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72" r:id="rId4"/>
    <p:sldId id="267" r:id="rId5"/>
    <p:sldId id="261"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645C8-A9AE-4E27-B968-61E045C6DDF4}"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02827-3DD5-456D-A04B-463B77D2DD82}" type="slidenum">
              <a:rPr lang="en-US" smtClean="0"/>
              <a:t>‹#›</a:t>
            </a:fld>
            <a:endParaRPr lang="en-US"/>
          </a:p>
        </p:txBody>
      </p:sp>
    </p:spTree>
    <p:extLst>
      <p:ext uri="{BB962C8B-B14F-4D97-AF65-F5344CB8AC3E}">
        <p14:creationId xmlns:p14="http://schemas.microsoft.com/office/powerpoint/2010/main" val="26752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889456775d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889456775d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77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8894592eb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8894592eb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05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2"/>
        <p:cNvGrpSpPr/>
        <p:nvPr/>
      </p:nvGrpSpPr>
      <p:grpSpPr>
        <a:xfrm>
          <a:off x="0" y="0"/>
          <a:ext cx="0" cy="0"/>
          <a:chOff x="0" y="0"/>
          <a:chExt cx="0" cy="0"/>
        </a:xfrm>
      </p:grpSpPr>
      <p:sp>
        <p:nvSpPr>
          <p:cNvPr id="2123" name="Google Shape;2123;g89cb7bc34a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4" name="Google Shape;2124;g89cb7bc34a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888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8894592eb2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8894592eb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7304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8894592eb2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8894592eb2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734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749633" y="1961967"/>
            <a:ext cx="4676000" cy="218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6000"/>
              <a:buNone/>
              <a:defRPr sz="8000"/>
            </a:lvl1pPr>
            <a:lvl2pPr lvl="1" rtl="0">
              <a:lnSpc>
                <a:spcPct val="100000"/>
              </a:lnSpc>
              <a:spcBef>
                <a:spcPts val="0"/>
              </a:spcBef>
              <a:spcAft>
                <a:spcPts val="0"/>
              </a:spcAft>
              <a:buSzPts val="5200"/>
              <a:buNone/>
              <a:defRPr sz="6933"/>
            </a:lvl2pPr>
            <a:lvl3pPr lvl="2" rtl="0">
              <a:lnSpc>
                <a:spcPct val="100000"/>
              </a:lnSpc>
              <a:spcBef>
                <a:spcPts val="0"/>
              </a:spcBef>
              <a:spcAft>
                <a:spcPts val="0"/>
              </a:spcAft>
              <a:buSzPts val="5200"/>
              <a:buNone/>
              <a:defRPr sz="6933"/>
            </a:lvl3pPr>
            <a:lvl4pPr lvl="3" rtl="0">
              <a:lnSpc>
                <a:spcPct val="100000"/>
              </a:lnSpc>
              <a:spcBef>
                <a:spcPts val="0"/>
              </a:spcBef>
              <a:spcAft>
                <a:spcPts val="0"/>
              </a:spcAft>
              <a:buSzPts val="5200"/>
              <a:buNone/>
              <a:defRPr sz="6933"/>
            </a:lvl4pPr>
            <a:lvl5pPr lvl="4" rtl="0">
              <a:lnSpc>
                <a:spcPct val="100000"/>
              </a:lnSpc>
              <a:spcBef>
                <a:spcPts val="0"/>
              </a:spcBef>
              <a:spcAft>
                <a:spcPts val="0"/>
              </a:spcAft>
              <a:buSzPts val="5200"/>
              <a:buNone/>
              <a:defRPr sz="6933"/>
            </a:lvl5pPr>
            <a:lvl6pPr lvl="5" rtl="0">
              <a:lnSpc>
                <a:spcPct val="100000"/>
              </a:lnSpc>
              <a:spcBef>
                <a:spcPts val="0"/>
              </a:spcBef>
              <a:spcAft>
                <a:spcPts val="0"/>
              </a:spcAft>
              <a:buSzPts val="5200"/>
              <a:buNone/>
              <a:defRPr sz="6933"/>
            </a:lvl6pPr>
            <a:lvl7pPr lvl="6" rtl="0">
              <a:lnSpc>
                <a:spcPct val="100000"/>
              </a:lnSpc>
              <a:spcBef>
                <a:spcPts val="0"/>
              </a:spcBef>
              <a:spcAft>
                <a:spcPts val="0"/>
              </a:spcAft>
              <a:buSzPts val="5200"/>
              <a:buNone/>
              <a:defRPr sz="6933"/>
            </a:lvl7pPr>
            <a:lvl8pPr lvl="7" rtl="0">
              <a:lnSpc>
                <a:spcPct val="100000"/>
              </a:lnSpc>
              <a:spcBef>
                <a:spcPts val="0"/>
              </a:spcBef>
              <a:spcAft>
                <a:spcPts val="0"/>
              </a:spcAft>
              <a:buSzPts val="5200"/>
              <a:buNone/>
              <a:defRPr sz="6933"/>
            </a:lvl8pPr>
            <a:lvl9pPr lvl="8" rtl="0">
              <a:lnSpc>
                <a:spcPct val="100000"/>
              </a:lnSpc>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7321233" y="4052033"/>
            <a:ext cx="3532800" cy="9220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400">
                <a:solidFill>
                  <a:schemeClr val="dk1"/>
                </a:solidFill>
                <a:latin typeface="Montserrat"/>
                <a:ea typeface="Montserrat"/>
                <a:cs typeface="Montserrat"/>
                <a:sym typeface="Montserrat"/>
              </a:defRPr>
            </a:lvl1pPr>
            <a:lvl2pPr lvl="1" algn="ctr">
              <a:spcBef>
                <a:spcPts val="0"/>
              </a:spcBef>
              <a:spcAft>
                <a:spcPts val="0"/>
              </a:spcAft>
              <a:buNone/>
              <a:defRPr sz="2400">
                <a:latin typeface="Montserrat"/>
                <a:ea typeface="Montserrat"/>
                <a:cs typeface="Montserrat"/>
                <a:sym typeface="Montserrat"/>
              </a:defRPr>
            </a:lvl2pPr>
            <a:lvl3pPr lvl="2" algn="ctr">
              <a:spcBef>
                <a:spcPts val="0"/>
              </a:spcBef>
              <a:spcAft>
                <a:spcPts val="0"/>
              </a:spcAft>
              <a:buNone/>
              <a:defRPr sz="2400">
                <a:latin typeface="Montserrat"/>
                <a:ea typeface="Montserrat"/>
                <a:cs typeface="Montserrat"/>
                <a:sym typeface="Montserrat"/>
              </a:defRPr>
            </a:lvl3pPr>
            <a:lvl4pPr lvl="3" algn="ctr">
              <a:spcBef>
                <a:spcPts val="0"/>
              </a:spcBef>
              <a:spcAft>
                <a:spcPts val="0"/>
              </a:spcAft>
              <a:buNone/>
              <a:defRPr sz="2400">
                <a:latin typeface="Montserrat"/>
                <a:ea typeface="Montserrat"/>
                <a:cs typeface="Montserrat"/>
                <a:sym typeface="Montserrat"/>
              </a:defRPr>
            </a:lvl4pPr>
            <a:lvl5pPr lvl="4" algn="ctr">
              <a:spcBef>
                <a:spcPts val="0"/>
              </a:spcBef>
              <a:spcAft>
                <a:spcPts val="0"/>
              </a:spcAft>
              <a:buNone/>
              <a:defRPr sz="2400">
                <a:latin typeface="Montserrat"/>
                <a:ea typeface="Montserrat"/>
                <a:cs typeface="Montserrat"/>
                <a:sym typeface="Montserrat"/>
              </a:defRPr>
            </a:lvl5pPr>
            <a:lvl6pPr lvl="5" algn="ctr">
              <a:spcBef>
                <a:spcPts val="0"/>
              </a:spcBef>
              <a:spcAft>
                <a:spcPts val="0"/>
              </a:spcAft>
              <a:buNone/>
              <a:defRPr sz="2400">
                <a:latin typeface="Montserrat"/>
                <a:ea typeface="Montserrat"/>
                <a:cs typeface="Montserrat"/>
                <a:sym typeface="Montserrat"/>
              </a:defRPr>
            </a:lvl6pPr>
            <a:lvl7pPr lvl="6" algn="ctr">
              <a:spcBef>
                <a:spcPts val="0"/>
              </a:spcBef>
              <a:spcAft>
                <a:spcPts val="0"/>
              </a:spcAft>
              <a:buNone/>
              <a:defRPr sz="2400">
                <a:latin typeface="Montserrat"/>
                <a:ea typeface="Montserrat"/>
                <a:cs typeface="Montserrat"/>
                <a:sym typeface="Montserrat"/>
              </a:defRPr>
            </a:lvl7pPr>
            <a:lvl8pPr lvl="7" algn="ctr">
              <a:spcBef>
                <a:spcPts val="0"/>
              </a:spcBef>
              <a:spcAft>
                <a:spcPts val="0"/>
              </a:spcAft>
              <a:buNone/>
              <a:defRPr sz="2400">
                <a:latin typeface="Montserrat"/>
                <a:ea typeface="Montserrat"/>
                <a:cs typeface="Montserrat"/>
                <a:sym typeface="Montserrat"/>
              </a:defRPr>
            </a:lvl8pPr>
            <a:lvl9pPr lvl="8" algn="ctr">
              <a:spcBef>
                <a:spcPts val="0"/>
              </a:spcBef>
              <a:spcAft>
                <a:spcPts val="0"/>
              </a:spcAft>
              <a:buNone/>
              <a:defRPr sz="2400">
                <a:latin typeface="Montserrat"/>
                <a:ea typeface="Montserrat"/>
                <a:cs typeface="Montserrat"/>
                <a:sym typeface="Montserrat"/>
              </a:defRPr>
            </a:lvl9pPr>
          </a:lstStyle>
          <a:p>
            <a:endParaRPr/>
          </a:p>
        </p:txBody>
      </p:sp>
      <p:sp>
        <p:nvSpPr>
          <p:cNvPr id="11" name="Google Shape;11;p2"/>
          <p:cNvSpPr/>
          <p:nvPr/>
        </p:nvSpPr>
        <p:spPr>
          <a:xfrm flipH="1">
            <a:off x="11638800" y="0"/>
            <a:ext cx="553200" cy="5528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2" name="Google Shape;12;p2"/>
          <p:cNvSpPr/>
          <p:nvPr/>
        </p:nvSpPr>
        <p:spPr>
          <a:xfrm flipH="1">
            <a:off x="167" y="5312400"/>
            <a:ext cx="385200" cy="15456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3" name="Google Shape;13;p2"/>
          <p:cNvSpPr/>
          <p:nvPr/>
        </p:nvSpPr>
        <p:spPr>
          <a:xfrm>
            <a:off x="11478733" y="342067"/>
            <a:ext cx="385200" cy="3852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rot="5400000" flipH="1">
            <a:off x="11527400" y="6193400"/>
            <a:ext cx="385200" cy="944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Tree>
    <p:extLst>
      <p:ext uri="{BB962C8B-B14F-4D97-AF65-F5344CB8AC3E}">
        <p14:creationId xmlns:p14="http://schemas.microsoft.com/office/powerpoint/2010/main" val="297954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1"/>
        <p:cNvGrpSpPr/>
        <p:nvPr/>
      </p:nvGrpSpPr>
      <p:grpSpPr>
        <a:xfrm>
          <a:off x="0" y="0"/>
          <a:ext cx="0" cy="0"/>
          <a:chOff x="0" y="0"/>
          <a:chExt cx="0" cy="0"/>
        </a:xfrm>
      </p:grpSpPr>
      <p:sp>
        <p:nvSpPr>
          <p:cNvPr id="102" name="Google Shape;102;p15"/>
          <p:cNvSpPr txBox="1">
            <a:spLocks noGrp="1"/>
          </p:cNvSpPr>
          <p:nvPr>
            <p:ph type="title" hasCustomPrompt="1"/>
          </p:nvPr>
        </p:nvSpPr>
        <p:spPr>
          <a:xfrm>
            <a:off x="1118000" y="2538067"/>
            <a:ext cx="9956000" cy="138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9600"/>
            </a:lvl1pPr>
            <a:lvl2pPr lvl="1" algn="ctr" rtl="0">
              <a:spcBef>
                <a:spcPts val="0"/>
              </a:spcBef>
              <a:spcAft>
                <a:spcPts val="0"/>
              </a:spcAft>
              <a:buClr>
                <a:schemeClr val="accent4"/>
              </a:buClr>
              <a:buSzPts val="12000"/>
              <a:buNone/>
              <a:defRPr sz="16000">
                <a:solidFill>
                  <a:schemeClr val="accent4"/>
                </a:solidFill>
              </a:defRPr>
            </a:lvl2pPr>
            <a:lvl3pPr lvl="2" algn="ctr" rtl="0">
              <a:spcBef>
                <a:spcPts val="0"/>
              </a:spcBef>
              <a:spcAft>
                <a:spcPts val="0"/>
              </a:spcAft>
              <a:buClr>
                <a:schemeClr val="accent4"/>
              </a:buClr>
              <a:buSzPts val="12000"/>
              <a:buNone/>
              <a:defRPr sz="16000">
                <a:solidFill>
                  <a:schemeClr val="accent4"/>
                </a:solidFill>
              </a:defRPr>
            </a:lvl3pPr>
            <a:lvl4pPr lvl="3" algn="ctr" rtl="0">
              <a:spcBef>
                <a:spcPts val="0"/>
              </a:spcBef>
              <a:spcAft>
                <a:spcPts val="0"/>
              </a:spcAft>
              <a:buClr>
                <a:schemeClr val="accent4"/>
              </a:buClr>
              <a:buSzPts val="12000"/>
              <a:buNone/>
              <a:defRPr sz="16000">
                <a:solidFill>
                  <a:schemeClr val="accent4"/>
                </a:solidFill>
              </a:defRPr>
            </a:lvl4pPr>
            <a:lvl5pPr lvl="4" algn="ctr" rtl="0">
              <a:spcBef>
                <a:spcPts val="0"/>
              </a:spcBef>
              <a:spcAft>
                <a:spcPts val="0"/>
              </a:spcAft>
              <a:buClr>
                <a:schemeClr val="accent4"/>
              </a:buClr>
              <a:buSzPts val="12000"/>
              <a:buNone/>
              <a:defRPr sz="16000">
                <a:solidFill>
                  <a:schemeClr val="accent4"/>
                </a:solidFill>
              </a:defRPr>
            </a:lvl5pPr>
            <a:lvl6pPr lvl="5" algn="ctr" rtl="0">
              <a:spcBef>
                <a:spcPts val="0"/>
              </a:spcBef>
              <a:spcAft>
                <a:spcPts val="0"/>
              </a:spcAft>
              <a:buClr>
                <a:schemeClr val="accent4"/>
              </a:buClr>
              <a:buSzPts val="12000"/>
              <a:buNone/>
              <a:defRPr sz="16000">
                <a:solidFill>
                  <a:schemeClr val="accent4"/>
                </a:solidFill>
              </a:defRPr>
            </a:lvl6pPr>
            <a:lvl7pPr lvl="6" algn="ctr" rtl="0">
              <a:spcBef>
                <a:spcPts val="0"/>
              </a:spcBef>
              <a:spcAft>
                <a:spcPts val="0"/>
              </a:spcAft>
              <a:buClr>
                <a:schemeClr val="accent4"/>
              </a:buClr>
              <a:buSzPts val="12000"/>
              <a:buNone/>
              <a:defRPr sz="16000">
                <a:solidFill>
                  <a:schemeClr val="accent4"/>
                </a:solidFill>
              </a:defRPr>
            </a:lvl7pPr>
            <a:lvl8pPr lvl="7" algn="ctr" rtl="0">
              <a:spcBef>
                <a:spcPts val="0"/>
              </a:spcBef>
              <a:spcAft>
                <a:spcPts val="0"/>
              </a:spcAft>
              <a:buClr>
                <a:schemeClr val="accent4"/>
              </a:buClr>
              <a:buSzPts val="12000"/>
              <a:buNone/>
              <a:defRPr sz="16000">
                <a:solidFill>
                  <a:schemeClr val="accent4"/>
                </a:solidFill>
              </a:defRPr>
            </a:lvl8pPr>
            <a:lvl9pPr lvl="8" algn="ctr" rtl="0">
              <a:spcBef>
                <a:spcPts val="0"/>
              </a:spcBef>
              <a:spcAft>
                <a:spcPts val="0"/>
              </a:spcAft>
              <a:buClr>
                <a:schemeClr val="accent4"/>
              </a:buClr>
              <a:buSzPts val="12000"/>
              <a:buNone/>
              <a:defRPr sz="16000">
                <a:solidFill>
                  <a:schemeClr val="accent4"/>
                </a:solidFill>
              </a:defRPr>
            </a:lvl9pPr>
          </a:lstStyle>
          <a:p>
            <a:r>
              <a:t>xx%</a:t>
            </a:r>
          </a:p>
        </p:txBody>
      </p:sp>
      <p:sp>
        <p:nvSpPr>
          <p:cNvPr id="103" name="Google Shape;103;p15"/>
          <p:cNvSpPr txBox="1">
            <a:spLocks noGrp="1"/>
          </p:cNvSpPr>
          <p:nvPr>
            <p:ph type="subTitle" idx="1"/>
          </p:nvPr>
        </p:nvSpPr>
        <p:spPr>
          <a:xfrm>
            <a:off x="1118000" y="4243833"/>
            <a:ext cx="9881200" cy="11652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dk2"/>
                </a:solidFill>
                <a:latin typeface="Montserrat"/>
                <a:ea typeface="Montserrat"/>
                <a:cs typeface="Montserrat"/>
                <a:sym typeface="Montserrat"/>
              </a:defRPr>
            </a:lvl1pPr>
            <a:lvl2pPr lvl="1" algn="ctr">
              <a:spcBef>
                <a:spcPts val="0"/>
              </a:spcBef>
              <a:spcAft>
                <a:spcPts val="0"/>
              </a:spcAft>
              <a:buNone/>
              <a:defRPr>
                <a:solidFill>
                  <a:schemeClr val="dk2"/>
                </a:solidFill>
                <a:latin typeface="Montserrat"/>
                <a:ea typeface="Montserrat"/>
                <a:cs typeface="Montserrat"/>
                <a:sym typeface="Montserrat"/>
              </a:defRPr>
            </a:lvl2pPr>
            <a:lvl3pPr lvl="2" algn="ctr">
              <a:spcBef>
                <a:spcPts val="0"/>
              </a:spcBef>
              <a:spcAft>
                <a:spcPts val="0"/>
              </a:spcAft>
              <a:buNone/>
              <a:defRPr>
                <a:solidFill>
                  <a:schemeClr val="dk2"/>
                </a:solidFill>
                <a:latin typeface="Montserrat"/>
                <a:ea typeface="Montserrat"/>
                <a:cs typeface="Montserrat"/>
                <a:sym typeface="Montserrat"/>
              </a:defRPr>
            </a:lvl3pPr>
            <a:lvl4pPr lvl="3" algn="ctr">
              <a:spcBef>
                <a:spcPts val="0"/>
              </a:spcBef>
              <a:spcAft>
                <a:spcPts val="0"/>
              </a:spcAft>
              <a:buNone/>
              <a:defRPr>
                <a:solidFill>
                  <a:schemeClr val="dk2"/>
                </a:solidFill>
                <a:latin typeface="Montserrat"/>
                <a:ea typeface="Montserrat"/>
                <a:cs typeface="Montserrat"/>
                <a:sym typeface="Montserrat"/>
              </a:defRPr>
            </a:lvl4pPr>
            <a:lvl5pPr lvl="4" algn="ctr">
              <a:spcBef>
                <a:spcPts val="0"/>
              </a:spcBef>
              <a:spcAft>
                <a:spcPts val="0"/>
              </a:spcAft>
              <a:buNone/>
              <a:defRPr>
                <a:solidFill>
                  <a:schemeClr val="dk2"/>
                </a:solidFill>
                <a:latin typeface="Montserrat"/>
                <a:ea typeface="Montserrat"/>
                <a:cs typeface="Montserrat"/>
                <a:sym typeface="Montserrat"/>
              </a:defRPr>
            </a:lvl5pPr>
            <a:lvl6pPr lvl="5" algn="ctr">
              <a:spcBef>
                <a:spcPts val="0"/>
              </a:spcBef>
              <a:spcAft>
                <a:spcPts val="0"/>
              </a:spcAft>
              <a:buNone/>
              <a:defRPr>
                <a:solidFill>
                  <a:schemeClr val="dk2"/>
                </a:solidFill>
                <a:latin typeface="Montserrat"/>
                <a:ea typeface="Montserrat"/>
                <a:cs typeface="Montserrat"/>
                <a:sym typeface="Montserrat"/>
              </a:defRPr>
            </a:lvl6pPr>
            <a:lvl7pPr lvl="6" algn="ctr">
              <a:spcBef>
                <a:spcPts val="0"/>
              </a:spcBef>
              <a:spcAft>
                <a:spcPts val="0"/>
              </a:spcAft>
              <a:buNone/>
              <a:defRPr>
                <a:solidFill>
                  <a:schemeClr val="dk2"/>
                </a:solidFill>
                <a:latin typeface="Montserrat"/>
                <a:ea typeface="Montserrat"/>
                <a:cs typeface="Montserrat"/>
                <a:sym typeface="Montserrat"/>
              </a:defRPr>
            </a:lvl7pPr>
            <a:lvl8pPr lvl="7" algn="ctr">
              <a:spcBef>
                <a:spcPts val="0"/>
              </a:spcBef>
              <a:spcAft>
                <a:spcPts val="0"/>
              </a:spcAft>
              <a:buNone/>
              <a:defRPr>
                <a:solidFill>
                  <a:schemeClr val="dk2"/>
                </a:solidFill>
                <a:latin typeface="Montserrat"/>
                <a:ea typeface="Montserrat"/>
                <a:cs typeface="Montserrat"/>
                <a:sym typeface="Montserrat"/>
              </a:defRPr>
            </a:lvl8pPr>
            <a:lvl9pPr lvl="8" algn="ctr">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104" name="Google Shape;104;p15"/>
          <p:cNvSpPr/>
          <p:nvPr/>
        </p:nvSpPr>
        <p:spPr>
          <a:xfrm flipH="1">
            <a:off x="0" y="0"/>
            <a:ext cx="2776000" cy="390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05" name="Google Shape;105;p15"/>
          <p:cNvSpPr/>
          <p:nvPr/>
        </p:nvSpPr>
        <p:spPr>
          <a:xfrm rot="-5400000" flipH="1">
            <a:off x="11455800" y="6140000"/>
            <a:ext cx="1022000" cy="4504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06" name="Google Shape;106;p15"/>
          <p:cNvSpPr/>
          <p:nvPr/>
        </p:nvSpPr>
        <p:spPr>
          <a:xfrm>
            <a:off x="1572133" y="241567"/>
            <a:ext cx="1365600" cy="2992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2906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7"/>
        <p:cNvGrpSpPr/>
        <p:nvPr/>
      </p:nvGrpSpPr>
      <p:grpSpPr>
        <a:xfrm>
          <a:off x="0" y="0"/>
          <a:ext cx="0" cy="0"/>
          <a:chOff x="0" y="0"/>
          <a:chExt cx="0" cy="0"/>
        </a:xfrm>
      </p:grpSpPr>
      <p:sp>
        <p:nvSpPr>
          <p:cNvPr id="108" name="Google Shape;108;p16"/>
          <p:cNvSpPr txBox="1">
            <a:spLocks noGrp="1"/>
          </p:cNvSpPr>
          <p:nvPr>
            <p:ph type="sldNum" idx="12"/>
          </p:nvPr>
        </p:nvSpPr>
        <p:spPr>
          <a:xfrm>
            <a:off x="11296611" y="63192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109" name="Google Shape;109;p16"/>
          <p:cNvSpPr/>
          <p:nvPr/>
        </p:nvSpPr>
        <p:spPr>
          <a:xfrm>
            <a:off x="-133" y="-20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73208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0"/>
        <p:cNvGrpSpPr/>
        <p:nvPr/>
      </p:nvGrpSpPr>
      <p:grpSpPr>
        <a:xfrm>
          <a:off x="0" y="0"/>
          <a:ext cx="0" cy="0"/>
          <a:chOff x="0" y="0"/>
          <a:chExt cx="0" cy="0"/>
        </a:xfrm>
      </p:grpSpPr>
      <p:sp>
        <p:nvSpPr>
          <p:cNvPr id="111" name="Google Shape;111;p17"/>
          <p:cNvSpPr/>
          <p:nvPr/>
        </p:nvSpPr>
        <p:spPr>
          <a:xfrm>
            <a:off x="11705600" y="1743300"/>
            <a:ext cx="486400" cy="956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12" name="Google Shape;112;p17"/>
          <p:cNvSpPr/>
          <p:nvPr/>
        </p:nvSpPr>
        <p:spPr>
          <a:xfrm>
            <a:off x="0" y="0"/>
            <a:ext cx="1504000" cy="390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13" name="Google Shape;113;p17"/>
          <p:cNvSpPr/>
          <p:nvPr/>
        </p:nvSpPr>
        <p:spPr>
          <a:xfrm flipH="1">
            <a:off x="7546000" y="6478400"/>
            <a:ext cx="4646000" cy="369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14" name="Google Shape;114;p17"/>
          <p:cNvSpPr/>
          <p:nvPr/>
        </p:nvSpPr>
        <p:spPr>
          <a:xfrm rot="5400000">
            <a:off x="8238152" y="5316467"/>
            <a:ext cx="304400" cy="23444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60819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15"/>
        <p:cNvGrpSpPr/>
        <p:nvPr/>
      </p:nvGrpSpPr>
      <p:grpSpPr>
        <a:xfrm>
          <a:off x="0" y="0"/>
          <a:ext cx="0" cy="0"/>
          <a:chOff x="0" y="0"/>
          <a:chExt cx="0" cy="0"/>
        </a:xfrm>
      </p:grpSpPr>
      <p:sp>
        <p:nvSpPr>
          <p:cNvPr id="116" name="Google Shape;116;p18"/>
          <p:cNvSpPr/>
          <p:nvPr/>
        </p:nvSpPr>
        <p:spPr>
          <a:xfrm>
            <a:off x="10688000" y="0"/>
            <a:ext cx="1504000" cy="390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17" name="Google Shape;117;p18"/>
          <p:cNvSpPr/>
          <p:nvPr/>
        </p:nvSpPr>
        <p:spPr>
          <a:xfrm>
            <a:off x="6826600" y="6468000"/>
            <a:ext cx="1504000" cy="390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18" name="Google Shape;118;p18"/>
          <p:cNvSpPr/>
          <p:nvPr/>
        </p:nvSpPr>
        <p:spPr>
          <a:xfrm rot="5400000" flipH="1">
            <a:off x="-1507800" y="4980997"/>
            <a:ext cx="3384800" cy="369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19" name="Google Shape;119;p18"/>
          <p:cNvSpPr/>
          <p:nvPr/>
        </p:nvSpPr>
        <p:spPr>
          <a:xfrm rot="10800000">
            <a:off x="206733" y="3234241"/>
            <a:ext cx="304400" cy="17080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09605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20"/>
        <p:cNvGrpSpPr/>
        <p:nvPr/>
      </p:nvGrpSpPr>
      <p:grpSpPr>
        <a:xfrm>
          <a:off x="0" y="0"/>
          <a:ext cx="0" cy="0"/>
          <a:chOff x="0" y="0"/>
          <a:chExt cx="0" cy="0"/>
        </a:xfrm>
      </p:grpSpPr>
      <p:sp>
        <p:nvSpPr>
          <p:cNvPr id="121" name="Google Shape;121;p19"/>
          <p:cNvSpPr/>
          <p:nvPr/>
        </p:nvSpPr>
        <p:spPr>
          <a:xfrm>
            <a:off x="11910300" y="0"/>
            <a:ext cx="281600" cy="38148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22" name="Google Shape;122;p19"/>
          <p:cNvSpPr/>
          <p:nvPr/>
        </p:nvSpPr>
        <p:spPr>
          <a:xfrm rot="5400000" flipH="1">
            <a:off x="1702833" y="4826797"/>
            <a:ext cx="328400" cy="3734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23" name="Google Shape;123;p19"/>
          <p:cNvSpPr/>
          <p:nvPr/>
        </p:nvSpPr>
        <p:spPr>
          <a:xfrm>
            <a:off x="0" y="0"/>
            <a:ext cx="486400" cy="4864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24" name="Google Shape;124;p19"/>
          <p:cNvSpPr/>
          <p:nvPr/>
        </p:nvSpPr>
        <p:spPr>
          <a:xfrm rot="-5400000">
            <a:off x="218900" y="207933"/>
            <a:ext cx="370400" cy="3752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50928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25"/>
        <p:cNvGrpSpPr/>
        <p:nvPr/>
      </p:nvGrpSpPr>
      <p:grpSpPr>
        <a:xfrm>
          <a:off x="0" y="0"/>
          <a:ext cx="0" cy="0"/>
          <a:chOff x="0" y="0"/>
          <a:chExt cx="0" cy="0"/>
        </a:xfrm>
      </p:grpSpPr>
      <p:sp>
        <p:nvSpPr>
          <p:cNvPr id="126" name="Google Shape;126;p20"/>
          <p:cNvSpPr txBox="1">
            <a:spLocks noGrp="1"/>
          </p:cNvSpPr>
          <p:nvPr>
            <p:ph type="body" idx="1"/>
          </p:nvPr>
        </p:nvSpPr>
        <p:spPr>
          <a:xfrm>
            <a:off x="6500867" y="3162600"/>
            <a:ext cx="4084400" cy="25180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1600">
                <a:solidFill>
                  <a:srgbClr val="434343"/>
                </a:solidFill>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127" name="Google Shape;127;p20"/>
          <p:cNvSpPr txBox="1">
            <a:spLocks noGrp="1"/>
          </p:cNvSpPr>
          <p:nvPr>
            <p:ph type="title"/>
          </p:nvPr>
        </p:nvSpPr>
        <p:spPr>
          <a:xfrm>
            <a:off x="6107067" y="1505900"/>
            <a:ext cx="48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500"/>
              <a:buFont typeface="Montserrat ExtraBold"/>
              <a:buNone/>
              <a:defRPr sz="3333">
                <a:solidFill>
                  <a:schemeClr val="accent1"/>
                </a:solidFill>
                <a:latin typeface="Montserrat ExtraBold"/>
                <a:ea typeface="Montserrat ExtraBold"/>
                <a:cs typeface="Montserrat ExtraBold"/>
                <a:sym typeface="Montserrat ExtraBold"/>
              </a:defRPr>
            </a:lvl1pPr>
            <a:lvl2pPr lvl="1" algn="ctr" rtl="0">
              <a:spcBef>
                <a:spcPts val="0"/>
              </a:spcBef>
              <a:spcAft>
                <a:spcPts val="0"/>
              </a:spcAft>
              <a:buClr>
                <a:schemeClr val="accent3"/>
              </a:buClr>
              <a:buSzPts val="2800"/>
              <a:buNone/>
              <a:defRPr sz="3733">
                <a:solidFill>
                  <a:schemeClr val="accent3"/>
                </a:solidFill>
              </a:defRPr>
            </a:lvl2pPr>
            <a:lvl3pPr lvl="2" algn="ctr" rtl="0">
              <a:spcBef>
                <a:spcPts val="0"/>
              </a:spcBef>
              <a:spcAft>
                <a:spcPts val="0"/>
              </a:spcAft>
              <a:buClr>
                <a:schemeClr val="accent3"/>
              </a:buClr>
              <a:buSzPts val="2800"/>
              <a:buNone/>
              <a:defRPr sz="3733">
                <a:solidFill>
                  <a:schemeClr val="accent3"/>
                </a:solidFill>
              </a:defRPr>
            </a:lvl3pPr>
            <a:lvl4pPr lvl="3" algn="ctr" rtl="0">
              <a:spcBef>
                <a:spcPts val="0"/>
              </a:spcBef>
              <a:spcAft>
                <a:spcPts val="0"/>
              </a:spcAft>
              <a:buClr>
                <a:schemeClr val="accent3"/>
              </a:buClr>
              <a:buSzPts val="2800"/>
              <a:buNone/>
              <a:defRPr sz="3733">
                <a:solidFill>
                  <a:schemeClr val="accent3"/>
                </a:solidFill>
              </a:defRPr>
            </a:lvl4pPr>
            <a:lvl5pPr lvl="4" algn="ctr" rtl="0">
              <a:spcBef>
                <a:spcPts val="0"/>
              </a:spcBef>
              <a:spcAft>
                <a:spcPts val="0"/>
              </a:spcAft>
              <a:buClr>
                <a:schemeClr val="accent3"/>
              </a:buClr>
              <a:buSzPts val="2800"/>
              <a:buNone/>
              <a:defRPr sz="3733">
                <a:solidFill>
                  <a:schemeClr val="accent3"/>
                </a:solidFill>
              </a:defRPr>
            </a:lvl5pPr>
            <a:lvl6pPr lvl="5" algn="ctr" rtl="0">
              <a:spcBef>
                <a:spcPts val="0"/>
              </a:spcBef>
              <a:spcAft>
                <a:spcPts val="0"/>
              </a:spcAft>
              <a:buClr>
                <a:schemeClr val="accent3"/>
              </a:buClr>
              <a:buSzPts val="2800"/>
              <a:buNone/>
              <a:defRPr sz="3733">
                <a:solidFill>
                  <a:schemeClr val="accent3"/>
                </a:solidFill>
              </a:defRPr>
            </a:lvl6pPr>
            <a:lvl7pPr lvl="6" algn="ctr" rtl="0">
              <a:spcBef>
                <a:spcPts val="0"/>
              </a:spcBef>
              <a:spcAft>
                <a:spcPts val="0"/>
              </a:spcAft>
              <a:buClr>
                <a:schemeClr val="accent3"/>
              </a:buClr>
              <a:buSzPts val="2800"/>
              <a:buNone/>
              <a:defRPr sz="3733">
                <a:solidFill>
                  <a:schemeClr val="accent3"/>
                </a:solidFill>
              </a:defRPr>
            </a:lvl7pPr>
            <a:lvl8pPr lvl="7" algn="ctr" rtl="0">
              <a:spcBef>
                <a:spcPts val="0"/>
              </a:spcBef>
              <a:spcAft>
                <a:spcPts val="0"/>
              </a:spcAft>
              <a:buClr>
                <a:schemeClr val="accent3"/>
              </a:buClr>
              <a:buSzPts val="2800"/>
              <a:buNone/>
              <a:defRPr sz="3733">
                <a:solidFill>
                  <a:schemeClr val="accent3"/>
                </a:solidFill>
              </a:defRPr>
            </a:lvl8pPr>
            <a:lvl9pPr lvl="8" algn="ctr" rtl="0">
              <a:spcBef>
                <a:spcPts val="0"/>
              </a:spcBef>
              <a:spcAft>
                <a:spcPts val="0"/>
              </a:spcAft>
              <a:buClr>
                <a:schemeClr val="accent3"/>
              </a:buClr>
              <a:buSzPts val="2800"/>
              <a:buNone/>
              <a:defRPr sz="3733">
                <a:solidFill>
                  <a:schemeClr val="accent3"/>
                </a:solidFill>
              </a:defRPr>
            </a:lvl9pPr>
          </a:lstStyle>
          <a:p>
            <a:endParaRPr/>
          </a:p>
        </p:txBody>
      </p:sp>
      <p:sp>
        <p:nvSpPr>
          <p:cNvPr id="128" name="Google Shape;128;p20"/>
          <p:cNvSpPr/>
          <p:nvPr/>
        </p:nvSpPr>
        <p:spPr>
          <a:xfrm flipH="1">
            <a:off x="11638800" y="0"/>
            <a:ext cx="553200" cy="5528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29" name="Google Shape;129;p20"/>
          <p:cNvSpPr/>
          <p:nvPr/>
        </p:nvSpPr>
        <p:spPr>
          <a:xfrm>
            <a:off x="11553900" y="256167"/>
            <a:ext cx="380400" cy="3804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2652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 Title and two columns 2">
  <p:cSld name="1_ Title and two columns 2">
    <p:spTree>
      <p:nvGrpSpPr>
        <p:cNvPr id="1" name="Shape 130"/>
        <p:cNvGrpSpPr/>
        <p:nvPr/>
      </p:nvGrpSpPr>
      <p:grpSpPr>
        <a:xfrm>
          <a:off x="0" y="0"/>
          <a:ext cx="0" cy="0"/>
          <a:chOff x="0" y="0"/>
          <a:chExt cx="0" cy="0"/>
        </a:xfrm>
      </p:grpSpPr>
      <p:sp>
        <p:nvSpPr>
          <p:cNvPr id="131" name="Google Shape;131;p21"/>
          <p:cNvSpPr/>
          <p:nvPr/>
        </p:nvSpPr>
        <p:spPr>
          <a:xfrm>
            <a:off x="-16" y="0"/>
            <a:ext cx="486400" cy="486400"/>
          </a:xfrm>
          <a:prstGeom prst="rect">
            <a:avLst/>
          </a:prstGeom>
          <a:solidFill>
            <a:srgbClr val="FFC1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32" name="Google Shape;132;p21"/>
          <p:cNvSpPr/>
          <p:nvPr/>
        </p:nvSpPr>
        <p:spPr>
          <a:xfrm>
            <a:off x="11815600" y="0"/>
            <a:ext cx="376400" cy="937600"/>
          </a:xfrm>
          <a:prstGeom prst="rect">
            <a:avLst/>
          </a:prstGeom>
          <a:solidFill>
            <a:srgbClr val="FFDB7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33" name="Google Shape;133;p21"/>
          <p:cNvSpPr/>
          <p:nvPr/>
        </p:nvSpPr>
        <p:spPr>
          <a:xfrm rot="-5400000">
            <a:off x="218884" y="207933"/>
            <a:ext cx="370400" cy="3752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21"/>
          <p:cNvSpPr/>
          <p:nvPr/>
        </p:nvSpPr>
        <p:spPr>
          <a:xfrm rot="10800000">
            <a:off x="0" y="4889600"/>
            <a:ext cx="376400" cy="1968400"/>
          </a:xfrm>
          <a:prstGeom prst="rect">
            <a:avLst/>
          </a:prstGeom>
          <a:solidFill>
            <a:srgbClr val="FFC1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35" name="Google Shape;135;p21"/>
          <p:cNvSpPr txBox="1">
            <a:spLocks noGrp="1"/>
          </p:cNvSpPr>
          <p:nvPr>
            <p:ph type="subTitle" idx="1"/>
          </p:nvPr>
        </p:nvSpPr>
        <p:spPr>
          <a:xfrm>
            <a:off x="1950300" y="3842600"/>
            <a:ext cx="4072000" cy="54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800"/>
            </a:lvl1pPr>
            <a:lvl2pPr lvl="1" algn="ctr" rtl="0">
              <a:spcBef>
                <a:spcPts val="0"/>
              </a:spcBef>
              <a:spcAft>
                <a:spcPts val="0"/>
              </a:spcAft>
              <a:buNone/>
              <a:defRPr sz="2800"/>
            </a:lvl2pPr>
            <a:lvl3pPr lvl="2" algn="ctr" rtl="0">
              <a:spcBef>
                <a:spcPts val="0"/>
              </a:spcBef>
              <a:spcAft>
                <a:spcPts val="0"/>
              </a:spcAft>
              <a:buNone/>
              <a:defRPr sz="2800"/>
            </a:lvl3pPr>
            <a:lvl4pPr lvl="3" algn="ctr" rtl="0">
              <a:spcBef>
                <a:spcPts val="0"/>
              </a:spcBef>
              <a:spcAft>
                <a:spcPts val="0"/>
              </a:spcAft>
              <a:buNone/>
              <a:defRPr sz="2800"/>
            </a:lvl4pPr>
            <a:lvl5pPr lvl="4" algn="ctr" rtl="0">
              <a:spcBef>
                <a:spcPts val="0"/>
              </a:spcBef>
              <a:spcAft>
                <a:spcPts val="0"/>
              </a:spcAft>
              <a:buNone/>
              <a:defRPr sz="2800"/>
            </a:lvl5pPr>
            <a:lvl6pPr lvl="5" algn="ctr" rtl="0">
              <a:spcBef>
                <a:spcPts val="0"/>
              </a:spcBef>
              <a:spcAft>
                <a:spcPts val="0"/>
              </a:spcAft>
              <a:buNone/>
              <a:defRPr sz="2800"/>
            </a:lvl6pPr>
            <a:lvl7pPr lvl="6" algn="ctr" rtl="0">
              <a:spcBef>
                <a:spcPts val="0"/>
              </a:spcBef>
              <a:spcAft>
                <a:spcPts val="0"/>
              </a:spcAft>
              <a:buNone/>
              <a:defRPr sz="2800"/>
            </a:lvl7pPr>
            <a:lvl8pPr lvl="7" algn="ctr" rtl="0">
              <a:spcBef>
                <a:spcPts val="0"/>
              </a:spcBef>
              <a:spcAft>
                <a:spcPts val="0"/>
              </a:spcAft>
              <a:buNone/>
              <a:defRPr sz="2800"/>
            </a:lvl8pPr>
            <a:lvl9pPr lvl="8" algn="ctr" rtl="0">
              <a:spcBef>
                <a:spcPts val="0"/>
              </a:spcBef>
              <a:spcAft>
                <a:spcPts val="0"/>
              </a:spcAft>
              <a:buNone/>
              <a:defRPr sz="2800"/>
            </a:lvl9pPr>
          </a:lstStyle>
          <a:p>
            <a:endParaRPr/>
          </a:p>
        </p:txBody>
      </p:sp>
      <p:sp>
        <p:nvSpPr>
          <p:cNvPr id="136" name="Google Shape;136;p21"/>
          <p:cNvSpPr txBox="1">
            <a:spLocks noGrp="1"/>
          </p:cNvSpPr>
          <p:nvPr>
            <p:ph type="subTitle" idx="2"/>
          </p:nvPr>
        </p:nvSpPr>
        <p:spPr>
          <a:xfrm>
            <a:off x="2112700" y="4388267"/>
            <a:ext cx="3747200" cy="1065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Montserrat"/>
                <a:ea typeface="Montserrat"/>
                <a:cs typeface="Montserrat"/>
                <a:sym typeface="Montserrat"/>
              </a:defRPr>
            </a:lvl1pPr>
            <a:lvl2pPr lvl="1" algn="ctr" rtl="0">
              <a:spcBef>
                <a:spcPts val="0"/>
              </a:spcBef>
              <a:spcAft>
                <a:spcPts val="0"/>
              </a:spcAft>
              <a:buNone/>
              <a:defRPr sz="2133">
                <a:solidFill>
                  <a:schemeClr val="dk2"/>
                </a:solidFill>
                <a:latin typeface="Montserrat"/>
                <a:ea typeface="Montserrat"/>
                <a:cs typeface="Montserrat"/>
                <a:sym typeface="Montserrat"/>
              </a:defRPr>
            </a:lvl2pPr>
            <a:lvl3pPr lvl="2" algn="ctr" rtl="0">
              <a:spcBef>
                <a:spcPts val="0"/>
              </a:spcBef>
              <a:spcAft>
                <a:spcPts val="0"/>
              </a:spcAft>
              <a:buNone/>
              <a:defRPr sz="2133">
                <a:solidFill>
                  <a:schemeClr val="dk2"/>
                </a:solidFill>
                <a:latin typeface="Montserrat"/>
                <a:ea typeface="Montserrat"/>
                <a:cs typeface="Montserrat"/>
                <a:sym typeface="Montserrat"/>
              </a:defRPr>
            </a:lvl3pPr>
            <a:lvl4pPr lvl="3" algn="ctr" rtl="0">
              <a:spcBef>
                <a:spcPts val="0"/>
              </a:spcBef>
              <a:spcAft>
                <a:spcPts val="0"/>
              </a:spcAft>
              <a:buNone/>
              <a:defRPr sz="2133">
                <a:solidFill>
                  <a:schemeClr val="dk2"/>
                </a:solidFill>
                <a:latin typeface="Montserrat"/>
                <a:ea typeface="Montserrat"/>
                <a:cs typeface="Montserrat"/>
                <a:sym typeface="Montserrat"/>
              </a:defRPr>
            </a:lvl4pPr>
            <a:lvl5pPr lvl="4" algn="ctr" rtl="0">
              <a:spcBef>
                <a:spcPts val="0"/>
              </a:spcBef>
              <a:spcAft>
                <a:spcPts val="0"/>
              </a:spcAft>
              <a:buNone/>
              <a:defRPr sz="2133">
                <a:solidFill>
                  <a:schemeClr val="dk2"/>
                </a:solidFill>
                <a:latin typeface="Montserrat"/>
                <a:ea typeface="Montserrat"/>
                <a:cs typeface="Montserrat"/>
                <a:sym typeface="Montserrat"/>
              </a:defRPr>
            </a:lvl5pPr>
            <a:lvl6pPr lvl="5" algn="ctr" rtl="0">
              <a:spcBef>
                <a:spcPts val="0"/>
              </a:spcBef>
              <a:spcAft>
                <a:spcPts val="0"/>
              </a:spcAft>
              <a:buNone/>
              <a:defRPr sz="2133">
                <a:solidFill>
                  <a:schemeClr val="dk2"/>
                </a:solidFill>
                <a:latin typeface="Montserrat"/>
                <a:ea typeface="Montserrat"/>
                <a:cs typeface="Montserrat"/>
                <a:sym typeface="Montserrat"/>
              </a:defRPr>
            </a:lvl6pPr>
            <a:lvl7pPr lvl="6" algn="ctr" rtl="0">
              <a:spcBef>
                <a:spcPts val="0"/>
              </a:spcBef>
              <a:spcAft>
                <a:spcPts val="0"/>
              </a:spcAft>
              <a:buNone/>
              <a:defRPr sz="2133">
                <a:solidFill>
                  <a:schemeClr val="dk2"/>
                </a:solidFill>
                <a:latin typeface="Montserrat"/>
                <a:ea typeface="Montserrat"/>
                <a:cs typeface="Montserrat"/>
                <a:sym typeface="Montserrat"/>
              </a:defRPr>
            </a:lvl7pPr>
            <a:lvl8pPr lvl="7" algn="ctr" rtl="0">
              <a:spcBef>
                <a:spcPts val="0"/>
              </a:spcBef>
              <a:spcAft>
                <a:spcPts val="0"/>
              </a:spcAft>
              <a:buNone/>
              <a:defRPr sz="2133">
                <a:solidFill>
                  <a:schemeClr val="dk2"/>
                </a:solidFill>
                <a:latin typeface="Montserrat"/>
                <a:ea typeface="Montserrat"/>
                <a:cs typeface="Montserrat"/>
                <a:sym typeface="Montserrat"/>
              </a:defRPr>
            </a:lvl8pPr>
            <a:lvl9pPr lvl="8" algn="ctr" rtl="0">
              <a:spcBef>
                <a:spcPts val="0"/>
              </a:spcBef>
              <a:spcAft>
                <a:spcPts val="0"/>
              </a:spcAft>
              <a:buNone/>
              <a:defRPr sz="2133">
                <a:solidFill>
                  <a:schemeClr val="dk2"/>
                </a:solidFill>
                <a:latin typeface="Montserrat"/>
                <a:ea typeface="Montserrat"/>
                <a:cs typeface="Montserrat"/>
                <a:sym typeface="Montserrat"/>
              </a:defRPr>
            </a:lvl9pPr>
          </a:lstStyle>
          <a:p>
            <a:endParaRPr/>
          </a:p>
        </p:txBody>
      </p:sp>
      <p:sp>
        <p:nvSpPr>
          <p:cNvPr id="137" name="Google Shape;137;p21"/>
          <p:cNvSpPr txBox="1">
            <a:spLocks noGrp="1"/>
          </p:cNvSpPr>
          <p:nvPr>
            <p:ph type="subTitle" idx="3"/>
          </p:nvPr>
        </p:nvSpPr>
        <p:spPr>
          <a:xfrm>
            <a:off x="6146000" y="3842600"/>
            <a:ext cx="4072000" cy="54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800"/>
            </a:lvl1pPr>
            <a:lvl2pPr lvl="1" algn="ctr" rtl="0">
              <a:spcBef>
                <a:spcPts val="0"/>
              </a:spcBef>
              <a:spcAft>
                <a:spcPts val="0"/>
              </a:spcAft>
              <a:buNone/>
              <a:defRPr sz="2800"/>
            </a:lvl2pPr>
            <a:lvl3pPr lvl="2" algn="ctr" rtl="0">
              <a:spcBef>
                <a:spcPts val="0"/>
              </a:spcBef>
              <a:spcAft>
                <a:spcPts val="0"/>
              </a:spcAft>
              <a:buNone/>
              <a:defRPr sz="2800"/>
            </a:lvl3pPr>
            <a:lvl4pPr lvl="3" algn="ctr" rtl="0">
              <a:spcBef>
                <a:spcPts val="0"/>
              </a:spcBef>
              <a:spcAft>
                <a:spcPts val="0"/>
              </a:spcAft>
              <a:buNone/>
              <a:defRPr sz="2800"/>
            </a:lvl4pPr>
            <a:lvl5pPr lvl="4" algn="ctr" rtl="0">
              <a:spcBef>
                <a:spcPts val="0"/>
              </a:spcBef>
              <a:spcAft>
                <a:spcPts val="0"/>
              </a:spcAft>
              <a:buNone/>
              <a:defRPr sz="2800"/>
            </a:lvl5pPr>
            <a:lvl6pPr lvl="5" algn="ctr" rtl="0">
              <a:spcBef>
                <a:spcPts val="0"/>
              </a:spcBef>
              <a:spcAft>
                <a:spcPts val="0"/>
              </a:spcAft>
              <a:buNone/>
              <a:defRPr sz="2800"/>
            </a:lvl6pPr>
            <a:lvl7pPr lvl="6" algn="ctr" rtl="0">
              <a:spcBef>
                <a:spcPts val="0"/>
              </a:spcBef>
              <a:spcAft>
                <a:spcPts val="0"/>
              </a:spcAft>
              <a:buNone/>
              <a:defRPr sz="2800"/>
            </a:lvl7pPr>
            <a:lvl8pPr lvl="7" algn="ctr" rtl="0">
              <a:spcBef>
                <a:spcPts val="0"/>
              </a:spcBef>
              <a:spcAft>
                <a:spcPts val="0"/>
              </a:spcAft>
              <a:buNone/>
              <a:defRPr sz="2800"/>
            </a:lvl8pPr>
            <a:lvl9pPr lvl="8" algn="ctr" rtl="0">
              <a:spcBef>
                <a:spcPts val="0"/>
              </a:spcBef>
              <a:spcAft>
                <a:spcPts val="0"/>
              </a:spcAft>
              <a:buNone/>
              <a:defRPr sz="2800"/>
            </a:lvl9pPr>
          </a:lstStyle>
          <a:p>
            <a:endParaRPr/>
          </a:p>
        </p:txBody>
      </p:sp>
      <p:sp>
        <p:nvSpPr>
          <p:cNvPr id="138" name="Google Shape;138;p21"/>
          <p:cNvSpPr txBox="1">
            <a:spLocks noGrp="1"/>
          </p:cNvSpPr>
          <p:nvPr>
            <p:ph type="subTitle" idx="4"/>
          </p:nvPr>
        </p:nvSpPr>
        <p:spPr>
          <a:xfrm>
            <a:off x="6308400" y="4388267"/>
            <a:ext cx="3747200" cy="1065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Montserrat"/>
                <a:ea typeface="Montserrat"/>
                <a:cs typeface="Montserrat"/>
                <a:sym typeface="Montserrat"/>
              </a:defRPr>
            </a:lvl1pPr>
            <a:lvl2pPr lvl="1" algn="ctr" rtl="0">
              <a:spcBef>
                <a:spcPts val="0"/>
              </a:spcBef>
              <a:spcAft>
                <a:spcPts val="0"/>
              </a:spcAft>
              <a:buNone/>
              <a:defRPr sz="2133">
                <a:solidFill>
                  <a:schemeClr val="dk2"/>
                </a:solidFill>
                <a:latin typeface="Montserrat"/>
                <a:ea typeface="Montserrat"/>
                <a:cs typeface="Montserrat"/>
                <a:sym typeface="Montserrat"/>
              </a:defRPr>
            </a:lvl2pPr>
            <a:lvl3pPr lvl="2" algn="ctr" rtl="0">
              <a:spcBef>
                <a:spcPts val="0"/>
              </a:spcBef>
              <a:spcAft>
                <a:spcPts val="0"/>
              </a:spcAft>
              <a:buNone/>
              <a:defRPr sz="2133">
                <a:solidFill>
                  <a:schemeClr val="dk2"/>
                </a:solidFill>
                <a:latin typeface="Montserrat"/>
                <a:ea typeface="Montserrat"/>
                <a:cs typeface="Montserrat"/>
                <a:sym typeface="Montserrat"/>
              </a:defRPr>
            </a:lvl3pPr>
            <a:lvl4pPr lvl="3" algn="ctr" rtl="0">
              <a:spcBef>
                <a:spcPts val="0"/>
              </a:spcBef>
              <a:spcAft>
                <a:spcPts val="0"/>
              </a:spcAft>
              <a:buNone/>
              <a:defRPr sz="2133">
                <a:solidFill>
                  <a:schemeClr val="dk2"/>
                </a:solidFill>
                <a:latin typeface="Montserrat"/>
                <a:ea typeface="Montserrat"/>
                <a:cs typeface="Montserrat"/>
                <a:sym typeface="Montserrat"/>
              </a:defRPr>
            </a:lvl4pPr>
            <a:lvl5pPr lvl="4" algn="ctr" rtl="0">
              <a:spcBef>
                <a:spcPts val="0"/>
              </a:spcBef>
              <a:spcAft>
                <a:spcPts val="0"/>
              </a:spcAft>
              <a:buNone/>
              <a:defRPr sz="2133">
                <a:solidFill>
                  <a:schemeClr val="dk2"/>
                </a:solidFill>
                <a:latin typeface="Montserrat"/>
                <a:ea typeface="Montserrat"/>
                <a:cs typeface="Montserrat"/>
                <a:sym typeface="Montserrat"/>
              </a:defRPr>
            </a:lvl5pPr>
            <a:lvl6pPr lvl="5" algn="ctr" rtl="0">
              <a:spcBef>
                <a:spcPts val="0"/>
              </a:spcBef>
              <a:spcAft>
                <a:spcPts val="0"/>
              </a:spcAft>
              <a:buNone/>
              <a:defRPr sz="2133">
                <a:solidFill>
                  <a:schemeClr val="dk2"/>
                </a:solidFill>
                <a:latin typeface="Montserrat"/>
                <a:ea typeface="Montserrat"/>
                <a:cs typeface="Montserrat"/>
                <a:sym typeface="Montserrat"/>
              </a:defRPr>
            </a:lvl6pPr>
            <a:lvl7pPr lvl="6" algn="ctr" rtl="0">
              <a:spcBef>
                <a:spcPts val="0"/>
              </a:spcBef>
              <a:spcAft>
                <a:spcPts val="0"/>
              </a:spcAft>
              <a:buNone/>
              <a:defRPr sz="2133">
                <a:solidFill>
                  <a:schemeClr val="dk2"/>
                </a:solidFill>
                <a:latin typeface="Montserrat"/>
                <a:ea typeface="Montserrat"/>
                <a:cs typeface="Montserrat"/>
                <a:sym typeface="Montserrat"/>
              </a:defRPr>
            </a:lvl7pPr>
            <a:lvl8pPr lvl="7" algn="ctr" rtl="0">
              <a:spcBef>
                <a:spcPts val="0"/>
              </a:spcBef>
              <a:spcAft>
                <a:spcPts val="0"/>
              </a:spcAft>
              <a:buNone/>
              <a:defRPr sz="2133">
                <a:solidFill>
                  <a:schemeClr val="dk2"/>
                </a:solidFill>
                <a:latin typeface="Montserrat"/>
                <a:ea typeface="Montserrat"/>
                <a:cs typeface="Montserrat"/>
                <a:sym typeface="Montserrat"/>
              </a:defRPr>
            </a:lvl8pPr>
            <a:lvl9pPr lvl="8" algn="ctr" rtl="0">
              <a:spcBef>
                <a:spcPts val="0"/>
              </a:spcBef>
              <a:spcAft>
                <a:spcPts val="0"/>
              </a:spcAft>
              <a:buNone/>
              <a:defRPr sz="2133">
                <a:solidFill>
                  <a:schemeClr val="dk2"/>
                </a:solidFill>
                <a:latin typeface="Montserrat"/>
                <a:ea typeface="Montserrat"/>
                <a:cs typeface="Montserrat"/>
                <a:sym typeface="Montserrat"/>
              </a:defRPr>
            </a:lvl9pPr>
          </a:lstStyle>
          <a:p>
            <a:endParaRPr/>
          </a:p>
        </p:txBody>
      </p:sp>
      <p:sp>
        <p:nvSpPr>
          <p:cNvPr id="139" name="Google Shape;139;p21"/>
          <p:cNvSpPr txBox="1">
            <a:spLocks noGrp="1"/>
          </p:cNvSpPr>
          <p:nvPr>
            <p:ph type="title"/>
          </p:nvPr>
        </p:nvSpPr>
        <p:spPr>
          <a:xfrm>
            <a:off x="2664800" y="642500"/>
            <a:ext cx="6862400" cy="106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500"/>
              <a:buFont typeface="Montserrat ExtraBold"/>
              <a:buNone/>
              <a:defRPr sz="3333">
                <a:solidFill>
                  <a:schemeClr val="accent1"/>
                </a:solidFill>
                <a:latin typeface="Montserrat ExtraBold"/>
                <a:ea typeface="Montserrat ExtraBold"/>
                <a:cs typeface="Montserrat ExtraBold"/>
                <a:sym typeface="Montserrat ExtraBold"/>
              </a:defRPr>
            </a:lvl1pPr>
            <a:lvl2pPr lvl="1" algn="ctr" rtl="0">
              <a:spcBef>
                <a:spcPts val="0"/>
              </a:spcBef>
              <a:spcAft>
                <a:spcPts val="0"/>
              </a:spcAft>
              <a:buClr>
                <a:schemeClr val="accent3"/>
              </a:buClr>
              <a:buSzPts val="2800"/>
              <a:buNone/>
              <a:defRPr sz="3733">
                <a:solidFill>
                  <a:schemeClr val="accent3"/>
                </a:solidFill>
              </a:defRPr>
            </a:lvl2pPr>
            <a:lvl3pPr lvl="2" algn="ctr" rtl="0">
              <a:spcBef>
                <a:spcPts val="0"/>
              </a:spcBef>
              <a:spcAft>
                <a:spcPts val="0"/>
              </a:spcAft>
              <a:buClr>
                <a:schemeClr val="accent3"/>
              </a:buClr>
              <a:buSzPts val="2800"/>
              <a:buNone/>
              <a:defRPr sz="3733">
                <a:solidFill>
                  <a:schemeClr val="accent3"/>
                </a:solidFill>
              </a:defRPr>
            </a:lvl3pPr>
            <a:lvl4pPr lvl="3" algn="ctr" rtl="0">
              <a:spcBef>
                <a:spcPts val="0"/>
              </a:spcBef>
              <a:spcAft>
                <a:spcPts val="0"/>
              </a:spcAft>
              <a:buClr>
                <a:schemeClr val="accent3"/>
              </a:buClr>
              <a:buSzPts val="2800"/>
              <a:buNone/>
              <a:defRPr sz="3733">
                <a:solidFill>
                  <a:schemeClr val="accent3"/>
                </a:solidFill>
              </a:defRPr>
            </a:lvl4pPr>
            <a:lvl5pPr lvl="4" algn="ctr" rtl="0">
              <a:spcBef>
                <a:spcPts val="0"/>
              </a:spcBef>
              <a:spcAft>
                <a:spcPts val="0"/>
              </a:spcAft>
              <a:buClr>
                <a:schemeClr val="accent3"/>
              </a:buClr>
              <a:buSzPts val="2800"/>
              <a:buNone/>
              <a:defRPr sz="3733">
                <a:solidFill>
                  <a:schemeClr val="accent3"/>
                </a:solidFill>
              </a:defRPr>
            </a:lvl5pPr>
            <a:lvl6pPr lvl="5" algn="ctr" rtl="0">
              <a:spcBef>
                <a:spcPts val="0"/>
              </a:spcBef>
              <a:spcAft>
                <a:spcPts val="0"/>
              </a:spcAft>
              <a:buClr>
                <a:schemeClr val="accent3"/>
              </a:buClr>
              <a:buSzPts val="2800"/>
              <a:buNone/>
              <a:defRPr sz="3733">
                <a:solidFill>
                  <a:schemeClr val="accent3"/>
                </a:solidFill>
              </a:defRPr>
            </a:lvl6pPr>
            <a:lvl7pPr lvl="6" algn="ctr" rtl="0">
              <a:spcBef>
                <a:spcPts val="0"/>
              </a:spcBef>
              <a:spcAft>
                <a:spcPts val="0"/>
              </a:spcAft>
              <a:buClr>
                <a:schemeClr val="accent3"/>
              </a:buClr>
              <a:buSzPts val="2800"/>
              <a:buNone/>
              <a:defRPr sz="3733">
                <a:solidFill>
                  <a:schemeClr val="accent3"/>
                </a:solidFill>
              </a:defRPr>
            </a:lvl7pPr>
            <a:lvl8pPr lvl="7" algn="ctr" rtl="0">
              <a:spcBef>
                <a:spcPts val="0"/>
              </a:spcBef>
              <a:spcAft>
                <a:spcPts val="0"/>
              </a:spcAft>
              <a:buClr>
                <a:schemeClr val="accent3"/>
              </a:buClr>
              <a:buSzPts val="2800"/>
              <a:buNone/>
              <a:defRPr sz="3733">
                <a:solidFill>
                  <a:schemeClr val="accent3"/>
                </a:solidFill>
              </a:defRPr>
            </a:lvl8pPr>
            <a:lvl9pPr lvl="8" algn="ctr" rtl="0">
              <a:spcBef>
                <a:spcPts val="0"/>
              </a:spcBef>
              <a:spcAft>
                <a:spcPts val="0"/>
              </a:spcAft>
              <a:buClr>
                <a:schemeClr val="accent3"/>
              </a:buClr>
              <a:buSzPts val="2800"/>
              <a:buNone/>
              <a:defRPr sz="3733">
                <a:solidFill>
                  <a:schemeClr val="accent3"/>
                </a:solidFill>
              </a:defRPr>
            </a:lvl9pPr>
          </a:lstStyle>
          <a:p>
            <a:endParaRPr/>
          </a:p>
        </p:txBody>
      </p:sp>
    </p:spTree>
    <p:extLst>
      <p:ext uri="{BB962C8B-B14F-4D97-AF65-F5344CB8AC3E}">
        <p14:creationId xmlns:p14="http://schemas.microsoft.com/office/powerpoint/2010/main" val="272850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0"/>
        <p:cNvGrpSpPr/>
        <p:nvPr/>
      </p:nvGrpSpPr>
      <p:grpSpPr>
        <a:xfrm>
          <a:off x="0" y="0"/>
          <a:ext cx="0" cy="0"/>
          <a:chOff x="0" y="0"/>
          <a:chExt cx="0" cy="0"/>
        </a:xfrm>
      </p:grpSpPr>
      <p:sp>
        <p:nvSpPr>
          <p:cNvPr id="141" name="Google Shape;141;p22"/>
          <p:cNvSpPr txBox="1">
            <a:spLocks noGrp="1"/>
          </p:cNvSpPr>
          <p:nvPr>
            <p:ph type="subTitle" idx="1"/>
          </p:nvPr>
        </p:nvSpPr>
        <p:spPr>
          <a:xfrm>
            <a:off x="797300" y="3643300"/>
            <a:ext cx="3174800" cy="763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142" name="Google Shape;142;p22"/>
          <p:cNvSpPr txBox="1">
            <a:spLocks noGrp="1"/>
          </p:cNvSpPr>
          <p:nvPr>
            <p:ph type="subTitle" idx="2"/>
          </p:nvPr>
        </p:nvSpPr>
        <p:spPr>
          <a:xfrm>
            <a:off x="797300" y="4229767"/>
            <a:ext cx="317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chemeClr val="dk2"/>
                </a:solidFill>
                <a:latin typeface="Montserrat"/>
                <a:ea typeface="Montserrat"/>
                <a:cs typeface="Montserrat"/>
                <a:sym typeface="Montserrat"/>
              </a:defRPr>
            </a:lvl1pPr>
            <a:lvl2pPr lvl="1" algn="ctr" rtl="0">
              <a:spcBef>
                <a:spcPts val="0"/>
              </a:spcBef>
              <a:spcAft>
                <a:spcPts val="0"/>
              </a:spcAft>
              <a:buNone/>
              <a:defRPr sz="1867">
                <a:solidFill>
                  <a:schemeClr val="dk2"/>
                </a:solidFill>
                <a:latin typeface="Montserrat"/>
                <a:ea typeface="Montserrat"/>
                <a:cs typeface="Montserrat"/>
                <a:sym typeface="Montserrat"/>
              </a:defRPr>
            </a:lvl2pPr>
            <a:lvl3pPr lvl="2" algn="ctr" rtl="0">
              <a:spcBef>
                <a:spcPts val="0"/>
              </a:spcBef>
              <a:spcAft>
                <a:spcPts val="0"/>
              </a:spcAft>
              <a:buNone/>
              <a:defRPr sz="1867">
                <a:solidFill>
                  <a:schemeClr val="dk2"/>
                </a:solidFill>
                <a:latin typeface="Montserrat"/>
                <a:ea typeface="Montserrat"/>
                <a:cs typeface="Montserrat"/>
                <a:sym typeface="Montserrat"/>
              </a:defRPr>
            </a:lvl3pPr>
            <a:lvl4pPr lvl="3" algn="ctr" rtl="0">
              <a:spcBef>
                <a:spcPts val="0"/>
              </a:spcBef>
              <a:spcAft>
                <a:spcPts val="0"/>
              </a:spcAft>
              <a:buNone/>
              <a:defRPr sz="1867">
                <a:solidFill>
                  <a:schemeClr val="dk2"/>
                </a:solidFill>
                <a:latin typeface="Montserrat"/>
                <a:ea typeface="Montserrat"/>
                <a:cs typeface="Montserrat"/>
                <a:sym typeface="Montserrat"/>
              </a:defRPr>
            </a:lvl4pPr>
            <a:lvl5pPr lvl="4" algn="ctr" rtl="0">
              <a:spcBef>
                <a:spcPts val="0"/>
              </a:spcBef>
              <a:spcAft>
                <a:spcPts val="0"/>
              </a:spcAft>
              <a:buNone/>
              <a:defRPr sz="1867">
                <a:solidFill>
                  <a:schemeClr val="dk2"/>
                </a:solidFill>
                <a:latin typeface="Montserrat"/>
                <a:ea typeface="Montserrat"/>
                <a:cs typeface="Montserrat"/>
                <a:sym typeface="Montserrat"/>
              </a:defRPr>
            </a:lvl5pPr>
            <a:lvl6pPr lvl="5" algn="ctr" rtl="0">
              <a:spcBef>
                <a:spcPts val="0"/>
              </a:spcBef>
              <a:spcAft>
                <a:spcPts val="0"/>
              </a:spcAft>
              <a:buNone/>
              <a:defRPr sz="1867">
                <a:solidFill>
                  <a:schemeClr val="dk2"/>
                </a:solidFill>
                <a:latin typeface="Montserrat"/>
                <a:ea typeface="Montserrat"/>
                <a:cs typeface="Montserrat"/>
                <a:sym typeface="Montserrat"/>
              </a:defRPr>
            </a:lvl6pPr>
            <a:lvl7pPr lvl="6" algn="ctr" rtl="0">
              <a:spcBef>
                <a:spcPts val="0"/>
              </a:spcBef>
              <a:spcAft>
                <a:spcPts val="0"/>
              </a:spcAft>
              <a:buNone/>
              <a:defRPr sz="1867">
                <a:solidFill>
                  <a:schemeClr val="dk2"/>
                </a:solidFill>
                <a:latin typeface="Montserrat"/>
                <a:ea typeface="Montserrat"/>
                <a:cs typeface="Montserrat"/>
                <a:sym typeface="Montserrat"/>
              </a:defRPr>
            </a:lvl7pPr>
            <a:lvl8pPr lvl="7" algn="ctr" rtl="0">
              <a:spcBef>
                <a:spcPts val="0"/>
              </a:spcBef>
              <a:spcAft>
                <a:spcPts val="0"/>
              </a:spcAft>
              <a:buNone/>
              <a:defRPr sz="1867">
                <a:solidFill>
                  <a:schemeClr val="dk2"/>
                </a:solidFill>
                <a:latin typeface="Montserrat"/>
                <a:ea typeface="Montserrat"/>
                <a:cs typeface="Montserrat"/>
                <a:sym typeface="Montserrat"/>
              </a:defRPr>
            </a:lvl8pPr>
            <a:lvl9pPr lvl="8" algn="ctr" rtl="0">
              <a:spcBef>
                <a:spcPts val="0"/>
              </a:spcBef>
              <a:spcAft>
                <a:spcPts val="0"/>
              </a:spcAft>
              <a:buNone/>
              <a:defRPr sz="1867">
                <a:solidFill>
                  <a:schemeClr val="dk2"/>
                </a:solidFill>
                <a:latin typeface="Montserrat"/>
                <a:ea typeface="Montserrat"/>
                <a:cs typeface="Montserrat"/>
                <a:sym typeface="Montserrat"/>
              </a:defRPr>
            </a:lvl9pPr>
          </a:lstStyle>
          <a:p>
            <a:endParaRPr/>
          </a:p>
        </p:txBody>
      </p:sp>
      <p:sp>
        <p:nvSpPr>
          <p:cNvPr id="143" name="Google Shape;143;p22"/>
          <p:cNvSpPr txBox="1">
            <a:spLocks noGrp="1"/>
          </p:cNvSpPr>
          <p:nvPr>
            <p:ph type="subTitle" idx="3"/>
          </p:nvPr>
        </p:nvSpPr>
        <p:spPr>
          <a:xfrm>
            <a:off x="4508607" y="3643300"/>
            <a:ext cx="3174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44" name="Google Shape;144;p22"/>
          <p:cNvSpPr txBox="1">
            <a:spLocks noGrp="1"/>
          </p:cNvSpPr>
          <p:nvPr>
            <p:ph type="subTitle" idx="4"/>
          </p:nvPr>
        </p:nvSpPr>
        <p:spPr>
          <a:xfrm>
            <a:off x="4508697" y="4229767"/>
            <a:ext cx="317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chemeClr val="dk2"/>
                </a:solidFill>
                <a:latin typeface="Montserrat"/>
                <a:ea typeface="Montserrat"/>
                <a:cs typeface="Montserrat"/>
                <a:sym typeface="Montserrat"/>
              </a:defRPr>
            </a:lvl1pPr>
            <a:lvl2pPr lvl="1" algn="ctr" rtl="0">
              <a:spcBef>
                <a:spcPts val="0"/>
              </a:spcBef>
              <a:spcAft>
                <a:spcPts val="0"/>
              </a:spcAft>
              <a:buNone/>
              <a:defRPr sz="1867">
                <a:solidFill>
                  <a:schemeClr val="dk2"/>
                </a:solidFill>
                <a:latin typeface="Montserrat"/>
                <a:ea typeface="Montserrat"/>
                <a:cs typeface="Montserrat"/>
                <a:sym typeface="Montserrat"/>
              </a:defRPr>
            </a:lvl2pPr>
            <a:lvl3pPr lvl="2" algn="ctr" rtl="0">
              <a:spcBef>
                <a:spcPts val="0"/>
              </a:spcBef>
              <a:spcAft>
                <a:spcPts val="0"/>
              </a:spcAft>
              <a:buNone/>
              <a:defRPr sz="1867">
                <a:solidFill>
                  <a:schemeClr val="dk2"/>
                </a:solidFill>
                <a:latin typeface="Montserrat"/>
                <a:ea typeface="Montserrat"/>
                <a:cs typeface="Montserrat"/>
                <a:sym typeface="Montserrat"/>
              </a:defRPr>
            </a:lvl3pPr>
            <a:lvl4pPr lvl="3" algn="ctr" rtl="0">
              <a:spcBef>
                <a:spcPts val="0"/>
              </a:spcBef>
              <a:spcAft>
                <a:spcPts val="0"/>
              </a:spcAft>
              <a:buNone/>
              <a:defRPr sz="1867">
                <a:solidFill>
                  <a:schemeClr val="dk2"/>
                </a:solidFill>
                <a:latin typeface="Montserrat"/>
                <a:ea typeface="Montserrat"/>
                <a:cs typeface="Montserrat"/>
                <a:sym typeface="Montserrat"/>
              </a:defRPr>
            </a:lvl4pPr>
            <a:lvl5pPr lvl="4" algn="ctr" rtl="0">
              <a:spcBef>
                <a:spcPts val="0"/>
              </a:spcBef>
              <a:spcAft>
                <a:spcPts val="0"/>
              </a:spcAft>
              <a:buNone/>
              <a:defRPr sz="1867">
                <a:solidFill>
                  <a:schemeClr val="dk2"/>
                </a:solidFill>
                <a:latin typeface="Montserrat"/>
                <a:ea typeface="Montserrat"/>
                <a:cs typeface="Montserrat"/>
                <a:sym typeface="Montserrat"/>
              </a:defRPr>
            </a:lvl5pPr>
            <a:lvl6pPr lvl="5" algn="ctr" rtl="0">
              <a:spcBef>
                <a:spcPts val="0"/>
              </a:spcBef>
              <a:spcAft>
                <a:spcPts val="0"/>
              </a:spcAft>
              <a:buNone/>
              <a:defRPr sz="1867">
                <a:solidFill>
                  <a:schemeClr val="dk2"/>
                </a:solidFill>
                <a:latin typeface="Montserrat"/>
                <a:ea typeface="Montserrat"/>
                <a:cs typeface="Montserrat"/>
                <a:sym typeface="Montserrat"/>
              </a:defRPr>
            </a:lvl6pPr>
            <a:lvl7pPr lvl="6" algn="ctr" rtl="0">
              <a:spcBef>
                <a:spcPts val="0"/>
              </a:spcBef>
              <a:spcAft>
                <a:spcPts val="0"/>
              </a:spcAft>
              <a:buNone/>
              <a:defRPr sz="1867">
                <a:solidFill>
                  <a:schemeClr val="dk2"/>
                </a:solidFill>
                <a:latin typeface="Montserrat"/>
                <a:ea typeface="Montserrat"/>
                <a:cs typeface="Montserrat"/>
                <a:sym typeface="Montserrat"/>
              </a:defRPr>
            </a:lvl7pPr>
            <a:lvl8pPr lvl="7" algn="ctr" rtl="0">
              <a:spcBef>
                <a:spcPts val="0"/>
              </a:spcBef>
              <a:spcAft>
                <a:spcPts val="0"/>
              </a:spcAft>
              <a:buNone/>
              <a:defRPr sz="1867">
                <a:solidFill>
                  <a:schemeClr val="dk2"/>
                </a:solidFill>
                <a:latin typeface="Montserrat"/>
                <a:ea typeface="Montserrat"/>
                <a:cs typeface="Montserrat"/>
                <a:sym typeface="Montserrat"/>
              </a:defRPr>
            </a:lvl8pPr>
            <a:lvl9pPr lvl="8" algn="ctr" rtl="0">
              <a:spcBef>
                <a:spcPts val="0"/>
              </a:spcBef>
              <a:spcAft>
                <a:spcPts val="0"/>
              </a:spcAft>
              <a:buNone/>
              <a:defRPr sz="1867">
                <a:solidFill>
                  <a:schemeClr val="dk2"/>
                </a:solidFill>
                <a:latin typeface="Montserrat"/>
                <a:ea typeface="Montserrat"/>
                <a:cs typeface="Montserrat"/>
                <a:sym typeface="Montserrat"/>
              </a:defRPr>
            </a:lvl9pPr>
          </a:lstStyle>
          <a:p>
            <a:endParaRPr/>
          </a:p>
        </p:txBody>
      </p:sp>
      <p:sp>
        <p:nvSpPr>
          <p:cNvPr id="145" name="Google Shape;145;p22"/>
          <p:cNvSpPr txBox="1">
            <a:spLocks noGrp="1"/>
          </p:cNvSpPr>
          <p:nvPr>
            <p:ph type="subTitle" idx="5"/>
          </p:nvPr>
        </p:nvSpPr>
        <p:spPr>
          <a:xfrm>
            <a:off x="8220095" y="3643300"/>
            <a:ext cx="3174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46" name="Google Shape;146;p22"/>
          <p:cNvSpPr txBox="1">
            <a:spLocks noGrp="1"/>
          </p:cNvSpPr>
          <p:nvPr>
            <p:ph type="subTitle" idx="6"/>
          </p:nvPr>
        </p:nvSpPr>
        <p:spPr>
          <a:xfrm>
            <a:off x="8220095" y="4229767"/>
            <a:ext cx="317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chemeClr val="dk2"/>
                </a:solidFill>
                <a:latin typeface="Montserrat"/>
                <a:ea typeface="Montserrat"/>
                <a:cs typeface="Montserrat"/>
                <a:sym typeface="Montserrat"/>
              </a:defRPr>
            </a:lvl1pPr>
            <a:lvl2pPr lvl="1" algn="ctr" rtl="0">
              <a:spcBef>
                <a:spcPts val="0"/>
              </a:spcBef>
              <a:spcAft>
                <a:spcPts val="0"/>
              </a:spcAft>
              <a:buNone/>
              <a:defRPr sz="1867">
                <a:solidFill>
                  <a:schemeClr val="dk2"/>
                </a:solidFill>
                <a:latin typeface="Montserrat"/>
                <a:ea typeface="Montserrat"/>
                <a:cs typeface="Montserrat"/>
                <a:sym typeface="Montserrat"/>
              </a:defRPr>
            </a:lvl2pPr>
            <a:lvl3pPr lvl="2" algn="ctr" rtl="0">
              <a:spcBef>
                <a:spcPts val="0"/>
              </a:spcBef>
              <a:spcAft>
                <a:spcPts val="0"/>
              </a:spcAft>
              <a:buNone/>
              <a:defRPr sz="1867">
                <a:solidFill>
                  <a:schemeClr val="dk2"/>
                </a:solidFill>
                <a:latin typeface="Montserrat"/>
                <a:ea typeface="Montserrat"/>
                <a:cs typeface="Montserrat"/>
                <a:sym typeface="Montserrat"/>
              </a:defRPr>
            </a:lvl3pPr>
            <a:lvl4pPr lvl="3" algn="ctr" rtl="0">
              <a:spcBef>
                <a:spcPts val="0"/>
              </a:spcBef>
              <a:spcAft>
                <a:spcPts val="0"/>
              </a:spcAft>
              <a:buNone/>
              <a:defRPr sz="1867">
                <a:solidFill>
                  <a:schemeClr val="dk2"/>
                </a:solidFill>
                <a:latin typeface="Montserrat"/>
                <a:ea typeface="Montserrat"/>
                <a:cs typeface="Montserrat"/>
                <a:sym typeface="Montserrat"/>
              </a:defRPr>
            </a:lvl4pPr>
            <a:lvl5pPr lvl="4" algn="ctr" rtl="0">
              <a:spcBef>
                <a:spcPts val="0"/>
              </a:spcBef>
              <a:spcAft>
                <a:spcPts val="0"/>
              </a:spcAft>
              <a:buNone/>
              <a:defRPr sz="1867">
                <a:solidFill>
                  <a:schemeClr val="dk2"/>
                </a:solidFill>
                <a:latin typeface="Montserrat"/>
                <a:ea typeface="Montserrat"/>
                <a:cs typeface="Montserrat"/>
                <a:sym typeface="Montserrat"/>
              </a:defRPr>
            </a:lvl5pPr>
            <a:lvl6pPr lvl="5" algn="ctr" rtl="0">
              <a:spcBef>
                <a:spcPts val="0"/>
              </a:spcBef>
              <a:spcAft>
                <a:spcPts val="0"/>
              </a:spcAft>
              <a:buNone/>
              <a:defRPr sz="1867">
                <a:solidFill>
                  <a:schemeClr val="dk2"/>
                </a:solidFill>
                <a:latin typeface="Montserrat"/>
                <a:ea typeface="Montserrat"/>
                <a:cs typeface="Montserrat"/>
                <a:sym typeface="Montserrat"/>
              </a:defRPr>
            </a:lvl6pPr>
            <a:lvl7pPr lvl="6" algn="ctr" rtl="0">
              <a:spcBef>
                <a:spcPts val="0"/>
              </a:spcBef>
              <a:spcAft>
                <a:spcPts val="0"/>
              </a:spcAft>
              <a:buNone/>
              <a:defRPr sz="1867">
                <a:solidFill>
                  <a:schemeClr val="dk2"/>
                </a:solidFill>
                <a:latin typeface="Montserrat"/>
                <a:ea typeface="Montserrat"/>
                <a:cs typeface="Montserrat"/>
                <a:sym typeface="Montserrat"/>
              </a:defRPr>
            </a:lvl7pPr>
            <a:lvl8pPr lvl="7" algn="ctr" rtl="0">
              <a:spcBef>
                <a:spcPts val="0"/>
              </a:spcBef>
              <a:spcAft>
                <a:spcPts val="0"/>
              </a:spcAft>
              <a:buNone/>
              <a:defRPr sz="1867">
                <a:solidFill>
                  <a:schemeClr val="dk2"/>
                </a:solidFill>
                <a:latin typeface="Montserrat"/>
                <a:ea typeface="Montserrat"/>
                <a:cs typeface="Montserrat"/>
                <a:sym typeface="Montserrat"/>
              </a:defRPr>
            </a:lvl8pPr>
            <a:lvl9pPr lvl="8" algn="ctr" rtl="0">
              <a:spcBef>
                <a:spcPts val="0"/>
              </a:spcBef>
              <a:spcAft>
                <a:spcPts val="0"/>
              </a:spcAft>
              <a:buNone/>
              <a:defRPr sz="1867">
                <a:solidFill>
                  <a:schemeClr val="dk2"/>
                </a:solidFill>
                <a:latin typeface="Montserrat"/>
                <a:ea typeface="Montserrat"/>
                <a:cs typeface="Montserrat"/>
                <a:sym typeface="Montserrat"/>
              </a:defRPr>
            </a:lvl9pPr>
          </a:lstStyle>
          <a:p>
            <a:endParaRPr/>
          </a:p>
        </p:txBody>
      </p:sp>
      <p:sp>
        <p:nvSpPr>
          <p:cNvPr id="147" name="Google Shape;147;p22"/>
          <p:cNvSpPr txBox="1">
            <a:spLocks noGrp="1"/>
          </p:cNvSpPr>
          <p:nvPr>
            <p:ph type="title"/>
          </p:nvPr>
        </p:nvSpPr>
        <p:spPr>
          <a:xfrm>
            <a:off x="2898600" y="642500"/>
            <a:ext cx="63948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500"/>
              <a:buFont typeface="Montserrat ExtraBold"/>
              <a:buNone/>
              <a:defRPr sz="3333">
                <a:solidFill>
                  <a:schemeClr val="accent1"/>
                </a:solidFill>
                <a:latin typeface="Montserrat ExtraBold"/>
                <a:ea typeface="Montserrat ExtraBold"/>
                <a:cs typeface="Montserrat ExtraBold"/>
                <a:sym typeface="Montserrat ExtraBold"/>
              </a:defRPr>
            </a:lvl1pPr>
            <a:lvl2pPr lvl="1" algn="ctr" rtl="0">
              <a:spcBef>
                <a:spcPts val="0"/>
              </a:spcBef>
              <a:spcAft>
                <a:spcPts val="0"/>
              </a:spcAft>
              <a:buClr>
                <a:schemeClr val="accent3"/>
              </a:buClr>
              <a:buSzPts val="2800"/>
              <a:buNone/>
              <a:defRPr sz="3733">
                <a:solidFill>
                  <a:schemeClr val="accent3"/>
                </a:solidFill>
              </a:defRPr>
            </a:lvl2pPr>
            <a:lvl3pPr lvl="2" algn="ctr" rtl="0">
              <a:spcBef>
                <a:spcPts val="0"/>
              </a:spcBef>
              <a:spcAft>
                <a:spcPts val="0"/>
              </a:spcAft>
              <a:buClr>
                <a:schemeClr val="accent3"/>
              </a:buClr>
              <a:buSzPts val="2800"/>
              <a:buNone/>
              <a:defRPr sz="3733">
                <a:solidFill>
                  <a:schemeClr val="accent3"/>
                </a:solidFill>
              </a:defRPr>
            </a:lvl3pPr>
            <a:lvl4pPr lvl="3" algn="ctr" rtl="0">
              <a:spcBef>
                <a:spcPts val="0"/>
              </a:spcBef>
              <a:spcAft>
                <a:spcPts val="0"/>
              </a:spcAft>
              <a:buClr>
                <a:schemeClr val="accent3"/>
              </a:buClr>
              <a:buSzPts val="2800"/>
              <a:buNone/>
              <a:defRPr sz="3733">
                <a:solidFill>
                  <a:schemeClr val="accent3"/>
                </a:solidFill>
              </a:defRPr>
            </a:lvl4pPr>
            <a:lvl5pPr lvl="4" algn="ctr" rtl="0">
              <a:spcBef>
                <a:spcPts val="0"/>
              </a:spcBef>
              <a:spcAft>
                <a:spcPts val="0"/>
              </a:spcAft>
              <a:buClr>
                <a:schemeClr val="accent3"/>
              </a:buClr>
              <a:buSzPts val="2800"/>
              <a:buNone/>
              <a:defRPr sz="3733">
                <a:solidFill>
                  <a:schemeClr val="accent3"/>
                </a:solidFill>
              </a:defRPr>
            </a:lvl5pPr>
            <a:lvl6pPr lvl="5" algn="ctr" rtl="0">
              <a:spcBef>
                <a:spcPts val="0"/>
              </a:spcBef>
              <a:spcAft>
                <a:spcPts val="0"/>
              </a:spcAft>
              <a:buClr>
                <a:schemeClr val="accent3"/>
              </a:buClr>
              <a:buSzPts val="2800"/>
              <a:buNone/>
              <a:defRPr sz="3733">
                <a:solidFill>
                  <a:schemeClr val="accent3"/>
                </a:solidFill>
              </a:defRPr>
            </a:lvl6pPr>
            <a:lvl7pPr lvl="6" algn="ctr" rtl="0">
              <a:spcBef>
                <a:spcPts val="0"/>
              </a:spcBef>
              <a:spcAft>
                <a:spcPts val="0"/>
              </a:spcAft>
              <a:buClr>
                <a:schemeClr val="accent3"/>
              </a:buClr>
              <a:buSzPts val="2800"/>
              <a:buNone/>
              <a:defRPr sz="3733">
                <a:solidFill>
                  <a:schemeClr val="accent3"/>
                </a:solidFill>
              </a:defRPr>
            </a:lvl7pPr>
            <a:lvl8pPr lvl="7" algn="ctr" rtl="0">
              <a:spcBef>
                <a:spcPts val="0"/>
              </a:spcBef>
              <a:spcAft>
                <a:spcPts val="0"/>
              </a:spcAft>
              <a:buClr>
                <a:schemeClr val="accent3"/>
              </a:buClr>
              <a:buSzPts val="2800"/>
              <a:buNone/>
              <a:defRPr sz="3733">
                <a:solidFill>
                  <a:schemeClr val="accent3"/>
                </a:solidFill>
              </a:defRPr>
            </a:lvl8pPr>
            <a:lvl9pPr lvl="8" algn="ctr" rtl="0">
              <a:spcBef>
                <a:spcPts val="0"/>
              </a:spcBef>
              <a:spcAft>
                <a:spcPts val="0"/>
              </a:spcAft>
              <a:buClr>
                <a:schemeClr val="accent3"/>
              </a:buClr>
              <a:buSzPts val="2800"/>
              <a:buNone/>
              <a:defRPr sz="3733">
                <a:solidFill>
                  <a:schemeClr val="accent3"/>
                </a:solidFill>
              </a:defRPr>
            </a:lvl9pPr>
          </a:lstStyle>
          <a:p>
            <a:endParaRPr/>
          </a:p>
        </p:txBody>
      </p:sp>
      <p:sp>
        <p:nvSpPr>
          <p:cNvPr id="148" name="Google Shape;148;p22"/>
          <p:cNvSpPr/>
          <p:nvPr/>
        </p:nvSpPr>
        <p:spPr>
          <a:xfrm>
            <a:off x="11747900" y="0"/>
            <a:ext cx="450400" cy="8608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49" name="Google Shape;149;p22"/>
          <p:cNvSpPr/>
          <p:nvPr/>
        </p:nvSpPr>
        <p:spPr>
          <a:xfrm rot="-5400000">
            <a:off x="5934600" y="5481400"/>
            <a:ext cx="322800" cy="24304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50" name="Google Shape;150;p22"/>
          <p:cNvSpPr/>
          <p:nvPr/>
        </p:nvSpPr>
        <p:spPr>
          <a:xfrm rot="-5400000" flipH="1">
            <a:off x="30600" y="-30600"/>
            <a:ext cx="389200" cy="4504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51" name="Google Shape;151;p22"/>
          <p:cNvSpPr/>
          <p:nvPr/>
        </p:nvSpPr>
        <p:spPr>
          <a:xfrm rot="-5400000">
            <a:off x="11598867" y="642500"/>
            <a:ext cx="371600" cy="3716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25841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words">
  <p:cSld name="Big words">
    <p:spTree>
      <p:nvGrpSpPr>
        <p:cNvPr id="1" name="Shape 165"/>
        <p:cNvGrpSpPr/>
        <p:nvPr/>
      </p:nvGrpSpPr>
      <p:grpSpPr>
        <a:xfrm>
          <a:off x="0" y="0"/>
          <a:ext cx="0" cy="0"/>
          <a:chOff x="0" y="0"/>
          <a:chExt cx="0" cy="0"/>
        </a:xfrm>
      </p:grpSpPr>
      <p:sp>
        <p:nvSpPr>
          <p:cNvPr id="166" name="Google Shape;166;p24"/>
          <p:cNvSpPr txBox="1">
            <a:spLocks noGrp="1"/>
          </p:cNvSpPr>
          <p:nvPr>
            <p:ph type="ctrTitle"/>
          </p:nvPr>
        </p:nvSpPr>
        <p:spPr>
          <a:xfrm>
            <a:off x="1848733" y="2099800"/>
            <a:ext cx="8580000" cy="318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7200"/>
              <a:buNone/>
              <a:defRPr sz="9600">
                <a:solidFill>
                  <a:schemeClr val="accent1"/>
                </a:solidFill>
              </a:defRPr>
            </a:lvl1pPr>
            <a:lvl2pPr lvl="1" algn="ctr" rtl="0">
              <a:spcBef>
                <a:spcPts val="0"/>
              </a:spcBef>
              <a:spcAft>
                <a:spcPts val="0"/>
              </a:spcAft>
              <a:buClr>
                <a:schemeClr val="accent1"/>
              </a:buClr>
              <a:buSzPts val="5100"/>
              <a:buNone/>
              <a:defRPr sz="6800">
                <a:solidFill>
                  <a:schemeClr val="accent1"/>
                </a:solidFill>
              </a:defRPr>
            </a:lvl2pPr>
            <a:lvl3pPr lvl="2" algn="ctr" rtl="0">
              <a:spcBef>
                <a:spcPts val="0"/>
              </a:spcBef>
              <a:spcAft>
                <a:spcPts val="0"/>
              </a:spcAft>
              <a:buClr>
                <a:schemeClr val="accent1"/>
              </a:buClr>
              <a:buSzPts val="5100"/>
              <a:buNone/>
              <a:defRPr sz="6800">
                <a:solidFill>
                  <a:schemeClr val="accent1"/>
                </a:solidFill>
              </a:defRPr>
            </a:lvl3pPr>
            <a:lvl4pPr lvl="3" algn="ctr" rtl="0">
              <a:spcBef>
                <a:spcPts val="0"/>
              </a:spcBef>
              <a:spcAft>
                <a:spcPts val="0"/>
              </a:spcAft>
              <a:buClr>
                <a:schemeClr val="accent1"/>
              </a:buClr>
              <a:buSzPts val="5100"/>
              <a:buNone/>
              <a:defRPr sz="6800">
                <a:solidFill>
                  <a:schemeClr val="accent1"/>
                </a:solidFill>
              </a:defRPr>
            </a:lvl4pPr>
            <a:lvl5pPr lvl="4" algn="ctr" rtl="0">
              <a:spcBef>
                <a:spcPts val="0"/>
              </a:spcBef>
              <a:spcAft>
                <a:spcPts val="0"/>
              </a:spcAft>
              <a:buClr>
                <a:schemeClr val="accent1"/>
              </a:buClr>
              <a:buSzPts val="5100"/>
              <a:buNone/>
              <a:defRPr sz="6800">
                <a:solidFill>
                  <a:schemeClr val="accent1"/>
                </a:solidFill>
              </a:defRPr>
            </a:lvl5pPr>
            <a:lvl6pPr lvl="5" algn="ctr" rtl="0">
              <a:spcBef>
                <a:spcPts val="0"/>
              </a:spcBef>
              <a:spcAft>
                <a:spcPts val="0"/>
              </a:spcAft>
              <a:buClr>
                <a:schemeClr val="accent1"/>
              </a:buClr>
              <a:buSzPts val="5100"/>
              <a:buNone/>
              <a:defRPr sz="6800">
                <a:solidFill>
                  <a:schemeClr val="accent1"/>
                </a:solidFill>
              </a:defRPr>
            </a:lvl6pPr>
            <a:lvl7pPr lvl="6" algn="ctr" rtl="0">
              <a:spcBef>
                <a:spcPts val="0"/>
              </a:spcBef>
              <a:spcAft>
                <a:spcPts val="0"/>
              </a:spcAft>
              <a:buClr>
                <a:schemeClr val="accent1"/>
              </a:buClr>
              <a:buSzPts val="5100"/>
              <a:buNone/>
              <a:defRPr sz="6800">
                <a:solidFill>
                  <a:schemeClr val="accent1"/>
                </a:solidFill>
              </a:defRPr>
            </a:lvl7pPr>
            <a:lvl8pPr lvl="7" algn="ctr" rtl="0">
              <a:spcBef>
                <a:spcPts val="0"/>
              </a:spcBef>
              <a:spcAft>
                <a:spcPts val="0"/>
              </a:spcAft>
              <a:buClr>
                <a:schemeClr val="accent1"/>
              </a:buClr>
              <a:buSzPts val="5100"/>
              <a:buNone/>
              <a:defRPr sz="6800">
                <a:solidFill>
                  <a:schemeClr val="accent1"/>
                </a:solidFill>
              </a:defRPr>
            </a:lvl8pPr>
            <a:lvl9pPr lvl="8" algn="ctr" rtl="0">
              <a:spcBef>
                <a:spcPts val="0"/>
              </a:spcBef>
              <a:spcAft>
                <a:spcPts val="0"/>
              </a:spcAft>
              <a:buClr>
                <a:schemeClr val="accent1"/>
              </a:buClr>
              <a:buSzPts val="5100"/>
              <a:buNone/>
              <a:defRPr sz="6800">
                <a:solidFill>
                  <a:schemeClr val="accent1"/>
                </a:solidFill>
              </a:defRPr>
            </a:lvl9pPr>
          </a:lstStyle>
          <a:p>
            <a:endParaRPr/>
          </a:p>
        </p:txBody>
      </p:sp>
      <p:sp>
        <p:nvSpPr>
          <p:cNvPr id="167" name="Google Shape;167;p24"/>
          <p:cNvSpPr txBox="1">
            <a:spLocks noGrp="1"/>
          </p:cNvSpPr>
          <p:nvPr>
            <p:ph type="subTitle" idx="1"/>
          </p:nvPr>
        </p:nvSpPr>
        <p:spPr>
          <a:xfrm>
            <a:off x="925000" y="4497400"/>
            <a:ext cx="10342000" cy="1251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3"/>
                </a:solidFill>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168" name="Google Shape;168;p24"/>
          <p:cNvSpPr/>
          <p:nvPr/>
        </p:nvSpPr>
        <p:spPr>
          <a:xfrm>
            <a:off x="0" y="6439600"/>
            <a:ext cx="553200" cy="4184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69" name="Google Shape;169;p24"/>
          <p:cNvSpPr/>
          <p:nvPr/>
        </p:nvSpPr>
        <p:spPr>
          <a:xfrm>
            <a:off x="11831567" y="0"/>
            <a:ext cx="360400" cy="1120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70" name="Google Shape;170;p24"/>
          <p:cNvSpPr/>
          <p:nvPr/>
        </p:nvSpPr>
        <p:spPr>
          <a:xfrm rot="-5400000" flipH="1">
            <a:off x="825000" y="-825000"/>
            <a:ext cx="389200" cy="2039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71" name="Google Shape;171;p24"/>
          <p:cNvSpPr/>
          <p:nvPr/>
        </p:nvSpPr>
        <p:spPr>
          <a:xfrm>
            <a:off x="1179800" y="200233"/>
            <a:ext cx="993600" cy="3084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64039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72"/>
        <p:cNvGrpSpPr/>
        <p:nvPr/>
      </p:nvGrpSpPr>
      <p:grpSpPr>
        <a:xfrm>
          <a:off x="0" y="0"/>
          <a:ext cx="0" cy="0"/>
          <a:chOff x="0" y="0"/>
          <a:chExt cx="0" cy="0"/>
        </a:xfrm>
      </p:grpSpPr>
      <p:sp>
        <p:nvSpPr>
          <p:cNvPr id="173" name="Google Shape;173;p25"/>
          <p:cNvSpPr txBox="1">
            <a:spLocks noGrp="1"/>
          </p:cNvSpPr>
          <p:nvPr>
            <p:ph type="subTitle" idx="1"/>
          </p:nvPr>
        </p:nvSpPr>
        <p:spPr>
          <a:xfrm>
            <a:off x="1000284" y="2535400"/>
            <a:ext cx="3174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3"/>
                </a:solidFill>
              </a:defRPr>
            </a:lvl1pPr>
            <a:lvl2pPr lvl="1" algn="ctr" rtl="0">
              <a:spcBef>
                <a:spcPts val="0"/>
              </a:spcBef>
              <a:spcAft>
                <a:spcPts val="0"/>
              </a:spcAft>
              <a:buNone/>
              <a:defRPr>
                <a:solidFill>
                  <a:schemeClr val="accent3"/>
                </a:solidFill>
              </a:defRPr>
            </a:lvl2pPr>
            <a:lvl3pPr lvl="2" algn="ctr" rtl="0">
              <a:spcBef>
                <a:spcPts val="0"/>
              </a:spcBef>
              <a:spcAft>
                <a:spcPts val="0"/>
              </a:spcAft>
              <a:buNone/>
              <a:defRPr>
                <a:solidFill>
                  <a:schemeClr val="accent3"/>
                </a:solidFill>
              </a:defRPr>
            </a:lvl3pPr>
            <a:lvl4pPr lvl="3" algn="ctr" rtl="0">
              <a:spcBef>
                <a:spcPts val="0"/>
              </a:spcBef>
              <a:spcAft>
                <a:spcPts val="0"/>
              </a:spcAft>
              <a:buNone/>
              <a:defRPr>
                <a:solidFill>
                  <a:schemeClr val="accent3"/>
                </a:solidFill>
              </a:defRPr>
            </a:lvl4pPr>
            <a:lvl5pPr lvl="4" algn="ctr" rtl="0">
              <a:spcBef>
                <a:spcPts val="0"/>
              </a:spcBef>
              <a:spcAft>
                <a:spcPts val="0"/>
              </a:spcAft>
              <a:buNone/>
              <a:defRPr>
                <a:solidFill>
                  <a:schemeClr val="accent3"/>
                </a:solidFill>
              </a:defRPr>
            </a:lvl5pPr>
            <a:lvl6pPr lvl="5" algn="ctr" rtl="0">
              <a:spcBef>
                <a:spcPts val="0"/>
              </a:spcBef>
              <a:spcAft>
                <a:spcPts val="0"/>
              </a:spcAft>
              <a:buNone/>
              <a:defRPr>
                <a:solidFill>
                  <a:schemeClr val="accent3"/>
                </a:solidFill>
              </a:defRPr>
            </a:lvl6pPr>
            <a:lvl7pPr lvl="6" algn="ctr" rtl="0">
              <a:spcBef>
                <a:spcPts val="0"/>
              </a:spcBef>
              <a:spcAft>
                <a:spcPts val="0"/>
              </a:spcAft>
              <a:buNone/>
              <a:defRPr>
                <a:solidFill>
                  <a:schemeClr val="accent3"/>
                </a:solidFill>
              </a:defRPr>
            </a:lvl7pPr>
            <a:lvl8pPr lvl="7" algn="ctr" rtl="0">
              <a:spcBef>
                <a:spcPts val="0"/>
              </a:spcBef>
              <a:spcAft>
                <a:spcPts val="0"/>
              </a:spcAft>
              <a:buNone/>
              <a:defRPr>
                <a:solidFill>
                  <a:schemeClr val="accent3"/>
                </a:solidFill>
              </a:defRPr>
            </a:lvl8pPr>
            <a:lvl9pPr lvl="8" algn="ctr" rtl="0">
              <a:spcBef>
                <a:spcPts val="0"/>
              </a:spcBef>
              <a:spcAft>
                <a:spcPts val="0"/>
              </a:spcAft>
              <a:buNone/>
              <a:defRPr>
                <a:solidFill>
                  <a:schemeClr val="accent3"/>
                </a:solidFill>
              </a:defRPr>
            </a:lvl9pPr>
          </a:lstStyle>
          <a:p>
            <a:endParaRPr/>
          </a:p>
        </p:txBody>
      </p:sp>
      <p:sp>
        <p:nvSpPr>
          <p:cNvPr id="174" name="Google Shape;174;p25"/>
          <p:cNvSpPr txBox="1">
            <a:spLocks noGrp="1"/>
          </p:cNvSpPr>
          <p:nvPr>
            <p:ph type="subTitle" idx="2"/>
          </p:nvPr>
        </p:nvSpPr>
        <p:spPr>
          <a:xfrm>
            <a:off x="1000284" y="3016600"/>
            <a:ext cx="3174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chemeClr val="dk2"/>
                </a:solidFill>
                <a:latin typeface="Montserrat"/>
                <a:ea typeface="Montserrat"/>
                <a:cs typeface="Montserrat"/>
                <a:sym typeface="Montserrat"/>
              </a:defRPr>
            </a:lvl1pPr>
            <a:lvl2pPr lvl="1" algn="ctr" rtl="0">
              <a:spcBef>
                <a:spcPts val="0"/>
              </a:spcBef>
              <a:spcAft>
                <a:spcPts val="0"/>
              </a:spcAft>
              <a:buNone/>
              <a:defRPr sz="1867">
                <a:solidFill>
                  <a:schemeClr val="dk2"/>
                </a:solidFill>
                <a:latin typeface="Montserrat"/>
                <a:ea typeface="Montserrat"/>
                <a:cs typeface="Montserrat"/>
                <a:sym typeface="Montserrat"/>
              </a:defRPr>
            </a:lvl2pPr>
            <a:lvl3pPr lvl="2" algn="ctr" rtl="0">
              <a:spcBef>
                <a:spcPts val="0"/>
              </a:spcBef>
              <a:spcAft>
                <a:spcPts val="0"/>
              </a:spcAft>
              <a:buNone/>
              <a:defRPr sz="1867">
                <a:solidFill>
                  <a:schemeClr val="dk2"/>
                </a:solidFill>
                <a:latin typeface="Montserrat"/>
                <a:ea typeface="Montserrat"/>
                <a:cs typeface="Montserrat"/>
                <a:sym typeface="Montserrat"/>
              </a:defRPr>
            </a:lvl3pPr>
            <a:lvl4pPr lvl="3" algn="ctr" rtl="0">
              <a:spcBef>
                <a:spcPts val="0"/>
              </a:spcBef>
              <a:spcAft>
                <a:spcPts val="0"/>
              </a:spcAft>
              <a:buNone/>
              <a:defRPr sz="1867">
                <a:solidFill>
                  <a:schemeClr val="dk2"/>
                </a:solidFill>
                <a:latin typeface="Montserrat"/>
                <a:ea typeface="Montserrat"/>
                <a:cs typeface="Montserrat"/>
                <a:sym typeface="Montserrat"/>
              </a:defRPr>
            </a:lvl4pPr>
            <a:lvl5pPr lvl="4" algn="ctr" rtl="0">
              <a:spcBef>
                <a:spcPts val="0"/>
              </a:spcBef>
              <a:spcAft>
                <a:spcPts val="0"/>
              </a:spcAft>
              <a:buNone/>
              <a:defRPr sz="1867">
                <a:solidFill>
                  <a:schemeClr val="dk2"/>
                </a:solidFill>
                <a:latin typeface="Montserrat"/>
                <a:ea typeface="Montserrat"/>
                <a:cs typeface="Montserrat"/>
                <a:sym typeface="Montserrat"/>
              </a:defRPr>
            </a:lvl5pPr>
            <a:lvl6pPr lvl="5" algn="ctr" rtl="0">
              <a:spcBef>
                <a:spcPts val="0"/>
              </a:spcBef>
              <a:spcAft>
                <a:spcPts val="0"/>
              </a:spcAft>
              <a:buNone/>
              <a:defRPr sz="1867">
                <a:solidFill>
                  <a:schemeClr val="dk2"/>
                </a:solidFill>
                <a:latin typeface="Montserrat"/>
                <a:ea typeface="Montserrat"/>
                <a:cs typeface="Montserrat"/>
                <a:sym typeface="Montserrat"/>
              </a:defRPr>
            </a:lvl6pPr>
            <a:lvl7pPr lvl="6" algn="ctr" rtl="0">
              <a:spcBef>
                <a:spcPts val="0"/>
              </a:spcBef>
              <a:spcAft>
                <a:spcPts val="0"/>
              </a:spcAft>
              <a:buNone/>
              <a:defRPr sz="1867">
                <a:solidFill>
                  <a:schemeClr val="dk2"/>
                </a:solidFill>
                <a:latin typeface="Montserrat"/>
                <a:ea typeface="Montserrat"/>
                <a:cs typeface="Montserrat"/>
                <a:sym typeface="Montserrat"/>
              </a:defRPr>
            </a:lvl7pPr>
            <a:lvl8pPr lvl="7" algn="ctr" rtl="0">
              <a:spcBef>
                <a:spcPts val="0"/>
              </a:spcBef>
              <a:spcAft>
                <a:spcPts val="0"/>
              </a:spcAft>
              <a:buNone/>
              <a:defRPr sz="1867">
                <a:solidFill>
                  <a:schemeClr val="dk2"/>
                </a:solidFill>
                <a:latin typeface="Montserrat"/>
                <a:ea typeface="Montserrat"/>
                <a:cs typeface="Montserrat"/>
                <a:sym typeface="Montserrat"/>
              </a:defRPr>
            </a:lvl8pPr>
            <a:lvl9pPr lvl="8" algn="ctr" rtl="0">
              <a:spcBef>
                <a:spcPts val="0"/>
              </a:spcBef>
              <a:spcAft>
                <a:spcPts val="0"/>
              </a:spcAft>
              <a:buNone/>
              <a:defRPr sz="1867">
                <a:solidFill>
                  <a:schemeClr val="dk2"/>
                </a:solidFill>
                <a:latin typeface="Montserrat"/>
                <a:ea typeface="Montserrat"/>
                <a:cs typeface="Montserrat"/>
                <a:sym typeface="Montserrat"/>
              </a:defRPr>
            </a:lvl9pPr>
          </a:lstStyle>
          <a:p>
            <a:endParaRPr/>
          </a:p>
        </p:txBody>
      </p:sp>
      <p:sp>
        <p:nvSpPr>
          <p:cNvPr id="175" name="Google Shape;175;p25"/>
          <p:cNvSpPr txBox="1">
            <a:spLocks noGrp="1"/>
          </p:cNvSpPr>
          <p:nvPr>
            <p:ph type="subTitle" idx="3"/>
          </p:nvPr>
        </p:nvSpPr>
        <p:spPr>
          <a:xfrm>
            <a:off x="4508592" y="2535400"/>
            <a:ext cx="3174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3"/>
                </a:solidFill>
              </a:defRPr>
            </a:lvl1pPr>
            <a:lvl2pPr lvl="1" algn="ctr" rtl="0">
              <a:spcBef>
                <a:spcPts val="0"/>
              </a:spcBef>
              <a:spcAft>
                <a:spcPts val="0"/>
              </a:spcAft>
              <a:buNone/>
              <a:defRPr>
                <a:solidFill>
                  <a:schemeClr val="accent3"/>
                </a:solidFill>
              </a:defRPr>
            </a:lvl2pPr>
            <a:lvl3pPr lvl="2" algn="ctr" rtl="0">
              <a:spcBef>
                <a:spcPts val="0"/>
              </a:spcBef>
              <a:spcAft>
                <a:spcPts val="0"/>
              </a:spcAft>
              <a:buNone/>
              <a:defRPr>
                <a:solidFill>
                  <a:schemeClr val="accent3"/>
                </a:solidFill>
              </a:defRPr>
            </a:lvl3pPr>
            <a:lvl4pPr lvl="3" algn="ctr" rtl="0">
              <a:spcBef>
                <a:spcPts val="0"/>
              </a:spcBef>
              <a:spcAft>
                <a:spcPts val="0"/>
              </a:spcAft>
              <a:buNone/>
              <a:defRPr>
                <a:solidFill>
                  <a:schemeClr val="accent3"/>
                </a:solidFill>
              </a:defRPr>
            </a:lvl4pPr>
            <a:lvl5pPr lvl="4" algn="ctr" rtl="0">
              <a:spcBef>
                <a:spcPts val="0"/>
              </a:spcBef>
              <a:spcAft>
                <a:spcPts val="0"/>
              </a:spcAft>
              <a:buNone/>
              <a:defRPr>
                <a:solidFill>
                  <a:schemeClr val="accent3"/>
                </a:solidFill>
              </a:defRPr>
            </a:lvl5pPr>
            <a:lvl6pPr lvl="5" algn="ctr" rtl="0">
              <a:spcBef>
                <a:spcPts val="0"/>
              </a:spcBef>
              <a:spcAft>
                <a:spcPts val="0"/>
              </a:spcAft>
              <a:buNone/>
              <a:defRPr>
                <a:solidFill>
                  <a:schemeClr val="accent3"/>
                </a:solidFill>
              </a:defRPr>
            </a:lvl6pPr>
            <a:lvl7pPr lvl="6" algn="ctr" rtl="0">
              <a:spcBef>
                <a:spcPts val="0"/>
              </a:spcBef>
              <a:spcAft>
                <a:spcPts val="0"/>
              </a:spcAft>
              <a:buNone/>
              <a:defRPr>
                <a:solidFill>
                  <a:schemeClr val="accent3"/>
                </a:solidFill>
              </a:defRPr>
            </a:lvl7pPr>
            <a:lvl8pPr lvl="7" algn="ctr" rtl="0">
              <a:spcBef>
                <a:spcPts val="0"/>
              </a:spcBef>
              <a:spcAft>
                <a:spcPts val="0"/>
              </a:spcAft>
              <a:buNone/>
              <a:defRPr>
                <a:solidFill>
                  <a:schemeClr val="accent3"/>
                </a:solidFill>
              </a:defRPr>
            </a:lvl8pPr>
            <a:lvl9pPr lvl="8" algn="ctr" rtl="0">
              <a:spcBef>
                <a:spcPts val="0"/>
              </a:spcBef>
              <a:spcAft>
                <a:spcPts val="0"/>
              </a:spcAft>
              <a:buNone/>
              <a:defRPr>
                <a:solidFill>
                  <a:schemeClr val="accent3"/>
                </a:solidFill>
              </a:defRPr>
            </a:lvl9pPr>
          </a:lstStyle>
          <a:p>
            <a:endParaRPr/>
          </a:p>
        </p:txBody>
      </p:sp>
      <p:sp>
        <p:nvSpPr>
          <p:cNvPr id="176" name="Google Shape;176;p25"/>
          <p:cNvSpPr txBox="1">
            <a:spLocks noGrp="1"/>
          </p:cNvSpPr>
          <p:nvPr>
            <p:ph type="subTitle" idx="4"/>
          </p:nvPr>
        </p:nvSpPr>
        <p:spPr>
          <a:xfrm>
            <a:off x="4508592" y="3016600"/>
            <a:ext cx="3174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chemeClr val="dk2"/>
                </a:solidFill>
                <a:latin typeface="Montserrat"/>
                <a:ea typeface="Montserrat"/>
                <a:cs typeface="Montserrat"/>
                <a:sym typeface="Montserrat"/>
              </a:defRPr>
            </a:lvl1pPr>
            <a:lvl2pPr lvl="1" algn="ctr" rtl="0">
              <a:spcBef>
                <a:spcPts val="0"/>
              </a:spcBef>
              <a:spcAft>
                <a:spcPts val="0"/>
              </a:spcAft>
              <a:buNone/>
              <a:defRPr sz="1867">
                <a:solidFill>
                  <a:schemeClr val="dk2"/>
                </a:solidFill>
                <a:latin typeface="Montserrat"/>
                <a:ea typeface="Montserrat"/>
                <a:cs typeface="Montserrat"/>
                <a:sym typeface="Montserrat"/>
              </a:defRPr>
            </a:lvl2pPr>
            <a:lvl3pPr lvl="2" algn="ctr" rtl="0">
              <a:spcBef>
                <a:spcPts val="0"/>
              </a:spcBef>
              <a:spcAft>
                <a:spcPts val="0"/>
              </a:spcAft>
              <a:buNone/>
              <a:defRPr sz="1867">
                <a:solidFill>
                  <a:schemeClr val="dk2"/>
                </a:solidFill>
                <a:latin typeface="Montserrat"/>
                <a:ea typeface="Montserrat"/>
                <a:cs typeface="Montserrat"/>
                <a:sym typeface="Montserrat"/>
              </a:defRPr>
            </a:lvl3pPr>
            <a:lvl4pPr lvl="3" algn="ctr" rtl="0">
              <a:spcBef>
                <a:spcPts val="0"/>
              </a:spcBef>
              <a:spcAft>
                <a:spcPts val="0"/>
              </a:spcAft>
              <a:buNone/>
              <a:defRPr sz="1867">
                <a:solidFill>
                  <a:schemeClr val="dk2"/>
                </a:solidFill>
                <a:latin typeface="Montserrat"/>
                <a:ea typeface="Montserrat"/>
                <a:cs typeface="Montserrat"/>
                <a:sym typeface="Montserrat"/>
              </a:defRPr>
            </a:lvl4pPr>
            <a:lvl5pPr lvl="4" algn="ctr" rtl="0">
              <a:spcBef>
                <a:spcPts val="0"/>
              </a:spcBef>
              <a:spcAft>
                <a:spcPts val="0"/>
              </a:spcAft>
              <a:buNone/>
              <a:defRPr sz="1867">
                <a:solidFill>
                  <a:schemeClr val="dk2"/>
                </a:solidFill>
                <a:latin typeface="Montserrat"/>
                <a:ea typeface="Montserrat"/>
                <a:cs typeface="Montserrat"/>
                <a:sym typeface="Montserrat"/>
              </a:defRPr>
            </a:lvl5pPr>
            <a:lvl6pPr lvl="5" algn="ctr" rtl="0">
              <a:spcBef>
                <a:spcPts val="0"/>
              </a:spcBef>
              <a:spcAft>
                <a:spcPts val="0"/>
              </a:spcAft>
              <a:buNone/>
              <a:defRPr sz="1867">
                <a:solidFill>
                  <a:schemeClr val="dk2"/>
                </a:solidFill>
                <a:latin typeface="Montserrat"/>
                <a:ea typeface="Montserrat"/>
                <a:cs typeface="Montserrat"/>
                <a:sym typeface="Montserrat"/>
              </a:defRPr>
            </a:lvl6pPr>
            <a:lvl7pPr lvl="6" algn="ctr" rtl="0">
              <a:spcBef>
                <a:spcPts val="0"/>
              </a:spcBef>
              <a:spcAft>
                <a:spcPts val="0"/>
              </a:spcAft>
              <a:buNone/>
              <a:defRPr sz="1867">
                <a:solidFill>
                  <a:schemeClr val="dk2"/>
                </a:solidFill>
                <a:latin typeface="Montserrat"/>
                <a:ea typeface="Montserrat"/>
                <a:cs typeface="Montserrat"/>
                <a:sym typeface="Montserrat"/>
              </a:defRPr>
            </a:lvl7pPr>
            <a:lvl8pPr lvl="7" algn="ctr" rtl="0">
              <a:spcBef>
                <a:spcPts val="0"/>
              </a:spcBef>
              <a:spcAft>
                <a:spcPts val="0"/>
              </a:spcAft>
              <a:buNone/>
              <a:defRPr sz="1867">
                <a:solidFill>
                  <a:schemeClr val="dk2"/>
                </a:solidFill>
                <a:latin typeface="Montserrat"/>
                <a:ea typeface="Montserrat"/>
                <a:cs typeface="Montserrat"/>
                <a:sym typeface="Montserrat"/>
              </a:defRPr>
            </a:lvl8pPr>
            <a:lvl9pPr lvl="8" algn="ctr" rtl="0">
              <a:spcBef>
                <a:spcPts val="0"/>
              </a:spcBef>
              <a:spcAft>
                <a:spcPts val="0"/>
              </a:spcAft>
              <a:buNone/>
              <a:defRPr sz="1867">
                <a:solidFill>
                  <a:schemeClr val="dk2"/>
                </a:solidFill>
                <a:latin typeface="Montserrat"/>
                <a:ea typeface="Montserrat"/>
                <a:cs typeface="Montserrat"/>
                <a:sym typeface="Montserrat"/>
              </a:defRPr>
            </a:lvl9pPr>
          </a:lstStyle>
          <a:p>
            <a:endParaRPr/>
          </a:p>
        </p:txBody>
      </p:sp>
      <p:sp>
        <p:nvSpPr>
          <p:cNvPr id="177" name="Google Shape;177;p25"/>
          <p:cNvSpPr txBox="1">
            <a:spLocks noGrp="1"/>
          </p:cNvSpPr>
          <p:nvPr>
            <p:ph type="subTitle" idx="5"/>
          </p:nvPr>
        </p:nvSpPr>
        <p:spPr>
          <a:xfrm>
            <a:off x="8016884" y="2535400"/>
            <a:ext cx="3174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3"/>
                </a:solidFill>
              </a:defRPr>
            </a:lvl1pPr>
            <a:lvl2pPr lvl="1" algn="ctr" rtl="0">
              <a:spcBef>
                <a:spcPts val="0"/>
              </a:spcBef>
              <a:spcAft>
                <a:spcPts val="0"/>
              </a:spcAft>
              <a:buNone/>
              <a:defRPr>
                <a:solidFill>
                  <a:schemeClr val="accent3"/>
                </a:solidFill>
              </a:defRPr>
            </a:lvl2pPr>
            <a:lvl3pPr lvl="2" algn="ctr" rtl="0">
              <a:spcBef>
                <a:spcPts val="0"/>
              </a:spcBef>
              <a:spcAft>
                <a:spcPts val="0"/>
              </a:spcAft>
              <a:buNone/>
              <a:defRPr>
                <a:solidFill>
                  <a:schemeClr val="accent3"/>
                </a:solidFill>
              </a:defRPr>
            </a:lvl3pPr>
            <a:lvl4pPr lvl="3" algn="ctr" rtl="0">
              <a:spcBef>
                <a:spcPts val="0"/>
              </a:spcBef>
              <a:spcAft>
                <a:spcPts val="0"/>
              </a:spcAft>
              <a:buNone/>
              <a:defRPr>
                <a:solidFill>
                  <a:schemeClr val="accent3"/>
                </a:solidFill>
              </a:defRPr>
            </a:lvl4pPr>
            <a:lvl5pPr lvl="4" algn="ctr" rtl="0">
              <a:spcBef>
                <a:spcPts val="0"/>
              </a:spcBef>
              <a:spcAft>
                <a:spcPts val="0"/>
              </a:spcAft>
              <a:buNone/>
              <a:defRPr>
                <a:solidFill>
                  <a:schemeClr val="accent3"/>
                </a:solidFill>
              </a:defRPr>
            </a:lvl5pPr>
            <a:lvl6pPr lvl="5" algn="ctr" rtl="0">
              <a:spcBef>
                <a:spcPts val="0"/>
              </a:spcBef>
              <a:spcAft>
                <a:spcPts val="0"/>
              </a:spcAft>
              <a:buNone/>
              <a:defRPr>
                <a:solidFill>
                  <a:schemeClr val="accent3"/>
                </a:solidFill>
              </a:defRPr>
            </a:lvl6pPr>
            <a:lvl7pPr lvl="6" algn="ctr" rtl="0">
              <a:spcBef>
                <a:spcPts val="0"/>
              </a:spcBef>
              <a:spcAft>
                <a:spcPts val="0"/>
              </a:spcAft>
              <a:buNone/>
              <a:defRPr>
                <a:solidFill>
                  <a:schemeClr val="accent3"/>
                </a:solidFill>
              </a:defRPr>
            </a:lvl7pPr>
            <a:lvl8pPr lvl="7" algn="ctr" rtl="0">
              <a:spcBef>
                <a:spcPts val="0"/>
              </a:spcBef>
              <a:spcAft>
                <a:spcPts val="0"/>
              </a:spcAft>
              <a:buNone/>
              <a:defRPr>
                <a:solidFill>
                  <a:schemeClr val="accent3"/>
                </a:solidFill>
              </a:defRPr>
            </a:lvl8pPr>
            <a:lvl9pPr lvl="8" algn="ctr" rtl="0">
              <a:spcBef>
                <a:spcPts val="0"/>
              </a:spcBef>
              <a:spcAft>
                <a:spcPts val="0"/>
              </a:spcAft>
              <a:buNone/>
              <a:defRPr>
                <a:solidFill>
                  <a:schemeClr val="accent3"/>
                </a:solidFill>
              </a:defRPr>
            </a:lvl9pPr>
          </a:lstStyle>
          <a:p>
            <a:endParaRPr/>
          </a:p>
        </p:txBody>
      </p:sp>
      <p:sp>
        <p:nvSpPr>
          <p:cNvPr id="178" name="Google Shape;178;p25"/>
          <p:cNvSpPr txBox="1">
            <a:spLocks noGrp="1"/>
          </p:cNvSpPr>
          <p:nvPr>
            <p:ph type="subTitle" idx="6"/>
          </p:nvPr>
        </p:nvSpPr>
        <p:spPr>
          <a:xfrm>
            <a:off x="8016884" y="3016600"/>
            <a:ext cx="3174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chemeClr val="dk2"/>
                </a:solidFill>
                <a:latin typeface="Montserrat"/>
                <a:ea typeface="Montserrat"/>
                <a:cs typeface="Montserrat"/>
                <a:sym typeface="Montserrat"/>
              </a:defRPr>
            </a:lvl1pPr>
            <a:lvl2pPr lvl="1" algn="ctr" rtl="0">
              <a:spcBef>
                <a:spcPts val="0"/>
              </a:spcBef>
              <a:spcAft>
                <a:spcPts val="0"/>
              </a:spcAft>
              <a:buNone/>
              <a:defRPr sz="1867">
                <a:solidFill>
                  <a:schemeClr val="dk2"/>
                </a:solidFill>
                <a:latin typeface="Montserrat"/>
                <a:ea typeface="Montserrat"/>
                <a:cs typeface="Montserrat"/>
                <a:sym typeface="Montserrat"/>
              </a:defRPr>
            </a:lvl2pPr>
            <a:lvl3pPr lvl="2" algn="ctr" rtl="0">
              <a:spcBef>
                <a:spcPts val="0"/>
              </a:spcBef>
              <a:spcAft>
                <a:spcPts val="0"/>
              </a:spcAft>
              <a:buNone/>
              <a:defRPr sz="1867">
                <a:solidFill>
                  <a:schemeClr val="dk2"/>
                </a:solidFill>
                <a:latin typeface="Montserrat"/>
                <a:ea typeface="Montserrat"/>
                <a:cs typeface="Montserrat"/>
                <a:sym typeface="Montserrat"/>
              </a:defRPr>
            </a:lvl3pPr>
            <a:lvl4pPr lvl="3" algn="ctr" rtl="0">
              <a:spcBef>
                <a:spcPts val="0"/>
              </a:spcBef>
              <a:spcAft>
                <a:spcPts val="0"/>
              </a:spcAft>
              <a:buNone/>
              <a:defRPr sz="1867">
                <a:solidFill>
                  <a:schemeClr val="dk2"/>
                </a:solidFill>
                <a:latin typeface="Montserrat"/>
                <a:ea typeface="Montserrat"/>
                <a:cs typeface="Montserrat"/>
                <a:sym typeface="Montserrat"/>
              </a:defRPr>
            </a:lvl4pPr>
            <a:lvl5pPr lvl="4" algn="ctr" rtl="0">
              <a:spcBef>
                <a:spcPts val="0"/>
              </a:spcBef>
              <a:spcAft>
                <a:spcPts val="0"/>
              </a:spcAft>
              <a:buNone/>
              <a:defRPr sz="1867">
                <a:solidFill>
                  <a:schemeClr val="dk2"/>
                </a:solidFill>
                <a:latin typeface="Montserrat"/>
                <a:ea typeface="Montserrat"/>
                <a:cs typeface="Montserrat"/>
                <a:sym typeface="Montserrat"/>
              </a:defRPr>
            </a:lvl5pPr>
            <a:lvl6pPr lvl="5" algn="ctr" rtl="0">
              <a:spcBef>
                <a:spcPts val="0"/>
              </a:spcBef>
              <a:spcAft>
                <a:spcPts val="0"/>
              </a:spcAft>
              <a:buNone/>
              <a:defRPr sz="1867">
                <a:solidFill>
                  <a:schemeClr val="dk2"/>
                </a:solidFill>
                <a:latin typeface="Montserrat"/>
                <a:ea typeface="Montserrat"/>
                <a:cs typeface="Montserrat"/>
                <a:sym typeface="Montserrat"/>
              </a:defRPr>
            </a:lvl6pPr>
            <a:lvl7pPr lvl="6" algn="ctr" rtl="0">
              <a:spcBef>
                <a:spcPts val="0"/>
              </a:spcBef>
              <a:spcAft>
                <a:spcPts val="0"/>
              </a:spcAft>
              <a:buNone/>
              <a:defRPr sz="1867">
                <a:solidFill>
                  <a:schemeClr val="dk2"/>
                </a:solidFill>
                <a:latin typeface="Montserrat"/>
                <a:ea typeface="Montserrat"/>
                <a:cs typeface="Montserrat"/>
                <a:sym typeface="Montserrat"/>
              </a:defRPr>
            </a:lvl7pPr>
            <a:lvl8pPr lvl="7" algn="ctr" rtl="0">
              <a:spcBef>
                <a:spcPts val="0"/>
              </a:spcBef>
              <a:spcAft>
                <a:spcPts val="0"/>
              </a:spcAft>
              <a:buNone/>
              <a:defRPr sz="1867">
                <a:solidFill>
                  <a:schemeClr val="dk2"/>
                </a:solidFill>
                <a:latin typeface="Montserrat"/>
                <a:ea typeface="Montserrat"/>
                <a:cs typeface="Montserrat"/>
                <a:sym typeface="Montserrat"/>
              </a:defRPr>
            </a:lvl8pPr>
            <a:lvl9pPr lvl="8" algn="ctr" rtl="0">
              <a:spcBef>
                <a:spcPts val="0"/>
              </a:spcBef>
              <a:spcAft>
                <a:spcPts val="0"/>
              </a:spcAft>
              <a:buNone/>
              <a:defRPr sz="1867">
                <a:solidFill>
                  <a:schemeClr val="dk2"/>
                </a:solidFill>
                <a:latin typeface="Montserrat"/>
                <a:ea typeface="Montserrat"/>
                <a:cs typeface="Montserrat"/>
                <a:sym typeface="Montserrat"/>
              </a:defRPr>
            </a:lvl9pPr>
          </a:lstStyle>
          <a:p>
            <a:endParaRPr/>
          </a:p>
        </p:txBody>
      </p:sp>
      <p:sp>
        <p:nvSpPr>
          <p:cNvPr id="179" name="Google Shape;179;p25"/>
          <p:cNvSpPr txBox="1">
            <a:spLocks noGrp="1"/>
          </p:cNvSpPr>
          <p:nvPr>
            <p:ph type="subTitle" idx="7"/>
          </p:nvPr>
        </p:nvSpPr>
        <p:spPr>
          <a:xfrm>
            <a:off x="1000284" y="4672267"/>
            <a:ext cx="3174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80" name="Google Shape;180;p25"/>
          <p:cNvSpPr txBox="1">
            <a:spLocks noGrp="1"/>
          </p:cNvSpPr>
          <p:nvPr>
            <p:ph type="subTitle" idx="8"/>
          </p:nvPr>
        </p:nvSpPr>
        <p:spPr>
          <a:xfrm>
            <a:off x="1000284" y="5153467"/>
            <a:ext cx="3174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chemeClr val="dk2"/>
                </a:solidFill>
                <a:latin typeface="Montserrat"/>
                <a:ea typeface="Montserrat"/>
                <a:cs typeface="Montserrat"/>
                <a:sym typeface="Montserrat"/>
              </a:defRPr>
            </a:lvl1pPr>
            <a:lvl2pPr lvl="1" algn="ctr" rtl="0">
              <a:spcBef>
                <a:spcPts val="0"/>
              </a:spcBef>
              <a:spcAft>
                <a:spcPts val="0"/>
              </a:spcAft>
              <a:buNone/>
              <a:defRPr sz="1867">
                <a:solidFill>
                  <a:schemeClr val="dk2"/>
                </a:solidFill>
                <a:latin typeface="Montserrat"/>
                <a:ea typeface="Montserrat"/>
                <a:cs typeface="Montserrat"/>
                <a:sym typeface="Montserrat"/>
              </a:defRPr>
            </a:lvl2pPr>
            <a:lvl3pPr lvl="2" algn="ctr" rtl="0">
              <a:spcBef>
                <a:spcPts val="0"/>
              </a:spcBef>
              <a:spcAft>
                <a:spcPts val="0"/>
              </a:spcAft>
              <a:buNone/>
              <a:defRPr sz="1867">
                <a:solidFill>
                  <a:schemeClr val="dk2"/>
                </a:solidFill>
                <a:latin typeface="Montserrat"/>
                <a:ea typeface="Montserrat"/>
                <a:cs typeface="Montserrat"/>
                <a:sym typeface="Montserrat"/>
              </a:defRPr>
            </a:lvl3pPr>
            <a:lvl4pPr lvl="3" algn="ctr" rtl="0">
              <a:spcBef>
                <a:spcPts val="0"/>
              </a:spcBef>
              <a:spcAft>
                <a:spcPts val="0"/>
              </a:spcAft>
              <a:buNone/>
              <a:defRPr sz="1867">
                <a:solidFill>
                  <a:schemeClr val="dk2"/>
                </a:solidFill>
                <a:latin typeface="Montserrat"/>
                <a:ea typeface="Montserrat"/>
                <a:cs typeface="Montserrat"/>
                <a:sym typeface="Montserrat"/>
              </a:defRPr>
            </a:lvl4pPr>
            <a:lvl5pPr lvl="4" algn="ctr" rtl="0">
              <a:spcBef>
                <a:spcPts val="0"/>
              </a:spcBef>
              <a:spcAft>
                <a:spcPts val="0"/>
              </a:spcAft>
              <a:buNone/>
              <a:defRPr sz="1867">
                <a:solidFill>
                  <a:schemeClr val="dk2"/>
                </a:solidFill>
                <a:latin typeface="Montserrat"/>
                <a:ea typeface="Montserrat"/>
                <a:cs typeface="Montserrat"/>
                <a:sym typeface="Montserrat"/>
              </a:defRPr>
            </a:lvl5pPr>
            <a:lvl6pPr lvl="5" algn="ctr" rtl="0">
              <a:spcBef>
                <a:spcPts val="0"/>
              </a:spcBef>
              <a:spcAft>
                <a:spcPts val="0"/>
              </a:spcAft>
              <a:buNone/>
              <a:defRPr sz="1867">
                <a:solidFill>
                  <a:schemeClr val="dk2"/>
                </a:solidFill>
                <a:latin typeface="Montserrat"/>
                <a:ea typeface="Montserrat"/>
                <a:cs typeface="Montserrat"/>
                <a:sym typeface="Montserrat"/>
              </a:defRPr>
            </a:lvl6pPr>
            <a:lvl7pPr lvl="6" algn="ctr" rtl="0">
              <a:spcBef>
                <a:spcPts val="0"/>
              </a:spcBef>
              <a:spcAft>
                <a:spcPts val="0"/>
              </a:spcAft>
              <a:buNone/>
              <a:defRPr sz="1867">
                <a:solidFill>
                  <a:schemeClr val="dk2"/>
                </a:solidFill>
                <a:latin typeface="Montserrat"/>
                <a:ea typeface="Montserrat"/>
                <a:cs typeface="Montserrat"/>
                <a:sym typeface="Montserrat"/>
              </a:defRPr>
            </a:lvl7pPr>
            <a:lvl8pPr lvl="7" algn="ctr" rtl="0">
              <a:spcBef>
                <a:spcPts val="0"/>
              </a:spcBef>
              <a:spcAft>
                <a:spcPts val="0"/>
              </a:spcAft>
              <a:buNone/>
              <a:defRPr sz="1867">
                <a:solidFill>
                  <a:schemeClr val="dk2"/>
                </a:solidFill>
                <a:latin typeface="Montserrat"/>
                <a:ea typeface="Montserrat"/>
                <a:cs typeface="Montserrat"/>
                <a:sym typeface="Montserrat"/>
              </a:defRPr>
            </a:lvl8pPr>
            <a:lvl9pPr lvl="8" algn="ctr" rtl="0">
              <a:spcBef>
                <a:spcPts val="0"/>
              </a:spcBef>
              <a:spcAft>
                <a:spcPts val="0"/>
              </a:spcAft>
              <a:buNone/>
              <a:defRPr sz="1867">
                <a:solidFill>
                  <a:schemeClr val="dk2"/>
                </a:solidFill>
                <a:latin typeface="Montserrat"/>
                <a:ea typeface="Montserrat"/>
                <a:cs typeface="Montserrat"/>
                <a:sym typeface="Montserrat"/>
              </a:defRPr>
            </a:lvl9pPr>
          </a:lstStyle>
          <a:p>
            <a:endParaRPr/>
          </a:p>
        </p:txBody>
      </p:sp>
      <p:sp>
        <p:nvSpPr>
          <p:cNvPr id="181" name="Google Shape;181;p25"/>
          <p:cNvSpPr txBox="1">
            <a:spLocks noGrp="1"/>
          </p:cNvSpPr>
          <p:nvPr>
            <p:ph type="subTitle" idx="9"/>
          </p:nvPr>
        </p:nvSpPr>
        <p:spPr>
          <a:xfrm>
            <a:off x="4508592" y="4672267"/>
            <a:ext cx="3174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82" name="Google Shape;182;p25"/>
          <p:cNvSpPr txBox="1">
            <a:spLocks noGrp="1"/>
          </p:cNvSpPr>
          <p:nvPr>
            <p:ph type="subTitle" idx="13"/>
          </p:nvPr>
        </p:nvSpPr>
        <p:spPr>
          <a:xfrm>
            <a:off x="4508592" y="5153467"/>
            <a:ext cx="3174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chemeClr val="dk2"/>
                </a:solidFill>
                <a:latin typeface="Montserrat"/>
                <a:ea typeface="Montserrat"/>
                <a:cs typeface="Montserrat"/>
                <a:sym typeface="Montserrat"/>
              </a:defRPr>
            </a:lvl1pPr>
            <a:lvl2pPr lvl="1" algn="ctr" rtl="0">
              <a:spcBef>
                <a:spcPts val="0"/>
              </a:spcBef>
              <a:spcAft>
                <a:spcPts val="0"/>
              </a:spcAft>
              <a:buNone/>
              <a:defRPr sz="1867">
                <a:solidFill>
                  <a:schemeClr val="dk2"/>
                </a:solidFill>
                <a:latin typeface="Montserrat"/>
                <a:ea typeface="Montserrat"/>
                <a:cs typeface="Montserrat"/>
                <a:sym typeface="Montserrat"/>
              </a:defRPr>
            </a:lvl2pPr>
            <a:lvl3pPr lvl="2" algn="ctr" rtl="0">
              <a:spcBef>
                <a:spcPts val="0"/>
              </a:spcBef>
              <a:spcAft>
                <a:spcPts val="0"/>
              </a:spcAft>
              <a:buNone/>
              <a:defRPr sz="1867">
                <a:solidFill>
                  <a:schemeClr val="dk2"/>
                </a:solidFill>
                <a:latin typeface="Montserrat"/>
                <a:ea typeface="Montserrat"/>
                <a:cs typeface="Montserrat"/>
                <a:sym typeface="Montserrat"/>
              </a:defRPr>
            </a:lvl3pPr>
            <a:lvl4pPr lvl="3" algn="ctr" rtl="0">
              <a:spcBef>
                <a:spcPts val="0"/>
              </a:spcBef>
              <a:spcAft>
                <a:spcPts val="0"/>
              </a:spcAft>
              <a:buNone/>
              <a:defRPr sz="1867">
                <a:solidFill>
                  <a:schemeClr val="dk2"/>
                </a:solidFill>
                <a:latin typeface="Montserrat"/>
                <a:ea typeface="Montserrat"/>
                <a:cs typeface="Montserrat"/>
                <a:sym typeface="Montserrat"/>
              </a:defRPr>
            </a:lvl4pPr>
            <a:lvl5pPr lvl="4" algn="ctr" rtl="0">
              <a:spcBef>
                <a:spcPts val="0"/>
              </a:spcBef>
              <a:spcAft>
                <a:spcPts val="0"/>
              </a:spcAft>
              <a:buNone/>
              <a:defRPr sz="1867">
                <a:solidFill>
                  <a:schemeClr val="dk2"/>
                </a:solidFill>
                <a:latin typeface="Montserrat"/>
                <a:ea typeface="Montserrat"/>
                <a:cs typeface="Montserrat"/>
                <a:sym typeface="Montserrat"/>
              </a:defRPr>
            </a:lvl5pPr>
            <a:lvl6pPr lvl="5" algn="ctr" rtl="0">
              <a:spcBef>
                <a:spcPts val="0"/>
              </a:spcBef>
              <a:spcAft>
                <a:spcPts val="0"/>
              </a:spcAft>
              <a:buNone/>
              <a:defRPr sz="1867">
                <a:solidFill>
                  <a:schemeClr val="dk2"/>
                </a:solidFill>
                <a:latin typeface="Montserrat"/>
                <a:ea typeface="Montserrat"/>
                <a:cs typeface="Montserrat"/>
                <a:sym typeface="Montserrat"/>
              </a:defRPr>
            </a:lvl6pPr>
            <a:lvl7pPr lvl="6" algn="ctr" rtl="0">
              <a:spcBef>
                <a:spcPts val="0"/>
              </a:spcBef>
              <a:spcAft>
                <a:spcPts val="0"/>
              </a:spcAft>
              <a:buNone/>
              <a:defRPr sz="1867">
                <a:solidFill>
                  <a:schemeClr val="dk2"/>
                </a:solidFill>
                <a:latin typeface="Montserrat"/>
                <a:ea typeface="Montserrat"/>
                <a:cs typeface="Montserrat"/>
                <a:sym typeface="Montserrat"/>
              </a:defRPr>
            </a:lvl7pPr>
            <a:lvl8pPr lvl="7" algn="ctr" rtl="0">
              <a:spcBef>
                <a:spcPts val="0"/>
              </a:spcBef>
              <a:spcAft>
                <a:spcPts val="0"/>
              </a:spcAft>
              <a:buNone/>
              <a:defRPr sz="1867">
                <a:solidFill>
                  <a:schemeClr val="dk2"/>
                </a:solidFill>
                <a:latin typeface="Montserrat"/>
                <a:ea typeface="Montserrat"/>
                <a:cs typeface="Montserrat"/>
                <a:sym typeface="Montserrat"/>
              </a:defRPr>
            </a:lvl8pPr>
            <a:lvl9pPr lvl="8" algn="ctr" rtl="0">
              <a:spcBef>
                <a:spcPts val="0"/>
              </a:spcBef>
              <a:spcAft>
                <a:spcPts val="0"/>
              </a:spcAft>
              <a:buNone/>
              <a:defRPr sz="1867">
                <a:solidFill>
                  <a:schemeClr val="dk2"/>
                </a:solidFill>
                <a:latin typeface="Montserrat"/>
                <a:ea typeface="Montserrat"/>
                <a:cs typeface="Montserrat"/>
                <a:sym typeface="Montserrat"/>
              </a:defRPr>
            </a:lvl9pPr>
          </a:lstStyle>
          <a:p>
            <a:endParaRPr/>
          </a:p>
        </p:txBody>
      </p:sp>
      <p:sp>
        <p:nvSpPr>
          <p:cNvPr id="183" name="Google Shape;183;p25"/>
          <p:cNvSpPr txBox="1">
            <a:spLocks noGrp="1"/>
          </p:cNvSpPr>
          <p:nvPr>
            <p:ph type="subTitle" idx="14"/>
          </p:nvPr>
        </p:nvSpPr>
        <p:spPr>
          <a:xfrm>
            <a:off x="8016884" y="4672267"/>
            <a:ext cx="3174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84" name="Google Shape;184;p25"/>
          <p:cNvSpPr txBox="1">
            <a:spLocks noGrp="1"/>
          </p:cNvSpPr>
          <p:nvPr>
            <p:ph type="subTitle" idx="15"/>
          </p:nvPr>
        </p:nvSpPr>
        <p:spPr>
          <a:xfrm>
            <a:off x="8016884" y="5153467"/>
            <a:ext cx="3174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chemeClr val="dk2"/>
                </a:solidFill>
                <a:latin typeface="Montserrat"/>
                <a:ea typeface="Montserrat"/>
                <a:cs typeface="Montserrat"/>
                <a:sym typeface="Montserrat"/>
              </a:defRPr>
            </a:lvl1pPr>
            <a:lvl2pPr lvl="1" algn="ctr" rtl="0">
              <a:spcBef>
                <a:spcPts val="0"/>
              </a:spcBef>
              <a:spcAft>
                <a:spcPts val="0"/>
              </a:spcAft>
              <a:buNone/>
              <a:defRPr sz="1867">
                <a:solidFill>
                  <a:schemeClr val="dk2"/>
                </a:solidFill>
                <a:latin typeface="Montserrat"/>
                <a:ea typeface="Montserrat"/>
                <a:cs typeface="Montserrat"/>
                <a:sym typeface="Montserrat"/>
              </a:defRPr>
            </a:lvl2pPr>
            <a:lvl3pPr lvl="2" algn="ctr" rtl="0">
              <a:spcBef>
                <a:spcPts val="0"/>
              </a:spcBef>
              <a:spcAft>
                <a:spcPts val="0"/>
              </a:spcAft>
              <a:buNone/>
              <a:defRPr sz="1867">
                <a:solidFill>
                  <a:schemeClr val="dk2"/>
                </a:solidFill>
                <a:latin typeface="Montserrat"/>
                <a:ea typeface="Montserrat"/>
                <a:cs typeface="Montserrat"/>
                <a:sym typeface="Montserrat"/>
              </a:defRPr>
            </a:lvl3pPr>
            <a:lvl4pPr lvl="3" algn="ctr" rtl="0">
              <a:spcBef>
                <a:spcPts val="0"/>
              </a:spcBef>
              <a:spcAft>
                <a:spcPts val="0"/>
              </a:spcAft>
              <a:buNone/>
              <a:defRPr sz="1867">
                <a:solidFill>
                  <a:schemeClr val="dk2"/>
                </a:solidFill>
                <a:latin typeface="Montserrat"/>
                <a:ea typeface="Montserrat"/>
                <a:cs typeface="Montserrat"/>
                <a:sym typeface="Montserrat"/>
              </a:defRPr>
            </a:lvl4pPr>
            <a:lvl5pPr lvl="4" algn="ctr" rtl="0">
              <a:spcBef>
                <a:spcPts val="0"/>
              </a:spcBef>
              <a:spcAft>
                <a:spcPts val="0"/>
              </a:spcAft>
              <a:buNone/>
              <a:defRPr sz="1867">
                <a:solidFill>
                  <a:schemeClr val="dk2"/>
                </a:solidFill>
                <a:latin typeface="Montserrat"/>
                <a:ea typeface="Montserrat"/>
                <a:cs typeface="Montserrat"/>
                <a:sym typeface="Montserrat"/>
              </a:defRPr>
            </a:lvl5pPr>
            <a:lvl6pPr lvl="5" algn="ctr" rtl="0">
              <a:spcBef>
                <a:spcPts val="0"/>
              </a:spcBef>
              <a:spcAft>
                <a:spcPts val="0"/>
              </a:spcAft>
              <a:buNone/>
              <a:defRPr sz="1867">
                <a:solidFill>
                  <a:schemeClr val="dk2"/>
                </a:solidFill>
                <a:latin typeface="Montserrat"/>
                <a:ea typeface="Montserrat"/>
                <a:cs typeface="Montserrat"/>
                <a:sym typeface="Montserrat"/>
              </a:defRPr>
            </a:lvl6pPr>
            <a:lvl7pPr lvl="6" algn="ctr" rtl="0">
              <a:spcBef>
                <a:spcPts val="0"/>
              </a:spcBef>
              <a:spcAft>
                <a:spcPts val="0"/>
              </a:spcAft>
              <a:buNone/>
              <a:defRPr sz="1867">
                <a:solidFill>
                  <a:schemeClr val="dk2"/>
                </a:solidFill>
                <a:latin typeface="Montserrat"/>
                <a:ea typeface="Montserrat"/>
                <a:cs typeface="Montserrat"/>
                <a:sym typeface="Montserrat"/>
              </a:defRPr>
            </a:lvl7pPr>
            <a:lvl8pPr lvl="7" algn="ctr" rtl="0">
              <a:spcBef>
                <a:spcPts val="0"/>
              </a:spcBef>
              <a:spcAft>
                <a:spcPts val="0"/>
              </a:spcAft>
              <a:buNone/>
              <a:defRPr sz="1867">
                <a:solidFill>
                  <a:schemeClr val="dk2"/>
                </a:solidFill>
                <a:latin typeface="Montserrat"/>
                <a:ea typeface="Montserrat"/>
                <a:cs typeface="Montserrat"/>
                <a:sym typeface="Montserrat"/>
              </a:defRPr>
            </a:lvl8pPr>
            <a:lvl9pPr lvl="8" algn="ctr" rtl="0">
              <a:spcBef>
                <a:spcPts val="0"/>
              </a:spcBef>
              <a:spcAft>
                <a:spcPts val="0"/>
              </a:spcAft>
              <a:buNone/>
              <a:defRPr sz="1867">
                <a:solidFill>
                  <a:schemeClr val="dk2"/>
                </a:solidFill>
                <a:latin typeface="Montserrat"/>
                <a:ea typeface="Montserrat"/>
                <a:cs typeface="Montserrat"/>
                <a:sym typeface="Montserrat"/>
              </a:defRPr>
            </a:lvl9pPr>
          </a:lstStyle>
          <a:p>
            <a:endParaRPr/>
          </a:p>
        </p:txBody>
      </p:sp>
      <p:sp>
        <p:nvSpPr>
          <p:cNvPr id="185" name="Google Shape;185;p25"/>
          <p:cNvSpPr txBox="1">
            <a:spLocks noGrp="1"/>
          </p:cNvSpPr>
          <p:nvPr>
            <p:ph type="title"/>
          </p:nvPr>
        </p:nvSpPr>
        <p:spPr>
          <a:xfrm>
            <a:off x="2101600" y="642500"/>
            <a:ext cx="7988800" cy="118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500"/>
              <a:buFont typeface="Montserrat ExtraBold"/>
              <a:buNone/>
              <a:defRPr sz="3333">
                <a:solidFill>
                  <a:schemeClr val="accent1"/>
                </a:solidFill>
                <a:latin typeface="Montserrat ExtraBold"/>
                <a:ea typeface="Montserrat ExtraBold"/>
                <a:cs typeface="Montserrat ExtraBold"/>
                <a:sym typeface="Montserrat ExtraBold"/>
              </a:defRPr>
            </a:lvl1pPr>
            <a:lvl2pPr lvl="1" algn="ctr" rtl="0">
              <a:spcBef>
                <a:spcPts val="0"/>
              </a:spcBef>
              <a:spcAft>
                <a:spcPts val="0"/>
              </a:spcAft>
              <a:buClr>
                <a:schemeClr val="accent3"/>
              </a:buClr>
              <a:buSzPts val="2800"/>
              <a:buNone/>
              <a:defRPr sz="3733">
                <a:solidFill>
                  <a:schemeClr val="accent3"/>
                </a:solidFill>
              </a:defRPr>
            </a:lvl2pPr>
            <a:lvl3pPr lvl="2" algn="ctr" rtl="0">
              <a:spcBef>
                <a:spcPts val="0"/>
              </a:spcBef>
              <a:spcAft>
                <a:spcPts val="0"/>
              </a:spcAft>
              <a:buClr>
                <a:schemeClr val="accent3"/>
              </a:buClr>
              <a:buSzPts val="2800"/>
              <a:buNone/>
              <a:defRPr sz="3733">
                <a:solidFill>
                  <a:schemeClr val="accent3"/>
                </a:solidFill>
              </a:defRPr>
            </a:lvl3pPr>
            <a:lvl4pPr lvl="3" algn="ctr" rtl="0">
              <a:spcBef>
                <a:spcPts val="0"/>
              </a:spcBef>
              <a:spcAft>
                <a:spcPts val="0"/>
              </a:spcAft>
              <a:buClr>
                <a:schemeClr val="accent3"/>
              </a:buClr>
              <a:buSzPts val="2800"/>
              <a:buNone/>
              <a:defRPr sz="3733">
                <a:solidFill>
                  <a:schemeClr val="accent3"/>
                </a:solidFill>
              </a:defRPr>
            </a:lvl4pPr>
            <a:lvl5pPr lvl="4" algn="ctr" rtl="0">
              <a:spcBef>
                <a:spcPts val="0"/>
              </a:spcBef>
              <a:spcAft>
                <a:spcPts val="0"/>
              </a:spcAft>
              <a:buClr>
                <a:schemeClr val="accent3"/>
              </a:buClr>
              <a:buSzPts val="2800"/>
              <a:buNone/>
              <a:defRPr sz="3733">
                <a:solidFill>
                  <a:schemeClr val="accent3"/>
                </a:solidFill>
              </a:defRPr>
            </a:lvl5pPr>
            <a:lvl6pPr lvl="5" algn="ctr" rtl="0">
              <a:spcBef>
                <a:spcPts val="0"/>
              </a:spcBef>
              <a:spcAft>
                <a:spcPts val="0"/>
              </a:spcAft>
              <a:buClr>
                <a:schemeClr val="accent3"/>
              </a:buClr>
              <a:buSzPts val="2800"/>
              <a:buNone/>
              <a:defRPr sz="3733">
                <a:solidFill>
                  <a:schemeClr val="accent3"/>
                </a:solidFill>
              </a:defRPr>
            </a:lvl6pPr>
            <a:lvl7pPr lvl="6" algn="ctr" rtl="0">
              <a:spcBef>
                <a:spcPts val="0"/>
              </a:spcBef>
              <a:spcAft>
                <a:spcPts val="0"/>
              </a:spcAft>
              <a:buClr>
                <a:schemeClr val="accent3"/>
              </a:buClr>
              <a:buSzPts val="2800"/>
              <a:buNone/>
              <a:defRPr sz="3733">
                <a:solidFill>
                  <a:schemeClr val="accent3"/>
                </a:solidFill>
              </a:defRPr>
            </a:lvl7pPr>
            <a:lvl8pPr lvl="7" algn="ctr" rtl="0">
              <a:spcBef>
                <a:spcPts val="0"/>
              </a:spcBef>
              <a:spcAft>
                <a:spcPts val="0"/>
              </a:spcAft>
              <a:buClr>
                <a:schemeClr val="accent3"/>
              </a:buClr>
              <a:buSzPts val="2800"/>
              <a:buNone/>
              <a:defRPr sz="3733">
                <a:solidFill>
                  <a:schemeClr val="accent3"/>
                </a:solidFill>
              </a:defRPr>
            </a:lvl8pPr>
            <a:lvl9pPr lvl="8" algn="ctr" rtl="0">
              <a:spcBef>
                <a:spcPts val="0"/>
              </a:spcBef>
              <a:spcAft>
                <a:spcPts val="0"/>
              </a:spcAft>
              <a:buClr>
                <a:schemeClr val="accent3"/>
              </a:buClr>
              <a:buSzPts val="2800"/>
              <a:buNone/>
              <a:defRPr sz="3733">
                <a:solidFill>
                  <a:schemeClr val="accent3"/>
                </a:solidFill>
              </a:defRPr>
            </a:lvl9pPr>
          </a:lstStyle>
          <a:p>
            <a:endParaRPr/>
          </a:p>
        </p:txBody>
      </p:sp>
      <p:sp>
        <p:nvSpPr>
          <p:cNvPr id="186" name="Google Shape;186;p25"/>
          <p:cNvSpPr/>
          <p:nvPr/>
        </p:nvSpPr>
        <p:spPr>
          <a:xfrm flipH="1">
            <a:off x="11815200" y="3892433"/>
            <a:ext cx="376800" cy="29656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87" name="Google Shape;187;p25"/>
          <p:cNvSpPr/>
          <p:nvPr/>
        </p:nvSpPr>
        <p:spPr>
          <a:xfrm flipH="1">
            <a:off x="0" y="0"/>
            <a:ext cx="376800" cy="3168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88" name="Google Shape;188;p25"/>
          <p:cNvSpPr/>
          <p:nvPr/>
        </p:nvSpPr>
        <p:spPr>
          <a:xfrm>
            <a:off x="223167" y="156100"/>
            <a:ext cx="376800" cy="3768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079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subTitle" idx="1"/>
          </p:nvPr>
        </p:nvSpPr>
        <p:spPr>
          <a:xfrm>
            <a:off x="6823833" y="3160433"/>
            <a:ext cx="4018400" cy="872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333">
                <a:latin typeface="Montserrat ExtraBold"/>
                <a:ea typeface="Montserrat ExtraBold"/>
                <a:cs typeface="Montserrat ExtraBold"/>
                <a:sym typeface="Montserrat ExtraBold"/>
              </a:defRPr>
            </a:lvl1pPr>
            <a:lvl2pPr lvl="1" algn="ctr" rtl="0">
              <a:spcBef>
                <a:spcPts val="0"/>
              </a:spcBef>
              <a:spcAft>
                <a:spcPts val="0"/>
              </a:spcAft>
              <a:buNone/>
              <a:defRPr sz="3333"/>
            </a:lvl2pPr>
            <a:lvl3pPr lvl="2" algn="ctr" rtl="0">
              <a:spcBef>
                <a:spcPts val="0"/>
              </a:spcBef>
              <a:spcAft>
                <a:spcPts val="0"/>
              </a:spcAft>
              <a:buNone/>
              <a:defRPr sz="3333"/>
            </a:lvl3pPr>
            <a:lvl4pPr lvl="3" algn="ctr" rtl="0">
              <a:spcBef>
                <a:spcPts val="0"/>
              </a:spcBef>
              <a:spcAft>
                <a:spcPts val="0"/>
              </a:spcAft>
              <a:buNone/>
              <a:defRPr sz="3333"/>
            </a:lvl4pPr>
            <a:lvl5pPr lvl="4" algn="ctr" rtl="0">
              <a:spcBef>
                <a:spcPts val="0"/>
              </a:spcBef>
              <a:spcAft>
                <a:spcPts val="0"/>
              </a:spcAft>
              <a:buNone/>
              <a:defRPr sz="3333"/>
            </a:lvl5pPr>
            <a:lvl6pPr lvl="5" algn="ctr" rtl="0">
              <a:spcBef>
                <a:spcPts val="0"/>
              </a:spcBef>
              <a:spcAft>
                <a:spcPts val="0"/>
              </a:spcAft>
              <a:buNone/>
              <a:defRPr sz="3333"/>
            </a:lvl6pPr>
            <a:lvl7pPr lvl="6" algn="ctr" rtl="0">
              <a:spcBef>
                <a:spcPts val="0"/>
              </a:spcBef>
              <a:spcAft>
                <a:spcPts val="0"/>
              </a:spcAft>
              <a:buNone/>
              <a:defRPr sz="3333"/>
            </a:lvl7pPr>
            <a:lvl8pPr lvl="7" algn="ctr" rtl="0">
              <a:spcBef>
                <a:spcPts val="0"/>
              </a:spcBef>
              <a:spcAft>
                <a:spcPts val="0"/>
              </a:spcAft>
              <a:buNone/>
              <a:defRPr sz="3333"/>
            </a:lvl8pPr>
            <a:lvl9pPr lvl="8" algn="ctr" rtl="0">
              <a:spcBef>
                <a:spcPts val="0"/>
              </a:spcBef>
              <a:spcAft>
                <a:spcPts val="0"/>
              </a:spcAft>
              <a:buNone/>
              <a:defRPr sz="3333"/>
            </a:lvl9pPr>
          </a:lstStyle>
          <a:p>
            <a:endParaRPr/>
          </a:p>
        </p:txBody>
      </p:sp>
      <p:sp>
        <p:nvSpPr>
          <p:cNvPr id="17" name="Google Shape;17;p3"/>
          <p:cNvSpPr txBox="1">
            <a:spLocks noGrp="1"/>
          </p:cNvSpPr>
          <p:nvPr>
            <p:ph type="subTitle" idx="2"/>
          </p:nvPr>
        </p:nvSpPr>
        <p:spPr>
          <a:xfrm>
            <a:off x="6491233" y="4289033"/>
            <a:ext cx="4683600" cy="78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18" name="Google Shape;18;p3"/>
          <p:cNvSpPr/>
          <p:nvPr/>
        </p:nvSpPr>
        <p:spPr>
          <a:xfrm rot="-5400000" flipH="1">
            <a:off x="10488400" y="5154533"/>
            <a:ext cx="306800" cy="31004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9" name="Google Shape;19;p3"/>
          <p:cNvSpPr/>
          <p:nvPr/>
        </p:nvSpPr>
        <p:spPr>
          <a:xfrm flipH="1">
            <a:off x="8838300" y="6351900"/>
            <a:ext cx="853200" cy="3376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rot="-5400000" flipH="1">
            <a:off x="30600" y="-30600"/>
            <a:ext cx="389200" cy="4504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21" name="Google Shape;21;p3"/>
          <p:cNvSpPr txBox="1">
            <a:spLocks noGrp="1"/>
          </p:cNvSpPr>
          <p:nvPr>
            <p:ph type="title" hasCustomPrompt="1"/>
          </p:nvPr>
        </p:nvSpPr>
        <p:spPr>
          <a:xfrm>
            <a:off x="7182633" y="1263600"/>
            <a:ext cx="3300800" cy="1388800"/>
          </a:xfrm>
          <a:prstGeom prst="rect">
            <a:avLst/>
          </a:prstGeom>
        </p:spPr>
        <p:txBody>
          <a:bodyPr spcFirstLastPara="1" wrap="square" lIns="91425" tIns="91425" rIns="91425" bIns="91425" anchor="ctr" anchorCtr="0">
            <a:noAutofit/>
          </a:bodyPr>
          <a:lstStyle>
            <a:lvl1pPr lvl="0" rtl="0">
              <a:spcBef>
                <a:spcPts val="0"/>
              </a:spcBef>
              <a:spcAft>
                <a:spcPts val="0"/>
              </a:spcAft>
              <a:buSzPts val="12400"/>
              <a:buNone/>
              <a:defRPr sz="16533"/>
            </a:lvl1pPr>
            <a:lvl2pPr lvl="1" rtl="0">
              <a:spcBef>
                <a:spcPts val="0"/>
              </a:spcBef>
              <a:spcAft>
                <a:spcPts val="0"/>
              </a:spcAft>
              <a:buClr>
                <a:schemeClr val="accent4"/>
              </a:buClr>
              <a:buSzPts val="12400"/>
              <a:buNone/>
              <a:defRPr sz="16533">
                <a:solidFill>
                  <a:schemeClr val="accent4"/>
                </a:solidFill>
              </a:defRPr>
            </a:lvl2pPr>
            <a:lvl3pPr lvl="2" rtl="0">
              <a:spcBef>
                <a:spcPts val="0"/>
              </a:spcBef>
              <a:spcAft>
                <a:spcPts val="0"/>
              </a:spcAft>
              <a:buClr>
                <a:schemeClr val="accent4"/>
              </a:buClr>
              <a:buSzPts val="12400"/>
              <a:buNone/>
              <a:defRPr sz="16533">
                <a:solidFill>
                  <a:schemeClr val="accent4"/>
                </a:solidFill>
              </a:defRPr>
            </a:lvl3pPr>
            <a:lvl4pPr lvl="3" rtl="0">
              <a:spcBef>
                <a:spcPts val="0"/>
              </a:spcBef>
              <a:spcAft>
                <a:spcPts val="0"/>
              </a:spcAft>
              <a:buClr>
                <a:schemeClr val="accent4"/>
              </a:buClr>
              <a:buSzPts val="12400"/>
              <a:buNone/>
              <a:defRPr sz="16533">
                <a:solidFill>
                  <a:schemeClr val="accent4"/>
                </a:solidFill>
              </a:defRPr>
            </a:lvl4pPr>
            <a:lvl5pPr lvl="4" rtl="0">
              <a:spcBef>
                <a:spcPts val="0"/>
              </a:spcBef>
              <a:spcAft>
                <a:spcPts val="0"/>
              </a:spcAft>
              <a:buClr>
                <a:schemeClr val="accent4"/>
              </a:buClr>
              <a:buSzPts val="12400"/>
              <a:buNone/>
              <a:defRPr sz="16533">
                <a:solidFill>
                  <a:schemeClr val="accent4"/>
                </a:solidFill>
              </a:defRPr>
            </a:lvl5pPr>
            <a:lvl6pPr lvl="5" rtl="0">
              <a:spcBef>
                <a:spcPts val="0"/>
              </a:spcBef>
              <a:spcAft>
                <a:spcPts val="0"/>
              </a:spcAft>
              <a:buClr>
                <a:schemeClr val="accent4"/>
              </a:buClr>
              <a:buSzPts val="12400"/>
              <a:buNone/>
              <a:defRPr sz="16533">
                <a:solidFill>
                  <a:schemeClr val="accent4"/>
                </a:solidFill>
              </a:defRPr>
            </a:lvl6pPr>
            <a:lvl7pPr lvl="6" rtl="0">
              <a:spcBef>
                <a:spcPts val="0"/>
              </a:spcBef>
              <a:spcAft>
                <a:spcPts val="0"/>
              </a:spcAft>
              <a:buClr>
                <a:schemeClr val="accent4"/>
              </a:buClr>
              <a:buSzPts val="12400"/>
              <a:buNone/>
              <a:defRPr sz="16533">
                <a:solidFill>
                  <a:schemeClr val="accent4"/>
                </a:solidFill>
              </a:defRPr>
            </a:lvl7pPr>
            <a:lvl8pPr lvl="7" rtl="0">
              <a:spcBef>
                <a:spcPts val="0"/>
              </a:spcBef>
              <a:spcAft>
                <a:spcPts val="0"/>
              </a:spcAft>
              <a:buClr>
                <a:schemeClr val="accent4"/>
              </a:buClr>
              <a:buSzPts val="12400"/>
              <a:buNone/>
              <a:defRPr sz="16533">
                <a:solidFill>
                  <a:schemeClr val="accent4"/>
                </a:solidFill>
              </a:defRPr>
            </a:lvl8pPr>
            <a:lvl9pPr lvl="8" rtl="0">
              <a:spcBef>
                <a:spcPts val="0"/>
              </a:spcBef>
              <a:spcAft>
                <a:spcPts val="0"/>
              </a:spcAft>
              <a:buClr>
                <a:schemeClr val="accent4"/>
              </a:buClr>
              <a:buSzPts val="12400"/>
              <a:buNone/>
              <a:defRPr sz="16533">
                <a:solidFill>
                  <a:schemeClr val="accent4"/>
                </a:solidFill>
              </a:defRPr>
            </a:lvl9pPr>
          </a:lstStyle>
          <a:p>
            <a:r>
              <a:t>xx%</a:t>
            </a:r>
          </a:p>
        </p:txBody>
      </p:sp>
    </p:spTree>
    <p:extLst>
      <p:ext uri="{BB962C8B-B14F-4D97-AF65-F5344CB8AC3E}">
        <p14:creationId xmlns:p14="http://schemas.microsoft.com/office/powerpoint/2010/main" val="2952781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 Numbers and subtitles">
  <p:cSld name=" Numbers and subtitles">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1850800" y="654067"/>
            <a:ext cx="8490400" cy="97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000"/>
              <a:buNone/>
              <a:defRPr sz="5333">
                <a:solidFill>
                  <a:schemeClr val="accent1"/>
                </a:solidFill>
              </a:defRPr>
            </a:lvl1pPr>
            <a:lvl2pPr lvl="1" algn="ctr" rtl="0">
              <a:spcBef>
                <a:spcPts val="0"/>
              </a:spcBef>
              <a:spcAft>
                <a:spcPts val="0"/>
              </a:spcAft>
              <a:buClr>
                <a:schemeClr val="accent1"/>
              </a:buClr>
              <a:buSzPts val="4000"/>
              <a:buNone/>
              <a:defRPr sz="5333">
                <a:solidFill>
                  <a:schemeClr val="accent1"/>
                </a:solidFill>
              </a:defRPr>
            </a:lvl2pPr>
            <a:lvl3pPr lvl="2" algn="ctr" rtl="0">
              <a:spcBef>
                <a:spcPts val="0"/>
              </a:spcBef>
              <a:spcAft>
                <a:spcPts val="0"/>
              </a:spcAft>
              <a:buClr>
                <a:schemeClr val="accent1"/>
              </a:buClr>
              <a:buSzPts val="4000"/>
              <a:buNone/>
              <a:defRPr sz="5333">
                <a:solidFill>
                  <a:schemeClr val="accent1"/>
                </a:solidFill>
              </a:defRPr>
            </a:lvl3pPr>
            <a:lvl4pPr lvl="3" algn="ctr" rtl="0">
              <a:spcBef>
                <a:spcPts val="0"/>
              </a:spcBef>
              <a:spcAft>
                <a:spcPts val="0"/>
              </a:spcAft>
              <a:buClr>
                <a:schemeClr val="accent1"/>
              </a:buClr>
              <a:buSzPts val="4000"/>
              <a:buNone/>
              <a:defRPr sz="5333">
                <a:solidFill>
                  <a:schemeClr val="accent1"/>
                </a:solidFill>
              </a:defRPr>
            </a:lvl4pPr>
            <a:lvl5pPr lvl="4" algn="ctr" rtl="0">
              <a:spcBef>
                <a:spcPts val="0"/>
              </a:spcBef>
              <a:spcAft>
                <a:spcPts val="0"/>
              </a:spcAft>
              <a:buClr>
                <a:schemeClr val="accent1"/>
              </a:buClr>
              <a:buSzPts val="4000"/>
              <a:buNone/>
              <a:defRPr sz="5333">
                <a:solidFill>
                  <a:schemeClr val="accent1"/>
                </a:solidFill>
              </a:defRPr>
            </a:lvl5pPr>
            <a:lvl6pPr lvl="5" algn="ctr" rtl="0">
              <a:spcBef>
                <a:spcPts val="0"/>
              </a:spcBef>
              <a:spcAft>
                <a:spcPts val="0"/>
              </a:spcAft>
              <a:buClr>
                <a:schemeClr val="accent1"/>
              </a:buClr>
              <a:buSzPts val="4000"/>
              <a:buNone/>
              <a:defRPr sz="5333">
                <a:solidFill>
                  <a:schemeClr val="accent1"/>
                </a:solidFill>
              </a:defRPr>
            </a:lvl6pPr>
            <a:lvl7pPr lvl="6" algn="ctr" rtl="0">
              <a:spcBef>
                <a:spcPts val="0"/>
              </a:spcBef>
              <a:spcAft>
                <a:spcPts val="0"/>
              </a:spcAft>
              <a:buClr>
                <a:schemeClr val="accent1"/>
              </a:buClr>
              <a:buSzPts val="4000"/>
              <a:buNone/>
              <a:defRPr sz="5333">
                <a:solidFill>
                  <a:schemeClr val="accent1"/>
                </a:solidFill>
              </a:defRPr>
            </a:lvl7pPr>
            <a:lvl8pPr lvl="7" algn="ctr" rtl="0">
              <a:spcBef>
                <a:spcPts val="0"/>
              </a:spcBef>
              <a:spcAft>
                <a:spcPts val="0"/>
              </a:spcAft>
              <a:buClr>
                <a:schemeClr val="accent1"/>
              </a:buClr>
              <a:buSzPts val="4000"/>
              <a:buNone/>
              <a:defRPr sz="5333">
                <a:solidFill>
                  <a:schemeClr val="accent1"/>
                </a:solidFill>
              </a:defRPr>
            </a:lvl8pPr>
            <a:lvl9pPr lvl="8" algn="ctr" rtl="0">
              <a:spcBef>
                <a:spcPts val="0"/>
              </a:spcBef>
              <a:spcAft>
                <a:spcPts val="0"/>
              </a:spcAft>
              <a:buClr>
                <a:schemeClr val="accent1"/>
              </a:buClr>
              <a:buSzPts val="4000"/>
              <a:buNone/>
              <a:defRPr sz="5333">
                <a:solidFill>
                  <a:schemeClr val="accent1"/>
                </a:solidFill>
              </a:defRPr>
            </a:lvl9pPr>
          </a:lstStyle>
          <a:p>
            <a:endParaRPr/>
          </a:p>
        </p:txBody>
      </p:sp>
      <p:sp>
        <p:nvSpPr>
          <p:cNvPr id="191" name="Google Shape;191;p26"/>
          <p:cNvSpPr txBox="1">
            <a:spLocks noGrp="1"/>
          </p:cNvSpPr>
          <p:nvPr>
            <p:ph type="subTitle" idx="1"/>
          </p:nvPr>
        </p:nvSpPr>
        <p:spPr>
          <a:xfrm>
            <a:off x="3090000" y="1557067"/>
            <a:ext cx="6012000" cy="5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solidFill>
                  <a:schemeClr val="dk2"/>
                </a:solidFill>
                <a:latin typeface="Montserrat"/>
                <a:ea typeface="Montserrat"/>
                <a:cs typeface="Montserrat"/>
                <a:sym typeface="Montserrat"/>
              </a:defRPr>
            </a:lvl1pPr>
            <a:lvl2pPr lvl="1" rtl="0">
              <a:spcBef>
                <a:spcPts val="0"/>
              </a:spcBef>
              <a:spcAft>
                <a:spcPts val="0"/>
              </a:spcAft>
              <a:buNone/>
              <a:defRPr sz="2400">
                <a:solidFill>
                  <a:schemeClr val="dk2"/>
                </a:solidFill>
                <a:latin typeface="Montserrat"/>
                <a:ea typeface="Montserrat"/>
                <a:cs typeface="Montserrat"/>
                <a:sym typeface="Montserrat"/>
              </a:defRPr>
            </a:lvl2pPr>
            <a:lvl3pPr lvl="2" rtl="0">
              <a:spcBef>
                <a:spcPts val="0"/>
              </a:spcBef>
              <a:spcAft>
                <a:spcPts val="0"/>
              </a:spcAft>
              <a:buNone/>
              <a:defRPr sz="2400">
                <a:solidFill>
                  <a:schemeClr val="dk2"/>
                </a:solidFill>
                <a:latin typeface="Montserrat"/>
                <a:ea typeface="Montserrat"/>
                <a:cs typeface="Montserrat"/>
                <a:sym typeface="Montserrat"/>
              </a:defRPr>
            </a:lvl3pPr>
            <a:lvl4pPr lvl="3" rtl="0">
              <a:spcBef>
                <a:spcPts val="0"/>
              </a:spcBef>
              <a:spcAft>
                <a:spcPts val="0"/>
              </a:spcAft>
              <a:buNone/>
              <a:defRPr sz="2400">
                <a:solidFill>
                  <a:schemeClr val="dk2"/>
                </a:solidFill>
                <a:latin typeface="Montserrat"/>
                <a:ea typeface="Montserrat"/>
                <a:cs typeface="Montserrat"/>
                <a:sym typeface="Montserrat"/>
              </a:defRPr>
            </a:lvl4pPr>
            <a:lvl5pPr lvl="4" rtl="0">
              <a:spcBef>
                <a:spcPts val="0"/>
              </a:spcBef>
              <a:spcAft>
                <a:spcPts val="0"/>
              </a:spcAft>
              <a:buNone/>
              <a:defRPr sz="2400">
                <a:solidFill>
                  <a:schemeClr val="dk2"/>
                </a:solidFill>
                <a:latin typeface="Montserrat"/>
                <a:ea typeface="Montserrat"/>
                <a:cs typeface="Montserrat"/>
                <a:sym typeface="Montserrat"/>
              </a:defRPr>
            </a:lvl5pPr>
            <a:lvl6pPr lvl="5" rtl="0">
              <a:spcBef>
                <a:spcPts val="0"/>
              </a:spcBef>
              <a:spcAft>
                <a:spcPts val="0"/>
              </a:spcAft>
              <a:buNone/>
              <a:defRPr sz="2400">
                <a:solidFill>
                  <a:schemeClr val="dk2"/>
                </a:solidFill>
                <a:latin typeface="Montserrat"/>
                <a:ea typeface="Montserrat"/>
                <a:cs typeface="Montserrat"/>
                <a:sym typeface="Montserrat"/>
              </a:defRPr>
            </a:lvl6pPr>
            <a:lvl7pPr lvl="6" rtl="0">
              <a:spcBef>
                <a:spcPts val="0"/>
              </a:spcBef>
              <a:spcAft>
                <a:spcPts val="0"/>
              </a:spcAft>
              <a:buNone/>
              <a:defRPr sz="2400">
                <a:solidFill>
                  <a:schemeClr val="dk2"/>
                </a:solidFill>
                <a:latin typeface="Montserrat"/>
                <a:ea typeface="Montserrat"/>
                <a:cs typeface="Montserrat"/>
                <a:sym typeface="Montserrat"/>
              </a:defRPr>
            </a:lvl7pPr>
            <a:lvl8pPr lvl="7" rtl="0">
              <a:spcBef>
                <a:spcPts val="0"/>
              </a:spcBef>
              <a:spcAft>
                <a:spcPts val="0"/>
              </a:spcAft>
              <a:buNone/>
              <a:defRPr sz="2400">
                <a:solidFill>
                  <a:schemeClr val="dk2"/>
                </a:solidFill>
                <a:latin typeface="Montserrat"/>
                <a:ea typeface="Montserrat"/>
                <a:cs typeface="Montserrat"/>
                <a:sym typeface="Montserrat"/>
              </a:defRPr>
            </a:lvl8pPr>
            <a:lvl9pPr lvl="8" rtl="0">
              <a:spcBef>
                <a:spcPts val="0"/>
              </a:spcBef>
              <a:spcAft>
                <a:spcPts val="0"/>
              </a:spcAft>
              <a:buNone/>
              <a:defRPr sz="2400">
                <a:solidFill>
                  <a:schemeClr val="dk2"/>
                </a:solidFill>
                <a:latin typeface="Montserrat"/>
                <a:ea typeface="Montserrat"/>
                <a:cs typeface="Montserrat"/>
                <a:sym typeface="Montserrat"/>
              </a:defRPr>
            </a:lvl9pPr>
          </a:lstStyle>
          <a:p>
            <a:endParaRPr/>
          </a:p>
        </p:txBody>
      </p:sp>
      <p:sp>
        <p:nvSpPr>
          <p:cNvPr id="192" name="Google Shape;192;p26"/>
          <p:cNvSpPr txBox="1">
            <a:spLocks noGrp="1"/>
          </p:cNvSpPr>
          <p:nvPr>
            <p:ph type="title" idx="2"/>
          </p:nvPr>
        </p:nvSpPr>
        <p:spPr>
          <a:xfrm>
            <a:off x="1850800" y="2482867"/>
            <a:ext cx="8490400" cy="97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000"/>
              <a:buNone/>
              <a:defRPr sz="5333">
                <a:solidFill>
                  <a:schemeClr val="accent1"/>
                </a:solidFill>
              </a:defRPr>
            </a:lvl1pPr>
            <a:lvl2pPr lvl="1" algn="ctr" rtl="0">
              <a:spcBef>
                <a:spcPts val="0"/>
              </a:spcBef>
              <a:spcAft>
                <a:spcPts val="0"/>
              </a:spcAft>
              <a:buClr>
                <a:schemeClr val="accent1"/>
              </a:buClr>
              <a:buSzPts val="4000"/>
              <a:buNone/>
              <a:defRPr sz="5333">
                <a:solidFill>
                  <a:schemeClr val="accent1"/>
                </a:solidFill>
              </a:defRPr>
            </a:lvl2pPr>
            <a:lvl3pPr lvl="2" algn="ctr" rtl="0">
              <a:spcBef>
                <a:spcPts val="0"/>
              </a:spcBef>
              <a:spcAft>
                <a:spcPts val="0"/>
              </a:spcAft>
              <a:buClr>
                <a:schemeClr val="accent1"/>
              </a:buClr>
              <a:buSzPts val="4000"/>
              <a:buNone/>
              <a:defRPr sz="5333">
                <a:solidFill>
                  <a:schemeClr val="accent1"/>
                </a:solidFill>
              </a:defRPr>
            </a:lvl3pPr>
            <a:lvl4pPr lvl="3" algn="ctr" rtl="0">
              <a:spcBef>
                <a:spcPts val="0"/>
              </a:spcBef>
              <a:spcAft>
                <a:spcPts val="0"/>
              </a:spcAft>
              <a:buClr>
                <a:schemeClr val="accent1"/>
              </a:buClr>
              <a:buSzPts val="4000"/>
              <a:buNone/>
              <a:defRPr sz="5333">
                <a:solidFill>
                  <a:schemeClr val="accent1"/>
                </a:solidFill>
              </a:defRPr>
            </a:lvl4pPr>
            <a:lvl5pPr lvl="4" algn="ctr" rtl="0">
              <a:spcBef>
                <a:spcPts val="0"/>
              </a:spcBef>
              <a:spcAft>
                <a:spcPts val="0"/>
              </a:spcAft>
              <a:buClr>
                <a:schemeClr val="accent1"/>
              </a:buClr>
              <a:buSzPts val="4000"/>
              <a:buNone/>
              <a:defRPr sz="5333">
                <a:solidFill>
                  <a:schemeClr val="accent1"/>
                </a:solidFill>
              </a:defRPr>
            </a:lvl5pPr>
            <a:lvl6pPr lvl="5" algn="ctr" rtl="0">
              <a:spcBef>
                <a:spcPts val="0"/>
              </a:spcBef>
              <a:spcAft>
                <a:spcPts val="0"/>
              </a:spcAft>
              <a:buClr>
                <a:schemeClr val="accent1"/>
              </a:buClr>
              <a:buSzPts val="4000"/>
              <a:buNone/>
              <a:defRPr sz="5333">
                <a:solidFill>
                  <a:schemeClr val="accent1"/>
                </a:solidFill>
              </a:defRPr>
            </a:lvl6pPr>
            <a:lvl7pPr lvl="6" algn="ctr" rtl="0">
              <a:spcBef>
                <a:spcPts val="0"/>
              </a:spcBef>
              <a:spcAft>
                <a:spcPts val="0"/>
              </a:spcAft>
              <a:buClr>
                <a:schemeClr val="accent1"/>
              </a:buClr>
              <a:buSzPts val="4000"/>
              <a:buNone/>
              <a:defRPr sz="5333">
                <a:solidFill>
                  <a:schemeClr val="accent1"/>
                </a:solidFill>
              </a:defRPr>
            </a:lvl7pPr>
            <a:lvl8pPr lvl="7" algn="ctr" rtl="0">
              <a:spcBef>
                <a:spcPts val="0"/>
              </a:spcBef>
              <a:spcAft>
                <a:spcPts val="0"/>
              </a:spcAft>
              <a:buClr>
                <a:schemeClr val="accent1"/>
              </a:buClr>
              <a:buSzPts val="4000"/>
              <a:buNone/>
              <a:defRPr sz="5333">
                <a:solidFill>
                  <a:schemeClr val="accent1"/>
                </a:solidFill>
              </a:defRPr>
            </a:lvl8pPr>
            <a:lvl9pPr lvl="8" algn="ctr" rtl="0">
              <a:spcBef>
                <a:spcPts val="0"/>
              </a:spcBef>
              <a:spcAft>
                <a:spcPts val="0"/>
              </a:spcAft>
              <a:buClr>
                <a:schemeClr val="accent1"/>
              </a:buClr>
              <a:buSzPts val="4000"/>
              <a:buNone/>
              <a:defRPr sz="5333">
                <a:solidFill>
                  <a:schemeClr val="accent1"/>
                </a:solidFill>
              </a:defRPr>
            </a:lvl9pPr>
          </a:lstStyle>
          <a:p>
            <a:endParaRPr/>
          </a:p>
        </p:txBody>
      </p:sp>
      <p:sp>
        <p:nvSpPr>
          <p:cNvPr id="193" name="Google Shape;193;p26"/>
          <p:cNvSpPr txBox="1">
            <a:spLocks noGrp="1"/>
          </p:cNvSpPr>
          <p:nvPr>
            <p:ph type="subTitle" idx="3"/>
          </p:nvPr>
        </p:nvSpPr>
        <p:spPr>
          <a:xfrm>
            <a:off x="3090000" y="3385867"/>
            <a:ext cx="6012000" cy="5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solidFill>
                  <a:schemeClr val="dk2"/>
                </a:solidFill>
                <a:latin typeface="Montserrat"/>
                <a:ea typeface="Montserrat"/>
                <a:cs typeface="Montserrat"/>
                <a:sym typeface="Montserrat"/>
              </a:defRPr>
            </a:lvl1pPr>
            <a:lvl2pPr lvl="1" rtl="0">
              <a:spcBef>
                <a:spcPts val="0"/>
              </a:spcBef>
              <a:spcAft>
                <a:spcPts val="0"/>
              </a:spcAft>
              <a:buNone/>
              <a:defRPr sz="2400">
                <a:solidFill>
                  <a:schemeClr val="dk2"/>
                </a:solidFill>
                <a:latin typeface="Montserrat"/>
                <a:ea typeface="Montserrat"/>
                <a:cs typeface="Montserrat"/>
                <a:sym typeface="Montserrat"/>
              </a:defRPr>
            </a:lvl2pPr>
            <a:lvl3pPr lvl="2" rtl="0">
              <a:spcBef>
                <a:spcPts val="0"/>
              </a:spcBef>
              <a:spcAft>
                <a:spcPts val="0"/>
              </a:spcAft>
              <a:buNone/>
              <a:defRPr sz="2400">
                <a:solidFill>
                  <a:schemeClr val="dk2"/>
                </a:solidFill>
                <a:latin typeface="Montserrat"/>
                <a:ea typeface="Montserrat"/>
                <a:cs typeface="Montserrat"/>
                <a:sym typeface="Montserrat"/>
              </a:defRPr>
            </a:lvl3pPr>
            <a:lvl4pPr lvl="3" rtl="0">
              <a:spcBef>
                <a:spcPts val="0"/>
              </a:spcBef>
              <a:spcAft>
                <a:spcPts val="0"/>
              </a:spcAft>
              <a:buNone/>
              <a:defRPr sz="2400">
                <a:solidFill>
                  <a:schemeClr val="dk2"/>
                </a:solidFill>
                <a:latin typeface="Montserrat"/>
                <a:ea typeface="Montserrat"/>
                <a:cs typeface="Montserrat"/>
                <a:sym typeface="Montserrat"/>
              </a:defRPr>
            </a:lvl4pPr>
            <a:lvl5pPr lvl="4" rtl="0">
              <a:spcBef>
                <a:spcPts val="0"/>
              </a:spcBef>
              <a:spcAft>
                <a:spcPts val="0"/>
              </a:spcAft>
              <a:buNone/>
              <a:defRPr sz="2400">
                <a:solidFill>
                  <a:schemeClr val="dk2"/>
                </a:solidFill>
                <a:latin typeface="Montserrat"/>
                <a:ea typeface="Montserrat"/>
                <a:cs typeface="Montserrat"/>
                <a:sym typeface="Montserrat"/>
              </a:defRPr>
            </a:lvl5pPr>
            <a:lvl6pPr lvl="5" rtl="0">
              <a:spcBef>
                <a:spcPts val="0"/>
              </a:spcBef>
              <a:spcAft>
                <a:spcPts val="0"/>
              </a:spcAft>
              <a:buNone/>
              <a:defRPr sz="2400">
                <a:solidFill>
                  <a:schemeClr val="dk2"/>
                </a:solidFill>
                <a:latin typeface="Montserrat"/>
                <a:ea typeface="Montserrat"/>
                <a:cs typeface="Montserrat"/>
                <a:sym typeface="Montserrat"/>
              </a:defRPr>
            </a:lvl6pPr>
            <a:lvl7pPr lvl="6" rtl="0">
              <a:spcBef>
                <a:spcPts val="0"/>
              </a:spcBef>
              <a:spcAft>
                <a:spcPts val="0"/>
              </a:spcAft>
              <a:buNone/>
              <a:defRPr sz="2400">
                <a:solidFill>
                  <a:schemeClr val="dk2"/>
                </a:solidFill>
                <a:latin typeface="Montserrat"/>
                <a:ea typeface="Montserrat"/>
                <a:cs typeface="Montserrat"/>
                <a:sym typeface="Montserrat"/>
              </a:defRPr>
            </a:lvl7pPr>
            <a:lvl8pPr lvl="7" rtl="0">
              <a:spcBef>
                <a:spcPts val="0"/>
              </a:spcBef>
              <a:spcAft>
                <a:spcPts val="0"/>
              </a:spcAft>
              <a:buNone/>
              <a:defRPr sz="2400">
                <a:solidFill>
                  <a:schemeClr val="dk2"/>
                </a:solidFill>
                <a:latin typeface="Montserrat"/>
                <a:ea typeface="Montserrat"/>
                <a:cs typeface="Montserrat"/>
                <a:sym typeface="Montserrat"/>
              </a:defRPr>
            </a:lvl8pPr>
            <a:lvl9pPr lvl="8" rtl="0">
              <a:spcBef>
                <a:spcPts val="0"/>
              </a:spcBef>
              <a:spcAft>
                <a:spcPts val="0"/>
              </a:spcAft>
              <a:buNone/>
              <a:defRPr sz="2400">
                <a:solidFill>
                  <a:schemeClr val="dk2"/>
                </a:solidFill>
                <a:latin typeface="Montserrat"/>
                <a:ea typeface="Montserrat"/>
                <a:cs typeface="Montserrat"/>
                <a:sym typeface="Montserrat"/>
              </a:defRPr>
            </a:lvl9pPr>
          </a:lstStyle>
          <a:p>
            <a:endParaRPr/>
          </a:p>
        </p:txBody>
      </p:sp>
      <p:sp>
        <p:nvSpPr>
          <p:cNvPr id="194" name="Google Shape;194;p26"/>
          <p:cNvSpPr txBox="1">
            <a:spLocks noGrp="1"/>
          </p:cNvSpPr>
          <p:nvPr>
            <p:ph type="title" idx="4"/>
          </p:nvPr>
        </p:nvSpPr>
        <p:spPr>
          <a:xfrm>
            <a:off x="1850800" y="4311667"/>
            <a:ext cx="8490400" cy="97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000"/>
              <a:buNone/>
              <a:defRPr sz="5333">
                <a:solidFill>
                  <a:schemeClr val="accent1"/>
                </a:solidFill>
              </a:defRPr>
            </a:lvl1pPr>
            <a:lvl2pPr lvl="1" algn="ctr" rtl="0">
              <a:spcBef>
                <a:spcPts val="0"/>
              </a:spcBef>
              <a:spcAft>
                <a:spcPts val="0"/>
              </a:spcAft>
              <a:buClr>
                <a:schemeClr val="accent1"/>
              </a:buClr>
              <a:buSzPts val="4000"/>
              <a:buNone/>
              <a:defRPr sz="5333">
                <a:solidFill>
                  <a:schemeClr val="accent1"/>
                </a:solidFill>
              </a:defRPr>
            </a:lvl2pPr>
            <a:lvl3pPr lvl="2" algn="ctr" rtl="0">
              <a:spcBef>
                <a:spcPts val="0"/>
              </a:spcBef>
              <a:spcAft>
                <a:spcPts val="0"/>
              </a:spcAft>
              <a:buClr>
                <a:schemeClr val="accent1"/>
              </a:buClr>
              <a:buSzPts val="4000"/>
              <a:buNone/>
              <a:defRPr sz="5333">
                <a:solidFill>
                  <a:schemeClr val="accent1"/>
                </a:solidFill>
              </a:defRPr>
            </a:lvl3pPr>
            <a:lvl4pPr lvl="3" algn="ctr" rtl="0">
              <a:spcBef>
                <a:spcPts val="0"/>
              </a:spcBef>
              <a:spcAft>
                <a:spcPts val="0"/>
              </a:spcAft>
              <a:buClr>
                <a:schemeClr val="accent1"/>
              </a:buClr>
              <a:buSzPts val="4000"/>
              <a:buNone/>
              <a:defRPr sz="5333">
                <a:solidFill>
                  <a:schemeClr val="accent1"/>
                </a:solidFill>
              </a:defRPr>
            </a:lvl4pPr>
            <a:lvl5pPr lvl="4" algn="ctr" rtl="0">
              <a:spcBef>
                <a:spcPts val="0"/>
              </a:spcBef>
              <a:spcAft>
                <a:spcPts val="0"/>
              </a:spcAft>
              <a:buClr>
                <a:schemeClr val="accent1"/>
              </a:buClr>
              <a:buSzPts val="4000"/>
              <a:buNone/>
              <a:defRPr sz="5333">
                <a:solidFill>
                  <a:schemeClr val="accent1"/>
                </a:solidFill>
              </a:defRPr>
            </a:lvl5pPr>
            <a:lvl6pPr lvl="5" algn="ctr" rtl="0">
              <a:spcBef>
                <a:spcPts val="0"/>
              </a:spcBef>
              <a:spcAft>
                <a:spcPts val="0"/>
              </a:spcAft>
              <a:buClr>
                <a:schemeClr val="accent1"/>
              </a:buClr>
              <a:buSzPts val="4000"/>
              <a:buNone/>
              <a:defRPr sz="5333">
                <a:solidFill>
                  <a:schemeClr val="accent1"/>
                </a:solidFill>
              </a:defRPr>
            </a:lvl6pPr>
            <a:lvl7pPr lvl="6" algn="ctr" rtl="0">
              <a:spcBef>
                <a:spcPts val="0"/>
              </a:spcBef>
              <a:spcAft>
                <a:spcPts val="0"/>
              </a:spcAft>
              <a:buClr>
                <a:schemeClr val="accent1"/>
              </a:buClr>
              <a:buSzPts val="4000"/>
              <a:buNone/>
              <a:defRPr sz="5333">
                <a:solidFill>
                  <a:schemeClr val="accent1"/>
                </a:solidFill>
              </a:defRPr>
            </a:lvl7pPr>
            <a:lvl8pPr lvl="7" algn="ctr" rtl="0">
              <a:spcBef>
                <a:spcPts val="0"/>
              </a:spcBef>
              <a:spcAft>
                <a:spcPts val="0"/>
              </a:spcAft>
              <a:buClr>
                <a:schemeClr val="accent1"/>
              </a:buClr>
              <a:buSzPts val="4000"/>
              <a:buNone/>
              <a:defRPr sz="5333">
                <a:solidFill>
                  <a:schemeClr val="accent1"/>
                </a:solidFill>
              </a:defRPr>
            </a:lvl8pPr>
            <a:lvl9pPr lvl="8" algn="ctr" rtl="0">
              <a:spcBef>
                <a:spcPts val="0"/>
              </a:spcBef>
              <a:spcAft>
                <a:spcPts val="0"/>
              </a:spcAft>
              <a:buClr>
                <a:schemeClr val="accent1"/>
              </a:buClr>
              <a:buSzPts val="4000"/>
              <a:buNone/>
              <a:defRPr sz="5333">
                <a:solidFill>
                  <a:schemeClr val="accent1"/>
                </a:solidFill>
              </a:defRPr>
            </a:lvl9pPr>
          </a:lstStyle>
          <a:p>
            <a:endParaRPr/>
          </a:p>
        </p:txBody>
      </p:sp>
      <p:sp>
        <p:nvSpPr>
          <p:cNvPr id="195" name="Google Shape;195;p26"/>
          <p:cNvSpPr txBox="1">
            <a:spLocks noGrp="1"/>
          </p:cNvSpPr>
          <p:nvPr>
            <p:ph type="subTitle" idx="5"/>
          </p:nvPr>
        </p:nvSpPr>
        <p:spPr>
          <a:xfrm>
            <a:off x="3090000" y="5214667"/>
            <a:ext cx="6012000" cy="97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solidFill>
                  <a:schemeClr val="accent3"/>
                </a:solidFill>
                <a:latin typeface="Montserrat"/>
                <a:ea typeface="Montserrat"/>
                <a:cs typeface="Montserrat"/>
                <a:sym typeface="Montserrat"/>
              </a:defRPr>
            </a:lvl1pPr>
            <a:lvl2pPr lvl="1" rtl="0">
              <a:spcBef>
                <a:spcPts val="0"/>
              </a:spcBef>
              <a:spcAft>
                <a:spcPts val="0"/>
              </a:spcAft>
              <a:buNone/>
              <a:defRPr sz="2400">
                <a:solidFill>
                  <a:schemeClr val="accent3"/>
                </a:solidFill>
                <a:latin typeface="Montserrat"/>
                <a:ea typeface="Montserrat"/>
                <a:cs typeface="Montserrat"/>
                <a:sym typeface="Montserrat"/>
              </a:defRPr>
            </a:lvl2pPr>
            <a:lvl3pPr lvl="2" rtl="0">
              <a:spcBef>
                <a:spcPts val="0"/>
              </a:spcBef>
              <a:spcAft>
                <a:spcPts val="0"/>
              </a:spcAft>
              <a:buNone/>
              <a:defRPr sz="2400">
                <a:solidFill>
                  <a:schemeClr val="accent3"/>
                </a:solidFill>
                <a:latin typeface="Montserrat"/>
                <a:ea typeface="Montserrat"/>
                <a:cs typeface="Montserrat"/>
                <a:sym typeface="Montserrat"/>
              </a:defRPr>
            </a:lvl3pPr>
            <a:lvl4pPr lvl="3" rtl="0">
              <a:spcBef>
                <a:spcPts val="0"/>
              </a:spcBef>
              <a:spcAft>
                <a:spcPts val="0"/>
              </a:spcAft>
              <a:buNone/>
              <a:defRPr sz="2400">
                <a:solidFill>
                  <a:schemeClr val="accent3"/>
                </a:solidFill>
                <a:latin typeface="Montserrat"/>
                <a:ea typeface="Montserrat"/>
                <a:cs typeface="Montserrat"/>
                <a:sym typeface="Montserrat"/>
              </a:defRPr>
            </a:lvl4pPr>
            <a:lvl5pPr lvl="4" rtl="0">
              <a:spcBef>
                <a:spcPts val="0"/>
              </a:spcBef>
              <a:spcAft>
                <a:spcPts val="0"/>
              </a:spcAft>
              <a:buNone/>
              <a:defRPr sz="2400">
                <a:solidFill>
                  <a:schemeClr val="accent3"/>
                </a:solidFill>
                <a:latin typeface="Montserrat"/>
                <a:ea typeface="Montserrat"/>
                <a:cs typeface="Montserrat"/>
                <a:sym typeface="Montserrat"/>
              </a:defRPr>
            </a:lvl5pPr>
            <a:lvl6pPr lvl="5" rtl="0">
              <a:spcBef>
                <a:spcPts val="0"/>
              </a:spcBef>
              <a:spcAft>
                <a:spcPts val="0"/>
              </a:spcAft>
              <a:buNone/>
              <a:defRPr sz="2400">
                <a:solidFill>
                  <a:schemeClr val="accent3"/>
                </a:solidFill>
                <a:latin typeface="Montserrat"/>
                <a:ea typeface="Montserrat"/>
                <a:cs typeface="Montserrat"/>
                <a:sym typeface="Montserrat"/>
              </a:defRPr>
            </a:lvl6pPr>
            <a:lvl7pPr lvl="6" rtl="0">
              <a:spcBef>
                <a:spcPts val="0"/>
              </a:spcBef>
              <a:spcAft>
                <a:spcPts val="0"/>
              </a:spcAft>
              <a:buNone/>
              <a:defRPr sz="2400">
                <a:solidFill>
                  <a:schemeClr val="accent3"/>
                </a:solidFill>
                <a:latin typeface="Montserrat"/>
                <a:ea typeface="Montserrat"/>
                <a:cs typeface="Montserrat"/>
                <a:sym typeface="Montserrat"/>
              </a:defRPr>
            </a:lvl7pPr>
            <a:lvl8pPr lvl="7" rtl="0">
              <a:spcBef>
                <a:spcPts val="0"/>
              </a:spcBef>
              <a:spcAft>
                <a:spcPts val="0"/>
              </a:spcAft>
              <a:buNone/>
              <a:defRPr sz="2400">
                <a:solidFill>
                  <a:schemeClr val="accent3"/>
                </a:solidFill>
                <a:latin typeface="Montserrat"/>
                <a:ea typeface="Montserrat"/>
                <a:cs typeface="Montserrat"/>
                <a:sym typeface="Montserrat"/>
              </a:defRPr>
            </a:lvl8pPr>
            <a:lvl9pPr lvl="8" rtl="0">
              <a:spcBef>
                <a:spcPts val="0"/>
              </a:spcBef>
              <a:spcAft>
                <a:spcPts val="0"/>
              </a:spcAft>
              <a:buNone/>
              <a:defRPr sz="2400">
                <a:solidFill>
                  <a:schemeClr val="accent3"/>
                </a:solidFill>
                <a:latin typeface="Montserrat"/>
                <a:ea typeface="Montserrat"/>
                <a:cs typeface="Montserrat"/>
                <a:sym typeface="Montserrat"/>
              </a:defRPr>
            </a:lvl9pPr>
          </a:lstStyle>
          <a:p>
            <a:endParaRPr/>
          </a:p>
        </p:txBody>
      </p:sp>
      <p:sp>
        <p:nvSpPr>
          <p:cNvPr id="196" name="Google Shape;196;p26"/>
          <p:cNvSpPr/>
          <p:nvPr/>
        </p:nvSpPr>
        <p:spPr>
          <a:xfrm>
            <a:off x="11774400" y="0"/>
            <a:ext cx="417600" cy="27408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97" name="Google Shape;197;p26"/>
          <p:cNvSpPr/>
          <p:nvPr/>
        </p:nvSpPr>
        <p:spPr>
          <a:xfrm>
            <a:off x="0" y="5269133"/>
            <a:ext cx="417600" cy="390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98" name="Google Shape;198;p26"/>
          <p:cNvSpPr/>
          <p:nvPr/>
        </p:nvSpPr>
        <p:spPr>
          <a:xfrm>
            <a:off x="208367" y="5480561"/>
            <a:ext cx="389200" cy="3892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26"/>
          <p:cNvSpPr/>
          <p:nvPr/>
        </p:nvSpPr>
        <p:spPr>
          <a:xfrm rot="-5400000" flipH="1">
            <a:off x="484400" y="-484400"/>
            <a:ext cx="389200" cy="13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Tree>
    <p:extLst>
      <p:ext uri="{BB962C8B-B14F-4D97-AF65-F5344CB8AC3E}">
        <p14:creationId xmlns:p14="http://schemas.microsoft.com/office/powerpoint/2010/main" val="4146430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description 1">
  <p:cSld name="Title and description 1">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625900" y="2187400"/>
            <a:ext cx="4365600" cy="1315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02" name="Google Shape;202;p27"/>
          <p:cNvSpPr txBox="1">
            <a:spLocks noGrp="1"/>
          </p:cNvSpPr>
          <p:nvPr>
            <p:ph type="body" idx="1"/>
          </p:nvPr>
        </p:nvSpPr>
        <p:spPr>
          <a:xfrm>
            <a:off x="816100" y="3456133"/>
            <a:ext cx="3985200" cy="1315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
        <p:nvSpPr>
          <p:cNvPr id="203" name="Google Shape;203;p27"/>
          <p:cNvSpPr/>
          <p:nvPr/>
        </p:nvSpPr>
        <p:spPr>
          <a:xfrm>
            <a:off x="0" y="6486500"/>
            <a:ext cx="1504000" cy="390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204" name="Google Shape;204;p27"/>
          <p:cNvSpPr/>
          <p:nvPr/>
        </p:nvSpPr>
        <p:spPr>
          <a:xfrm>
            <a:off x="1248533" y="6271933"/>
            <a:ext cx="450400" cy="4504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27"/>
          <p:cNvSpPr/>
          <p:nvPr/>
        </p:nvSpPr>
        <p:spPr>
          <a:xfrm>
            <a:off x="11705767" y="0"/>
            <a:ext cx="486400" cy="390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206" name="Google Shape;206;p27"/>
          <p:cNvSpPr/>
          <p:nvPr/>
        </p:nvSpPr>
        <p:spPr>
          <a:xfrm rot="-5400000" flipH="1">
            <a:off x="30600" y="-30600"/>
            <a:ext cx="389200" cy="4504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Tree>
    <p:extLst>
      <p:ext uri="{BB962C8B-B14F-4D97-AF65-F5344CB8AC3E}">
        <p14:creationId xmlns:p14="http://schemas.microsoft.com/office/powerpoint/2010/main" val="3801199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description 2">
  <p:cSld name="Title and description 2">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6786733" y="2289000"/>
            <a:ext cx="4365600" cy="1315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09" name="Google Shape;209;p28"/>
          <p:cNvSpPr txBox="1">
            <a:spLocks noGrp="1"/>
          </p:cNvSpPr>
          <p:nvPr>
            <p:ph type="body" idx="1"/>
          </p:nvPr>
        </p:nvSpPr>
        <p:spPr>
          <a:xfrm>
            <a:off x="6930733" y="3557733"/>
            <a:ext cx="4077600" cy="1315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
        <p:nvSpPr>
          <p:cNvPr id="210" name="Google Shape;210;p28"/>
          <p:cNvSpPr/>
          <p:nvPr/>
        </p:nvSpPr>
        <p:spPr>
          <a:xfrm>
            <a:off x="0" y="4117200"/>
            <a:ext cx="417600" cy="27408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211" name="Google Shape;211;p28"/>
          <p:cNvSpPr/>
          <p:nvPr/>
        </p:nvSpPr>
        <p:spPr>
          <a:xfrm>
            <a:off x="0" y="0"/>
            <a:ext cx="417600" cy="390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212" name="Google Shape;212;p28"/>
          <p:cNvSpPr/>
          <p:nvPr/>
        </p:nvSpPr>
        <p:spPr>
          <a:xfrm>
            <a:off x="208367" y="211428"/>
            <a:ext cx="389200" cy="3892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28"/>
          <p:cNvSpPr/>
          <p:nvPr/>
        </p:nvSpPr>
        <p:spPr>
          <a:xfrm rot="-5400000" flipH="1">
            <a:off x="11318400" y="-484000"/>
            <a:ext cx="389200" cy="13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Tree>
    <p:extLst>
      <p:ext uri="{BB962C8B-B14F-4D97-AF65-F5344CB8AC3E}">
        <p14:creationId xmlns:p14="http://schemas.microsoft.com/office/powerpoint/2010/main" val="3169303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lumns 2">
  <p:cSld name="Three columns 2">
    <p:spTree>
      <p:nvGrpSpPr>
        <p:cNvPr id="1" name="Shape 214"/>
        <p:cNvGrpSpPr/>
        <p:nvPr/>
      </p:nvGrpSpPr>
      <p:grpSpPr>
        <a:xfrm>
          <a:off x="0" y="0"/>
          <a:ext cx="0" cy="0"/>
          <a:chOff x="0" y="0"/>
          <a:chExt cx="0" cy="0"/>
        </a:xfrm>
      </p:grpSpPr>
      <p:sp>
        <p:nvSpPr>
          <p:cNvPr id="215" name="Google Shape;215;p29"/>
          <p:cNvSpPr txBox="1">
            <a:spLocks noGrp="1"/>
          </p:cNvSpPr>
          <p:nvPr>
            <p:ph type="body" idx="1"/>
          </p:nvPr>
        </p:nvSpPr>
        <p:spPr>
          <a:xfrm>
            <a:off x="2572033" y="5541733"/>
            <a:ext cx="7048000" cy="537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1467"/>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
        <p:nvSpPr>
          <p:cNvPr id="216" name="Google Shape;216;p29"/>
          <p:cNvSpPr txBox="1">
            <a:spLocks noGrp="1"/>
          </p:cNvSpPr>
          <p:nvPr>
            <p:ph type="title"/>
          </p:nvPr>
        </p:nvSpPr>
        <p:spPr>
          <a:xfrm>
            <a:off x="2164767" y="2398633"/>
            <a:ext cx="1188800" cy="681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solidFill>
                  <a:schemeClr val="accent3"/>
                </a:solidFill>
              </a:defRPr>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endParaRPr/>
          </a:p>
        </p:txBody>
      </p:sp>
      <p:sp>
        <p:nvSpPr>
          <p:cNvPr id="217" name="Google Shape;217;p29"/>
          <p:cNvSpPr txBox="1">
            <a:spLocks noGrp="1"/>
          </p:cNvSpPr>
          <p:nvPr>
            <p:ph type="body" idx="2"/>
          </p:nvPr>
        </p:nvSpPr>
        <p:spPr>
          <a:xfrm>
            <a:off x="2164767" y="2845900"/>
            <a:ext cx="4124400" cy="812800"/>
          </a:xfrm>
          <a:prstGeom prst="rect">
            <a:avLst/>
          </a:prstGeom>
        </p:spPr>
        <p:txBody>
          <a:bodyPr spcFirstLastPara="1" wrap="square" lIns="91425" tIns="91425" rIns="91425" bIns="91425" anchor="t" anchorCtr="0">
            <a:noAutofit/>
          </a:bodyPr>
          <a:lstStyle>
            <a:lvl1pPr marL="609585" lvl="0" indent="-423323" algn="l" rtl="0">
              <a:spcBef>
                <a:spcPts val="0"/>
              </a:spcBef>
              <a:spcAft>
                <a:spcPts val="0"/>
              </a:spcAft>
              <a:buSzPts val="14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
        <p:nvSpPr>
          <p:cNvPr id="218" name="Google Shape;218;p29"/>
          <p:cNvSpPr txBox="1">
            <a:spLocks noGrp="1"/>
          </p:cNvSpPr>
          <p:nvPr>
            <p:ph type="title" idx="3"/>
          </p:nvPr>
        </p:nvSpPr>
        <p:spPr>
          <a:xfrm>
            <a:off x="2164767" y="3817767"/>
            <a:ext cx="1188800" cy="681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solidFill>
                  <a:schemeClr val="accent3"/>
                </a:solidFill>
              </a:defRPr>
            </a:lvl1pPr>
            <a:lvl2pPr lvl="1" algn="l" rtl="0">
              <a:spcBef>
                <a:spcPts val="0"/>
              </a:spcBef>
              <a:spcAft>
                <a:spcPts val="0"/>
              </a:spcAft>
              <a:buNone/>
              <a:defRPr sz="2667">
                <a:solidFill>
                  <a:schemeClr val="accent3"/>
                </a:solidFill>
              </a:defRPr>
            </a:lvl2pPr>
            <a:lvl3pPr lvl="2" algn="l" rtl="0">
              <a:spcBef>
                <a:spcPts val="0"/>
              </a:spcBef>
              <a:spcAft>
                <a:spcPts val="0"/>
              </a:spcAft>
              <a:buNone/>
              <a:defRPr sz="2667">
                <a:solidFill>
                  <a:schemeClr val="accent3"/>
                </a:solidFill>
              </a:defRPr>
            </a:lvl3pPr>
            <a:lvl4pPr lvl="3" algn="l" rtl="0">
              <a:spcBef>
                <a:spcPts val="0"/>
              </a:spcBef>
              <a:spcAft>
                <a:spcPts val="0"/>
              </a:spcAft>
              <a:buNone/>
              <a:defRPr sz="2667">
                <a:solidFill>
                  <a:schemeClr val="accent3"/>
                </a:solidFill>
              </a:defRPr>
            </a:lvl4pPr>
            <a:lvl5pPr lvl="4" algn="l" rtl="0">
              <a:spcBef>
                <a:spcPts val="0"/>
              </a:spcBef>
              <a:spcAft>
                <a:spcPts val="0"/>
              </a:spcAft>
              <a:buNone/>
              <a:defRPr sz="2667">
                <a:solidFill>
                  <a:schemeClr val="accent3"/>
                </a:solidFill>
              </a:defRPr>
            </a:lvl5pPr>
            <a:lvl6pPr lvl="5" algn="l" rtl="0">
              <a:spcBef>
                <a:spcPts val="0"/>
              </a:spcBef>
              <a:spcAft>
                <a:spcPts val="0"/>
              </a:spcAft>
              <a:buNone/>
              <a:defRPr sz="2667">
                <a:solidFill>
                  <a:schemeClr val="accent3"/>
                </a:solidFill>
              </a:defRPr>
            </a:lvl6pPr>
            <a:lvl7pPr lvl="6" algn="l" rtl="0">
              <a:spcBef>
                <a:spcPts val="0"/>
              </a:spcBef>
              <a:spcAft>
                <a:spcPts val="0"/>
              </a:spcAft>
              <a:buNone/>
              <a:defRPr sz="2667">
                <a:solidFill>
                  <a:schemeClr val="accent3"/>
                </a:solidFill>
              </a:defRPr>
            </a:lvl7pPr>
            <a:lvl8pPr lvl="7" algn="l" rtl="0">
              <a:spcBef>
                <a:spcPts val="0"/>
              </a:spcBef>
              <a:spcAft>
                <a:spcPts val="0"/>
              </a:spcAft>
              <a:buNone/>
              <a:defRPr sz="2667">
                <a:solidFill>
                  <a:schemeClr val="accent3"/>
                </a:solidFill>
              </a:defRPr>
            </a:lvl8pPr>
            <a:lvl9pPr lvl="8" algn="l" rtl="0">
              <a:spcBef>
                <a:spcPts val="0"/>
              </a:spcBef>
              <a:spcAft>
                <a:spcPts val="0"/>
              </a:spcAft>
              <a:buNone/>
              <a:defRPr sz="2667">
                <a:solidFill>
                  <a:schemeClr val="accent3"/>
                </a:solidFill>
              </a:defRPr>
            </a:lvl9pPr>
          </a:lstStyle>
          <a:p>
            <a:endParaRPr/>
          </a:p>
        </p:txBody>
      </p:sp>
      <p:sp>
        <p:nvSpPr>
          <p:cNvPr id="219" name="Google Shape;219;p29"/>
          <p:cNvSpPr txBox="1">
            <a:spLocks noGrp="1"/>
          </p:cNvSpPr>
          <p:nvPr>
            <p:ph type="body" idx="4"/>
          </p:nvPr>
        </p:nvSpPr>
        <p:spPr>
          <a:xfrm>
            <a:off x="2164767" y="4274571"/>
            <a:ext cx="4124400" cy="812800"/>
          </a:xfrm>
          <a:prstGeom prst="rect">
            <a:avLst/>
          </a:prstGeom>
        </p:spPr>
        <p:txBody>
          <a:bodyPr spcFirstLastPara="1" wrap="square" lIns="91425" tIns="91425" rIns="91425" bIns="91425" anchor="t" anchorCtr="0">
            <a:noAutofit/>
          </a:bodyPr>
          <a:lstStyle>
            <a:lvl1pPr marL="609585" lvl="0" indent="-423323" algn="l" rtl="0">
              <a:spcBef>
                <a:spcPts val="0"/>
              </a:spcBef>
              <a:spcAft>
                <a:spcPts val="0"/>
              </a:spcAft>
              <a:buSzPts val="14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
        <p:nvSpPr>
          <p:cNvPr id="220" name="Google Shape;220;p29"/>
          <p:cNvSpPr/>
          <p:nvPr/>
        </p:nvSpPr>
        <p:spPr>
          <a:xfrm>
            <a:off x="0" y="0"/>
            <a:ext cx="417600" cy="4184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221" name="Google Shape;221;p29"/>
          <p:cNvSpPr/>
          <p:nvPr/>
        </p:nvSpPr>
        <p:spPr>
          <a:xfrm>
            <a:off x="11742000" y="6138667"/>
            <a:ext cx="450000" cy="7192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222" name="Google Shape;222;p29"/>
          <p:cNvSpPr/>
          <p:nvPr/>
        </p:nvSpPr>
        <p:spPr>
          <a:xfrm>
            <a:off x="11523467" y="5894033"/>
            <a:ext cx="486400" cy="4864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29"/>
          <p:cNvSpPr/>
          <p:nvPr/>
        </p:nvSpPr>
        <p:spPr>
          <a:xfrm rot="-5400000" flipH="1">
            <a:off x="-495800" y="5912233"/>
            <a:ext cx="1441600" cy="45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224" name="Google Shape;224;p29"/>
          <p:cNvSpPr txBox="1">
            <a:spLocks noGrp="1"/>
          </p:cNvSpPr>
          <p:nvPr>
            <p:ph type="title" idx="5"/>
          </p:nvPr>
        </p:nvSpPr>
        <p:spPr>
          <a:xfrm>
            <a:off x="950800" y="642500"/>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500"/>
              <a:buFont typeface="Montserrat ExtraBold"/>
              <a:buNone/>
              <a:defRPr sz="3333">
                <a:solidFill>
                  <a:schemeClr val="accent1"/>
                </a:solidFill>
                <a:latin typeface="Montserrat ExtraBold"/>
                <a:ea typeface="Montserrat ExtraBold"/>
                <a:cs typeface="Montserrat ExtraBold"/>
                <a:sym typeface="Montserrat ExtraBold"/>
              </a:defRPr>
            </a:lvl1pPr>
            <a:lvl2pPr lvl="1" algn="ctr" rtl="0">
              <a:spcBef>
                <a:spcPts val="0"/>
              </a:spcBef>
              <a:spcAft>
                <a:spcPts val="0"/>
              </a:spcAft>
              <a:buClr>
                <a:schemeClr val="accent3"/>
              </a:buClr>
              <a:buSzPts val="2800"/>
              <a:buNone/>
              <a:defRPr sz="3733">
                <a:solidFill>
                  <a:schemeClr val="accent3"/>
                </a:solidFill>
              </a:defRPr>
            </a:lvl2pPr>
            <a:lvl3pPr lvl="2" algn="ctr" rtl="0">
              <a:spcBef>
                <a:spcPts val="0"/>
              </a:spcBef>
              <a:spcAft>
                <a:spcPts val="0"/>
              </a:spcAft>
              <a:buClr>
                <a:schemeClr val="accent3"/>
              </a:buClr>
              <a:buSzPts val="2800"/>
              <a:buNone/>
              <a:defRPr sz="3733">
                <a:solidFill>
                  <a:schemeClr val="accent3"/>
                </a:solidFill>
              </a:defRPr>
            </a:lvl3pPr>
            <a:lvl4pPr lvl="3" algn="ctr" rtl="0">
              <a:spcBef>
                <a:spcPts val="0"/>
              </a:spcBef>
              <a:spcAft>
                <a:spcPts val="0"/>
              </a:spcAft>
              <a:buClr>
                <a:schemeClr val="accent3"/>
              </a:buClr>
              <a:buSzPts val="2800"/>
              <a:buNone/>
              <a:defRPr sz="3733">
                <a:solidFill>
                  <a:schemeClr val="accent3"/>
                </a:solidFill>
              </a:defRPr>
            </a:lvl4pPr>
            <a:lvl5pPr lvl="4" algn="ctr" rtl="0">
              <a:spcBef>
                <a:spcPts val="0"/>
              </a:spcBef>
              <a:spcAft>
                <a:spcPts val="0"/>
              </a:spcAft>
              <a:buClr>
                <a:schemeClr val="accent3"/>
              </a:buClr>
              <a:buSzPts val="2800"/>
              <a:buNone/>
              <a:defRPr sz="3733">
                <a:solidFill>
                  <a:schemeClr val="accent3"/>
                </a:solidFill>
              </a:defRPr>
            </a:lvl5pPr>
            <a:lvl6pPr lvl="5" algn="ctr" rtl="0">
              <a:spcBef>
                <a:spcPts val="0"/>
              </a:spcBef>
              <a:spcAft>
                <a:spcPts val="0"/>
              </a:spcAft>
              <a:buClr>
                <a:schemeClr val="accent3"/>
              </a:buClr>
              <a:buSzPts val="2800"/>
              <a:buNone/>
              <a:defRPr sz="3733">
                <a:solidFill>
                  <a:schemeClr val="accent3"/>
                </a:solidFill>
              </a:defRPr>
            </a:lvl6pPr>
            <a:lvl7pPr lvl="6" algn="ctr" rtl="0">
              <a:spcBef>
                <a:spcPts val="0"/>
              </a:spcBef>
              <a:spcAft>
                <a:spcPts val="0"/>
              </a:spcAft>
              <a:buClr>
                <a:schemeClr val="accent3"/>
              </a:buClr>
              <a:buSzPts val="2800"/>
              <a:buNone/>
              <a:defRPr sz="3733">
                <a:solidFill>
                  <a:schemeClr val="accent3"/>
                </a:solidFill>
              </a:defRPr>
            </a:lvl7pPr>
            <a:lvl8pPr lvl="7" algn="ctr" rtl="0">
              <a:spcBef>
                <a:spcPts val="0"/>
              </a:spcBef>
              <a:spcAft>
                <a:spcPts val="0"/>
              </a:spcAft>
              <a:buClr>
                <a:schemeClr val="accent3"/>
              </a:buClr>
              <a:buSzPts val="2800"/>
              <a:buNone/>
              <a:defRPr sz="3733">
                <a:solidFill>
                  <a:schemeClr val="accent3"/>
                </a:solidFill>
              </a:defRPr>
            </a:lvl8pPr>
            <a:lvl9pPr lvl="8" algn="ctr" rtl="0">
              <a:spcBef>
                <a:spcPts val="0"/>
              </a:spcBef>
              <a:spcAft>
                <a:spcPts val="0"/>
              </a:spcAft>
              <a:buClr>
                <a:schemeClr val="accent3"/>
              </a:buClr>
              <a:buSzPts val="2800"/>
              <a:buNone/>
              <a:defRPr sz="3733">
                <a:solidFill>
                  <a:schemeClr val="accent3"/>
                </a:solidFill>
              </a:defRPr>
            </a:lvl9pPr>
          </a:lstStyle>
          <a:p>
            <a:endParaRPr/>
          </a:p>
        </p:txBody>
      </p:sp>
    </p:spTree>
    <p:extLst>
      <p:ext uri="{BB962C8B-B14F-4D97-AF65-F5344CB8AC3E}">
        <p14:creationId xmlns:p14="http://schemas.microsoft.com/office/powerpoint/2010/main" val="3416224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950800" y="642500"/>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ontserrat SemiBold"/>
                <a:ea typeface="Montserrat SemiBold"/>
                <a:cs typeface="Montserrat SemiBold"/>
                <a:sym typeface="Montserrat SemiBold"/>
              </a:defRPr>
            </a:lvl2pPr>
            <a:lvl3pPr lvl="2" rtl="0">
              <a:spcBef>
                <a:spcPts val="0"/>
              </a:spcBef>
              <a:spcAft>
                <a:spcPts val="0"/>
              </a:spcAft>
              <a:buNone/>
              <a:defRPr>
                <a:latin typeface="Montserrat SemiBold"/>
                <a:ea typeface="Montserrat SemiBold"/>
                <a:cs typeface="Montserrat SemiBold"/>
                <a:sym typeface="Montserrat SemiBold"/>
              </a:defRPr>
            </a:lvl3pPr>
            <a:lvl4pPr lvl="3" rtl="0">
              <a:spcBef>
                <a:spcPts val="0"/>
              </a:spcBef>
              <a:spcAft>
                <a:spcPts val="0"/>
              </a:spcAft>
              <a:buNone/>
              <a:defRPr>
                <a:latin typeface="Montserrat SemiBold"/>
                <a:ea typeface="Montserrat SemiBold"/>
                <a:cs typeface="Montserrat SemiBold"/>
                <a:sym typeface="Montserrat SemiBold"/>
              </a:defRPr>
            </a:lvl4pPr>
            <a:lvl5pPr lvl="4" rtl="0">
              <a:spcBef>
                <a:spcPts val="0"/>
              </a:spcBef>
              <a:spcAft>
                <a:spcPts val="0"/>
              </a:spcAft>
              <a:buNone/>
              <a:defRPr>
                <a:latin typeface="Montserrat SemiBold"/>
                <a:ea typeface="Montserrat SemiBold"/>
                <a:cs typeface="Montserrat SemiBold"/>
                <a:sym typeface="Montserrat SemiBold"/>
              </a:defRPr>
            </a:lvl5pPr>
            <a:lvl6pPr lvl="5" rtl="0">
              <a:spcBef>
                <a:spcPts val="0"/>
              </a:spcBef>
              <a:spcAft>
                <a:spcPts val="0"/>
              </a:spcAft>
              <a:buNone/>
              <a:defRPr>
                <a:latin typeface="Montserrat SemiBold"/>
                <a:ea typeface="Montserrat SemiBold"/>
                <a:cs typeface="Montserrat SemiBold"/>
                <a:sym typeface="Montserrat SemiBold"/>
              </a:defRPr>
            </a:lvl6pPr>
            <a:lvl7pPr lvl="6" rtl="0">
              <a:spcBef>
                <a:spcPts val="0"/>
              </a:spcBef>
              <a:spcAft>
                <a:spcPts val="0"/>
              </a:spcAft>
              <a:buNone/>
              <a:defRPr>
                <a:latin typeface="Montserrat SemiBold"/>
                <a:ea typeface="Montserrat SemiBold"/>
                <a:cs typeface="Montserrat SemiBold"/>
                <a:sym typeface="Montserrat SemiBold"/>
              </a:defRPr>
            </a:lvl7pPr>
            <a:lvl8pPr lvl="7" rtl="0">
              <a:spcBef>
                <a:spcPts val="0"/>
              </a:spcBef>
              <a:spcAft>
                <a:spcPts val="0"/>
              </a:spcAft>
              <a:buNone/>
              <a:defRPr>
                <a:latin typeface="Montserrat SemiBold"/>
                <a:ea typeface="Montserrat SemiBold"/>
                <a:cs typeface="Montserrat SemiBold"/>
                <a:sym typeface="Montserrat SemiBold"/>
              </a:defRPr>
            </a:lvl8pPr>
            <a:lvl9pPr lvl="8" rtl="0">
              <a:spcBef>
                <a:spcPts val="0"/>
              </a:spcBef>
              <a:spcAft>
                <a:spcPts val="0"/>
              </a:spcAft>
              <a:buNone/>
              <a:defRPr>
                <a:latin typeface="Montserrat SemiBold"/>
                <a:ea typeface="Montserrat SemiBold"/>
                <a:cs typeface="Montserrat SemiBold"/>
                <a:sym typeface="Montserrat SemiBold"/>
              </a:defRPr>
            </a:lvl9pPr>
          </a:lstStyle>
          <a:p>
            <a:endParaRPr/>
          </a:p>
        </p:txBody>
      </p:sp>
      <p:sp>
        <p:nvSpPr>
          <p:cNvPr id="249" name="Google Shape;249;p33"/>
          <p:cNvSpPr txBox="1">
            <a:spLocks noGrp="1"/>
          </p:cNvSpPr>
          <p:nvPr>
            <p:ph type="subTitle" idx="1"/>
          </p:nvPr>
        </p:nvSpPr>
        <p:spPr>
          <a:xfrm>
            <a:off x="2681367" y="2051667"/>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a:lvl1pPr>
            <a:lvl2pPr lvl="1" algn="l" rtl="0">
              <a:spcBef>
                <a:spcPts val="0"/>
              </a:spcBef>
              <a:spcAft>
                <a:spcPts val="0"/>
              </a:spcAft>
              <a:buNone/>
              <a:defRPr/>
            </a:lvl2pPr>
            <a:lvl3pPr lvl="2" algn="l" rtl="0">
              <a:spcBef>
                <a:spcPts val="0"/>
              </a:spcBef>
              <a:spcAft>
                <a:spcPts val="0"/>
              </a:spcAft>
              <a:buNone/>
              <a:defRPr/>
            </a:lvl3pPr>
            <a:lvl4pPr lvl="3" algn="l" rtl="0">
              <a:spcBef>
                <a:spcPts val="0"/>
              </a:spcBef>
              <a:spcAft>
                <a:spcPts val="0"/>
              </a:spcAft>
              <a:buNone/>
              <a:defRPr/>
            </a:lvl4pPr>
            <a:lvl5pPr lvl="4" algn="l" rtl="0">
              <a:spcBef>
                <a:spcPts val="0"/>
              </a:spcBef>
              <a:spcAft>
                <a:spcPts val="0"/>
              </a:spcAft>
              <a:buNone/>
              <a:defRPr/>
            </a:lvl5pPr>
            <a:lvl6pPr lvl="5" algn="l" rtl="0">
              <a:spcBef>
                <a:spcPts val="0"/>
              </a:spcBef>
              <a:spcAft>
                <a:spcPts val="0"/>
              </a:spcAft>
              <a:buNone/>
              <a:defRPr/>
            </a:lvl6pPr>
            <a:lvl7pPr lvl="6" algn="l" rtl="0">
              <a:spcBef>
                <a:spcPts val="0"/>
              </a:spcBef>
              <a:spcAft>
                <a:spcPts val="0"/>
              </a:spcAft>
              <a:buNone/>
              <a:defRPr/>
            </a:lvl7pPr>
            <a:lvl8pPr lvl="7" algn="l" rtl="0">
              <a:spcBef>
                <a:spcPts val="0"/>
              </a:spcBef>
              <a:spcAft>
                <a:spcPts val="0"/>
              </a:spcAft>
              <a:buNone/>
              <a:defRPr/>
            </a:lvl8pPr>
            <a:lvl9pPr lvl="8" algn="l" rtl="0">
              <a:spcBef>
                <a:spcPts val="0"/>
              </a:spcBef>
              <a:spcAft>
                <a:spcPts val="0"/>
              </a:spcAft>
              <a:buNone/>
              <a:defRPr/>
            </a:lvl9pPr>
          </a:lstStyle>
          <a:p>
            <a:endParaRPr/>
          </a:p>
        </p:txBody>
      </p:sp>
      <p:sp>
        <p:nvSpPr>
          <p:cNvPr id="250" name="Google Shape;250;p33"/>
          <p:cNvSpPr txBox="1">
            <a:spLocks noGrp="1"/>
          </p:cNvSpPr>
          <p:nvPr>
            <p:ph type="subTitle" idx="2"/>
          </p:nvPr>
        </p:nvSpPr>
        <p:spPr>
          <a:xfrm>
            <a:off x="2681367" y="2580867"/>
            <a:ext cx="31748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a:solidFill>
                  <a:schemeClr val="dk2"/>
                </a:solidFill>
                <a:latin typeface="Montserrat"/>
                <a:ea typeface="Montserrat"/>
                <a:cs typeface="Montserrat"/>
                <a:sym typeface="Montserrat"/>
              </a:defRPr>
            </a:lvl1pPr>
            <a:lvl2pPr lvl="1" algn="l" rtl="0">
              <a:spcBef>
                <a:spcPts val="0"/>
              </a:spcBef>
              <a:spcAft>
                <a:spcPts val="0"/>
              </a:spcAft>
              <a:buNone/>
              <a:defRPr sz="1867">
                <a:solidFill>
                  <a:schemeClr val="dk2"/>
                </a:solidFill>
                <a:latin typeface="Montserrat"/>
                <a:ea typeface="Montserrat"/>
                <a:cs typeface="Montserrat"/>
                <a:sym typeface="Montserrat"/>
              </a:defRPr>
            </a:lvl2pPr>
            <a:lvl3pPr lvl="2" algn="l" rtl="0">
              <a:spcBef>
                <a:spcPts val="0"/>
              </a:spcBef>
              <a:spcAft>
                <a:spcPts val="0"/>
              </a:spcAft>
              <a:buNone/>
              <a:defRPr sz="1867">
                <a:solidFill>
                  <a:schemeClr val="dk2"/>
                </a:solidFill>
                <a:latin typeface="Montserrat"/>
                <a:ea typeface="Montserrat"/>
                <a:cs typeface="Montserrat"/>
                <a:sym typeface="Montserrat"/>
              </a:defRPr>
            </a:lvl3pPr>
            <a:lvl4pPr lvl="3" algn="l" rtl="0">
              <a:spcBef>
                <a:spcPts val="0"/>
              </a:spcBef>
              <a:spcAft>
                <a:spcPts val="0"/>
              </a:spcAft>
              <a:buNone/>
              <a:defRPr sz="1867">
                <a:solidFill>
                  <a:schemeClr val="dk2"/>
                </a:solidFill>
                <a:latin typeface="Montserrat"/>
                <a:ea typeface="Montserrat"/>
                <a:cs typeface="Montserrat"/>
                <a:sym typeface="Montserrat"/>
              </a:defRPr>
            </a:lvl4pPr>
            <a:lvl5pPr lvl="4" algn="l" rtl="0">
              <a:spcBef>
                <a:spcPts val="0"/>
              </a:spcBef>
              <a:spcAft>
                <a:spcPts val="0"/>
              </a:spcAft>
              <a:buNone/>
              <a:defRPr sz="1867">
                <a:solidFill>
                  <a:schemeClr val="dk2"/>
                </a:solidFill>
                <a:latin typeface="Montserrat"/>
                <a:ea typeface="Montserrat"/>
                <a:cs typeface="Montserrat"/>
                <a:sym typeface="Montserrat"/>
              </a:defRPr>
            </a:lvl5pPr>
            <a:lvl6pPr lvl="5" algn="l" rtl="0">
              <a:spcBef>
                <a:spcPts val="0"/>
              </a:spcBef>
              <a:spcAft>
                <a:spcPts val="0"/>
              </a:spcAft>
              <a:buNone/>
              <a:defRPr sz="1867">
                <a:solidFill>
                  <a:schemeClr val="dk2"/>
                </a:solidFill>
                <a:latin typeface="Montserrat"/>
                <a:ea typeface="Montserrat"/>
                <a:cs typeface="Montserrat"/>
                <a:sym typeface="Montserrat"/>
              </a:defRPr>
            </a:lvl6pPr>
            <a:lvl7pPr lvl="6" algn="l" rtl="0">
              <a:spcBef>
                <a:spcPts val="0"/>
              </a:spcBef>
              <a:spcAft>
                <a:spcPts val="0"/>
              </a:spcAft>
              <a:buNone/>
              <a:defRPr sz="1867">
                <a:solidFill>
                  <a:schemeClr val="dk2"/>
                </a:solidFill>
                <a:latin typeface="Montserrat"/>
                <a:ea typeface="Montserrat"/>
                <a:cs typeface="Montserrat"/>
                <a:sym typeface="Montserrat"/>
              </a:defRPr>
            </a:lvl7pPr>
            <a:lvl8pPr lvl="7" algn="l" rtl="0">
              <a:spcBef>
                <a:spcPts val="0"/>
              </a:spcBef>
              <a:spcAft>
                <a:spcPts val="0"/>
              </a:spcAft>
              <a:buNone/>
              <a:defRPr sz="1867">
                <a:solidFill>
                  <a:schemeClr val="dk2"/>
                </a:solidFill>
                <a:latin typeface="Montserrat"/>
                <a:ea typeface="Montserrat"/>
                <a:cs typeface="Montserrat"/>
                <a:sym typeface="Montserrat"/>
              </a:defRPr>
            </a:lvl8pPr>
            <a:lvl9pPr lvl="8" algn="l" rtl="0">
              <a:spcBef>
                <a:spcPts val="0"/>
              </a:spcBef>
              <a:spcAft>
                <a:spcPts val="0"/>
              </a:spcAft>
              <a:buNone/>
              <a:defRPr sz="1867">
                <a:solidFill>
                  <a:schemeClr val="dk2"/>
                </a:solidFill>
                <a:latin typeface="Montserrat"/>
                <a:ea typeface="Montserrat"/>
                <a:cs typeface="Montserrat"/>
                <a:sym typeface="Montserrat"/>
              </a:defRPr>
            </a:lvl9pPr>
          </a:lstStyle>
          <a:p>
            <a:endParaRPr/>
          </a:p>
        </p:txBody>
      </p:sp>
      <p:sp>
        <p:nvSpPr>
          <p:cNvPr id="251" name="Google Shape;251;p33"/>
          <p:cNvSpPr txBox="1">
            <a:spLocks noGrp="1"/>
          </p:cNvSpPr>
          <p:nvPr>
            <p:ph type="subTitle" idx="3"/>
          </p:nvPr>
        </p:nvSpPr>
        <p:spPr>
          <a:xfrm>
            <a:off x="7763827" y="2051667"/>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a:lvl1pPr>
            <a:lvl2pPr lvl="1" algn="l" rtl="0">
              <a:spcBef>
                <a:spcPts val="0"/>
              </a:spcBef>
              <a:spcAft>
                <a:spcPts val="0"/>
              </a:spcAft>
              <a:buNone/>
              <a:defRPr/>
            </a:lvl2pPr>
            <a:lvl3pPr lvl="2" algn="l" rtl="0">
              <a:spcBef>
                <a:spcPts val="0"/>
              </a:spcBef>
              <a:spcAft>
                <a:spcPts val="0"/>
              </a:spcAft>
              <a:buNone/>
              <a:defRPr/>
            </a:lvl3pPr>
            <a:lvl4pPr lvl="3" algn="l" rtl="0">
              <a:spcBef>
                <a:spcPts val="0"/>
              </a:spcBef>
              <a:spcAft>
                <a:spcPts val="0"/>
              </a:spcAft>
              <a:buNone/>
              <a:defRPr/>
            </a:lvl4pPr>
            <a:lvl5pPr lvl="4" algn="l" rtl="0">
              <a:spcBef>
                <a:spcPts val="0"/>
              </a:spcBef>
              <a:spcAft>
                <a:spcPts val="0"/>
              </a:spcAft>
              <a:buNone/>
              <a:defRPr/>
            </a:lvl5pPr>
            <a:lvl6pPr lvl="5" algn="l" rtl="0">
              <a:spcBef>
                <a:spcPts val="0"/>
              </a:spcBef>
              <a:spcAft>
                <a:spcPts val="0"/>
              </a:spcAft>
              <a:buNone/>
              <a:defRPr/>
            </a:lvl6pPr>
            <a:lvl7pPr lvl="6" algn="l" rtl="0">
              <a:spcBef>
                <a:spcPts val="0"/>
              </a:spcBef>
              <a:spcAft>
                <a:spcPts val="0"/>
              </a:spcAft>
              <a:buNone/>
              <a:defRPr/>
            </a:lvl7pPr>
            <a:lvl8pPr lvl="7" algn="l" rtl="0">
              <a:spcBef>
                <a:spcPts val="0"/>
              </a:spcBef>
              <a:spcAft>
                <a:spcPts val="0"/>
              </a:spcAft>
              <a:buNone/>
              <a:defRPr/>
            </a:lvl8pPr>
            <a:lvl9pPr lvl="8" algn="l" rtl="0">
              <a:spcBef>
                <a:spcPts val="0"/>
              </a:spcBef>
              <a:spcAft>
                <a:spcPts val="0"/>
              </a:spcAft>
              <a:buNone/>
              <a:defRPr/>
            </a:lvl9pPr>
          </a:lstStyle>
          <a:p>
            <a:endParaRPr/>
          </a:p>
        </p:txBody>
      </p:sp>
      <p:sp>
        <p:nvSpPr>
          <p:cNvPr id="252" name="Google Shape;252;p33"/>
          <p:cNvSpPr txBox="1">
            <a:spLocks noGrp="1"/>
          </p:cNvSpPr>
          <p:nvPr>
            <p:ph type="subTitle" idx="4"/>
          </p:nvPr>
        </p:nvSpPr>
        <p:spPr>
          <a:xfrm>
            <a:off x="7763827" y="2580867"/>
            <a:ext cx="31748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a:solidFill>
                  <a:schemeClr val="dk2"/>
                </a:solidFill>
                <a:latin typeface="Montserrat"/>
                <a:ea typeface="Montserrat"/>
                <a:cs typeface="Montserrat"/>
                <a:sym typeface="Montserrat"/>
              </a:defRPr>
            </a:lvl1pPr>
            <a:lvl2pPr lvl="1" algn="l" rtl="0">
              <a:spcBef>
                <a:spcPts val="0"/>
              </a:spcBef>
              <a:spcAft>
                <a:spcPts val="0"/>
              </a:spcAft>
              <a:buNone/>
              <a:defRPr sz="1867">
                <a:solidFill>
                  <a:schemeClr val="dk2"/>
                </a:solidFill>
                <a:latin typeface="Montserrat"/>
                <a:ea typeface="Montserrat"/>
                <a:cs typeface="Montserrat"/>
                <a:sym typeface="Montserrat"/>
              </a:defRPr>
            </a:lvl2pPr>
            <a:lvl3pPr lvl="2" algn="l" rtl="0">
              <a:spcBef>
                <a:spcPts val="0"/>
              </a:spcBef>
              <a:spcAft>
                <a:spcPts val="0"/>
              </a:spcAft>
              <a:buNone/>
              <a:defRPr sz="1867">
                <a:solidFill>
                  <a:schemeClr val="dk2"/>
                </a:solidFill>
                <a:latin typeface="Montserrat"/>
                <a:ea typeface="Montserrat"/>
                <a:cs typeface="Montserrat"/>
                <a:sym typeface="Montserrat"/>
              </a:defRPr>
            </a:lvl3pPr>
            <a:lvl4pPr lvl="3" algn="l" rtl="0">
              <a:spcBef>
                <a:spcPts val="0"/>
              </a:spcBef>
              <a:spcAft>
                <a:spcPts val="0"/>
              </a:spcAft>
              <a:buNone/>
              <a:defRPr sz="1867">
                <a:solidFill>
                  <a:schemeClr val="dk2"/>
                </a:solidFill>
                <a:latin typeface="Montserrat"/>
                <a:ea typeface="Montserrat"/>
                <a:cs typeface="Montserrat"/>
                <a:sym typeface="Montserrat"/>
              </a:defRPr>
            </a:lvl4pPr>
            <a:lvl5pPr lvl="4" algn="l" rtl="0">
              <a:spcBef>
                <a:spcPts val="0"/>
              </a:spcBef>
              <a:spcAft>
                <a:spcPts val="0"/>
              </a:spcAft>
              <a:buNone/>
              <a:defRPr sz="1867">
                <a:solidFill>
                  <a:schemeClr val="dk2"/>
                </a:solidFill>
                <a:latin typeface="Montserrat"/>
                <a:ea typeface="Montserrat"/>
                <a:cs typeface="Montserrat"/>
                <a:sym typeface="Montserrat"/>
              </a:defRPr>
            </a:lvl5pPr>
            <a:lvl6pPr lvl="5" algn="l" rtl="0">
              <a:spcBef>
                <a:spcPts val="0"/>
              </a:spcBef>
              <a:spcAft>
                <a:spcPts val="0"/>
              </a:spcAft>
              <a:buNone/>
              <a:defRPr sz="1867">
                <a:solidFill>
                  <a:schemeClr val="dk2"/>
                </a:solidFill>
                <a:latin typeface="Montserrat"/>
                <a:ea typeface="Montserrat"/>
                <a:cs typeface="Montserrat"/>
                <a:sym typeface="Montserrat"/>
              </a:defRPr>
            </a:lvl6pPr>
            <a:lvl7pPr lvl="6" algn="l" rtl="0">
              <a:spcBef>
                <a:spcPts val="0"/>
              </a:spcBef>
              <a:spcAft>
                <a:spcPts val="0"/>
              </a:spcAft>
              <a:buNone/>
              <a:defRPr sz="1867">
                <a:solidFill>
                  <a:schemeClr val="dk2"/>
                </a:solidFill>
                <a:latin typeface="Montserrat"/>
                <a:ea typeface="Montserrat"/>
                <a:cs typeface="Montserrat"/>
                <a:sym typeface="Montserrat"/>
              </a:defRPr>
            </a:lvl7pPr>
            <a:lvl8pPr lvl="7" algn="l" rtl="0">
              <a:spcBef>
                <a:spcPts val="0"/>
              </a:spcBef>
              <a:spcAft>
                <a:spcPts val="0"/>
              </a:spcAft>
              <a:buNone/>
              <a:defRPr sz="1867">
                <a:solidFill>
                  <a:schemeClr val="dk2"/>
                </a:solidFill>
                <a:latin typeface="Montserrat"/>
                <a:ea typeface="Montserrat"/>
                <a:cs typeface="Montserrat"/>
                <a:sym typeface="Montserrat"/>
              </a:defRPr>
            </a:lvl8pPr>
            <a:lvl9pPr lvl="8" algn="l" rtl="0">
              <a:spcBef>
                <a:spcPts val="0"/>
              </a:spcBef>
              <a:spcAft>
                <a:spcPts val="0"/>
              </a:spcAft>
              <a:buNone/>
              <a:defRPr sz="1867">
                <a:solidFill>
                  <a:schemeClr val="dk2"/>
                </a:solidFill>
                <a:latin typeface="Montserrat"/>
                <a:ea typeface="Montserrat"/>
                <a:cs typeface="Montserrat"/>
                <a:sym typeface="Montserrat"/>
              </a:defRPr>
            </a:lvl9pPr>
          </a:lstStyle>
          <a:p>
            <a:endParaRPr/>
          </a:p>
        </p:txBody>
      </p:sp>
      <p:sp>
        <p:nvSpPr>
          <p:cNvPr id="253" name="Google Shape;253;p33"/>
          <p:cNvSpPr txBox="1">
            <a:spLocks noGrp="1"/>
          </p:cNvSpPr>
          <p:nvPr>
            <p:ph type="subTitle" idx="5"/>
          </p:nvPr>
        </p:nvSpPr>
        <p:spPr>
          <a:xfrm>
            <a:off x="2681367" y="4213133"/>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a:lvl1pPr>
            <a:lvl2pPr lvl="1" algn="l" rtl="0">
              <a:spcBef>
                <a:spcPts val="0"/>
              </a:spcBef>
              <a:spcAft>
                <a:spcPts val="0"/>
              </a:spcAft>
              <a:buNone/>
              <a:defRPr/>
            </a:lvl2pPr>
            <a:lvl3pPr lvl="2" algn="l" rtl="0">
              <a:spcBef>
                <a:spcPts val="0"/>
              </a:spcBef>
              <a:spcAft>
                <a:spcPts val="0"/>
              </a:spcAft>
              <a:buNone/>
              <a:defRPr/>
            </a:lvl3pPr>
            <a:lvl4pPr lvl="3" algn="l" rtl="0">
              <a:spcBef>
                <a:spcPts val="0"/>
              </a:spcBef>
              <a:spcAft>
                <a:spcPts val="0"/>
              </a:spcAft>
              <a:buNone/>
              <a:defRPr/>
            </a:lvl4pPr>
            <a:lvl5pPr lvl="4" algn="l" rtl="0">
              <a:spcBef>
                <a:spcPts val="0"/>
              </a:spcBef>
              <a:spcAft>
                <a:spcPts val="0"/>
              </a:spcAft>
              <a:buNone/>
              <a:defRPr/>
            </a:lvl5pPr>
            <a:lvl6pPr lvl="5" algn="l" rtl="0">
              <a:spcBef>
                <a:spcPts val="0"/>
              </a:spcBef>
              <a:spcAft>
                <a:spcPts val="0"/>
              </a:spcAft>
              <a:buNone/>
              <a:defRPr/>
            </a:lvl6pPr>
            <a:lvl7pPr lvl="6" algn="l" rtl="0">
              <a:spcBef>
                <a:spcPts val="0"/>
              </a:spcBef>
              <a:spcAft>
                <a:spcPts val="0"/>
              </a:spcAft>
              <a:buNone/>
              <a:defRPr/>
            </a:lvl7pPr>
            <a:lvl8pPr lvl="7" algn="l" rtl="0">
              <a:spcBef>
                <a:spcPts val="0"/>
              </a:spcBef>
              <a:spcAft>
                <a:spcPts val="0"/>
              </a:spcAft>
              <a:buNone/>
              <a:defRPr/>
            </a:lvl8pPr>
            <a:lvl9pPr lvl="8" algn="l" rtl="0">
              <a:spcBef>
                <a:spcPts val="0"/>
              </a:spcBef>
              <a:spcAft>
                <a:spcPts val="0"/>
              </a:spcAft>
              <a:buNone/>
              <a:defRPr/>
            </a:lvl9pPr>
          </a:lstStyle>
          <a:p>
            <a:endParaRPr/>
          </a:p>
        </p:txBody>
      </p:sp>
      <p:sp>
        <p:nvSpPr>
          <p:cNvPr id="254" name="Google Shape;254;p33"/>
          <p:cNvSpPr txBox="1">
            <a:spLocks noGrp="1"/>
          </p:cNvSpPr>
          <p:nvPr>
            <p:ph type="subTitle" idx="6"/>
          </p:nvPr>
        </p:nvSpPr>
        <p:spPr>
          <a:xfrm>
            <a:off x="2681367" y="4734467"/>
            <a:ext cx="31748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a:solidFill>
                  <a:schemeClr val="dk2"/>
                </a:solidFill>
                <a:latin typeface="Montserrat"/>
                <a:ea typeface="Montserrat"/>
                <a:cs typeface="Montserrat"/>
                <a:sym typeface="Montserrat"/>
              </a:defRPr>
            </a:lvl1pPr>
            <a:lvl2pPr lvl="1" algn="l" rtl="0">
              <a:spcBef>
                <a:spcPts val="0"/>
              </a:spcBef>
              <a:spcAft>
                <a:spcPts val="0"/>
              </a:spcAft>
              <a:buNone/>
              <a:defRPr sz="1867">
                <a:solidFill>
                  <a:schemeClr val="dk2"/>
                </a:solidFill>
                <a:latin typeface="Montserrat"/>
                <a:ea typeface="Montserrat"/>
                <a:cs typeface="Montserrat"/>
                <a:sym typeface="Montserrat"/>
              </a:defRPr>
            </a:lvl2pPr>
            <a:lvl3pPr lvl="2" algn="l" rtl="0">
              <a:spcBef>
                <a:spcPts val="0"/>
              </a:spcBef>
              <a:spcAft>
                <a:spcPts val="0"/>
              </a:spcAft>
              <a:buNone/>
              <a:defRPr sz="1867">
                <a:solidFill>
                  <a:schemeClr val="dk2"/>
                </a:solidFill>
                <a:latin typeface="Montserrat"/>
                <a:ea typeface="Montserrat"/>
                <a:cs typeface="Montserrat"/>
                <a:sym typeface="Montserrat"/>
              </a:defRPr>
            </a:lvl3pPr>
            <a:lvl4pPr lvl="3" algn="l" rtl="0">
              <a:spcBef>
                <a:spcPts val="0"/>
              </a:spcBef>
              <a:spcAft>
                <a:spcPts val="0"/>
              </a:spcAft>
              <a:buNone/>
              <a:defRPr sz="1867">
                <a:solidFill>
                  <a:schemeClr val="dk2"/>
                </a:solidFill>
                <a:latin typeface="Montserrat"/>
                <a:ea typeface="Montserrat"/>
                <a:cs typeface="Montserrat"/>
                <a:sym typeface="Montserrat"/>
              </a:defRPr>
            </a:lvl4pPr>
            <a:lvl5pPr lvl="4" algn="l" rtl="0">
              <a:spcBef>
                <a:spcPts val="0"/>
              </a:spcBef>
              <a:spcAft>
                <a:spcPts val="0"/>
              </a:spcAft>
              <a:buNone/>
              <a:defRPr sz="1867">
                <a:solidFill>
                  <a:schemeClr val="dk2"/>
                </a:solidFill>
                <a:latin typeface="Montserrat"/>
                <a:ea typeface="Montserrat"/>
                <a:cs typeface="Montserrat"/>
                <a:sym typeface="Montserrat"/>
              </a:defRPr>
            </a:lvl5pPr>
            <a:lvl6pPr lvl="5" algn="l" rtl="0">
              <a:spcBef>
                <a:spcPts val="0"/>
              </a:spcBef>
              <a:spcAft>
                <a:spcPts val="0"/>
              </a:spcAft>
              <a:buNone/>
              <a:defRPr sz="1867">
                <a:solidFill>
                  <a:schemeClr val="dk2"/>
                </a:solidFill>
                <a:latin typeface="Montserrat"/>
                <a:ea typeface="Montserrat"/>
                <a:cs typeface="Montserrat"/>
                <a:sym typeface="Montserrat"/>
              </a:defRPr>
            </a:lvl6pPr>
            <a:lvl7pPr lvl="6" algn="l" rtl="0">
              <a:spcBef>
                <a:spcPts val="0"/>
              </a:spcBef>
              <a:spcAft>
                <a:spcPts val="0"/>
              </a:spcAft>
              <a:buNone/>
              <a:defRPr sz="1867">
                <a:solidFill>
                  <a:schemeClr val="dk2"/>
                </a:solidFill>
                <a:latin typeface="Montserrat"/>
                <a:ea typeface="Montserrat"/>
                <a:cs typeface="Montserrat"/>
                <a:sym typeface="Montserrat"/>
              </a:defRPr>
            </a:lvl7pPr>
            <a:lvl8pPr lvl="7" algn="l" rtl="0">
              <a:spcBef>
                <a:spcPts val="0"/>
              </a:spcBef>
              <a:spcAft>
                <a:spcPts val="0"/>
              </a:spcAft>
              <a:buNone/>
              <a:defRPr sz="1867">
                <a:solidFill>
                  <a:schemeClr val="dk2"/>
                </a:solidFill>
                <a:latin typeface="Montserrat"/>
                <a:ea typeface="Montserrat"/>
                <a:cs typeface="Montserrat"/>
                <a:sym typeface="Montserrat"/>
              </a:defRPr>
            </a:lvl8pPr>
            <a:lvl9pPr lvl="8" algn="l" rtl="0">
              <a:spcBef>
                <a:spcPts val="0"/>
              </a:spcBef>
              <a:spcAft>
                <a:spcPts val="0"/>
              </a:spcAft>
              <a:buNone/>
              <a:defRPr sz="1867">
                <a:solidFill>
                  <a:schemeClr val="dk2"/>
                </a:solidFill>
                <a:latin typeface="Montserrat"/>
                <a:ea typeface="Montserrat"/>
                <a:cs typeface="Montserrat"/>
                <a:sym typeface="Montserrat"/>
              </a:defRPr>
            </a:lvl9pPr>
          </a:lstStyle>
          <a:p>
            <a:endParaRPr/>
          </a:p>
        </p:txBody>
      </p:sp>
      <p:sp>
        <p:nvSpPr>
          <p:cNvPr id="255" name="Google Shape;255;p33"/>
          <p:cNvSpPr txBox="1">
            <a:spLocks noGrp="1"/>
          </p:cNvSpPr>
          <p:nvPr>
            <p:ph type="subTitle" idx="7"/>
          </p:nvPr>
        </p:nvSpPr>
        <p:spPr>
          <a:xfrm>
            <a:off x="7763827" y="4213133"/>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a:lvl1pPr>
            <a:lvl2pPr lvl="1" algn="l" rtl="0">
              <a:spcBef>
                <a:spcPts val="0"/>
              </a:spcBef>
              <a:spcAft>
                <a:spcPts val="0"/>
              </a:spcAft>
              <a:buNone/>
              <a:defRPr/>
            </a:lvl2pPr>
            <a:lvl3pPr lvl="2" algn="l" rtl="0">
              <a:spcBef>
                <a:spcPts val="0"/>
              </a:spcBef>
              <a:spcAft>
                <a:spcPts val="0"/>
              </a:spcAft>
              <a:buNone/>
              <a:defRPr/>
            </a:lvl3pPr>
            <a:lvl4pPr lvl="3" algn="l" rtl="0">
              <a:spcBef>
                <a:spcPts val="0"/>
              </a:spcBef>
              <a:spcAft>
                <a:spcPts val="0"/>
              </a:spcAft>
              <a:buNone/>
              <a:defRPr/>
            </a:lvl4pPr>
            <a:lvl5pPr lvl="4" algn="l" rtl="0">
              <a:spcBef>
                <a:spcPts val="0"/>
              </a:spcBef>
              <a:spcAft>
                <a:spcPts val="0"/>
              </a:spcAft>
              <a:buNone/>
              <a:defRPr/>
            </a:lvl5pPr>
            <a:lvl6pPr lvl="5" algn="l" rtl="0">
              <a:spcBef>
                <a:spcPts val="0"/>
              </a:spcBef>
              <a:spcAft>
                <a:spcPts val="0"/>
              </a:spcAft>
              <a:buNone/>
              <a:defRPr/>
            </a:lvl6pPr>
            <a:lvl7pPr lvl="6" algn="l" rtl="0">
              <a:spcBef>
                <a:spcPts val="0"/>
              </a:spcBef>
              <a:spcAft>
                <a:spcPts val="0"/>
              </a:spcAft>
              <a:buNone/>
              <a:defRPr/>
            </a:lvl7pPr>
            <a:lvl8pPr lvl="7" algn="l" rtl="0">
              <a:spcBef>
                <a:spcPts val="0"/>
              </a:spcBef>
              <a:spcAft>
                <a:spcPts val="0"/>
              </a:spcAft>
              <a:buNone/>
              <a:defRPr/>
            </a:lvl8pPr>
            <a:lvl9pPr lvl="8" algn="l" rtl="0">
              <a:spcBef>
                <a:spcPts val="0"/>
              </a:spcBef>
              <a:spcAft>
                <a:spcPts val="0"/>
              </a:spcAft>
              <a:buNone/>
              <a:defRPr/>
            </a:lvl9pPr>
          </a:lstStyle>
          <a:p>
            <a:endParaRPr/>
          </a:p>
        </p:txBody>
      </p:sp>
      <p:sp>
        <p:nvSpPr>
          <p:cNvPr id="256" name="Google Shape;256;p33"/>
          <p:cNvSpPr txBox="1">
            <a:spLocks noGrp="1"/>
          </p:cNvSpPr>
          <p:nvPr>
            <p:ph type="subTitle" idx="8"/>
          </p:nvPr>
        </p:nvSpPr>
        <p:spPr>
          <a:xfrm>
            <a:off x="7763827" y="4734467"/>
            <a:ext cx="31748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a:solidFill>
                  <a:schemeClr val="dk2"/>
                </a:solidFill>
                <a:latin typeface="Montserrat"/>
                <a:ea typeface="Montserrat"/>
                <a:cs typeface="Montserrat"/>
                <a:sym typeface="Montserrat"/>
              </a:defRPr>
            </a:lvl1pPr>
            <a:lvl2pPr lvl="1" algn="l" rtl="0">
              <a:spcBef>
                <a:spcPts val="0"/>
              </a:spcBef>
              <a:spcAft>
                <a:spcPts val="0"/>
              </a:spcAft>
              <a:buNone/>
              <a:defRPr sz="1867">
                <a:solidFill>
                  <a:schemeClr val="dk2"/>
                </a:solidFill>
                <a:latin typeface="Montserrat"/>
                <a:ea typeface="Montserrat"/>
                <a:cs typeface="Montserrat"/>
                <a:sym typeface="Montserrat"/>
              </a:defRPr>
            </a:lvl2pPr>
            <a:lvl3pPr lvl="2" algn="l" rtl="0">
              <a:spcBef>
                <a:spcPts val="0"/>
              </a:spcBef>
              <a:spcAft>
                <a:spcPts val="0"/>
              </a:spcAft>
              <a:buNone/>
              <a:defRPr sz="1867">
                <a:solidFill>
                  <a:schemeClr val="dk2"/>
                </a:solidFill>
                <a:latin typeface="Montserrat"/>
                <a:ea typeface="Montserrat"/>
                <a:cs typeface="Montserrat"/>
                <a:sym typeface="Montserrat"/>
              </a:defRPr>
            </a:lvl3pPr>
            <a:lvl4pPr lvl="3" algn="l" rtl="0">
              <a:spcBef>
                <a:spcPts val="0"/>
              </a:spcBef>
              <a:spcAft>
                <a:spcPts val="0"/>
              </a:spcAft>
              <a:buNone/>
              <a:defRPr sz="1867">
                <a:solidFill>
                  <a:schemeClr val="dk2"/>
                </a:solidFill>
                <a:latin typeface="Montserrat"/>
                <a:ea typeface="Montserrat"/>
                <a:cs typeface="Montserrat"/>
                <a:sym typeface="Montserrat"/>
              </a:defRPr>
            </a:lvl4pPr>
            <a:lvl5pPr lvl="4" algn="l" rtl="0">
              <a:spcBef>
                <a:spcPts val="0"/>
              </a:spcBef>
              <a:spcAft>
                <a:spcPts val="0"/>
              </a:spcAft>
              <a:buNone/>
              <a:defRPr sz="1867">
                <a:solidFill>
                  <a:schemeClr val="dk2"/>
                </a:solidFill>
                <a:latin typeface="Montserrat"/>
                <a:ea typeface="Montserrat"/>
                <a:cs typeface="Montserrat"/>
                <a:sym typeface="Montserrat"/>
              </a:defRPr>
            </a:lvl5pPr>
            <a:lvl6pPr lvl="5" algn="l" rtl="0">
              <a:spcBef>
                <a:spcPts val="0"/>
              </a:spcBef>
              <a:spcAft>
                <a:spcPts val="0"/>
              </a:spcAft>
              <a:buNone/>
              <a:defRPr sz="1867">
                <a:solidFill>
                  <a:schemeClr val="dk2"/>
                </a:solidFill>
                <a:latin typeface="Montserrat"/>
                <a:ea typeface="Montserrat"/>
                <a:cs typeface="Montserrat"/>
                <a:sym typeface="Montserrat"/>
              </a:defRPr>
            </a:lvl6pPr>
            <a:lvl7pPr lvl="6" algn="l" rtl="0">
              <a:spcBef>
                <a:spcPts val="0"/>
              </a:spcBef>
              <a:spcAft>
                <a:spcPts val="0"/>
              </a:spcAft>
              <a:buNone/>
              <a:defRPr sz="1867">
                <a:solidFill>
                  <a:schemeClr val="dk2"/>
                </a:solidFill>
                <a:latin typeface="Montserrat"/>
                <a:ea typeface="Montserrat"/>
                <a:cs typeface="Montserrat"/>
                <a:sym typeface="Montserrat"/>
              </a:defRPr>
            </a:lvl7pPr>
            <a:lvl8pPr lvl="7" algn="l" rtl="0">
              <a:spcBef>
                <a:spcPts val="0"/>
              </a:spcBef>
              <a:spcAft>
                <a:spcPts val="0"/>
              </a:spcAft>
              <a:buNone/>
              <a:defRPr sz="1867">
                <a:solidFill>
                  <a:schemeClr val="dk2"/>
                </a:solidFill>
                <a:latin typeface="Montserrat"/>
                <a:ea typeface="Montserrat"/>
                <a:cs typeface="Montserrat"/>
                <a:sym typeface="Montserrat"/>
              </a:defRPr>
            </a:lvl8pPr>
            <a:lvl9pPr lvl="8" algn="l" rtl="0">
              <a:spcBef>
                <a:spcPts val="0"/>
              </a:spcBef>
              <a:spcAft>
                <a:spcPts val="0"/>
              </a:spcAft>
              <a:buNone/>
              <a:defRPr sz="1867">
                <a:solidFill>
                  <a:schemeClr val="dk2"/>
                </a:solidFill>
                <a:latin typeface="Montserrat"/>
                <a:ea typeface="Montserrat"/>
                <a:cs typeface="Montserrat"/>
                <a:sym typeface="Montserrat"/>
              </a:defRPr>
            </a:lvl9pPr>
          </a:lstStyle>
          <a:p>
            <a:endParaRPr/>
          </a:p>
        </p:txBody>
      </p:sp>
      <p:sp>
        <p:nvSpPr>
          <p:cNvPr id="257" name="Google Shape;257;p33"/>
          <p:cNvSpPr txBox="1">
            <a:spLocks noGrp="1"/>
          </p:cNvSpPr>
          <p:nvPr>
            <p:ph type="title" idx="9" hasCustomPrompt="1"/>
          </p:nvPr>
        </p:nvSpPr>
        <p:spPr>
          <a:xfrm>
            <a:off x="1253375" y="2437367"/>
            <a:ext cx="1372800" cy="5332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258" name="Google Shape;258;p33"/>
          <p:cNvSpPr txBox="1">
            <a:spLocks noGrp="1"/>
          </p:cNvSpPr>
          <p:nvPr>
            <p:ph type="title" idx="13" hasCustomPrompt="1"/>
          </p:nvPr>
        </p:nvSpPr>
        <p:spPr>
          <a:xfrm>
            <a:off x="1253375" y="4609233"/>
            <a:ext cx="1372800" cy="5332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259" name="Google Shape;259;p33"/>
          <p:cNvSpPr txBox="1">
            <a:spLocks noGrp="1"/>
          </p:cNvSpPr>
          <p:nvPr>
            <p:ph type="title" idx="14" hasCustomPrompt="1"/>
          </p:nvPr>
        </p:nvSpPr>
        <p:spPr>
          <a:xfrm>
            <a:off x="6338008" y="2418167"/>
            <a:ext cx="1372800" cy="5332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260" name="Google Shape;260;p33"/>
          <p:cNvSpPr txBox="1">
            <a:spLocks noGrp="1"/>
          </p:cNvSpPr>
          <p:nvPr>
            <p:ph type="title" idx="15" hasCustomPrompt="1"/>
          </p:nvPr>
        </p:nvSpPr>
        <p:spPr>
          <a:xfrm>
            <a:off x="6338008" y="4609233"/>
            <a:ext cx="1372800" cy="5332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261" name="Google Shape;261;p33"/>
          <p:cNvSpPr/>
          <p:nvPr/>
        </p:nvSpPr>
        <p:spPr>
          <a:xfrm flipH="1">
            <a:off x="11638800" y="0"/>
            <a:ext cx="553200" cy="5528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262" name="Google Shape;262;p33"/>
          <p:cNvSpPr/>
          <p:nvPr/>
        </p:nvSpPr>
        <p:spPr>
          <a:xfrm>
            <a:off x="11474733" y="342067"/>
            <a:ext cx="389200" cy="3892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33"/>
          <p:cNvSpPr/>
          <p:nvPr/>
        </p:nvSpPr>
        <p:spPr>
          <a:xfrm rot="-5400000" flipH="1">
            <a:off x="549400" y="5919400"/>
            <a:ext cx="389200" cy="1488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Tree>
    <p:extLst>
      <p:ext uri="{BB962C8B-B14F-4D97-AF65-F5344CB8AC3E}">
        <p14:creationId xmlns:p14="http://schemas.microsoft.com/office/powerpoint/2010/main" val="359592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1073333" y="1960933"/>
            <a:ext cx="4559200" cy="3752800"/>
          </a:xfrm>
          <a:prstGeom prst="rect">
            <a:avLst/>
          </a:prstGeom>
        </p:spPr>
        <p:txBody>
          <a:bodyPr spcFirstLastPara="1" wrap="square" lIns="91425" tIns="91425" rIns="91425" bIns="91425" anchor="t" anchorCtr="0">
            <a:noAutofit/>
          </a:bodyPr>
          <a:lstStyle>
            <a:lvl1pPr marL="609585" lvl="0" indent="-423323" algn="l"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24" name="Google Shape;24;p4"/>
          <p:cNvSpPr/>
          <p:nvPr/>
        </p:nvSpPr>
        <p:spPr>
          <a:xfrm flipH="1">
            <a:off x="0" y="4520733"/>
            <a:ext cx="553200" cy="5528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25" name="Google Shape;25;p4"/>
          <p:cNvSpPr/>
          <p:nvPr/>
        </p:nvSpPr>
        <p:spPr>
          <a:xfrm rot="5400000" flipH="1">
            <a:off x="10511867" y="1314400"/>
            <a:ext cx="3035600" cy="4068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26" name="Google Shape;26;p4"/>
          <p:cNvSpPr/>
          <p:nvPr/>
        </p:nvSpPr>
        <p:spPr>
          <a:xfrm rot="10800000">
            <a:off x="11666833" y="2409633"/>
            <a:ext cx="336000" cy="10956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4"/>
          <p:cNvSpPr/>
          <p:nvPr/>
        </p:nvSpPr>
        <p:spPr>
          <a:xfrm rot="5400000" flipH="1">
            <a:off x="4134500" y="5567600"/>
            <a:ext cx="385200" cy="21956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28" name="Google Shape;28;p4"/>
          <p:cNvSpPr txBox="1">
            <a:spLocks noGrp="1"/>
          </p:cNvSpPr>
          <p:nvPr>
            <p:ph type="title"/>
          </p:nvPr>
        </p:nvSpPr>
        <p:spPr>
          <a:xfrm>
            <a:off x="950800" y="642500"/>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500"/>
              <a:buFont typeface="Montserrat ExtraBold"/>
              <a:buNone/>
              <a:defRPr sz="3333">
                <a:solidFill>
                  <a:schemeClr val="accent1"/>
                </a:solidFill>
                <a:latin typeface="Montserrat ExtraBold"/>
                <a:ea typeface="Montserrat ExtraBold"/>
                <a:cs typeface="Montserrat ExtraBold"/>
                <a:sym typeface="Montserrat ExtraBold"/>
              </a:defRPr>
            </a:lvl1pPr>
            <a:lvl2pPr lvl="1" algn="ctr" rtl="0">
              <a:spcBef>
                <a:spcPts val="0"/>
              </a:spcBef>
              <a:spcAft>
                <a:spcPts val="0"/>
              </a:spcAft>
              <a:buClr>
                <a:schemeClr val="accent3"/>
              </a:buClr>
              <a:buSzPts val="2800"/>
              <a:buNone/>
              <a:defRPr sz="3733">
                <a:solidFill>
                  <a:schemeClr val="accent3"/>
                </a:solidFill>
              </a:defRPr>
            </a:lvl2pPr>
            <a:lvl3pPr lvl="2" algn="ctr" rtl="0">
              <a:spcBef>
                <a:spcPts val="0"/>
              </a:spcBef>
              <a:spcAft>
                <a:spcPts val="0"/>
              </a:spcAft>
              <a:buClr>
                <a:schemeClr val="accent3"/>
              </a:buClr>
              <a:buSzPts val="2800"/>
              <a:buNone/>
              <a:defRPr sz="3733">
                <a:solidFill>
                  <a:schemeClr val="accent3"/>
                </a:solidFill>
              </a:defRPr>
            </a:lvl3pPr>
            <a:lvl4pPr lvl="3" algn="ctr" rtl="0">
              <a:spcBef>
                <a:spcPts val="0"/>
              </a:spcBef>
              <a:spcAft>
                <a:spcPts val="0"/>
              </a:spcAft>
              <a:buClr>
                <a:schemeClr val="accent3"/>
              </a:buClr>
              <a:buSzPts val="2800"/>
              <a:buNone/>
              <a:defRPr sz="3733">
                <a:solidFill>
                  <a:schemeClr val="accent3"/>
                </a:solidFill>
              </a:defRPr>
            </a:lvl4pPr>
            <a:lvl5pPr lvl="4" algn="ctr" rtl="0">
              <a:spcBef>
                <a:spcPts val="0"/>
              </a:spcBef>
              <a:spcAft>
                <a:spcPts val="0"/>
              </a:spcAft>
              <a:buClr>
                <a:schemeClr val="accent3"/>
              </a:buClr>
              <a:buSzPts val="2800"/>
              <a:buNone/>
              <a:defRPr sz="3733">
                <a:solidFill>
                  <a:schemeClr val="accent3"/>
                </a:solidFill>
              </a:defRPr>
            </a:lvl5pPr>
            <a:lvl6pPr lvl="5" algn="ctr" rtl="0">
              <a:spcBef>
                <a:spcPts val="0"/>
              </a:spcBef>
              <a:spcAft>
                <a:spcPts val="0"/>
              </a:spcAft>
              <a:buClr>
                <a:schemeClr val="accent3"/>
              </a:buClr>
              <a:buSzPts val="2800"/>
              <a:buNone/>
              <a:defRPr sz="3733">
                <a:solidFill>
                  <a:schemeClr val="accent3"/>
                </a:solidFill>
              </a:defRPr>
            </a:lvl6pPr>
            <a:lvl7pPr lvl="6" algn="ctr" rtl="0">
              <a:spcBef>
                <a:spcPts val="0"/>
              </a:spcBef>
              <a:spcAft>
                <a:spcPts val="0"/>
              </a:spcAft>
              <a:buClr>
                <a:schemeClr val="accent3"/>
              </a:buClr>
              <a:buSzPts val="2800"/>
              <a:buNone/>
              <a:defRPr sz="3733">
                <a:solidFill>
                  <a:schemeClr val="accent3"/>
                </a:solidFill>
              </a:defRPr>
            </a:lvl7pPr>
            <a:lvl8pPr lvl="7" algn="ctr" rtl="0">
              <a:spcBef>
                <a:spcPts val="0"/>
              </a:spcBef>
              <a:spcAft>
                <a:spcPts val="0"/>
              </a:spcAft>
              <a:buClr>
                <a:schemeClr val="accent3"/>
              </a:buClr>
              <a:buSzPts val="2800"/>
              <a:buNone/>
              <a:defRPr sz="3733">
                <a:solidFill>
                  <a:schemeClr val="accent3"/>
                </a:solidFill>
              </a:defRPr>
            </a:lvl8pPr>
            <a:lvl9pPr lvl="8" algn="ctr" rtl="0">
              <a:spcBef>
                <a:spcPts val="0"/>
              </a:spcBef>
              <a:spcAft>
                <a:spcPts val="0"/>
              </a:spcAft>
              <a:buClr>
                <a:schemeClr val="accent3"/>
              </a:buClr>
              <a:buSzPts val="2800"/>
              <a:buNone/>
              <a:defRPr sz="3733">
                <a:solidFill>
                  <a:schemeClr val="accent3"/>
                </a:solidFill>
              </a:defRPr>
            </a:lvl9pPr>
          </a:lstStyle>
          <a:p>
            <a:endParaRPr/>
          </a:p>
        </p:txBody>
      </p:sp>
    </p:spTree>
    <p:extLst>
      <p:ext uri="{BB962C8B-B14F-4D97-AF65-F5344CB8AC3E}">
        <p14:creationId xmlns:p14="http://schemas.microsoft.com/office/powerpoint/2010/main" val="358968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479400" y="2442400"/>
            <a:ext cx="9233200" cy="175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500"/>
              <a:buNone/>
              <a:defRPr>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31" name="Google Shape;31;p5"/>
          <p:cNvSpPr txBox="1">
            <a:spLocks noGrp="1"/>
          </p:cNvSpPr>
          <p:nvPr>
            <p:ph type="body" idx="1"/>
          </p:nvPr>
        </p:nvSpPr>
        <p:spPr>
          <a:xfrm>
            <a:off x="5888200" y="4464967"/>
            <a:ext cx="4824400" cy="4496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SzPts val="1400"/>
              <a:buChar char="●"/>
              <a:defRPr sz="24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32" name="Google Shape;32;p5"/>
          <p:cNvSpPr/>
          <p:nvPr/>
        </p:nvSpPr>
        <p:spPr>
          <a:xfrm flipH="1">
            <a:off x="0" y="2604867"/>
            <a:ext cx="553200" cy="5528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33" name="Google Shape;33;p5"/>
          <p:cNvSpPr/>
          <p:nvPr/>
        </p:nvSpPr>
        <p:spPr>
          <a:xfrm rot="10800000" flipH="1">
            <a:off x="9156467" y="-100"/>
            <a:ext cx="3035600" cy="4068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34" name="Google Shape;34;p5"/>
          <p:cNvSpPr/>
          <p:nvPr/>
        </p:nvSpPr>
        <p:spPr>
          <a:xfrm rot="-5400000">
            <a:off x="9082333" y="-146967"/>
            <a:ext cx="336000" cy="10956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5"/>
          <p:cNvSpPr/>
          <p:nvPr/>
        </p:nvSpPr>
        <p:spPr>
          <a:xfrm rot="5400000" flipH="1">
            <a:off x="4056033" y="5567600"/>
            <a:ext cx="385200" cy="21956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Tree>
    <p:extLst>
      <p:ext uri="{BB962C8B-B14F-4D97-AF65-F5344CB8AC3E}">
        <p14:creationId xmlns:p14="http://schemas.microsoft.com/office/powerpoint/2010/main" val="341917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6"/>
        <p:cNvGrpSpPr/>
        <p:nvPr/>
      </p:nvGrpSpPr>
      <p:grpSpPr>
        <a:xfrm>
          <a:off x="0" y="0"/>
          <a:ext cx="0" cy="0"/>
          <a:chOff x="0" y="0"/>
          <a:chExt cx="0" cy="0"/>
        </a:xfrm>
      </p:grpSpPr>
      <p:sp>
        <p:nvSpPr>
          <p:cNvPr id="37" name="Google Shape;37;p6"/>
          <p:cNvSpPr txBox="1">
            <a:spLocks noGrp="1"/>
          </p:cNvSpPr>
          <p:nvPr>
            <p:ph type="subTitle" idx="1"/>
          </p:nvPr>
        </p:nvSpPr>
        <p:spPr>
          <a:xfrm>
            <a:off x="2012100" y="4655400"/>
            <a:ext cx="4072000" cy="54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800"/>
            </a:lvl1pPr>
            <a:lvl2pPr lvl="1" algn="ctr" rtl="0">
              <a:spcBef>
                <a:spcPts val="0"/>
              </a:spcBef>
              <a:spcAft>
                <a:spcPts val="0"/>
              </a:spcAft>
              <a:buNone/>
              <a:defRPr sz="2800"/>
            </a:lvl2pPr>
            <a:lvl3pPr lvl="2" algn="ctr" rtl="0">
              <a:spcBef>
                <a:spcPts val="0"/>
              </a:spcBef>
              <a:spcAft>
                <a:spcPts val="0"/>
              </a:spcAft>
              <a:buNone/>
              <a:defRPr sz="2800"/>
            </a:lvl3pPr>
            <a:lvl4pPr lvl="3" algn="ctr" rtl="0">
              <a:spcBef>
                <a:spcPts val="0"/>
              </a:spcBef>
              <a:spcAft>
                <a:spcPts val="0"/>
              </a:spcAft>
              <a:buNone/>
              <a:defRPr sz="2800"/>
            </a:lvl4pPr>
            <a:lvl5pPr lvl="4" algn="ctr" rtl="0">
              <a:spcBef>
                <a:spcPts val="0"/>
              </a:spcBef>
              <a:spcAft>
                <a:spcPts val="0"/>
              </a:spcAft>
              <a:buNone/>
              <a:defRPr sz="2800"/>
            </a:lvl5pPr>
            <a:lvl6pPr lvl="5" algn="ctr" rtl="0">
              <a:spcBef>
                <a:spcPts val="0"/>
              </a:spcBef>
              <a:spcAft>
                <a:spcPts val="0"/>
              </a:spcAft>
              <a:buNone/>
              <a:defRPr sz="2800"/>
            </a:lvl6pPr>
            <a:lvl7pPr lvl="6" algn="ctr" rtl="0">
              <a:spcBef>
                <a:spcPts val="0"/>
              </a:spcBef>
              <a:spcAft>
                <a:spcPts val="0"/>
              </a:spcAft>
              <a:buNone/>
              <a:defRPr sz="2800"/>
            </a:lvl7pPr>
            <a:lvl8pPr lvl="7" algn="ctr" rtl="0">
              <a:spcBef>
                <a:spcPts val="0"/>
              </a:spcBef>
              <a:spcAft>
                <a:spcPts val="0"/>
              </a:spcAft>
              <a:buNone/>
              <a:defRPr sz="2800"/>
            </a:lvl8pPr>
            <a:lvl9pPr lvl="8" algn="ctr" rtl="0">
              <a:spcBef>
                <a:spcPts val="0"/>
              </a:spcBef>
              <a:spcAft>
                <a:spcPts val="0"/>
              </a:spcAft>
              <a:buNone/>
              <a:defRPr sz="2800"/>
            </a:lvl9pPr>
          </a:lstStyle>
          <a:p>
            <a:endParaRPr/>
          </a:p>
        </p:txBody>
      </p:sp>
      <p:sp>
        <p:nvSpPr>
          <p:cNvPr id="38" name="Google Shape;38;p6"/>
          <p:cNvSpPr txBox="1">
            <a:spLocks noGrp="1"/>
          </p:cNvSpPr>
          <p:nvPr>
            <p:ph type="subTitle" idx="2"/>
          </p:nvPr>
        </p:nvSpPr>
        <p:spPr>
          <a:xfrm>
            <a:off x="2460700" y="5201067"/>
            <a:ext cx="317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chemeClr val="dk2"/>
                </a:solidFill>
                <a:latin typeface="Montserrat"/>
                <a:ea typeface="Montserrat"/>
                <a:cs typeface="Montserrat"/>
                <a:sym typeface="Montserrat"/>
              </a:defRPr>
            </a:lvl1pPr>
            <a:lvl2pPr lvl="1" algn="ctr" rtl="0">
              <a:spcBef>
                <a:spcPts val="0"/>
              </a:spcBef>
              <a:spcAft>
                <a:spcPts val="0"/>
              </a:spcAft>
              <a:buNone/>
              <a:defRPr sz="1867">
                <a:solidFill>
                  <a:schemeClr val="dk2"/>
                </a:solidFill>
                <a:latin typeface="Montserrat"/>
                <a:ea typeface="Montserrat"/>
                <a:cs typeface="Montserrat"/>
                <a:sym typeface="Montserrat"/>
              </a:defRPr>
            </a:lvl2pPr>
            <a:lvl3pPr lvl="2" algn="ctr" rtl="0">
              <a:spcBef>
                <a:spcPts val="0"/>
              </a:spcBef>
              <a:spcAft>
                <a:spcPts val="0"/>
              </a:spcAft>
              <a:buNone/>
              <a:defRPr sz="1867">
                <a:solidFill>
                  <a:schemeClr val="dk2"/>
                </a:solidFill>
                <a:latin typeface="Montserrat"/>
                <a:ea typeface="Montserrat"/>
                <a:cs typeface="Montserrat"/>
                <a:sym typeface="Montserrat"/>
              </a:defRPr>
            </a:lvl3pPr>
            <a:lvl4pPr lvl="3" algn="ctr" rtl="0">
              <a:spcBef>
                <a:spcPts val="0"/>
              </a:spcBef>
              <a:spcAft>
                <a:spcPts val="0"/>
              </a:spcAft>
              <a:buNone/>
              <a:defRPr sz="1867">
                <a:solidFill>
                  <a:schemeClr val="dk2"/>
                </a:solidFill>
                <a:latin typeface="Montserrat"/>
                <a:ea typeface="Montserrat"/>
                <a:cs typeface="Montserrat"/>
                <a:sym typeface="Montserrat"/>
              </a:defRPr>
            </a:lvl4pPr>
            <a:lvl5pPr lvl="4" algn="ctr" rtl="0">
              <a:spcBef>
                <a:spcPts val="0"/>
              </a:spcBef>
              <a:spcAft>
                <a:spcPts val="0"/>
              </a:spcAft>
              <a:buNone/>
              <a:defRPr sz="1867">
                <a:solidFill>
                  <a:schemeClr val="dk2"/>
                </a:solidFill>
                <a:latin typeface="Montserrat"/>
                <a:ea typeface="Montserrat"/>
                <a:cs typeface="Montserrat"/>
                <a:sym typeface="Montserrat"/>
              </a:defRPr>
            </a:lvl5pPr>
            <a:lvl6pPr lvl="5" algn="ctr" rtl="0">
              <a:spcBef>
                <a:spcPts val="0"/>
              </a:spcBef>
              <a:spcAft>
                <a:spcPts val="0"/>
              </a:spcAft>
              <a:buNone/>
              <a:defRPr sz="1867">
                <a:solidFill>
                  <a:schemeClr val="dk2"/>
                </a:solidFill>
                <a:latin typeface="Montserrat"/>
                <a:ea typeface="Montserrat"/>
                <a:cs typeface="Montserrat"/>
                <a:sym typeface="Montserrat"/>
              </a:defRPr>
            </a:lvl6pPr>
            <a:lvl7pPr lvl="6" algn="ctr" rtl="0">
              <a:spcBef>
                <a:spcPts val="0"/>
              </a:spcBef>
              <a:spcAft>
                <a:spcPts val="0"/>
              </a:spcAft>
              <a:buNone/>
              <a:defRPr sz="1867">
                <a:solidFill>
                  <a:schemeClr val="dk2"/>
                </a:solidFill>
                <a:latin typeface="Montserrat"/>
                <a:ea typeface="Montserrat"/>
                <a:cs typeface="Montserrat"/>
                <a:sym typeface="Montserrat"/>
              </a:defRPr>
            </a:lvl7pPr>
            <a:lvl8pPr lvl="7" algn="ctr" rtl="0">
              <a:spcBef>
                <a:spcPts val="0"/>
              </a:spcBef>
              <a:spcAft>
                <a:spcPts val="0"/>
              </a:spcAft>
              <a:buNone/>
              <a:defRPr sz="1867">
                <a:solidFill>
                  <a:schemeClr val="dk2"/>
                </a:solidFill>
                <a:latin typeface="Montserrat"/>
                <a:ea typeface="Montserrat"/>
                <a:cs typeface="Montserrat"/>
                <a:sym typeface="Montserrat"/>
              </a:defRPr>
            </a:lvl8pPr>
            <a:lvl9pPr lvl="8" algn="ctr" rtl="0">
              <a:spcBef>
                <a:spcPts val="0"/>
              </a:spcBef>
              <a:spcAft>
                <a:spcPts val="0"/>
              </a:spcAft>
              <a:buNone/>
              <a:defRPr sz="1867">
                <a:solidFill>
                  <a:schemeClr val="dk2"/>
                </a:solidFill>
                <a:latin typeface="Montserrat"/>
                <a:ea typeface="Montserrat"/>
                <a:cs typeface="Montserrat"/>
                <a:sym typeface="Montserrat"/>
              </a:defRPr>
            </a:lvl9pPr>
          </a:lstStyle>
          <a:p>
            <a:endParaRPr/>
          </a:p>
        </p:txBody>
      </p:sp>
      <p:sp>
        <p:nvSpPr>
          <p:cNvPr id="39" name="Google Shape;39;p6"/>
          <p:cNvSpPr txBox="1">
            <a:spLocks noGrp="1"/>
          </p:cNvSpPr>
          <p:nvPr>
            <p:ph type="subTitle" idx="3"/>
          </p:nvPr>
        </p:nvSpPr>
        <p:spPr>
          <a:xfrm>
            <a:off x="6084100" y="4655400"/>
            <a:ext cx="4072000" cy="54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800"/>
            </a:lvl1pPr>
            <a:lvl2pPr lvl="1" algn="ctr" rtl="0">
              <a:spcBef>
                <a:spcPts val="0"/>
              </a:spcBef>
              <a:spcAft>
                <a:spcPts val="0"/>
              </a:spcAft>
              <a:buNone/>
              <a:defRPr sz="2800"/>
            </a:lvl2pPr>
            <a:lvl3pPr lvl="2" algn="ctr" rtl="0">
              <a:spcBef>
                <a:spcPts val="0"/>
              </a:spcBef>
              <a:spcAft>
                <a:spcPts val="0"/>
              </a:spcAft>
              <a:buNone/>
              <a:defRPr sz="2800"/>
            </a:lvl3pPr>
            <a:lvl4pPr lvl="3" algn="ctr" rtl="0">
              <a:spcBef>
                <a:spcPts val="0"/>
              </a:spcBef>
              <a:spcAft>
                <a:spcPts val="0"/>
              </a:spcAft>
              <a:buNone/>
              <a:defRPr sz="2800"/>
            </a:lvl4pPr>
            <a:lvl5pPr lvl="4" algn="ctr" rtl="0">
              <a:spcBef>
                <a:spcPts val="0"/>
              </a:spcBef>
              <a:spcAft>
                <a:spcPts val="0"/>
              </a:spcAft>
              <a:buNone/>
              <a:defRPr sz="2800"/>
            </a:lvl5pPr>
            <a:lvl6pPr lvl="5" algn="ctr" rtl="0">
              <a:spcBef>
                <a:spcPts val="0"/>
              </a:spcBef>
              <a:spcAft>
                <a:spcPts val="0"/>
              </a:spcAft>
              <a:buNone/>
              <a:defRPr sz="2800"/>
            </a:lvl6pPr>
            <a:lvl7pPr lvl="6" algn="ctr" rtl="0">
              <a:spcBef>
                <a:spcPts val="0"/>
              </a:spcBef>
              <a:spcAft>
                <a:spcPts val="0"/>
              </a:spcAft>
              <a:buNone/>
              <a:defRPr sz="2800"/>
            </a:lvl7pPr>
            <a:lvl8pPr lvl="7" algn="ctr" rtl="0">
              <a:spcBef>
                <a:spcPts val="0"/>
              </a:spcBef>
              <a:spcAft>
                <a:spcPts val="0"/>
              </a:spcAft>
              <a:buNone/>
              <a:defRPr sz="2800"/>
            </a:lvl8pPr>
            <a:lvl9pPr lvl="8" algn="ctr" rtl="0">
              <a:spcBef>
                <a:spcPts val="0"/>
              </a:spcBef>
              <a:spcAft>
                <a:spcPts val="0"/>
              </a:spcAft>
              <a:buNone/>
              <a:defRPr sz="2800"/>
            </a:lvl9pPr>
          </a:lstStyle>
          <a:p>
            <a:endParaRPr/>
          </a:p>
        </p:txBody>
      </p:sp>
      <p:sp>
        <p:nvSpPr>
          <p:cNvPr id="40" name="Google Shape;40;p6"/>
          <p:cNvSpPr txBox="1">
            <a:spLocks noGrp="1"/>
          </p:cNvSpPr>
          <p:nvPr>
            <p:ph type="subTitle" idx="4"/>
          </p:nvPr>
        </p:nvSpPr>
        <p:spPr>
          <a:xfrm>
            <a:off x="6532700" y="5201067"/>
            <a:ext cx="317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chemeClr val="dk2"/>
                </a:solidFill>
                <a:latin typeface="Montserrat"/>
                <a:ea typeface="Montserrat"/>
                <a:cs typeface="Montserrat"/>
                <a:sym typeface="Montserrat"/>
              </a:defRPr>
            </a:lvl1pPr>
            <a:lvl2pPr lvl="1" algn="ctr" rtl="0">
              <a:spcBef>
                <a:spcPts val="0"/>
              </a:spcBef>
              <a:spcAft>
                <a:spcPts val="0"/>
              </a:spcAft>
              <a:buNone/>
              <a:defRPr sz="1867">
                <a:solidFill>
                  <a:schemeClr val="dk2"/>
                </a:solidFill>
                <a:latin typeface="Montserrat"/>
                <a:ea typeface="Montserrat"/>
                <a:cs typeface="Montserrat"/>
                <a:sym typeface="Montserrat"/>
              </a:defRPr>
            </a:lvl2pPr>
            <a:lvl3pPr lvl="2" algn="ctr" rtl="0">
              <a:spcBef>
                <a:spcPts val="0"/>
              </a:spcBef>
              <a:spcAft>
                <a:spcPts val="0"/>
              </a:spcAft>
              <a:buNone/>
              <a:defRPr sz="1867">
                <a:solidFill>
                  <a:schemeClr val="dk2"/>
                </a:solidFill>
                <a:latin typeface="Montserrat"/>
                <a:ea typeface="Montserrat"/>
                <a:cs typeface="Montserrat"/>
                <a:sym typeface="Montserrat"/>
              </a:defRPr>
            </a:lvl3pPr>
            <a:lvl4pPr lvl="3" algn="ctr" rtl="0">
              <a:spcBef>
                <a:spcPts val="0"/>
              </a:spcBef>
              <a:spcAft>
                <a:spcPts val="0"/>
              </a:spcAft>
              <a:buNone/>
              <a:defRPr sz="1867">
                <a:solidFill>
                  <a:schemeClr val="dk2"/>
                </a:solidFill>
                <a:latin typeface="Montserrat"/>
                <a:ea typeface="Montserrat"/>
                <a:cs typeface="Montserrat"/>
                <a:sym typeface="Montserrat"/>
              </a:defRPr>
            </a:lvl4pPr>
            <a:lvl5pPr lvl="4" algn="ctr" rtl="0">
              <a:spcBef>
                <a:spcPts val="0"/>
              </a:spcBef>
              <a:spcAft>
                <a:spcPts val="0"/>
              </a:spcAft>
              <a:buNone/>
              <a:defRPr sz="1867">
                <a:solidFill>
                  <a:schemeClr val="dk2"/>
                </a:solidFill>
                <a:latin typeface="Montserrat"/>
                <a:ea typeface="Montserrat"/>
                <a:cs typeface="Montserrat"/>
                <a:sym typeface="Montserrat"/>
              </a:defRPr>
            </a:lvl5pPr>
            <a:lvl6pPr lvl="5" algn="ctr" rtl="0">
              <a:spcBef>
                <a:spcPts val="0"/>
              </a:spcBef>
              <a:spcAft>
                <a:spcPts val="0"/>
              </a:spcAft>
              <a:buNone/>
              <a:defRPr sz="1867">
                <a:solidFill>
                  <a:schemeClr val="dk2"/>
                </a:solidFill>
                <a:latin typeface="Montserrat"/>
                <a:ea typeface="Montserrat"/>
                <a:cs typeface="Montserrat"/>
                <a:sym typeface="Montserrat"/>
              </a:defRPr>
            </a:lvl6pPr>
            <a:lvl7pPr lvl="6" algn="ctr" rtl="0">
              <a:spcBef>
                <a:spcPts val="0"/>
              </a:spcBef>
              <a:spcAft>
                <a:spcPts val="0"/>
              </a:spcAft>
              <a:buNone/>
              <a:defRPr sz="1867">
                <a:solidFill>
                  <a:schemeClr val="dk2"/>
                </a:solidFill>
                <a:latin typeface="Montserrat"/>
                <a:ea typeface="Montserrat"/>
                <a:cs typeface="Montserrat"/>
                <a:sym typeface="Montserrat"/>
              </a:defRPr>
            </a:lvl7pPr>
            <a:lvl8pPr lvl="7" algn="ctr" rtl="0">
              <a:spcBef>
                <a:spcPts val="0"/>
              </a:spcBef>
              <a:spcAft>
                <a:spcPts val="0"/>
              </a:spcAft>
              <a:buNone/>
              <a:defRPr sz="1867">
                <a:solidFill>
                  <a:schemeClr val="dk2"/>
                </a:solidFill>
                <a:latin typeface="Montserrat"/>
                <a:ea typeface="Montserrat"/>
                <a:cs typeface="Montserrat"/>
                <a:sym typeface="Montserrat"/>
              </a:defRPr>
            </a:lvl8pPr>
            <a:lvl9pPr lvl="8" algn="ctr" rtl="0">
              <a:spcBef>
                <a:spcPts val="0"/>
              </a:spcBef>
              <a:spcAft>
                <a:spcPts val="0"/>
              </a:spcAft>
              <a:buNone/>
              <a:defRPr sz="1867">
                <a:solidFill>
                  <a:schemeClr val="dk2"/>
                </a:solidFill>
                <a:latin typeface="Montserrat"/>
                <a:ea typeface="Montserrat"/>
                <a:cs typeface="Montserrat"/>
                <a:sym typeface="Montserrat"/>
              </a:defRPr>
            </a:lvl9pPr>
          </a:lstStyle>
          <a:p>
            <a:endParaRPr/>
          </a:p>
        </p:txBody>
      </p:sp>
      <p:sp>
        <p:nvSpPr>
          <p:cNvPr id="41" name="Google Shape;41;p6"/>
          <p:cNvSpPr txBox="1">
            <a:spLocks noGrp="1"/>
          </p:cNvSpPr>
          <p:nvPr>
            <p:ph type="title"/>
          </p:nvPr>
        </p:nvSpPr>
        <p:spPr>
          <a:xfrm>
            <a:off x="3379200" y="642500"/>
            <a:ext cx="543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500"/>
              <a:buFont typeface="Montserrat ExtraBold"/>
              <a:buNone/>
              <a:defRPr sz="3333">
                <a:solidFill>
                  <a:schemeClr val="accent1"/>
                </a:solidFill>
                <a:latin typeface="Montserrat ExtraBold"/>
                <a:ea typeface="Montserrat ExtraBold"/>
                <a:cs typeface="Montserrat ExtraBold"/>
                <a:sym typeface="Montserrat ExtraBold"/>
              </a:defRPr>
            </a:lvl1pPr>
            <a:lvl2pPr lvl="1" algn="ctr" rtl="0">
              <a:spcBef>
                <a:spcPts val="0"/>
              </a:spcBef>
              <a:spcAft>
                <a:spcPts val="0"/>
              </a:spcAft>
              <a:buClr>
                <a:schemeClr val="accent3"/>
              </a:buClr>
              <a:buSzPts val="2800"/>
              <a:buNone/>
              <a:defRPr sz="3733">
                <a:solidFill>
                  <a:schemeClr val="accent3"/>
                </a:solidFill>
              </a:defRPr>
            </a:lvl2pPr>
            <a:lvl3pPr lvl="2" algn="ctr" rtl="0">
              <a:spcBef>
                <a:spcPts val="0"/>
              </a:spcBef>
              <a:spcAft>
                <a:spcPts val="0"/>
              </a:spcAft>
              <a:buClr>
                <a:schemeClr val="accent3"/>
              </a:buClr>
              <a:buSzPts val="2800"/>
              <a:buNone/>
              <a:defRPr sz="3733">
                <a:solidFill>
                  <a:schemeClr val="accent3"/>
                </a:solidFill>
              </a:defRPr>
            </a:lvl3pPr>
            <a:lvl4pPr lvl="3" algn="ctr" rtl="0">
              <a:spcBef>
                <a:spcPts val="0"/>
              </a:spcBef>
              <a:spcAft>
                <a:spcPts val="0"/>
              </a:spcAft>
              <a:buClr>
                <a:schemeClr val="accent3"/>
              </a:buClr>
              <a:buSzPts val="2800"/>
              <a:buNone/>
              <a:defRPr sz="3733">
                <a:solidFill>
                  <a:schemeClr val="accent3"/>
                </a:solidFill>
              </a:defRPr>
            </a:lvl4pPr>
            <a:lvl5pPr lvl="4" algn="ctr" rtl="0">
              <a:spcBef>
                <a:spcPts val="0"/>
              </a:spcBef>
              <a:spcAft>
                <a:spcPts val="0"/>
              </a:spcAft>
              <a:buClr>
                <a:schemeClr val="accent3"/>
              </a:buClr>
              <a:buSzPts val="2800"/>
              <a:buNone/>
              <a:defRPr sz="3733">
                <a:solidFill>
                  <a:schemeClr val="accent3"/>
                </a:solidFill>
              </a:defRPr>
            </a:lvl5pPr>
            <a:lvl6pPr lvl="5" algn="ctr" rtl="0">
              <a:spcBef>
                <a:spcPts val="0"/>
              </a:spcBef>
              <a:spcAft>
                <a:spcPts val="0"/>
              </a:spcAft>
              <a:buClr>
                <a:schemeClr val="accent3"/>
              </a:buClr>
              <a:buSzPts val="2800"/>
              <a:buNone/>
              <a:defRPr sz="3733">
                <a:solidFill>
                  <a:schemeClr val="accent3"/>
                </a:solidFill>
              </a:defRPr>
            </a:lvl6pPr>
            <a:lvl7pPr lvl="6" algn="ctr" rtl="0">
              <a:spcBef>
                <a:spcPts val="0"/>
              </a:spcBef>
              <a:spcAft>
                <a:spcPts val="0"/>
              </a:spcAft>
              <a:buClr>
                <a:schemeClr val="accent3"/>
              </a:buClr>
              <a:buSzPts val="2800"/>
              <a:buNone/>
              <a:defRPr sz="3733">
                <a:solidFill>
                  <a:schemeClr val="accent3"/>
                </a:solidFill>
              </a:defRPr>
            </a:lvl7pPr>
            <a:lvl8pPr lvl="7" algn="ctr" rtl="0">
              <a:spcBef>
                <a:spcPts val="0"/>
              </a:spcBef>
              <a:spcAft>
                <a:spcPts val="0"/>
              </a:spcAft>
              <a:buClr>
                <a:schemeClr val="accent3"/>
              </a:buClr>
              <a:buSzPts val="2800"/>
              <a:buNone/>
              <a:defRPr sz="3733">
                <a:solidFill>
                  <a:schemeClr val="accent3"/>
                </a:solidFill>
              </a:defRPr>
            </a:lvl8pPr>
            <a:lvl9pPr lvl="8" algn="ctr" rtl="0">
              <a:spcBef>
                <a:spcPts val="0"/>
              </a:spcBef>
              <a:spcAft>
                <a:spcPts val="0"/>
              </a:spcAft>
              <a:buClr>
                <a:schemeClr val="accent3"/>
              </a:buClr>
              <a:buSzPts val="2800"/>
              <a:buNone/>
              <a:defRPr sz="3733">
                <a:solidFill>
                  <a:schemeClr val="accent3"/>
                </a:solidFill>
              </a:defRPr>
            </a:lvl9pPr>
          </a:lstStyle>
          <a:p>
            <a:endParaRPr/>
          </a:p>
        </p:txBody>
      </p:sp>
      <p:sp>
        <p:nvSpPr>
          <p:cNvPr id="42" name="Google Shape;42;p6"/>
          <p:cNvSpPr/>
          <p:nvPr/>
        </p:nvSpPr>
        <p:spPr>
          <a:xfrm>
            <a:off x="0" y="0"/>
            <a:ext cx="486400" cy="4864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43" name="Google Shape;43;p6"/>
          <p:cNvSpPr/>
          <p:nvPr/>
        </p:nvSpPr>
        <p:spPr>
          <a:xfrm>
            <a:off x="11815367" y="4962500"/>
            <a:ext cx="376400" cy="18956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44" name="Google Shape;44;p6"/>
          <p:cNvSpPr/>
          <p:nvPr/>
        </p:nvSpPr>
        <p:spPr>
          <a:xfrm rot="-5400000">
            <a:off x="218900" y="207933"/>
            <a:ext cx="370400" cy="3752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8310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1"/>
        <p:cNvGrpSpPr/>
        <p:nvPr/>
      </p:nvGrpSpPr>
      <p:grpSpPr>
        <a:xfrm>
          <a:off x="0" y="0"/>
          <a:ext cx="0" cy="0"/>
          <a:chOff x="0" y="0"/>
          <a:chExt cx="0" cy="0"/>
        </a:xfrm>
      </p:grpSpPr>
      <p:sp>
        <p:nvSpPr>
          <p:cNvPr id="62" name="Google Shape;62;p9"/>
          <p:cNvSpPr txBox="1">
            <a:spLocks noGrp="1"/>
          </p:cNvSpPr>
          <p:nvPr>
            <p:ph type="body" idx="1"/>
          </p:nvPr>
        </p:nvSpPr>
        <p:spPr>
          <a:xfrm>
            <a:off x="1577967" y="3014467"/>
            <a:ext cx="3878800" cy="1982000"/>
          </a:xfrm>
          <a:prstGeom prst="rect">
            <a:avLst/>
          </a:prstGeom>
        </p:spPr>
        <p:txBody>
          <a:bodyPr spcFirstLastPara="1" wrap="square" lIns="91425" tIns="91425" rIns="91425" bIns="91425" anchor="t" anchorCtr="0">
            <a:noAutofit/>
          </a:bodyPr>
          <a:lstStyle>
            <a:lvl1pPr marL="609585" lvl="0" indent="-423323" algn="l" rtl="0">
              <a:spcBef>
                <a:spcPts val="0"/>
              </a:spcBef>
              <a:spcAft>
                <a:spcPts val="0"/>
              </a:spcAft>
              <a:buSzPts val="1400"/>
              <a:buChar char="●"/>
              <a:defRPr sz="2133"/>
            </a:lvl1pPr>
            <a:lvl2pPr marL="1219170" lvl="1" indent="-423323" algn="l" rtl="0">
              <a:spcBef>
                <a:spcPts val="0"/>
              </a:spcBef>
              <a:spcAft>
                <a:spcPts val="0"/>
              </a:spcAft>
              <a:buSzPts val="1400"/>
              <a:buChar char="○"/>
              <a:defRPr/>
            </a:lvl2pPr>
            <a:lvl3pPr marL="1828754" lvl="2" indent="-423323" algn="l" rtl="0">
              <a:spcBef>
                <a:spcPts val="0"/>
              </a:spcBef>
              <a:spcAft>
                <a:spcPts val="0"/>
              </a:spcAft>
              <a:buSzPts val="1400"/>
              <a:buChar char="■"/>
              <a:defRPr/>
            </a:lvl3pPr>
            <a:lvl4pPr marL="2438339" lvl="3" indent="-423323" algn="l" rtl="0">
              <a:spcBef>
                <a:spcPts val="0"/>
              </a:spcBef>
              <a:spcAft>
                <a:spcPts val="0"/>
              </a:spcAft>
              <a:buSzPts val="1400"/>
              <a:buChar char="●"/>
              <a:defRPr/>
            </a:lvl4pPr>
            <a:lvl5pPr marL="3047924" lvl="4" indent="-423323" algn="l" rtl="0">
              <a:spcBef>
                <a:spcPts val="0"/>
              </a:spcBef>
              <a:spcAft>
                <a:spcPts val="0"/>
              </a:spcAft>
              <a:buSzPts val="1400"/>
              <a:buChar char="○"/>
              <a:defRPr/>
            </a:lvl5pPr>
            <a:lvl6pPr marL="3657509" lvl="5" indent="-423323" algn="l" rtl="0">
              <a:spcBef>
                <a:spcPts val="0"/>
              </a:spcBef>
              <a:spcAft>
                <a:spcPts val="0"/>
              </a:spcAft>
              <a:buSzPts val="1400"/>
              <a:buChar char="■"/>
              <a:defRPr/>
            </a:lvl6pPr>
            <a:lvl7pPr marL="4267093" lvl="6" indent="-423323" algn="l" rtl="0">
              <a:spcBef>
                <a:spcPts val="0"/>
              </a:spcBef>
              <a:spcAft>
                <a:spcPts val="0"/>
              </a:spcAft>
              <a:buSzPts val="1400"/>
              <a:buChar char="●"/>
              <a:defRPr/>
            </a:lvl7pPr>
            <a:lvl8pPr marL="4876678" lvl="7" indent="-423323" algn="l" rtl="0">
              <a:spcBef>
                <a:spcPts val="0"/>
              </a:spcBef>
              <a:spcAft>
                <a:spcPts val="0"/>
              </a:spcAft>
              <a:buSzPts val="1400"/>
              <a:buChar char="○"/>
              <a:defRPr/>
            </a:lvl8pPr>
            <a:lvl9pPr marL="5486263" lvl="8" indent="-423323" algn="l" rtl="0">
              <a:spcBef>
                <a:spcPts val="0"/>
              </a:spcBef>
              <a:spcAft>
                <a:spcPts val="0"/>
              </a:spcAft>
              <a:buSzPts val="1400"/>
              <a:buChar char="■"/>
              <a:defRPr/>
            </a:lvl9pPr>
          </a:lstStyle>
          <a:p>
            <a:endParaRPr/>
          </a:p>
        </p:txBody>
      </p:sp>
      <p:sp>
        <p:nvSpPr>
          <p:cNvPr id="63" name="Google Shape;63;p9"/>
          <p:cNvSpPr txBox="1">
            <a:spLocks noGrp="1"/>
          </p:cNvSpPr>
          <p:nvPr>
            <p:ph type="title"/>
          </p:nvPr>
        </p:nvSpPr>
        <p:spPr>
          <a:xfrm>
            <a:off x="950800" y="642500"/>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500"/>
              <a:buFont typeface="Montserrat ExtraBold"/>
              <a:buNone/>
              <a:defRPr sz="3333">
                <a:solidFill>
                  <a:schemeClr val="accent1"/>
                </a:solidFill>
                <a:latin typeface="Montserrat ExtraBold"/>
                <a:ea typeface="Montserrat ExtraBold"/>
                <a:cs typeface="Montserrat ExtraBold"/>
                <a:sym typeface="Montserrat ExtraBold"/>
              </a:defRPr>
            </a:lvl1pPr>
            <a:lvl2pPr lvl="1" algn="ctr" rtl="0">
              <a:spcBef>
                <a:spcPts val="0"/>
              </a:spcBef>
              <a:spcAft>
                <a:spcPts val="0"/>
              </a:spcAft>
              <a:buClr>
                <a:schemeClr val="accent3"/>
              </a:buClr>
              <a:buSzPts val="2800"/>
              <a:buNone/>
              <a:defRPr sz="3733">
                <a:solidFill>
                  <a:schemeClr val="accent3"/>
                </a:solidFill>
              </a:defRPr>
            </a:lvl2pPr>
            <a:lvl3pPr lvl="2" algn="ctr" rtl="0">
              <a:spcBef>
                <a:spcPts val="0"/>
              </a:spcBef>
              <a:spcAft>
                <a:spcPts val="0"/>
              </a:spcAft>
              <a:buClr>
                <a:schemeClr val="accent3"/>
              </a:buClr>
              <a:buSzPts val="2800"/>
              <a:buNone/>
              <a:defRPr sz="3733">
                <a:solidFill>
                  <a:schemeClr val="accent3"/>
                </a:solidFill>
              </a:defRPr>
            </a:lvl3pPr>
            <a:lvl4pPr lvl="3" algn="ctr" rtl="0">
              <a:spcBef>
                <a:spcPts val="0"/>
              </a:spcBef>
              <a:spcAft>
                <a:spcPts val="0"/>
              </a:spcAft>
              <a:buClr>
                <a:schemeClr val="accent3"/>
              </a:buClr>
              <a:buSzPts val="2800"/>
              <a:buNone/>
              <a:defRPr sz="3733">
                <a:solidFill>
                  <a:schemeClr val="accent3"/>
                </a:solidFill>
              </a:defRPr>
            </a:lvl4pPr>
            <a:lvl5pPr lvl="4" algn="ctr" rtl="0">
              <a:spcBef>
                <a:spcPts val="0"/>
              </a:spcBef>
              <a:spcAft>
                <a:spcPts val="0"/>
              </a:spcAft>
              <a:buClr>
                <a:schemeClr val="accent3"/>
              </a:buClr>
              <a:buSzPts val="2800"/>
              <a:buNone/>
              <a:defRPr sz="3733">
                <a:solidFill>
                  <a:schemeClr val="accent3"/>
                </a:solidFill>
              </a:defRPr>
            </a:lvl5pPr>
            <a:lvl6pPr lvl="5" algn="ctr" rtl="0">
              <a:spcBef>
                <a:spcPts val="0"/>
              </a:spcBef>
              <a:spcAft>
                <a:spcPts val="0"/>
              </a:spcAft>
              <a:buClr>
                <a:schemeClr val="accent3"/>
              </a:buClr>
              <a:buSzPts val="2800"/>
              <a:buNone/>
              <a:defRPr sz="3733">
                <a:solidFill>
                  <a:schemeClr val="accent3"/>
                </a:solidFill>
              </a:defRPr>
            </a:lvl6pPr>
            <a:lvl7pPr lvl="6" algn="ctr" rtl="0">
              <a:spcBef>
                <a:spcPts val="0"/>
              </a:spcBef>
              <a:spcAft>
                <a:spcPts val="0"/>
              </a:spcAft>
              <a:buClr>
                <a:schemeClr val="accent3"/>
              </a:buClr>
              <a:buSzPts val="2800"/>
              <a:buNone/>
              <a:defRPr sz="3733">
                <a:solidFill>
                  <a:schemeClr val="accent3"/>
                </a:solidFill>
              </a:defRPr>
            </a:lvl7pPr>
            <a:lvl8pPr lvl="7" algn="ctr" rtl="0">
              <a:spcBef>
                <a:spcPts val="0"/>
              </a:spcBef>
              <a:spcAft>
                <a:spcPts val="0"/>
              </a:spcAft>
              <a:buClr>
                <a:schemeClr val="accent3"/>
              </a:buClr>
              <a:buSzPts val="2800"/>
              <a:buNone/>
              <a:defRPr sz="3733">
                <a:solidFill>
                  <a:schemeClr val="accent3"/>
                </a:solidFill>
              </a:defRPr>
            </a:lvl8pPr>
            <a:lvl9pPr lvl="8" algn="ctr" rtl="0">
              <a:spcBef>
                <a:spcPts val="0"/>
              </a:spcBef>
              <a:spcAft>
                <a:spcPts val="0"/>
              </a:spcAft>
              <a:buClr>
                <a:schemeClr val="accent3"/>
              </a:buClr>
              <a:buSzPts val="2800"/>
              <a:buNone/>
              <a:defRPr sz="3733">
                <a:solidFill>
                  <a:schemeClr val="accent3"/>
                </a:solidFill>
              </a:defRPr>
            </a:lvl9pPr>
          </a:lstStyle>
          <a:p>
            <a:endParaRPr/>
          </a:p>
        </p:txBody>
      </p:sp>
      <p:sp>
        <p:nvSpPr>
          <p:cNvPr id="64" name="Google Shape;64;p9"/>
          <p:cNvSpPr/>
          <p:nvPr/>
        </p:nvSpPr>
        <p:spPr>
          <a:xfrm flipH="1">
            <a:off x="11819600" y="2896967"/>
            <a:ext cx="371600" cy="15228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65" name="Google Shape;65;p9"/>
          <p:cNvSpPr/>
          <p:nvPr/>
        </p:nvSpPr>
        <p:spPr>
          <a:xfrm flipH="1">
            <a:off x="0" y="711200"/>
            <a:ext cx="553200" cy="5528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66" name="Google Shape;66;p9"/>
          <p:cNvSpPr/>
          <p:nvPr/>
        </p:nvSpPr>
        <p:spPr>
          <a:xfrm rot="-5400000" flipH="1">
            <a:off x="774433" y="5756933"/>
            <a:ext cx="313600" cy="19024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67" name="Google Shape;67;p9"/>
          <p:cNvSpPr/>
          <p:nvPr/>
        </p:nvSpPr>
        <p:spPr>
          <a:xfrm rot="-5400000">
            <a:off x="1466567" y="6134867"/>
            <a:ext cx="286000" cy="8596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461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3127200" y="1996333"/>
            <a:ext cx="5937600" cy="1520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6000"/>
              <a:buNone/>
              <a:defRPr sz="9333">
                <a:solidFill>
                  <a:schemeClr val="accent1"/>
                </a:solidFill>
              </a:defRPr>
            </a:lvl1pPr>
            <a:lvl2pPr lvl="1" algn="ctr" rtl="0">
              <a:spcBef>
                <a:spcPts val="0"/>
              </a:spcBef>
              <a:spcAft>
                <a:spcPts val="0"/>
              </a:spcAft>
              <a:buClr>
                <a:schemeClr val="accent1"/>
              </a:buClr>
              <a:buSzPts val="6000"/>
              <a:buNone/>
              <a:defRPr sz="8000">
                <a:solidFill>
                  <a:schemeClr val="accent1"/>
                </a:solidFill>
              </a:defRPr>
            </a:lvl2pPr>
            <a:lvl3pPr lvl="2" algn="ctr" rtl="0">
              <a:spcBef>
                <a:spcPts val="0"/>
              </a:spcBef>
              <a:spcAft>
                <a:spcPts val="0"/>
              </a:spcAft>
              <a:buClr>
                <a:schemeClr val="accent1"/>
              </a:buClr>
              <a:buSzPts val="6000"/>
              <a:buNone/>
              <a:defRPr sz="8000">
                <a:solidFill>
                  <a:schemeClr val="accent1"/>
                </a:solidFill>
              </a:defRPr>
            </a:lvl3pPr>
            <a:lvl4pPr lvl="3" algn="ctr" rtl="0">
              <a:spcBef>
                <a:spcPts val="0"/>
              </a:spcBef>
              <a:spcAft>
                <a:spcPts val="0"/>
              </a:spcAft>
              <a:buClr>
                <a:schemeClr val="accent1"/>
              </a:buClr>
              <a:buSzPts val="6000"/>
              <a:buNone/>
              <a:defRPr sz="8000">
                <a:solidFill>
                  <a:schemeClr val="accent1"/>
                </a:solidFill>
              </a:defRPr>
            </a:lvl4pPr>
            <a:lvl5pPr lvl="4" algn="ctr" rtl="0">
              <a:spcBef>
                <a:spcPts val="0"/>
              </a:spcBef>
              <a:spcAft>
                <a:spcPts val="0"/>
              </a:spcAft>
              <a:buClr>
                <a:schemeClr val="accent1"/>
              </a:buClr>
              <a:buSzPts val="6000"/>
              <a:buNone/>
              <a:defRPr sz="8000">
                <a:solidFill>
                  <a:schemeClr val="accent1"/>
                </a:solidFill>
              </a:defRPr>
            </a:lvl5pPr>
            <a:lvl6pPr lvl="5" algn="ctr" rtl="0">
              <a:spcBef>
                <a:spcPts val="0"/>
              </a:spcBef>
              <a:spcAft>
                <a:spcPts val="0"/>
              </a:spcAft>
              <a:buClr>
                <a:schemeClr val="accent1"/>
              </a:buClr>
              <a:buSzPts val="6000"/>
              <a:buNone/>
              <a:defRPr sz="8000">
                <a:solidFill>
                  <a:schemeClr val="accent1"/>
                </a:solidFill>
              </a:defRPr>
            </a:lvl6pPr>
            <a:lvl7pPr lvl="6" algn="ctr" rtl="0">
              <a:spcBef>
                <a:spcPts val="0"/>
              </a:spcBef>
              <a:spcAft>
                <a:spcPts val="0"/>
              </a:spcAft>
              <a:buClr>
                <a:schemeClr val="accent1"/>
              </a:buClr>
              <a:buSzPts val="6000"/>
              <a:buNone/>
              <a:defRPr sz="8000">
                <a:solidFill>
                  <a:schemeClr val="accent1"/>
                </a:solidFill>
              </a:defRPr>
            </a:lvl7pPr>
            <a:lvl8pPr lvl="7" algn="ctr" rtl="0">
              <a:spcBef>
                <a:spcPts val="0"/>
              </a:spcBef>
              <a:spcAft>
                <a:spcPts val="0"/>
              </a:spcAft>
              <a:buClr>
                <a:schemeClr val="accent1"/>
              </a:buClr>
              <a:buSzPts val="6000"/>
              <a:buNone/>
              <a:defRPr sz="8000">
                <a:solidFill>
                  <a:schemeClr val="accent1"/>
                </a:solidFill>
              </a:defRPr>
            </a:lvl8pPr>
            <a:lvl9pPr lvl="8" algn="ctr" rtl="0">
              <a:spcBef>
                <a:spcPts val="0"/>
              </a:spcBef>
              <a:spcAft>
                <a:spcPts val="0"/>
              </a:spcAft>
              <a:buClr>
                <a:schemeClr val="accent1"/>
              </a:buClr>
              <a:buSzPts val="6000"/>
              <a:buNone/>
              <a:defRPr sz="8000">
                <a:solidFill>
                  <a:schemeClr val="accent1"/>
                </a:solidFill>
              </a:defRPr>
            </a:lvl9pPr>
          </a:lstStyle>
          <a:p>
            <a:endParaRPr/>
          </a:p>
        </p:txBody>
      </p:sp>
      <p:sp>
        <p:nvSpPr>
          <p:cNvPr id="70" name="Google Shape;70;p10"/>
          <p:cNvSpPr txBox="1">
            <a:spLocks noGrp="1"/>
          </p:cNvSpPr>
          <p:nvPr>
            <p:ph type="subTitle" idx="1"/>
          </p:nvPr>
        </p:nvSpPr>
        <p:spPr>
          <a:xfrm>
            <a:off x="3090000" y="3516733"/>
            <a:ext cx="6012000" cy="130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133">
                <a:latin typeface="Montserrat"/>
                <a:ea typeface="Montserrat"/>
                <a:cs typeface="Montserrat"/>
                <a:sym typeface="Montserrat"/>
              </a:defRPr>
            </a:lvl1pPr>
            <a:lvl2pPr lvl="1">
              <a:spcBef>
                <a:spcPts val="0"/>
              </a:spcBef>
              <a:spcAft>
                <a:spcPts val="0"/>
              </a:spcAft>
              <a:buNone/>
              <a:defRPr sz="2133">
                <a:latin typeface="Montserrat"/>
                <a:ea typeface="Montserrat"/>
                <a:cs typeface="Montserrat"/>
                <a:sym typeface="Montserrat"/>
              </a:defRPr>
            </a:lvl2pPr>
            <a:lvl3pPr lvl="2">
              <a:spcBef>
                <a:spcPts val="0"/>
              </a:spcBef>
              <a:spcAft>
                <a:spcPts val="0"/>
              </a:spcAft>
              <a:buNone/>
              <a:defRPr sz="2133">
                <a:latin typeface="Montserrat"/>
                <a:ea typeface="Montserrat"/>
                <a:cs typeface="Montserrat"/>
                <a:sym typeface="Montserrat"/>
              </a:defRPr>
            </a:lvl3pPr>
            <a:lvl4pPr lvl="3">
              <a:spcBef>
                <a:spcPts val="0"/>
              </a:spcBef>
              <a:spcAft>
                <a:spcPts val="0"/>
              </a:spcAft>
              <a:buNone/>
              <a:defRPr sz="2133">
                <a:latin typeface="Montserrat"/>
                <a:ea typeface="Montserrat"/>
                <a:cs typeface="Montserrat"/>
                <a:sym typeface="Montserrat"/>
              </a:defRPr>
            </a:lvl4pPr>
            <a:lvl5pPr lvl="4">
              <a:spcBef>
                <a:spcPts val="0"/>
              </a:spcBef>
              <a:spcAft>
                <a:spcPts val="0"/>
              </a:spcAft>
              <a:buNone/>
              <a:defRPr sz="2133">
                <a:latin typeface="Montserrat"/>
                <a:ea typeface="Montserrat"/>
                <a:cs typeface="Montserrat"/>
                <a:sym typeface="Montserrat"/>
              </a:defRPr>
            </a:lvl5pPr>
            <a:lvl6pPr lvl="5">
              <a:spcBef>
                <a:spcPts val="0"/>
              </a:spcBef>
              <a:spcAft>
                <a:spcPts val="0"/>
              </a:spcAft>
              <a:buNone/>
              <a:defRPr sz="2133">
                <a:latin typeface="Montserrat"/>
                <a:ea typeface="Montserrat"/>
                <a:cs typeface="Montserrat"/>
                <a:sym typeface="Montserrat"/>
              </a:defRPr>
            </a:lvl6pPr>
            <a:lvl7pPr lvl="6">
              <a:spcBef>
                <a:spcPts val="0"/>
              </a:spcBef>
              <a:spcAft>
                <a:spcPts val="0"/>
              </a:spcAft>
              <a:buNone/>
              <a:defRPr sz="2133">
                <a:latin typeface="Montserrat"/>
                <a:ea typeface="Montserrat"/>
                <a:cs typeface="Montserrat"/>
                <a:sym typeface="Montserrat"/>
              </a:defRPr>
            </a:lvl7pPr>
            <a:lvl8pPr lvl="7">
              <a:spcBef>
                <a:spcPts val="0"/>
              </a:spcBef>
              <a:spcAft>
                <a:spcPts val="0"/>
              </a:spcAft>
              <a:buNone/>
              <a:defRPr sz="2133">
                <a:latin typeface="Montserrat"/>
                <a:ea typeface="Montserrat"/>
                <a:cs typeface="Montserrat"/>
                <a:sym typeface="Montserrat"/>
              </a:defRPr>
            </a:lvl8pPr>
            <a:lvl9pPr lvl="8">
              <a:spcBef>
                <a:spcPts val="0"/>
              </a:spcBef>
              <a:spcAft>
                <a:spcPts val="0"/>
              </a:spcAft>
              <a:buNone/>
              <a:defRPr sz="2133">
                <a:latin typeface="Montserrat"/>
                <a:ea typeface="Montserrat"/>
                <a:cs typeface="Montserrat"/>
                <a:sym typeface="Montserrat"/>
              </a:defRPr>
            </a:lvl9pPr>
          </a:lstStyle>
          <a:p>
            <a:endParaRPr/>
          </a:p>
        </p:txBody>
      </p:sp>
      <p:sp>
        <p:nvSpPr>
          <p:cNvPr id="71" name="Google Shape;71;p10"/>
          <p:cNvSpPr/>
          <p:nvPr/>
        </p:nvSpPr>
        <p:spPr>
          <a:xfrm flipH="1">
            <a:off x="11782800" y="0"/>
            <a:ext cx="409200" cy="23816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72" name="Google Shape;72;p10"/>
          <p:cNvSpPr/>
          <p:nvPr/>
        </p:nvSpPr>
        <p:spPr>
          <a:xfrm rot="-5400000" flipH="1">
            <a:off x="29600" y="6275200"/>
            <a:ext cx="553200" cy="6124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73" name="Google Shape;73;p10"/>
          <p:cNvSpPr/>
          <p:nvPr/>
        </p:nvSpPr>
        <p:spPr>
          <a:xfrm>
            <a:off x="11620800" y="1168700"/>
            <a:ext cx="340800" cy="13952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30272259"/>
      </p:ext>
    </p:extLst>
  </p:cSld>
  <p:clrMapOvr>
    <a:masterClrMapping/>
  </p:clrMapOvr>
  <p:extLst>
    <p:ext uri="{DCECCB84-F9BA-43D5-87BE-67443E8EF086}">
      <p15:sldGuideLst xmlns:p15="http://schemas.microsoft.com/office/powerpoint/2012/main">
        <p15:guide id="1" orient="horz" pos="324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1"/>
        <p:cNvGrpSpPr/>
        <p:nvPr/>
      </p:nvGrpSpPr>
      <p:grpSpPr>
        <a:xfrm>
          <a:off x="0" y="0"/>
          <a:ext cx="0" cy="0"/>
          <a:chOff x="0" y="0"/>
          <a:chExt cx="0" cy="0"/>
        </a:xfrm>
      </p:grpSpPr>
      <p:sp>
        <p:nvSpPr>
          <p:cNvPr id="82" name="Google Shape;82;p12"/>
          <p:cNvSpPr txBox="1">
            <a:spLocks noGrp="1"/>
          </p:cNvSpPr>
          <p:nvPr>
            <p:ph type="body" idx="1"/>
          </p:nvPr>
        </p:nvSpPr>
        <p:spPr>
          <a:xfrm>
            <a:off x="950967" y="1347933"/>
            <a:ext cx="7948400" cy="4926800"/>
          </a:xfrm>
          <a:prstGeom prst="rect">
            <a:avLst/>
          </a:prstGeom>
        </p:spPr>
        <p:txBody>
          <a:bodyPr spcFirstLastPara="1" wrap="square" lIns="91425" tIns="91425" rIns="91425" bIns="91425" anchor="t" anchorCtr="0">
            <a:noAutofit/>
          </a:bodyPr>
          <a:lstStyle>
            <a:lvl1pPr marL="609585" lvl="0" indent="-406390" algn="l" rtl="0">
              <a:spcBef>
                <a:spcPts val="0"/>
              </a:spcBef>
              <a:spcAft>
                <a:spcPts val="0"/>
              </a:spcAft>
              <a:buClr>
                <a:schemeClr val="lt1"/>
              </a:buClr>
              <a:buSzPts val="1200"/>
              <a:buFont typeface="Karla"/>
              <a:buChar char="●"/>
              <a:defRPr sz="1600"/>
            </a:lvl1pPr>
            <a:lvl2pPr marL="1219170" lvl="1" indent="-406390" algn="l" rtl="0">
              <a:spcBef>
                <a:spcPts val="0"/>
              </a:spcBef>
              <a:spcAft>
                <a:spcPts val="0"/>
              </a:spcAft>
              <a:buClr>
                <a:schemeClr val="lt1"/>
              </a:buClr>
              <a:buSzPts val="1200"/>
              <a:buFont typeface="Karla"/>
              <a:buChar char="○"/>
              <a:defRPr/>
            </a:lvl2pPr>
            <a:lvl3pPr marL="1828754" lvl="2" indent="-406390" algn="l" rtl="0">
              <a:spcBef>
                <a:spcPts val="0"/>
              </a:spcBef>
              <a:spcAft>
                <a:spcPts val="0"/>
              </a:spcAft>
              <a:buClr>
                <a:schemeClr val="lt1"/>
              </a:buClr>
              <a:buSzPts val="1200"/>
              <a:buFont typeface="Karla"/>
              <a:buChar char="■"/>
              <a:defRPr/>
            </a:lvl3pPr>
            <a:lvl4pPr marL="2438339" lvl="3" indent="-406390" algn="l" rtl="0">
              <a:spcBef>
                <a:spcPts val="0"/>
              </a:spcBef>
              <a:spcAft>
                <a:spcPts val="0"/>
              </a:spcAft>
              <a:buClr>
                <a:schemeClr val="lt1"/>
              </a:buClr>
              <a:buSzPts val="1200"/>
              <a:buFont typeface="Karla"/>
              <a:buChar char="●"/>
              <a:defRPr/>
            </a:lvl4pPr>
            <a:lvl5pPr marL="3047924" lvl="4" indent="-406390" algn="l" rtl="0">
              <a:spcBef>
                <a:spcPts val="0"/>
              </a:spcBef>
              <a:spcAft>
                <a:spcPts val="0"/>
              </a:spcAft>
              <a:buClr>
                <a:schemeClr val="lt1"/>
              </a:buClr>
              <a:buSzPts val="1200"/>
              <a:buFont typeface="Karla"/>
              <a:buChar char="○"/>
              <a:defRPr/>
            </a:lvl5pPr>
            <a:lvl6pPr marL="3657509" lvl="5" indent="-406390" algn="l" rtl="0">
              <a:spcBef>
                <a:spcPts val="0"/>
              </a:spcBef>
              <a:spcAft>
                <a:spcPts val="0"/>
              </a:spcAft>
              <a:buClr>
                <a:schemeClr val="lt1"/>
              </a:buClr>
              <a:buSzPts val="1200"/>
              <a:buFont typeface="Karla"/>
              <a:buChar char="■"/>
              <a:defRPr/>
            </a:lvl6pPr>
            <a:lvl7pPr marL="4267093" lvl="6" indent="-406390" algn="l" rtl="0">
              <a:spcBef>
                <a:spcPts val="0"/>
              </a:spcBef>
              <a:spcAft>
                <a:spcPts val="0"/>
              </a:spcAft>
              <a:buClr>
                <a:schemeClr val="lt1"/>
              </a:buClr>
              <a:buSzPts val="1200"/>
              <a:buFont typeface="Karla"/>
              <a:buChar char="●"/>
              <a:defRPr/>
            </a:lvl7pPr>
            <a:lvl8pPr marL="4876678" lvl="7" indent="-406390" algn="l" rtl="0">
              <a:spcBef>
                <a:spcPts val="0"/>
              </a:spcBef>
              <a:spcAft>
                <a:spcPts val="0"/>
              </a:spcAft>
              <a:buClr>
                <a:schemeClr val="lt1"/>
              </a:buClr>
              <a:buSzPts val="1200"/>
              <a:buFont typeface="Karla"/>
              <a:buChar char="○"/>
              <a:defRPr/>
            </a:lvl8pPr>
            <a:lvl9pPr marL="5486263" lvl="8" indent="-406390" algn="l" rtl="0">
              <a:spcBef>
                <a:spcPts val="0"/>
              </a:spcBef>
              <a:spcAft>
                <a:spcPts val="0"/>
              </a:spcAft>
              <a:buClr>
                <a:schemeClr val="lt1"/>
              </a:buClr>
              <a:buSzPts val="1200"/>
              <a:buFont typeface="Karla"/>
              <a:buChar char="■"/>
              <a:defRPr/>
            </a:lvl9pPr>
          </a:lstStyle>
          <a:p>
            <a:endParaRPr/>
          </a:p>
        </p:txBody>
      </p:sp>
      <p:sp>
        <p:nvSpPr>
          <p:cNvPr id="83" name="Google Shape;83;p12"/>
          <p:cNvSpPr txBox="1">
            <a:spLocks noGrp="1"/>
          </p:cNvSpPr>
          <p:nvPr>
            <p:ph type="title"/>
          </p:nvPr>
        </p:nvSpPr>
        <p:spPr>
          <a:xfrm>
            <a:off x="950800" y="642500"/>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500"/>
              <a:buFont typeface="Montserrat ExtraBold"/>
              <a:buNone/>
              <a:defRPr sz="3333">
                <a:solidFill>
                  <a:schemeClr val="accent1"/>
                </a:solidFill>
                <a:latin typeface="Montserrat ExtraBold"/>
                <a:ea typeface="Montserrat ExtraBold"/>
                <a:cs typeface="Montserrat ExtraBold"/>
                <a:sym typeface="Montserrat ExtraBold"/>
              </a:defRPr>
            </a:lvl1pPr>
            <a:lvl2pPr lvl="1" algn="ctr" rtl="0">
              <a:spcBef>
                <a:spcPts val="0"/>
              </a:spcBef>
              <a:spcAft>
                <a:spcPts val="0"/>
              </a:spcAft>
              <a:buClr>
                <a:schemeClr val="accent3"/>
              </a:buClr>
              <a:buSzPts val="2800"/>
              <a:buNone/>
              <a:defRPr sz="3733">
                <a:solidFill>
                  <a:schemeClr val="accent3"/>
                </a:solidFill>
              </a:defRPr>
            </a:lvl2pPr>
            <a:lvl3pPr lvl="2" algn="ctr" rtl="0">
              <a:spcBef>
                <a:spcPts val="0"/>
              </a:spcBef>
              <a:spcAft>
                <a:spcPts val="0"/>
              </a:spcAft>
              <a:buClr>
                <a:schemeClr val="accent3"/>
              </a:buClr>
              <a:buSzPts val="2800"/>
              <a:buNone/>
              <a:defRPr sz="3733">
                <a:solidFill>
                  <a:schemeClr val="accent3"/>
                </a:solidFill>
              </a:defRPr>
            </a:lvl3pPr>
            <a:lvl4pPr lvl="3" algn="ctr" rtl="0">
              <a:spcBef>
                <a:spcPts val="0"/>
              </a:spcBef>
              <a:spcAft>
                <a:spcPts val="0"/>
              </a:spcAft>
              <a:buClr>
                <a:schemeClr val="accent3"/>
              </a:buClr>
              <a:buSzPts val="2800"/>
              <a:buNone/>
              <a:defRPr sz="3733">
                <a:solidFill>
                  <a:schemeClr val="accent3"/>
                </a:solidFill>
              </a:defRPr>
            </a:lvl4pPr>
            <a:lvl5pPr lvl="4" algn="ctr" rtl="0">
              <a:spcBef>
                <a:spcPts val="0"/>
              </a:spcBef>
              <a:spcAft>
                <a:spcPts val="0"/>
              </a:spcAft>
              <a:buClr>
                <a:schemeClr val="accent3"/>
              </a:buClr>
              <a:buSzPts val="2800"/>
              <a:buNone/>
              <a:defRPr sz="3733">
                <a:solidFill>
                  <a:schemeClr val="accent3"/>
                </a:solidFill>
              </a:defRPr>
            </a:lvl5pPr>
            <a:lvl6pPr lvl="5" algn="ctr" rtl="0">
              <a:spcBef>
                <a:spcPts val="0"/>
              </a:spcBef>
              <a:spcAft>
                <a:spcPts val="0"/>
              </a:spcAft>
              <a:buClr>
                <a:schemeClr val="accent3"/>
              </a:buClr>
              <a:buSzPts val="2800"/>
              <a:buNone/>
              <a:defRPr sz="3733">
                <a:solidFill>
                  <a:schemeClr val="accent3"/>
                </a:solidFill>
              </a:defRPr>
            </a:lvl6pPr>
            <a:lvl7pPr lvl="6" algn="ctr" rtl="0">
              <a:spcBef>
                <a:spcPts val="0"/>
              </a:spcBef>
              <a:spcAft>
                <a:spcPts val="0"/>
              </a:spcAft>
              <a:buClr>
                <a:schemeClr val="accent3"/>
              </a:buClr>
              <a:buSzPts val="2800"/>
              <a:buNone/>
              <a:defRPr sz="3733">
                <a:solidFill>
                  <a:schemeClr val="accent3"/>
                </a:solidFill>
              </a:defRPr>
            </a:lvl7pPr>
            <a:lvl8pPr lvl="7" algn="ctr" rtl="0">
              <a:spcBef>
                <a:spcPts val="0"/>
              </a:spcBef>
              <a:spcAft>
                <a:spcPts val="0"/>
              </a:spcAft>
              <a:buClr>
                <a:schemeClr val="accent3"/>
              </a:buClr>
              <a:buSzPts val="2800"/>
              <a:buNone/>
              <a:defRPr sz="3733">
                <a:solidFill>
                  <a:schemeClr val="accent3"/>
                </a:solidFill>
              </a:defRPr>
            </a:lvl8pPr>
            <a:lvl9pPr lvl="8" algn="ctr" rtl="0">
              <a:spcBef>
                <a:spcPts val="0"/>
              </a:spcBef>
              <a:spcAft>
                <a:spcPts val="0"/>
              </a:spcAft>
              <a:buClr>
                <a:schemeClr val="accent3"/>
              </a:buClr>
              <a:buSzPts val="2800"/>
              <a:buNone/>
              <a:defRPr sz="3733">
                <a:solidFill>
                  <a:schemeClr val="accent3"/>
                </a:solidFill>
              </a:defRPr>
            </a:lvl9pPr>
          </a:lstStyle>
          <a:p>
            <a:endParaRPr/>
          </a:p>
        </p:txBody>
      </p:sp>
      <p:sp>
        <p:nvSpPr>
          <p:cNvPr id="84" name="Google Shape;84;p12"/>
          <p:cNvSpPr/>
          <p:nvPr/>
        </p:nvSpPr>
        <p:spPr>
          <a:xfrm>
            <a:off x="0" y="6468000"/>
            <a:ext cx="486400" cy="390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85" name="Google Shape;85;p12"/>
          <p:cNvSpPr/>
          <p:nvPr/>
        </p:nvSpPr>
        <p:spPr>
          <a:xfrm>
            <a:off x="10688000" y="0"/>
            <a:ext cx="1504000" cy="390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86" name="Google Shape;86;p12"/>
          <p:cNvSpPr/>
          <p:nvPr/>
        </p:nvSpPr>
        <p:spPr>
          <a:xfrm rot="-5400000" flipH="1">
            <a:off x="-853000" y="839700"/>
            <a:ext cx="2075200" cy="369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87" name="Google Shape;87;p12"/>
          <p:cNvSpPr/>
          <p:nvPr/>
        </p:nvSpPr>
        <p:spPr>
          <a:xfrm>
            <a:off x="182000" y="1159500"/>
            <a:ext cx="304400" cy="10472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12"/>
          <p:cNvSpPr txBox="1">
            <a:spLocks noGrp="1"/>
          </p:cNvSpPr>
          <p:nvPr>
            <p:ph type="body" idx="2"/>
          </p:nvPr>
        </p:nvSpPr>
        <p:spPr>
          <a:xfrm>
            <a:off x="6456700" y="1385548"/>
            <a:ext cx="5116000" cy="4926800"/>
          </a:xfrm>
          <a:prstGeom prst="rect">
            <a:avLst/>
          </a:prstGeom>
        </p:spPr>
        <p:txBody>
          <a:bodyPr spcFirstLastPara="1" wrap="square" lIns="91425" tIns="91425" rIns="91425" bIns="91425" anchor="b" anchorCtr="0">
            <a:noAutofit/>
          </a:bodyPr>
          <a:lstStyle>
            <a:lvl1pPr marL="609585" lvl="0" indent="-406390" algn="l" rtl="0">
              <a:spcBef>
                <a:spcPts val="400"/>
              </a:spcBef>
              <a:spcAft>
                <a:spcPts val="0"/>
              </a:spcAft>
              <a:buClr>
                <a:schemeClr val="lt1"/>
              </a:buClr>
              <a:buSzPts val="1200"/>
              <a:buFont typeface="Karla"/>
              <a:buChar char="●"/>
              <a:defRPr sz="1600"/>
            </a:lvl1pPr>
            <a:lvl2pPr marL="1219170" lvl="1" indent="-406390" algn="l" rtl="0">
              <a:spcBef>
                <a:spcPts val="0"/>
              </a:spcBef>
              <a:spcAft>
                <a:spcPts val="0"/>
              </a:spcAft>
              <a:buClr>
                <a:schemeClr val="lt1"/>
              </a:buClr>
              <a:buSzPts val="1200"/>
              <a:buFont typeface="Karla"/>
              <a:buChar char="○"/>
              <a:defRPr/>
            </a:lvl2pPr>
            <a:lvl3pPr marL="1828754" lvl="2" indent="-406390" algn="l" rtl="0">
              <a:spcBef>
                <a:spcPts val="0"/>
              </a:spcBef>
              <a:spcAft>
                <a:spcPts val="0"/>
              </a:spcAft>
              <a:buClr>
                <a:schemeClr val="lt1"/>
              </a:buClr>
              <a:buSzPts val="1200"/>
              <a:buFont typeface="Karla"/>
              <a:buChar char="■"/>
              <a:defRPr/>
            </a:lvl3pPr>
            <a:lvl4pPr marL="2438339" lvl="3" indent="-406390" algn="l" rtl="0">
              <a:spcBef>
                <a:spcPts val="0"/>
              </a:spcBef>
              <a:spcAft>
                <a:spcPts val="0"/>
              </a:spcAft>
              <a:buClr>
                <a:schemeClr val="lt1"/>
              </a:buClr>
              <a:buSzPts val="1200"/>
              <a:buFont typeface="Karla"/>
              <a:buChar char="●"/>
              <a:defRPr/>
            </a:lvl4pPr>
            <a:lvl5pPr marL="3047924" lvl="4" indent="-406390" algn="l" rtl="0">
              <a:spcBef>
                <a:spcPts val="0"/>
              </a:spcBef>
              <a:spcAft>
                <a:spcPts val="0"/>
              </a:spcAft>
              <a:buClr>
                <a:schemeClr val="lt1"/>
              </a:buClr>
              <a:buSzPts val="1200"/>
              <a:buFont typeface="Karla"/>
              <a:buChar char="○"/>
              <a:defRPr/>
            </a:lvl5pPr>
            <a:lvl6pPr marL="3657509" lvl="5" indent="-406390" algn="l" rtl="0">
              <a:spcBef>
                <a:spcPts val="0"/>
              </a:spcBef>
              <a:spcAft>
                <a:spcPts val="0"/>
              </a:spcAft>
              <a:buClr>
                <a:schemeClr val="lt1"/>
              </a:buClr>
              <a:buSzPts val="1200"/>
              <a:buFont typeface="Karla"/>
              <a:buChar char="■"/>
              <a:defRPr/>
            </a:lvl6pPr>
            <a:lvl7pPr marL="4267093" lvl="6" indent="-406390" algn="l" rtl="0">
              <a:spcBef>
                <a:spcPts val="0"/>
              </a:spcBef>
              <a:spcAft>
                <a:spcPts val="0"/>
              </a:spcAft>
              <a:buClr>
                <a:schemeClr val="lt1"/>
              </a:buClr>
              <a:buSzPts val="1200"/>
              <a:buFont typeface="Karla"/>
              <a:buChar char="●"/>
              <a:defRPr/>
            </a:lvl7pPr>
            <a:lvl8pPr marL="4876678" lvl="7" indent="-406390" algn="l" rtl="0">
              <a:spcBef>
                <a:spcPts val="0"/>
              </a:spcBef>
              <a:spcAft>
                <a:spcPts val="0"/>
              </a:spcAft>
              <a:buClr>
                <a:schemeClr val="lt1"/>
              </a:buClr>
              <a:buSzPts val="1200"/>
              <a:buFont typeface="Karla"/>
              <a:buChar char="○"/>
              <a:defRPr/>
            </a:lvl8pPr>
            <a:lvl9pPr marL="5486263" lvl="8" indent="-406390" algn="l" rtl="0">
              <a:spcBef>
                <a:spcPts val="0"/>
              </a:spcBef>
              <a:spcAft>
                <a:spcPts val="0"/>
              </a:spcAft>
              <a:buClr>
                <a:schemeClr val="lt1"/>
              </a:buClr>
              <a:buSzPts val="1200"/>
              <a:buFont typeface="Karla"/>
              <a:buChar char="■"/>
              <a:defRPr/>
            </a:lvl9pPr>
          </a:lstStyle>
          <a:p>
            <a:endParaRPr/>
          </a:p>
        </p:txBody>
      </p:sp>
    </p:spTree>
    <p:extLst>
      <p:ext uri="{BB962C8B-B14F-4D97-AF65-F5344CB8AC3E}">
        <p14:creationId xmlns:p14="http://schemas.microsoft.com/office/powerpoint/2010/main" val="2954312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95"/>
        <p:cNvGrpSpPr/>
        <p:nvPr/>
      </p:nvGrpSpPr>
      <p:grpSpPr>
        <a:xfrm>
          <a:off x="0" y="0"/>
          <a:ext cx="0" cy="0"/>
          <a:chOff x="0" y="0"/>
          <a:chExt cx="0" cy="0"/>
        </a:xfrm>
      </p:grpSpPr>
      <p:sp>
        <p:nvSpPr>
          <p:cNvPr id="96" name="Google Shape;96;p14"/>
          <p:cNvSpPr/>
          <p:nvPr/>
        </p:nvSpPr>
        <p:spPr>
          <a:xfrm>
            <a:off x="10655600" y="0"/>
            <a:ext cx="1536400" cy="236800"/>
          </a:xfrm>
          <a:prstGeom prst="rect">
            <a:avLst/>
          </a:prstGeom>
          <a:solidFill>
            <a:srgbClr val="FFC1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97" name="Google Shape;97;p14"/>
          <p:cNvSpPr/>
          <p:nvPr/>
        </p:nvSpPr>
        <p:spPr>
          <a:xfrm>
            <a:off x="11742000" y="6138667"/>
            <a:ext cx="450000" cy="719200"/>
          </a:xfrm>
          <a:prstGeom prst="rect">
            <a:avLst/>
          </a:prstGeom>
          <a:solidFill>
            <a:srgbClr val="FFC1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98" name="Google Shape;98;p14"/>
          <p:cNvSpPr/>
          <p:nvPr/>
        </p:nvSpPr>
        <p:spPr>
          <a:xfrm>
            <a:off x="11523467" y="5894033"/>
            <a:ext cx="486400" cy="4864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14"/>
          <p:cNvSpPr/>
          <p:nvPr/>
        </p:nvSpPr>
        <p:spPr>
          <a:xfrm rot="-5400000" flipH="1">
            <a:off x="-495800" y="5912233"/>
            <a:ext cx="1441600" cy="450000"/>
          </a:xfrm>
          <a:prstGeom prst="rect">
            <a:avLst/>
          </a:prstGeom>
          <a:solidFill>
            <a:srgbClr val="FFDB7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C100"/>
              </a:solidFill>
              <a:effectLst/>
              <a:uLnTx/>
              <a:uFillTx/>
              <a:latin typeface="Arial"/>
              <a:cs typeface="Arial"/>
              <a:sym typeface="Arial"/>
            </a:endParaRPr>
          </a:p>
        </p:txBody>
      </p:sp>
      <p:sp>
        <p:nvSpPr>
          <p:cNvPr id="100" name="Google Shape;100;p14"/>
          <p:cNvSpPr txBox="1">
            <a:spLocks noGrp="1"/>
          </p:cNvSpPr>
          <p:nvPr>
            <p:ph type="title"/>
          </p:nvPr>
        </p:nvSpPr>
        <p:spPr>
          <a:xfrm>
            <a:off x="950800" y="642500"/>
            <a:ext cx="102904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500"/>
              <a:buFont typeface="Montserrat ExtraBold"/>
              <a:buNone/>
              <a:defRPr sz="3333">
                <a:solidFill>
                  <a:schemeClr val="accent1"/>
                </a:solidFill>
                <a:latin typeface="Montserrat ExtraBold"/>
                <a:ea typeface="Montserrat ExtraBold"/>
                <a:cs typeface="Montserrat ExtraBold"/>
                <a:sym typeface="Montserrat ExtraBold"/>
              </a:defRPr>
            </a:lvl1pPr>
            <a:lvl2pPr lvl="1" algn="ctr" rtl="0">
              <a:spcBef>
                <a:spcPts val="0"/>
              </a:spcBef>
              <a:spcAft>
                <a:spcPts val="0"/>
              </a:spcAft>
              <a:buClr>
                <a:schemeClr val="accent3"/>
              </a:buClr>
              <a:buSzPts val="2800"/>
              <a:buNone/>
              <a:defRPr sz="3733">
                <a:solidFill>
                  <a:schemeClr val="accent3"/>
                </a:solidFill>
              </a:defRPr>
            </a:lvl2pPr>
            <a:lvl3pPr lvl="2" algn="ctr" rtl="0">
              <a:spcBef>
                <a:spcPts val="0"/>
              </a:spcBef>
              <a:spcAft>
                <a:spcPts val="0"/>
              </a:spcAft>
              <a:buClr>
                <a:schemeClr val="accent3"/>
              </a:buClr>
              <a:buSzPts val="2800"/>
              <a:buNone/>
              <a:defRPr sz="3733">
                <a:solidFill>
                  <a:schemeClr val="accent3"/>
                </a:solidFill>
              </a:defRPr>
            </a:lvl3pPr>
            <a:lvl4pPr lvl="3" algn="ctr" rtl="0">
              <a:spcBef>
                <a:spcPts val="0"/>
              </a:spcBef>
              <a:spcAft>
                <a:spcPts val="0"/>
              </a:spcAft>
              <a:buClr>
                <a:schemeClr val="accent3"/>
              </a:buClr>
              <a:buSzPts val="2800"/>
              <a:buNone/>
              <a:defRPr sz="3733">
                <a:solidFill>
                  <a:schemeClr val="accent3"/>
                </a:solidFill>
              </a:defRPr>
            </a:lvl4pPr>
            <a:lvl5pPr lvl="4" algn="ctr" rtl="0">
              <a:spcBef>
                <a:spcPts val="0"/>
              </a:spcBef>
              <a:spcAft>
                <a:spcPts val="0"/>
              </a:spcAft>
              <a:buClr>
                <a:schemeClr val="accent3"/>
              </a:buClr>
              <a:buSzPts val="2800"/>
              <a:buNone/>
              <a:defRPr sz="3733">
                <a:solidFill>
                  <a:schemeClr val="accent3"/>
                </a:solidFill>
              </a:defRPr>
            </a:lvl5pPr>
            <a:lvl6pPr lvl="5" algn="ctr" rtl="0">
              <a:spcBef>
                <a:spcPts val="0"/>
              </a:spcBef>
              <a:spcAft>
                <a:spcPts val="0"/>
              </a:spcAft>
              <a:buClr>
                <a:schemeClr val="accent3"/>
              </a:buClr>
              <a:buSzPts val="2800"/>
              <a:buNone/>
              <a:defRPr sz="3733">
                <a:solidFill>
                  <a:schemeClr val="accent3"/>
                </a:solidFill>
              </a:defRPr>
            </a:lvl6pPr>
            <a:lvl7pPr lvl="6" algn="ctr" rtl="0">
              <a:spcBef>
                <a:spcPts val="0"/>
              </a:spcBef>
              <a:spcAft>
                <a:spcPts val="0"/>
              </a:spcAft>
              <a:buClr>
                <a:schemeClr val="accent3"/>
              </a:buClr>
              <a:buSzPts val="2800"/>
              <a:buNone/>
              <a:defRPr sz="3733">
                <a:solidFill>
                  <a:schemeClr val="accent3"/>
                </a:solidFill>
              </a:defRPr>
            </a:lvl7pPr>
            <a:lvl8pPr lvl="7" algn="ctr" rtl="0">
              <a:spcBef>
                <a:spcPts val="0"/>
              </a:spcBef>
              <a:spcAft>
                <a:spcPts val="0"/>
              </a:spcAft>
              <a:buClr>
                <a:schemeClr val="accent3"/>
              </a:buClr>
              <a:buSzPts val="2800"/>
              <a:buNone/>
              <a:defRPr sz="3733">
                <a:solidFill>
                  <a:schemeClr val="accent3"/>
                </a:solidFill>
              </a:defRPr>
            </a:lvl8pPr>
            <a:lvl9pPr lvl="8" algn="ctr" rtl="0">
              <a:spcBef>
                <a:spcPts val="0"/>
              </a:spcBef>
              <a:spcAft>
                <a:spcPts val="0"/>
              </a:spcAft>
              <a:buClr>
                <a:schemeClr val="accent3"/>
              </a:buClr>
              <a:buSzPts val="2800"/>
              <a:buNone/>
              <a:defRPr sz="3733">
                <a:solidFill>
                  <a:schemeClr val="accent3"/>
                </a:solidFill>
              </a:defRPr>
            </a:lvl9pPr>
          </a:lstStyle>
          <a:p>
            <a:endParaRPr/>
          </a:p>
        </p:txBody>
      </p:sp>
    </p:spTree>
    <p:extLst>
      <p:ext uri="{BB962C8B-B14F-4D97-AF65-F5344CB8AC3E}">
        <p14:creationId xmlns:p14="http://schemas.microsoft.com/office/powerpoint/2010/main" val="1673883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642500"/>
            <a:ext cx="102904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2500"/>
              <a:buFont typeface="Montserrat ExtraBold"/>
              <a:buNone/>
              <a:defRPr sz="2500">
                <a:solidFill>
                  <a:schemeClr val="accent1"/>
                </a:solidFill>
                <a:latin typeface="Montserrat ExtraBold"/>
                <a:ea typeface="Montserrat ExtraBold"/>
                <a:cs typeface="Montserrat ExtraBold"/>
                <a:sym typeface="Montserrat ExtraBold"/>
              </a:defRPr>
            </a:lvl1pPr>
            <a:lvl2pPr lvl="1" algn="ctr" rtl="0">
              <a:spcBef>
                <a:spcPts val="0"/>
              </a:spcBef>
              <a:spcAft>
                <a:spcPts val="0"/>
              </a:spcAft>
              <a:buClr>
                <a:schemeClr val="accent3"/>
              </a:buClr>
              <a:buSzPts val="2800"/>
              <a:buNone/>
              <a:defRPr sz="2800">
                <a:solidFill>
                  <a:schemeClr val="accent3"/>
                </a:solidFill>
              </a:defRPr>
            </a:lvl2pPr>
            <a:lvl3pPr lvl="2" algn="ctr" rtl="0">
              <a:spcBef>
                <a:spcPts val="0"/>
              </a:spcBef>
              <a:spcAft>
                <a:spcPts val="0"/>
              </a:spcAft>
              <a:buClr>
                <a:schemeClr val="accent3"/>
              </a:buClr>
              <a:buSzPts val="2800"/>
              <a:buNone/>
              <a:defRPr sz="2800">
                <a:solidFill>
                  <a:schemeClr val="accent3"/>
                </a:solidFill>
              </a:defRPr>
            </a:lvl3pPr>
            <a:lvl4pPr lvl="3" algn="ctr" rtl="0">
              <a:spcBef>
                <a:spcPts val="0"/>
              </a:spcBef>
              <a:spcAft>
                <a:spcPts val="0"/>
              </a:spcAft>
              <a:buClr>
                <a:schemeClr val="accent3"/>
              </a:buClr>
              <a:buSzPts val="2800"/>
              <a:buNone/>
              <a:defRPr sz="2800">
                <a:solidFill>
                  <a:schemeClr val="accent3"/>
                </a:solidFill>
              </a:defRPr>
            </a:lvl4pPr>
            <a:lvl5pPr lvl="4" algn="ctr" rtl="0">
              <a:spcBef>
                <a:spcPts val="0"/>
              </a:spcBef>
              <a:spcAft>
                <a:spcPts val="0"/>
              </a:spcAft>
              <a:buClr>
                <a:schemeClr val="accent3"/>
              </a:buClr>
              <a:buSzPts val="2800"/>
              <a:buNone/>
              <a:defRPr sz="2800">
                <a:solidFill>
                  <a:schemeClr val="accent3"/>
                </a:solidFill>
              </a:defRPr>
            </a:lvl5pPr>
            <a:lvl6pPr lvl="5" algn="ctr" rtl="0">
              <a:spcBef>
                <a:spcPts val="0"/>
              </a:spcBef>
              <a:spcAft>
                <a:spcPts val="0"/>
              </a:spcAft>
              <a:buClr>
                <a:schemeClr val="accent3"/>
              </a:buClr>
              <a:buSzPts val="2800"/>
              <a:buNone/>
              <a:defRPr sz="2800">
                <a:solidFill>
                  <a:schemeClr val="accent3"/>
                </a:solidFill>
              </a:defRPr>
            </a:lvl6pPr>
            <a:lvl7pPr lvl="6" algn="ctr" rtl="0">
              <a:spcBef>
                <a:spcPts val="0"/>
              </a:spcBef>
              <a:spcAft>
                <a:spcPts val="0"/>
              </a:spcAft>
              <a:buClr>
                <a:schemeClr val="accent3"/>
              </a:buClr>
              <a:buSzPts val="2800"/>
              <a:buNone/>
              <a:defRPr sz="2800">
                <a:solidFill>
                  <a:schemeClr val="accent3"/>
                </a:solidFill>
              </a:defRPr>
            </a:lvl7pPr>
            <a:lvl8pPr lvl="7" algn="ctr" rtl="0">
              <a:spcBef>
                <a:spcPts val="0"/>
              </a:spcBef>
              <a:spcAft>
                <a:spcPts val="0"/>
              </a:spcAft>
              <a:buClr>
                <a:schemeClr val="accent3"/>
              </a:buClr>
              <a:buSzPts val="2800"/>
              <a:buNone/>
              <a:defRPr sz="2800">
                <a:solidFill>
                  <a:schemeClr val="accent3"/>
                </a:solidFill>
              </a:defRPr>
            </a:lvl8pPr>
            <a:lvl9pPr lvl="8" algn="ctr" rtl="0">
              <a:spcBef>
                <a:spcPts val="0"/>
              </a:spcBef>
              <a:spcAft>
                <a:spcPts val="0"/>
              </a:spcAft>
              <a:buClr>
                <a:schemeClr val="accent3"/>
              </a:buClr>
              <a:buSzPts val="2800"/>
              <a:buNone/>
              <a:defRPr sz="2800">
                <a:solidFill>
                  <a:schemeClr val="accent3"/>
                </a:solidFill>
              </a:defRPr>
            </a:lvl9pPr>
          </a:lstStyle>
          <a:p>
            <a:endParaRPr/>
          </a:p>
        </p:txBody>
      </p:sp>
      <p:sp>
        <p:nvSpPr>
          <p:cNvPr id="7" name="Google Shape;7;p1"/>
          <p:cNvSpPr txBox="1">
            <a:spLocks noGrp="1"/>
          </p:cNvSpPr>
          <p:nvPr>
            <p:ph type="body" idx="1"/>
          </p:nvPr>
        </p:nvSpPr>
        <p:spPr>
          <a:xfrm>
            <a:off x="950967" y="3317867"/>
            <a:ext cx="9976400" cy="2394800"/>
          </a:xfrm>
          <a:prstGeom prst="rect">
            <a:avLst/>
          </a:prstGeom>
          <a:noFill/>
          <a:ln>
            <a:noFill/>
          </a:ln>
        </p:spPr>
        <p:txBody>
          <a:bodyPr spcFirstLastPara="1" wrap="square" lIns="91425" tIns="91425" rIns="91425" bIns="91425" anchor="t" anchorCtr="0">
            <a:noAutofit/>
          </a:bodyPr>
          <a:lstStyle>
            <a:lvl1pPr marL="457200" lvl="0" indent="-317500" algn="ctr">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1pPr>
            <a:lvl2pPr marL="914400" lvl="1" indent="-317500" algn="ctr">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gn="ctr">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gn="ctr">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gn="ctr">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gn="ctr">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gn="ctr">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gn="ctr">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gn="ctr">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51337423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9" r:id="rId7"/>
    <p:sldLayoutId id="2147483671"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3" r:id="rId18"/>
    <p:sldLayoutId id="2147483684" r:id="rId19"/>
    <p:sldLayoutId id="2147483685" r:id="rId20"/>
    <p:sldLayoutId id="2147483686" r:id="rId21"/>
    <p:sldLayoutId id="2147483687" r:id="rId22"/>
    <p:sldLayoutId id="2147483688" r:id="rId23"/>
    <p:sldLayoutId id="2147483692" r:id="rId24"/>
  </p:sldLayoutIdLst>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6" Type="http://schemas.microsoft.com/office/2007/relationships/hdphoto" Target="../media/hdphoto3.wdp"/><Relationship Id="rId5" Type="http://schemas.openxmlformats.org/officeDocument/2006/relationships/image" Target="../media/image4.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ctrTitle"/>
          </p:nvPr>
        </p:nvSpPr>
        <p:spPr>
          <a:xfrm>
            <a:off x="3860240" y="174947"/>
            <a:ext cx="8194381" cy="3177760"/>
          </a:xfrm>
          <a:prstGeom prst="rect">
            <a:avLst/>
          </a:prstGeom>
        </p:spPr>
        <p:txBody>
          <a:bodyPr spcFirstLastPara="1" wrap="square" lIns="121900" tIns="121900" rIns="121900" bIns="121900" anchor="b" anchorCtr="0">
            <a:noAutofit/>
          </a:bodyPr>
          <a:lstStyle/>
          <a:p>
            <a:r>
              <a:rPr lang="en" dirty="0"/>
              <a:t>Unit 8:</a:t>
            </a:r>
            <a:br>
              <a:rPr lang="en" dirty="0"/>
            </a:br>
            <a:r>
              <a:rPr lang="en" dirty="0"/>
              <a:t>English speaking countries</a:t>
            </a:r>
            <a:endParaRPr dirty="0"/>
          </a:p>
        </p:txBody>
      </p:sp>
      <p:sp>
        <p:nvSpPr>
          <p:cNvPr id="277" name="Google Shape;277;p38"/>
          <p:cNvSpPr txBox="1">
            <a:spLocks noGrp="1"/>
          </p:cNvSpPr>
          <p:nvPr>
            <p:ph type="subTitle" idx="1"/>
          </p:nvPr>
        </p:nvSpPr>
        <p:spPr>
          <a:xfrm>
            <a:off x="6417435" y="3737937"/>
            <a:ext cx="4858584" cy="776925"/>
          </a:xfrm>
          <a:prstGeom prst="rect">
            <a:avLst/>
          </a:prstGeom>
        </p:spPr>
        <p:txBody>
          <a:bodyPr spcFirstLastPara="1" wrap="square" lIns="121900" tIns="121900" rIns="121900" bIns="121900" anchor="t" anchorCtr="0">
            <a:noAutofit/>
          </a:bodyPr>
          <a:lstStyle/>
          <a:p>
            <a:pPr marL="0" indent="0"/>
            <a:r>
              <a:rPr lang="en" sz="4400" dirty="0">
                <a:solidFill>
                  <a:srgbClr val="0070C0"/>
                </a:solidFill>
              </a:rPr>
              <a:t>Lesson 5: Skills 1</a:t>
            </a:r>
            <a:endParaRPr sz="4400" dirty="0">
              <a:solidFill>
                <a:srgbClr val="0070C0"/>
              </a:solidFill>
            </a:endParaRPr>
          </a:p>
        </p:txBody>
      </p:sp>
      <p:grpSp>
        <p:nvGrpSpPr>
          <p:cNvPr id="278" name="Google Shape;278;p38"/>
          <p:cNvGrpSpPr/>
          <p:nvPr/>
        </p:nvGrpSpPr>
        <p:grpSpPr>
          <a:xfrm>
            <a:off x="812637" y="1322972"/>
            <a:ext cx="5465320" cy="5170716"/>
            <a:chOff x="938567" y="1254444"/>
            <a:chExt cx="3598446" cy="3404475"/>
          </a:xfrm>
        </p:grpSpPr>
        <p:sp>
          <p:nvSpPr>
            <p:cNvPr id="279" name="Google Shape;279;p38"/>
            <p:cNvSpPr/>
            <p:nvPr/>
          </p:nvSpPr>
          <p:spPr>
            <a:xfrm flipH="1">
              <a:off x="1175614" y="1978019"/>
              <a:ext cx="119269" cy="117821"/>
            </a:xfrm>
            <a:custGeom>
              <a:avLst/>
              <a:gdLst/>
              <a:ahLst/>
              <a:cxnLst/>
              <a:rect l="l" t="t" r="r" b="b"/>
              <a:pathLst>
                <a:path w="5438" h="5372" extrusionOk="0">
                  <a:moveTo>
                    <a:pt x="2669" y="0"/>
                  </a:moveTo>
                  <a:cubicBezTo>
                    <a:pt x="1635" y="0"/>
                    <a:pt x="668" y="634"/>
                    <a:pt x="268" y="1601"/>
                  </a:cubicBezTo>
                  <a:cubicBezTo>
                    <a:pt x="67" y="2035"/>
                    <a:pt x="1" y="2535"/>
                    <a:pt x="67" y="3002"/>
                  </a:cubicBezTo>
                  <a:cubicBezTo>
                    <a:pt x="67" y="3269"/>
                    <a:pt x="167" y="3536"/>
                    <a:pt x="268" y="3769"/>
                  </a:cubicBezTo>
                  <a:cubicBezTo>
                    <a:pt x="368" y="4003"/>
                    <a:pt x="501" y="4236"/>
                    <a:pt x="668" y="4437"/>
                  </a:cubicBezTo>
                  <a:cubicBezTo>
                    <a:pt x="1068" y="4870"/>
                    <a:pt x="1568" y="5204"/>
                    <a:pt x="2136" y="5304"/>
                  </a:cubicBezTo>
                  <a:cubicBezTo>
                    <a:pt x="2330" y="5350"/>
                    <a:pt x="2525" y="5372"/>
                    <a:pt x="2718" y="5372"/>
                  </a:cubicBezTo>
                  <a:cubicBezTo>
                    <a:pt x="3088" y="5372"/>
                    <a:pt x="3453" y="5290"/>
                    <a:pt x="3803" y="5137"/>
                  </a:cubicBezTo>
                  <a:cubicBezTo>
                    <a:pt x="4037" y="5037"/>
                    <a:pt x="4270" y="4904"/>
                    <a:pt x="4471" y="4737"/>
                  </a:cubicBezTo>
                  <a:cubicBezTo>
                    <a:pt x="4671" y="4570"/>
                    <a:pt x="4837" y="4370"/>
                    <a:pt x="5004" y="4136"/>
                  </a:cubicBezTo>
                  <a:cubicBezTo>
                    <a:pt x="5238" y="3736"/>
                    <a:pt x="5405" y="3269"/>
                    <a:pt x="5405" y="2769"/>
                  </a:cubicBezTo>
                  <a:cubicBezTo>
                    <a:pt x="5438" y="1735"/>
                    <a:pt x="4837" y="767"/>
                    <a:pt x="3903" y="300"/>
                  </a:cubicBezTo>
                  <a:cubicBezTo>
                    <a:pt x="3703" y="200"/>
                    <a:pt x="3503" y="133"/>
                    <a:pt x="3303" y="100"/>
                  </a:cubicBezTo>
                  <a:lnTo>
                    <a:pt x="3303" y="100"/>
                  </a:lnTo>
                  <a:cubicBezTo>
                    <a:pt x="3270" y="133"/>
                    <a:pt x="3537" y="167"/>
                    <a:pt x="3937" y="334"/>
                  </a:cubicBezTo>
                  <a:cubicBezTo>
                    <a:pt x="4804" y="801"/>
                    <a:pt x="5371" y="1768"/>
                    <a:pt x="5338" y="2769"/>
                  </a:cubicBezTo>
                  <a:cubicBezTo>
                    <a:pt x="5304" y="3236"/>
                    <a:pt x="5171" y="3669"/>
                    <a:pt x="4904" y="4036"/>
                  </a:cubicBezTo>
                  <a:cubicBezTo>
                    <a:pt x="4771" y="4270"/>
                    <a:pt x="4604" y="4437"/>
                    <a:pt x="4437" y="4603"/>
                  </a:cubicBezTo>
                  <a:cubicBezTo>
                    <a:pt x="4237" y="4770"/>
                    <a:pt x="4004" y="4937"/>
                    <a:pt x="3770" y="5037"/>
                  </a:cubicBezTo>
                  <a:cubicBezTo>
                    <a:pt x="3447" y="5166"/>
                    <a:pt x="3096" y="5240"/>
                    <a:pt x="2744" y="5240"/>
                  </a:cubicBezTo>
                  <a:cubicBezTo>
                    <a:pt x="2551" y="5240"/>
                    <a:pt x="2358" y="5218"/>
                    <a:pt x="2169" y="5170"/>
                  </a:cubicBezTo>
                  <a:cubicBezTo>
                    <a:pt x="1635" y="5070"/>
                    <a:pt x="1168" y="4770"/>
                    <a:pt x="801" y="4336"/>
                  </a:cubicBezTo>
                  <a:cubicBezTo>
                    <a:pt x="634" y="4170"/>
                    <a:pt x="501" y="3936"/>
                    <a:pt x="401" y="3703"/>
                  </a:cubicBezTo>
                  <a:cubicBezTo>
                    <a:pt x="301" y="3469"/>
                    <a:pt x="234" y="3236"/>
                    <a:pt x="201" y="3002"/>
                  </a:cubicBezTo>
                  <a:cubicBezTo>
                    <a:pt x="134" y="2535"/>
                    <a:pt x="201" y="2068"/>
                    <a:pt x="368" y="1635"/>
                  </a:cubicBezTo>
                  <a:cubicBezTo>
                    <a:pt x="534" y="1268"/>
                    <a:pt x="768" y="934"/>
                    <a:pt x="1068" y="667"/>
                  </a:cubicBezTo>
                  <a:cubicBezTo>
                    <a:pt x="1535" y="300"/>
                    <a:pt x="2102" y="67"/>
                    <a:pt x="2669" y="67"/>
                  </a:cubicBezTo>
                  <a:cubicBezTo>
                    <a:pt x="2754" y="60"/>
                    <a:pt x="2831" y="57"/>
                    <a:pt x="2900" y="57"/>
                  </a:cubicBezTo>
                  <a:cubicBezTo>
                    <a:pt x="3089" y="57"/>
                    <a:pt x="3217" y="76"/>
                    <a:pt x="3272" y="76"/>
                  </a:cubicBezTo>
                  <a:cubicBezTo>
                    <a:pt x="3293" y="76"/>
                    <a:pt x="3303" y="74"/>
                    <a:pt x="3303" y="67"/>
                  </a:cubicBezTo>
                  <a:cubicBezTo>
                    <a:pt x="3103" y="33"/>
                    <a:pt x="2903" y="0"/>
                    <a:pt x="2669"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280;p38"/>
            <p:cNvSpPr/>
            <p:nvPr/>
          </p:nvSpPr>
          <p:spPr>
            <a:xfrm flipH="1">
              <a:off x="1073913" y="1873379"/>
              <a:ext cx="327781" cy="327057"/>
            </a:xfrm>
            <a:custGeom>
              <a:avLst/>
              <a:gdLst/>
              <a:ahLst/>
              <a:cxnLst/>
              <a:rect l="l" t="t" r="r" b="b"/>
              <a:pathLst>
                <a:path w="14945" h="14912" extrusionOk="0">
                  <a:moveTo>
                    <a:pt x="4613" y="12899"/>
                  </a:moveTo>
                  <a:cubicBezTo>
                    <a:pt x="4618" y="12901"/>
                    <a:pt x="4622" y="12903"/>
                    <a:pt x="4627" y="12905"/>
                  </a:cubicBezTo>
                  <a:lnTo>
                    <a:pt x="4627" y="12905"/>
                  </a:lnTo>
                  <a:cubicBezTo>
                    <a:pt x="4627" y="12909"/>
                    <a:pt x="4630" y="12915"/>
                    <a:pt x="4628" y="12915"/>
                  </a:cubicBezTo>
                  <a:cubicBezTo>
                    <a:pt x="4627" y="12915"/>
                    <a:pt x="4623" y="12911"/>
                    <a:pt x="4613" y="12899"/>
                  </a:cubicBezTo>
                  <a:close/>
                  <a:moveTo>
                    <a:pt x="7873" y="1"/>
                  </a:moveTo>
                  <a:lnTo>
                    <a:pt x="7873" y="34"/>
                  </a:lnTo>
                  <a:cubicBezTo>
                    <a:pt x="7673" y="435"/>
                    <a:pt x="7439" y="902"/>
                    <a:pt x="7206" y="1369"/>
                  </a:cubicBezTo>
                  <a:lnTo>
                    <a:pt x="7272" y="1369"/>
                  </a:lnTo>
                  <a:cubicBezTo>
                    <a:pt x="6715" y="1369"/>
                    <a:pt x="6190" y="1465"/>
                    <a:pt x="5697" y="1627"/>
                  </a:cubicBezTo>
                  <a:lnTo>
                    <a:pt x="5697" y="1627"/>
                  </a:lnTo>
                  <a:lnTo>
                    <a:pt x="4671" y="568"/>
                  </a:lnTo>
                  <a:lnTo>
                    <a:pt x="4637" y="535"/>
                  </a:lnTo>
                  <a:lnTo>
                    <a:pt x="4604" y="535"/>
                  </a:lnTo>
                  <a:lnTo>
                    <a:pt x="2502" y="1869"/>
                  </a:lnTo>
                  <a:lnTo>
                    <a:pt x="2469" y="1902"/>
                  </a:lnTo>
                  <a:lnTo>
                    <a:pt x="2469" y="1936"/>
                  </a:lnTo>
                  <a:lnTo>
                    <a:pt x="2952" y="3289"/>
                  </a:lnTo>
                  <a:lnTo>
                    <a:pt x="2952" y="3289"/>
                  </a:lnTo>
                  <a:cubicBezTo>
                    <a:pt x="2600" y="3675"/>
                    <a:pt x="2280" y="4092"/>
                    <a:pt x="2051" y="4571"/>
                  </a:cubicBezTo>
                  <a:lnTo>
                    <a:pt x="534" y="4571"/>
                  </a:lnTo>
                  <a:lnTo>
                    <a:pt x="534" y="4604"/>
                  </a:lnTo>
                  <a:lnTo>
                    <a:pt x="1" y="7006"/>
                  </a:lnTo>
                  <a:lnTo>
                    <a:pt x="1" y="7073"/>
                  </a:lnTo>
                  <a:lnTo>
                    <a:pt x="67" y="7106"/>
                  </a:lnTo>
                  <a:lnTo>
                    <a:pt x="1337" y="7709"/>
                  </a:lnTo>
                  <a:lnTo>
                    <a:pt x="1337" y="7709"/>
                  </a:lnTo>
                  <a:cubicBezTo>
                    <a:pt x="1371" y="8236"/>
                    <a:pt x="1462" y="8734"/>
                    <a:pt x="1612" y="9231"/>
                  </a:cubicBezTo>
                  <a:lnTo>
                    <a:pt x="1612" y="9231"/>
                  </a:lnTo>
                  <a:lnTo>
                    <a:pt x="568" y="10275"/>
                  </a:lnTo>
                  <a:lnTo>
                    <a:pt x="534" y="10308"/>
                  </a:lnTo>
                  <a:lnTo>
                    <a:pt x="568" y="10375"/>
                  </a:lnTo>
                  <a:lnTo>
                    <a:pt x="1869" y="12443"/>
                  </a:lnTo>
                  <a:lnTo>
                    <a:pt x="1902" y="12510"/>
                  </a:lnTo>
                  <a:lnTo>
                    <a:pt x="1969" y="12477"/>
                  </a:lnTo>
                  <a:lnTo>
                    <a:pt x="3322" y="11993"/>
                  </a:lnTo>
                  <a:lnTo>
                    <a:pt x="3322" y="11993"/>
                  </a:lnTo>
                  <a:cubicBezTo>
                    <a:pt x="3699" y="12337"/>
                    <a:pt x="4106" y="12651"/>
                    <a:pt x="4570" y="12878"/>
                  </a:cubicBezTo>
                  <a:lnTo>
                    <a:pt x="4570" y="12878"/>
                  </a:lnTo>
                  <a:lnTo>
                    <a:pt x="4570" y="14411"/>
                  </a:lnTo>
                  <a:lnTo>
                    <a:pt x="4637" y="14411"/>
                  </a:lnTo>
                  <a:lnTo>
                    <a:pt x="7039" y="14912"/>
                  </a:lnTo>
                  <a:lnTo>
                    <a:pt x="7106" y="14912"/>
                  </a:lnTo>
                  <a:lnTo>
                    <a:pt x="7139" y="14845"/>
                  </a:lnTo>
                  <a:cubicBezTo>
                    <a:pt x="7334" y="14422"/>
                    <a:pt x="7529" y="13968"/>
                    <a:pt x="7755" y="13544"/>
                  </a:cubicBezTo>
                  <a:lnTo>
                    <a:pt x="7755" y="13544"/>
                  </a:lnTo>
                  <a:cubicBezTo>
                    <a:pt x="8255" y="13538"/>
                    <a:pt x="8756" y="13445"/>
                    <a:pt x="9256" y="13293"/>
                  </a:cubicBezTo>
                  <a:lnTo>
                    <a:pt x="9256" y="13293"/>
                  </a:lnTo>
                  <a:lnTo>
                    <a:pt x="10275" y="14311"/>
                  </a:lnTo>
                  <a:lnTo>
                    <a:pt x="10308" y="14345"/>
                  </a:lnTo>
                  <a:lnTo>
                    <a:pt x="10375" y="14311"/>
                  </a:lnTo>
                  <a:lnTo>
                    <a:pt x="12443" y="13010"/>
                  </a:lnTo>
                  <a:lnTo>
                    <a:pt x="12509" y="12977"/>
                  </a:lnTo>
                  <a:lnTo>
                    <a:pt x="12476" y="12910"/>
                  </a:lnTo>
                  <a:cubicBezTo>
                    <a:pt x="12315" y="12459"/>
                    <a:pt x="12154" y="12008"/>
                    <a:pt x="11993" y="11557"/>
                  </a:cubicBezTo>
                  <a:lnTo>
                    <a:pt x="11993" y="11557"/>
                  </a:lnTo>
                  <a:cubicBezTo>
                    <a:pt x="12343" y="11172"/>
                    <a:pt x="12633" y="10755"/>
                    <a:pt x="12891" y="10308"/>
                  </a:cubicBezTo>
                  <a:lnTo>
                    <a:pt x="14411" y="10308"/>
                  </a:lnTo>
                  <a:lnTo>
                    <a:pt x="14411" y="10242"/>
                  </a:lnTo>
                  <a:cubicBezTo>
                    <a:pt x="14578" y="9408"/>
                    <a:pt x="14778" y="8607"/>
                    <a:pt x="14945" y="7840"/>
                  </a:cubicBezTo>
                  <a:lnTo>
                    <a:pt x="14945" y="7807"/>
                  </a:lnTo>
                  <a:lnTo>
                    <a:pt x="14878" y="7773"/>
                  </a:lnTo>
                  <a:lnTo>
                    <a:pt x="13576" y="7155"/>
                  </a:lnTo>
                  <a:lnTo>
                    <a:pt x="13576" y="7155"/>
                  </a:lnTo>
                  <a:cubicBezTo>
                    <a:pt x="13542" y="6636"/>
                    <a:pt x="13445" y="6118"/>
                    <a:pt x="13317" y="5631"/>
                  </a:cubicBezTo>
                  <a:lnTo>
                    <a:pt x="13317" y="5631"/>
                  </a:lnTo>
                  <a:lnTo>
                    <a:pt x="14311" y="4638"/>
                  </a:lnTo>
                  <a:lnTo>
                    <a:pt x="14311" y="4604"/>
                  </a:lnTo>
                  <a:lnTo>
                    <a:pt x="14311" y="4571"/>
                  </a:lnTo>
                  <a:lnTo>
                    <a:pt x="12976" y="2469"/>
                  </a:lnTo>
                  <a:lnTo>
                    <a:pt x="12943" y="2469"/>
                  </a:lnTo>
                  <a:lnTo>
                    <a:pt x="11566" y="2961"/>
                  </a:lnTo>
                  <a:lnTo>
                    <a:pt x="11566" y="2961"/>
                  </a:lnTo>
                  <a:cubicBezTo>
                    <a:pt x="11268" y="2697"/>
                    <a:pt x="10938" y="2434"/>
                    <a:pt x="10608" y="2236"/>
                  </a:cubicBezTo>
                  <a:lnTo>
                    <a:pt x="10341" y="2102"/>
                  </a:lnTo>
                  <a:lnTo>
                    <a:pt x="10575" y="2269"/>
                  </a:lnTo>
                  <a:cubicBezTo>
                    <a:pt x="10942" y="2469"/>
                    <a:pt x="11242" y="2736"/>
                    <a:pt x="11542" y="3003"/>
                  </a:cubicBezTo>
                  <a:lnTo>
                    <a:pt x="12916" y="2513"/>
                  </a:lnTo>
                  <a:lnTo>
                    <a:pt x="14185" y="4563"/>
                  </a:lnTo>
                  <a:lnTo>
                    <a:pt x="14185" y="4563"/>
                  </a:lnTo>
                  <a:cubicBezTo>
                    <a:pt x="13860" y="4888"/>
                    <a:pt x="13534" y="5215"/>
                    <a:pt x="13177" y="5605"/>
                  </a:cubicBezTo>
                  <a:lnTo>
                    <a:pt x="13177" y="5638"/>
                  </a:lnTo>
                  <a:cubicBezTo>
                    <a:pt x="13310" y="6139"/>
                    <a:pt x="13410" y="6672"/>
                    <a:pt x="13443" y="7206"/>
                  </a:cubicBezTo>
                  <a:lnTo>
                    <a:pt x="13443" y="7239"/>
                  </a:lnTo>
                  <a:lnTo>
                    <a:pt x="14767" y="7885"/>
                  </a:lnTo>
                  <a:lnTo>
                    <a:pt x="14767" y="7885"/>
                  </a:lnTo>
                  <a:cubicBezTo>
                    <a:pt x="14607" y="8588"/>
                    <a:pt x="14417" y="9380"/>
                    <a:pt x="14227" y="10175"/>
                  </a:cubicBezTo>
                  <a:lnTo>
                    <a:pt x="12743" y="10175"/>
                  </a:lnTo>
                  <a:lnTo>
                    <a:pt x="12743" y="10208"/>
                  </a:lnTo>
                  <a:cubicBezTo>
                    <a:pt x="12509" y="10675"/>
                    <a:pt x="12209" y="11109"/>
                    <a:pt x="11842" y="11509"/>
                  </a:cubicBezTo>
                  <a:lnTo>
                    <a:pt x="11809" y="11543"/>
                  </a:lnTo>
                  <a:lnTo>
                    <a:pt x="11809" y="11576"/>
                  </a:lnTo>
                  <a:lnTo>
                    <a:pt x="12296" y="12939"/>
                  </a:lnTo>
                  <a:lnTo>
                    <a:pt x="10303" y="14173"/>
                  </a:lnTo>
                  <a:lnTo>
                    <a:pt x="9307" y="13177"/>
                  </a:lnTo>
                  <a:lnTo>
                    <a:pt x="9274" y="13144"/>
                  </a:lnTo>
                  <a:lnTo>
                    <a:pt x="9207" y="13144"/>
                  </a:lnTo>
                  <a:cubicBezTo>
                    <a:pt x="8707" y="13277"/>
                    <a:pt x="8173" y="13377"/>
                    <a:pt x="7673" y="13411"/>
                  </a:cubicBezTo>
                  <a:lnTo>
                    <a:pt x="7606" y="13411"/>
                  </a:lnTo>
                  <a:lnTo>
                    <a:pt x="7606" y="13444"/>
                  </a:lnTo>
                  <a:cubicBezTo>
                    <a:pt x="7381" y="13861"/>
                    <a:pt x="7188" y="14309"/>
                    <a:pt x="6965" y="14729"/>
                  </a:cubicBezTo>
                  <a:lnTo>
                    <a:pt x="6965" y="14729"/>
                  </a:lnTo>
                  <a:lnTo>
                    <a:pt x="4704" y="14226"/>
                  </a:lnTo>
                  <a:lnTo>
                    <a:pt x="4704" y="14226"/>
                  </a:lnTo>
                  <a:lnTo>
                    <a:pt x="4704" y="12810"/>
                  </a:lnTo>
                  <a:cubicBezTo>
                    <a:pt x="4654" y="12744"/>
                    <a:pt x="4646" y="12727"/>
                    <a:pt x="4646" y="12727"/>
                  </a:cubicBezTo>
                  <a:lnTo>
                    <a:pt x="4646" y="12727"/>
                  </a:lnTo>
                  <a:cubicBezTo>
                    <a:pt x="4646" y="12727"/>
                    <a:pt x="4654" y="12743"/>
                    <a:pt x="4637" y="12743"/>
                  </a:cubicBezTo>
                  <a:cubicBezTo>
                    <a:pt x="4170" y="12477"/>
                    <a:pt x="3737" y="12176"/>
                    <a:pt x="3370" y="11809"/>
                  </a:cubicBezTo>
                  <a:lnTo>
                    <a:pt x="3336" y="11776"/>
                  </a:lnTo>
                  <a:lnTo>
                    <a:pt x="3270" y="11776"/>
                  </a:lnTo>
                  <a:lnTo>
                    <a:pt x="1932" y="12254"/>
                  </a:lnTo>
                  <a:lnTo>
                    <a:pt x="1932" y="12254"/>
                  </a:lnTo>
                  <a:lnTo>
                    <a:pt x="674" y="10302"/>
                  </a:lnTo>
                  <a:lnTo>
                    <a:pt x="1702" y="9274"/>
                  </a:lnTo>
                  <a:lnTo>
                    <a:pt x="1735" y="9241"/>
                  </a:lnTo>
                  <a:lnTo>
                    <a:pt x="1735" y="9208"/>
                  </a:lnTo>
                  <a:cubicBezTo>
                    <a:pt x="1568" y="8674"/>
                    <a:pt x="1468" y="8173"/>
                    <a:pt x="1468" y="7640"/>
                  </a:cubicBezTo>
                  <a:lnTo>
                    <a:pt x="1468" y="7606"/>
                  </a:lnTo>
                  <a:lnTo>
                    <a:pt x="1435" y="7606"/>
                  </a:lnTo>
                  <a:lnTo>
                    <a:pt x="141" y="7007"/>
                  </a:lnTo>
                  <a:lnTo>
                    <a:pt x="141" y="7007"/>
                  </a:lnTo>
                  <a:cubicBezTo>
                    <a:pt x="303" y="6196"/>
                    <a:pt x="497" y="5387"/>
                    <a:pt x="628" y="4671"/>
                  </a:cubicBezTo>
                  <a:lnTo>
                    <a:pt x="2102" y="4671"/>
                  </a:lnTo>
                  <a:lnTo>
                    <a:pt x="2102" y="4638"/>
                  </a:lnTo>
                  <a:cubicBezTo>
                    <a:pt x="2369" y="4171"/>
                    <a:pt x="2669" y="3737"/>
                    <a:pt x="3036" y="3337"/>
                  </a:cubicBezTo>
                  <a:lnTo>
                    <a:pt x="3069" y="3337"/>
                  </a:lnTo>
                  <a:lnTo>
                    <a:pt x="3069" y="3303"/>
                  </a:lnTo>
                  <a:lnTo>
                    <a:pt x="2588" y="1957"/>
                  </a:lnTo>
                  <a:lnTo>
                    <a:pt x="2588" y="1957"/>
                  </a:lnTo>
                  <a:lnTo>
                    <a:pt x="4597" y="661"/>
                  </a:lnTo>
                  <a:lnTo>
                    <a:pt x="4597" y="661"/>
                  </a:lnTo>
                  <a:lnTo>
                    <a:pt x="5638" y="1702"/>
                  </a:lnTo>
                  <a:lnTo>
                    <a:pt x="5705" y="1702"/>
                  </a:lnTo>
                  <a:cubicBezTo>
                    <a:pt x="6205" y="1535"/>
                    <a:pt x="6739" y="1435"/>
                    <a:pt x="7272" y="1402"/>
                  </a:cubicBezTo>
                  <a:lnTo>
                    <a:pt x="7306" y="1402"/>
                  </a:lnTo>
                  <a:lnTo>
                    <a:pt x="7922" y="71"/>
                  </a:lnTo>
                  <a:lnTo>
                    <a:pt x="10275" y="594"/>
                  </a:lnTo>
                  <a:lnTo>
                    <a:pt x="10275" y="594"/>
                  </a:lnTo>
                  <a:lnTo>
                    <a:pt x="10275" y="1669"/>
                  </a:lnTo>
                  <a:lnTo>
                    <a:pt x="10275" y="1969"/>
                  </a:lnTo>
                  <a:cubicBezTo>
                    <a:pt x="10275" y="2002"/>
                    <a:pt x="10275" y="2002"/>
                    <a:pt x="10275" y="2036"/>
                  </a:cubicBezTo>
                  <a:cubicBezTo>
                    <a:pt x="10275" y="2002"/>
                    <a:pt x="10308" y="1969"/>
                    <a:pt x="10308" y="1969"/>
                  </a:cubicBezTo>
                  <a:lnTo>
                    <a:pt x="10308" y="1669"/>
                  </a:lnTo>
                  <a:lnTo>
                    <a:pt x="10308" y="568"/>
                  </a:lnTo>
                  <a:lnTo>
                    <a:pt x="10275" y="568"/>
                  </a:lnTo>
                  <a:lnTo>
                    <a:pt x="7906"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281;p38"/>
            <p:cNvSpPr/>
            <p:nvPr/>
          </p:nvSpPr>
          <p:spPr>
            <a:xfrm flipH="1">
              <a:off x="1083034" y="3771574"/>
              <a:ext cx="955489" cy="553116"/>
            </a:xfrm>
            <a:custGeom>
              <a:avLst/>
              <a:gdLst/>
              <a:ahLst/>
              <a:cxnLst/>
              <a:rect l="l" t="t" r="r" b="b"/>
              <a:pathLst>
                <a:path w="43565" h="25219" extrusionOk="0">
                  <a:moveTo>
                    <a:pt x="0" y="0"/>
                  </a:moveTo>
                  <a:lnTo>
                    <a:pt x="0" y="34"/>
                  </a:lnTo>
                  <a:lnTo>
                    <a:pt x="0" y="25152"/>
                  </a:lnTo>
                  <a:lnTo>
                    <a:pt x="0" y="25218"/>
                  </a:lnTo>
                  <a:lnTo>
                    <a:pt x="67" y="25218"/>
                  </a:lnTo>
                  <a:lnTo>
                    <a:pt x="31356" y="25185"/>
                  </a:lnTo>
                  <a:lnTo>
                    <a:pt x="40262" y="25185"/>
                  </a:lnTo>
                  <a:lnTo>
                    <a:pt x="31289" y="25152"/>
                  </a:lnTo>
                  <a:lnTo>
                    <a:pt x="134" y="25118"/>
                  </a:lnTo>
                  <a:lnTo>
                    <a:pt x="134" y="25118"/>
                  </a:lnTo>
                  <a:lnTo>
                    <a:pt x="134" y="167"/>
                  </a:lnTo>
                  <a:lnTo>
                    <a:pt x="134" y="167"/>
                  </a:lnTo>
                  <a:lnTo>
                    <a:pt x="43398" y="134"/>
                  </a:lnTo>
                  <a:lnTo>
                    <a:pt x="43398" y="134"/>
                  </a:lnTo>
                  <a:cubicBezTo>
                    <a:pt x="43398" y="7809"/>
                    <a:pt x="43431" y="14056"/>
                    <a:pt x="43431" y="18380"/>
                  </a:cubicBezTo>
                  <a:cubicBezTo>
                    <a:pt x="43465" y="20582"/>
                    <a:pt x="43465" y="22250"/>
                    <a:pt x="43465" y="23417"/>
                  </a:cubicBezTo>
                  <a:lnTo>
                    <a:pt x="43465" y="24751"/>
                  </a:lnTo>
                  <a:lnTo>
                    <a:pt x="43465" y="25185"/>
                  </a:lnTo>
                  <a:cubicBezTo>
                    <a:pt x="43465" y="25185"/>
                    <a:pt x="43531" y="25018"/>
                    <a:pt x="43531" y="24718"/>
                  </a:cubicBezTo>
                  <a:lnTo>
                    <a:pt x="43531" y="23417"/>
                  </a:lnTo>
                  <a:lnTo>
                    <a:pt x="43531" y="18414"/>
                  </a:lnTo>
                  <a:cubicBezTo>
                    <a:pt x="43531" y="14044"/>
                    <a:pt x="43565" y="7773"/>
                    <a:pt x="43565" y="67"/>
                  </a:cubicBezTo>
                  <a:lnTo>
                    <a:pt x="43565"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282;p38"/>
            <p:cNvSpPr/>
            <p:nvPr/>
          </p:nvSpPr>
          <p:spPr>
            <a:xfrm flipH="1">
              <a:off x="1085227" y="3838139"/>
              <a:ext cx="951103" cy="3685"/>
            </a:xfrm>
            <a:custGeom>
              <a:avLst/>
              <a:gdLst/>
              <a:ahLst/>
              <a:cxnLst/>
              <a:rect l="l" t="t" r="r" b="b"/>
              <a:pathLst>
                <a:path w="43365" h="168" extrusionOk="0">
                  <a:moveTo>
                    <a:pt x="21682" y="1"/>
                  </a:moveTo>
                  <a:cubicBezTo>
                    <a:pt x="9707" y="1"/>
                    <a:pt x="0" y="34"/>
                    <a:pt x="0" y="68"/>
                  </a:cubicBezTo>
                  <a:cubicBezTo>
                    <a:pt x="0" y="134"/>
                    <a:pt x="9707" y="168"/>
                    <a:pt x="21682" y="168"/>
                  </a:cubicBezTo>
                  <a:cubicBezTo>
                    <a:pt x="33658" y="168"/>
                    <a:pt x="43365" y="134"/>
                    <a:pt x="43365" y="68"/>
                  </a:cubicBezTo>
                  <a:cubicBezTo>
                    <a:pt x="43365" y="34"/>
                    <a:pt x="33658" y="1"/>
                    <a:pt x="21682"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283;p38"/>
            <p:cNvSpPr/>
            <p:nvPr/>
          </p:nvSpPr>
          <p:spPr>
            <a:xfrm flipH="1">
              <a:off x="1660999" y="3930321"/>
              <a:ext cx="294137" cy="294137"/>
            </a:xfrm>
            <a:custGeom>
              <a:avLst/>
              <a:gdLst/>
              <a:ahLst/>
              <a:cxnLst/>
              <a:rect l="l" t="t" r="r" b="b"/>
              <a:pathLst>
                <a:path w="13411" h="13411" extrusionOk="0">
                  <a:moveTo>
                    <a:pt x="1" y="1"/>
                  </a:moveTo>
                  <a:lnTo>
                    <a:pt x="1" y="13410"/>
                  </a:lnTo>
                  <a:lnTo>
                    <a:pt x="13411" y="13410"/>
                  </a:lnTo>
                  <a:lnTo>
                    <a:pt x="13411" y="1"/>
                  </a:lnTo>
                  <a:close/>
                </a:path>
              </a:pathLst>
            </a:custGeom>
            <a:solidFill>
              <a:srgbClr val="F5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284;p38"/>
            <p:cNvSpPr/>
            <p:nvPr/>
          </p:nvSpPr>
          <p:spPr>
            <a:xfrm flipH="1">
              <a:off x="1154732" y="3977893"/>
              <a:ext cx="425819" cy="2215"/>
            </a:xfrm>
            <a:custGeom>
              <a:avLst/>
              <a:gdLst/>
              <a:ahLst/>
              <a:cxnLst/>
              <a:rect l="l" t="t" r="r" b="b"/>
              <a:pathLst>
                <a:path w="19415" h="101" extrusionOk="0">
                  <a:moveTo>
                    <a:pt x="101" y="42"/>
                  </a:moveTo>
                  <a:cubicBezTo>
                    <a:pt x="68" y="42"/>
                    <a:pt x="34" y="50"/>
                    <a:pt x="1" y="67"/>
                  </a:cubicBezTo>
                  <a:lnTo>
                    <a:pt x="201" y="67"/>
                  </a:lnTo>
                  <a:cubicBezTo>
                    <a:pt x="168" y="50"/>
                    <a:pt x="134" y="42"/>
                    <a:pt x="101" y="42"/>
                  </a:cubicBezTo>
                  <a:close/>
                  <a:moveTo>
                    <a:pt x="19319" y="42"/>
                  </a:moveTo>
                  <a:cubicBezTo>
                    <a:pt x="19290" y="42"/>
                    <a:pt x="19265" y="50"/>
                    <a:pt x="19248" y="67"/>
                  </a:cubicBezTo>
                  <a:lnTo>
                    <a:pt x="19415" y="67"/>
                  </a:lnTo>
                  <a:cubicBezTo>
                    <a:pt x="19381" y="50"/>
                    <a:pt x="19348" y="42"/>
                    <a:pt x="19319" y="42"/>
                  </a:cubicBezTo>
                  <a:close/>
                  <a:moveTo>
                    <a:pt x="9708" y="0"/>
                  </a:moveTo>
                  <a:lnTo>
                    <a:pt x="2870" y="33"/>
                  </a:lnTo>
                  <a:lnTo>
                    <a:pt x="768" y="67"/>
                  </a:lnTo>
                  <a:lnTo>
                    <a:pt x="2870" y="67"/>
                  </a:lnTo>
                  <a:lnTo>
                    <a:pt x="9708" y="100"/>
                  </a:lnTo>
                  <a:lnTo>
                    <a:pt x="16579" y="67"/>
                  </a:lnTo>
                  <a:lnTo>
                    <a:pt x="18681" y="67"/>
                  </a:lnTo>
                  <a:lnTo>
                    <a:pt x="16579" y="33"/>
                  </a:lnTo>
                  <a:lnTo>
                    <a:pt x="9708"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5" name="Google Shape;285;p38"/>
            <p:cNvSpPr/>
            <p:nvPr/>
          </p:nvSpPr>
          <p:spPr>
            <a:xfrm flipH="1">
              <a:off x="1145213" y="4042989"/>
              <a:ext cx="435338" cy="2961"/>
            </a:xfrm>
            <a:custGeom>
              <a:avLst/>
              <a:gdLst/>
              <a:ahLst/>
              <a:cxnLst/>
              <a:rect l="l" t="t" r="r" b="b"/>
              <a:pathLst>
                <a:path w="19849" h="135" extrusionOk="0">
                  <a:moveTo>
                    <a:pt x="9941" y="1"/>
                  </a:moveTo>
                  <a:lnTo>
                    <a:pt x="2936" y="34"/>
                  </a:lnTo>
                  <a:lnTo>
                    <a:pt x="801" y="68"/>
                  </a:lnTo>
                  <a:lnTo>
                    <a:pt x="201" y="68"/>
                  </a:lnTo>
                  <a:cubicBezTo>
                    <a:pt x="134" y="68"/>
                    <a:pt x="68" y="68"/>
                    <a:pt x="1" y="101"/>
                  </a:cubicBezTo>
                  <a:lnTo>
                    <a:pt x="2936" y="101"/>
                  </a:lnTo>
                  <a:lnTo>
                    <a:pt x="9941" y="134"/>
                  </a:lnTo>
                  <a:lnTo>
                    <a:pt x="16946" y="101"/>
                  </a:lnTo>
                  <a:lnTo>
                    <a:pt x="19848" y="101"/>
                  </a:lnTo>
                  <a:cubicBezTo>
                    <a:pt x="19782" y="68"/>
                    <a:pt x="19715" y="68"/>
                    <a:pt x="19648" y="68"/>
                  </a:cubicBezTo>
                  <a:lnTo>
                    <a:pt x="19081" y="68"/>
                  </a:lnTo>
                  <a:lnTo>
                    <a:pt x="16946" y="34"/>
                  </a:lnTo>
                  <a:lnTo>
                    <a:pt x="9941"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6" name="Google Shape;286;p38"/>
            <p:cNvSpPr/>
            <p:nvPr/>
          </p:nvSpPr>
          <p:spPr>
            <a:xfrm flipH="1">
              <a:off x="1145213" y="4109576"/>
              <a:ext cx="435338" cy="2215"/>
            </a:xfrm>
            <a:custGeom>
              <a:avLst/>
              <a:gdLst/>
              <a:ahLst/>
              <a:cxnLst/>
              <a:rect l="l" t="t" r="r" b="b"/>
              <a:pathLst>
                <a:path w="19849" h="101" extrusionOk="0">
                  <a:moveTo>
                    <a:pt x="1" y="34"/>
                  </a:moveTo>
                  <a:cubicBezTo>
                    <a:pt x="34" y="50"/>
                    <a:pt x="68" y="59"/>
                    <a:pt x="101" y="59"/>
                  </a:cubicBezTo>
                  <a:cubicBezTo>
                    <a:pt x="134" y="59"/>
                    <a:pt x="168" y="50"/>
                    <a:pt x="201" y="34"/>
                  </a:cubicBezTo>
                  <a:close/>
                  <a:moveTo>
                    <a:pt x="19648" y="34"/>
                  </a:moveTo>
                  <a:cubicBezTo>
                    <a:pt x="19682" y="50"/>
                    <a:pt x="19715" y="59"/>
                    <a:pt x="19748" y="59"/>
                  </a:cubicBezTo>
                  <a:cubicBezTo>
                    <a:pt x="19782" y="59"/>
                    <a:pt x="19815" y="50"/>
                    <a:pt x="19848" y="34"/>
                  </a:cubicBezTo>
                  <a:close/>
                  <a:moveTo>
                    <a:pt x="2936" y="0"/>
                  </a:moveTo>
                  <a:lnTo>
                    <a:pt x="801" y="34"/>
                  </a:lnTo>
                  <a:lnTo>
                    <a:pt x="2936" y="67"/>
                  </a:lnTo>
                  <a:lnTo>
                    <a:pt x="9941" y="100"/>
                  </a:lnTo>
                  <a:lnTo>
                    <a:pt x="16946" y="67"/>
                  </a:lnTo>
                  <a:lnTo>
                    <a:pt x="19081" y="34"/>
                  </a:lnTo>
                  <a:lnTo>
                    <a:pt x="16980"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7" name="Google Shape;287;p38"/>
            <p:cNvSpPr/>
            <p:nvPr/>
          </p:nvSpPr>
          <p:spPr>
            <a:xfrm flipH="1">
              <a:off x="1145213" y="4174693"/>
              <a:ext cx="435338" cy="2939"/>
            </a:xfrm>
            <a:custGeom>
              <a:avLst/>
              <a:gdLst/>
              <a:ahLst/>
              <a:cxnLst/>
              <a:rect l="l" t="t" r="r" b="b"/>
              <a:pathLst>
                <a:path w="19849" h="134" extrusionOk="0">
                  <a:moveTo>
                    <a:pt x="134" y="52"/>
                  </a:moveTo>
                  <a:cubicBezTo>
                    <a:pt x="90" y="52"/>
                    <a:pt x="45" y="67"/>
                    <a:pt x="1" y="67"/>
                  </a:cubicBezTo>
                  <a:lnTo>
                    <a:pt x="201" y="67"/>
                  </a:lnTo>
                  <a:cubicBezTo>
                    <a:pt x="179" y="56"/>
                    <a:pt x="157" y="52"/>
                    <a:pt x="134" y="52"/>
                  </a:cubicBezTo>
                  <a:close/>
                  <a:moveTo>
                    <a:pt x="19715" y="52"/>
                  </a:moveTo>
                  <a:cubicBezTo>
                    <a:pt x="19693" y="52"/>
                    <a:pt x="19670" y="56"/>
                    <a:pt x="19648" y="67"/>
                  </a:cubicBezTo>
                  <a:lnTo>
                    <a:pt x="19848" y="67"/>
                  </a:lnTo>
                  <a:cubicBezTo>
                    <a:pt x="19804" y="67"/>
                    <a:pt x="19759" y="52"/>
                    <a:pt x="19715" y="52"/>
                  </a:cubicBezTo>
                  <a:close/>
                  <a:moveTo>
                    <a:pt x="9941" y="0"/>
                  </a:moveTo>
                  <a:lnTo>
                    <a:pt x="2936" y="34"/>
                  </a:lnTo>
                  <a:lnTo>
                    <a:pt x="801" y="67"/>
                  </a:lnTo>
                  <a:lnTo>
                    <a:pt x="2936" y="100"/>
                  </a:lnTo>
                  <a:lnTo>
                    <a:pt x="9941" y="134"/>
                  </a:lnTo>
                  <a:lnTo>
                    <a:pt x="16946" y="100"/>
                  </a:lnTo>
                  <a:lnTo>
                    <a:pt x="19081" y="67"/>
                  </a:lnTo>
                  <a:lnTo>
                    <a:pt x="16946" y="34"/>
                  </a:lnTo>
                  <a:lnTo>
                    <a:pt x="9941"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8" name="Google Shape;288;p38"/>
            <p:cNvSpPr/>
            <p:nvPr/>
          </p:nvSpPr>
          <p:spPr>
            <a:xfrm flipH="1">
              <a:off x="2753253" y="1465554"/>
              <a:ext cx="56345" cy="56345"/>
            </a:xfrm>
            <a:custGeom>
              <a:avLst/>
              <a:gdLst/>
              <a:ahLst/>
              <a:cxnLst/>
              <a:rect l="l" t="t" r="r" b="b"/>
              <a:pathLst>
                <a:path w="2569" h="2569" extrusionOk="0">
                  <a:moveTo>
                    <a:pt x="0" y="0"/>
                  </a:moveTo>
                  <a:lnTo>
                    <a:pt x="0" y="0"/>
                  </a:lnTo>
                  <a:cubicBezTo>
                    <a:pt x="334" y="501"/>
                    <a:pt x="734" y="968"/>
                    <a:pt x="1201" y="1368"/>
                  </a:cubicBezTo>
                  <a:cubicBezTo>
                    <a:pt x="1602" y="1835"/>
                    <a:pt x="2069" y="2235"/>
                    <a:pt x="2569" y="2569"/>
                  </a:cubicBezTo>
                  <a:cubicBezTo>
                    <a:pt x="2235" y="2069"/>
                    <a:pt x="1802" y="1602"/>
                    <a:pt x="1368" y="1201"/>
                  </a:cubicBezTo>
                  <a:cubicBezTo>
                    <a:pt x="968" y="734"/>
                    <a:pt x="501" y="334"/>
                    <a:pt x="0"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289;p38"/>
            <p:cNvSpPr/>
            <p:nvPr/>
          </p:nvSpPr>
          <p:spPr>
            <a:xfrm flipH="1">
              <a:off x="1258277" y="1254444"/>
              <a:ext cx="642381" cy="641657"/>
            </a:xfrm>
            <a:custGeom>
              <a:avLst/>
              <a:gdLst/>
              <a:ahLst/>
              <a:cxnLst/>
              <a:rect l="l" t="t" r="r" b="b"/>
              <a:pathLst>
                <a:path w="29289" h="29256" extrusionOk="0">
                  <a:moveTo>
                    <a:pt x="20182" y="3970"/>
                  </a:moveTo>
                  <a:cubicBezTo>
                    <a:pt x="21149" y="4437"/>
                    <a:pt x="22017" y="5071"/>
                    <a:pt x="22817" y="5805"/>
                  </a:cubicBezTo>
                  <a:lnTo>
                    <a:pt x="25586" y="4804"/>
                  </a:lnTo>
                  <a:lnTo>
                    <a:pt x="28188" y="8907"/>
                  </a:lnTo>
                  <a:lnTo>
                    <a:pt x="26086" y="11009"/>
                  </a:lnTo>
                  <a:cubicBezTo>
                    <a:pt x="26420" y="12009"/>
                    <a:pt x="26587" y="13077"/>
                    <a:pt x="26653" y="14144"/>
                  </a:cubicBezTo>
                  <a:lnTo>
                    <a:pt x="29289" y="15378"/>
                  </a:lnTo>
                  <a:lnTo>
                    <a:pt x="28221" y="20149"/>
                  </a:lnTo>
                  <a:lnTo>
                    <a:pt x="25319" y="20149"/>
                  </a:lnTo>
                  <a:cubicBezTo>
                    <a:pt x="24819" y="21083"/>
                    <a:pt x="24185" y="21950"/>
                    <a:pt x="23484" y="22750"/>
                  </a:cubicBezTo>
                  <a:lnTo>
                    <a:pt x="24452" y="25519"/>
                  </a:lnTo>
                  <a:lnTo>
                    <a:pt x="20349" y="28121"/>
                  </a:lnTo>
                  <a:lnTo>
                    <a:pt x="18281" y="26053"/>
                  </a:lnTo>
                  <a:cubicBezTo>
                    <a:pt x="17247" y="26353"/>
                    <a:pt x="16213" y="26553"/>
                    <a:pt x="15145" y="26586"/>
                  </a:cubicBezTo>
                  <a:lnTo>
                    <a:pt x="13878" y="29255"/>
                  </a:lnTo>
                  <a:lnTo>
                    <a:pt x="9141" y="28188"/>
                  </a:lnTo>
                  <a:lnTo>
                    <a:pt x="9141" y="25252"/>
                  </a:lnTo>
                  <a:cubicBezTo>
                    <a:pt x="8173" y="24752"/>
                    <a:pt x="7306" y="24118"/>
                    <a:pt x="6539" y="23418"/>
                  </a:cubicBezTo>
                  <a:lnTo>
                    <a:pt x="3770" y="24385"/>
                  </a:lnTo>
                  <a:lnTo>
                    <a:pt x="1135" y="20282"/>
                  </a:lnTo>
                  <a:lnTo>
                    <a:pt x="3203" y="18214"/>
                  </a:lnTo>
                  <a:cubicBezTo>
                    <a:pt x="2870" y="17213"/>
                    <a:pt x="2703" y="16146"/>
                    <a:pt x="2636" y="15112"/>
                  </a:cubicBezTo>
                  <a:lnTo>
                    <a:pt x="1" y="13844"/>
                  </a:lnTo>
                  <a:lnTo>
                    <a:pt x="1068" y="9074"/>
                  </a:lnTo>
                  <a:lnTo>
                    <a:pt x="4004" y="9074"/>
                  </a:lnTo>
                  <a:cubicBezTo>
                    <a:pt x="4471" y="8140"/>
                    <a:pt x="5105" y="7273"/>
                    <a:pt x="5838" y="6505"/>
                  </a:cubicBezTo>
                  <a:lnTo>
                    <a:pt x="4838" y="3703"/>
                  </a:lnTo>
                  <a:lnTo>
                    <a:pt x="8941" y="1102"/>
                  </a:lnTo>
                  <a:lnTo>
                    <a:pt x="11042" y="3203"/>
                  </a:lnTo>
                  <a:cubicBezTo>
                    <a:pt x="12043" y="2869"/>
                    <a:pt x="13110" y="2703"/>
                    <a:pt x="14178" y="2636"/>
                  </a:cubicBezTo>
                  <a:lnTo>
                    <a:pt x="15412" y="1"/>
                  </a:lnTo>
                  <a:lnTo>
                    <a:pt x="20182" y="1068"/>
                  </a:lnTo>
                  <a:lnTo>
                    <a:pt x="20182" y="3970"/>
                  </a:lnTo>
                  <a:close/>
                  <a:moveTo>
                    <a:pt x="16012" y="9541"/>
                  </a:moveTo>
                  <a:cubicBezTo>
                    <a:pt x="11476" y="8540"/>
                    <a:pt x="7973" y="13510"/>
                    <a:pt x="10442" y="17447"/>
                  </a:cubicBezTo>
                  <a:cubicBezTo>
                    <a:pt x="12910" y="21383"/>
                    <a:pt x="18914" y="20349"/>
                    <a:pt x="19949" y="15812"/>
                  </a:cubicBezTo>
                  <a:cubicBezTo>
                    <a:pt x="20582" y="12977"/>
                    <a:pt x="18814" y="10175"/>
                    <a:pt x="16012" y="9541"/>
                  </a:cubicBez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290;p38"/>
            <p:cNvSpPr/>
            <p:nvPr/>
          </p:nvSpPr>
          <p:spPr>
            <a:xfrm flipH="1">
              <a:off x="2510053" y="3133667"/>
              <a:ext cx="547260" cy="125805"/>
            </a:xfrm>
            <a:custGeom>
              <a:avLst/>
              <a:gdLst/>
              <a:ahLst/>
              <a:cxnLst/>
              <a:rect l="l" t="t" r="r" b="b"/>
              <a:pathLst>
                <a:path w="24952" h="5736" extrusionOk="0">
                  <a:moveTo>
                    <a:pt x="6162" y="0"/>
                  </a:moveTo>
                  <a:cubicBezTo>
                    <a:pt x="3290" y="0"/>
                    <a:pt x="970" y="2325"/>
                    <a:pt x="0" y="5735"/>
                  </a:cubicBezTo>
                  <a:lnTo>
                    <a:pt x="24951" y="5735"/>
                  </a:lnTo>
                  <a:cubicBezTo>
                    <a:pt x="24951" y="5735"/>
                    <a:pt x="23032" y="2245"/>
                    <a:pt x="17535" y="2245"/>
                  </a:cubicBezTo>
                  <a:cubicBezTo>
                    <a:pt x="17145" y="2245"/>
                    <a:pt x="16738" y="2262"/>
                    <a:pt x="16312" y="2300"/>
                  </a:cubicBezTo>
                  <a:cubicBezTo>
                    <a:pt x="15698" y="2356"/>
                    <a:pt x="15143" y="2382"/>
                    <a:pt x="14637" y="2382"/>
                  </a:cubicBezTo>
                  <a:cubicBezTo>
                    <a:pt x="10086" y="2382"/>
                    <a:pt x="9560" y="301"/>
                    <a:pt x="6738" y="31"/>
                  </a:cubicBezTo>
                  <a:cubicBezTo>
                    <a:pt x="6544" y="11"/>
                    <a:pt x="6352" y="0"/>
                    <a:pt x="6162" y="0"/>
                  </a:cubicBezTo>
                  <a:close/>
                </a:path>
              </a:pathLst>
            </a:custGeom>
            <a:solidFill>
              <a:srgbClr val="F5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291;p38"/>
            <p:cNvSpPr/>
            <p:nvPr/>
          </p:nvSpPr>
          <p:spPr>
            <a:xfrm flipH="1">
              <a:off x="938606" y="4634394"/>
              <a:ext cx="3438569" cy="17250"/>
            </a:xfrm>
            <a:custGeom>
              <a:avLst/>
              <a:gdLst/>
              <a:ahLst/>
              <a:cxnLst/>
              <a:rect l="l" t="t" r="r" b="b"/>
              <a:pathLst>
                <a:path w="191938" h="234" extrusionOk="0">
                  <a:moveTo>
                    <a:pt x="95969" y="0"/>
                  </a:moveTo>
                  <a:cubicBezTo>
                    <a:pt x="42965" y="0"/>
                    <a:pt x="1" y="33"/>
                    <a:pt x="1" y="100"/>
                  </a:cubicBezTo>
                  <a:cubicBezTo>
                    <a:pt x="1" y="200"/>
                    <a:pt x="42965" y="234"/>
                    <a:pt x="95969" y="234"/>
                  </a:cubicBezTo>
                  <a:cubicBezTo>
                    <a:pt x="148974" y="234"/>
                    <a:pt x="191938" y="167"/>
                    <a:pt x="191938" y="100"/>
                  </a:cubicBezTo>
                  <a:cubicBezTo>
                    <a:pt x="191938" y="67"/>
                    <a:pt x="149007" y="0"/>
                    <a:pt x="9596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292;p38"/>
            <p:cNvSpPr/>
            <p:nvPr/>
          </p:nvSpPr>
          <p:spPr>
            <a:xfrm flipH="1">
              <a:off x="941484" y="2098714"/>
              <a:ext cx="1328627" cy="889670"/>
            </a:xfrm>
            <a:custGeom>
              <a:avLst/>
              <a:gdLst/>
              <a:ahLst/>
              <a:cxnLst/>
              <a:rect l="l" t="t" r="r" b="b"/>
              <a:pathLst>
                <a:path w="60578" h="40564" extrusionOk="0">
                  <a:moveTo>
                    <a:pt x="1" y="1"/>
                  </a:moveTo>
                  <a:lnTo>
                    <a:pt x="1" y="40563"/>
                  </a:lnTo>
                  <a:lnTo>
                    <a:pt x="60577" y="40563"/>
                  </a:lnTo>
                  <a:lnTo>
                    <a:pt x="6057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293;p38"/>
            <p:cNvSpPr/>
            <p:nvPr/>
          </p:nvSpPr>
          <p:spPr>
            <a:xfrm flipH="1">
              <a:off x="938567" y="2095073"/>
              <a:ext cx="1333013" cy="894780"/>
            </a:xfrm>
            <a:custGeom>
              <a:avLst/>
              <a:gdLst/>
              <a:ahLst/>
              <a:cxnLst/>
              <a:rect l="l" t="t" r="r" b="b"/>
              <a:pathLst>
                <a:path w="60778" h="40797" extrusionOk="0">
                  <a:moveTo>
                    <a:pt x="1" y="0"/>
                  </a:moveTo>
                  <a:lnTo>
                    <a:pt x="1" y="134"/>
                  </a:lnTo>
                  <a:lnTo>
                    <a:pt x="1" y="40663"/>
                  </a:lnTo>
                  <a:lnTo>
                    <a:pt x="1" y="40796"/>
                  </a:lnTo>
                  <a:lnTo>
                    <a:pt x="101" y="40796"/>
                  </a:lnTo>
                  <a:lnTo>
                    <a:pt x="43799" y="40729"/>
                  </a:lnTo>
                  <a:lnTo>
                    <a:pt x="56241" y="40696"/>
                  </a:lnTo>
                  <a:lnTo>
                    <a:pt x="56208" y="40696"/>
                  </a:lnTo>
                  <a:lnTo>
                    <a:pt x="43732" y="40663"/>
                  </a:lnTo>
                  <a:lnTo>
                    <a:pt x="201" y="40629"/>
                  </a:lnTo>
                  <a:lnTo>
                    <a:pt x="201" y="40629"/>
                  </a:lnTo>
                  <a:lnTo>
                    <a:pt x="201" y="267"/>
                  </a:lnTo>
                  <a:lnTo>
                    <a:pt x="60578" y="267"/>
                  </a:lnTo>
                  <a:cubicBezTo>
                    <a:pt x="60578" y="12564"/>
                    <a:pt x="60611" y="22669"/>
                    <a:pt x="60611" y="29688"/>
                  </a:cubicBezTo>
                  <a:cubicBezTo>
                    <a:pt x="60644" y="33224"/>
                    <a:pt x="60644" y="35993"/>
                    <a:pt x="60644" y="37861"/>
                  </a:cubicBezTo>
                  <a:lnTo>
                    <a:pt x="60644" y="39995"/>
                  </a:lnTo>
                  <a:lnTo>
                    <a:pt x="60644" y="40729"/>
                  </a:lnTo>
                  <a:cubicBezTo>
                    <a:pt x="60644" y="40729"/>
                    <a:pt x="60711" y="40462"/>
                    <a:pt x="60711" y="39962"/>
                  </a:cubicBezTo>
                  <a:lnTo>
                    <a:pt x="60711" y="37827"/>
                  </a:lnTo>
                  <a:cubicBezTo>
                    <a:pt x="60711" y="35959"/>
                    <a:pt x="60711" y="33224"/>
                    <a:pt x="60711" y="29688"/>
                  </a:cubicBezTo>
                  <a:cubicBezTo>
                    <a:pt x="60744" y="22650"/>
                    <a:pt x="60778" y="12509"/>
                    <a:pt x="60778" y="134"/>
                  </a:cubicBezTo>
                  <a:lnTo>
                    <a:pt x="60778" y="34"/>
                  </a:lnTo>
                  <a:lnTo>
                    <a:pt x="60678" y="34"/>
                  </a:lnTo>
                  <a:lnTo>
                    <a:pt x="101"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294;p38"/>
            <p:cNvSpPr/>
            <p:nvPr/>
          </p:nvSpPr>
          <p:spPr>
            <a:xfrm flipH="1">
              <a:off x="942954" y="2175543"/>
              <a:ext cx="1327158" cy="5132"/>
            </a:xfrm>
            <a:custGeom>
              <a:avLst/>
              <a:gdLst/>
              <a:ahLst/>
              <a:cxnLst/>
              <a:rect l="l" t="t" r="r" b="b"/>
              <a:pathLst>
                <a:path w="60511" h="234" extrusionOk="0">
                  <a:moveTo>
                    <a:pt x="30256" y="0"/>
                  </a:moveTo>
                  <a:cubicBezTo>
                    <a:pt x="13544" y="0"/>
                    <a:pt x="1" y="67"/>
                    <a:pt x="1" y="134"/>
                  </a:cubicBezTo>
                  <a:cubicBezTo>
                    <a:pt x="1" y="201"/>
                    <a:pt x="13544" y="234"/>
                    <a:pt x="30256" y="234"/>
                  </a:cubicBezTo>
                  <a:cubicBezTo>
                    <a:pt x="46967" y="234"/>
                    <a:pt x="60511" y="167"/>
                    <a:pt x="60511" y="134"/>
                  </a:cubicBezTo>
                  <a:cubicBezTo>
                    <a:pt x="60511" y="67"/>
                    <a:pt x="46967" y="0"/>
                    <a:pt x="30256"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295;p38"/>
            <p:cNvSpPr/>
            <p:nvPr/>
          </p:nvSpPr>
          <p:spPr>
            <a:xfrm flipH="1">
              <a:off x="2217407" y="1898648"/>
              <a:ext cx="25639" cy="21472"/>
            </a:xfrm>
            <a:custGeom>
              <a:avLst/>
              <a:gdLst/>
              <a:ahLst/>
              <a:cxnLst/>
              <a:rect l="l" t="t" r="r" b="b"/>
              <a:pathLst>
                <a:path w="1169" h="979" extrusionOk="0">
                  <a:moveTo>
                    <a:pt x="668" y="1"/>
                  </a:moveTo>
                  <a:cubicBezTo>
                    <a:pt x="234" y="1"/>
                    <a:pt x="1" y="535"/>
                    <a:pt x="301" y="835"/>
                  </a:cubicBezTo>
                  <a:cubicBezTo>
                    <a:pt x="411" y="934"/>
                    <a:pt x="538" y="978"/>
                    <a:pt x="662" y="978"/>
                  </a:cubicBezTo>
                  <a:cubicBezTo>
                    <a:pt x="913" y="978"/>
                    <a:pt x="1146" y="792"/>
                    <a:pt x="1168" y="501"/>
                  </a:cubicBezTo>
                  <a:cubicBezTo>
                    <a:pt x="1168" y="234"/>
                    <a:pt x="935" y="1"/>
                    <a:pt x="668"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296;p38"/>
            <p:cNvSpPr/>
            <p:nvPr/>
          </p:nvSpPr>
          <p:spPr>
            <a:xfrm flipH="1">
              <a:off x="2181570" y="1898648"/>
              <a:ext cx="24893" cy="21472"/>
            </a:xfrm>
            <a:custGeom>
              <a:avLst/>
              <a:gdLst/>
              <a:ahLst/>
              <a:cxnLst/>
              <a:rect l="l" t="t" r="r" b="b"/>
              <a:pathLst>
                <a:path w="1135" h="979" extrusionOk="0">
                  <a:moveTo>
                    <a:pt x="668" y="1"/>
                  </a:moveTo>
                  <a:cubicBezTo>
                    <a:pt x="234" y="1"/>
                    <a:pt x="1" y="535"/>
                    <a:pt x="301" y="835"/>
                  </a:cubicBezTo>
                  <a:cubicBezTo>
                    <a:pt x="411" y="934"/>
                    <a:pt x="538" y="978"/>
                    <a:pt x="660" y="978"/>
                  </a:cubicBezTo>
                  <a:cubicBezTo>
                    <a:pt x="909" y="978"/>
                    <a:pt x="1135" y="792"/>
                    <a:pt x="1135" y="501"/>
                  </a:cubicBezTo>
                  <a:cubicBezTo>
                    <a:pt x="1135" y="234"/>
                    <a:pt x="935" y="1"/>
                    <a:pt x="668"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297;p38"/>
            <p:cNvSpPr/>
            <p:nvPr/>
          </p:nvSpPr>
          <p:spPr>
            <a:xfrm flipH="1">
              <a:off x="2144986" y="1898648"/>
              <a:ext cx="25617" cy="21472"/>
            </a:xfrm>
            <a:custGeom>
              <a:avLst/>
              <a:gdLst/>
              <a:ahLst/>
              <a:cxnLst/>
              <a:rect l="l" t="t" r="r" b="b"/>
              <a:pathLst>
                <a:path w="1168" h="979" extrusionOk="0">
                  <a:moveTo>
                    <a:pt x="667" y="1"/>
                  </a:moveTo>
                  <a:cubicBezTo>
                    <a:pt x="234" y="1"/>
                    <a:pt x="0" y="535"/>
                    <a:pt x="300" y="835"/>
                  </a:cubicBezTo>
                  <a:cubicBezTo>
                    <a:pt x="410" y="934"/>
                    <a:pt x="538" y="978"/>
                    <a:pt x="661" y="978"/>
                  </a:cubicBezTo>
                  <a:cubicBezTo>
                    <a:pt x="913" y="978"/>
                    <a:pt x="1145" y="792"/>
                    <a:pt x="1168" y="501"/>
                  </a:cubicBezTo>
                  <a:cubicBezTo>
                    <a:pt x="1168" y="234"/>
                    <a:pt x="934" y="1"/>
                    <a:pt x="667"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298;p38"/>
            <p:cNvSpPr/>
            <p:nvPr/>
          </p:nvSpPr>
          <p:spPr>
            <a:xfrm flipH="1">
              <a:off x="1801852" y="2270643"/>
              <a:ext cx="354122" cy="354868"/>
            </a:xfrm>
            <a:custGeom>
              <a:avLst/>
              <a:gdLst/>
              <a:ahLst/>
              <a:cxnLst/>
              <a:rect l="l" t="t" r="r" b="b"/>
              <a:pathLst>
                <a:path w="16146" h="16180" extrusionOk="0">
                  <a:moveTo>
                    <a:pt x="0" y="1"/>
                  </a:moveTo>
                  <a:lnTo>
                    <a:pt x="0" y="16179"/>
                  </a:lnTo>
                  <a:lnTo>
                    <a:pt x="16145" y="16179"/>
                  </a:lnTo>
                  <a:lnTo>
                    <a:pt x="16145" y="1"/>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299;p38"/>
            <p:cNvSpPr/>
            <p:nvPr/>
          </p:nvSpPr>
          <p:spPr>
            <a:xfrm flipH="1">
              <a:off x="1123656" y="2368681"/>
              <a:ext cx="617510" cy="5154"/>
            </a:xfrm>
            <a:custGeom>
              <a:avLst/>
              <a:gdLst/>
              <a:ahLst/>
              <a:cxnLst/>
              <a:rect l="l" t="t" r="r" b="b"/>
              <a:pathLst>
                <a:path w="28155" h="235" extrusionOk="0">
                  <a:moveTo>
                    <a:pt x="14078" y="1"/>
                  </a:moveTo>
                  <a:cubicBezTo>
                    <a:pt x="6305" y="1"/>
                    <a:pt x="1" y="34"/>
                    <a:pt x="1" y="101"/>
                  </a:cubicBezTo>
                  <a:cubicBezTo>
                    <a:pt x="1" y="168"/>
                    <a:pt x="6305" y="234"/>
                    <a:pt x="14078" y="234"/>
                  </a:cubicBezTo>
                  <a:cubicBezTo>
                    <a:pt x="21850" y="234"/>
                    <a:pt x="28154" y="168"/>
                    <a:pt x="28154" y="101"/>
                  </a:cubicBezTo>
                  <a:cubicBezTo>
                    <a:pt x="28154" y="68"/>
                    <a:pt x="21850" y="1"/>
                    <a:pt x="14078"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300;p38"/>
            <p:cNvSpPr/>
            <p:nvPr/>
          </p:nvSpPr>
          <p:spPr>
            <a:xfrm flipH="1">
              <a:off x="1123656" y="2434522"/>
              <a:ext cx="617510" cy="5154"/>
            </a:xfrm>
            <a:custGeom>
              <a:avLst/>
              <a:gdLst/>
              <a:ahLst/>
              <a:cxnLst/>
              <a:rect l="l" t="t" r="r" b="b"/>
              <a:pathLst>
                <a:path w="28155" h="235" extrusionOk="0">
                  <a:moveTo>
                    <a:pt x="14078" y="1"/>
                  </a:moveTo>
                  <a:cubicBezTo>
                    <a:pt x="6305" y="1"/>
                    <a:pt x="1" y="68"/>
                    <a:pt x="1" y="101"/>
                  </a:cubicBezTo>
                  <a:cubicBezTo>
                    <a:pt x="1" y="168"/>
                    <a:pt x="6305" y="234"/>
                    <a:pt x="14078" y="234"/>
                  </a:cubicBezTo>
                  <a:cubicBezTo>
                    <a:pt x="21850" y="234"/>
                    <a:pt x="28154" y="168"/>
                    <a:pt x="28154" y="101"/>
                  </a:cubicBezTo>
                  <a:cubicBezTo>
                    <a:pt x="28154" y="68"/>
                    <a:pt x="21850" y="1"/>
                    <a:pt x="14078"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301;p38"/>
            <p:cNvSpPr/>
            <p:nvPr/>
          </p:nvSpPr>
          <p:spPr>
            <a:xfrm flipH="1">
              <a:off x="1123656" y="2271786"/>
              <a:ext cx="617510" cy="5132"/>
            </a:xfrm>
            <a:custGeom>
              <a:avLst/>
              <a:gdLst/>
              <a:ahLst/>
              <a:cxnLst/>
              <a:rect l="l" t="t" r="r" b="b"/>
              <a:pathLst>
                <a:path w="28155" h="234" extrusionOk="0">
                  <a:moveTo>
                    <a:pt x="14078" y="0"/>
                  </a:moveTo>
                  <a:cubicBezTo>
                    <a:pt x="6305" y="0"/>
                    <a:pt x="1" y="67"/>
                    <a:pt x="1" y="100"/>
                  </a:cubicBezTo>
                  <a:cubicBezTo>
                    <a:pt x="1" y="167"/>
                    <a:pt x="6305" y="234"/>
                    <a:pt x="14078" y="234"/>
                  </a:cubicBezTo>
                  <a:cubicBezTo>
                    <a:pt x="21850" y="234"/>
                    <a:pt x="28154" y="167"/>
                    <a:pt x="28154" y="100"/>
                  </a:cubicBezTo>
                  <a:cubicBezTo>
                    <a:pt x="28154" y="67"/>
                    <a:pt x="21850" y="0"/>
                    <a:pt x="14078"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302;p38"/>
            <p:cNvSpPr/>
            <p:nvPr/>
          </p:nvSpPr>
          <p:spPr>
            <a:xfrm flipH="1">
              <a:off x="1376055" y="2337627"/>
              <a:ext cx="365110" cy="5132"/>
            </a:xfrm>
            <a:custGeom>
              <a:avLst/>
              <a:gdLst/>
              <a:ahLst/>
              <a:cxnLst/>
              <a:rect l="l" t="t" r="r" b="b"/>
              <a:pathLst>
                <a:path w="16647" h="234" extrusionOk="0">
                  <a:moveTo>
                    <a:pt x="8307" y="0"/>
                  </a:moveTo>
                  <a:cubicBezTo>
                    <a:pt x="6038" y="0"/>
                    <a:pt x="3937" y="0"/>
                    <a:pt x="2436" y="34"/>
                  </a:cubicBezTo>
                  <a:lnTo>
                    <a:pt x="668" y="67"/>
                  </a:lnTo>
                  <a:cubicBezTo>
                    <a:pt x="434" y="67"/>
                    <a:pt x="201" y="67"/>
                    <a:pt x="1" y="100"/>
                  </a:cubicBezTo>
                  <a:cubicBezTo>
                    <a:pt x="201" y="134"/>
                    <a:pt x="434" y="167"/>
                    <a:pt x="668" y="167"/>
                  </a:cubicBezTo>
                  <a:lnTo>
                    <a:pt x="2436" y="200"/>
                  </a:lnTo>
                  <a:cubicBezTo>
                    <a:pt x="3937" y="234"/>
                    <a:pt x="6038" y="234"/>
                    <a:pt x="8307" y="234"/>
                  </a:cubicBezTo>
                  <a:cubicBezTo>
                    <a:pt x="10608" y="234"/>
                    <a:pt x="12710" y="200"/>
                    <a:pt x="14211" y="200"/>
                  </a:cubicBezTo>
                  <a:lnTo>
                    <a:pt x="15979" y="167"/>
                  </a:lnTo>
                  <a:cubicBezTo>
                    <a:pt x="16212" y="167"/>
                    <a:pt x="16413" y="134"/>
                    <a:pt x="16646" y="100"/>
                  </a:cubicBezTo>
                  <a:cubicBezTo>
                    <a:pt x="16413" y="67"/>
                    <a:pt x="16212" y="67"/>
                    <a:pt x="15979" y="67"/>
                  </a:cubicBezTo>
                  <a:lnTo>
                    <a:pt x="14211" y="34"/>
                  </a:lnTo>
                  <a:cubicBezTo>
                    <a:pt x="12710" y="0"/>
                    <a:pt x="10608" y="0"/>
                    <a:pt x="8307"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303;p38"/>
            <p:cNvSpPr/>
            <p:nvPr/>
          </p:nvSpPr>
          <p:spPr>
            <a:xfrm flipH="1">
              <a:off x="1967202" y="2516136"/>
              <a:ext cx="166819" cy="166819"/>
            </a:xfrm>
            <a:custGeom>
              <a:avLst/>
              <a:gdLst/>
              <a:ahLst/>
              <a:cxnLst/>
              <a:rect l="l" t="t" r="r" b="b"/>
              <a:pathLst>
                <a:path w="7606" h="7606" extrusionOk="0">
                  <a:moveTo>
                    <a:pt x="0" y="0"/>
                  </a:moveTo>
                  <a:lnTo>
                    <a:pt x="0" y="7606"/>
                  </a:lnTo>
                  <a:lnTo>
                    <a:pt x="7605" y="7606"/>
                  </a:lnTo>
                  <a:lnTo>
                    <a:pt x="7605"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304;p38"/>
            <p:cNvSpPr/>
            <p:nvPr/>
          </p:nvSpPr>
          <p:spPr>
            <a:xfrm flipH="1">
              <a:off x="1665059" y="2516136"/>
              <a:ext cx="166819" cy="166819"/>
            </a:xfrm>
            <a:custGeom>
              <a:avLst/>
              <a:gdLst/>
              <a:ahLst/>
              <a:cxnLst/>
              <a:rect l="l" t="t" r="r" b="b"/>
              <a:pathLst>
                <a:path w="7606" h="7606" extrusionOk="0">
                  <a:moveTo>
                    <a:pt x="1" y="0"/>
                  </a:moveTo>
                  <a:lnTo>
                    <a:pt x="1" y="7606"/>
                  </a:lnTo>
                  <a:lnTo>
                    <a:pt x="7606" y="7606"/>
                  </a:lnTo>
                  <a:lnTo>
                    <a:pt x="7606"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305;p38"/>
            <p:cNvSpPr/>
            <p:nvPr/>
          </p:nvSpPr>
          <p:spPr>
            <a:xfrm flipH="1">
              <a:off x="1362895" y="2516136"/>
              <a:ext cx="166819" cy="166819"/>
            </a:xfrm>
            <a:custGeom>
              <a:avLst/>
              <a:gdLst/>
              <a:ahLst/>
              <a:cxnLst/>
              <a:rect l="l" t="t" r="r" b="b"/>
              <a:pathLst>
                <a:path w="7606" h="7606" extrusionOk="0">
                  <a:moveTo>
                    <a:pt x="0" y="0"/>
                  </a:moveTo>
                  <a:lnTo>
                    <a:pt x="0" y="7606"/>
                  </a:lnTo>
                  <a:lnTo>
                    <a:pt x="7605" y="7606"/>
                  </a:lnTo>
                  <a:lnTo>
                    <a:pt x="7605"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306;p38"/>
            <p:cNvSpPr/>
            <p:nvPr/>
          </p:nvSpPr>
          <p:spPr>
            <a:xfrm flipH="1">
              <a:off x="1060753" y="2516136"/>
              <a:ext cx="166819" cy="166819"/>
            </a:xfrm>
            <a:custGeom>
              <a:avLst/>
              <a:gdLst/>
              <a:ahLst/>
              <a:cxnLst/>
              <a:rect l="l" t="t" r="r" b="b"/>
              <a:pathLst>
                <a:path w="7606" h="7606" extrusionOk="0">
                  <a:moveTo>
                    <a:pt x="1" y="0"/>
                  </a:moveTo>
                  <a:lnTo>
                    <a:pt x="1" y="7606"/>
                  </a:lnTo>
                  <a:lnTo>
                    <a:pt x="7606" y="7606"/>
                  </a:lnTo>
                  <a:lnTo>
                    <a:pt x="7606"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307;p38"/>
            <p:cNvSpPr/>
            <p:nvPr/>
          </p:nvSpPr>
          <p:spPr>
            <a:xfrm flipH="1">
              <a:off x="1801852" y="2270643"/>
              <a:ext cx="354122" cy="354868"/>
            </a:xfrm>
            <a:custGeom>
              <a:avLst/>
              <a:gdLst/>
              <a:ahLst/>
              <a:cxnLst/>
              <a:rect l="l" t="t" r="r" b="b"/>
              <a:pathLst>
                <a:path w="16146" h="16180" extrusionOk="0">
                  <a:moveTo>
                    <a:pt x="0" y="1"/>
                  </a:moveTo>
                  <a:lnTo>
                    <a:pt x="0" y="16179"/>
                  </a:lnTo>
                  <a:lnTo>
                    <a:pt x="16145" y="16179"/>
                  </a:lnTo>
                  <a:lnTo>
                    <a:pt x="1614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38"/>
            <p:cNvSpPr/>
            <p:nvPr/>
          </p:nvSpPr>
          <p:spPr>
            <a:xfrm flipH="1">
              <a:off x="1665059" y="2516136"/>
              <a:ext cx="166819" cy="166819"/>
            </a:xfrm>
            <a:custGeom>
              <a:avLst/>
              <a:gdLst/>
              <a:ahLst/>
              <a:cxnLst/>
              <a:rect l="l" t="t" r="r" b="b"/>
              <a:pathLst>
                <a:path w="7606" h="7606" extrusionOk="0">
                  <a:moveTo>
                    <a:pt x="1" y="0"/>
                  </a:moveTo>
                  <a:lnTo>
                    <a:pt x="1" y="7606"/>
                  </a:lnTo>
                  <a:lnTo>
                    <a:pt x="7606" y="7606"/>
                  </a:lnTo>
                  <a:lnTo>
                    <a:pt x="76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38"/>
            <p:cNvSpPr/>
            <p:nvPr/>
          </p:nvSpPr>
          <p:spPr>
            <a:xfrm flipH="1">
              <a:off x="1362895" y="2516136"/>
              <a:ext cx="166819" cy="166819"/>
            </a:xfrm>
            <a:custGeom>
              <a:avLst/>
              <a:gdLst/>
              <a:ahLst/>
              <a:cxnLst/>
              <a:rect l="l" t="t" r="r" b="b"/>
              <a:pathLst>
                <a:path w="7606" h="7606" extrusionOk="0">
                  <a:moveTo>
                    <a:pt x="0" y="0"/>
                  </a:moveTo>
                  <a:lnTo>
                    <a:pt x="0" y="7606"/>
                  </a:lnTo>
                  <a:lnTo>
                    <a:pt x="7605" y="7606"/>
                  </a:lnTo>
                  <a:lnTo>
                    <a:pt x="760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10;p38"/>
            <p:cNvSpPr/>
            <p:nvPr/>
          </p:nvSpPr>
          <p:spPr>
            <a:xfrm flipH="1">
              <a:off x="1060753" y="2516136"/>
              <a:ext cx="166819" cy="166819"/>
            </a:xfrm>
            <a:custGeom>
              <a:avLst/>
              <a:gdLst/>
              <a:ahLst/>
              <a:cxnLst/>
              <a:rect l="l" t="t" r="r" b="b"/>
              <a:pathLst>
                <a:path w="7606" h="7606" extrusionOk="0">
                  <a:moveTo>
                    <a:pt x="1" y="0"/>
                  </a:moveTo>
                  <a:lnTo>
                    <a:pt x="1" y="7606"/>
                  </a:lnTo>
                  <a:lnTo>
                    <a:pt x="7606" y="7606"/>
                  </a:lnTo>
                  <a:lnTo>
                    <a:pt x="76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11;p38"/>
            <p:cNvSpPr/>
            <p:nvPr/>
          </p:nvSpPr>
          <p:spPr>
            <a:xfrm flipH="1">
              <a:off x="2422994" y="1959293"/>
              <a:ext cx="411914" cy="325018"/>
            </a:xfrm>
            <a:custGeom>
              <a:avLst/>
              <a:gdLst/>
              <a:ahLst/>
              <a:cxnLst/>
              <a:rect l="l" t="t" r="r" b="b"/>
              <a:pathLst>
                <a:path w="18781" h="14819" extrusionOk="0">
                  <a:moveTo>
                    <a:pt x="16811" y="1"/>
                  </a:moveTo>
                  <a:cubicBezTo>
                    <a:pt x="16135" y="1"/>
                    <a:pt x="15421" y="290"/>
                    <a:pt x="14844" y="674"/>
                  </a:cubicBezTo>
                  <a:cubicBezTo>
                    <a:pt x="13944" y="1275"/>
                    <a:pt x="13176" y="2109"/>
                    <a:pt x="12142" y="2509"/>
                  </a:cubicBezTo>
                  <a:cubicBezTo>
                    <a:pt x="10241" y="3243"/>
                    <a:pt x="7739" y="2376"/>
                    <a:pt x="6271" y="3777"/>
                  </a:cubicBezTo>
                  <a:cubicBezTo>
                    <a:pt x="5337" y="4644"/>
                    <a:pt x="5237" y="6112"/>
                    <a:pt x="4503" y="7212"/>
                  </a:cubicBezTo>
                  <a:cubicBezTo>
                    <a:pt x="3303" y="9014"/>
                    <a:pt x="401" y="9714"/>
                    <a:pt x="167" y="11882"/>
                  </a:cubicBezTo>
                  <a:cubicBezTo>
                    <a:pt x="0" y="13117"/>
                    <a:pt x="1001" y="14351"/>
                    <a:pt x="2235" y="14718"/>
                  </a:cubicBezTo>
                  <a:cubicBezTo>
                    <a:pt x="2557" y="14785"/>
                    <a:pt x="2883" y="14819"/>
                    <a:pt x="3208" y="14819"/>
                  </a:cubicBezTo>
                  <a:cubicBezTo>
                    <a:pt x="4161" y="14819"/>
                    <a:pt x="5100" y="14531"/>
                    <a:pt x="5871" y="13984"/>
                  </a:cubicBezTo>
                  <a:cubicBezTo>
                    <a:pt x="7139" y="13150"/>
                    <a:pt x="8073" y="11882"/>
                    <a:pt x="9507" y="11415"/>
                  </a:cubicBezTo>
                  <a:cubicBezTo>
                    <a:pt x="10908" y="10948"/>
                    <a:pt x="12709" y="11349"/>
                    <a:pt x="13843" y="10348"/>
                  </a:cubicBezTo>
                  <a:cubicBezTo>
                    <a:pt x="15011" y="9314"/>
                    <a:pt x="14811" y="7479"/>
                    <a:pt x="15645" y="6178"/>
                  </a:cubicBezTo>
                  <a:cubicBezTo>
                    <a:pt x="16145" y="5544"/>
                    <a:pt x="16712" y="4977"/>
                    <a:pt x="17379" y="4510"/>
                  </a:cubicBezTo>
                  <a:cubicBezTo>
                    <a:pt x="17980" y="3977"/>
                    <a:pt x="18580" y="3310"/>
                    <a:pt x="18680" y="2509"/>
                  </a:cubicBezTo>
                  <a:cubicBezTo>
                    <a:pt x="18780" y="1708"/>
                    <a:pt x="18447" y="341"/>
                    <a:pt x="17880" y="307"/>
                  </a:cubicBezTo>
                  <a:cubicBezTo>
                    <a:pt x="17556" y="92"/>
                    <a:pt x="17189" y="1"/>
                    <a:pt x="16811" y="1"/>
                  </a:cubicBezTo>
                  <a:close/>
                </a:path>
              </a:pathLst>
            </a:custGeom>
            <a:solidFill>
              <a:srgbClr val="F5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38"/>
            <p:cNvSpPr/>
            <p:nvPr/>
          </p:nvSpPr>
          <p:spPr>
            <a:xfrm flipH="1">
              <a:off x="3148003" y="3529307"/>
              <a:ext cx="15397" cy="19235"/>
            </a:xfrm>
            <a:custGeom>
              <a:avLst/>
              <a:gdLst/>
              <a:ahLst/>
              <a:cxnLst/>
              <a:rect l="l" t="t" r="r" b="b"/>
              <a:pathLst>
                <a:path w="702" h="877" extrusionOk="0">
                  <a:moveTo>
                    <a:pt x="79" y="1"/>
                  </a:moveTo>
                  <a:cubicBezTo>
                    <a:pt x="74" y="1"/>
                    <a:pt x="70" y="2"/>
                    <a:pt x="67" y="5"/>
                  </a:cubicBezTo>
                  <a:cubicBezTo>
                    <a:pt x="1" y="39"/>
                    <a:pt x="101" y="272"/>
                    <a:pt x="267" y="506"/>
                  </a:cubicBezTo>
                  <a:cubicBezTo>
                    <a:pt x="389" y="719"/>
                    <a:pt x="567" y="877"/>
                    <a:pt x="622" y="877"/>
                  </a:cubicBezTo>
                  <a:cubicBezTo>
                    <a:pt x="627" y="877"/>
                    <a:pt x="631" y="875"/>
                    <a:pt x="634" y="872"/>
                  </a:cubicBezTo>
                  <a:cubicBezTo>
                    <a:pt x="701" y="839"/>
                    <a:pt x="601" y="606"/>
                    <a:pt x="434" y="372"/>
                  </a:cubicBezTo>
                  <a:cubicBezTo>
                    <a:pt x="282" y="159"/>
                    <a:pt x="129" y="1"/>
                    <a:pt x="7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38"/>
            <p:cNvSpPr/>
            <p:nvPr/>
          </p:nvSpPr>
          <p:spPr>
            <a:xfrm flipH="1">
              <a:off x="3183863" y="3446732"/>
              <a:ext cx="17590" cy="42461"/>
            </a:xfrm>
            <a:custGeom>
              <a:avLst/>
              <a:gdLst/>
              <a:ahLst/>
              <a:cxnLst/>
              <a:rect l="l" t="t" r="r" b="b"/>
              <a:pathLst>
                <a:path w="802" h="1936" extrusionOk="0">
                  <a:moveTo>
                    <a:pt x="1" y="1"/>
                  </a:moveTo>
                  <a:lnTo>
                    <a:pt x="1" y="1"/>
                  </a:lnTo>
                  <a:cubicBezTo>
                    <a:pt x="134" y="701"/>
                    <a:pt x="401" y="1368"/>
                    <a:pt x="802" y="1935"/>
                  </a:cubicBezTo>
                  <a:cubicBezTo>
                    <a:pt x="768" y="1602"/>
                    <a:pt x="668" y="1235"/>
                    <a:pt x="501" y="935"/>
                  </a:cubicBezTo>
                  <a:cubicBezTo>
                    <a:pt x="401" y="601"/>
                    <a:pt x="234" y="268"/>
                    <a:pt x="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14;p38"/>
            <p:cNvSpPr/>
            <p:nvPr/>
          </p:nvSpPr>
          <p:spPr>
            <a:xfrm flipH="1">
              <a:off x="3213867" y="3358212"/>
              <a:ext cx="9519" cy="44655"/>
            </a:xfrm>
            <a:custGeom>
              <a:avLst/>
              <a:gdLst/>
              <a:ahLst/>
              <a:cxnLst/>
              <a:rect l="l" t="t" r="r" b="b"/>
              <a:pathLst>
                <a:path w="434" h="2036" extrusionOk="0">
                  <a:moveTo>
                    <a:pt x="34" y="1"/>
                  </a:moveTo>
                  <a:cubicBezTo>
                    <a:pt x="0" y="334"/>
                    <a:pt x="34" y="701"/>
                    <a:pt x="134" y="1035"/>
                  </a:cubicBezTo>
                  <a:cubicBezTo>
                    <a:pt x="167" y="1402"/>
                    <a:pt x="267" y="1735"/>
                    <a:pt x="434" y="2035"/>
                  </a:cubicBezTo>
                  <a:cubicBezTo>
                    <a:pt x="434" y="1335"/>
                    <a:pt x="300" y="634"/>
                    <a:pt x="3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315;p38"/>
            <p:cNvSpPr/>
            <p:nvPr/>
          </p:nvSpPr>
          <p:spPr>
            <a:xfrm flipH="1">
              <a:off x="3222640" y="3266753"/>
              <a:ext cx="6602" cy="45400"/>
            </a:xfrm>
            <a:custGeom>
              <a:avLst/>
              <a:gdLst/>
              <a:ahLst/>
              <a:cxnLst/>
              <a:rect l="l" t="t" r="r" b="b"/>
              <a:pathLst>
                <a:path w="301" h="2070" extrusionOk="0">
                  <a:moveTo>
                    <a:pt x="167" y="1"/>
                  </a:moveTo>
                  <a:lnTo>
                    <a:pt x="167" y="1"/>
                  </a:lnTo>
                  <a:cubicBezTo>
                    <a:pt x="34" y="334"/>
                    <a:pt x="0" y="701"/>
                    <a:pt x="34" y="1035"/>
                  </a:cubicBezTo>
                  <a:cubicBezTo>
                    <a:pt x="0" y="1402"/>
                    <a:pt x="34" y="1735"/>
                    <a:pt x="134" y="2069"/>
                  </a:cubicBezTo>
                  <a:cubicBezTo>
                    <a:pt x="301" y="1402"/>
                    <a:pt x="301" y="701"/>
                    <a:pt x="16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316;p38"/>
            <p:cNvSpPr/>
            <p:nvPr/>
          </p:nvSpPr>
          <p:spPr>
            <a:xfrm flipH="1">
              <a:off x="3210204" y="3176764"/>
              <a:ext cx="11734" cy="44655"/>
            </a:xfrm>
            <a:custGeom>
              <a:avLst/>
              <a:gdLst/>
              <a:ahLst/>
              <a:cxnLst/>
              <a:rect l="l" t="t" r="r" b="b"/>
              <a:pathLst>
                <a:path w="535" h="2036" extrusionOk="0">
                  <a:moveTo>
                    <a:pt x="501" y="1"/>
                  </a:moveTo>
                  <a:lnTo>
                    <a:pt x="501" y="1"/>
                  </a:lnTo>
                  <a:cubicBezTo>
                    <a:pt x="301" y="301"/>
                    <a:pt x="201" y="635"/>
                    <a:pt x="168" y="1002"/>
                  </a:cubicBezTo>
                  <a:cubicBezTo>
                    <a:pt x="68" y="1335"/>
                    <a:pt x="1" y="1702"/>
                    <a:pt x="34" y="2036"/>
                  </a:cubicBezTo>
                  <a:cubicBezTo>
                    <a:pt x="234" y="1736"/>
                    <a:pt x="335" y="1402"/>
                    <a:pt x="368" y="1035"/>
                  </a:cubicBezTo>
                  <a:cubicBezTo>
                    <a:pt x="468" y="701"/>
                    <a:pt x="535" y="368"/>
                    <a:pt x="5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317;p38"/>
            <p:cNvSpPr/>
            <p:nvPr/>
          </p:nvSpPr>
          <p:spPr>
            <a:xfrm flipH="1">
              <a:off x="3178007" y="3091140"/>
              <a:ext cx="18314" cy="41759"/>
            </a:xfrm>
            <a:custGeom>
              <a:avLst/>
              <a:gdLst/>
              <a:ahLst/>
              <a:cxnLst/>
              <a:rect l="l" t="t" r="r" b="b"/>
              <a:pathLst>
                <a:path w="835" h="1904" extrusionOk="0">
                  <a:moveTo>
                    <a:pt x="826" y="0"/>
                  </a:moveTo>
                  <a:cubicBezTo>
                    <a:pt x="752" y="0"/>
                    <a:pt x="558" y="390"/>
                    <a:pt x="334" y="903"/>
                  </a:cubicBezTo>
                  <a:cubicBezTo>
                    <a:pt x="167" y="1203"/>
                    <a:pt x="34" y="1570"/>
                    <a:pt x="0" y="1904"/>
                  </a:cubicBezTo>
                  <a:cubicBezTo>
                    <a:pt x="401" y="1336"/>
                    <a:pt x="701" y="703"/>
                    <a:pt x="834" y="2"/>
                  </a:cubicBezTo>
                  <a:cubicBezTo>
                    <a:pt x="832" y="1"/>
                    <a:pt x="829" y="0"/>
                    <a:pt x="82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318;p38"/>
            <p:cNvSpPr/>
            <p:nvPr/>
          </p:nvSpPr>
          <p:spPr>
            <a:xfrm flipH="1">
              <a:off x="3127519" y="3015034"/>
              <a:ext cx="28556" cy="36649"/>
            </a:xfrm>
            <a:custGeom>
              <a:avLst/>
              <a:gdLst/>
              <a:ahLst/>
              <a:cxnLst/>
              <a:rect l="l" t="t" r="r" b="b"/>
              <a:pathLst>
                <a:path w="1302" h="1671" extrusionOk="0">
                  <a:moveTo>
                    <a:pt x="1290" y="1"/>
                  </a:moveTo>
                  <a:cubicBezTo>
                    <a:pt x="1207" y="1"/>
                    <a:pt x="919" y="325"/>
                    <a:pt x="601" y="770"/>
                  </a:cubicBezTo>
                  <a:cubicBezTo>
                    <a:pt x="234" y="1237"/>
                    <a:pt x="0" y="1638"/>
                    <a:pt x="67" y="1671"/>
                  </a:cubicBezTo>
                  <a:cubicBezTo>
                    <a:pt x="334" y="1471"/>
                    <a:pt x="567" y="1204"/>
                    <a:pt x="767" y="904"/>
                  </a:cubicBezTo>
                  <a:cubicBezTo>
                    <a:pt x="1001" y="637"/>
                    <a:pt x="1168" y="337"/>
                    <a:pt x="1301" y="3"/>
                  </a:cubicBezTo>
                  <a:cubicBezTo>
                    <a:pt x="1298" y="1"/>
                    <a:pt x="1294" y="1"/>
                    <a:pt x="129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319;p38"/>
            <p:cNvSpPr/>
            <p:nvPr/>
          </p:nvSpPr>
          <p:spPr>
            <a:xfrm flipH="1">
              <a:off x="3065340" y="2947000"/>
              <a:ext cx="33688" cy="33776"/>
            </a:xfrm>
            <a:custGeom>
              <a:avLst/>
              <a:gdLst/>
              <a:ahLst/>
              <a:cxnLst/>
              <a:rect l="l" t="t" r="r" b="b"/>
              <a:pathLst>
                <a:path w="1536" h="1540" extrusionOk="0">
                  <a:moveTo>
                    <a:pt x="1494" y="0"/>
                  </a:moveTo>
                  <a:cubicBezTo>
                    <a:pt x="1431" y="0"/>
                    <a:pt x="1081" y="292"/>
                    <a:pt x="701" y="703"/>
                  </a:cubicBezTo>
                  <a:cubicBezTo>
                    <a:pt x="301" y="1104"/>
                    <a:pt x="1" y="1504"/>
                    <a:pt x="68" y="1537"/>
                  </a:cubicBezTo>
                  <a:cubicBezTo>
                    <a:pt x="69" y="1539"/>
                    <a:pt x="72" y="1540"/>
                    <a:pt x="75" y="1540"/>
                  </a:cubicBezTo>
                  <a:cubicBezTo>
                    <a:pt x="138" y="1540"/>
                    <a:pt x="488" y="1248"/>
                    <a:pt x="868" y="837"/>
                  </a:cubicBezTo>
                  <a:cubicBezTo>
                    <a:pt x="1269" y="436"/>
                    <a:pt x="1535" y="70"/>
                    <a:pt x="1502" y="3"/>
                  </a:cubicBezTo>
                  <a:cubicBezTo>
                    <a:pt x="1500" y="1"/>
                    <a:pt x="1498" y="0"/>
                    <a:pt x="149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38"/>
            <p:cNvSpPr/>
            <p:nvPr/>
          </p:nvSpPr>
          <p:spPr>
            <a:xfrm flipH="1">
              <a:off x="3000968" y="2881882"/>
              <a:ext cx="33666" cy="33206"/>
            </a:xfrm>
            <a:custGeom>
              <a:avLst/>
              <a:gdLst/>
              <a:ahLst/>
              <a:cxnLst/>
              <a:rect l="l" t="t" r="r" b="b"/>
              <a:pathLst>
                <a:path w="1535" h="1514" extrusionOk="0">
                  <a:moveTo>
                    <a:pt x="1494" y="0"/>
                  </a:moveTo>
                  <a:cubicBezTo>
                    <a:pt x="1431" y="0"/>
                    <a:pt x="1081" y="290"/>
                    <a:pt x="701" y="670"/>
                  </a:cubicBezTo>
                  <a:cubicBezTo>
                    <a:pt x="301" y="1104"/>
                    <a:pt x="0" y="1471"/>
                    <a:pt x="34" y="1504"/>
                  </a:cubicBezTo>
                  <a:cubicBezTo>
                    <a:pt x="37" y="1510"/>
                    <a:pt x="43" y="1513"/>
                    <a:pt x="52" y="1513"/>
                  </a:cubicBezTo>
                  <a:cubicBezTo>
                    <a:pt x="136" y="1513"/>
                    <a:pt x="472" y="1230"/>
                    <a:pt x="834" y="837"/>
                  </a:cubicBezTo>
                  <a:cubicBezTo>
                    <a:pt x="1235" y="437"/>
                    <a:pt x="1535" y="70"/>
                    <a:pt x="1501" y="3"/>
                  </a:cubicBezTo>
                  <a:cubicBezTo>
                    <a:pt x="1500" y="1"/>
                    <a:pt x="1497" y="0"/>
                    <a:pt x="149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38"/>
            <p:cNvSpPr/>
            <p:nvPr/>
          </p:nvSpPr>
          <p:spPr>
            <a:xfrm flipH="1">
              <a:off x="2941706" y="2813124"/>
              <a:ext cx="29280" cy="35969"/>
            </a:xfrm>
            <a:custGeom>
              <a:avLst/>
              <a:gdLst/>
              <a:ahLst/>
              <a:cxnLst/>
              <a:rect l="l" t="t" r="r" b="b"/>
              <a:pathLst>
                <a:path w="1335" h="1640" extrusionOk="0">
                  <a:moveTo>
                    <a:pt x="1329" y="0"/>
                  </a:moveTo>
                  <a:cubicBezTo>
                    <a:pt x="1273" y="0"/>
                    <a:pt x="952" y="353"/>
                    <a:pt x="601" y="736"/>
                  </a:cubicBezTo>
                  <a:cubicBezTo>
                    <a:pt x="334" y="1003"/>
                    <a:pt x="134" y="1303"/>
                    <a:pt x="0" y="1637"/>
                  </a:cubicBezTo>
                  <a:cubicBezTo>
                    <a:pt x="4" y="1638"/>
                    <a:pt x="7" y="1639"/>
                    <a:pt x="11" y="1639"/>
                  </a:cubicBezTo>
                  <a:cubicBezTo>
                    <a:pt x="98" y="1639"/>
                    <a:pt x="418" y="1315"/>
                    <a:pt x="768" y="870"/>
                  </a:cubicBezTo>
                  <a:cubicBezTo>
                    <a:pt x="1001" y="636"/>
                    <a:pt x="1201" y="336"/>
                    <a:pt x="1335" y="2"/>
                  </a:cubicBezTo>
                  <a:cubicBezTo>
                    <a:pt x="1333" y="1"/>
                    <a:pt x="1331" y="0"/>
                    <a:pt x="132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38"/>
            <p:cNvSpPr/>
            <p:nvPr/>
          </p:nvSpPr>
          <p:spPr>
            <a:xfrm flipH="1">
              <a:off x="2894880" y="2734890"/>
              <a:ext cx="21231" cy="40246"/>
            </a:xfrm>
            <a:custGeom>
              <a:avLst/>
              <a:gdLst/>
              <a:ahLst/>
              <a:cxnLst/>
              <a:rect l="l" t="t" r="r" b="b"/>
              <a:pathLst>
                <a:path w="968" h="1835" extrusionOk="0">
                  <a:moveTo>
                    <a:pt x="968" y="0"/>
                  </a:moveTo>
                  <a:lnTo>
                    <a:pt x="968" y="0"/>
                  </a:lnTo>
                  <a:cubicBezTo>
                    <a:pt x="734" y="267"/>
                    <a:pt x="567" y="567"/>
                    <a:pt x="434" y="901"/>
                  </a:cubicBezTo>
                  <a:cubicBezTo>
                    <a:pt x="234" y="1168"/>
                    <a:pt x="100" y="1501"/>
                    <a:pt x="0" y="1835"/>
                  </a:cubicBezTo>
                  <a:cubicBezTo>
                    <a:pt x="267" y="1601"/>
                    <a:pt x="467" y="1334"/>
                    <a:pt x="601" y="1001"/>
                  </a:cubicBezTo>
                  <a:cubicBezTo>
                    <a:pt x="801" y="701"/>
                    <a:pt x="934" y="334"/>
                    <a:pt x="96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38"/>
            <p:cNvSpPr/>
            <p:nvPr/>
          </p:nvSpPr>
          <p:spPr>
            <a:xfrm flipH="1">
              <a:off x="2871457" y="2646349"/>
              <a:ext cx="9541" cy="45400"/>
            </a:xfrm>
            <a:custGeom>
              <a:avLst/>
              <a:gdLst/>
              <a:ahLst/>
              <a:cxnLst/>
              <a:rect l="l" t="t" r="r" b="b"/>
              <a:pathLst>
                <a:path w="435" h="2070" extrusionOk="0">
                  <a:moveTo>
                    <a:pt x="367" y="1"/>
                  </a:moveTo>
                  <a:cubicBezTo>
                    <a:pt x="234" y="335"/>
                    <a:pt x="167" y="668"/>
                    <a:pt x="134" y="1035"/>
                  </a:cubicBezTo>
                  <a:cubicBezTo>
                    <a:pt x="34" y="1369"/>
                    <a:pt x="0" y="1702"/>
                    <a:pt x="34" y="2069"/>
                  </a:cubicBezTo>
                  <a:cubicBezTo>
                    <a:pt x="201" y="1769"/>
                    <a:pt x="334" y="1402"/>
                    <a:pt x="334" y="1068"/>
                  </a:cubicBezTo>
                  <a:cubicBezTo>
                    <a:pt x="434" y="701"/>
                    <a:pt x="434" y="335"/>
                    <a:pt x="36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38"/>
            <p:cNvSpPr/>
            <p:nvPr/>
          </p:nvSpPr>
          <p:spPr>
            <a:xfrm flipH="1">
              <a:off x="2870733" y="2555636"/>
              <a:ext cx="9541" cy="45378"/>
            </a:xfrm>
            <a:custGeom>
              <a:avLst/>
              <a:gdLst/>
              <a:ahLst/>
              <a:cxnLst/>
              <a:rect l="l" t="t" r="r" b="b"/>
              <a:pathLst>
                <a:path w="435" h="2069" extrusionOk="0">
                  <a:moveTo>
                    <a:pt x="34" y="1"/>
                  </a:moveTo>
                  <a:cubicBezTo>
                    <a:pt x="1" y="334"/>
                    <a:pt x="34" y="701"/>
                    <a:pt x="134" y="1035"/>
                  </a:cubicBezTo>
                  <a:cubicBezTo>
                    <a:pt x="134" y="1402"/>
                    <a:pt x="201" y="1735"/>
                    <a:pt x="334" y="2069"/>
                  </a:cubicBezTo>
                  <a:cubicBezTo>
                    <a:pt x="434" y="1702"/>
                    <a:pt x="434" y="1335"/>
                    <a:pt x="334" y="1001"/>
                  </a:cubicBezTo>
                  <a:cubicBezTo>
                    <a:pt x="334" y="634"/>
                    <a:pt x="234" y="301"/>
                    <a:pt x="3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325;p38"/>
            <p:cNvSpPr/>
            <p:nvPr/>
          </p:nvSpPr>
          <p:spPr>
            <a:xfrm flipH="1">
              <a:off x="2893411" y="2472073"/>
              <a:ext cx="21976" cy="39698"/>
            </a:xfrm>
            <a:custGeom>
              <a:avLst/>
              <a:gdLst/>
              <a:ahLst/>
              <a:cxnLst/>
              <a:rect l="l" t="t" r="r" b="b"/>
              <a:pathLst>
                <a:path w="1002" h="1810" extrusionOk="0">
                  <a:moveTo>
                    <a:pt x="14" y="0"/>
                  </a:moveTo>
                  <a:cubicBezTo>
                    <a:pt x="8" y="0"/>
                    <a:pt x="3" y="3"/>
                    <a:pt x="1" y="8"/>
                  </a:cubicBezTo>
                  <a:cubicBezTo>
                    <a:pt x="101" y="308"/>
                    <a:pt x="234" y="642"/>
                    <a:pt x="434" y="942"/>
                  </a:cubicBezTo>
                  <a:cubicBezTo>
                    <a:pt x="568" y="1242"/>
                    <a:pt x="768" y="1542"/>
                    <a:pt x="1001" y="1809"/>
                  </a:cubicBezTo>
                  <a:cubicBezTo>
                    <a:pt x="935" y="1476"/>
                    <a:pt x="835" y="1109"/>
                    <a:pt x="634" y="842"/>
                  </a:cubicBezTo>
                  <a:cubicBezTo>
                    <a:pt x="389" y="350"/>
                    <a:pt x="86" y="0"/>
                    <a:pt x="1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38"/>
            <p:cNvSpPr/>
            <p:nvPr/>
          </p:nvSpPr>
          <p:spPr>
            <a:xfrm flipH="1">
              <a:off x="2943154" y="2407131"/>
              <a:ext cx="36605" cy="29324"/>
            </a:xfrm>
            <a:custGeom>
              <a:avLst/>
              <a:gdLst/>
              <a:ahLst/>
              <a:cxnLst/>
              <a:rect l="l" t="t" r="r" b="b"/>
              <a:pathLst>
                <a:path w="1669" h="1337" extrusionOk="0">
                  <a:moveTo>
                    <a:pt x="34" y="0"/>
                  </a:moveTo>
                  <a:cubicBezTo>
                    <a:pt x="0" y="34"/>
                    <a:pt x="367" y="334"/>
                    <a:pt x="801" y="701"/>
                  </a:cubicBezTo>
                  <a:cubicBezTo>
                    <a:pt x="1181" y="1049"/>
                    <a:pt x="1530" y="1337"/>
                    <a:pt x="1622" y="1337"/>
                  </a:cubicBezTo>
                  <a:cubicBezTo>
                    <a:pt x="1627" y="1337"/>
                    <a:pt x="1631" y="1336"/>
                    <a:pt x="1635" y="1334"/>
                  </a:cubicBezTo>
                  <a:cubicBezTo>
                    <a:pt x="1668" y="1301"/>
                    <a:pt x="1368" y="901"/>
                    <a:pt x="934" y="534"/>
                  </a:cubicBezTo>
                  <a:cubicBezTo>
                    <a:pt x="667" y="300"/>
                    <a:pt x="367" y="100"/>
                    <a:pt x="3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38"/>
            <p:cNvSpPr/>
            <p:nvPr/>
          </p:nvSpPr>
          <p:spPr>
            <a:xfrm flipH="1">
              <a:off x="3019260" y="2369626"/>
              <a:ext cx="43185" cy="14848"/>
            </a:xfrm>
            <a:custGeom>
              <a:avLst/>
              <a:gdLst/>
              <a:ahLst/>
              <a:cxnLst/>
              <a:rect l="l" t="t" r="r" b="b"/>
              <a:pathLst>
                <a:path w="1969" h="677" extrusionOk="0">
                  <a:moveTo>
                    <a:pt x="182" y="1"/>
                  </a:moveTo>
                  <a:cubicBezTo>
                    <a:pt x="122" y="1"/>
                    <a:pt x="62" y="3"/>
                    <a:pt x="1" y="9"/>
                  </a:cubicBezTo>
                  <a:cubicBezTo>
                    <a:pt x="301" y="209"/>
                    <a:pt x="635" y="343"/>
                    <a:pt x="968" y="409"/>
                  </a:cubicBezTo>
                  <a:cubicBezTo>
                    <a:pt x="1302" y="543"/>
                    <a:pt x="1635" y="643"/>
                    <a:pt x="1969" y="676"/>
                  </a:cubicBezTo>
                  <a:cubicBezTo>
                    <a:pt x="1702" y="443"/>
                    <a:pt x="1402" y="276"/>
                    <a:pt x="1035" y="209"/>
                  </a:cubicBezTo>
                  <a:cubicBezTo>
                    <a:pt x="757" y="70"/>
                    <a:pt x="479" y="1"/>
                    <a:pt x="18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38"/>
            <p:cNvSpPr/>
            <p:nvPr/>
          </p:nvSpPr>
          <p:spPr>
            <a:xfrm flipH="1">
              <a:off x="3107779" y="2360305"/>
              <a:ext cx="45378" cy="6229"/>
            </a:xfrm>
            <a:custGeom>
              <a:avLst/>
              <a:gdLst/>
              <a:ahLst/>
              <a:cxnLst/>
              <a:rect l="l" t="t" r="r" b="b"/>
              <a:pathLst>
                <a:path w="2069" h="284" extrusionOk="0">
                  <a:moveTo>
                    <a:pt x="1377" y="0"/>
                  </a:moveTo>
                  <a:cubicBezTo>
                    <a:pt x="1261" y="0"/>
                    <a:pt x="1146" y="11"/>
                    <a:pt x="1035" y="34"/>
                  </a:cubicBezTo>
                  <a:cubicBezTo>
                    <a:pt x="986" y="29"/>
                    <a:pt x="938" y="27"/>
                    <a:pt x="890" y="27"/>
                  </a:cubicBezTo>
                  <a:cubicBezTo>
                    <a:pt x="572" y="27"/>
                    <a:pt x="261" y="118"/>
                    <a:pt x="1" y="234"/>
                  </a:cubicBezTo>
                  <a:cubicBezTo>
                    <a:pt x="167" y="267"/>
                    <a:pt x="342" y="284"/>
                    <a:pt x="518" y="284"/>
                  </a:cubicBezTo>
                  <a:cubicBezTo>
                    <a:pt x="693" y="284"/>
                    <a:pt x="868" y="267"/>
                    <a:pt x="1035" y="234"/>
                  </a:cubicBezTo>
                  <a:cubicBezTo>
                    <a:pt x="1126" y="242"/>
                    <a:pt x="1216" y="246"/>
                    <a:pt x="1304" y="246"/>
                  </a:cubicBezTo>
                  <a:cubicBezTo>
                    <a:pt x="1568" y="246"/>
                    <a:pt x="1819" y="209"/>
                    <a:pt x="2069" y="134"/>
                  </a:cubicBezTo>
                  <a:cubicBezTo>
                    <a:pt x="1846" y="45"/>
                    <a:pt x="1609" y="0"/>
                    <a:pt x="137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38"/>
            <p:cNvSpPr/>
            <p:nvPr/>
          </p:nvSpPr>
          <p:spPr>
            <a:xfrm flipH="1">
              <a:off x="3197023" y="2377851"/>
              <a:ext cx="40992" cy="21976"/>
            </a:xfrm>
            <a:custGeom>
              <a:avLst/>
              <a:gdLst/>
              <a:ahLst/>
              <a:cxnLst/>
              <a:rect l="l" t="t" r="r" b="b"/>
              <a:pathLst>
                <a:path w="1869" h="1002" extrusionOk="0">
                  <a:moveTo>
                    <a:pt x="1868" y="1"/>
                  </a:moveTo>
                  <a:cubicBezTo>
                    <a:pt x="1501" y="34"/>
                    <a:pt x="1134" y="134"/>
                    <a:pt x="867" y="334"/>
                  </a:cubicBezTo>
                  <a:cubicBezTo>
                    <a:pt x="334" y="635"/>
                    <a:pt x="0" y="935"/>
                    <a:pt x="33" y="1002"/>
                  </a:cubicBezTo>
                  <a:cubicBezTo>
                    <a:pt x="367" y="868"/>
                    <a:pt x="667" y="735"/>
                    <a:pt x="967" y="535"/>
                  </a:cubicBezTo>
                  <a:cubicBezTo>
                    <a:pt x="1268" y="401"/>
                    <a:pt x="1568" y="234"/>
                    <a:pt x="186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38"/>
            <p:cNvSpPr/>
            <p:nvPr/>
          </p:nvSpPr>
          <p:spPr>
            <a:xfrm flipH="1">
              <a:off x="3271659" y="2429020"/>
              <a:ext cx="28556" cy="35969"/>
            </a:xfrm>
            <a:custGeom>
              <a:avLst/>
              <a:gdLst/>
              <a:ahLst/>
              <a:cxnLst/>
              <a:rect l="l" t="t" r="r" b="b"/>
              <a:pathLst>
                <a:path w="1302" h="1640" extrusionOk="0">
                  <a:moveTo>
                    <a:pt x="1261" y="0"/>
                  </a:moveTo>
                  <a:cubicBezTo>
                    <a:pt x="1198" y="0"/>
                    <a:pt x="849" y="293"/>
                    <a:pt x="501" y="737"/>
                  </a:cubicBezTo>
                  <a:cubicBezTo>
                    <a:pt x="268" y="970"/>
                    <a:pt x="67" y="1304"/>
                    <a:pt x="1" y="1637"/>
                  </a:cubicBezTo>
                  <a:cubicBezTo>
                    <a:pt x="2" y="1639"/>
                    <a:pt x="4" y="1640"/>
                    <a:pt x="6" y="1640"/>
                  </a:cubicBezTo>
                  <a:cubicBezTo>
                    <a:pt x="60" y="1640"/>
                    <a:pt x="348" y="1285"/>
                    <a:pt x="668" y="870"/>
                  </a:cubicBezTo>
                  <a:cubicBezTo>
                    <a:pt x="1035" y="403"/>
                    <a:pt x="1302" y="36"/>
                    <a:pt x="1268" y="3"/>
                  </a:cubicBezTo>
                  <a:cubicBezTo>
                    <a:pt x="1267" y="1"/>
                    <a:pt x="1264" y="0"/>
                    <a:pt x="126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38"/>
            <p:cNvSpPr/>
            <p:nvPr/>
          </p:nvSpPr>
          <p:spPr>
            <a:xfrm flipH="1">
              <a:off x="3319932" y="2505893"/>
              <a:ext cx="12458" cy="44655"/>
            </a:xfrm>
            <a:custGeom>
              <a:avLst/>
              <a:gdLst/>
              <a:ahLst/>
              <a:cxnLst/>
              <a:rect l="l" t="t" r="r" b="b"/>
              <a:pathLst>
                <a:path w="568" h="2036" extrusionOk="0">
                  <a:moveTo>
                    <a:pt x="567" y="0"/>
                  </a:moveTo>
                  <a:lnTo>
                    <a:pt x="567" y="0"/>
                  </a:lnTo>
                  <a:cubicBezTo>
                    <a:pt x="334" y="301"/>
                    <a:pt x="200" y="634"/>
                    <a:pt x="133" y="1001"/>
                  </a:cubicBezTo>
                  <a:cubicBezTo>
                    <a:pt x="0" y="1335"/>
                    <a:pt x="0" y="1668"/>
                    <a:pt x="67" y="2035"/>
                  </a:cubicBezTo>
                  <a:cubicBezTo>
                    <a:pt x="200" y="1735"/>
                    <a:pt x="300" y="1368"/>
                    <a:pt x="367" y="1034"/>
                  </a:cubicBezTo>
                  <a:cubicBezTo>
                    <a:pt x="467" y="701"/>
                    <a:pt x="534" y="367"/>
                    <a:pt x="5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332;p38"/>
            <p:cNvSpPr/>
            <p:nvPr/>
          </p:nvSpPr>
          <p:spPr>
            <a:xfrm flipH="1">
              <a:off x="3319932" y="2595882"/>
              <a:ext cx="12458" cy="44655"/>
            </a:xfrm>
            <a:custGeom>
              <a:avLst/>
              <a:gdLst/>
              <a:ahLst/>
              <a:cxnLst/>
              <a:rect l="l" t="t" r="r" b="b"/>
              <a:pathLst>
                <a:path w="568" h="2036" extrusionOk="0">
                  <a:moveTo>
                    <a:pt x="67" y="0"/>
                  </a:moveTo>
                  <a:lnTo>
                    <a:pt x="67" y="0"/>
                  </a:lnTo>
                  <a:cubicBezTo>
                    <a:pt x="0" y="367"/>
                    <a:pt x="0" y="734"/>
                    <a:pt x="133" y="1068"/>
                  </a:cubicBezTo>
                  <a:cubicBezTo>
                    <a:pt x="200" y="1435"/>
                    <a:pt x="334" y="1768"/>
                    <a:pt x="567" y="2035"/>
                  </a:cubicBezTo>
                  <a:cubicBezTo>
                    <a:pt x="534" y="1702"/>
                    <a:pt x="467" y="1335"/>
                    <a:pt x="334" y="1001"/>
                  </a:cubicBezTo>
                  <a:cubicBezTo>
                    <a:pt x="300" y="667"/>
                    <a:pt x="200" y="334"/>
                    <a:pt x="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333;p38"/>
            <p:cNvSpPr/>
            <p:nvPr/>
          </p:nvSpPr>
          <p:spPr>
            <a:xfrm flipH="1">
              <a:off x="3273852" y="2681485"/>
              <a:ext cx="27087" cy="37373"/>
            </a:xfrm>
            <a:custGeom>
              <a:avLst/>
              <a:gdLst/>
              <a:ahLst/>
              <a:cxnLst/>
              <a:rect l="l" t="t" r="r" b="b"/>
              <a:pathLst>
                <a:path w="1235" h="1704" extrusionOk="0">
                  <a:moveTo>
                    <a:pt x="0" y="0"/>
                  </a:moveTo>
                  <a:cubicBezTo>
                    <a:pt x="100" y="367"/>
                    <a:pt x="267" y="667"/>
                    <a:pt x="501" y="934"/>
                  </a:cubicBezTo>
                  <a:cubicBezTo>
                    <a:pt x="817" y="1409"/>
                    <a:pt x="1164" y="1704"/>
                    <a:pt x="1227" y="1704"/>
                  </a:cubicBezTo>
                  <a:cubicBezTo>
                    <a:pt x="1230" y="1704"/>
                    <a:pt x="1233" y="1703"/>
                    <a:pt x="1235" y="1701"/>
                  </a:cubicBezTo>
                  <a:cubicBezTo>
                    <a:pt x="1101" y="1368"/>
                    <a:pt x="901" y="1068"/>
                    <a:pt x="668" y="834"/>
                  </a:cubicBezTo>
                  <a:cubicBezTo>
                    <a:pt x="334" y="367"/>
                    <a:pt x="67" y="0"/>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334;p38"/>
            <p:cNvSpPr/>
            <p:nvPr/>
          </p:nvSpPr>
          <p:spPr>
            <a:xfrm flipH="1">
              <a:off x="3205818" y="2751713"/>
              <a:ext cx="37329" cy="29280"/>
            </a:xfrm>
            <a:custGeom>
              <a:avLst/>
              <a:gdLst/>
              <a:ahLst/>
              <a:cxnLst/>
              <a:rect l="l" t="t" r="r" b="b"/>
              <a:pathLst>
                <a:path w="1702" h="1335" extrusionOk="0">
                  <a:moveTo>
                    <a:pt x="34" y="0"/>
                  </a:moveTo>
                  <a:lnTo>
                    <a:pt x="34" y="0"/>
                  </a:lnTo>
                  <a:cubicBezTo>
                    <a:pt x="1" y="67"/>
                    <a:pt x="301" y="401"/>
                    <a:pt x="768" y="768"/>
                  </a:cubicBezTo>
                  <a:cubicBezTo>
                    <a:pt x="1035" y="1001"/>
                    <a:pt x="1335" y="1201"/>
                    <a:pt x="1668" y="1335"/>
                  </a:cubicBezTo>
                  <a:cubicBezTo>
                    <a:pt x="1702" y="1268"/>
                    <a:pt x="1335" y="968"/>
                    <a:pt x="901" y="601"/>
                  </a:cubicBezTo>
                  <a:cubicBezTo>
                    <a:pt x="668" y="367"/>
                    <a:pt x="368" y="167"/>
                    <a:pt x="3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335;p38"/>
            <p:cNvSpPr/>
            <p:nvPr/>
          </p:nvSpPr>
          <p:spPr>
            <a:xfrm flipH="1">
              <a:off x="3127519" y="2805118"/>
              <a:ext cx="40268" cy="21231"/>
            </a:xfrm>
            <a:custGeom>
              <a:avLst/>
              <a:gdLst/>
              <a:ahLst/>
              <a:cxnLst/>
              <a:rect l="l" t="t" r="r" b="b"/>
              <a:pathLst>
                <a:path w="1836" h="968" extrusionOk="0">
                  <a:moveTo>
                    <a:pt x="0" y="1"/>
                  </a:moveTo>
                  <a:lnTo>
                    <a:pt x="0" y="1"/>
                  </a:lnTo>
                  <a:cubicBezTo>
                    <a:pt x="534" y="468"/>
                    <a:pt x="1168" y="768"/>
                    <a:pt x="1835" y="968"/>
                  </a:cubicBezTo>
                  <a:cubicBezTo>
                    <a:pt x="1602" y="701"/>
                    <a:pt x="1301" y="501"/>
                    <a:pt x="968" y="401"/>
                  </a:cubicBezTo>
                  <a:cubicBezTo>
                    <a:pt x="668" y="201"/>
                    <a:pt x="334" y="67"/>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336;p38"/>
            <p:cNvSpPr/>
            <p:nvPr/>
          </p:nvSpPr>
          <p:spPr>
            <a:xfrm flipH="1">
              <a:off x="3040468" y="2842425"/>
              <a:ext cx="43909" cy="11931"/>
            </a:xfrm>
            <a:custGeom>
              <a:avLst/>
              <a:gdLst/>
              <a:ahLst/>
              <a:cxnLst/>
              <a:rect l="l" t="t" r="r" b="b"/>
              <a:pathLst>
                <a:path w="2002" h="544" extrusionOk="0">
                  <a:moveTo>
                    <a:pt x="0" y="1"/>
                  </a:moveTo>
                  <a:cubicBezTo>
                    <a:pt x="267" y="201"/>
                    <a:pt x="601" y="334"/>
                    <a:pt x="967" y="401"/>
                  </a:cubicBezTo>
                  <a:cubicBezTo>
                    <a:pt x="1242" y="483"/>
                    <a:pt x="1539" y="543"/>
                    <a:pt x="1822" y="543"/>
                  </a:cubicBezTo>
                  <a:cubicBezTo>
                    <a:pt x="1882" y="543"/>
                    <a:pt x="1942" y="540"/>
                    <a:pt x="2002" y="534"/>
                  </a:cubicBezTo>
                  <a:cubicBezTo>
                    <a:pt x="1701" y="334"/>
                    <a:pt x="1368" y="234"/>
                    <a:pt x="1034" y="201"/>
                  </a:cubicBezTo>
                  <a:cubicBezTo>
                    <a:pt x="701" y="67"/>
                    <a:pt x="334" y="1"/>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337;p38"/>
            <p:cNvSpPr/>
            <p:nvPr/>
          </p:nvSpPr>
          <p:spPr>
            <a:xfrm flipH="1">
              <a:off x="2949010" y="2856769"/>
              <a:ext cx="46124" cy="5461"/>
            </a:xfrm>
            <a:custGeom>
              <a:avLst/>
              <a:gdLst/>
              <a:ahLst/>
              <a:cxnLst/>
              <a:rect l="l" t="t" r="r" b="b"/>
              <a:pathLst>
                <a:path w="2103" h="249" extrusionOk="0">
                  <a:moveTo>
                    <a:pt x="1324" y="1"/>
                  </a:moveTo>
                  <a:cubicBezTo>
                    <a:pt x="1229" y="1"/>
                    <a:pt x="1133" y="5"/>
                    <a:pt x="1035" y="14"/>
                  </a:cubicBezTo>
                  <a:cubicBezTo>
                    <a:pt x="701" y="14"/>
                    <a:pt x="334" y="14"/>
                    <a:pt x="1" y="114"/>
                  </a:cubicBezTo>
                  <a:cubicBezTo>
                    <a:pt x="322" y="206"/>
                    <a:pt x="643" y="248"/>
                    <a:pt x="964" y="248"/>
                  </a:cubicBezTo>
                  <a:cubicBezTo>
                    <a:pt x="1344" y="248"/>
                    <a:pt x="1723" y="189"/>
                    <a:pt x="2102" y="81"/>
                  </a:cubicBezTo>
                  <a:cubicBezTo>
                    <a:pt x="1834" y="32"/>
                    <a:pt x="1583" y="1"/>
                    <a:pt x="132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338;p38"/>
            <p:cNvSpPr/>
            <p:nvPr/>
          </p:nvSpPr>
          <p:spPr>
            <a:xfrm flipH="1">
              <a:off x="2861214" y="2835122"/>
              <a:ext cx="43207" cy="15375"/>
            </a:xfrm>
            <a:custGeom>
              <a:avLst/>
              <a:gdLst/>
              <a:ahLst/>
              <a:cxnLst/>
              <a:rect l="l" t="t" r="r" b="b"/>
              <a:pathLst>
                <a:path w="1970" h="701" extrusionOk="0">
                  <a:moveTo>
                    <a:pt x="1969" y="0"/>
                  </a:moveTo>
                  <a:lnTo>
                    <a:pt x="1969" y="0"/>
                  </a:lnTo>
                  <a:cubicBezTo>
                    <a:pt x="1635" y="34"/>
                    <a:pt x="1269" y="134"/>
                    <a:pt x="968" y="267"/>
                  </a:cubicBezTo>
                  <a:cubicBezTo>
                    <a:pt x="635" y="367"/>
                    <a:pt x="301" y="501"/>
                    <a:pt x="1" y="701"/>
                  </a:cubicBezTo>
                  <a:cubicBezTo>
                    <a:pt x="701" y="667"/>
                    <a:pt x="1402" y="400"/>
                    <a:pt x="196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339;p38"/>
            <p:cNvSpPr/>
            <p:nvPr/>
          </p:nvSpPr>
          <p:spPr>
            <a:xfrm flipH="1">
              <a:off x="2783683" y="2784633"/>
              <a:ext cx="38053" cy="28556"/>
            </a:xfrm>
            <a:custGeom>
              <a:avLst/>
              <a:gdLst/>
              <a:ahLst/>
              <a:cxnLst/>
              <a:rect l="l" t="t" r="r" b="b"/>
              <a:pathLst>
                <a:path w="1735" h="1302" extrusionOk="0">
                  <a:moveTo>
                    <a:pt x="1668" y="0"/>
                  </a:moveTo>
                  <a:lnTo>
                    <a:pt x="1668" y="0"/>
                  </a:lnTo>
                  <a:cubicBezTo>
                    <a:pt x="1368" y="167"/>
                    <a:pt x="1068" y="367"/>
                    <a:pt x="801" y="601"/>
                  </a:cubicBezTo>
                  <a:cubicBezTo>
                    <a:pt x="367" y="935"/>
                    <a:pt x="0" y="1235"/>
                    <a:pt x="34" y="1301"/>
                  </a:cubicBezTo>
                  <a:cubicBezTo>
                    <a:pt x="367" y="1201"/>
                    <a:pt x="667" y="1001"/>
                    <a:pt x="934" y="768"/>
                  </a:cubicBezTo>
                  <a:cubicBezTo>
                    <a:pt x="1401" y="434"/>
                    <a:pt x="1735" y="67"/>
                    <a:pt x="166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340;p38"/>
            <p:cNvSpPr/>
            <p:nvPr/>
          </p:nvSpPr>
          <p:spPr>
            <a:xfrm flipH="1">
              <a:off x="2725145" y="2715809"/>
              <a:ext cx="28556" cy="36715"/>
            </a:xfrm>
            <a:custGeom>
              <a:avLst/>
              <a:gdLst/>
              <a:ahLst/>
              <a:cxnLst/>
              <a:rect l="l" t="t" r="r" b="b"/>
              <a:pathLst>
                <a:path w="1302" h="1674" extrusionOk="0">
                  <a:moveTo>
                    <a:pt x="1292" y="1"/>
                  </a:moveTo>
                  <a:cubicBezTo>
                    <a:pt x="1209" y="1"/>
                    <a:pt x="920" y="356"/>
                    <a:pt x="601" y="803"/>
                  </a:cubicBezTo>
                  <a:cubicBezTo>
                    <a:pt x="267" y="1237"/>
                    <a:pt x="1" y="1637"/>
                    <a:pt x="34" y="1671"/>
                  </a:cubicBezTo>
                  <a:cubicBezTo>
                    <a:pt x="35" y="1672"/>
                    <a:pt x="38" y="1673"/>
                    <a:pt x="41" y="1673"/>
                  </a:cubicBezTo>
                  <a:cubicBezTo>
                    <a:pt x="101" y="1673"/>
                    <a:pt x="450" y="1349"/>
                    <a:pt x="768" y="904"/>
                  </a:cubicBezTo>
                  <a:cubicBezTo>
                    <a:pt x="1001" y="670"/>
                    <a:pt x="1201" y="336"/>
                    <a:pt x="1301" y="3"/>
                  </a:cubicBezTo>
                  <a:cubicBezTo>
                    <a:pt x="1299" y="2"/>
                    <a:pt x="1295" y="1"/>
                    <a:pt x="129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341;p38"/>
            <p:cNvSpPr/>
            <p:nvPr/>
          </p:nvSpPr>
          <p:spPr>
            <a:xfrm flipH="1">
              <a:off x="2685644" y="2633189"/>
              <a:ext cx="17568" cy="42505"/>
            </a:xfrm>
            <a:custGeom>
              <a:avLst/>
              <a:gdLst/>
              <a:ahLst/>
              <a:cxnLst/>
              <a:rect l="l" t="t" r="r" b="b"/>
              <a:pathLst>
                <a:path w="801" h="1938" extrusionOk="0">
                  <a:moveTo>
                    <a:pt x="801" y="1"/>
                  </a:moveTo>
                  <a:lnTo>
                    <a:pt x="801" y="1"/>
                  </a:lnTo>
                  <a:cubicBezTo>
                    <a:pt x="601" y="301"/>
                    <a:pt x="434" y="634"/>
                    <a:pt x="334" y="968"/>
                  </a:cubicBezTo>
                  <a:cubicBezTo>
                    <a:pt x="167" y="1268"/>
                    <a:pt x="67" y="1602"/>
                    <a:pt x="0" y="1935"/>
                  </a:cubicBezTo>
                  <a:cubicBezTo>
                    <a:pt x="3" y="1937"/>
                    <a:pt x="6" y="1937"/>
                    <a:pt x="9" y="1937"/>
                  </a:cubicBezTo>
                  <a:cubicBezTo>
                    <a:pt x="88" y="1937"/>
                    <a:pt x="342" y="1548"/>
                    <a:pt x="534" y="1035"/>
                  </a:cubicBezTo>
                  <a:cubicBezTo>
                    <a:pt x="701" y="734"/>
                    <a:pt x="801" y="367"/>
                    <a:pt x="8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 name="Google Shape;342;p38"/>
            <p:cNvSpPr/>
            <p:nvPr/>
          </p:nvSpPr>
          <p:spPr>
            <a:xfrm flipH="1">
              <a:off x="2665883" y="2543924"/>
              <a:ext cx="8795" cy="45400"/>
            </a:xfrm>
            <a:custGeom>
              <a:avLst/>
              <a:gdLst/>
              <a:ahLst/>
              <a:cxnLst/>
              <a:rect l="l" t="t" r="r" b="b"/>
              <a:pathLst>
                <a:path w="401" h="2070" extrusionOk="0">
                  <a:moveTo>
                    <a:pt x="300" y="1"/>
                  </a:moveTo>
                  <a:cubicBezTo>
                    <a:pt x="100" y="668"/>
                    <a:pt x="0" y="1369"/>
                    <a:pt x="0" y="2069"/>
                  </a:cubicBezTo>
                  <a:cubicBezTo>
                    <a:pt x="300" y="1402"/>
                    <a:pt x="400" y="701"/>
                    <a:pt x="30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 name="Google Shape;343;p38"/>
            <p:cNvSpPr/>
            <p:nvPr/>
          </p:nvSpPr>
          <p:spPr>
            <a:xfrm flipH="1">
              <a:off x="2665159" y="2452487"/>
              <a:ext cx="7325" cy="46102"/>
            </a:xfrm>
            <a:custGeom>
              <a:avLst/>
              <a:gdLst/>
              <a:ahLst/>
              <a:cxnLst/>
              <a:rect l="l" t="t" r="r" b="b"/>
              <a:pathLst>
                <a:path w="334" h="2102" extrusionOk="0">
                  <a:moveTo>
                    <a:pt x="100" y="0"/>
                  </a:moveTo>
                  <a:lnTo>
                    <a:pt x="100" y="0"/>
                  </a:lnTo>
                  <a:cubicBezTo>
                    <a:pt x="0" y="701"/>
                    <a:pt x="67" y="1401"/>
                    <a:pt x="267" y="2102"/>
                  </a:cubicBezTo>
                  <a:cubicBezTo>
                    <a:pt x="334" y="1735"/>
                    <a:pt x="334" y="1368"/>
                    <a:pt x="267" y="1034"/>
                  </a:cubicBezTo>
                  <a:cubicBezTo>
                    <a:pt x="300" y="667"/>
                    <a:pt x="234" y="334"/>
                    <a:pt x="10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 name="Google Shape;344;p38"/>
            <p:cNvSpPr/>
            <p:nvPr/>
          </p:nvSpPr>
          <p:spPr>
            <a:xfrm flipH="1">
              <a:off x="2677595" y="2363222"/>
              <a:ext cx="12458" cy="44655"/>
            </a:xfrm>
            <a:custGeom>
              <a:avLst/>
              <a:gdLst/>
              <a:ahLst/>
              <a:cxnLst/>
              <a:rect l="l" t="t" r="r" b="b"/>
              <a:pathLst>
                <a:path w="568" h="2036" extrusionOk="0">
                  <a:moveTo>
                    <a:pt x="1" y="1"/>
                  </a:moveTo>
                  <a:cubicBezTo>
                    <a:pt x="1" y="368"/>
                    <a:pt x="34" y="701"/>
                    <a:pt x="167" y="1035"/>
                  </a:cubicBezTo>
                  <a:cubicBezTo>
                    <a:pt x="234" y="1402"/>
                    <a:pt x="368" y="1735"/>
                    <a:pt x="534" y="2036"/>
                  </a:cubicBezTo>
                  <a:cubicBezTo>
                    <a:pt x="568" y="1669"/>
                    <a:pt x="501" y="1302"/>
                    <a:pt x="368" y="1001"/>
                  </a:cubicBezTo>
                  <a:cubicBezTo>
                    <a:pt x="334" y="635"/>
                    <a:pt x="201" y="301"/>
                    <a:pt x="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 name="Google Shape;345;p38"/>
            <p:cNvSpPr/>
            <p:nvPr/>
          </p:nvSpPr>
          <p:spPr>
            <a:xfrm flipH="1">
              <a:off x="2706129" y="2279045"/>
              <a:ext cx="19037" cy="41036"/>
            </a:xfrm>
            <a:custGeom>
              <a:avLst/>
              <a:gdLst/>
              <a:ahLst/>
              <a:cxnLst/>
              <a:rect l="l" t="t" r="r" b="b"/>
              <a:pathLst>
                <a:path w="868" h="1871" extrusionOk="0">
                  <a:moveTo>
                    <a:pt x="5" y="1"/>
                  </a:moveTo>
                  <a:cubicBezTo>
                    <a:pt x="3" y="1"/>
                    <a:pt x="2" y="1"/>
                    <a:pt x="0" y="3"/>
                  </a:cubicBezTo>
                  <a:cubicBezTo>
                    <a:pt x="167" y="670"/>
                    <a:pt x="467" y="1304"/>
                    <a:pt x="868" y="1871"/>
                  </a:cubicBezTo>
                  <a:cubicBezTo>
                    <a:pt x="834" y="1537"/>
                    <a:pt x="734" y="1204"/>
                    <a:pt x="534" y="870"/>
                  </a:cubicBezTo>
                  <a:cubicBezTo>
                    <a:pt x="310" y="389"/>
                    <a:pt x="55" y="1"/>
                    <a:pt x="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 name="Google Shape;346;p38"/>
            <p:cNvSpPr/>
            <p:nvPr/>
          </p:nvSpPr>
          <p:spPr>
            <a:xfrm flipH="1">
              <a:off x="2747823" y="2199299"/>
              <a:ext cx="22700" cy="38842"/>
            </a:xfrm>
            <a:custGeom>
              <a:avLst/>
              <a:gdLst/>
              <a:ahLst/>
              <a:cxnLst/>
              <a:rect l="l" t="t" r="r" b="b"/>
              <a:pathLst>
                <a:path w="1035" h="1771" extrusionOk="0">
                  <a:moveTo>
                    <a:pt x="10" y="1"/>
                  </a:moveTo>
                  <a:cubicBezTo>
                    <a:pt x="6" y="1"/>
                    <a:pt x="3" y="1"/>
                    <a:pt x="0" y="3"/>
                  </a:cubicBezTo>
                  <a:cubicBezTo>
                    <a:pt x="100" y="336"/>
                    <a:pt x="234" y="670"/>
                    <a:pt x="434" y="937"/>
                  </a:cubicBezTo>
                  <a:cubicBezTo>
                    <a:pt x="567" y="1270"/>
                    <a:pt x="801" y="1537"/>
                    <a:pt x="1034" y="1771"/>
                  </a:cubicBezTo>
                  <a:cubicBezTo>
                    <a:pt x="968" y="1437"/>
                    <a:pt x="834" y="1104"/>
                    <a:pt x="634" y="837"/>
                  </a:cubicBezTo>
                  <a:cubicBezTo>
                    <a:pt x="347" y="357"/>
                    <a:pt x="90" y="1"/>
                    <a:pt x="1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 name="Google Shape;347;p38"/>
            <p:cNvSpPr/>
            <p:nvPr/>
          </p:nvSpPr>
          <p:spPr>
            <a:xfrm flipH="1">
              <a:off x="2793179" y="2119552"/>
              <a:ext cx="22700" cy="40312"/>
            </a:xfrm>
            <a:custGeom>
              <a:avLst/>
              <a:gdLst/>
              <a:ahLst/>
              <a:cxnLst/>
              <a:rect l="l" t="t" r="r" b="b"/>
              <a:pathLst>
                <a:path w="1035" h="1838" extrusionOk="0">
                  <a:moveTo>
                    <a:pt x="9" y="1"/>
                  </a:moveTo>
                  <a:cubicBezTo>
                    <a:pt x="6" y="1"/>
                    <a:pt x="3" y="1"/>
                    <a:pt x="0" y="3"/>
                  </a:cubicBezTo>
                  <a:cubicBezTo>
                    <a:pt x="67" y="370"/>
                    <a:pt x="234" y="670"/>
                    <a:pt x="434" y="970"/>
                  </a:cubicBezTo>
                  <a:cubicBezTo>
                    <a:pt x="567" y="1304"/>
                    <a:pt x="767" y="1604"/>
                    <a:pt x="1034" y="1837"/>
                  </a:cubicBezTo>
                  <a:cubicBezTo>
                    <a:pt x="968" y="1471"/>
                    <a:pt x="801" y="1170"/>
                    <a:pt x="601" y="870"/>
                  </a:cubicBezTo>
                  <a:cubicBezTo>
                    <a:pt x="344" y="389"/>
                    <a:pt x="88" y="1"/>
                    <a:pt x="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 name="Google Shape;348;p38"/>
            <p:cNvSpPr/>
            <p:nvPr/>
          </p:nvSpPr>
          <p:spPr>
            <a:xfrm flipH="1">
              <a:off x="2835619" y="2035463"/>
              <a:ext cx="16120" cy="43185"/>
            </a:xfrm>
            <a:custGeom>
              <a:avLst/>
              <a:gdLst/>
              <a:ahLst/>
              <a:cxnLst/>
              <a:rect l="l" t="t" r="r" b="b"/>
              <a:pathLst>
                <a:path w="735" h="1969" extrusionOk="0">
                  <a:moveTo>
                    <a:pt x="1" y="1"/>
                  </a:moveTo>
                  <a:cubicBezTo>
                    <a:pt x="34" y="368"/>
                    <a:pt x="134" y="701"/>
                    <a:pt x="268" y="1035"/>
                  </a:cubicBezTo>
                  <a:cubicBezTo>
                    <a:pt x="368" y="1368"/>
                    <a:pt x="534" y="1669"/>
                    <a:pt x="735" y="1969"/>
                  </a:cubicBezTo>
                  <a:cubicBezTo>
                    <a:pt x="634" y="1268"/>
                    <a:pt x="401" y="601"/>
                    <a:pt x="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 name="Google Shape;349;p38"/>
            <p:cNvSpPr/>
            <p:nvPr/>
          </p:nvSpPr>
          <p:spPr>
            <a:xfrm flipH="1">
              <a:off x="2861214" y="1945474"/>
              <a:ext cx="8071" cy="45378"/>
            </a:xfrm>
            <a:custGeom>
              <a:avLst/>
              <a:gdLst/>
              <a:ahLst/>
              <a:cxnLst/>
              <a:rect l="l" t="t" r="r" b="b"/>
              <a:pathLst>
                <a:path w="368" h="2069" extrusionOk="0">
                  <a:moveTo>
                    <a:pt x="100" y="1"/>
                  </a:moveTo>
                  <a:cubicBezTo>
                    <a:pt x="0" y="368"/>
                    <a:pt x="0" y="701"/>
                    <a:pt x="67" y="1068"/>
                  </a:cubicBezTo>
                  <a:cubicBezTo>
                    <a:pt x="67" y="1402"/>
                    <a:pt x="167" y="1769"/>
                    <a:pt x="334" y="2069"/>
                  </a:cubicBezTo>
                  <a:cubicBezTo>
                    <a:pt x="367" y="1735"/>
                    <a:pt x="367" y="1368"/>
                    <a:pt x="300" y="1035"/>
                  </a:cubicBezTo>
                  <a:cubicBezTo>
                    <a:pt x="300" y="701"/>
                    <a:pt x="234" y="334"/>
                    <a:pt x="10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 name="Google Shape;350;p38"/>
            <p:cNvSpPr/>
            <p:nvPr/>
          </p:nvSpPr>
          <p:spPr>
            <a:xfrm flipH="1">
              <a:off x="2859021" y="1854761"/>
              <a:ext cx="8817" cy="45378"/>
            </a:xfrm>
            <a:custGeom>
              <a:avLst/>
              <a:gdLst/>
              <a:ahLst/>
              <a:cxnLst/>
              <a:rect l="l" t="t" r="r" b="b"/>
              <a:pathLst>
                <a:path w="402" h="2069" extrusionOk="0">
                  <a:moveTo>
                    <a:pt x="401" y="0"/>
                  </a:moveTo>
                  <a:cubicBezTo>
                    <a:pt x="201" y="301"/>
                    <a:pt x="101" y="634"/>
                    <a:pt x="68" y="1001"/>
                  </a:cubicBezTo>
                  <a:cubicBezTo>
                    <a:pt x="1" y="1368"/>
                    <a:pt x="1" y="1702"/>
                    <a:pt x="68" y="2069"/>
                  </a:cubicBezTo>
                  <a:cubicBezTo>
                    <a:pt x="201" y="1735"/>
                    <a:pt x="301" y="1401"/>
                    <a:pt x="301" y="1035"/>
                  </a:cubicBezTo>
                  <a:cubicBezTo>
                    <a:pt x="401" y="701"/>
                    <a:pt x="401" y="334"/>
                    <a:pt x="40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 name="Google Shape;351;p38"/>
            <p:cNvSpPr/>
            <p:nvPr/>
          </p:nvSpPr>
          <p:spPr>
            <a:xfrm flipH="1">
              <a:off x="2829763" y="1768435"/>
              <a:ext cx="17590" cy="42461"/>
            </a:xfrm>
            <a:custGeom>
              <a:avLst/>
              <a:gdLst/>
              <a:ahLst/>
              <a:cxnLst/>
              <a:rect l="l" t="t" r="r" b="b"/>
              <a:pathLst>
                <a:path w="802" h="1936" extrusionOk="0">
                  <a:moveTo>
                    <a:pt x="801" y="0"/>
                  </a:moveTo>
                  <a:lnTo>
                    <a:pt x="801" y="0"/>
                  </a:lnTo>
                  <a:cubicBezTo>
                    <a:pt x="368" y="567"/>
                    <a:pt x="101" y="1235"/>
                    <a:pt x="1" y="1935"/>
                  </a:cubicBezTo>
                  <a:cubicBezTo>
                    <a:pt x="201" y="1635"/>
                    <a:pt x="368" y="1335"/>
                    <a:pt x="468" y="1001"/>
                  </a:cubicBezTo>
                  <a:cubicBezTo>
                    <a:pt x="635" y="667"/>
                    <a:pt x="768" y="334"/>
                    <a:pt x="80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 name="Google Shape;352;p38"/>
            <p:cNvSpPr/>
            <p:nvPr/>
          </p:nvSpPr>
          <p:spPr>
            <a:xfrm flipH="1">
              <a:off x="2777827" y="1692285"/>
              <a:ext cx="28556" cy="36825"/>
            </a:xfrm>
            <a:custGeom>
              <a:avLst/>
              <a:gdLst/>
              <a:ahLst/>
              <a:cxnLst/>
              <a:rect l="l" t="t" r="r" b="b"/>
              <a:pathLst>
                <a:path w="1302" h="1679" extrusionOk="0">
                  <a:moveTo>
                    <a:pt x="1262" y="1"/>
                  </a:moveTo>
                  <a:cubicBezTo>
                    <a:pt x="1201" y="1"/>
                    <a:pt x="851" y="323"/>
                    <a:pt x="501" y="737"/>
                  </a:cubicBezTo>
                  <a:cubicBezTo>
                    <a:pt x="268" y="1004"/>
                    <a:pt x="101" y="1337"/>
                    <a:pt x="1" y="1671"/>
                  </a:cubicBezTo>
                  <a:cubicBezTo>
                    <a:pt x="3" y="1676"/>
                    <a:pt x="7" y="1678"/>
                    <a:pt x="13" y="1678"/>
                  </a:cubicBezTo>
                  <a:cubicBezTo>
                    <a:pt x="79" y="1678"/>
                    <a:pt x="362" y="1305"/>
                    <a:pt x="701" y="904"/>
                  </a:cubicBezTo>
                  <a:cubicBezTo>
                    <a:pt x="1035" y="437"/>
                    <a:pt x="1302" y="70"/>
                    <a:pt x="1268" y="3"/>
                  </a:cubicBezTo>
                  <a:cubicBezTo>
                    <a:pt x="1267" y="2"/>
                    <a:pt x="1265" y="1"/>
                    <a:pt x="126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353;p38"/>
            <p:cNvSpPr/>
            <p:nvPr/>
          </p:nvSpPr>
          <p:spPr>
            <a:xfrm flipH="1">
              <a:off x="2709046" y="1632344"/>
              <a:ext cx="38075" cy="27832"/>
            </a:xfrm>
            <a:custGeom>
              <a:avLst/>
              <a:gdLst/>
              <a:ahLst/>
              <a:cxnLst/>
              <a:rect l="l" t="t" r="r" b="b"/>
              <a:pathLst>
                <a:path w="1736" h="1269" extrusionOk="0">
                  <a:moveTo>
                    <a:pt x="1702" y="1"/>
                  </a:moveTo>
                  <a:lnTo>
                    <a:pt x="1702" y="1"/>
                  </a:lnTo>
                  <a:cubicBezTo>
                    <a:pt x="1368" y="101"/>
                    <a:pt x="1035" y="301"/>
                    <a:pt x="768" y="535"/>
                  </a:cubicBezTo>
                  <a:cubicBezTo>
                    <a:pt x="334" y="868"/>
                    <a:pt x="1" y="1235"/>
                    <a:pt x="34" y="1268"/>
                  </a:cubicBezTo>
                  <a:cubicBezTo>
                    <a:pt x="368" y="1135"/>
                    <a:pt x="668" y="935"/>
                    <a:pt x="901" y="701"/>
                  </a:cubicBezTo>
                  <a:cubicBezTo>
                    <a:pt x="1368" y="368"/>
                    <a:pt x="1735" y="68"/>
                    <a:pt x="170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 name="Google Shape;354;p38"/>
            <p:cNvSpPr/>
            <p:nvPr/>
          </p:nvSpPr>
          <p:spPr>
            <a:xfrm flipH="1">
              <a:off x="2628576" y="1591374"/>
              <a:ext cx="42461" cy="17590"/>
            </a:xfrm>
            <a:custGeom>
              <a:avLst/>
              <a:gdLst/>
              <a:ahLst/>
              <a:cxnLst/>
              <a:rect l="l" t="t" r="r" b="b"/>
              <a:pathLst>
                <a:path w="1936" h="802" extrusionOk="0">
                  <a:moveTo>
                    <a:pt x="1936" y="1"/>
                  </a:moveTo>
                  <a:cubicBezTo>
                    <a:pt x="1569" y="1"/>
                    <a:pt x="1235" y="101"/>
                    <a:pt x="935" y="268"/>
                  </a:cubicBezTo>
                  <a:cubicBezTo>
                    <a:pt x="401" y="501"/>
                    <a:pt x="1" y="768"/>
                    <a:pt x="34" y="801"/>
                  </a:cubicBezTo>
                  <a:cubicBezTo>
                    <a:pt x="368" y="768"/>
                    <a:pt x="701" y="635"/>
                    <a:pt x="1002" y="468"/>
                  </a:cubicBezTo>
                  <a:cubicBezTo>
                    <a:pt x="1335" y="368"/>
                    <a:pt x="1669" y="201"/>
                    <a:pt x="19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 name="Google Shape;355;p38"/>
            <p:cNvSpPr/>
            <p:nvPr/>
          </p:nvSpPr>
          <p:spPr>
            <a:xfrm flipH="1">
              <a:off x="2561989" y="1573455"/>
              <a:ext cx="22700" cy="6053"/>
            </a:xfrm>
            <a:custGeom>
              <a:avLst/>
              <a:gdLst/>
              <a:ahLst/>
              <a:cxnLst/>
              <a:rect l="l" t="t" r="r" b="b"/>
              <a:pathLst>
                <a:path w="1035" h="276" extrusionOk="0">
                  <a:moveTo>
                    <a:pt x="880" y="1"/>
                  </a:moveTo>
                  <a:cubicBezTo>
                    <a:pt x="784" y="1"/>
                    <a:pt x="651" y="17"/>
                    <a:pt x="500" y="51"/>
                  </a:cubicBezTo>
                  <a:cubicBezTo>
                    <a:pt x="234" y="84"/>
                    <a:pt x="0" y="184"/>
                    <a:pt x="0" y="251"/>
                  </a:cubicBezTo>
                  <a:cubicBezTo>
                    <a:pt x="17" y="267"/>
                    <a:pt x="83" y="276"/>
                    <a:pt x="179" y="276"/>
                  </a:cubicBezTo>
                  <a:cubicBezTo>
                    <a:pt x="275" y="276"/>
                    <a:pt x="400" y="267"/>
                    <a:pt x="534" y="251"/>
                  </a:cubicBezTo>
                  <a:cubicBezTo>
                    <a:pt x="834" y="184"/>
                    <a:pt x="1034" y="84"/>
                    <a:pt x="1034" y="51"/>
                  </a:cubicBezTo>
                  <a:cubicBezTo>
                    <a:pt x="1034" y="17"/>
                    <a:pt x="976" y="1"/>
                    <a:pt x="88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 name="Google Shape;356;p38"/>
            <p:cNvSpPr/>
            <p:nvPr/>
          </p:nvSpPr>
          <p:spPr>
            <a:xfrm flipH="1">
              <a:off x="2107679" y="1261180"/>
              <a:ext cx="267774" cy="237310"/>
            </a:xfrm>
            <a:custGeom>
              <a:avLst/>
              <a:gdLst/>
              <a:ahLst/>
              <a:cxnLst/>
              <a:rect l="l" t="t" r="r" b="b"/>
              <a:pathLst>
                <a:path w="12209" h="10820" extrusionOk="0">
                  <a:moveTo>
                    <a:pt x="7132" y="0"/>
                  </a:moveTo>
                  <a:cubicBezTo>
                    <a:pt x="2818" y="0"/>
                    <a:pt x="0" y="2013"/>
                    <a:pt x="0" y="2013"/>
                  </a:cubicBezTo>
                  <a:lnTo>
                    <a:pt x="6805" y="10820"/>
                  </a:lnTo>
                  <a:cubicBezTo>
                    <a:pt x="12209" y="6350"/>
                    <a:pt x="11675" y="746"/>
                    <a:pt x="11675" y="746"/>
                  </a:cubicBezTo>
                  <a:cubicBezTo>
                    <a:pt x="10037" y="205"/>
                    <a:pt x="8509" y="0"/>
                    <a:pt x="7132"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 name="Google Shape;357;p38"/>
            <p:cNvSpPr/>
            <p:nvPr/>
          </p:nvSpPr>
          <p:spPr>
            <a:xfrm flipH="1">
              <a:off x="2166195" y="1284363"/>
              <a:ext cx="548005" cy="442379"/>
            </a:xfrm>
            <a:custGeom>
              <a:avLst/>
              <a:gdLst/>
              <a:ahLst/>
              <a:cxnLst/>
              <a:rect l="l" t="t" r="r" b="b"/>
              <a:pathLst>
                <a:path w="24986" h="20170" extrusionOk="0">
                  <a:moveTo>
                    <a:pt x="18557" y="1"/>
                  </a:moveTo>
                  <a:cubicBezTo>
                    <a:pt x="17483" y="1"/>
                    <a:pt x="16399" y="312"/>
                    <a:pt x="15445" y="956"/>
                  </a:cubicBezTo>
                  <a:lnTo>
                    <a:pt x="1" y="11297"/>
                  </a:lnTo>
                  <a:cubicBezTo>
                    <a:pt x="201" y="11631"/>
                    <a:pt x="5538" y="20170"/>
                    <a:pt x="5538" y="20170"/>
                  </a:cubicBezTo>
                  <a:lnTo>
                    <a:pt x="21483" y="10330"/>
                  </a:lnTo>
                  <a:cubicBezTo>
                    <a:pt x="24251" y="8628"/>
                    <a:pt x="24985" y="4892"/>
                    <a:pt x="23051" y="2257"/>
                  </a:cubicBezTo>
                  <a:cubicBezTo>
                    <a:pt x="21946" y="784"/>
                    <a:pt x="20263" y="1"/>
                    <a:pt x="18557"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 name="Google Shape;358;p38"/>
            <p:cNvSpPr/>
            <p:nvPr/>
          </p:nvSpPr>
          <p:spPr>
            <a:xfrm flipH="1">
              <a:off x="2373984" y="1626510"/>
              <a:ext cx="226804" cy="231936"/>
            </a:xfrm>
            <a:custGeom>
              <a:avLst/>
              <a:gdLst/>
              <a:ahLst/>
              <a:cxnLst/>
              <a:rect l="l" t="t" r="r" b="b"/>
              <a:pathLst>
                <a:path w="10341" h="10575" extrusionOk="0">
                  <a:moveTo>
                    <a:pt x="7739" y="0"/>
                  </a:moveTo>
                  <a:lnTo>
                    <a:pt x="367" y="4570"/>
                  </a:lnTo>
                  <a:lnTo>
                    <a:pt x="0" y="10574"/>
                  </a:lnTo>
                  <a:cubicBezTo>
                    <a:pt x="0" y="10574"/>
                    <a:pt x="10341" y="5571"/>
                    <a:pt x="773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 name="Google Shape;359;p38"/>
            <p:cNvSpPr/>
            <p:nvPr/>
          </p:nvSpPr>
          <p:spPr>
            <a:xfrm flipH="1">
              <a:off x="2551747" y="1401131"/>
              <a:ext cx="280977" cy="131003"/>
            </a:xfrm>
            <a:custGeom>
              <a:avLst/>
              <a:gdLst/>
              <a:ahLst/>
              <a:cxnLst/>
              <a:rect l="l" t="t" r="r" b="b"/>
              <a:pathLst>
                <a:path w="12811" h="5973" extrusionOk="0">
                  <a:moveTo>
                    <a:pt x="7366" y="1"/>
                  </a:moveTo>
                  <a:cubicBezTo>
                    <a:pt x="5102" y="1"/>
                    <a:pt x="2438" y="554"/>
                    <a:pt x="1" y="2470"/>
                  </a:cubicBezTo>
                  <a:lnTo>
                    <a:pt x="5405" y="5973"/>
                  </a:lnTo>
                  <a:lnTo>
                    <a:pt x="12810" y="1036"/>
                  </a:lnTo>
                  <a:cubicBezTo>
                    <a:pt x="12810" y="1036"/>
                    <a:pt x="10462" y="1"/>
                    <a:pt x="736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 name="Google Shape;360;p38"/>
            <p:cNvSpPr/>
            <p:nvPr/>
          </p:nvSpPr>
          <p:spPr>
            <a:xfrm flipH="1">
              <a:off x="2524682" y="1530336"/>
              <a:ext cx="247311" cy="161357"/>
            </a:xfrm>
            <a:custGeom>
              <a:avLst/>
              <a:gdLst/>
              <a:ahLst/>
              <a:cxnLst/>
              <a:rect l="l" t="t" r="r" b="b"/>
              <a:pathLst>
                <a:path w="11276" h="7357" extrusionOk="0">
                  <a:moveTo>
                    <a:pt x="10394" y="1"/>
                  </a:moveTo>
                  <a:cubicBezTo>
                    <a:pt x="10258" y="1"/>
                    <a:pt x="10123" y="38"/>
                    <a:pt x="10008" y="115"/>
                  </a:cubicBezTo>
                  <a:lnTo>
                    <a:pt x="1" y="6353"/>
                  </a:lnTo>
                  <a:cubicBezTo>
                    <a:pt x="1" y="6353"/>
                    <a:pt x="346" y="7357"/>
                    <a:pt x="610" y="7357"/>
                  </a:cubicBezTo>
                  <a:cubicBezTo>
                    <a:pt x="618" y="7357"/>
                    <a:pt x="626" y="7356"/>
                    <a:pt x="634" y="7354"/>
                  </a:cubicBezTo>
                  <a:cubicBezTo>
                    <a:pt x="901" y="7254"/>
                    <a:pt x="8340" y="2851"/>
                    <a:pt x="10775" y="1383"/>
                  </a:cubicBezTo>
                  <a:cubicBezTo>
                    <a:pt x="11175" y="1149"/>
                    <a:pt x="11275" y="616"/>
                    <a:pt x="10975" y="282"/>
                  </a:cubicBezTo>
                  <a:cubicBezTo>
                    <a:pt x="10831" y="97"/>
                    <a:pt x="10612" y="1"/>
                    <a:pt x="1039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 name="Google Shape;361;p38"/>
            <p:cNvSpPr/>
            <p:nvPr/>
          </p:nvSpPr>
          <p:spPr>
            <a:xfrm flipH="1">
              <a:off x="2274476" y="1358341"/>
              <a:ext cx="154383" cy="140522"/>
            </a:xfrm>
            <a:custGeom>
              <a:avLst/>
              <a:gdLst/>
              <a:ahLst/>
              <a:cxnLst/>
              <a:rect l="l" t="t" r="r" b="b"/>
              <a:pathLst>
                <a:path w="7039" h="6407" extrusionOk="0">
                  <a:moveTo>
                    <a:pt x="3537" y="1"/>
                  </a:moveTo>
                  <a:cubicBezTo>
                    <a:pt x="2078" y="1"/>
                    <a:pt x="773" y="998"/>
                    <a:pt x="400" y="2487"/>
                  </a:cubicBezTo>
                  <a:cubicBezTo>
                    <a:pt x="0" y="4188"/>
                    <a:pt x="1068" y="5923"/>
                    <a:pt x="2802" y="6323"/>
                  </a:cubicBezTo>
                  <a:cubicBezTo>
                    <a:pt x="3044" y="6380"/>
                    <a:pt x="3286" y="6407"/>
                    <a:pt x="3525" y="6407"/>
                  </a:cubicBezTo>
                  <a:cubicBezTo>
                    <a:pt x="4969" y="6407"/>
                    <a:pt x="6295" y="5414"/>
                    <a:pt x="6638" y="3954"/>
                  </a:cubicBezTo>
                  <a:cubicBezTo>
                    <a:pt x="7038" y="2220"/>
                    <a:pt x="5971" y="519"/>
                    <a:pt x="4270" y="85"/>
                  </a:cubicBezTo>
                  <a:cubicBezTo>
                    <a:pt x="4024" y="28"/>
                    <a:pt x="3778" y="1"/>
                    <a:pt x="3537"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 name="Google Shape;362;p38"/>
            <p:cNvSpPr/>
            <p:nvPr/>
          </p:nvSpPr>
          <p:spPr>
            <a:xfrm flipH="1">
              <a:off x="2281056" y="1356455"/>
              <a:ext cx="148549" cy="144316"/>
            </a:xfrm>
            <a:custGeom>
              <a:avLst/>
              <a:gdLst/>
              <a:ahLst/>
              <a:cxnLst/>
              <a:rect l="l" t="t" r="r" b="b"/>
              <a:pathLst>
                <a:path w="6773" h="6580" extrusionOk="0">
                  <a:moveTo>
                    <a:pt x="3521" y="0"/>
                  </a:moveTo>
                  <a:cubicBezTo>
                    <a:pt x="3147" y="0"/>
                    <a:pt x="2769" y="67"/>
                    <a:pt x="2402" y="204"/>
                  </a:cubicBezTo>
                  <a:cubicBezTo>
                    <a:pt x="1802" y="405"/>
                    <a:pt x="1268" y="805"/>
                    <a:pt x="868" y="1339"/>
                  </a:cubicBezTo>
                  <a:cubicBezTo>
                    <a:pt x="1" y="2506"/>
                    <a:pt x="1" y="4074"/>
                    <a:pt x="868" y="5241"/>
                  </a:cubicBezTo>
                  <a:cubicBezTo>
                    <a:pt x="1471" y="6091"/>
                    <a:pt x="2456" y="6580"/>
                    <a:pt x="3472" y="6580"/>
                  </a:cubicBezTo>
                  <a:cubicBezTo>
                    <a:pt x="3694" y="6580"/>
                    <a:pt x="3916" y="6557"/>
                    <a:pt x="4137" y="6509"/>
                  </a:cubicBezTo>
                  <a:cubicBezTo>
                    <a:pt x="5371" y="6275"/>
                    <a:pt x="6372" y="5341"/>
                    <a:pt x="6672" y="4074"/>
                  </a:cubicBezTo>
                  <a:cubicBezTo>
                    <a:pt x="6706" y="3907"/>
                    <a:pt x="6739" y="3707"/>
                    <a:pt x="6739" y="3507"/>
                  </a:cubicBezTo>
                  <a:cubicBezTo>
                    <a:pt x="6739" y="3440"/>
                    <a:pt x="6739" y="3373"/>
                    <a:pt x="6739" y="3307"/>
                  </a:cubicBezTo>
                  <a:cubicBezTo>
                    <a:pt x="6706" y="3307"/>
                    <a:pt x="6706" y="3573"/>
                    <a:pt x="6605" y="4074"/>
                  </a:cubicBezTo>
                  <a:cubicBezTo>
                    <a:pt x="6405" y="4741"/>
                    <a:pt x="6005" y="5341"/>
                    <a:pt x="5438" y="5775"/>
                  </a:cubicBezTo>
                  <a:cubicBezTo>
                    <a:pt x="5038" y="6075"/>
                    <a:pt x="4604" y="6275"/>
                    <a:pt x="4104" y="6342"/>
                  </a:cubicBezTo>
                  <a:cubicBezTo>
                    <a:pt x="3912" y="6378"/>
                    <a:pt x="3716" y="6397"/>
                    <a:pt x="3521" y="6397"/>
                  </a:cubicBezTo>
                  <a:cubicBezTo>
                    <a:pt x="3172" y="6397"/>
                    <a:pt x="2823" y="6337"/>
                    <a:pt x="2503" y="6209"/>
                  </a:cubicBezTo>
                  <a:cubicBezTo>
                    <a:pt x="1902" y="6009"/>
                    <a:pt x="1402" y="5608"/>
                    <a:pt x="1068" y="5108"/>
                  </a:cubicBezTo>
                  <a:cubicBezTo>
                    <a:pt x="234" y="4040"/>
                    <a:pt x="234" y="2539"/>
                    <a:pt x="1068" y="1472"/>
                  </a:cubicBezTo>
                  <a:cubicBezTo>
                    <a:pt x="1402" y="972"/>
                    <a:pt x="1935" y="605"/>
                    <a:pt x="2503" y="405"/>
                  </a:cubicBezTo>
                  <a:cubicBezTo>
                    <a:pt x="2871" y="266"/>
                    <a:pt x="3240" y="192"/>
                    <a:pt x="3619" y="192"/>
                  </a:cubicBezTo>
                  <a:cubicBezTo>
                    <a:pt x="3789" y="192"/>
                    <a:pt x="3961" y="207"/>
                    <a:pt x="4137" y="238"/>
                  </a:cubicBezTo>
                  <a:cubicBezTo>
                    <a:pt x="4604" y="338"/>
                    <a:pt x="5071" y="538"/>
                    <a:pt x="5438" y="805"/>
                  </a:cubicBezTo>
                  <a:cubicBezTo>
                    <a:pt x="6005" y="1238"/>
                    <a:pt x="6439" y="1839"/>
                    <a:pt x="6605" y="2539"/>
                  </a:cubicBezTo>
                  <a:cubicBezTo>
                    <a:pt x="6739" y="3006"/>
                    <a:pt x="6739" y="3307"/>
                    <a:pt x="6739" y="3307"/>
                  </a:cubicBezTo>
                  <a:cubicBezTo>
                    <a:pt x="6772" y="3240"/>
                    <a:pt x="6772" y="3173"/>
                    <a:pt x="6772" y="3106"/>
                  </a:cubicBezTo>
                  <a:cubicBezTo>
                    <a:pt x="6772" y="2906"/>
                    <a:pt x="6739" y="2706"/>
                    <a:pt x="6706" y="2539"/>
                  </a:cubicBezTo>
                  <a:cubicBezTo>
                    <a:pt x="6539" y="1806"/>
                    <a:pt x="6105" y="1138"/>
                    <a:pt x="5505" y="705"/>
                  </a:cubicBezTo>
                  <a:cubicBezTo>
                    <a:pt x="4935" y="245"/>
                    <a:pt x="4236" y="0"/>
                    <a:pt x="35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 name="Google Shape;363;p38"/>
            <p:cNvSpPr/>
            <p:nvPr/>
          </p:nvSpPr>
          <p:spPr>
            <a:xfrm flipH="1">
              <a:off x="2195453" y="1278243"/>
              <a:ext cx="128788" cy="197568"/>
            </a:xfrm>
            <a:custGeom>
              <a:avLst/>
              <a:gdLst/>
              <a:ahLst/>
              <a:cxnLst/>
              <a:rect l="l" t="t" r="r" b="b"/>
              <a:pathLst>
                <a:path w="5872" h="9008" extrusionOk="0">
                  <a:moveTo>
                    <a:pt x="34" y="1"/>
                  </a:moveTo>
                  <a:lnTo>
                    <a:pt x="34" y="1"/>
                  </a:lnTo>
                  <a:cubicBezTo>
                    <a:pt x="0" y="34"/>
                    <a:pt x="567" y="335"/>
                    <a:pt x="1334" y="968"/>
                  </a:cubicBezTo>
                  <a:cubicBezTo>
                    <a:pt x="1801" y="1335"/>
                    <a:pt x="2235" y="1736"/>
                    <a:pt x="2635" y="2169"/>
                  </a:cubicBezTo>
                  <a:cubicBezTo>
                    <a:pt x="3603" y="3203"/>
                    <a:pt x="4403" y="4438"/>
                    <a:pt x="4937" y="5738"/>
                  </a:cubicBezTo>
                  <a:cubicBezTo>
                    <a:pt x="5171" y="6306"/>
                    <a:pt x="5371" y="6839"/>
                    <a:pt x="5504" y="7406"/>
                  </a:cubicBezTo>
                  <a:cubicBezTo>
                    <a:pt x="5738" y="8374"/>
                    <a:pt x="5804" y="9007"/>
                    <a:pt x="5838" y="9007"/>
                  </a:cubicBezTo>
                  <a:cubicBezTo>
                    <a:pt x="5871" y="8874"/>
                    <a:pt x="5838" y="8707"/>
                    <a:pt x="5838" y="8574"/>
                  </a:cubicBezTo>
                  <a:cubicBezTo>
                    <a:pt x="5804" y="8407"/>
                    <a:pt x="5804" y="8207"/>
                    <a:pt x="5771" y="8040"/>
                  </a:cubicBezTo>
                  <a:cubicBezTo>
                    <a:pt x="5738" y="7840"/>
                    <a:pt x="5704" y="7640"/>
                    <a:pt x="5671" y="7373"/>
                  </a:cubicBezTo>
                  <a:cubicBezTo>
                    <a:pt x="5537" y="6806"/>
                    <a:pt x="5337" y="6239"/>
                    <a:pt x="5137" y="5672"/>
                  </a:cubicBezTo>
                  <a:cubicBezTo>
                    <a:pt x="4603" y="4304"/>
                    <a:pt x="3803" y="3070"/>
                    <a:pt x="2769" y="2036"/>
                  </a:cubicBezTo>
                  <a:cubicBezTo>
                    <a:pt x="2369" y="1602"/>
                    <a:pt x="1902" y="1202"/>
                    <a:pt x="1435" y="835"/>
                  </a:cubicBezTo>
                  <a:cubicBezTo>
                    <a:pt x="1234" y="702"/>
                    <a:pt x="1034" y="568"/>
                    <a:pt x="867" y="468"/>
                  </a:cubicBezTo>
                  <a:cubicBezTo>
                    <a:pt x="734" y="368"/>
                    <a:pt x="567" y="268"/>
                    <a:pt x="434" y="201"/>
                  </a:cubicBezTo>
                  <a:cubicBezTo>
                    <a:pt x="300" y="101"/>
                    <a:pt x="167" y="68"/>
                    <a:pt x="3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 name="Google Shape;364;p38"/>
            <p:cNvSpPr/>
            <p:nvPr/>
          </p:nvSpPr>
          <p:spPr>
            <a:xfrm flipH="1">
              <a:off x="2214490" y="1284099"/>
              <a:ext cx="130235" cy="201231"/>
            </a:xfrm>
            <a:custGeom>
              <a:avLst/>
              <a:gdLst/>
              <a:ahLst/>
              <a:cxnLst/>
              <a:rect l="l" t="t" r="r" b="b"/>
              <a:pathLst>
                <a:path w="5938" h="9175" extrusionOk="0">
                  <a:moveTo>
                    <a:pt x="34" y="1"/>
                  </a:moveTo>
                  <a:lnTo>
                    <a:pt x="34" y="1"/>
                  </a:lnTo>
                  <a:cubicBezTo>
                    <a:pt x="0" y="34"/>
                    <a:pt x="567" y="368"/>
                    <a:pt x="1368" y="1002"/>
                  </a:cubicBezTo>
                  <a:cubicBezTo>
                    <a:pt x="1801" y="1369"/>
                    <a:pt x="2268" y="1769"/>
                    <a:pt x="2669" y="2202"/>
                  </a:cubicBezTo>
                  <a:cubicBezTo>
                    <a:pt x="3136" y="2736"/>
                    <a:pt x="3603" y="3337"/>
                    <a:pt x="4003" y="3937"/>
                  </a:cubicBezTo>
                  <a:cubicBezTo>
                    <a:pt x="4370" y="4537"/>
                    <a:pt x="4737" y="5205"/>
                    <a:pt x="5004" y="5872"/>
                  </a:cubicBezTo>
                  <a:cubicBezTo>
                    <a:pt x="5237" y="6439"/>
                    <a:pt x="5437" y="6973"/>
                    <a:pt x="5571" y="7573"/>
                  </a:cubicBezTo>
                  <a:cubicBezTo>
                    <a:pt x="5804" y="8540"/>
                    <a:pt x="5871" y="9174"/>
                    <a:pt x="5904" y="9174"/>
                  </a:cubicBezTo>
                  <a:cubicBezTo>
                    <a:pt x="5938" y="9041"/>
                    <a:pt x="5938" y="8874"/>
                    <a:pt x="5904" y="8740"/>
                  </a:cubicBezTo>
                  <a:cubicBezTo>
                    <a:pt x="5904" y="8574"/>
                    <a:pt x="5871" y="8374"/>
                    <a:pt x="5838" y="8207"/>
                  </a:cubicBezTo>
                  <a:cubicBezTo>
                    <a:pt x="5804" y="8007"/>
                    <a:pt x="5771" y="7773"/>
                    <a:pt x="5738" y="7540"/>
                  </a:cubicBezTo>
                  <a:cubicBezTo>
                    <a:pt x="5604" y="6939"/>
                    <a:pt x="5404" y="6339"/>
                    <a:pt x="5204" y="5805"/>
                  </a:cubicBezTo>
                  <a:cubicBezTo>
                    <a:pt x="4904" y="5105"/>
                    <a:pt x="4570" y="4437"/>
                    <a:pt x="4170" y="3804"/>
                  </a:cubicBezTo>
                  <a:cubicBezTo>
                    <a:pt x="3770" y="3203"/>
                    <a:pt x="3303" y="2603"/>
                    <a:pt x="2802" y="2069"/>
                  </a:cubicBezTo>
                  <a:cubicBezTo>
                    <a:pt x="2402" y="1635"/>
                    <a:pt x="1935" y="1235"/>
                    <a:pt x="1468" y="902"/>
                  </a:cubicBezTo>
                  <a:cubicBezTo>
                    <a:pt x="1268" y="701"/>
                    <a:pt x="1068" y="601"/>
                    <a:pt x="901" y="468"/>
                  </a:cubicBezTo>
                  <a:cubicBezTo>
                    <a:pt x="734" y="368"/>
                    <a:pt x="601" y="268"/>
                    <a:pt x="434" y="201"/>
                  </a:cubicBezTo>
                  <a:cubicBezTo>
                    <a:pt x="300" y="134"/>
                    <a:pt x="167" y="68"/>
                    <a:pt x="3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 name="Google Shape;365;p38"/>
            <p:cNvSpPr/>
            <p:nvPr/>
          </p:nvSpPr>
          <p:spPr>
            <a:xfrm flipH="1">
              <a:off x="3795870" y="3770850"/>
              <a:ext cx="397285" cy="840629"/>
            </a:xfrm>
            <a:custGeom>
              <a:avLst/>
              <a:gdLst/>
              <a:ahLst/>
              <a:cxnLst/>
              <a:rect l="l" t="t" r="r" b="b"/>
              <a:pathLst>
                <a:path w="18114" h="38328" extrusionOk="0">
                  <a:moveTo>
                    <a:pt x="17946" y="0"/>
                  </a:moveTo>
                  <a:lnTo>
                    <a:pt x="17946" y="0"/>
                  </a:lnTo>
                  <a:cubicBezTo>
                    <a:pt x="15378" y="2702"/>
                    <a:pt x="13543" y="6071"/>
                    <a:pt x="12709" y="9707"/>
                  </a:cubicBezTo>
                  <a:cubicBezTo>
                    <a:pt x="12576" y="10441"/>
                    <a:pt x="12342" y="11141"/>
                    <a:pt x="11975" y="11775"/>
                  </a:cubicBezTo>
                  <a:cubicBezTo>
                    <a:pt x="11208" y="12909"/>
                    <a:pt x="9607" y="13276"/>
                    <a:pt x="8740" y="14344"/>
                  </a:cubicBezTo>
                  <a:cubicBezTo>
                    <a:pt x="7205" y="16178"/>
                    <a:pt x="8373" y="19047"/>
                    <a:pt x="7472" y="21215"/>
                  </a:cubicBezTo>
                  <a:cubicBezTo>
                    <a:pt x="6939" y="22583"/>
                    <a:pt x="5671" y="23483"/>
                    <a:pt x="4637" y="24518"/>
                  </a:cubicBezTo>
                  <a:cubicBezTo>
                    <a:pt x="3569" y="25552"/>
                    <a:pt x="2635" y="26953"/>
                    <a:pt x="3002" y="28387"/>
                  </a:cubicBezTo>
                  <a:lnTo>
                    <a:pt x="0" y="38327"/>
                  </a:lnTo>
                  <a:lnTo>
                    <a:pt x="0" y="38327"/>
                  </a:lnTo>
                  <a:lnTo>
                    <a:pt x="4337" y="38194"/>
                  </a:lnTo>
                  <a:cubicBezTo>
                    <a:pt x="4400" y="38195"/>
                    <a:pt x="4462" y="38196"/>
                    <a:pt x="4524" y="38196"/>
                  </a:cubicBezTo>
                  <a:cubicBezTo>
                    <a:pt x="7923" y="38196"/>
                    <a:pt x="10203" y="36413"/>
                    <a:pt x="11809" y="33858"/>
                  </a:cubicBezTo>
                  <a:cubicBezTo>
                    <a:pt x="12276" y="33157"/>
                    <a:pt x="12609" y="32323"/>
                    <a:pt x="12709" y="31456"/>
                  </a:cubicBezTo>
                  <a:cubicBezTo>
                    <a:pt x="12876" y="29421"/>
                    <a:pt x="11075" y="27620"/>
                    <a:pt x="11208" y="25552"/>
                  </a:cubicBezTo>
                  <a:cubicBezTo>
                    <a:pt x="11342" y="23150"/>
                    <a:pt x="13977" y="21582"/>
                    <a:pt x="14611" y="19247"/>
                  </a:cubicBezTo>
                  <a:cubicBezTo>
                    <a:pt x="15144" y="17179"/>
                    <a:pt x="13977" y="15011"/>
                    <a:pt x="14310" y="12943"/>
                  </a:cubicBezTo>
                  <a:cubicBezTo>
                    <a:pt x="14511" y="11642"/>
                    <a:pt x="15244" y="10541"/>
                    <a:pt x="15878" y="9373"/>
                  </a:cubicBezTo>
                  <a:cubicBezTo>
                    <a:pt x="17413" y="6505"/>
                    <a:pt x="18113" y="3269"/>
                    <a:pt x="17946"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 name="Google Shape;366;p38"/>
            <p:cNvSpPr/>
            <p:nvPr/>
          </p:nvSpPr>
          <p:spPr>
            <a:xfrm flipH="1">
              <a:off x="3795870" y="3770850"/>
              <a:ext cx="397285" cy="840629"/>
            </a:xfrm>
            <a:custGeom>
              <a:avLst/>
              <a:gdLst/>
              <a:ahLst/>
              <a:cxnLst/>
              <a:rect l="l" t="t" r="r" b="b"/>
              <a:pathLst>
                <a:path w="18114" h="38328" extrusionOk="0">
                  <a:moveTo>
                    <a:pt x="17946" y="0"/>
                  </a:moveTo>
                  <a:lnTo>
                    <a:pt x="17946" y="0"/>
                  </a:lnTo>
                  <a:cubicBezTo>
                    <a:pt x="15378" y="2702"/>
                    <a:pt x="13543" y="6071"/>
                    <a:pt x="12709" y="9707"/>
                  </a:cubicBezTo>
                  <a:cubicBezTo>
                    <a:pt x="12576" y="10441"/>
                    <a:pt x="12342" y="11141"/>
                    <a:pt x="11975" y="11775"/>
                  </a:cubicBezTo>
                  <a:cubicBezTo>
                    <a:pt x="11208" y="12909"/>
                    <a:pt x="9607" y="13276"/>
                    <a:pt x="8740" y="14344"/>
                  </a:cubicBezTo>
                  <a:cubicBezTo>
                    <a:pt x="7205" y="16178"/>
                    <a:pt x="8373" y="19047"/>
                    <a:pt x="7472" y="21215"/>
                  </a:cubicBezTo>
                  <a:cubicBezTo>
                    <a:pt x="6939" y="22583"/>
                    <a:pt x="5671" y="23483"/>
                    <a:pt x="4637" y="24518"/>
                  </a:cubicBezTo>
                  <a:cubicBezTo>
                    <a:pt x="3569" y="25552"/>
                    <a:pt x="2635" y="26953"/>
                    <a:pt x="3002" y="28387"/>
                  </a:cubicBezTo>
                  <a:lnTo>
                    <a:pt x="0" y="38327"/>
                  </a:lnTo>
                  <a:lnTo>
                    <a:pt x="0" y="38327"/>
                  </a:lnTo>
                  <a:lnTo>
                    <a:pt x="4337" y="38194"/>
                  </a:lnTo>
                  <a:cubicBezTo>
                    <a:pt x="4400" y="38195"/>
                    <a:pt x="4462" y="38196"/>
                    <a:pt x="4524" y="38196"/>
                  </a:cubicBezTo>
                  <a:cubicBezTo>
                    <a:pt x="7923" y="38196"/>
                    <a:pt x="10203" y="36413"/>
                    <a:pt x="11809" y="33858"/>
                  </a:cubicBezTo>
                  <a:cubicBezTo>
                    <a:pt x="12276" y="33157"/>
                    <a:pt x="12609" y="32323"/>
                    <a:pt x="12709" y="31456"/>
                  </a:cubicBezTo>
                  <a:cubicBezTo>
                    <a:pt x="12876" y="29421"/>
                    <a:pt x="11075" y="27620"/>
                    <a:pt x="11208" y="25552"/>
                  </a:cubicBezTo>
                  <a:cubicBezTo>
                    <a:pt x="11342" y="23150"/>
                    <a:pt x="13977" y="21582"/>
                    <a:pt x="14611" y="19247"/>
                  </a:cubicBezTo>
                  <a:cubicBezTo>
                    <a:pt x="15144" y="17179"/>
                    <a:pt x="13977" y="15011"/>
                    <a:pt x="14310" y="12943"/>
                  </a:cubicBezTo>
                  <a:cubicBezTo>
                    <a:pt x="14511" y="11642"/>
                    <a:pt x="15244" y="10541"/>
                    <a:pt x="15878" y="9373"/>
                  </a:cubicBezTo>
                  <a:cubicBezTo>
                    <a:pt x="17413" y="6505"/>
                    <a:pt x="18113" y="3269"/>
                    <a:pt x="1794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 name="Google Shape;367;p38"/>
            <p:cNvSpPr/>
            <p:nvPr/>
          </p:nvSpPr>
          <p:spPr>
            <a:xfrm flipH="1">
              <a:off x="4162406" y="3441621"/>
              <a:ext cx="374607" cy="1172840"/>
            </a:xfrm>
            <a:custGeom>
              <a:avLst/>
              <a:gdLst/>
              <a:ahLst/>
              <a:cxnLst/>
              <a:rect l="l" t="t" r="r" b="b"/>
              <a:pathLst>
                <a:path w="17080" h="53475" extrusionOk="0">
                  <a:moveTo>
                    <a:pt x="601" y="0"/>
                  </a:moveTo>
                  <a:lnTo>
                    <a:pt x="601" y="200"/>
                  </a:lnTo>
                  <a:lnTo>
                    <a:pt x="601" y="367"/>
                  </a:lnTo>
                  <a:cubicBezTo>
                    <a:pt x="467" y="1368"/>
                    <a:pt x="301" y="2369"/>
                    <a:pt x="167" y="3336"/>
                  </a:cubicBezTo>
                  <a:cubicBezTo>
                    <a:pt x="34" y="4337"/>
                    <a:pt x="0" y="5337"/>
                    <a:pt x="34" y="6338"/>
                  </a:cubicBezTo>
                  <a:cubicBezTo>
                    <a:pt x="67" y="6839"/>
                    <a:pt x="100" y="7306"/>
                    <a:pt x="167" y="7806"/>
                  </a:cubicBezTo>
                  <a:cubicBezTo>
                    <a:pt x="301" y="8306"/>
                    <a:pt x="467" y="8773"/>
                    <a:pt x="668" y="9207"/>
                  </a:cubicBezTo>
                  <a:cubicBezTo>
                    <a:pt x="1068" y="10074"/>
                    <a:pt x="1401" y="10975"/>
                    <a:pt x="1668" y="11875"/>
                  </a:cubicBezTo>
                  <a:cubicBezTo>
                    <a:pt x="1935" y="12776"/>
                    <a:pt x="2069" y="13710"/>
                    <a:pt x="2135" y="14644"/>
                  </a:cubicBezTo>
                  <a:cubicBezTo>
                    <a:pt x="2235" y="15578"/>
                    <a:pt x="2335" y="16479"/>
                    <a:pt x="2435" y="17413"/>
                  </a:cubicBezTo>
                  <a:cubicBezTo>
                    <a:pt x="2636" y="19214"/>
                    <a:pt x="2769" y="21049"/>
                    <a:pt x="3503" y="22683"/>
                  </a:cubicBezTo>
                  <a:cubicBezTo>
                    <a:pt x="3870" y="23484"/>
                    <a:pt x="4370" y="24218"/>
                    <a:pt x="4704" y="24951"/>
                  </a:cubicBezTo>
                  <a:cubicBezTo>
                    <a:pt x="5037" y="25719"/>
                    <a:pt x="5237" y="26519"/>
                    <a:pt x="5271" y="27353"/>
                  </a:cubicBezTo>
                  <a:cubicBezTo>
                    <a:pt x="5338" y="28988"/>
                    <a:pt x="5137" y="30656"/>
                    <a:pt x="5571" y="32190"/>
                  </a:cubicBezTo>
                  <a:cubicBezTo>
                    <a:pt x="6038" y="33691"/>
                    <a:pt x="6939" y="34925"/>
                    <a:pt x="7439" y="36260"/>
                  </a:cubicBezTo>
                  <a:cubicBezTo>
                    <a:pt x="7939" y="37627"/>
                    <a:pt x="7739" y="39062"/>
                    <a:pt x="7506" y="40329"/>
                  </a:cubicBezTo>
                  <a:cubicBezTo>
                    <a:pt x="7306" y="41597"/>
                    <a:pt x="7105" y="42898"/>
                    <a:pt x="7372" y="44099"/>
                  </a:cubicBezTo>
                  <a:cubicBezTo>
                    <a:pt x="7639" y="45333"/>
                    <a:pt x="8473" y="46167"/>
                    <a:pt x="8973" y="47067"/>
                  </a:cubicBezTo>
                  <a:cubicBezTo>
                    <a:pt x="9240" y="47468"/>
                    <a:pt x="9440" y="47968"/>
                    <a:pt x="9507" y="48435"/>
                  </a:cubicBezTo>
                  <a:cubicBezTo>
                    <a:pt x="9574" y="48902"/>
                    <a:pt x="9607" y="49369"/>
                    <a:pt x="9607" y="49836"/>
                  </a:cubicBezTo>
                  <a:cubicBezTo>
                    <a:pt x="9607" y="50270"/>
                    <a:pt x="9674" y="50703"/>
                    <a:pt x="9807" y="51137"/>
                  </a:cubicBezTo>
                  <a:cubicBezTo>
                    <a:pt x="9941" y="51504"/>
                    <a:pt x="10174" y="51837"/>
                    <a:pt x="10508" y="52071"/>
                  </a:cubicBezTo>
                  <a:cubicBezTo>
                    <a:pt x="11008" y="52505"/>
                    <a:pt x="11609" y="52805"/>
                    <a:pt x="12242" y="53038"/>
                  </a:cubicBezTo>
                  <a:cubicBezTo>
                    <a:pt x="12676" y="53205"/>
                    <a:pt x="13143" y="53338"/>
                    <a:pt x="13610" y="53405"/>
                  </a:cubicBezTo>
                  <a:cubicBezTo>
                    <a:pt x="13857" y="53446"/>
                    <a:pt x="14105" y="53475"/>
                    <a:pt x="14352" y="53475"/>
                  </a:cubicBezTo>
                  <a:cubicBezTo>
                    <a:pt x="14505" y="53475"/>
                    <a:pt x="14658" y="53464"/>
                    <a:pt x="14811" y="53439"/>
                  </a:cubicBezTo>
                  <a:lnTo>
                    <a:pt x="14477" y="53439"/>
                  </a:lnTo>
                  <a:cubicBezTo>
                    <a:pt x="14211" y="53439"/>
                    <a:pt x="13910" y="53405"/>
                    <a:pt x="13610" y="53338"/>
                  </a:cubicBezTo>
                  <a:cubicBezTo>
                    <a:pt x="13143" y="53272"/>
                    <a:pt x="12676" y="53138"/>
                    <a:pt x="12242" y="52972"/>
                  </a:cubicBezTo>
                  <a:cubicBezTo>
                    <a:pt x="11642" y="52738"/>
                    <a:pt x="11075" y="52404"/>
                    <a:pt x="10575" y="52004"/>
                  </a:cubicBezTo>
                  <a:cubicBezTo>
                    <a:pt x="10274" y="51771"/>
                    <a:pt x="10041" y="51470"/>
                    <a:pt x="9907" y="51104"/>
                  </a:cubicBezTo>
                  <a:cubicBezTo>
                    <a:pt x="9774" y="50703"/>
                    <a:pt x="9741" y="50270"/>
                    <a:pt x="9741" y="49836"/>
                  </a:cubicBezTo>
                  <a:cubicBezTo>
                    <a:pt x="9741" y="49369"/>
                    <a:pt x="9707" y="48902"/>
                    <a:pt x="9641" y="48435"/>
                  </a:cubicBezTo>
                  <a:cubicBezTo>
                    <a:pt x="9574" y="47935"/>
                    <a:pt x="9374" y="47434"/>
                    <a:pt x="9107" y="47001"/>
                  </a:cubicBezTo>
                  <a:cubicBezTo>
                    <a:pt x="8607" y="46067"/>
                    <a:pt x="7806" y="45233"/>
                    <a:pt x="7539" y="44065"/>
                  </a:cubicBezTo>
                  <a:cubicBezTo>
                    <a:pt x="7306" y="42931"/>
                    <a:pt x="7506" y="41663"/>
                    <a:pt x="7706" y="40363"/>
                  </a:cubicBezTo>
                  <a:cubicBezTo>
                    <a:pt x="7939" y="39095"/>
                    <a:pt x="8106" y="37627"/>
                    <a:pt x="7639" y="36226"/>
                  </a:cubicBezTo>
                  <a:cubicBezTo>
                    <a:pt x="7172" y="34825"/>
                    <a:pt x="6238" y="33591"/>
                    <a:pt x="5805" y="32123"/>
                  </a:cubicBezTo>
                  <a:cubicBezTo>
                    <a:pt x="5371" y="30656"/>
                    <a:pt x="5604" y="29021"/>
                    <a:pt x="5504" y="27353"/>
                  </a:cubicBezTo>
                  <a:cubicBezTo>
                    <a:pt x="5471" y="26486"/>
                    <a:pt x="5271" y="25652"/>
                    <a:pt x="4937" y="24851"/>
                  </a:cubicBezTo>
                  <a:cubicBezTo>
                    <a:pt x="4570" y="24084"/>
                    <a:pt x="4103" y="23350"/>
                    <a:pt x="3736" y="22550"/>
                  </a:cubicBezTo>
                  <a:cubicBezTo>
                    <a:pt x="3036" y="20982"/>
                    <a:pt x="2902" y="19181"/>
                    <a:pt x="2702" y="17379"/>
                  </a:cubicBezTo>
                  <a:cubicBezTo>
                    <a:pt x="2602" y="16445"/>
                    <a:pt x="2502" y="15545"/>
                    <a:pt x="2402" y="14611"/>
                  </a:cubicBezTo>
                  <a:cubicBezTo>
                    <a:pt x="2335" y="13677"/>
                    <a:pt x="2202" y="12743"/>
                    <a:pt x="1935" y="11809"/>
                  </a:cubicBezTo>
                  <a:cubicBezTo>
                    <a:pt x="1668" y="10908"/>
                    <a:pt x="1301" y="9974"/>
                    <a:pt x="934" y="9107"/>
                  </a:cubicBezTo>
                  <a:cubicBezTo>
                    <a:pt x="734" y="8673"/>
                    <a:pt x="567" y="8240"/>
                    <a:pt x="434" y="7773"/>
                  </a:cubicBezTo>
                  <a:cubicBezTo>
                    <a:pt x="367" y="7306"/>
                    <a:pt x="334" y="6805"/>
                    <a:pt x="334" y="6338"/>
                  </a:cubicBezTo>
                  <a:cubicBezTo>
                    <a:pt x="267" y="5337"/>
                    <a:pt x="334" y="4370"/>
                    <a:pt x="467" y="3403"/>
                  </a:cubicBezTo>
                  <a:cubicBezTo>
                    <a:pt x="567" y="2410"/>
                    <a:pt x="764" y="1450"/>
                    <a:pt x="865" y="425"/>
                  </a:cubicBezTo>
                  <a:lnTo>
                    <a:pt x="865" y="425"/>
                  </a:lnTo>
                  <a:cubicBezTo>
                    <a:pt x="1661" y="882"/>
                    <a:pt x="2340" y="1486"/>
                    <a:pt x="2902" y="2235"/>
                  </a:cubicBezTo>
                  <a:cubicBezTo>
                    <a:pt x="3470" y="3036"/>
                    <a:pt x="3937" y="3870"/>
                    <a:pt x="4270" y="4804"/>
                  </a:cubicBezTo>
                  <a:cubicBezTo>
                    <a:pt x="4971" y="6605"/>
                    <a:pt x="5237" y="8540"/>
                    <a:pt x="5571" y="10408"/>
                  </a:cubicBezTo>
                  <a:cubicBezTo>
                    <a:pt x="5938" y="12276"/>
                    <a:pt x="6405" y="14144"/>
                    <a:pt x="7372" y="15712"/>
                  </a:cubicBezTo>
                  <a:cubicBezTo>
                    <a:pt x="7839" y="16512"/>
                    <a:pt x="8406" y="17213"/>
                    <a:pt x="8907" y="17946"/>
                  </a:cubicBezTo>
                  <a:cubicBezTo>
                    <a:pt x="9407" y="18647"/>
                    <a:pt x="9774" y="19448"/>
                    <a:pt x="9941" y="20281"/>
                  </a:cubicBezTo>
                  <a:cubicBezTo>
                    <a:pt x="10174" y="21983"/>
                    <a:pt x="9174" y="23584"/>
                    <a:pt x="9374" y="25318"/>
                  </a:cubicBezTo>
                  <a:cubicBezTo>
                    <a:pt x="9474" y="26152"/>
                    <a:pt x="9741" y="26953"/>
                    <a:pt x="10174" y="27653"/>
                  </a:cubicBezTo>
                  <a:cubicBezTo>
                    <a:pt x="10575" y="28354"/>
                    <a:pt x="11042" y="28988"/>
                    <a:pt x="11475" y="29655"/>
                  </a:cubicBezTo>
                  <a:cubicBezTo>
                    <a:pt x="11909" y="30255"/>
                    <a:pt x="12276" y="30922"/>
                    <a:pt x="12609" y="31590"/>
                  </a:cubicBezTo>
                  <a:cubicBezTo>
                    <a:pt x="12910" y="32257"/>
                    <a:pt x="13076" y="32957"/>
                    <a:pt x="13110" y="33691"/>
                  </a:cubicBezTo>
                  <a:cubicBezTo>
                    <a:pt x="13210" y="35092"/>
                    <a:pt x="13010" y="36493"/>
                    <a:pt x="13110" y="37827"/>
                  </a:cubicBezTo>
                  <a:cubicBezTo>
                    <a:pt x="13243" y="39062"/>
                    <a:pt x="13610" y="40296"/>
                    <a:pt x="14177" y="41430"/>
                  </a:cubicBezTo>
                  <a:cubicBezTo>
                    <a:pt x="14711" y="42497"/>
                    <a:pt x="15278" y="43465"/>
                    <a:pt x="15778" y="44365"/>
                  </a:cubicBezTo>
                  <a:cubicBezTo>
                    <a:pt x="16012" y="44832"/>
                    <a:pt x="16245" y="45299"/>
                    <a:pt x="16412" y="45733"/>
                  </a:cubicBezTo>
                  <a:cubicBezTo>
                    <a:pt x="16612" y="46167"/>
                    <a:pt x="16712" y="46600"/>
                    <a:pt x="16812" y="47067"/>
                  </a:cubicBezTo>
                  <a:cubicBezTo>
                    <a:pt x="16946" y="47868"/>
                    <a:pt x="16946" y="48702"/>
                    <a:pt x="16846" y="49502"/>
                  </a:cubicBezTo>
                  <a:cubicBezTo>
                    <a:pt x="16746" y="50603"/>
                    <a:pt x="16312" y="51704"/>
                    <a:pt x="15645" y="52605"/>
                  </a:cubicBezTo>
                  <a:cubicBezTo>
                    <a:pt x="15411" y="52905"/>
                    <a:pt x="15145" y="53172"/>
                    <a:pt x="14811" y="53439"/>
                  </a:cubicBezTo>
                  <a:lnTo>
                    <a:pt x="15078" y="53272"/>
                  </a:lnTo>
                  <a:cubicBezTo>
                    <a:pt x="15178" y="53205"/>
                    <a:pt x="15278" y="53105"/>
                    <a:pt x="15345" y="53038"/>
                  </a:cubicBezTo>
                  <a:cubicBezTo>
                    <a:pt x="15478" y="52905"/>
                    <a:pt x="15612" y="52771"/>
                    <a:pt x="15712" y="52638"/>
                  </a:cubicBezTo>
                  <a:cubicBezTo>
                    <a:pt x="16412" y="51737"/>
                    <a:pt x="16846" y="50670"/>
                    <a:pt x="16946" y="49536"/>
                  </a:cubicBezTo>
                  <a:cubicBezTo>
                    <a:pt x="17079" y="48702"/>
                    <a:pt x="17079" y="47868"/>
                    <a:pt x="16946" y="47067"/>
                  </a:cubicBezTo>
                  <a:cubicBezTo>
                    <a:pt x="16879" y="46600"/>
                    <a:pt x="16746" y="46133"/>
                    <a:pt x="16579" y="45700"/>
                  </a:cubicBezTo>
                  <a:cubicBezTo>
                    <a:pt x="16379" y="45233"/>
                    <a:pt x="16179" y="44766"/>
                    <a:pt x="15945" y="44332"/>
                  </a:cubicBezTo>
                  <a:cubicBezTo>
                    <a:pt x="15445" y="43398"/>
                    <a:pt x="14878" y="42431"/>
                    <a:pt x="14377" y="41363"/>
                  </a:cubicBezTo>
                  <a:cubicBezTo>
                    <a:pt x="13777" y="40262"/>
                    <a:pt x="13443" y="39062"/>
                    <a:pt x="13343" y="37827"/>
                  </a:cubicBezTo>
                  <a:cubicBezTo>
                    <a:pt x="13210" y="36493"/>
                    <a:pt x="13410" y="35125"/>
                    <a:pt x="13343" y="33691"/>
                  </a:cubicBezTo>
                  <a:cubicBezTo>
                    <a:pt x="13277" y="32924"/>
                    <a:pt x="13110" y="32190"/>
                    <a:pt x="12810" y="31523"/>
                  </a:cubicBezTo>
                  <a:cubicBezTo>
                    <a:pt x="12476" y="30822"/>
                    <a:pt x="12109" y="30155"/>
                    <a:pt x="11642" y="29521"/>
                  </a:cubicBezTo>
                  <a:cubicBezTo>
                    <a:pt x="11208" y="28854"/>
                    <a:pt x="10775" y="28220"/>
                    <a:pt x="10374" y="27553"/>
                  </a:cubicBezTo>
                  <a:cubicBezTo>
                    <a:pt x="9941" y="26853"/>
                    <a:pt x="9674" y="26086"/>
                    <a:pt x="9574" y="25285"/>
                  </a:cubicBezTo>
                  <a:cubicBezTo>
                    <a:pt x="9374" y="23684"/>
                    <a:pt x="10374" y="22083"/>
                    <a:pt x="10141" y="20248"/>
                  </a:cubicBezTo>
                  <a:cubicBezTo>
                    <a:pt x="9974" y="19381"/>
                    <a:pt x="9607" y="18547"/>
                    <a:pt x="9107" y="17813"/>
                  </a:cubicBezTo>
                  <a:cubicBezTo>
                    <a:pt x="8607" y="17046"/>
                    <a:pt x="8039" y="16345"/>
                    <a:pt x="7572" y="15578"/>
                  </a:cubicBezTo>
                  <a:cubicBezTo>
                    <a:pt x="6605" y="14044"/>
                    <a:pt x="6171" y="12209"/>
                    <a:pt x="5805" y="10341"/>
                  </a:cubicBezTo>
                  <a:cubicBezTo>
                    <a:pt x="5471" y="8506"/>
                    <a:pt x="5204" y="6538"/>
                    <a:pt x="4504" y="4704"/>
                  </a:cubicBezTo>
                  <a:cubicBezTo>
                    <a:pt x="4170" y="3770"/>
                    <a:pt x="3703" y="2869"/>
                    <a:pt x="3103" y="2068"/>
                  </a:cubicBezTo>
                  <a:cubicBezTo>
                    <a:pt x="2502" y="1234"/>
                    <a:pt x="1702" y="567"/>
                    <a:pt x="801" y="100"/>
                  </a:cubicBezTo>
                  <a:lnTo>
                    <a:pt x="601"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 name="Google Shape;368;p38"/>
            <p:cNvSpPr/>
            <p:nvPr/>
          </p:nvSpPr>
          <p:spPr>
            <a:xfrm flipH="1">
              <a:off x="4212171" y="3497944"/>
              <a:ext cx="292645" cy="1115728"/>
            </a:xfrm>
            <a:custGeom>
              <a:avLst/>
              <a:gdLst/>
              <a:ahLst/>
              <a:cxnLst/>
              <a:rect l="l" t="t" r="r" b="b"/>
              <a:pathLst>
                <a:path w="13343" h="50871" extrusionOk="0">
                  <a:moveTo>
                    <a:pt x="0" y="1"/>
                  </a:moveTo>
                  <a:cubicBezTo>
                    <a:pt x="0" y="67"/>
                    <a:pt x="33" y="101"/>
                    <a:pt x="33" y="168"/>
                  </a:cubicBezTo>
                  <a:cubicBezTo>
                    <a:pt x="67" y="268"/>
                    <a:pt x="67" y="401"/>
                    <a:pt x="100" y="568"/>
                  </a:cubicBezTo>
                  <a:cubicBezTo>
                    <a:pt x="167" y="901"/>
                    <a:pt x="234" y="1402"/>
                    <a:pt x="400" y="2069"/>
                  </a:cubicBezTo>
                  <a:cubicBezTo>
                    <a:pt x="534" y="2736"/>
                    <a:pt x="901" y="3470"/>
                    <a:pt x="1234" y="4371"/>
                  </a:cubicBezTo>
                  <a:cubicBezTo>
                    <a:pt x="1568" y="5238"/>
                    <a:pt x="1868" y="6272"/>
                    <a:pt x="2202" y="7406"/>
                  </a:cubicBezTo>
                  <a:cubicBezTo>
                    <a:pt x="2502" y="8574"/>
                    <a:pt x="2769" y="9841"/>
                    <a:pt x="3069" y="11209"/>
                  </a:cubicBezTo>
                  <a:cubicBezTo>
                    <a:pt x="3302" y="12677"/>
                    <a:pt x="3769" y="14111"/>
                    <a:pt x="4403" y="15479"/>
                  </a:cubicBezTo>
                  <a:cubicBezTo>
                    <a:pt x="4737" y="16179"/>
                    <a:pt x="5137" y="16880"/>
                    <a:pt x="5437" y="17647"/>
                  </a:cubicBezTo>
                  <a:cubicBezTo>
                    <a:pt x="5738" y="18414"/>
                    <a:pt x="5938" y="19248"/>
                    <a:pt x="6038" y="20082"/>
                  </a:cubicBezTo>
                  <a:cubicBezTo>
                    <a:pt x="6205" y="21816"/>
                    <a:pt x="6505" y="23584"/>
                    <a:pt x="6872" y="25319"/>
                  </a:cubicBezTo>
                  <a:cubicBezTo>
                    <a:pt x="7739" y="28855"/>
                    <a:pt x="8506" y="32257"/>
                    <a:pt x="9273" y="35293"/>
                  </a:cubicBezTo>
                  <a:cubicBezTo>
                    <a:pt x="10074" y="38362"/>
                    <a:pt x="10741" y="41097"/>
                    <a:pt x="11342" y="43432"/>
                  </a:cubicBezTo>
                  <a:lnTo>
                    <a:pt x="12743" y="48869"/>
                  </a:lnTo>
                  <a:cubicBezTo>
                    <a:pt x="12943" y="49503"/>
                    <a:pt x="13076" y="50003"/>
                    <a:pt x="13176" y="50370"/>
                  </a:cubicBezTo>
                  <a:lnTo>
                    <a:pt x="13276" y="50770"/>
                  </a:lnTo>
                  <a:cubicBezTo>
                    <a:pt x="13276" y="50804"/>
                    <a:pt x="13310" y="50837"/>
                    <a:pt x="13310" y="50871"/>
                  </a:cubicBezTo>
                  <a:cubicBezTo>
                    <a:pt x="13343" y="50837"/>
                    <a:pt x="13343" y="50804"/>
                    <a:pt x="13310" y="50737"/>
                  </a:cubicBezTo>
                  <a:cubicBezTo>
                    <a:pt x="13310" y="50637"/>
                    <a:pt x="13276" y="50504"/>
                    <a:pt x="13243" y="50370"/>
                  </a:cubicBezTo>
                  <a:lnTo>
                    <a:pt x="12909" y="48869"/>
                  </a:lnTo>
                  <a:cubicBezTo>
                    <a:pt x="12576" y="47535"/>
                    <a:pt x="12142" y="45700"/>
                    <a:pt x="11575" y="43365"/>
                  </a:cubicBezTo>
                  <a:cubicBezTo>
                    <a:pt x="11008" y="41064"/>
                    <a:pt x="10274" y="38295"/>
                    <a:pt x="9574" y="35226"/>
                  </a:cubicBezTo>
                  <a:cubicBezTo>
                    <a:pt x="8873" y="32157"/>
                    <a:pt x="8039" y="28788"/>
                    <a:pt x="7205" y="25252"/>
                  </a:cubicBezTo>
                  <a:cubicBezTo>
                    <a:pt x="6805" y="23551"/>
                    <a:pt x="6505" y="21783"/>
                    <a:pt x="6305" y="20048"/>
                  </a:cubicBezTo>
                  <a:cubicBezTo>
                    <a:pt x="6205" y="19181"/>
                    <a:pt x="6004" y="18381"/>
                    <a:pt x="5704" y="17580"/>
                  </a:cubicBezTo>
                  <a:cubicBezTo>
                    <a:pt x="5371" y="16779"/>
                    <a:pt x="4970" y="16079"/>
                    <a:pt x="4637" y="15378"/>
                  </a:cubicBezTo>
                  <a:cubicBezTo>
                    <a:pt x="3970" y="14044"/>
                    <a:pt x="3536" y="12610"/>
                    <a:pt x="3269" y="11142"/>
                  </a:cubicBezTo>
                  <a:cubicBezTo>
                    <a:pt x="2969" y="9774"/>
                    <a:pt x="2702" y="8507"/>
                    <a:pt x="2368" y="7339"/>
                  </a:cubicBezTo>
                  <a:cubicBezTo>
                    <a:pt x="2068" y="6205"/>
                    <a:pt x="1701" y="5171"/>
                    <a:pt x="1368" y="4271"/>
                  </a:cubicBezTo>
                  <a:cubicBezTo>
                    <a:pt x="1034" y="3403"/>
                    <a:pt x="634" y="2669"/>
                    <a:pt x="500" y="2036"/>
                  </a:cubicBezTo>
                  <a:cubicBezTo>
                    <a:pt x="334" y="1402"/>
                    <a:pt x="234" y="868"/>
                    <a:pt x="134" y="534"/>
                  </a:cubicBezTo>
                  <a:cubicBezTo>
                    <a:pt x="100" y="368"/>
                    <a:pt x="67" y="234"/>
                    <a:pt x="67" y="134"/>
                  </a:cubicBezTo>
                  <a:cubicBezTo>
                    <a:pt x="33" y="101"/>
                    <a:pt x="33" y="67"/>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 name="Google Shape;369;p38"/>
            <p:cNvSpPr/>
            <p:nvPr/>
          </p:nvSpPr>
          <p:spPr>
            <a:xfrm flipH="1">
              <a:off x="3874893" y="3146037"/>
              <a:ext cx="432399" cy="1467635"/>
            </a:xfrm>
            <a:custGeom>
              <a:avLst/>
              <a:gdLst/>
              <a:ahLst/>
              <a:cxnLst/>
              <a:rect l="l" t="t" r="r" b="b"/>
              <a:pathLst>
                <a:path w="19715" h="66916" extrusionOk="0">
                  <a:moveTo>
                    <a:pt x="18480" y="1"/>
                  </a:moveTo>
                  <a:cubicBezTo>
                    <a:pt x="15345" y="1736"/>
                    <a:pt x="13977" y="5505"/>
                    <a:pt x="13377" y="9041"/>
                  </a:cubicBezTo>
                  <a:cubicBezTo>
                    <a:pt x="12776" y="12543"/>
                    <a:pt x="12643" y="16279"/>
                    <a:pt x="10908" y="19415"/>
                  </a:cubicBezTo>
                  <a:cubicBezTo>
                    <a:pt x="9808" y="21483"/>
                    <a:pt x="8006" y="23318"/>
                    <a:pt x="7873" y="25653"/>
                  </a:cubicBezTo>
                  <a:cubicBezTo>
                    <a:pt x="7773" y="27554"/>
                    <a:pt x="8874" y="29355"/>
                    <a:pt x="8874" y="31257"/>
                  </a:cubicBezTo>
                  <a:cubicBezTo>
                    <a:pt x="8874" y="34659"/>
                    <a:pt x="5638" y="37194"/>
                    <a:pt x="4837" y="40497"/>
                  </a:cubicBezTo>
                  <a:cubicBezTo>
                    <a:pt x="4237" y="42932"/>
                    <a:pt x="5037" y="45500"/>
                    <a:pt x="4771" y="48002"/>
                  </a:cubicBezTo>
                  <a:cubicBezTo>
                    <a:pt x="4437" y="51271"/>
                    <a:pt x="2369" y="54040"/>
                    <a:pt x="1168" y="57109"/>
                  </a:cubicBezTo>
                  <a:cubicBezTo>
                    <a:pt x="1" y="60144"/>
                    <a:pt x="768" y="65248"/>
                    <a:pt x="3570" y="66916"/>
                  </a:cubicBezTo>
                  <a:lnTo>
                    <a:pt x="3570" y="66815"/>
                  </a:lnTo>
                  <a:cubicBezTo>
                    <a:pt x="3651" y="66821"/>
                    <a:pt x="3736" y="66824"/>
                    <a:pt x="3823" y="66824"/>
                  </a:cubicBezTo>
                  <a:cubicBezTo>
                    <a:pt x="5839" y="66824"/>
                    <a:pt x="9258" y="65368"/>
                    <a:pt x="9674" y="63513"/>
                  </a:cubicBezTo>
                  <a:cubicBezTo>
                    <a:pt x="9908" y="62312"/>
                    <a:pt x="9641" y="61045"/>
                    <a:pt x="9908" y="59844"/>
                  </a:cubicBezTo>
                  <a:cubicBezTo>
                    <a:pt x="10275" y="58276"/>
                    <a:pt x="11509" y="57075"/>
                    <a:pt x="12042" y="55607"/>
                  </a:cubicBezTo>
                  <a:cubicBezTo>
                    <a:pt x="13110" y="52572"/>
                    <a:pt x="11075" y="49270"/>
                    <a:pt x="11542" y="46101"/>
                  </a:cubicBezTo>
                  <a:cubicBezTo>
                    <a:pt x="11842" y="43866"/>
                    <a:pt x="13410" y="41931"/>
                    <a:pt x="13910" y="39729"/>
                  </a:cubicBezTo>
                  <a:cubicBezTo>
                    <a:pt x="14511" y="37094"/>
                    <a:pt x="13610" y="34292"/>
                    <a:pt x="14311" y="31690"/>
                  </a:cubicBezTo>
                  <a:cubicBezTo>
                    <a:pt x="14711" y="30323"/>
                    <a:pt x="15545" y="29122"/>
                    <a:pt x="16045" y="27788"/>
                  </a:cubicBezTo>
                  <a:cubicBezTo>
                    <a:pt x="16746" y="26053"/>
                    <a:pt x="16879" y="24218"/>
                    <a:pt x="16979" y="22284"/>
                  </a:cubicBezTo>
                  <a:cubicBezTo>
                    <a:pt x="17113" y="20382"/>
                    <a:pt x="17213" y="18481"/>
                    <a:pt x="17380" y="16546"/>
                  </a:cubicBezTo>
                  <a:cubicBezTo>
                    <a:pt x="17613" y="13377"/>
                    <a:pt x="19348" y="10575"/>
                    <a:pt x="19448" y="9141"/>
                  </a:cubicBezTo>
                  <a:cubicBezTo>
                    <a:pt x="19715" y="5071"/>
                    <a:pt x="18914" y="3003"/>
                    <a:pt x="18480"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 name="Google Shape;370;p38"/>
            <p:cNvSpPr/>
            <p:nvPr/>
          </p:nvSpPr>
          <p:spPr>
            <a:xfrm flipH="1">
              <a:off x="3919525" y="3211155"/>
              <a:ext cx="309490" cy="1399601"/>
            </a:xfrm>
            <a:custGeom>
              <a:avLst/>
              <a:gdLst/>
              <a:ahLst/>
              <a:cxnLst/>
              <a:rect l="l" t="t" r="r" b="b"/>
              <a:pathLst>
                <a:path w="14111" h="63814" extrusionOk="0">
                  <a:moveTo>
                    <a:pt x="14111" y="1"/>
                  </a:moveTo>
                  <a:cubicBezTo>
                    <a:pt x="14111" y="34"/>
                    <a:pt x="14077" y="101"/>
                    <a:pt x="14077" y="168"/>
                  </a:cubicBezTo>
                  <a:cubicBezTo>
                    <a:pt x="14044" y="268"/>
                    <a:pt x="14011" y="434"/>
                    <a:pt x="13977" y="635"/>
                  </a:cubicBezTo>
                  <a:cubicBezTo>
                    <a:pt x="13911" y="1068"/>
                    <a:pt x="13811" y="1702"/>
                    <a:pt x="13644" y="2503"/>
                  </a:cubicBezTo>
                  <a:cubicBezTo>
                    <a:pt x="13477" y="3303"/>
                    <a:pt x="13043" y="4237"/>
                    <a:pt x="12643" y="5371"/>
                  </a:cubicBezTo>
                  <a:cubicBezTo>
                    <a:pt x="12276" y="6472"/>
                    <a:pt x="11909" y="7806"/>
                    <a:pt x="11576" y="9207"/>
                  </a:cubicBezTo>
                  <a:cubicBezTo>
                    <a:pt x="11209" y="10642"/>
                    <a:pt x="10942" y="12276"/>
                    <a:pt x="10608" y="13977"/>
                  </a:cubicBezTo>
                  <a:cubicBezTo>
                    <a:pt x="10308" y="15679"/>
                    <a:pt x="10008" y="17547"/>
                    <a:pt x="9141" y="19281"/>
                  </a:cubicBezTo>
                  <a:cubicBezTo>
                    <a:pt x="8740" y="20182"/>
                    <a:pt x="8273" y="21083"/>
                    <a:pt x="7940" y="22050"/>
                  </a:cubicBezTo>
                  <a:cubicBezTo>
                    <a:pt x="7606" y="23051"/>
                    <a:pt x="7406" y="24118"/>
                    <a:pt x="7306" y="25152"/>
                  </a:cubicBezTo>
                  <a:cubicBezTo>
                    <a:pt x="7139" y="27354"/>
                    <a:pt x="6839" y="29522"/>
                    <a:pt x="6439" y="31690"/>
                  </a:cubicBezTo>
                  <a:lnTo>
                    <a:pt x="3937" y="44199"/>
                  </a:lnTo>
                  <a:cubicBezTo>
                    <a:pt x="3170" y="48035"/>
                    <a:pt x="2436" y="51504"/>
                    <a:pt x="1869" y="54406"/>
                  </a:cubicBezTo>
                  <a:cubicBezTo>
                    <a:pt x="1268" y="57308"/>
                    <a:pt x="801" y="59643"/>
                    <a:pt x="468" y="61278"/>
                  </a:cubicBezTo>
                  <a:cubicBezTo>
                    <a:pt x="301" y="62079"/>
                    <a:pt x="201" y="62712"/>
                    <a:pt x="101" y="63179"/>
                  </a:cubicBezTo>
                  <a:cubicBezTo>
                    <a:pt x="67" y="63379"/>
                    <a:pt x="34" y="63546"/>
                    <a:pt x="1" y="63646"/>
                  </a:cubicBezTo>
                  <a:cubicBezTo>
                    <a:pt x="1" y="63713"/>
                    <a:pt x="1" y="63780"/>
                    <a:pt x="1" y="63813"/>
                  </a:cubicBezTo>
                  <a:cubicBezTo>
                    <a:pt x="34" y="63780"/>
                    <a:pt x="67" y="63713"/>
                    <a:pt x="67" y="63646"/>
                  </a:cubicBezTo>
                  <a:lnTo>
                    <a:pt x="168" y="63179"/>
                  </a:lnTo>
                  <a:cubicBezTo>
                    <a:pt x="268" y="62746"/>
                    <a:pt x="401" y="62112"/>
                    <a:pt x="601" y="61311"/>
                  </a:cubicBezTo>
                  <a:cubicBezTo>
                    <a:pt x="935" y="59677"/>
                    <a:pt x="1435" y="57342"/>
                    <a:pt x="2069" y="54440"/>
                  </a:cubicBezTo>
                  <a:lnTo>
                    <a:pt x="4237" y="44266"/>
                  </a:lnTo>
                  <a:cubicBezTo>
                    <a:pt x="5004" y="40430"/>
                    <a:pt x="5838" y="36193"/>
                    <a:pt x="6739" y="31757"/>
                  </a:cubicBezTo>
                  <a:cubicBezTo>
                    <a:pt x="7139" y="29589"/>
                    <a:pt x="7406" y="27387"/>
                    <a:pt x="7573" y="25185"/>
                  </a:cubicBezTo>
                  <a:cubicBezTo>
                    <a:pt x="7673" y="24151"/>
                    <a:pt x="7873" y="23151"/>
                    <a:pt x="8207" y="22150"/>
                  </a:cubicBezTo>
                  <a:cubicBezTo>
                    <a:pt x="8540" y="21216"/>
                    <a:pt x="8974" y="20315"/>
                    <a:pt x="9374" y="19415"/>
                  </a:cubicBezTo>
                  <a:cubicBezTo>
                    <a:pt x="10241" y="17613"/>
                    <a:pt x="10575" y="15745"/>
                    <a:pt x="10875" y="14011"/>
                  </a:cubicBezTo>
                  <a:cubicBezTo>
                    <a:pt x="11142" y="12310"/>
                    <a:pt x="11442" y="10708"/>
                    <a:pt x="11742" y="9274"/>
                  </a:cubicBezTo>
                  <a:cubicBezTo>
                    <a:pt x="12076" y="7806"/>
                    <a:pt x="12476" y="6539"/>
                    <a:pt x="12810" y="5405"/>
                  </a:cubicBezTo>
                  <a:cubicBezTo>
                    <a:pt x="13143" y="4304"/>
                    <a:pt x="13610" y="3370"/>
                    <a:pt x="13744" y="2536"/>
                  </a:cubicBezTo>
                  <a:cubicBezTo>
                    <a:pt x="13911" y="1735"/>
                    <a:pt x="13977" y="1068"/>
                    <a:pt x="14044" y="668"/>
                  </a:cubicBezTo>
                  <a:cubicBezTo>
                    <a:pt x="14077" y="434"/>
                    <a:pt x="14111" y="301"/>
                    <a:pt x="14111" y="168"/>
                  </a:cubicBezTo>
                  <a:cubicBezTo>
                    <a:pt x="14111" y="101"/>
                    <a:pt x="14111" y="34"/>
                    <a:pt x="1411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 name="Google Shape;371;p38"/>
            <p:cNvSpPr/>
            <p:nvPr/>
          </p:nvSpPr>
          <p:spPr>
            <a:xfrm flipH="1">
              <a:off x="1740978" y="3174571"/>
              <a:ext cx="63670" cy="206341"/>
            </a:xfrm>
            <a:custGeom>
              <a:avLst/>
              <a:gdLst/>
              <a:ahLst/>
              <a:cxnLst/>
              <a:rect l="l" t="t" r="r" b="b"/>
              <a:pathLst>
                <a:path w="2903" h="9408" extrusionOk="0">
                  <a:moveTo>
                    <a:pt x="1" y="1"/>
                  </a:moveTo>
                  <a:lnTo>
                    <a:pt x="1" y="9408"/>
                  </a:lnTo>
                  <a:lnTo>
                    <a:pt x="2903" y="9408"/>
                  </a:lnTo>
                  <a:lnTo>
                    <a:pt x="2903"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372;p38"/>
            <p:cNvSpPr/>
            <p:nvPr/>
          </p:nvSpPr>
          <p:spPr>
            <a:xfrm flipH="1">
              <a:off x="1623903" y="3089714"/>
              <a:ext cx="63692" cy="290474"/>
            </a:xfrm>
            <a:custGeom>
              <a:avLst/>
              <a:gdLst/>
              <a:ahLst/>
              <a:cxnLst/>
              <a:rect l="l" t="t" r="r" b="b"/>
              <a:pathLst>
                <a:path w="2904" h="13244" extrusionOk="0">
                  <a:moveTo>
                    <a:pt x="1" y="0"/>
                  </a:moveTo>
                  <a:lnTo>
                    <a:pt x="1" y="13243"/>
                  </a:lnTo>
                  <a:lnTo>
                    <a:pt x="2903" y="13243"/>
                  </a:lnTo>
                  <a:lnTo>
                    <a:pt x="290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 name="Google Shape;373;p38"/>
            <p:cNvSpPr/>
            <p:nvPr/>
          </p:nvSpPr>
          <p:spPr>
            <a:xfrm flipH="1">
              <a:off x="1498800" y="3050214"/>
              <a:ext cx="63670" cy="329974"/>
            </a:xfrm>
            <a:custGeom>
              <a:avLst/>
              <a:gdLst/>
              <a:ahLst/>
              <a:cxnLst/>
              <a:rect l="l" t="t" r="r" b="b"/>
              <a:pathLst>
                <a:path w="2903" h="15045" extrusionOk="0">
                  <a:moveTo>
                    <a:pt x="0" y="0"/>
                  </a:moveTo>
                  <a:lnTo>
                    <a:pt x="0" y="15044"/>
                  </a:lnTo>
                  <a:lnTo>
                    <a:pt x="2902" y="15044"/>
                  </a:lnTo>
                  <a:lnTo>
                    <a:pt x="290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 name="Google Shape;374;p38"/>
            <p:cNvSpPr/>
            <p:nvPr/>
          </p:nvSpPr>
          <p:spPr>
            <a:xfrm flipH="1">
              <a:off x="1373697" y="3008498"/>
              <a:ext cx="63670" cy="372414"/>
            </a:xfrm>
            <a:custGeom>
              <a:avLst/>
              <a:gdLst/>
              <a:ahLst/>
              <a:cxnLst/>
              <a:rect l="l" t="t" r="r" b="b"/>
              <a:pathLst>
                <a:path w="2903" h="16980" extrusionOk="0">
                  <a:moveTo>
                    <a:pt x="0" y="1"/>
                  </a:moveTo>
                  <a:lnTo>
                    <a:pt x="0" y="16980"/>
                  </a:lnTo>
                  <a:lnTo>
                    <a:pt x="2902" y="16980"/>
                  </a:lnTo>
                  <a:lnTo>
                    <a:pt x="290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 name="Google Shape;375;p38"/>
            <p:cNvSpPr/>
            <p:nvPr/>
          </p:nvSpPr>
          <p:spPr>
            <a:xfrm flipH="1">
              <a:off x="3366548" y="3516352"/>
              <a:ext cx="125849" cy="117975"/>
            </a:xfrm>
            <a:custGeom>
              <a:avLst/>
              <a:gdLst/>
              <a:ahLst/>
              <a:cxnLst/>
              <a:rect l="l" t="t" r="r" b="b"/>
              <a:pathLst>
                <a:path w="5738" h="5379" extrusionOk="0">
                  <a:moveTo>
                    <a:pt x="2669" y="1"/>
                  </a:moveTo>
                  <a:cubicBezTo>
                    <a:pt x="1635" y="1"/>
                    <a:pt x="668" y="634"/>
                    <a:pt x="267" y="1602"/>
                  </a:cubicBezTo>
                  <a:cubicBezTo>
                    <a:pt x="67" y="2035"/>
                    <a:pt x="1" y="2536"/>
                    <a:pt x="67" y="3003"/>
                  </a:cubicBezTo>
                  <a:cubicBezTo>
                    <a:pt x="101" y="3270"/>
                    <a:pt x="167" y="3536"/>
                    <a:pt x="267" y="3770"/>
                  </a:cubicBezTo>
                  <a:cubicBezTo>
                    <a:pt x="367" y="4003"/>
                    <a:pt x="501" y="4237"/>
                    <a:pt x="668" y="4437"/>
                  </a:cubicBezTo>
                  <a:cubicBezTo>
                    <a:pt x="1207" y="5044"/>
                    <a:pt x="1960" y="5379"/>
                    <a:pt x="2719" y="5379"/>
                  </a:cubicBezTo>
                  <a:cubicBezTo>
                    <a:pt x="3087" y="5379"/>
                    <a:pt x="3456" y="5301"/>
                    <a:pt x="3803" y="5138"/>
                  </a:cubicBezTo>
                  <a:cubicBezTo>
                    <a:pt x="4304" y="4937"/>
                    <a:pt x="4704" y="4571"/>
                    <a:pt x="5004" y="4137"/>
                  </a:cubicBezTo>
                  <a:cubicBezTo>
                    <a:pt x="5271" y="3703"/>
                    <a:pt x="5404" y="3236"/>
                    <a:pt x="5438" y="2769"/>
                  </a:cubicBezTo>
                  <a:cubicBezTo>
                    <a:pt x="5471" y="1702"/>
                    <a:pt x="4871" y="734"/>
                    <a:pt x="3937" y="267"/>
                  </a:cubicBezTo>
                  <a:cubicBezTo>
                    <a:pt x="3737" y="167"/>
                    <a:pt x="3536" y="101"/>
                    <a:pt x="3303" y="101"/>
                  </a:cubicBezTo>
                  <a:cubicBezTo>
                    <a:pt x="3303" y="101"/>
                    <a:pt x="3536" y="134"/>
                    <a:pt x="3903" y="334"/>
                  </a:cubicBezTo>
                  <a:cubicBezTo>
                    <a:pt x="5271" y="1035"/>
                    <a:pt x="5738" y="2736"/>
                    <a:pt x="4904" y="4037"/>
                  </a:cubicBezTo>
                  <a:cubicBezTo>
                    <a:pt x="4771" y="4237"/>
                    <a:pt x="4604" y="4437"/>
                    <a:pt x="4437" y="4604"/>
                  </a:cubicBezTo>
                  <a:cubicBezTo>
                    <a:pt x="4237" y="4771"/>
                    <a:pt x="4003" y="4904"/>
                    <a:pt x="3770" y="5004"/>
                  </a:cubicBezTo>
                  <a:cubicBezTo>
                    <a:pt x="3431" y="5157"/>
                    <a:pt x="3074" y="5232"/>
                    <a:pt x="2721" y="5232"/>
                  </a:cubicBezTo>
                  <a:cubicBezTo>
                    <a:pt x="1998" y="5232"/>
                    <a:pt x="1294" y="4920"/>
                    <a:pt x="801" y="4337"/>
                  </a:cubicBezTo>
                  <a:cubicBezTo>
                    <a:pt x="634" y="4170"/>
                    <a:pt x="501" y="3937"/>
                    <a:pt x="401" y="3703"/>
                  </a:cubicBezTo>
                  <a:cubicBezTo>
                    <a:pt x="301" y="3470"/>
                    <a:pt x="234" y="3236"/>
                    <a:pt x="201" y="3003"/>
                  </a:cubicBezTo>
                  <a:cubicBezTo>
                    <a:pt x="134" y="2536"/>
                    <a:pt x="201" y="2069"/>
                    <a:pt x="367" y="1635"/>
                  </a:cubicBezTo>
                  <a:cubicBezTo>
                    <a:pt x="534" y="1268"/>
                    <a:pt x="768" y="935"/>
                    <a:pt x="1068" y="701"/>
                  </a:cubicBezTo>
                  <a:cubicBezTo>
                    <a:pt x="1535" y="301"/>
                    <a:pt x="2102" y="67"/>
                    <a:pt x="2669" y="67"/>
                  </a:cubicBezTo>
                  <a:cubicBezTo>
                    <a:pt x="2756" y="61"/>
                    <a:pt x="2835" y="58"/>
                    <a:pt x="2905" y="58"/>
                  </a:cubicBezTo>
                  <a:cubicBezTo>
                    <a:pt x="3187" y="58"/>
                    <a:pt x="3336" y="101"/>
                    <a:pt x="3336" y="101"/>
                  </a:cubicBezTo>
                  <a:cubicBezTo>
                    <a:pt x="3103" y="34"/>
                    <a:pt x="2903" y="1"/>
                    <a:pt x="266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 name="Google Shape;376;p38"/>
            <p:cNvSpPr/>
            <p:nvPr/>
          </p:nvSpPr>
          <p:spPr>
            <a:xfrm flipH="1">
              <a:off x="3272150" y="3411010"/>
              <a:ext cx="327057" cy="327781"/>
            </a:xfrm>
            <a:custGeom>
              <a:avLst/>
              <a:gdLst/>
              <a:ahLst/>
              <a:cxnLst/>
              <a:rect l="l" t="t" r="r" b="b"/>
              <a:pathLst>
                <a:path w="14912" h="14945" extrusionOk="0">
                  <a:moveTo>
                    <a:pt x="10308" y="2068"/>
                  </a:moveTo>
                  <a:lnTo>
                    <a:pt x="10374" y="2135"/>
                  </a:lnTo>
                  <a:lnTo>
                    <a:pt x="10641" y="2268"/>
                  </a:lnTo>
                  <a:lnTo>
                    <a:pt x="10641" y="2268"/>
                  </a:lnTo>
                  <a:lnTo>
                    <a:pt x="10374" y="2102"/>
                  </a:lnTo>
                  <a:lnTo>
                    <a:pt x="10308" y="2068"/>
                  </a:lnTo>
                  <a:close/>
                  <a:moveTo>
                    <a:pt x="7906" y="0"/>
                  </a:moveTo>
                  <a:lnTo>
                    <a:pt x="7287" y="1336"/>
                  </a:lnTo>
                  <a:lnTo>
                    <a:pt x="7287" y="1336"/>
                  </a:lnTo>
                  <a:cubicBezTo>
                    <a:pt x="6737" y="1369"/>
                    <a:pt x="6217" y="1434"/>
                    <a:pt x="5730" y="1593"/>
                  </a:cubicBezTo>
                  <a:lnTo>
                    <a:pt x="5730" y="1593"/>
                  </a:lnTo>
                  <a:lnTo>
                    <a:pt x="4704" y="534"/>
                  </a:lnTo>
                  <a:lnTo>
                    <a:pt x="4637" y="534"/>
                  </a:lnTo>
                  <a:lnTo>
                    <a:pt x="2536" y="1868"/>
                  </a:lnTo>
                  <a:lnTo>
                    <a:pt x="2502" y="1868"/>
                  </a:lnTo>
                  <a:lnTo>
                    <a:pt x="2502" y="1935"/>
                  </a:lnTo>
                  <a:lnTo>
                    <a:pt x="2985" y="3288"/>
                  </a:lnTo>
                  <a:lnTo>
                    <a:pt x="2985" y="3288"/>
                  </a:lnTo>
                  <a:cubicBezTo>
                    <a:pt x="2633" y="3674"/>
                    <a:pt x="2313" y="4092"/>
                    <a:pt x="2084" y="4570"/>
                  </a:cubicBezTo>
                  <a:lnTo>
                    <a:pt x="534" y="4570"/>
                  </a:lnTo>
                  <a:lnTo>
                    <a:pt x="534" y="4603"/>
                  </a:lnTo>
                  <a:lnTo>
                    <a:pt x="0" y="7005"/>
                  </a:lnTo>
                  <a:lnTo>
                    <a:pt x="0" y="7072"/>
                  </a:lnTo>
                  <a:lnTo>
                    <a:pt x="34" y="7105"/>
                  </a:lnTo>
                  <a:lnTo>
                    <a:pt x="1335" y="7691"/>
                  </a:lnTo>
                  <a:lnTo>
                    <a:pt x="1335" y="7691"/>
                  </a:lnTo>
                  <a:cubicBezTo>
                    <a:pt x="1341" y="8220"/>
                    <a:pt x="1433" y="8720"/>
                    <a:pt x="1585" y="9190"/>
                  </a:cubicBezTo>
                  <a:lnTo>
                    <a:pt x="1585" y="9190"/>
                  </a:lnTo>
                  <a:lnTo>
                    <a:pt x="567" y="10241"/>
                  </a:lnTo>
                  <a:lnTo>
                    <a:pt x="501" y="10274"/>
                  </a:lnTo>
                  <a:lnTo>
                    <a:pt x="534" y="10341"/>
                  </a:lnTo>
                  <a:lnTo>
                    <a:pt x="1868" y="12409"/>
                  </a:lnTo>
                  <a:lnTo>
                    <a:pt x="1902" y="12476"/>
                  </a:lnTo>
                  <a:lnTo>
                    <a:pt x="1935" y="12442"/>
                  </a:lnTo>
                  <a:lnTo>
                    <a:pt x="3288" y="11959"/>
                  </a:lnTo>
                  <a:lnTo>
                    <a:pt x="3288" y="11959"/>
                  </a:lnTo>
                  <a:cubicBezTo>
                    <a:pt x="3674" y="12310"/>
                    <a:pt x="4092" y="12600"/>
                    <a:pt x="4570" y="12858"/>
                  </a:cubicBezTo>
                  <a:lnTo>
                    <a:pt x="4570" y="12858"/>
                  </a:lnTo>
                  <a:lnTo>
                    <a:pt x="4570" y="14410"/>
                  </a:lnTo>
                  <a:lnTo>
                    <a:pt x="4604" y="14410"/>
                  </a:lnTo>
                  <a:lnTo>
                    <a:pt x="7005" y="14944"/>
                  </a:lnTo>
                  <a:lnTo>
                    <a:pt x="7072" y="14944"/>
                  </a:lnTo>
                  <a:lnTo>
                    <a:pt x="7105" y="14911"/>
                  </a:lnTo>
                  <a:cubicBezTo>
                    <a:pt x="7328" y="14465"/>
                    <a:pt x="7521" y="14050"/>
                    <a:pt x="7712" y="13607"/>
                  </a:cubicBezTo>
                  <a:lnTo>
                    <a:pt x="7712" y="13607"/>
                  </a:lnTo>
                  <a:cubicBezTo>
                    <a:pt x="8216" y="13573"/>
                    <a:pt x="8748" y="13479"/>
                    <a:pt x="9223" y="13326"/>
                  </a:cubicBezTo>
                  <a:lnTo>
                    <a:pt x="9223" y="13326"/>
                  </a:lnTo>
                  <a:lnTo>
                    <a:pt x="10274" y="14377"/>
                  </a:lnTo>
                  <a:lnTo>
                    <a:pt x="10308" y="14410"/>
                  </a:lnTo>
                  <a:lnTo>
                    <a:pt x="10341" y="14377"/>
                  </a:lnTo>
                  <a:lnTo>
                    <a:pt x="12443" y="13043"/>
                  </a:lnTo>
                  <a:lnTo>
                    <a:pt x="12476" y="13043"/>
                  </a:lnTo>
                  <a:lnTo>
                    <a:pt x="12476" y="12976"/>
                  </a:lnTo>
                  <a:cubicBezTo>
                    <a:pt x="12315" y="12525"/>
                    <a:pt x="12154" y="12074"/>
                    <a:pt x="11993" y="11623"/>
                  </a:cubicBezTo>
                  <a:lnTo>
                    <a:pt x="11993" y="11623"/>
                  </a:lnTo>
                  <a:cubicBezTo>
                    <a:pt x="12344" y="11237"/>
                    <a:pt x="12634" y="10819"/>
                    <a:pt x="12892" y="10341"/>
                  </a:cubicBezTo>
                  <a:lnTo>
                    <a:pt x="14377" y="10341"/>
                  </a:lnTo>
                  <a:lnTo>
                    <a:pt x="14377" y="10308"/>
                  </a:lnTo>
                  <a:cubicBezTo>
                    <a:pt x="14577" y="9440"/>
                    <a:pt x="14744" y="8640"/>
                    <a:pt x="14911" y="7906"/>
                  </a:cubicBezTo>
                  <a:lnTo>
                    <a:pt x="14911" y="7839"/>
                  </a:lnTo>
                  <a:lnTo>
                    <a:pt x="14878" y="7839"/>
                  </a:lnTo>
                  <a:lnTo>
                    <a:pt x="13543" y="7221"/>
                  </a:lnTo>
                  <a:lnTo>
                    <a:pt x="13543" y="7221"/>
                  </a:lnTo>
                  <a:cubicBezTo>
                    <a:pt x="13541" y="6710"/>
                    <a:pt x="13448" y="6199"/>
                    <a:pt x="13292" y="5688"/>
                  </a:cubicBezTo>
                  <a:lnTo>
                    <a:pt x="13292" y="5688"/>
                  </a:lnTo>
                  <a:lnTo>
                    <a:pt x="14311" y="4637"/>
                  </a:lnTo>
                  <a:lnTo>
                    <a:pt x="14344" y="4603"/>
                  </a:lnTo>
                  <a:lnTo>
                    <a:pt x="14344" y="4570"/>
                  </a:lnTo>
                  <a:lnTo>
                    <a:pt x="13010" y="2502"/>
                  </a:lnTo>
                  <a:lnTo>
                    <a:pt x="13010" y="2469"/>
                  </a:lnTo>
                  <a:lnTo>
                    <a:pt x="11609" y="2969"/>
                  </a:lnTo>
                  <a:cubicBezTo>
                    <a:pt x="11308" y="2702"/>
                    <a:pt x="11008" y="2469"/>
                    <a:pt x="10641" y="2268"/>
                  </a:cubicBezTo>
                  <a:lnTo>
                    <a:pt x="10641" y="2268"/>
                  </a:lnTo>
                  <a:cubicBezTo>
                    <a:pt x="10975" y="2502"/>
                    <a:pt x="11308" y="2735"/>
                    <a:pt x="11575" y="3002"/>
                  </a:cubicBezTo>
                  <a:lnTo>
                    <a:pt x="12955" y="2553"/>
                  </a:lnTo>
                  <a:lnTo>
                    <a:pt x="12955" y="2553"/>
                  </a:lnTo>
                  <a:lnTo>
                    <a:pt x="14264" y="4583"/>
                  </a:lnTo>
                  <a:lnTo>
                    <a:pt x="13210" y="5604"/>
                  </a:lnTo>
                  <a:lnTo>
                    <a:pt x="13210" y="5637"/>
                  </a:lnTo>
                  <a:lnTo>
                    <a:pt x="13210" y="5671"/>
                  </a:lnTo>
                  <a:cubicBezTo>
                    <a:pt x="13377" y="6171"/>
                    <a:pt x="13443" y="6705"/>
                    <a:pt x="13477" y="7239"/>
                  </a:cubicBezTo>
                  <a:lnTo>
                    <a:pt x="13477" y="7272"/>
                  </a:lnTo>
                  <a:lnTo>
                    <a:pt x="13510" y="7272"/>
                  </a:lnTo>
                  <a:lnTo>
                    <a:pt x="14801" y="7885"/>
                  </a:lnTo>
                  <a:lnTo>
                    <a:pt x="14801" y="7885"/>
                  </a:lnTo>
                  <a:cubicBezTo>
                    <a:pt x="14640" y="8628"/>
                    <a:pt x="14478" y="9402"/>
                    <a:pt x="14285" y="10207"/>
                  </a:cubicBezTo>
                  <a:lnTo>
                    <a:pt x="12810" y="10207"/>
                  </a:lnTo>
                  <a:lnTo>
                    <a:pt x="12810" y="10241"/>
                  </a:lnTo>
                  <a:cubicBezTo>
                    <a:pt x="12543" y="10708"/>
                    <a:pt x="12242" y="11141"/>
                    <a:pt x="11876" y="11508"/>
                  </a:cubicBezTo>
                  <a:lnTo>
                    <a:pt x="11842" y="11542"/>
                  </a:lnTo>
                  <a:lnTo>
                    <a:pt x="11842" y="11608"/>
                  </a:lnTo>
                  <a:cubicBezTo>
                    <a:pt x="12002" y="12023"/>
                    <a:pt x="12161" y="12469"/>
                    <a:pt x="12321" y="12945"/>
                  </a:cubicBezTo>
                  <a:lnTo>
                    <a:pt x="12321" y="12945"/>
                  </a:lnTo>
                  <a:lnTo>
                    <a:pt x="10369" y="14204"/>
                  </a:lnTo>
                  <a:lnTo>
                    <a:pt x="10369" y="14204"/>
                  </a:lnTo>
                  <a:lnTo>
                    <a:pt x="9340" y="13176"/>
                  </a:lnTo>
                  <a:lnTo>
                    <a:pt x="9307" y="13143"/>
                  </a:lnTo>
                  <a:lnTo>
                    <a:pt x="9274" y="13143"/>
                  </a:lnTo>
                  <a:cubicBezTo>
                    <a:pt x="8740" y="13310"/>
                    <a:pt x="8240" y="13410"/>
                    <a:pt x="7706" y="13410"/>
                  </a:cubicBezTo>
                  <a:lnTo>
                    <a:pt x="7673" y="13410"/>
                  </a:lnTo>
                  <a:lnTo>
                    <a:pt x="7639" y="13443"/>
                  </a:lnTo>
                  <a:cubicBezTo>
                    <a:pt x="7418" y="13885"/>
                    <a:pt x="7227" y="14297"/>
                    <a:pt x="7037" y="14736"/>
                  </a:cubicBezTo>
                  <a:lnTo>
                    <a:pt x="7037" y="14736"/>
                  </a:lnTo>
                  <a:lnTo>
                    <a:pt x="4737" y="14225"/>
                  </a:lnTo>
                  <a:lnTo>
                    <a:pt x="4737" y="14225"/>
                  </a:lnTo>
                  <a:lnTo>
                    <a:pt x="4737" y="12809"/>
                  </a:lnTo>
                  <a:cubicBezTo>
                    <a:pt x="4720" y="12775"/>
                    <a:pt x="4710" y="12757"/>
                    <a:pt x="4703" y="12747"/>
                  </a:cubicBezTo>
                  <a:lnTo>
                    <a:pt x="4703" y="12747"/>
                  </a:lnTo>
                  <a:cubicBezTo>
                    <a:pt x="4704" y="12746"/>
                    <a:pt x="4704" y="12744"/>
                    <a:pt x="4704" y="12743"/>
                  </a:cubicBezTo>
                  <a:cubicBezTo>
                    <a:pt x="4702" y="12742"/>
                    <a:pt x="4700" y="12741"/>
                    <a:pt x="4699" y="12740"/>
                  </a:cubicBezTo>
                  <a:lnTo>
                    <a:pt x="4699" y="12740"/>
                  </a:lnTo>
                  <a:cubicBezTo>
                    <a:pt x="4697" y="12738"/>
                    <a:pt x="4696" y="12738"/>
                    <a:pt x="4696" y="12738"/>
                  </a:cubicBezTo>
                  <a:lnTo>
                    <a:pt x="4696" y="12738"/>
                  </a:lnTo>
                  <a:cubicBezTo>
                    <a:pt x="4696" y="12738"/>
                    <a:pt x="4695" y="12738"/>
                    <a:pt x="4695" y="12738"/>
                  </a:cubicBezTo>
                  <a:lnTo>
                    <a:pt x="4695" y="12738"/>
                  </a:lnTo>
                  <a:cubicBezTo>
                    <a:pt x="4232" y="12505"/>
                    <a:pt x="3801" y="12173"/>
                    <a:pt x="3403" y="11809"/>
                  </a:cubicBezTo>
                  <a:lnTo>
                    <a:pt x="3336" y="11809"/>
                  </a:lnTo>
                  <a:lnTo>
                    <a:pt x="1973" y="12295"/>
                  </a:lnTo>
                  <a:lnTo>
                    <a:pt x="1973" y="12295"/>
                  </a:lnTo>
                  <a:lnTo>
                    <a:pt x="739" y="10302"/>
                  </a:lnTo>
                  <a:lnTo>
                    <a:pt x="739" y="10302"/>
                  </a:lnTo>
                  <a:lnTo>
                    <a:pt x="1735" y="9273"/>
                  </a:lnTo>
                  <a:lnTo>
                    <a:pt x="1768" y="9240"/>
                  </a:lnTo>
                  <a:lnTo>
                    <a:pt x="1768" y="9207"/>
                  </a:lnTo>
                  <a:cubicBezTo>
                    <a:pt x="1635" y="8706"/>
                    <a:pt x="1535" y="8173"/>
                    <a:pt x="1501" y="7639"/>
                  </a:cubicBezTo>
                  <a:lnTo>
                    <a:pt x="1501" y="7606"/>
                  </a:lnTo>
                  <a:lnTo>
                    <a:pt x="1468" y="7572"/>
                  </a:lnTo>
                  <a:lnTo>
                    <a:pt x="176" y="6959"/>
                  </a:lnTo>
                  <a:lnTo>
                    <a:pt x="176" y="6959"/>
                  </a:lnTo>
                  <a:cubicBezTo>
                    <a:pt x="337" y="6166"/>
                    <a:pt x="526" y="5403"/>
                    <a:pt x="686" y="4670"/>
                  </a:cubicBezTo>
                  <a:lnTo>
                    <a:pt x="2135" y="4670"/>
                  </a:lnTo>
                  <a:lnTo>
                    <a:pt x="2135" y="4637"/>
                  </a:lnTo>
                  <a:cubicBezTo>
                    <a:pt x="2369" y="4170"/>
                    <a:pt x="2669" y="3736"/>
                    <a:pt x="3036" y="3336"/>
                  </a:cubicBezTo>
                  <a:lnTo>
                    <a:pt x="3069" y="3302"/>
                  </a:lnTo>
                  <a:lnTo>
                    <a:pt x="3069" y="3269"/>
                  </a:lnTo>
                  <a:lnTo>
                    <a:pt x="2582" y="1906"/>
                  </a:lnTo>
                  <a:lnTo>
                    <a:pt x="2582" y="1906"/>
                  </a:lnTo>
                  <a:lnTo>
                    <a:pt x="4617" y="647"/>
                  </a:lnTo>
                  <a:lnTo>
                    <a:pt x="5671" y="1668"/>
                  </a:lnTo>
                  <a:lnTo>
                    <a:pt x="5704" y="1701"/>
                  </a:lnTo>
                  <a:cubicBezTo>
                    <a:pt x="6238" y="1535"/>
                    <a:pt x="6739" y="1434"/>
                    <a:pt x="7272" y="1401"/>
                  </a:cubicBezTo>
                  <a:lnTo>
                    <a:pt x="7306" y="1401"/>
                  </a:lnTo>
                  <a:lnTo>
                    <a:pt x="7306" y="1368"/>
                  </a:lnTo>
                  <a:lnTo>
                    <a:pt x="7922" y="70"/>
                  </a:lnTo>
                  <a:lnTo>
                    <a:pt x="10308" y="567"/>
                  </a:lnTo>
                  <a:lnTo>
                    <a:pt x="10308" y="1668"/>
                  </a:lnTo>
                  <a:lnTo>
                    <a:pt x="10308" y="1968"/>
                  </a:lnTo>
                  <a:cubicBezTo>
                    <a:pt x="10274" y="2002"/>
                    <a:pt x="10274" y="2002"/>
                    <a:pt x="10308" y="2035"/>
                  </a:cubicBezTo>
                  <a:cubicBezTo>
                    <a:pt x="10308" y="2002"/>
                    <a:pt x="10341" y="1968"/>
                    <a:pt x="10341" y="1935"/>
                  </a:cubicBezTo>
                  <a:lnTo>
                    <a:pt x="10341" y="1635"/>
                  </a:lnTo>
                  <a:lnTo>
                    <a:pt x="10341" y="534"/>
                  </a:lnTo>
                  <a:lnTo>
                    <a:pt x="7939"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 name="Google Shape;377;p38"/>
            <p:cNvSpPr/>
            <p:nvPr/>
          </p:nvSpPr>
          <p:spPr>
            <a:xfrm flipH="1">
              <a:off x="3361416" y="2996902"/>
              <a:ext cx="359232" cy="359254"/>
            </a:xfrm>
            <a:custGeom>
              <a:avLst/>
              <a:gdLst/>
              <a:ahLst/>
              <a:cxnLst/>
              <a:rect l="l" t="t" r="r" b="b"/>
              <a:pathLst>
                <a:path w="16379" h="16380" extrusionOk="0">
                  <a:moveTo>
                    <a:pt x="11308" y="2236"/>
                  </a:moveTo>
                  <a:cubicBezTo>
                    <a:pt x="11809" y="2503"/>
                    <a:pt x="12309" y="2836"/>
                    <a:pt x="12743" y="3237"/>
                  </a:cubicBezTo>
                  <a:lnTo>
                    <a:pt x="14310" y="2703"/>
                  </a:lnTo>
                  <a:lnTo>
                    <a:pt x="15745" y="5005"/>
                  </a:lnTo>
                  <a:lnTo>
                    <a:pt x="14577" y="6172"/>
                  </a:lnTo>
                  <a:cubicBezTo>
                    <a:pt x="14777" y="6739"/>
                    <a:pt x="14877" y="7306"/>
                    <a:pt x="14911" y="7907"/>
                  </a:cubicBezTo>
                  <a:lnTo>
                    <a:pt x="16378" y="8607"/>
                  </a:lnTo>
                  <a:lnTo>
                    <a:pt x="15778" y="11276"/>
                  </a:lnTo>
                  <a:lnTo>
                    <a:pt x="14144" y="11276"/>
                  </a:lnTo>
                  <a:cubicBezTo>
                    <a:pt x="13877" y="11776"/>
                    <a:pt x="13510" y="12276"/>
                    <a:pt x="13109" y="12710"/>
                  </a:cubicBezTo>
                  <a:lnTo>
                    <a:pt x="13677" y="14278"/>
                  </a:lnTo>
                  <a:lnTo>
                    <a:pt x="11375" y="15712"/>
                  </a:lnTo>
                  <a:lnTo>
                    <a:pt x="10207" y="14611"/>
                  </a:lnTo>
                  <a:cubicBezTo>
                    <a:pt x="9640" y="14778"/>
                    <a:pt x="9040" y="14878"/>
                    <a:pt x="8439" y="14912"/>
                  </a:cubicBezTo>
                  <a:lnTo>
                    <a:pt x="7739" y="16379"/>
                  </a:lnTo>
                  <a:lnTo>
                    <a:pt x="5104" y="15779"/>
                  </a:lnTo>
                  <a:lnTo>
                    <a:pt x="5104" y="14144"/>
                  </a:lnTo>
                  <a:cubicBezTo>
                    <a:pt x="4570" y="13878"/>
                    <a:pt x="4070" y="13511"/>
                    <a:pt x="3636" y="13110"/>
                  </a:cubicBezTo>
                  <a:lnTo>
                    <a:pt x="2102" y="13677"/>
                  </a:lnTo>
                  <a:lnTo>
                    <a:pt x="634" y="11376"/>
                  </a:lnTo>
                  <a:lnTo>
                    <a:pt x="1801" y="10208"/>
                  </a:lnTo>
                  <a:cubicBezTo>
                    <a:pt x="1601" y="9641"/>
                    <a:pt x="1501" y="9041"/>
                    <a:pt x="1501" y="8474"/>
                  </a:cubicBezTo>
                  <a:lnTo>
                    <a:pt x="0" y="7740"/>
                  </a:lnTo>
                  <a:lnTo>
                    <a:pt x="601" y="5105"/>
                  </a:lnTo>
                  <a:lnTo>
                    <a:pt x="2235" y="5105"/>
                  </a:lnTo>
                  <a:cubicBezTo>
                    <a:pt x="2502" y="4571"/>
                    <a:pt x="2869" y="4071"/>
                    <a:pt x="3269" y="3637"/>
                  </a:cubicBezTo>
                  <a:lnTo>
                    <a:pt x="2702" y="2102"/>
                  </a:lnTo>
                  <a:lnTo>
                    <a:pt x="5004" y="635"/>
                  </a:lnTo>
                  <a:lnTo>
                    <a:pt x="6171" y="1802"/>
                  </a:lnTo>
                  <a:cubicBezTo>
                    <a:pt x="6738" y="1602"/>
                    <a:pt x="7339" y="1502"/>
                    <a:pt x="7939" y="1502"/>
                  </a:cubicBezTo>
                  <a:lnTo>
                    <a:pt x="8640" y="1"/>
                  </a:lnTo>
                  <a:lnTo>
                    <a:pt x="11275" y="601"/>
                  </a:lnTo>
                  <a:lnTo>
                    <a:pt x="11275" y="2236"/>
                  </a:lnTo>
                  <a:close/>
                  <a:moveTo>
                    <a:pt x="8940" y="5338"/>
                  </a:moveTo>
                  <a:cubicBezTo>
                    <a:pt x="6405" y="4771"/>
                    <a:pt x="4470" y="7573"/>
                    <a:pt x="5838" y="9775"/>
                  </a:cubicBezTo>
                  <a:cubicBezTo>
                    <a:pt x="7239" y="11943"/>
                    <a:pt x="10574" y="11376"/>
                    <a:pt x="11175" y="8841"/>
                  </a:cubicBezTo>
                  <a:cubicBezTo>
                    <a:pt x="11508" y="7273"/>
                    <a:pt x="10508" y="5705"/>
                    <a:pt x="8940" y="5338"/>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 name="Google Shape;378;p38"/>
            <p:cNvSpPr/>
            <p:nvPr/>
          </p:nvSpPr>
          <p:spPr>
            <a:xfrm flipH="1">
              <a:off x="3361416" y="2996902"/>
              <a:ext cx="359232" cy="359254"/>
            </a:xfrm>
            <a:custGeom>
              <a:avLst/>
              <a:gdLst/>
              <a:ahLst/>
              <a:cxnLst/>
              <a:rect l="l" t="t" r="r" b="b"/>
              <a:pathLst>
                <a:path w="16379" h="16380" extrusionOk="0">
                  <a:moveTo>
                    <a:pt x="11308" y="2236"/>
                  </a:moveTo>
                  <a:cubicBezTo>
                    <a:pt x="11809" y="2503"/>
                    <a:pt x="12309" y="2836"/>
                    <a:pt x="12743" y="3237"/>
                  </a:cubicBezTo>
                  <a:lnTo>
                    <a:pt x="14310" y="2703"/>
                  </a:lnTo>
                  <a:lnTo>
                    <a:pt x="15745" y="5005"/>
                  </a:lnTo>
                  <a:lnTo>
                    <a:pt x="14577" y="6172"/>
                  </a:lnTo>
                  <a:cubicBezTo>
                    <a:pt x="14777" y="6739"/>
                    <a:pt x="14877" y="7306"/>
                    <a:pt x="14911" y="7907"/>
                  </a:cubicBezTo>
                  <a:lnTo>
                    <a:pt x="16378" y="8607"/>
                  </a:lnTo>
                  <a:lnTo>
                    <a:pt x="15778" y="11276"/>
                  </a:lnTo>
                  <a:lnTo>
                    <a:pt x="14144" y="11276"/>
                  </a:lnTo>
                  <a:cubicBezTo>
                    <a:pt x="13877" y="11776"/>
                    <a:pt x="13510" y="12276"/>
                    <a:pt x="13109" y="12710"/>
                  </a:cubicBezTo>
                  <a:lnTo>
                    <a:pt x="13677" y="14278"/>
                  </a:lnTo>
                  <a:lnTo>
                    <a:pt x="11375" y="15712"/>
                  </a:lnTo>
                  <a:lnTo>
                    <a:pt x="10207" y="14611"/>
                  </a:lnTo>
                  <a:cubicBezTo>
                    <a:pt x="9640" y="14778"/>
                    <a:pt x="9040" y="14878"/>
                    <a:pt x="8439" y="14912"/>
                  </a:cubicBezTo>
                  <a:lnTo>
                    <a:pt x="7739" y="16379"/>
                  </a:lnTo>
                  <a:lnTo>
                    <a:pt x="5104" y="15779"/>
                  </a:lnTo>
                  <a:lnTo>
                    <a:pt x="5104" y="14144"/>
                  </a:lnTo>
                  <a:cubicBezTo>
                    <a:pt x="4570" y="13878"/>
                    <a:pt x="4070" y="13511"/>
                    <a:pt x="3636" y="13110"/>
                  </a:cubicBezTo>
                  <a:lnTo>
                    <a:pt x="2102" y="13677"/>
                  </a:lnTo>
                  <a:lnTo>
                    <a:pt x="634" y="11376"/>
                  </a:lnTo>
                  <a:lnTo>
                    <a:pt x="1801" y="10208"/>
                  </a:lnTo>
                  <a:cubicBezTo>
                    <a:pt x="1601" y="9641"/>
                    <a:pt x="1501" y="9041"/>
                    <a:pt x="1501" y="8474"/>
                  </a:cubicBezTo>
                  <a:lnTo>
                    <a:pt x="0" y="7740"/>
                  </a:lnTo>
                  <a:lnTo>
                    <a:pt x="601" y="5105"/>
                  </a:lnTo>
                  <a:lnTo>
                    <a:pt x="2235" y="5105"/>
                  </a:lnTo>
                  <a:cubicBezTo>
                    <a:pt x="2502" y="4571"/>
                    <a:pt x="2869" y="4071"/>
                    <a:pt x="3269" y="3637"/>
                  </a:cubicBezTo>
                  <a:lnTo>
                    <a:pt x="2702" y="2102"/>
                  </a:lnTo>
                  <a:lnTo>
                    <a:pt x="5004" y="635"/>
                  </a:lnTo>
                  <a:lnTo>
                    <a:pt x="6171" y="1802"/>
                  </a:lnTo>
                  <a:cubicBezTo>
                    <a:pt x="6738" y="1602"/>
                    <a:pt x="7339" y="1502"/>
                    <a:pt x="7939" y="1502"/>
                  </a:cubicBezTo>
                  <a:lnTo>
                    <a:pt x="8640" y="1"/>
                  </a:lnTo>
                  <a:lnTo>
                    <a:pt x="11275" y="601"/>
                  </a:lnTo>
                  <a:lnTo>
                    <a:pt x="11275" y="2236"/>
                  </a:lnTo>
                  <a:close/>
                  <a:moveTo>
                    <a:pt x="8940" y="5338"/>
                  </a:moveTo>
                  <a:cubicBezTo>
                    <a:pt x="6405" y="4771"/>
                    <a:pt x="4470" y="7573"/>
                    <a:pt x="5838" y="9775"/>
                  </a:cubicBezTo>
                  <a:cubicBezTo>
                    <a:pt x="7239" y="11943"/>
                    <a:pt x="10574" y="11376"/>
                    <a:pt x="11175" y="8841"/>
                  </a:cubicBezTo>
                  <a:cubicBezTo>
                    <a:pt x="11508" y="7273"/>
                    <a:pt x="10508" y="5705"/>
                    <a:pt x="8940" y="533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 name="Google Shape;379;p38"/>
            <p:cNvSpPr/>
            <p:nvPr/>
          </p:nvSpPr>
          <p:spPr>
            <a:xfrm flipH="1">
              <a:off x="3618947" y="3360521"/>
              <a:ext cx="207789" cy="208534"/>
            </a:xfrm>
            <a:custGeom>
              <a:avLst/>
              <a:gdLst/>
              <a:ahLst/>
              <a:cxnLst/>
              <a:rect l="l" t="t" r="r" b="b"/>
              <a:pathLst>
                <a:path w="9474" h="9508" extrusionOk="0">
                  <a:moveTo>
                    <a:pt x="6538" y="1301"/>
                  </a:moveTo>
                  <a:cubicBezTo>
                    <a:pt x="6839" y="1468"/>
                    <a:pt x="7105" y="1668"/>
                    <a:pt x="7372" y="1902"/>
                  </a:cubicBezTo>
                  <a:lnTo>
                    <a:pt x="8273" y="1568"/>
                  </a:lnTo>
                  <a:lnTo>
                    <a:pt x="9107" y="2903"/>
                  </a:lnTo>
                  <a:lnTo>
                    <a:pt x="8406" y="3603"/>
                  </a:lnTo>
                  <a:cubicBezTo>
                    <a:pt x="8506" y="3903"/>
                    <a:pt x="8573" y="4270"/>
                    <a:pt x="8606" y="4604"/>
                  </a:cubicBezTo>
                  <a:lnTo>
                    <a:pt x="9474" y="5037"/>
                  </a:lnTo>
                  <a:lnTo>
                    <a:pt x="9174" y="6572"/>
                  </a:lnTo>
                  <a:lnTo>
                    <a:pt x="8206" y="6572"/>
                  </a:lnTo>
                  <a:cubicBezTo>
                    <a:pt x="8039" y="6872"/>
                    <a:pt x="7839" y="7139"/>
                    <a:pt x="7606" y="7406"/>
                  </a:cubicBezTo>
                  <a:lnTo>
                    <a:pt x="7939" y="8306"/>
                  </a:lnTo>
                  <a:lnTo>
                    <a:pt x="6572" y="9140"/>
                  </a:lnTo>
                  <a:lnTo>
                    <a:pt x="5905" y="8473"/>
                  </a:lnTo>
                  <a:cubicBezTo>
                    <a:pt x="5571" y="8573"/>
                    <a:pt x="5237" y="8607"/>
                    <a:pt x="4904" y="8640"/>
                  </a:cubicBezTo>
                  <a:lnTo>
                    <a:pt x="4470" y="9507"/>
                  </a:lnTo>
                  <a:lnTo>
                    <a:pt x="2936" y="9140"/>
                  </a:lnTo>
                  <a:lnTo>
                    <a:pt x="2936" y="8206"/>
                  </a:lnTo>
                  <a:cubicBezTo>
                    <a:pt x="2636" y="8040"/>
                    <a:pt x="2335" y="7839"/>
                    <a:pt x="2102" y="7606"/>
                  </a:cubicBezTo>
                  <a:lnTo>
                    <a:pt x="1201" y="7906"/>
                  </a:lnTo>
                  <a:lnTo>
                    <a:pt x="367" y="6572"/>
                  </a:lnTo>
                  <a:lnTo>
                    <a:pt x="1034" y="5905"/>
                  </a:lnTo>
                  <a:cubicBezTo>
                    <a:pt x="934" y="5571"/>
                    <a:pt x="868" y="5238"/>
                    <a:pt x="868" y="4871"/>
                  </a:cubicBezTo>
                  <a:lnTo>
                    <a:pt x="0" y="4470"/>
                  </a:lnTo>
                  <a:lnTo>
                    <a:pt x="334" y="2936"/>
                  </a:lnTo>
                  <a:lnTo>
                    <a:pt x="1235" y="2936"/>
                  </a:lnTo>
                  <a:cubicBezTo>
                    <a:pt x="1401" y="2602"/>
                    <a:pt x="1601" y="2335"/>
                    <a:pt x="1835" y="2102"/>
                  </a:cubicBezTo>
                  <a:lnTo>
                    <a:pt x="1501" y="1201"/>
                  </a:lnTo>
                  <a:lnTo>
                    <a:pt x="2836" y="367"/>
                  </a:lnTo>
                  <a:lnTo>
                    <a:pt x="3536" y="1035"/>
                  </a:lnTo>
                  <a:cubicBezTo>
                    <a:pt x="3870" y="934"/>
                    <a:pt x="4203" y="868"/>
                    <a:pt x="4537" y="868"/>
                  </a:cubicBezTo>
                  <a:lnTo>
                    <a:pt x="4971" y="0"/>
                  </a:lnTo>
                  <a:lnTo>
                    <a:pt x="6505" y="334"/>
                  </a:lnTo>
                  <a:lnTo>
                    <a:pt x="6505" y="1301"/>
                  </a:lnTo>
                  <a:close/>
                  <a:moveTo>
                    <a:pt x="5171" y="3103"/>
                  </a:moveTo>
                  <a:cubicBezTo>
                    <a:pt x="3670" y="2769"/>
                    <a:pt x="2535" y="4404"/>
                    <a:pt x="3336" y="5671"/>
                  </a:cubicBezTo>
                  <a:cubicBezTo>
                    <a:pt x="4170" y="6972"/>
                    <a:pt x="6105" y="6639"/>
                    <a:pt x="6438" y="5137"/>
                  </a:cubicBezTo>
                  <a:cubicBezTo>
                    <a:pt x="6638" y="4237"/>
                    <a:pt x="6071" y="3336"/>
                    <a:pt x="5171" y="3103"/>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 name="Google Shape;380;p38"/>
            <p:cNvSpPr/>
            <p:nvPr/>
          </p:nvSpPr>
          <p:spPr>
            <a:xfrm flipH="1">
              <a:off x="3618947" y="3360521"/>
              <a:ext cx="207789" cy="208534"/>
            </a:xfrm>
            <a:custGeom>
              <a:avLst/>
              <a:gdLst/>
              <a:ahLst/>
              <a:cxnLst/>
              <a:rect l="l" t="t" r="r" b="b"/>
              <a:pathLst>
                <a:path w="9474" h="9508" extrusionOk="0">
                  <a:moveTo>
                    <a:pt x="6538" y="1301"/>
                  </a:moveTo>
                  <a:cubicBezTo>
                    <a:pt x="6839" y="1468"/>
                    <a:pt x="7105" y="1668"/>
                    <a:pt x="7372" y="1902"/>
                  </a:cubicBezTo>
                  <a:lnTo>
                    <a:pt x="8273" y="1568"/>
                  </a:lnTo>
                  <a:lnTo>
                    <a:pt x="9107" y="2903"/>
                  </a:lnTo>
                  <a:lnTo>
                    <a:pt x="8406" y="3603"/>
                  </a:lnTo>
                  <a:cubicBezTo>
                    <a:pt x="8506" y="3903"/>
                    <a:pt x="8573" y="4270"/>
                    <a:pt x="8606" y="4604"/>
                  </a:cubicBezTo>
                  <a:lnTo>
                    <a:pt x="9474" y="5037"/>
                  </a:lnTo>
                  <a:lnTo>
                    <a:pt x="9174" y="6572"/>
                  </a:lnTo>
                  <a:lnTo>
                    <a:pt x="8206" y="6572"/>
                  </a:lnTo>
                  <a:cubicBezTo>
                    <a:pt x="8039" y="6872"/>
                    <a:pt x="7839" y="7139"/>
                    <a:pt x="7606" y="7406"/>
                  </a:cubicBezTo>
                  <a:lnTo>
                    <a:pt x="7939" y="8306"/>
                  </a:lnTo>
                  <a:lnTo>
                    <a:pt x="6572" y="9140"/>
                  </a:lnTo>
                  <a:lnTo>
                    <a:pt x="5905" y="8473"/>
                  </a:lnTo>
                  <a:cubicBezTo>
                    <a:pt x="5571" y="8573"/>
                    <a:pt x="5237" y="8607"/>
                    <a:pt x="4904" y="8640"/>
                  </a:cubicBezTo>
                  <a:lnTo>
                    <a:pt x="4470" y="9507"/>
                  </a:lnTo>
                  <a:lnTo>
                    <a:pt x="2936" y="9140"/>
                  </a:lnTo>
                  <a:lnTo>
                    <a:pt x="2936" y="8206"/>
                  </a:lnTo>
                  <a:cubicBezTo>
                    <a:pt x="2636" y="8040"/>
                    <a:pt x="2335" y="7839"/>
                    <a:pt x="2102" y="7606"/>
                  </a:cubicBezTo>
                  <a:lnTo>
                    <a:pt x="1201" y="7906"/>
                  </a:lnTo>
                  <a:lnTo>
                    <a:pt x="367" y="6572"/>
                  </a:lnTo>
                  <a:lnTo>
                    <a:pt x="1034" y="5905"/>
                  </a:lnTo>
                  <a:cubicBezTo>
                    <a:pt x="934" y="5571"/>
                    <a:pt x="868" y="5238"/>
                    <a:pt x="868" y="4871"/>
                  </a:cubicBezTo>
                  <a:lnTo>
                    <a:pt x="0" y="4470"/>
                  </a:lnTo>
                  <a:lnTo>
                    <a:pt x="334" y="2936"/>
                  </a:lnTo>
                  <a:lnTo>
                    <a:pt x="1235" y="2936"/>
                  </a:lnTo>
                  <a:cubicBezTo>
                    <a:pt x="1401" y="2602"/>
                    <a:pt x="1601" y="2335"/>
                    <a:pt x="1835" y="2102"/>
                  </a:cubicBezTo>
                  <a:lnTo>
                    <a:pt x="1501" y="1201"/>
                  </a:lnTo>
                  <a:lnTo>
                    <a:pt x="2836" y="367"/>
                  </a:lnTo>
                  <a:lnTo>
                    <a:pt x="3536" y="1035"/>
                  </a:lnTo>
                  <a:cubicBezTo>
                    <a:pt x="3870" y="934"/>
                    <a:pt x="4203" y="868"/>
                    <a:pt x="4537" y="868"/>
                  </a:cubicBezTo>
                  <a:lnTo>
                    <a:pt x="4971" y="0"/>
                  </a:lnTo>
                  <a:lnTo>
                    <a:pt x="6505" y="334"/>
                  </a:lnTo>
                  <a:lnTo>
                    <a:pt x="6505" y="1301"/>
                  </a:lnTo>
                  <a:close/>
                  <a:moveTo>
                    <a:pt x="5171" y="3103"/>
                  </a:moveTo>
                  <a:cubicBezTo>
                    <a:pt x="3670" y="2769"/>
                    <a:pt x="2535" y="4404"/>
                    <a:pt x="3336" y="5671"/>
                  </a:cubicBezTo>
                  <a:cubicBezTo>
                    <a:pt x="4170" y="6972"/>
                    <a:pt x="6105" y="6639"/>
                    <a:pt x="6438" y="5137"/>
                  </a:cubicBezTo>
                  <a:cubicBezTo>
                    <a:pt x="6638" y="4237"/>
                    <a:pt x="6071" y="3336"/>
                    <a:pt x="5171" y="310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 name="Google Shape;381;p38"/>
            <p:cNvSpPr/>
            <p:nvPr/>
          </p:nvSpPr>
          <p:spPr>
            <a:xfrm flipH="1">
              <a:off x="1702367" y="2553180"/>
              <a:ext cx="158769" cy="423166"/>
            </a:xfrm>
            <a:custGeom>
              <a:avLst/>
              <a:gdLst/>
              <a:ahLst/>
              <a:cxnLst/>
              <a:rect l="l" t="t" r="r" b="b"/>
              <a:pathLst>
                <a:path w="7239" h="19294" extrusionOk="0">
                  <a:moveTo>
                    <a:pt x="1239" y="1"/>
                  </a:moveTo>
                  <a:cubicBezTo>
                    <a:pt x="710" y="1"/>
                    <a:pt x="195" y="238"/>
                    <a:pt x="0" y="713"/>
                  </a:cubicBezTo>
                  <a:lnTo>
                    <a:pt x="2035" y="19293"/>
                  </a:lnTo>
                  <a:cubicBezTo>
                    <a:pt x="3836" y="18759"/>
                    <a:pt x="5071" y="17092"/>
                    <a:pt x="5004" y="15224"/>
                  </a:cubicBezTo>
                  <a:cubicBezTo>
                    <a:pt x="4937" y="14390"/>
                    <a:pt x="4637" y="13622"/>
                    <a:pt x="4670" y="12788"/>
                  </a:cubicBezTo>
                  <a:cubicBezTo>
                    <a:pt x="4737" y="11554"/>
                    <a:pt x="5571" y="10453"/>
                    <a:pt x="6205" y="9353"/>
                  </a:cubicBezTo>
                  <a:cubicBezTo>
                    <a:pt x="6838" y="8252"/>
                    <a:pt x="7239" y="6817"/>
                    <a:pt x="6505" y="5783"/>
                  </a:cubicBezTo>
                  <a:cubicBezTo>
                    <a:pt x="6038" y="5116"/>
                    <a:pt x="5204" y="4816"/>
                    <a:pt x="4604" y="4216"/>
                  </a:cubicBezTo>
                  <a:cubicBezTo>
                    <a:pt x="4036" y="3649"/>
                    <a:pt x="3770" y="2848"/>
                    <a:pt x="3469" y="2114"/>
                  </a:cubicBezTo>
                  <a:cubicBezTo>
                    <a:pt x="3169" y="1380"/>
                    <a:pt x="2769" y="580"/>
                    <a:pt x="2068" y="213"/>
                  </a:cubicBezTo>
                  <a:cubicBezTo>
                    <a:pt x="1821" y="71"/>
                    <a:pt x="1528" y="1"/>
                    <a:pt x="123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 name="Google Shape;382;p38"/>
            <p:cNvSpPr/>
            <p:nvPr/>
          </p:nvSpPr>
          <p:spPr>
            <a:xfrm flipH="1">
              <a:off x="1837712" y="2385155"/>
              <a:ext cx="701621" cy="724409"/>
            </a:xfrm>
            <a:custGeom>
              <a:avLst/>
              <a:gdLst/>
              <a:ahLst/>
              <a:cxnLst/>
              <a:rect l="l" t="t" r="r" b="b"/>
              <a:pathLst>
                <a:path w="31990" h="33029" extrusionOk="0">
                  <a:moveTo>
                    <a:pt x="21711" y="0"/>
                  </a:moveTo>
                  <a:cubicBezTo>
                    <a:pt x="19896" y="0"/>
                    <a:pt x="18114" y="706"/>
                    <a:pt x="16812" y="2036"/>
                  </a:cubicBezTo>
                  <a:cubicBezTo>
                    <a:pt x="16012" y="2870"/>
                    <a:pt x="15378" y="3938"/>
                    <a:pt x="14277" y="4305"/>
                  </a:cubicBezTo>
                  <a:cubicBezTo>
                    <a:pt x="13903" y="4446"/>
                    <a:pt x="13515" y="4483"/>
                    <a:pt x="13121" y="4483"/>
                  </a:cubicBezTo>
                  <a:cubicBezTo>
                    <a:pt x="12685" y="4483"/>
                    <a:pt x="12242" y="4438"/>
                    <a:pt x="11806" y="4438"/>
                  </a:cubicBezTo>
                  <a:cubicBezTo>
                    <a:pt x="11617" y="4438"/>
                    <a:pt x="11428" y="4446"/>
                    <a:pt x="11242" y="4471"/>
                  </a:cubicBezTo>
                  <a:cubicBezTo>
                    <a:pt x="9874" y="4738"/>
                    <a:pt x="8706" y="5572"/>
                    <a:pt x="8039" y="6806"/>
                  </a:cubicBezTo>
                  <a:cubicBezTo>
                    <a:pt x="7372" y="8007"/>
                    <a:pt x="7005" y="9341"/>
                    <a:pt x="6905" y="10709"/>
                  </a:cubicBezTo>
                  <a:cubicBezTo>
                    <a:pt x="6738" y="11943"/>
                    <a:pt x="6638" y="13311"/>
                    <a:pt x="5804" y="14212"/>
                  </a:cubicBezTo>
                  <a:cubicBezTo>
                    <a:pt x="4937" y="15112"/>
                    <a:pt x="3603" y="15279"/>
                    <a:pt x="2569" y="15913"/>
                  </a:cubicBezTo>
                  <a:cubicBezTo>
                    <a:pt x="567" y="17214"/>
                    <a:pt x="0" y="19882"/>
                    <a:pt x="1268" y="21917"/>
                  </a:cubicBezTo>
                  <a:cubicBezTo>
                    <a:pt x="1668" y="22518"/>
                    <a:pt x="2268" y="23085"/>
                    <a:pt x="2302" y="23819"/>
                  </a:cubicBezTo>
                  <a:cubicBezTo>
                    <a:pt x="2369" y="24519"/>
                    <a:pt x="1935" y="25053"/>
                    <a:pt x="1735" y="25720"/>
                  </a:cubicBezTo>
                  <a:cubicBezTo>
                    <a:pt x="1268" y="27454"/>
                    <a:pt x="2469" y="29189"/>
                    <a:pt x="4270" y="29389"/>
                  </a:cubicBezTo>
                  <a:cubicBezTo>
                    <a:pt x="4312" y="29391"/>
                    <a:pt x="4355" y="29392"/>
                    <a:pt x="4398" y="29392"/>
                  </a:cubicBezTo>
                  <a:cubicBezTo>
                    <a:pt x="4895" y="29392"/>
                    <a:pt x="5409" y="29290"/>
                    <a:pt x="5898" y="29290"/>
                  </a:cubicBezTo>
                  <a:cubicBezTo>
                    <a:pt x="6227" y="29290"/>
                    <a:pt x="6545" y="29336"/>
                    <a:pt x="6838" y="29489"/>
                  </a:cubicBezTo>
                  <a:cubicBezTo>
                    <a:pt x="7639" y="29890"/>
                    <a:pt x="7906" y="30824"/>
                    <a:pt x="8406" y="31524"/>
                  </a:cubicBezTo>
                  <a:cubicBezTo>
                    <a:pt x="9119" y="32490"/>
                    <a:pt x="10245" y="33028"/>
                    <a:pt x="11400" y="33028"/>
                  </a:cubicBezTo>
                  <a:cubicBezTo>
                    <a:pt x="11920" y="33028"/>
                    <a:pt x="12446" y="32919"/>
                    <a:pt x="12943" y="32692"/>
                  </a:cubicBezTo>
                  <a:cubicBezTo>
                    <a:pt x="13556" y="32369"/>
                    <a:pt x="14139" y="31889"/>
                    <a:pt x="14811" y="31889"/>
                  </a:cubicBezTo>
                  <a:cubicBezTo>
                    <a:pt x="14833" y="31889"/>
                    <a:pt x="14855" y="31890"/>
                    <a:pt x="14877" y="31891"/>
                  </a:cubicBezTo>
                  <a:cubicBezTo>
                    <a:pt x="15578" y="31958"/>
                    <a:pt x="16145" y="32558"/>
                    <a:pt x="16846" y="32692"/>
                  </a:cubicBezTo>
                  <a:cubicBezTo>
                    <a:pt x="16940" y="32709"/>
                    <a:pt x="17034" y="32717"/>
                    <a:pt x="17127" y="32717"/>
                  </a:cubicBezTo>
                  <a:cubicBezTo>
                    <a:pt x="17924" y="32717"/>
                    <a:pt x="18669" y="32111"/>
                    <a:pt x="19147" y="31424"/>
                  </a:cubicBezTo>
                  <a:cubicBezTo>
                    <a:pt x="19714" y="30690"/>
                    <a:pt x="20081" y="29789"/>
                    <a:pt x="20782" y="29189"/>
                  </a:cubicBezTo>
                  <a:cubicBezTo>
                    <a:pt x="21682" y="28355"/>
                    <a:pt x="22950" y="28155"/>
                    <a:pt x="24117" y="27788"/>
                  </a:cubicBezTo>
                  <a:cubicBezTo>
                    <a:pt x="29521" y="25920"/>
                    <a:pt x="31990" y="19682"/>
                    <a:pt x="29421" y="14612"/>
                  </a:cubicBezTo>
                  <a:lnTo>
                    <a:pt x="25385" y="6373"/>
                  </a:lnTo>
                  <a:cubicBezTo>
                    <a:pt x="26653" y="5572"/>
                    <a:pt x="26953" y="3737"/>
                    <a:pt x="26252" y="2437"/>
                  </a:cubicBezTo>
                  <a:cubicBezTo>
                    <a:pt x="25585" y="1136"/>
                    <a:pt x="24151" y="335"/>
                    <a:pt x="22683" y="68"/>
                  </a:cubicBezTo>
                  <a:cubicBezTo>
                    <a:pt x="22360" y="23"/>
                    <a:pt x="22035" y="0"/>
                    <a:pt x="2171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 name="Google Shape;383;p38"/>
            <p:cNvSpPr/>
            <p:nvPr/>
          </p:nvSpPr>
          <p:spPr>
            <a:xfrm flipH="1">
              <a:off x="1882345" y="2501002"/>
              <a:ext cx="409721" cy="803190"/>
            </a:xfrm>
            <a:custGeom>
              <a:avLst/>
              <a:gdLst/>
              <a:ahLst/>
              <a:cxnLst/>
              <a:rect l="l" t="t" r="r" b="b"/>
              <a:pathLst>
                <a:path w="18681" h="36621" extrusionOk="0">
                  <a:moveTo>
                    <a:pt x="5862" y="1"/>
                  </a:moveTo>
                  <a:cubicBezTo>
                    <a:pt x="2720" y="1"/>
                    <a:pt x="625" y="3999"/>
                    <a:pt x="401" y="7262"/>
                  </a:cubicBezTo>
                  <a:cubicBezTo>
                    <a:pt x="168" y="11031"/>
                    <a:pt x="1" y="15668"/>
                    <a:pt x="435" y="18503"/>
                  </a:cubicBezTo>
                  <a:cubicBezTo>
                    <a:pt x="1317" y="24061"/>
                    <a:pt x="5501" y="24909"/>
                    <a:pt x="5667" y="24909"/>
                  </a:cubicBezTo>
                  <a:cubicBezTo>
                    <a:pt x="5670" y="24909"/>
                    <a:pt x="5672" y="24908"/>
                    <a:pt x="5672" y="24908"/>
                  </a:cubicBezTo>
                  <a:cubicBezTo>
                    <a:pt x="5672" y="24907"/>
                    <a:pt x="5672" y="24907"/>
                    <a:pt x="5672" y="24907"/>
                  </a:cubicBezTo>
                  <a:cubicBezTo>
                    <a:pt x="5704" y="24907"/>
                    <a:pt x="5672" y="26819"/>
                    <a:pt x="5772" y="31846"/>
                  </a:cubicBezTo>
                  <a:cubicBezTo>
                    <a:pt x="5805" y="34848"/>
                    <a:pt x="5905" y="36549"/>
                    <a:pt x="9341" y="36616"/>
                  </a:cubicBezTo>
                  <a:cubicBezTo>
                    <a:pt x="9432" y="36619"/>
                    <a:pt x="9523" y="36620"/>
                    <a:pt x="9616" y="36620"/>
                  </a:cubicBezTo>
                  <a:cubicBezTo>
                    <a:pt x="13018" y="36620"/>
                    <a:pt x="17415" y="34831"/>
                    <a:pt x="17480" y="31746"/>
                  </a:cubicBezTo>
                  <a:lnTo>
                    <a:pt x="18648" y="4760"/>
                  </a:lnTo>
                  <a:cubicBezTo>
                    <a:pt x="18681" y="3726"/>
                    <a:pt x="17914" y="2859"/>
                    <a:pt x="16880" y="2725"/>
                  </a:cubicBezTo>
                  <a:lnTo>
                    <a:pt x="6272" y="23"/>
                  </a:lnTo>
                  <a:cubicBezTo>
                    <a:pt x="6133" y="8"/>
                    <a:pt x="5997" y="1"/>
                    <a:pt x="5862" y="1"/>
                  </a:cubicBez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 name="Google Shape;384;p38"/>
            <p:cNvSpPr/>
            <p:nvPr/>
          </p:nvSpPr>
          <p:spPr>
            <a:xfrm flipH="1">
              <a:off x="2223987" y="2726052"/>
              <a:ext cx="32219" cy="30859"/>
            </a:xfrm>
            <a:custGeom>
              <a:avLst/>
              <a:gdLst/>
              <a:ahLst/>
              <a:cxnLst/>
              <a:rect l="l" t="t" r="r" b="b"/>
              <a:pathLst>
                <a:path w="1469" h="1407" extrusionOk="0">
                  <a:moveTo>
                    <a:pt x="707" y="0"/>
                  </a:moveTo>
                  <a:cubicBezTo>
                    <a:pt x="334" y="0"/>
                    <a:pt x="32" y="290"/>
                    <a:pt x="0" y="670"/>
                  </a:cubicBezTo>
                  <a:cubicBezTo>
                    <a:pt x="0" y="1070"/>
                    <a:pt x="301" y="1371"/>
                    <a:pt x="701" y="1404"/>
                  </a:cubicBezTo>
                  <a:cubicBezTo>
                    <a:pt x="721" y="1406"/>
                    <a:pt x="741" y="1406"/>
                    <a:pt x="761" y="1406"/>
                  </a:cubicBezTo>
                  <a:cubicBezTo>
                    <a:pt x="1134" y="1406"/>
                    <a:pt x="1436" y="1117"/>
                    <a:pt x="1468" y="737"/>
                  </a:cubicBezTo>
                  <a:cubicBezTo>
                    <a:pt x="1468" y="336"/>
                    <a:pt x="1135" y="36"/>
                    <a:pt x="768" y="3"/>
                  </a:cubicBezTo>
                  <a:cubicBezTo>
                    <a:pt x="747" y="1"/>
                    <a:pt x="727" y="0"/>
                    <a:pt x="70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 name="Google Shape;385;p38"/>
            <p:cNvSpPr/>
            <p:nvPr/>
          </p:nvSpPr>
          <p:spPr>
            <a:xfrm flipH="1">
              <a:off x="2196923" y="2696114"/>
              <a:ext cx="65863" cy="17195"/>
            </a:xfrm>
            <a:custGeom>
              <a:avLst/>
              <a:gdLst/>
              <a:ahLst/>
              <a:cxnLst/>
              <a:rect l="l" t="t" r="r" b="b"/>
              <a:pathLst>
                <a:path w="3003" h="784" extrusionOk="0">
                  <a:moveTo>
                    <a:pt x="1468" y="0"/>
                  </a:moveTo>
                  <a:cubicBezTo>
                    <a:pt x="1068" y="0"/>
                    <a:pt x="667" y="134"/>
                    <a:pt x="334" y="367"/>
                  </a:cubicBezTo>
                  <a:cubicBezTo>
                    <a:pt x="100" y="534"/>
                    <a:pt x="0" y="734"/>
                    <a:pt x="34" y="767"/>
                  </a:cubicBezTo>
                  <a:cubicBezTo>
                    <a:pt x="45" y="779"/>
                    <a:pt x="62" y="784"/>
                    <a:pt x="84" y="784"/>
                  </a:cubicBezTo>
                  <a:cubicBezTo>
                    <a:pt x="262" y="784"/>
                    <a:pt x="786" y="467"/>
                    <a:pt x="1468" y="467"/>
                  </a:cubicBezTo>
                  <a:cubicBezTo>
                    <a:pt x="2180" y="467"/>
                    <a:pt x="2707" y="784"/>
                    <a:pt x="2862" y="784"/>
                  </a:cubicBezTo>
                  <a:cubicBezTo>
                    <a:pt x="2881" y="784"/>
                    <a:pt x="2895" y="779"/>
                    <a:pt x="2902" y="767"/>
                  </a:cubicBezTo>
                  <a:cubicBezTo>
                    <a:pt x="3002" y="667"/>
                    <a:pt x="2869" y="534"/>
                    <a:pt x="2602" y="367"/>
                  </a:cubicBezTo>
                  <a:cubicBezTo>
                    <a:pt x="2268" y="134"/>
                    <a:pt x="1868" y="0"/>
                    <a:pt x="146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 name="Google Shape;386;p38"/>
            <p:cNvSpPr/>
            <p:nvPr/>
          </p:nvSpPr>
          <p:spPr>
            <a:xfrm flipH="1">
              <a:off x="2052804" y="2726052"/>
              <a:ext cx="32219" cy="30859"/>
            </a:xfrm>
            <a:custGeom>
              <a:avLst/>
              <a:gdLst/>
              <a:ahLst/>
              <a:cxnLst/>
              <a:rect l="l" t="t" r="r" b="b"/>
              <a:pathLst>
                <a:path w="1469" h="1407" extrusionOk="0">
                  <a:moveTo>
                    <a:pt x="708" y="0"/>
                  </a:moveTo>
                  <a:cubicBezTo>
                    <a:pt x="335" y="0"/>
                    <a:pt x="33" y="290"/>
                    <a:pt x="1" y="670"/>
                  </a:cubicBezTo>
                  <a:cubicBezTo>
                    <a:pt x="1" y="1070"/>
                    <a:pt x="301" y="1371"/>
                    <a:pt x="701" y="1404"/>
                  </a:cubicBezTo>
                  <a:cubicBezTo>
                    <a:pt x="722" y="1406"/>
                    <a:pt x="742" y="1406"/>
                    <a:pt x="762" y="1406"/>
                  </a:cubicBezTo>
                  <a:cubicBezTo>
                    <a:pt x="1135" y="1406"/>
                    <a:pt x="1437" y="1117"/>
                    <a:pt x="1469" y="737"/>
                  </a:cubicBezTo>
                  <a:cubicBezTo>
                    <a:pt x="1469" y="336"/>
                    <a:pt x="1135" y="36"/>
                    <a:pt x="768" y="3"/>
                  </a:cubicBezTo>
                  <a:cubicBezTo>
                    <a:pt x="748" y="1"/>
                    <a:pt x="728" y="0"/>
                    <a:pt x="70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 name="Google Shape;387;p38"/>
            <p:cNvSpPr/>
            <p:nvPr/>
          </p:nvSpPr>
          <p:spPr>
            <a:xfrm flipH="1">
              <a:off x="2027933" y="2699776"/>
              <a:ext cx="65863" cy="17195"/>
            </a:xfrm>
            <a:custGeom>
              <a:avLst/>
              <a:gdLst/>
              <a:ahLst/>
              <a:cxnLst/>
              <a:rect l="l" t="t" r="r" b="b"/>
              <a:pathLst>
                <a:path w="3003" h="784" extrusionOk="0">
                  <a:moveTo>
                    <a:pt x="1468" y="0"/>
                  </a:moveTo>
                  <a:cubicBezTo>
                    <a:pt x="1068" y="0"/>
                    <a:pt x="668" y="133"/>
                    <a:pt x="334" y="367"/>
                  </a:cubicBezTo>
                  <a:cubicBezTo>
                    <a:pt x="101" y="534"/>
                    <a:pt x="1" y="734"/>
                    <a:pt x="34" y="767"/>
                  </a:cubicBezTo>
                  <a:cubicBezTo>
                    <a:pt x="44" y="778"/>
                    <a:pt x="60" y="782"/>
                    <a:pt x="80" y="782"/>
                  </a:cubicBezTo>
                  <a:cubicBezTo>
                    <a:pt x="247" y="782"/>
                    <a:pt x="738" y="465"/>
                    <a:pt x="1384" y="465"/>
                  </a:cubicBezTo>
                  <a:cubicBezTo>
                    <a:pt x="1412" y="465"/>
                    <a:pt x="1440" y="466"/>
                    <a:pt x="1468" y="467"/>
                  </a:cubicBezTo>
                  <a:cubicBezTo>
                    <a:pt x="2180" y="467"/>
                    <a:pt x="2707" y="783"/>
                    <a:pt x="2862" y="783"/>
                  </a:cubicBezTo>
                  <a:cubicBezTo>
                    <a:pt x="2882" y="783"/>
                    <a:pt x="2895" y="778"/>
                    <a:pt x="2903" y="767"/>
                  </a:cubicBezTo>
                  <a:cubicBezTo>
                    <a:pt x="3003" y="634"/>
                    <a:pt x="2869" y="534"/>
                    <a:pt x="2603" y="367"/>
                  </a:cubicBezTo>
                  <a:cubicBezTo>
                    <a:pt x="2269" y="133"/>
                    <a:pt x="1869" y="0"/>
                    <a:pt x="146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 name="Google Shape;388;p38"/>
            <p:cNvSpPr/>
            <p:nvPr/>
          </p:nvSpPr>
          <p:spPr>
            <a:xfrm flipH="1">
              <a:off x="2144986" y="2700478"/>
              <a:ext cx="54151" cy="143987"/>
            </a:xfrm>
            <a:custGeom>
              <a:avLst/>
              <a:gdLst/>
              <a:ahLst/>
              <a:cxnLst/>
              <a:rect l="l" t="t" r="r" b="b"/>
              <a:pathLst>
                <a:path w="2469" h="6565" extrusionOk="0">
                  <a:moveTo>
                    <a:pt x="2399" y="1"/>
                  </a:moveTo>
                  <a:cubicBezTo>
                    <a:pt x="2288" y="1"/>
                    <a:pt x="1560" y="1723"/>
                    <a:pt x="734" y="3871"/>
                  </a:cubicBezTo>
                  <a:cubicBezTo>
                    <a:pt x="534" y="4405"/>
                    <a:pt x="334" y="4905"/>
                    <a:pt x="167" y="5405"/>
                  </a:cubicBezTo>
                  <a:cubicBezTo>
                    <a:pt x="34" y="5639"/>
                    <a:pt x="0" y="5906"/>
                    <a:pt x="34" y="6173"/>
                  </a:cubicBezTo>
                  <a:cubicBezTo>
                    <a:pt x="100" y="6339"/>
                    <a:pt x="234" y="6439"/>
                    <a:pt x="367" y="6473"/>
                  </a:cubicBezTo>
                  <a:cubicBezTo>
                    <a:pt x="501" y="6506"/>
                    <a:pt x="601" y="6539"/>
                    <a:pt x="734" y="6539"/>
                  </a:cubicBezTo>
                  <a:cubicBezTo>
                    <a:pt x="934" y="6556"/>
                    <a:pt x="1143" y="6564"/>
                    <a:pt x="1355" y="6564"/>
                  </a:cubicBezTo>
                  <a:cubicBezTo>
                    <a:pt x="1568" y="6564"/>
                    <a:pt x="1785" y="6556"/>
                    <a:pt x="2002" y="6539"/>
                  </a:cubicBezTo>
                  <a:cubicBezTo>
                    <a:pt x="1601" y="6406"/>
                    <a:pt x="1168" y="6339"/>
                    <a:pt x="734" y="6306"/>
                  </a:cubicBezTo>
                  <a:cubicBezTo>
                    <a:pt x="534" y="6273"/>
                    <a:pt x="367" y="6239"/>
                    <a:pt x="334" y="6106"/>
                  </a:cubicBezTo>
                  <a:cubicBezTo>
                    <a:pt x="300" y="5906"/>
                    <a:pt x="367" y="5672"/>
                    <a:pt x="467" y="5505"/>
                  </a:cubicBezTo>
                  <a:cubicBezTo>
                    <a:pt x="634" y="5038"/>
                    <a:pt x="834" y="4505"/>
                    <a:pt x="1068" y="4004"/>
                  </a:cubicBezTo>
                  <a:cubicBezTo>
                    <a:pt x="1902" y="1836"/>
                    <a:pt x="2469" y="35"/>
                    <a:pt x="2402" y="1"/>
                  </a:cubicBezTo>
                  <a:cubicBezTo>
                    <a:pt x="2401" y="1"/>
                    <a:pt x="2400" y="1"/>
                    <a:pt x="239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 name="Google Shape;389;p38"/>
            <p:cNvSpPr/>
            <p:nvPr/>
          </p:nvSpPr>
          <p:spPr>
            <a:xfrm flipH="1">
              <a:off x="2000846" y="3003388"/>
              <a:ext cx="166841" cy="76588"/>
            </a:xfrm>
            <a:custGeom>
              <a:avLst/>
              <a:gdLst/>
              <a:ahLst/>
              <a:cxnLst/>
              <a:rect l="l" t="t" r="r" b="b"/>
              <a:pathLst>
                <a:path w="7607" h="3492" extrusionOk="0">
                  <a:moveTo>
                    <a:pt x="7606" y="0"/>
                  </a:moveTo>
                  <a:cubicBezTo>
                    <a:pt x="5357" y="1304"/>
                    <a:pt x="2789" y="2003"/>
                    <a:pt x="183" y="2003"/>
                  </a:cubicBezTo>
                  <a:cubicBezTo>
                    <a:pt x="122" y="2003"/>
                    <a:pt x="61" y="2002"/>
                    <a:pt x="1" y="2002"/>
                  </a:cubicBezTo>
                  <a:lnTo>
                    <a:pt x="1" y="3436"/>
                  </a:lnTo>
                  <a:cubicBezTo>
                    <a:pt x="376" y="3474"/>
                    <a:pt x="734" y="3491"/>
                    <a:pt x="1077" y="3491"/>
                  </a:cubicBezTo>
                  <a:cubicBezTo>
                    <a:pt x="5919" y="3491"/>
                    <a:pt x="7606" y="1"/>
                    <a:pt x="7606"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 name="Google Shape;390;p38"/>
            <p:cNvSpPr/>
            <p:nvPr/>
          </p:nvSpPr>
          <p:spPr>
            <a:xfrm flipH="1">
              <a:off x="2095967" y="2873613"/>
              <a:ext cx="54897" cy="38141"/>
            </a:xfrm>
            <a:custGeom>
              <a:avLst/>
              <a:gdLst/>
              <a:ahLst/>
              <a:cxnLst/>
              <a:rect l="l" t="t" r="r" b="b"/>
              <a:pathLst>
                <a:path w="2503" h="1739" extrusionOk="0">
                  <a:moveTo>
                    <a:pt x="1189" y="0"/>
                  </a:moveTo>
                  <a:cubicBezTo>
                    <a:pt x="785" y="0"/>
                    <a:pt x="396" y="194"/>
                    <a:pt x="134" y="513"/>
                  </a:cubicBezTo>
                  <a:lnTo>
                    <a:pt x="68" y="547"/>
                  </a:lnTo>
                  <a:cubicBezTo>
                    <a:pt x="1" y="647"/>
                    <a:pt x="1" y="747"/>
                    <a:pt x="68" y="847"/>
                  </a:cubicBezTo>
                  <a:cubicBezTo>
                    <a:pt x="134" y="947"/>
                    <a:pt x="201" y="1014"/>
                    <a:pt x="301" y="1081"/>
                  </a:cubicBezTo>
                  <a:cubicBezTo>
                    <a:pt x="568" y="1347"/>
                    <a:pt x="935" y="1548"/>
                    <a:pt x="1302" y="1681"/>
                  </a:cubicBezTo>
                  <a:cubicBezTo>
                    <a:pt x="1409" y="1720"/>
                    <a:pt x="1519" y="1739"/>
                    <a:pt x="1627" y="1739"/>
                  </a:cubicBezTo>
                  <a:cubicBezTo>
                    <a:pt x="1891" y="1739"/>
                    <a:pt x="2147" y="1627"/>
                    <a:pt x="2336" y="1414"/>
                  </a:cubicBezTo>
                  <a:cubicBezTo>
                    <a:pt x="2503" y="1114"/>
                    <a:pt x="2469" y="747"/>
                    <a:pt x="2269" y="480"/>
                  </a:cubicBezTo>
                  <a:cubicBezTo>
                    <a:pt x="2036" y="213"/>
                    <a:pt x="1702" y="46"/>
                    <a:pt x="1368" y="13"/>
                  </a:cubicBezTo>
                  <a:cubicBezTo>
                    <a:pt x="1309" y="5"/>
                    <a:pt x="1249" y="0"/>
                    <a:pt x="1189"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 name="Google Shape;391;p38"/>
            <p:cNvSpPr/>
            <p:nvPr/>
          </p:nvSpPr>
          <p:spPr>
            <a:xfrm flipH="1">
              <a:off x="2101823" y="2855607"/>
              <a:ext cx="57814" cy="49765"/>
            </a:xfrm>
            <a:custGeom>
              <a:avLst/>
              <a:gdLst/>
              <a:ahLst/>
              <a:cxnLst/>
              <a:rect l="l" t="t" r="r" b="b"/>
              <a:pathLst>
                <a:path w="2636" h="2269" extrusionOk="0">
                  <a:moveTo>
                    <a:pt x="2502" y="0"/>
                  </a:moveTo>
                  <a:cubicBezTo>
                    <a:pt x="2369" y="0"/>
                    <a:pt x="2369" y="834"/>
                    <a:pt x="1635" y="1468"/>
                  </a:cubicBezTo>
                  <a:cubicBezTo>
                    <a:pt x="901" y="2068"/>
                    <a:pt x="1" y="1968"/>
                    <a:pt x="1" y="2068"/>
                  </a:cubicBezTo>
                  <a:cubicBezTo>
                    <a:pt x="1" y="2135"/>
                    <a:pt x="201" y="2235"/>
                    <a:pt x="568" y="2268"/>
                  </a:cubicBezTo>
                  <a:cubicBezTo>
                    <a:pt x="1068" y="2268"/>
                    <a:pt x="1568" y="2102"/>
                    <a:pt x="1935" y="1768"/>
                  </a:cubicBezTo>
                  <a:cubicBezTo>
                    <a:pt x="2336" y="1468"/>
                    <a:pt x="2569" y="1034"/>
                    <a:pt x="2636" y="567"/>
                  </a:cubicBezTo>
                  <a:cubicBezTo>
                    <a:pt x="2636" y="200"/>
                    <a:pt x="2569" y="0"/>
                    <a:pt x="250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 name="Google Shape;392;p38"/>
            <p:cNvSpPr/>
            <p:nvPr/>
          </p:nvSpPr>
          <p:spPr>
            <a:xfrm flipH="1">
              <a:off x="2021331" y="2673589"/>
              <a:ext cx="79769" cy="23073"/>
            </a:xfrm>
            <a:custGeom>
              <a:avLst/>
              <a:gdLst/>
              <a:ahLst/>
              <a:cxnLst/>
              <a:rect l="l" t="t" r="r" b="b"/>
              <a:pathLst>
                <a:path w="3637" h="1052" extrusionOk="0">
                  <a:moveTo>
                    <a:pt x="1569" y="1"/>
                  </a:moveTo>
                  <a:cubicBezTo>
                    <a:pt x="1208" y="1"/>
                    <a:pt x="847" y="65"/>
                    <a:pt x="500" y="193"/>
                  </a:cubicBezTo>
                  <a:cubicBezTo>
                    <a:pt x="167" y="327"/>
                    <a:pt x="0" y="494"/>
                    <a:pt x="33" y="594"/>
                  </a:cubicBezTo>
                  <a:cubicBezTo>
                    <a:pt x="100" y="794"/>
                    <a:pt x="901" y="694"/>
                    <a:pt x="1801" y="794"/>
                  </a:cubicBezTo>
                  <a:cubicBezTo>
                    <a:pt x="2505" y="894"/>
                    <a:pt x="3096" y="1052"/>
                    <a:pt x="3401" y="1052"/>
                  </a:cubicBezTo>
                  <a:cubicBezTo>
                    <a:pt x="3501" y="1052"/>
                    <a:pt x="3570" y="1035"/>
                    <a:pt x="3603" y="994"/>
                  </a:cubicBezTo>
                  <a:cubicBezTo>
                    <a:pt x="3636" y="894"/>
                    <a:pt x="3536" y="694"/>
                    <a:pt x="3236" y="494"/>
                  </a:cubicBezTo>
                  <a:cubicBezTo>
                    <a:pt x="2723" y="165"/>
                    <a:pt x="2146" y="1"/>
                    <a:pt x="156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 name="Google Shape;393;p38"/>
            <p:cNvSpPr/>
            <p:nvPr/>
          </p:nvSpPr>
          <p:spPr>
            <a:xfrm flipH="1">
              <a:off x="2195453" y="2645515"/>
              <a:ext cx="61477" cy="19323"/>
            </a:xfrm>
            <a:custGeom>
              <a:avLst/>
              <a:gdLst/>
              <a:ahLst/>
              <a:cxnLst/>
              <a:rect l="l" t="t" r="r" b="b"/>
              <a:pathLst>
                <a:path w="2803" h="881" extrusionOk="0">
                  <a:moveTo>
                    <a:pt x="1450" y="0"/>
                  </a:moveTo>
                  <a:cubicBezTo>
                    <a:pt x="1058" y="0"/>
                    <a:pt x="668" y="126"/>
                    <a:pt x="334" y="373"/>
                  </a:cubicBezTo>
                  <a:cubicBezTo>
                    <a:pt x="100" y="539"/>
                    <a:pt x="0" y="706"/>
                    <a:pt x="67" y="806"/>
                  </a:cubicBezTo>
                  <a:cubicBezTo>
                    <a:pt x="111" y="862"/>
                    <a:pt x="204" y="880"/>
                    <a:pt x="331" y="880"/>
                  </a:cubicBezTo>
                  <a:cubicBezTo>
                    <a:pt x="586" y="880"/>
                    <a:pt x="979" y="806"/>
                    <a:pt x="1401" y="806"/>
                  </a:cubicBezTo>
                  <a:cubicBezTo>
                    <a:pt x="1763" y="806"/>
                    <a:pt x="2104" y="850"/>
                    <a:pt x="2354" y="850"/>
                  </a:cubicBezTo>
                  <a:cubicBezTo>
                    <a:pt x="2541" y="850"/>
                    <a:pt x="2678" y="825"/>
                    <a:pt x="2735" y="739"/>
                  </a:cubicBezTo>
                  <a:cubicBezTo>
                    <a:pt x="2802" y="639"/>
                    <a:pt x="2702" y="473"/>
                    <a:pt x="2468" y="306"/>
                  </a:cubicBezTo>
                  <a:cubicBezTo>
                    <a:pt x="2153" y="101"/>
                    <a:pt x="1801" y="0"/>
                    <a:pt x="145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 name="Google Shape;394;p38"/>
            <p:cNvSpPr/>
            <p:nvPr/>
          </p:nvSpPr>
          <p:spPr>
            <a:xfrm flipH="1">
              <a:off x="1761628" y="2498568"/>
              <a:ext cx="271437" cy="548137"/>
            </a:xfrm>
            <a:custGeom>
              <a:avLst/>
              <a:gdLst/>
              <a:ahLst/>
              <a:cxnLst/>
              <a:rect l="l" t="t" r="r" b="b"/>
              <a:pathLst>
                <a:path w="12376" h="24992" extrusionOk="0">
                  <a:moveTo>
                    <a:pt x="4493" y="0"/>
                  </a:moveTo>
                  <a:cubicBezTo>
                    <a:pt x="3672" y="0"/>
                    <a:pt x="2858" y="191"/>
                    <a:pt x="2113" y="549"/>
                  </a:cubicBezTo>
                  <a:lnTo>
                    <a:pt x="2113" y="549"/>
                  </a:lnTo>
                  <a:cubicBezTo>
                    <a:pt x="1246" y="773"/>
                    <a:pt x="544" y="1408"/>
                    <a:pt x="267" y="2269"/>
                  </a:cubicBezTo>
                  <a:cubicBezTo>
                    <a:pt x="0" y="3170"/>
                    <a:pt x="267" y="4170"/>
                    <a:pt x="968" y="4838"/>
                  </a:cubicBezTo>
                  <a:cubicBezTo>
                    <a:pt x="1802" y="5605"/>
                    <a:pt x="3169" y="5872"/>
                    <a:pt x="3570" y="6939"/>
                  </a:cubicBezTo>
                  <a:cubicBezTo>
                    <a:pt x="3870" y="7740"/>
                    <a:pt x="3436" y="8607"/>
                    <a:pt x="2936" y="9341"/>
                  </a:cubicBezTo>
                  <a:cubicBezTo>
                    <a:pt x="2435" y="10041"/>
                    <a:pt x="1835" y="10742"/>
                    <a:pt x="1768" y="11609"/>
                  </a:cubicBezTo>
                  <a:cubicBezTo>
                    <a:pt x="1635" y="13277"/>
                    <a:pt x="3603" y="14611"/>
                    <a:pt x="3336" y="16279"/>
                  </a:cubicBezTo>
                  <a:cubicBezTo>
                    <a:pt x="3169" y="17347"/>
                    <a:pt x="2135" y="18014"/>
                    <a:pt x="1401" y="18848"/>
                  </a:cubicBezTo>
                  <a:cubicBezTo>
                    <a:pt x="534" y="19748"/>
                    <a:pt x="100" y="20983"/>
                    <a:pt x="234" y="22250"/>
                  </a:cubicBezTo>
                  <a:cubicBezTo>
                    <a:pt x="401" y="23551"/>
                    <a:pt x="1301" y="24585"/>
                    <a:pt x="2569" y="24919"/>
                  </a:cubicBezTo>
                  <a:cubicBezTo>
                    <a:pt x="2795" y="24970"/>
                    <a:pt x="3022" y="24992"/>
                    <a:pt x="3250" y="24992"/>
                  </a:cubicBezTo>
                  <a:cubicBezTo>
                    <a:pt x="4066" y="24992"/>
                    <a:pt x="4889" y="24705"/>
                    <a:pt x="5671" y="24418"/>
                  </a:cubicBezTo>
                  <a:cubicBezTo>
                    <a:pt x="6972" y="23985"/>
                    <a:pt x="8273" y="23484"/>
                    <a:pt x="9307" y="22617"/>
                  </a:cubicBezTo>
                  <a:cubicBezTo>
                    <a:pt x="10341" y="21750"/>
                    <a:pt x="11075" y="20382"/>
                    <a:pt x="10808" y="19081"/>
                  </a:cubicBezTo>
                  <a:cubicBezTo>
                    <a:pt x="10575" y="17880"/>
                    <a:pt x="9540" y="16880"/>
                    <a:pt x="9641" y="15679"/>
                  </a:cubicBezTo>
                  <a:cubicBezTo>
                    <a:pt x="9741" y="14378"/>
                    <a:pt x="11042" y="13544"/>
                    <a:pt x="11675" y="12410"/>
                  </a:cubicBezTo>
                  <a:cubicBezTo>
                    <a:pt x="12376" y="11009"/>
                    <a:pt x="12076" y="9341"/>
                    <a:pt x="10908" y="8307"/>
                  </a:cubicBezTo>
                  <a:cubicBezTo>
                    <a:pt x="10141" y="7673"/>
                    <a:pt x="9140" y="7373"/>
                    <a:pt x="8673" y="6472"/>
                  </a:cubicBezTo>
                  <a:cubicBezTo>
                    <a:pt x="8240" y="5605"/>
                    <a:pt x="8673" y="4504"/>
                    <a:pt x="8640" y="3503"/>
                  </a:cubicBezTo>
                  <a:cubicBezTo>
                    <a:pt x="8573" y="1969"/>
                    <a:pt x="7339" y="601"/>
                    <a:pt x="5804" y="168"/>
                  </a:cubicBezTo>
                  <a:cubicBezTo>
                    <a:pt x="5372" y="55"/>
                    <a:pt x="4932" y="0"/>
                    <a:pt x="449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 name="Google Shape;395;p38"/>
            <p:cNvSpPr/>
            <p:nvPr/>
          </p:nvSpPr>
          <p:spPr>
            <a:xfrm flipH="1">
              <a:off x="1982576" y="2455799"/>
              <a:ext cx="389960" cy="250338"/>
            </a:xfrm>
            <a:custGeom>
              <a:avLst/>
              <a:gdLst/>
              <a:ahLst/>
              <a:cxnLst/>
              <a:rect l="l" t="t" r="r" b="b"/>
              <a:pathLst>
                <a:path w="17780" h="11414" extrusionOk="0">
                  <a:moveTo>
                    <a:pt x="14071" y="1"/>
                  </a:moveTo>
                  <a:cubicBezTo>
                    <a:pt x="13897" y="1"/>
                    <a:pt x="13721" y="16"/>
                    <a:pt x="13544" y="49"/>
                  </a:cubicBezTo>
                  <a:cubicBezTo>
                    <a:pt x="12743" y="216"/>
                    <a:pt x="12043" y="750"/>
                    <a:pt x="11242" y="917"/>
                  </a:cubicBezTo>
                  <a:cubicBezTo>
                    <a:pt x="10893" y="1015"/>
                    <a:pt x="10534" y="1045"/>
                    <a:pt x="10169" y="1045"/>
                  </a:cubicBezTo>
                  <a:cubicBezTo>
                    <a:pt x="9574" y="1045"/>
                    <a:pt x="8966" y="964"/>
                    <a:pt x="8370" y="964"/>
                  </a:cubicBezTo>
                  <a:cubicBezTo>
                    <a:pt x="8214" y="964"/>
                    <a:pt x="8060" y="970"/>
                    <a:pt x="7906" y="983"/>
                  </a:cubicBezTo>
                  <a:cubicBezTo>
                    <a:pt x="6539" y="1150"/>
                    <a:pt x="5304" y="1951"/>
                    <a:pt x="4637" y="3152"/>
                  </a:cubicBezTo>
                  <a:cubicBezTo>
                    <a:pt x="4137" y="4052"/>
                    <a:pt x="3970" y="5220"/>
                    <a:pt x="3136" y="5854"/>
                  </a:cubicBezTo>
                  <a:cubicBezTo>
                    <a:pt x="2736" y="6120"/>
                    <a:pt x="2302" y="6354"/>
                    <a:pt x="1902" y="6587"/>
                  </a:cubicBezTo>
                  <a:cubicBezTo>
                    <a:pt x="1168" y="7121"/>
                    <a:pt x="634" y="7855"/>
                    <a:pt x="401" y="8722"/>
                  </a:cubicBezTo>
                  <a:cubicBezTo>
                    <a:pt x="167" y="9590"/>
                    <a:pt x="34" y="10457"/>
                    <a:pt x="1" y="11358"/>
                  </a:cubicBezTo>
                  <a:cubicBezTo>
                    <a:pt x="144" y="11396"/>
                    <a:pt x="286" y="11413"/>
                    <a:pt x="427" y="11413"/>
                  </a:cubicBezTo>
                  <a:cubicBezTo>
                    <a:pt x="1272" y="11413"/>
                    <a:pt x="2064" y="10776"/>
                    <a:pt x="2636" y="10090"/>
                  </a:cubicBezTo>
                  <a:cubicBezTo>
                    <a:pt x="3270" y="9289"/>
                    <a:pt x="3903" y="8355"/>
                    <a:pt x="4871" y="8089"/>
                  </a:cubicBezTo>
                  <a:cubicBezTo>
                    <a:pt x="5139" y="8011"/>
                    <a:pt x="5422" y="7986"/>
                    <a:pt x="5711" y="7986"/>
                  </a:cubicBezTo>
                  <a:cubicBezTo>
                    <a:pt x="6258" y="7986"/>
                    <a:pt x="6828" y="8077"/>
                    <a:pt x="7359" y="8077"/>
                  </a:cubicBezTo>
                  <a:cubicBezTo>
                    <a:pt x="7874" y="8077"/>
                    <a:pt x="8352" y="7991"/>
                    <a:pt x="8740" y="7655"/>
                  </a:cubicBezTo>
                  <a:cubicBezTo>
                    <a:pt x="9407" y="7054"/>
                    <a:pt x="9507" y="5854"/>
                    <a:pt x="10241" y="5387"/>
                  </a:cubicBezTo>
                  <a:cubicBezTo>
                    <a:pt x="10494" y="5233"/>
                    <a:pt x="10765" y="5177"/>
                    <a:pt x="11046" y="5177"/>
                  </a:cubicBezTo>
                  <a:cubicBezTo>
                    <a:pt x="11617" y="5177"/>
                    <a:pt x="12228" y="5408"/>
                    <a:pt x="12810" y="5520"/>
                  </a:cubicBezTo>
                  <a:cubicBezTo>
                    <a:pt x="13048" y="5563"/>
                    <a:pt x="13284" y="5584"/>
                    <a:pt x="13517" y="5584"/>
                  </a:cubicBezTo>
                  <a:cubicBezTo>
                    <a:pt x="15627" y="5584"/>
                    <a:pt x="17413" y="3877"/>
                    <a:pt x="17413" y="1684"/>
                  </a:cubicBezTo>
                  <a:lnTo>
                    <a:pt x="17780" y="2018"/>
                  </a:lnTo>
                  <a:cubicBezTo>
                    <a:pt x="16742" y="1009"/>
                    <a:pt x="15466" y="1"/>
                    <a:pt x="1407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 name="Google Shape;396;p38"/>
            <p:cNvSpPr/>
            <p:nvPr/>
          </p:nvSpPr>
          <p:spPr>
            <a:xfrm flipH="1">
              <a:off x="1758689" y="2519798"/>
              <a:ext cx="216583" cy="270713"/>
            </a:xfrm>
            <a:custGeom>
              <a:avLst/>
              <a:gdLst/>
              <a:ahLst/>
              <a:cxnLst/>
              <a:rect l="l" t="t" r="r" b="b"/>
              <a:pathLst>
                <a:path w="9875" h="12343" extrusionOk="0">
                  <a:moveTo>
                    <a:pt x="1" y="0"/>
                  </a:moveTo>
                  <a:cubicBezTo>
                    <a:pt x="1" y="0"/>
                    <a:pt x="1" y="67"/>
                    <a:pt x="34" y="167"/>
                  </a:cubicBezTo>
                  <a:cubicBezTo>
                    <a:pt x="67" y="334"/>
                    <a:pt x="101" y="501"/>
                    <a:pt x="167" y="667"/>
                  </a:cubicBezTo>
                  <a:cubicBezTo>
                    <a:pt x="401" y="1268"/>
                    <a:pt x="734" y="1835"/>
                    <a:pt x="1168" y="2302"/>
                  </a:cubicBezTo>
                  <a:cubicBezTo>
                    <a:pt x="1468" y="2635"/>
                    <a:pt x="1802" y="2902"/>
                    <a:pt x="2202" y="3136"/>
                  </a:cubicBezTo>
                  <a:cubicBezTo>
                    <a:pt x="2636" y="3403"/>
                    <a:pt x="3103" y="3603"/>
                    <a:pt x="3603" y="3736"/>
                  </a:cubicBezTo>
                  <a:cubicBezTo>
                    <a:pt x="4103" y="3870"/>
                    <a:pt x="4570" y="4136"/>
                    <a:pt x="4971" y="4503"/>
                  </a:cubicBezTo>
                  <a:cubicBezTo>
                    <a:pt x="5138" y="4737"/>
                    <a:pt x="5238" y="5004"/>
                    <a:pt x="5304" y="5271"/>
                  </a:cubicBezTo>
                  <a:cubicBezTo>
                    <a:pt x="5338" y="5537"/>
                    <a:pt x="5338" y="5838"/>
                    <a:pt x="5338" y="6138"/>
                  </a:cubicBezTo>
                  <a:cubicBezTo>
                    <a:pt x="5271" y="6738"/>
                    <a:pt x="5238" y="7339"/>
                    <a:pt x="5238" y="7906"/>
                  </a:cubicBezTo>
                  <a:cubicBezTo>
                    <a:pt x="5271" y="8506"/>
                    <a:pt x="5538" y="9073"/>
                    <a:pt x="5971" y="9440"/>
                  </a:cubicBezTo>
                  <a:cubicBezTo>
                    <a:pt x="6405" y="9740"/>
                    <a:pt x="6905" y="9941"/>
                    <a:pt x="7406" y="10007"/>
                  </a:cubicBezTo>
                  <a:cubicBezTo>
                    <a:pt x="7806" y="10107"/>
                    <a:pt x="8240" y="10207"/>
                    <a:pt x="8640" y="10374"/>
                  </a:cubicBezTo>
                  <a:cubicBezTo>
                    <a:pt x="9240" y="10541"/>
                    <a:pt x="9674" y="11041"/>
                    <a:pt x="9808" y="11675"/>
                  </a:cubicBezTo>
                  <a:cubicBezTo>
                    <a:pt x="9808" y="11909"/>
                    <a:pt x="9774" y="12109"/>
                    <a:pt x="9674" y="12342"/>
                  </a:cubicBezTo>
                  <a:cubicBezTo>
                    <a:pt x="9674" y="12342"/>
                    <a:pt x="9707" y="12276"/>
                    <a:pt x="9774" y="12176"/>
                  </a:cubicBezTo>
                  <a:cubicBezTo>
                    <a:pt x="9841" y="12009"/>
                    <a:pt x="9874" y="11842"/>
                    <a:pt x="9874" y="11642"/>
                  </a:cubicBezTo>
                  <a:cubicBezTo>
                    <a:pt x="9841" y="11375"/>
                    <a:pt x="9741" y="11108"/>
                    <a:pt x="9574" y="10875"/>
                  </a:cubicBezTo>
                  <a:cubicBezTo>
                    <a:pt x="9341" y="10574"/>
                    <a:pt x="9040" y="10341"/>
                    <a:pt x="8707" y="10207"/>
                  </a:cubicBezTo>
                  <a:cubicBezTo>
                    <a:pt x="8273" y="10041"/>
                    <a:pt x="7873" y="9941"/>
                    <a:pt x="7439" y="9841"/>
                  </a:cubicBezTo>
                  <a:cubicBezTo>
                    <a:pt x="6972" y="9740"/>
                    <a:pt x="6505" y="9540"/>
                    <a:pt x="6105" y="9273"/>
                  </a:cubicBezTo>
                  <a:cubicBezTo>
                    <a:pt x="5705" y="8940"/>
                    <a:pt x="5471" y="8440"/>
                    <a:pt x="5471" y="7906"/>
                  </a:cubicBezTo>
                  <a:cubicBezTo>
                    <a:pt x="5471" y="7305"/>
                    <a:pt x="5504" y="6738"/>
                    <a:pt x="5571" y="6138"/>
                  </a:cubicBezTo>
                  <a:cubicBezTo>
                    <a:pt x="5571" y="5838"/>
                    <a:pt x="5538" y="5504"/>
                    <a:pt x="5504" y="5204"/>
                  </a:cubicBezTo>
                  <a:cubicBezTo>
                    <a:pt x="5438" y="4904"/>
                    <a:pt x="5304" y="4637"/>
                    <a:pt x="5138" y="4370"/>
                  </a:cubicBezTo>
                  <a:cubicBezTo>
                    <a:pt x="4737" y="3970"/>
                    <a:pt x="4204" y="3669"/>
                    <a:pt x="3670" y="3536"/>
                  </a:cubicBezTo>
                  <a:cubicBezTo>
                    <a:pt x="2135" y="3169"/>
                    <a:pt x="868" y="2102"/>
                    <a:pt x="234" y="634"/>
                  </a:cubicBezTo>
                  <a:cubicBezTo>
                    <a:pt x="67" y="234"/>
                    <a:pt x="1" y="0"/>
                    <a:pt x="1"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 name="Google Shape;397;p38"/>
            <p:cNvSpPr/>
            <p:nvPr/>
          </p:nvSpPr>
          <p:spPr>
            <a:xfrm flipH="1">
              <a:off x="1989880" y="2410947"/>
              <a:ext cx="517278" cy="457117"/>
            </a:xfrm>
            <a:custGeom>
              <a:avLst/>
              <a:gdLst/>
              <a:ahLst/>
              <a:cxnLst/>
              <a:rect l="l" t="t" r="r" b="b"/>
              <a:pathLst>
                <a:path w="23585" h="20842" extrusionOk="0">
                  <a:moveTo>
                    <a:pt x="20276" y="0"/>
                  </a:moveTo>
                  <a:cubicBezTo>
                    <a:pt x="19605" y="0"/>
                    <a:pt x="18938" y="186"/>
                    <a:pt x="18347" y="527"/>
                  </a:cubicBezTo>
                  <a:cubicBezTo>
                    <a:pt x="17380" y="1094"/>
                    <a:pt x="16946" y="2228"/>
                    <a:pt x="16179" y="3062"/>
                  </a:cubicBezTo>
                  <a:cubicBezTo>
                    <a:pt x="15779" y="3495"/>
                    <a:pt x="15245" y="3796"/>
                    <a:pt x="14678" y="3862"/>
                  </a:cubicBezTo>
                  <a:cubicBezTo>
                    <a:pt x="14528" y="3870"/>
                    <a:pt x="14379" y="3874"/>
                    <a:pt x="14230" y="3874"/>
                  </a:cubicBezTo>
                  <a:cubicBezTo>
                    <a:pt x="13747" y="3874"/>
                    <a:pt x="13269" y="3831"/>
                    <a:pt x="12810" y="3729"/>
                  </a:cubicBezTo>
                  <a:cubicBezTo>
                    <a:pt x="12442" y="3671"/>
                    <a:pt x="12062" y="3635"/>
                    <a:pt x="11678" y="3635"/>
                  </a:cubicBezTo>
                  <a:cubicBezTo>
                    <a:pt x="11401" y="3635"/>
                    <a:pt x="11121" y="3654"/>
                    <a:pt x="10842" y="3696"/>
                  </a:cubicBezTo>
                  <a:cubicBezTo>
                    <a:pt x="10141" y="3829"/>
                    <a:pt x="9541" y="4229"/>
                    <a:pt x="9141" y="4796"/>
                  </a:cubicBezTo>
                  <a:cubicBezTo>
                    <a:pt x="8273" y="5931"/>
                    <a:pt x="8107" y="7332"/>
                    <a:pt x="7940" y="8599"/>
                  </a:cubicBezTo>
                  <a:cubicBezTo>
                    <a:pt x="7840" y="9200"/>
                    <a:pt x="7706" y="9800"/>
                    <a:pt x="7506" y="10400"/>
                  </a:cubicBezTo>
                  <a:cubicBezTo>
                    <a:pt x="7339" y="10967"/>
                    <a:pt x="7039" y="11468"/>
                    <a:pt x="6639" y="11901"/>
                  </a:cubicBezTo>
                  <a:cubicBezTo>
                    <a:pt x="5805" y="12735"/>
                    <a:pt x="4738" y="13202"/>
                    <a:pt x="4070" y="14070"/>
                  </a:cubicBezTo>
                  <a:cubicBezTo>
                    <a:pt x="3770" y="14470"/>
                    <a:pt x="3570" y="14970"/>
                    <a:pt x="3503" y="15504"/>
                  </a:cubicBezTo>
                  <a:cubicBezTo>
                    <a:pt x="3437" y="15971"/>
                    <a:pt x="3403" y="16438"/>
                    <a:pt x="3303" y="16872"/>
                  </a:cubicBezTo>
                  <a:cubicBezTo>
                    <a:pt x="3237" y="17272"/>
                    <a:pt x="3036" y="17639"/>
                    <a:pt x="2770" y="17939"/>
                  </a:cubicBezTo>
                  <a:cubicBezTo>
                    <a:pt x="2469" y="18173"/>
                    <a:pt x="2169" y="18373"/>
                    <a:pt x="1802" y="18473"/>
                  </a:cubicBezTo>
                  <a:cubicBezTo>
                    <a:pt x="1502" y="18606"/>
                    <a:pt x="1202" y="18706"/>
                    <a:pt x="902" y="18873"/>
                  </a:cubicBezTo>
                  <a:cubicBezTo>
                    <a:pt x="635" y="19007"/>
                    <a:pt x="435" y="19207"/>
                    <a:pt x="301" y="19440"/>
                  </a:cubicBezTo>
                  <a:cubicBezTo>
                    <a:pt x="68" y="19774"/>
                    <a:pt x="1" y="20207"/>
                    <a:pt x="168" y="20574"/>
                  </a:cubicBezTo>
                  <a:cubicBezTo>
                    <a:pt x="234" y="20674"/>
                    <a:pt x="301" y="20741"/>
                    <a:pt x="368" y="20775"/>
                  </a:cubicBezTo>
                  <a:lnTo>
                    <a:pt x="468" y="20841"/>
                  </a:lnTo>
                  <a:cubicBezTo>
                    <a:pt x="368" y="20775"/>
                    <a:pt x="301" y="20674"/>
                    <a:pt x="234" y="20574"/>
                  </a:cubicBezTo>
                  <a:cubicBezTo>
                    <a:pt x="101" y="20207"/>
                    <a:pt x="134" y="19807"/>
                    <a:pt x="368" y="19507"/>
                  </a:cubicBezTo>
                  <a:cubicBezTo>
                    <a:pt x="501" y="19273"/>
                    <a:pt x="701" y="19107"/>
                    <a:pt x="968" y="18973"/>
                  </a:cubicBezTo>
                  <a:cubicBezTo>
                    <a:pt x="1235" y="18840"/>
                    <a:pt x="1569" y="18706"/>
                    <a:pt x="1869" y="18606"/>
                  </a:cubicBezTo>
                  <a:cubicBezTo>
                    <a:pt x="2236" y="18506"/>
                    <a:pt x="2569" y="18306"/>
                    <a:pt x="2870" y="18073"/>
                  </a:cubicBezTo>
                  <a:cubicBezTo>
                    <a:pt x="3170" y="17739"/>
                    <a:pt x="3403" y="17339"/>
                    <a:pt x="3470" y="16905"/>
                  </a:cubicBezTo>
                  <a:cubicBezTo>
                    <a:pt x="3570" y="16471"/>
                    <a:pt x="3603" y="16004"/>
                    <a:pt x="3670" y="15537"/>
                  </a:cubicBezTo>
                  <a:cubicBezTo>
                    <a:pt x="3737" y="15037"/>
                    <a:pt x="3937" y="14570"/>
                    <a:pt x="4237" y="14170"/>
                  </a:cubicBezTo>
                  <a:cubicBezTo>
                    <a:pt x="4838" y="13369"/>
                    <a:pt x="5938" y="12902"/>
                    <a:pt x="6772" y="12068"/>
                  </a:cubicBezTo>
                  <a:cubicBezTo>
                    <a:pt x="7206" y="11601"/>
                    <a:pt x="7540" y="11068"/>
                    <a:pt x="7706" y="10500"/>
                  </a:cubicBezTo>
                  <a:cubicBezTo>
                    <a:pt x="7907" y="9900"/>
                    <a:pt x="8073" y="9266"/>
                    <a:pt x="8140" y="8632"/>
                  </a:cubicBezTo>
                  <a:cubicBezTo>
                    <a:pt x="8207" y="7999"/>
                    <a:pt x="8340" y="7365"/>
                    <a:pt x="8474" y="6731"/>
                  </a:cubicBezTo>
                  <a:cubicBezTo>
                    <a:pt x="8640" y="6097"/>
                    <a:pt x="8907" y="5497"/>
                    <a:pt x="9308" y="4930"/>
                  </a:cubicBezTo>
                  <a:cubicBezTo>
                    <a:pt x="9674" y="4429"/>
                    <a:pt x="10242" y="4063"/>
                    <a:pt x="10875" y="3929"/>
                  </a:cubicBezTo>
                  <a:cubicBezTo>
                    <a:pt x="11141" y="3887"/>
                    <a:pt x="11406" y="3869"/>
                    <a:pt x="11672" y="3869"/>
                  </a:cubicBezTo>
                  <a:cubicBezTo>
                    <a:pt x="12040" y="3869"/>
                    <a:pt x="12408" y="3904"/>
                    <a:pt x="12777" y="3962"/>
                  </a:cubicBezTo>
                  <a:cubicBezTo>
                    <a:pt x="13199" y="4051"/>
                    <a:pt x="13622" y="4096"/>
                    <a:pt x="14044" y="4096"/>
                  </a:cubicBezTo>
                  <a:cubicBezTo>
                    <a:pt x="14256" y="4096"/>
                    <a:pt x="14467" y="4085"/>
                    <a:pt x="14678" y="4063"/>
                  </a:cubicBezTo>
                  <a:cubicBezTo>
                    <a:pt x="15012" y="4029"/>
                    <a:pt x="15312" y="3929"/>
                    <a:pt x="15579" y="3796"/>
                  </a:cubicBezTo>
                  <a:cubicBezTo>
                    <a:pt x="15879" y="3662"/>
                    <a:pt x="16112" y="3462"/>
                    <a:pt x="16313" y="3229"/>
                  </a:cubicBezTo>
                  <a:cubicBezTo>
                    <a:pt x="16679" y="2795"/>
                    <a:pt x="17046" y="2328"/>
                    <a:pt x="17347" y="1828"/>
                  </a:cubicBezTo>
                  <a:cubicBezTo>
                    <a:pt x="17613" y="1394"/>
                    <a:pt x="18014" y="994"/>
                    <a:pt x="18447" y="693"/>
                  </a:cubicBezTo>
                  <a:cubicBezTo>
                    <a:pt x="18993" y="352"/>
                    <a:pt x="19632" y="182"/>
                    <a:pt x="20279" y="182"/>
                  </a:cubicBezTo>
                  <a:cubicBezTo>
                    <a:pt x="20582" y="182"/>
                    <a:pt x="20886" y="219"/>
                    <a:pt x="21183" y="293"/>
                  </a:cubicBezTo>
                  <a:cubicBezTo>
                    <a:pt x="21950" y="493"/>
                    <a:pt x="22584" y="994"/>
                    <a:pt x="22984" y="1661"/>
                  </a:cubicBezTo>
                  <a:cubicBezTo>
                    <a:pt x="23318" y="2195"/>
                    <a:pt x="23484" y="2762"/>
                    <a:pt x="23518" y="3362"/>
                  </a:cubicBezTo>
                  <a:cubicBezTo>
                    <a:pt x="23518" y="3729"/>
                    <a:pt x="23484" y="4129"/>
                    <a:pt x="23384" y="4463"/>
                  </a:cubicBezTo>
                  <a:cubicBezTo>
                    <a:pt x="23284" y="4730"/>
                    <a:pt x="23251" y="4863"/>
                    <a:pt x="23251" y="4863"/>
                  </a:cubicBezTo>
                  <a:cubicBezTo>
                    <a:pt x="23318" y="4730"/>
                    <a:pt x="23351" y="4630"/>
                    <a:pt x="23418" y="4496"/>
                  </a:cubicBezTo>
                  <a:cubicBezTo>
                    <a:pt x="23551" y="4129"/>
                    <a:pt x="23584" y="3729"/>
                    <a:pt x="23584" y="3362"/>
                  </a:cubicBezTo>
                  <a:cubicBezTo>
                    <a:pt x="23584" y="2728"/>
                    <a:pt x="23418" y="2128"/>
                    <a:pt x="23084" y="1594"/>
                  </a:cubicBezTo>
                  <a:cubicBezTo>
                    <a:pt x="22684" y="894"/>
                    <a:pt x="22017" y="360"/>
                    <a:pt x="21216" y="126"/>
                  </a:cubicBezTo>
                  <a:cubicBezTo>
                    <a:pt x="20907" y="41"/>
                    <a:pt x="20591" y="0"/>
                    <a:pt x="20276"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38"/>
            <p:cNvSpPr/>
            <p:nvPr/>
          </p:nvSpPr>
          <p:spPr>
            <a:xfrm flipH="1">
              <a:off x="2169134" y="3260174"/>
              <a:ext cx="686268" cy="626283"/>
            </a:xfrm>
            <a:custGeom>
              <a:avLst/>
              <a:gdLst/>
              <a:ahLst/>
              <a:cxnLst/>
              <a:rect l="l" t="t" r="r" b="b"/>
              <a:pathLst>
                <a:path w="31290" h="28555" extrusionOk="0">
                  <a:moveTo>
                    <a:pt x="26320" y="1"/>
                  </a:moveTo>
                  <a:cubicBezTo>
                    <a:pt x="18681" y="3970"/>
                    <a:pt x="12510" y="20282"/>
                    <a:pt x="12510" y="20282"/>
                  </a:cubicBezTo>
                  <a:lnTo>
                    <a:pt x="2436" y="21216"/>
                  </a:lnTo>
                  <a:lnTo>
                    <a:pt x="1" y="28554"/>
                  </a:lnTo>
                  <a:lnTo>
                    <a:pt x="20682" y="28554"/>
                  </a:lnTo>
                  <a:lnTo>
                    <a:pt x="31290" y="8674"/>
                  </a:lnTo>
                  <a:lnTo>
                    <a:pt x="26320" y="1"/>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 name="Google Shape;399;p38"/>
            <p:cNvSpPr/>
            <p:nvPr/>
          </p:nvSpPr>
          <p:spPr>
            <a:xfrm flipH="1">
              <a:off x="2169134" y="3260174"/>
              <a:ext cx="686268" cy="626283"/>
            </a:xfrm>
            <a:custGeom>
              <a:avLst/>
              <a:gdLst/>
              <a:ahLst/>
              <a:cxnLst/>
              <a:rect l="l" t="t" r="r" b="b"/>
              <a:pathLst>
                <a:path w="31290" h="28555" extrusionOk="0">
                  <a:moveTo>
                    <a:pt x="26320" y="1"/>
                  </a:moveTo>
                  <a:cubicBezTo>
                    <a:pt x="18681" y="3970"/>
                    <a:pt x="12510" y="20282"/>
                    <a:pt x="12510" y="20282"/>
                  </a:cubicBezTo>
                  <a:lnTo>
                    <a:pt x="2436" y="21216"/>
                  </a:lnTo>
                  <a:lnTo>
                    <a:pt x="1" y="28554"/>
                  </a:lnTo>
                  <a:lnTo>
                    <a:pt x="20682" y="28554"/>
                  </a:lnTo>
                  <a:lnTo>
                    <a:pt x="31290" y="8674"/>
                  </a:lnTo>
                  <a:lnTo>
                    <a:pt x="26320"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 name="Google Shape;400;p38"/>
            <p:cNvSpPr/>
            <p:nvPr/>
          </p:nvSpPr>
          <p:spPr>
            <a:xfrm flipH="1">
              <a:off x="2673932" y="3756945"/>
              <a:ext cx="40992" cy="69526"/>
            </a:xfrm>
            <a:custGeom>
              <a:avLst/>
              <a:gdLst/>
              <a:ahLst/>
              <a:cxnLst/>
              <a:rect l="l" t="t" r="r" b="b"/>
              <a:pathLst>
                <a:path w="1869" h="3170" extrusionOk="0">
                  <a:moveTo>
                    <a:pt x="1868" y="0"/>
                  </a:moveTo>
                  <a:cubicBezTo>
                    <a:pt x="1135" y="968"/>
                    <a:pt x="501" y="2035"/>
                    <a:pt x="0" y="3169"/>
                  </a:cubicBezTo>
                  <a:cubicBezTo>
                    <a:pt x="734" y="2168"/>
                    <a:pt x="1368" y="1134"/>
                    <a:pt x="1868"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 name="Google Shape;401;p38"/>
            <p:cNvSpPr/>
            <p:nvPr/>
          </p:nvSpPr>
          <p:spPr>
            <a:xfrm flipH="1">
              <a:off x="2558348" y="3759138"/>
              <a:ext cx="50489" cy="62946"/>
            </a:xfrm>
            <a:custGeom>
              <a:avLst/>
              <a:gdLst/>
              <a:ahLst/>
              <a:cxnLst/>
              <a:rect l="l" t="t" r="r" b="b"/>
              <a:pathLst>
                <a:path w="2302" h="2870" extrusionOk="0">
                  <a:moveTo>
                    <a:pt x="0" y="0"/>
                  </a:moveTo>
                  <a:cubicBezTo>
                    <a:pt x="667" y="1034"/>
                    <a:pt x="1435" y="2002"/>
                    <a:pt x="2302" y="2869"/>
                  </a:cubicBezTo>
                  <a:cubicBezTo>
                    <a:pt x="2002" y="2335"/>
                    <a:pt x="1635" y="1835"/>
                    <a:pt x="1234" y="1368"/>
                  </a:cubicBezTo>
                  <a:cubicBezTo>
                    <a:pt x="868" y="868"/>
                    <a:pt x="467" y="401"/>
                    <a:pt x="0"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38"/>
            <p:cNvSpPr/>
            <p:nvPr/>
          </p:nvSpPr>
          <p:spPr>
            <a:xfrm flipH="1">
              <a:off x="2528345" y="3681585"/>
              <a:ext cx="5878" cy="58560"/>
            </a:xfrm>
            <a:custGeom>
              <a:avLst/>
              <a:gdLst/>
              <a:ahLst/>
              <a:cxnLst/>
              <a:rect l="l" t="t" r="r" b="b"/>
              <a:pathLst>
                <a:path w="268" h="2670" extrusionOk="0">
                  <a:moveTo>
                    <a:pt x="134" y="0"/>
                  </a:moveTo>
                  <a:cubicBezTo>
                    <a:pt x="1" y="868"/>
                    <a:pt x="1" y="1768"/>
                    <a:pt x="134" y="2669"/>
                  </a:cubicBezTo>
                  <a:cubicBezTo>
                    <a:pt x="268" y="1768"/>
                    <a:pt x="268" y="868"/>
                    <a:pt x="134"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38"/>
            <p:cNvSpPr/>
            <p:nvPr/>
          </p:nvSpPr>
          <p:spPr>
            <a:xfrm flipH="1">
              <a:off x="2608091" y="3841802"/>
              <a:ext cx="40992" cy="25639"/>
            </a:xfrm>
            <a:custGeom>
              <a:avLst/>
              <a:gdLst/>
              <a:ahLst/>
              <a:cxnLst/>
              <a:rect l="l" t="t" r="r" b="b"/>
              <a:pathLst>
                <a:path w="1869" h="1169" extrusionOk="0">
                  <a:moveTo>
                    <a:pt x="34" y="1"/>
                  </a:moveTo>
                  <a:lnTo>
                    <a:pt x="34" y="1"/>
                  </a:lnTo>
                  <a:cubicBezTo>
                    <a:pt x="1" y="67"/>
                    <a:pt x="368" y="368"/>
                    <a:pt x="868" y="701"/>
                  </a:cubicBezTo>
                  <a:cubicBezTo>
                    <a:pt x="1135" y="901"/>
                    <a:pt x="1468" y="1068"/>
                    <a:pt x="1835" y="1168"/>
                  </a:cubicBezTo>
                  <a:cubicBezTo>
                    <a:pt x="1869" y="1135"/>
                    <a:pt x="1468" y="835"/>
                    <a:pt x="1001" y="501"/>
                  </a:cubicBezTo>
                  <a:cubicBezTo>
                    <a:pt x="701" y="268"/>
                    <a:pt x="368" y="101"/>
                    <a:pt x="34"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38"/>
            <p:cNvSpPr/>
            <p:nvPr/>
          </p:nvSpPr>
          <p:spPr>
            <a:xfrm flipH="1">
              <a:off x="2482242" y="3538914"/>
              <a:ext cx="34412" cy="77575"/>
            </a:xfrm>
            <a:custGeom>
              <a:avLst/>
              <a:gdLst/>
              <a:ahLst/>
              <a:cxnLst/>
              <a:rect l="l" t="t" r="r" b="b"/>
              <a:pathLst>
                <a:path w="1569" h="3537" extrusionOk="0">
                  <a:moveTo>
                    <a:pt x="1568" y="1"/>
                  </a:moveTo>
                  <a:lnTo>
                    <a:pt x="1568" y="1"/>
                  </a:lnTo>
                  <a:cubicBezTo>
                    <a:pt x="1201" y="535"/>
                    <a:pt x="901" y="1102"/>
                    <a:pt x="667" y="1735"/>
                  </a:cubicBezTo>
                  <a:cubicBezTo>
                    <a:pt x="367" y="2302"/>
                    <a:pt x="134" y="2903"/>
                    <a:pt x="0" y="3537"/>
                  </a:cubicBezTo>
                  <a:cubicBezTo>
                    <a:pt x="334" y="3003"/>
                    <a:pt x="634" y="2403"/>
                    <a:pt x="868" y="1802"/>
                  </a:cubicBezTo>
                  <a:cubicBezTo>
                    <a:pt x="1168" y="1235"/>
                    <a:pt x="1401" y="601"/>
                    <a:pt x="1568"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38"/>
            <p:cNvSpPr/>
            <p:nvPr/>
          </p:nvSpPr>
          <p:spPr>
            <a:xfrm flipH="1">
              <a:off x="2392275" y="3393326"/>
              <a:ext cx="39522" cy="29280"/>
            </a:xfrm>
            <a:custGeom>
              <a:avLst/>
              <a:gdLst/>
              <a:ahLst/>
              <a:cxnLst/>
              <a:rect l="l" t="t" r="r" b="b"/>
              <a:pathLst>
                <a:path w="1802" h="1335" extrusionOk="0">
                  <a:moveTo>
                    <a:pt x="1802" y="1"/>
                  </a:moveTo>
                  <a:lnTo>
                    <a:pt x="1802" y="1"/>
                  </a:lnTo>
                  <a:cubicBezTo>
                    <a:pt x="1435" y="134"/>
                    <a:pt x="1135" y="334"/>
                    <a:pt x="835" y="601"/>
                  </a:cubicBezTo>
                  <a:cubicBezTo>
                    <a:pt x="368" y="935"/>
                    <a:pt x="1" y="1268"/>
                    <a:pt x="34" y="1335"/>
                  </a:cubicBezTo>
                  <a:cubicBezTo>
                    <a:pt x="401" y="1202"/>
                    <a:pt x="701" y="1001"/>
                    <a:pt x="968" y="768"/>
                  </a:cubicBezTo>
                  <a:cubicBezTo>
                    <a:pt x="1468" y="401"/>
                    <a:pt x="1802" y="67"/>
                    <a:pt x="1802"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38"/>
            <p:cNvSpPr/>
            <p:nvPr/>
          </p:nvSpPr>
          <p:spPr>
            <a:xfrm flipH="1">
              <a:off x="1629200" y="3278882"/>
              <a:ext cx="433123" cy="826329"/>
            </a:xfrm>
            <a:custGeom>
              <a:avLst/>
              <a:gdLst/>
              <a:ahLst/>
              <a:cxnLst/>
              <a:rect l="l" t="t" r="r" b="b"/>
              <a:pathLst>
                <a:path w="19748" h="37676" extrusionOk="0">
                  <a:moveTo>
                    <a:pt x="12097" y="0"/>
                  </a:moveTo>
                  <a:cubicBezTo>
                    <a:pt x="8882" y="0"/>
                    <a:pt x="6000" y="2175"/>
                    <a:pt x="5204" y="5419"/>
                  </a:cubicBezTo>
                  <a:lnTo>
                    <a:pt x="0" y="26401"/>
                  </a:lnTo>
                  <a:lnTo>
                    <a:pt x="3369" y="37675"/>
                  </a:lnTo>
                  <a:lnTo>
                    <a:pt x="7472" y="37041"/>
                  </a:lnTo>
                  <a:cubicBezTo>
                    <a:pt x="11808" y="36374"/>
                    <a:pt x="15211" y="33039"/>
                    <a:pt x="16011" y="28736"/>
                  </a:cubicBezTo>
                  <a:lnTo>
                    <a:pt x="19180" y="8221"/>
                  </a:lnTo>
                  <a:cubicBezTo>
                    <a:pt x="19747" y="4418"/>
                    <a:pt x="17212" y="816"/>
                    <a:pt x="13376" y="115"/>
                  </a:cubicBezTo>
                  <a:cubicBezTo>
                    <a:pt x="12947" y="38"/>
                    <a:pt x="12519" y="0"/>
                    <a:pt x="12097"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 name="Google Shape;407;p38"/>
            <p:cNvSpPr/>
            <p:nvPr/>
          </p:nvSpPr>
          <p:spPr>
            <a:xfrm flipH="1">
              <a:off x="1703090" y="3223875"/>
              <a:ext cx="226826" cy="166555"/>
            </a:xfrm>
            <a:custGeom>
              <a:avLst/>
              <a:gdLst/>
              <a:ahLst/>
              <a:cxnLst/>
              <a:rect l="l" t="t" r="r" b="b"/>
              <a:pathLst>
                <a:path w="10342" h="7594" extrusionOk="0">
                  <a:moveTo>
                    <a:pt x="7290" y="0"/>
                  </a:moveTo>
                  <a:cubicBezTo>
                    <a:pt x="6921" y="0"/>
                    <a:pt x="6555" y="42"/>
                    <a:pt x="6205" y="121"/>
                  </a:cubicBezTo>
                  <a:cubicBezTo>
                    <a:pt x="5271" y="355"/>
                    <a:pt x="4404" y="788"/>
                    <a:pt x="3670" y="1422"/>
                  </a:cubicBezTo>
                  <a:cubicBezTo>
                    <a:pt x="2936" y="2023"/>
                    <a:pt x="2302" y="2756"/>
                    <a:pt x="1802" y="3557"/>
                  </a:cubicBezTo>
                  <a:cubicBezTo>
                    <a:pt x="1402" y="4224"/>
                    <a:pt x="1068" y="4891"/>
                    <a:pt x="735" y="5625"/>
                  </a:cubicBezTo>
                  <a:cubicBezTo>
                    <a:pt x="501" y="6226"/>
                    <a:pt x="301" y="6726"/>
                    <a:pt x="167" y="7060"/>
                  </a:cubicBezTo>
                  <a:cubicBezTo>
                    <a:pt x="101" y="7226"/>
                    <a:pt x="34" y="7426"/>
                    <a:pt x="1" y="7593"/>
                  </a:cubicBezTo>
                  <a:cubicBezTo>
                    <a:pt x="101" y="7426"/>
                    <a:pt x="167" y="7260"/>
                    <a:pt x="268" y="7093"/>
                  </a:cubicBezTo>
                  <a:cubicBezTo>
                    <a:pt x="401" y="6759"/>
                    <a:pt x="601" y="6259"/>
                    <a:pt x="901" y="5692"/>
                  </a:cubicBezTo>
                  <a:cubicBezTo>
                    <a:pt x="1468" y="4491"/>
                    <a:pt x="2302" y="2857"/>
                    <a:pt x="3803" y="1589"/>
                  </a:cubicBezTo>
                  <a:cubicBezTo>
                    <a:pt x="4504" y="989"/>
                    <a:pt x="5338" y="555"/>
                    <a:pt x="6238" y="321"/>
                  </a:cubicBezTo>
                  <a:cubicBezTo>
                    <a:pt x="6605" y="238"/>
                    <a:pt x="6981" y="196"/>
                    <a:pt x="7356" y="196"/>
                  </a:cubicBezTo>
                  <a:cubicBezTo>
                    <a:pt x="7731" y="196"/>
                    <a:pt x="8106" y="238"/>
                    <a:pt x="8473" y="321"/>
                  </a:cubicBezTo>
                  <a:cubicBezTo>
                    <a:pt x="9174" y="488"/>
                    <a:pt x="9808" y="822"/>
                    <a:pt x="10341" y="1255"/>
                  </a:cubicBezTo>
                  <a:cubicBezTo>
                    <a:pt x="10341" y="1255"/>
                    <a:pt x="10308" y="1222"/>
                    <a:pt x="10241" y="1122"/>
                  </a:cubicBezTo>
                  <a:cubicBezTo>
                    <a:pt x="10141" y="1022"/>
                    <a:pt x="10041" y="922"/>
                    <a:pt x="9908" y="822"/>
                  </a:cubicBezTo>
                  <a:cubicBezTo>
                    <a:pt x="9507" y="522"/>
                    <a:pt x="9007" y="288"/>
                    <a:pt x="8507" y="155"/>
                  </a:cubicBezTo>
                  <a:cubicBezTo>
                    <a:pt x="8106" y="50"/>
                    <a:pt x="7695" y="0"/>
                    <a:pt x="729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8" name="Google Shape;408;p38"/>
            <p:cNvSpPr/>
            <p:nvPr/>
          </p:nvSpPr>
          <p:spPr>
            <a:xfrm flipH="1">
              <a:off x="2348366" y="3355295"/>
              <a:ext cx="149996" cy="484335"/>
            </a:xfrm>
            <a:custGeom>
              <a:avLst/>
              <a:gdLst/>
              <a:ahLst/>
              <a:cxnLst/>
              <a:rect l="l" t="t" r="r" b="b"/>
              <a:pathLst>
                <a:path w="6839" h="22083" extrusionOk="0">
                  <a:moveTo>
                    <a:pt x="6838" y="0"/>
                  </a:moveTo>
                  <a:lnTo>
                    <a:pt x="6838" y="0"/>
                  </a:lnTo>
                  <a:cubicBezTo>
                    <a:pt x="6772" y="33"/>
                    <a:pt x="6705" y="100"/>
                    <a:pt x="6672" y="167"/>
                  </a:cubicBezTo>
                  <a:cubicBezTo>
                    <a:pt x="6538" y="267"/>
                    <a:pt x="6371" y="434"/>
                    <a:pt x="6171" y="667"/>
                  </a:cubicBezTo>
                  <a:cubicBezTo>
                    <a:pt x="5771" y="1101"/>
                    <a:pt x="5204" y="1768"/>
                    <a:pt x="4570" y="2635"/>
                  </a:cubicBezTo>
                  <a:cubicBezTo>
                    <a:pt x="2869" y="4904"/>
                    <a:pt x="1635" y="7472"/>
                    <a:pt x="934" y="10207"/>
                  </a:cubicBezTo>
                  <a:cubicBezTo>
                    <a:pt x="200" y="13443"/>
                    <a:pt x="200" y="16445"/>
                    <a:pt x="100" y="18613"/>
                  </a:cubicBezTo>
                  <a:cubicBezTo>
                    <a:pt x="67" y="19648"/>
                    <a:pt x="34" y="20515"/>
                    <a:pt x="34" y="21149"/>
                  </a:cubicBezTo>
                  <a:cubicBezTo>
                    <a:pt x="0" y="21415"/>
                    <a:pt x="0" y="21649"/>
                    <a:pt x="0" y="21849"/>
                  </a:cubicBezTo>
                  <a:cubicBezTo>
                    <a:pt x="0" y="21916"/>
                    <a:pt x="0" y="22016"/>
                    <a:pt x="0" y="22083"/>
                  </a:cubicBezTo>
                  <a:cubicBezTo>
                    <a:pt x="34" y="22016"/>
                    <a:pt x="34" y="21916"/>
                    <a:pt x="34" y="21849"/>
                  </a:cubicBezTo>
                  <a:cubicBezTo>
                    <a:pt x="67" y="21649"/>
                    <a:pt x="67" y="21449"/>
                    <a:pt x="100" y="21149"/>
                  </a:cubicBezTo>
                  <a:cubicBezTo>
                    <a:pt x="134" y="20548"/>
                    <a:pt x="200" y="19681"/>
                    <a:pt x="234" y="18613"/>
                  </a:cubicBezTo>
                  <a:cubicBezTo>
                    <a:pt x="367" y="16445"/>
                    <a:pt x="400" y="13476"/>
                    <a:pt x="1134" y="10274"/>
                  </a:cubicBezTo>
                  <a:cubicBezTo>
                    <a:pt x="1801" y="7539"/>
                    <a:pt x="3002" y="4970"/>
                    <a:pt x="4670" y="2735"/>
                  </a:cubicBezTo>
                  <a:cubicBezTo>
                    <a:pt x="5304" y="1868"/>
                    <a:pt x="5838" y="1201"/>
                    <a:pt x="6238" y="734"/>
                  </a:cubicBezTo>
                  <a:lnTo>
                    <a:pt x="6672" y="200"/>
                  </a:lnTo>
                  <a:cubicBezTo>
                    <a:pt x="6738" y="134"/>
                    <a:pt x="6772" y="67"/>
                    <a:pt x="683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38"/>
            <p:cNvSpPr/>
            <p:nvPr/>
          </p:nvSpPr>
          <p:spPr>
            <a:xfrm flipH="1">
              <a:off x="1603605" y="3067650"/>
              <a:ext cx="902084" cy="1146565"/>
            </a:xfrm>
            <a:custGeom>
              <a:avLst/>
              <a:gdLst/>
              <a:ahLst/>
              <a:cxnLst/>
              <a:rect l="l" t="t" r="r" b="b"/>
              <a:pathLst>
                <a:path w="41130" h="52277" extrusionOk="0">
                  <a:moveTo>
                    <a:pt x="26996" y="0"/>
                  </a:moveTo>
                  <a:cubicBezTo>
                    <a:pt x="23787" y="0"/>
                    <a:pt x="14378" y="1529"/>
                    <a:pt x="14211" y="1807"/>
                  </a:cubicBezTo>
                  <a:cubicBezTo>
                    <a:pt x="14111" y="2041"/>
                    <a:pt x="13810" y="5410"/>
                    <a:pt x="13610" y="7645"/>
                  </a:cubicBezTo>
                  <a:lnTo>
                    <a:pt x="10375" y="8779"/>
                  </a:lnTo>
                  <a:lnTo>
                    <a:pt x="6172" y="14149"/>
                  </a:lnTo>
                  <a:lnTo>
                    <a:pt x="3970" y="17285"/>
                  </a:lnTo>
                  <a:cubicBezTo>
                    <a:pt x="2669" y="19053"/>
                    <a:pt x="1735" y="21121"/>
                    <a:pt x="1235" y="23256"/>
                  </a:cubicBezTo>
                  <a:cubicBezTo>
                    <a:pt x="768" y="25657"/>
                    <a:pt x="568" y="28093"/>
                    <a:pt x="634" y="30528"/>
                  </a:cubicBezTo>
                  <a:lnTo>
                    <a:pt x="1" y="44304"/>
                  </a:lnTo>
                  <a:lnTo>
                    <a:pt x="28287" y="52276"/>
                  </a:lnTo>
                  <a:lnTo>
                    <a:pt x="30456" y="38333"/>
                  </a:lnTo>
                  <a:lnTo>
                    <a:pt x="37761" y="28393"/>
                  </a:lnTo>
                  <a:cubicBezTo>
                    <a:pt x="38361" y="24390"/>
                    <a:pt x="41130" y="17685"/>
                    <a:pt x="40429" y="13048"/>
                  </a:cubicBezTo>
                  <a:cubicBezTo>
                    <a:pt x="39862" y="9312"/>
                    <a:pt x="37794" y="8412"/>
                    <a:pt x="35659" y="7244"/>
                  </a:cubicBezTo>
                  <a:cubicBezTo>
                    <a:pt x="34959" y="6877"/>
                    <a:pt x="31556" y="6010"/>
                    <a:pt x="28888" y="5343"/>
                  </a:cubicBezTo>
                  <a:cubicBezTo>
                    <a:pt x="28621" y="3708"/>
                    <a:pt x="28187" y="806"/>
                    <a:pt x="28054" y="206"/>
                  </a:cubicBezTo>
                  <a:cubicBezTo>
                    <a:pt x="28032" y="61"/>
                    <a:pt x="27638" y="0"/>
                    <a:pt x="26996"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38"/>
            <p:cNvSpPr/>
            <p:nvPr/>
          </p:nvSpPr>
          <p:spPr>
            <a:xfrm flipH="1">
              <a:off x="2147180" y="3102150"/>
              <a:ext cx="16120" cy="142693"/>
            </a:xfrm>
            <a:custGeom>
              <a:avLst/>
              <a:gdLst/>
              <a:ahLst/>
              <a:cxnLst/>
              <a:rect l="l" t="t" r="r" b="b"/>
              <a:pathLst>
                <a:path w="735" h="6506" extrusionOk="0">
                  <a:moveTo>
                    <a:pt x="401" y="1"/>
                  </a:moveTo>
                  <a:lnTo>
                    <a:pt x="401" y="1"/>
                  </a:lnTo>
                  <a:cubicBezTo>
                    <a:pt x="401" y="1"/>
                    <a:pt x="301" y="34"/>
                    <a:pt x="201" y="167"/>
                  </a:cubicBezTo>
                  <a:cubicBezTo>
                    <a:pt x="67" y="367"/>
                    <a:pt x="1" y="634"/>
                    <a:pt x="1" y="868"/>
                  </a:cubicBezTo>
                  <a:cubicBezTo>
                    <a:pt x="1" y="1235"/>
                    <a:pt x="34" y="1568"/>
                    <a:pt x="67" y="1935"/>
                  </a:cubicBezTo>
                  <a:cubicBezTo>
                    <a:pt x="101" y="2336"/>
                    <a:pt x="168" y="2769"/>
                    <a:pt x="201" y="3236"/>
                  </a:cubicBezTo>
                  <a:cubicBezTo>
                    <a:pt x="301" y="4137"/>
                    <a:pt x="434" y="4937"/>
                    <a:pt x="501" y="5538"/>
                  </a:cubicBezTo>
                  <a:cubicBezTo>
                    <a:pt x="534" y="5871"/>
                    <a:pt x="601" y="6172"/>
                    <a:pt x="701" y="6505"/>
                  </a:cubicBezTo>
                  <a:cubicBezTo>
                    <a:pt x="735" y="6172"/>
                    <a:pt x="701" y="5838"/>
                    <a:pt x="668" y="5538"/>
                  </a:cubicBezTo>
                  <a:cubicBezTo>
                    <a:pt x="601" y="4937"/>
                    <a:pt x="534" y="4103"/>
                    <a:pt x="434" y="3203"/>
                  </a:cubicBezTo>
                  <a:cubicBezTo>
                    <a:pt x="368" y="2736"/>
                    <a:pt x="301" y="2302"/>
                    <a:pt x="268" y="1902"/>
                  </a:cubicBezTo>
                  <a:cubicBezTo>
                    <a:pt x="234" y="1502"/>
                    <a:pt x="134" y="1168"/>
                    <a:pt x="134" y="868"/>
                  </a:cubicBezTo>
                  <a:cubicBezTo>
                    <a:pt x="134" y="634"/>
                    <a:pt x="168" y="434"/>
                    <a:pt x="268" y="201"/>
                  </a:cubicBezTo>
                  <a:cubicBezTo>
                    <a:pt x="334" y="67"/>
                    <a:pt x="401" y="1"/>
                    <a:pt x="4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38"/>
            <p:cNvSpPr/>
            <p:nvPr/>
          </p:nvSpPr>
          <p:spPr>
            <a:xfrm flipH="1">
              <a:off x="2067433" y="3089714"/>
              <a:ext cx="19783" cy="136091"/>
            </a:xfrm>
            <a:custGeom>
              <a:avLst/>
              <a:gdLst/>
              <a:ahLst/>
              <a:cxnLst/>
              <a:rect l="l" t="t" r="r" b="b"/>
              <a:pathLst>
                <a:path w="902" h="6205" extrusionOk="0">
                  <a:moveTo>
                    <a:pt x="234" y="0"/>
                  </a:moveTo>
                  <a:cubicBezTo>
                    <a:pt x="168" y="301"/>
                    <a:pt x="101" y="601"/>
                    <a:pt x="101" y="901"/>
                  </a:cubicBezTo>
                  <a:cubicBezTo>
                    <a:pt x="1" y="2402"/>
                    <a:pt x="168" y="3903"/>
                    <a:pt x="535" y="5338"/>
                  </a:cubicBezTo>
                  <a:cubicBezTo>
                    <a:pt x="601" y="5638"/>
                    <a:pt x="701" y="5938"/>
                    <a:pt x="835" y="6205"/>
                  </a:cubicBezTo>
                  <a:cubicBezTo>
                    <a:pt x="902" y="6205"/>
                    <a:pt x="535" y="4837"/>
                    <a:pt x="368" y="3103"/>
                  </a:cubicBezTo>
                  <a:cubicBezTo>
                    <a:pt x="201" y="1401"/>
                    <a:pt x="301" y="0"/>
                    <a:pt x="23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38"/>
            <p:cNvSpPr/>
            <p:nvPr/>
          </p:nvSpPr>
          <p:spPr>
            <a:xfrm flipH="1">
              <a:off x="1913796" y="3071423"/>
              <a:ext cx="31473" cy="133174"/>
            </a:xfrm>
            <a:custGeom>
              <a:avLst/>
              <a:gdLst/>
              <a:ahLst/>
              <a:cxnLst/>
              <a:rect l="l" t="t" r="r" b="b"/>
              <a:pathLst>
                <a:path w="1435" h="6072" extrusionOk="0">
                  <a:moveTo>
                    <a:pt x="0" y="1"/>
                  </a:moveTo>
                  <a:lnTo>
                    <a:pt x="0" y="1"/>
                  </a:lnTo>
                  <a:cubicBezTo>
                    <a:pt x="434" y="935"/>
                    <a:pt x="767" y="1935"/>
                    <a:pt x="1001" y="2936"/>
                  </a:cubicBezTo>
                  <a:cubicBezTo>
                    <a:pt x="1134" y="3970"/>
                    <a:pt x="1168" y="5004"/>
                    <a:pt x="1068" y="6072"/>
                  </a:cubicBezTo>
                  <a:cubicBezTo>
                    <a:pt x="1168" y="5771"/>
                    <a:pt x="1234" y="5471"/>
                    <a:pt x="1268" y="5138"/>
                  </a:cubicBezTo>
                  <a:cubicBezTo>
                    <a:pt x="1435" y="3636"/>
                    <a:pt x="1168" y="2135"/>
                    <a:pt x="501" y="768"/>
                  </a:cubicBezTo>
                  <a:cubicBezTo>
                    <a:pt x="400" y="501"/>
                    <a:pt x="234" y="234"/>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38"/>
            <p:cNvSpPr/>
            <p:nvPr/>
          </p:nvSpPr>
          <p:spPr>
            <a:xfrm flipH="1">
              <a:off x="2288381" y="3401375"/>
              <a:ext cx="54151" cy="72443"/>
            </a:xfrm>
            <a:custGeom>
              <a:avLst/>
              <a:gdLst/>
              <a:ahLst/>
              <a:cxnLst/>
              <a:rect l="l" t="t" r="r" b="b"/>
              <a:pathLst>
                <a:path w="2469" h="3303" extrusionOk="0">
                  <a:moveTo>
                    <a:pt x="2469" y="1"/>
                  </a:moveTo>
                  <a:cubicBezTo>
                    <a:pt x="1468" y="935"/>
                    <a:pt x="634" y="2069"/>
                    <a:pt x="0" y="3303"/>
                  </a:cubicBezTo>
                  <a:cubicBezTo>
                    <a:pt x="868" y="2236"/>
                    <a:pt x="1701" y="1135"/>
                    <a:pt x="2469"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38"/>
            <p:cNvSpPr/>
            <p:nvPr/>
          </p:nvSpPr>
          <p:spPr>
            <a:xfrm flipH="1">
              <a:off x="2203502" y="3300420"/>
              <a:ext cx="45400" cy="59284"/>
            </a:xfrm>
            <a:custGeom>
              <a:avLst/>
              <a:gdLst/>
              <a:ahLst/>
              <a:cxnLst/>
              <a:rect l="l" t="t" r="r" b="b"/>
              <a:pathLst>
                <a:path w="2070" h="2703" extrusionOk="0">
                  <a:moveTo>
                    <a:pt x="1" y="0"/>
                  </a:moveTo>
                  <a:lnTo>
                    <a:pt x="1" y="0"/>
                  </a:lnTo>
                  <a:cubicBezTo>
                    <a:pt x="568" y="968"/>
                    <a:pt x="1269" y="1902"/>
                    <a:pt x="2069" y="2702"/>
                  </a:cubicBezTo>
                  <a:cubicBezTo>
                    <a:pt x="1836" y="2202"/>
                    <a:pt x="1502" y="1702"/>
                    <a:pt x="1135" y="1268"/>
                  </a:cubicBezTo>
                  <a:cubicBezTo>
                    <a:pt x="802" y="801"/>
                    <a:pt x="435" y="367"/>
                    <a:pt x="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38"/>
            <p:cNvSpPr/>
            <p:nvPr/>
          </p:nvSpPr>
          <p:spPr>
            <a:xfrm flipH="1">
              <a:off x="2057191" y="3288708"/>
              <a:ext cx="59284" cy="57814"/>
            </a:xfrm>
            <a:custGeom>
              <a:avLst/>
              <a:gdLst/>
              <a:ahLst/>
              <a:cxnLst/>
              <a:rect l="l" t="t" r="r" b="b"/>
              <a:pathLst>
                <a:path w="2703" h="2636" extrusionOk="0">
                  <a:moveTo>
                    <a:pt x="2703" y="1"/>
                  </a:moveTo>
                  <a:lnTo>
                    <a:pt x="2703" y="1"/>
                  </a:lnTo>
                  <a:cubicBezTo>
                    <a:pt x="2135" y="301"/>
                    <a:pt x="1635" y="701"/>
                    <a:pt x="1235" y="1201"/>
                  </a:cubicBezTo>
                  <a:cubicBezTo>
                    <a:pt x="734" y="1602"/>
                    <a:pt x="334" y="2102"/>
                    <a:pt x="1" y="2636"/>
                  </a:cubicBezTo>
                  <a:cubicBezTo>
                    <a:pt x="468" y="2236"/>
                    <a:pt x="935" y="1802"/>
                    <a:pt x="1368" y="1335"/>
                  </a:cubicBezTo>
                  <a:cubicBezTo>
                    <a:pt x="1835" y="935"/>
                    <a:pt x="2302" y="468"/>
                    <a:pt x="2703"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38"/>
            <p:cNvSpPr/>
            <p:nvPr/>
          </p:nvSpPr>
          <p:spPr>
            <a:xfrm flipH="1">
              <a:off x="2098160" y="3162881"/>
              <a:ext cx="42461" cy="38799"/>
            </a:xfrm>
            <a:custGeom>
              <a:avLst/>
              <a:gdLst/>
              <a:ahLst/>
              <a:cxnLst/>
              <a:rect l="l" t="t" r="r" b="b"/>
              <a:pathLst>
                <a:path w="1936" h="1769" extrusionOk="0">
                  <a:moveTo>
                    <a:pt x="1" y="0"/>
                  </a:moveTo>
                  <a:lnTo>
                    <a:pt x="1" y="0"/>
                  </a:lnTo>
                  <a:cubicBezTo>
                    <a:pt x="234" y="367"/>
                    <a:pt x="535" y="701"/>
                    <a:pt x="901" y="968"/>
                  </a:cubicBezTo>
                  <a:cubicBezTo>
                    <a:pt x="1202" y="1301"/>
                    <a:pt x="1535" y="1568"/>
                    <a:pt x="1936" y="1768"/>
                  </a:cubicBezTo>
                  <a:cubicBezTo>
                    <a:pt x="1702" y="1401"/>
                    <a:pt x="1402" y="1068"/>
                    <a:pt x="1035" y="801"/>
                  </a:cubicBezTo>
                  <a:cubicBezTo>
                    <a:pt x="735" y="501"/>
                    <a:pt x="368" y="200"/>
                    <a:pt x="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38"/>
            <p:cNvSpPr/>
            <p:nvPr/>
          </p:nvSpPr>
          <p:spPr>
            <a:xfrm flipH="1">
              <a:off x="1970119" y="3133426"/>
              <a:ext cx="62946" cy="13379"/>
            </a:xfrm>
            <a:custGeom>
              <a:avLst/>
              <a:gdLst/>
              <a:ahLst/>
              <a:cxnLst/>
              <a:rect l="l" t="t" r="r" b="b"/>
              <a:pathLst>
                <a:path w="2870" h="610" extrusionOk="0">
                  <a:moveTo>
                    <a:pt x="2619" y="1"/>
                  </a:moveTo>
                  <a:cubicBezTo>
                    <a:pt x="2203" y="1"/>
                    <a:pt x="1791" y="70"/>
                    <a:pt x="1401" y="209"/>
                  </a:cubicBezTo>
                  <a:cubicBezTo>
                    <a:pt x="934" y="276"/>
                    <a:pt x="467" y="409"/>
                    <a:pt x="0" y="609"/>
                  </a:cubicBezTo>
                  <a:cubicBezTo>
                    <a:pt x="501" y="609"/>
                    <a:pt x="1001" y="543"/>
                    <a:pt x="1468" y="409"/>
                  </a:cubicBezTo>
                  <a:cubicBezTo>
                    <a:pt x="1935" y="342"/>
                    <a:pt x="2402" y="209"/>
                    <a:pt x="2869" y="9"/>
                  </a:cubicBezTo>
                  <a:cubicBezTo>
                    <a:pt x="2786" y="3"/>
                    <a:pt x="2702" y="1"/>
                    <a:pt x="2619"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418;p38"/>
            <p:cNvSpPr/>
            <p:nvPr/>
          </p:nvSpPr>
          <p:spPr>
            <a:xfrm flipH="1">
              <a:off x="1942330" y="3271886"/>
              <a:ext cx="8071" cy="63670"/>
            </a:xfrm>
            <a:custGeom>
              <a:avLst/>
              <a:gdLst/>
              <a:ahLst/>
              <a:cxnLst/>
              <a:rect l="l" t="t" r="r" b="b"/>
              <a:pathLst>
                <a:path w="368" h="2903" extrusionOk="0">
                  <a:moveTo>
                    <a:pt x="101" y="0"/>
                  </a:moveTo>
                  <a:cubicBezTo>
                    <a:pt x="34" y="467"/>
                    <a:pt x="1" y="968"/>
                    <a:pt x="67" y="1468"/>
                  </a:cubicBezTo>
                  <a:cubicBezTo>
                    <a:pt x="67" y="1935"/>
                    <a:pt x="134" y="2435"/>
                    <a:pt x="268" y="2902"/>
                  </a:cubicBezTo>
                  <a:cubicBezTo>
                    <a:pt x="334" y="2435"/>
                    <a:pt x="368" y="1935"/>
                    <a:pt x="301" y="1468"/>
                  </a:cubicBezTo>
                  <a:cubicBezTo>
                    <a:pt x="301" y="968"/>
                    <a:pt x="234" y="467"/>
                    <a:pt x="10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419;p38"/>
            <p:cNvSpPr/>
            <p:nvPr/>
          </p:nvSpPr>
          <p:spPr>
            <a:xfrm flipH="1">
              <a:off x="1991349" y="3357488"/>
              <a:ext cx="27810" cy="75360"/>
            </a:xfrm>
            <a:custGeom>
              <a:avLst/>
              <a:gdLst/>
              <a:ahLst/>
              <a:cxnLst/>
              <a:rect l="l" t="t" r="r" b="b"/>
              <a:pathLst>
                <a:path w="1268" h="3436" extrusionOk="0">
                  <a:moveTo>
                    <a:pt x="0" y="0"/>
                  </a:moveTo>
                  <a:lnTo>
                    <a:pt x="0" y="0"/>
                  </a:lnTo>
                  <a:cubicBezTo>
                    <a:pt x="100" y="601"/>
                    <a:pt x="300" y="1201"/>
                    <a:pt x="534" y="1768"/>
                  </a:cubicBezTo>
                  <a:cubicBezTo>
                    <a:pt x="701" y="2335"/>
                    <a:pt x="967" y="2902"/>
                    <a:pt x="1268" y="3436"/>
                  </a:cubicBezTo>
                  <a:cubicBezTo>
                    <a:pt x="967" y="2268"/>
                    <a:pt x="567" y="1101"/>
                    <a:pt x="0"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420;p38"/>
            <p:cNvSpPr/>
            <p:nvPr/>
          </p:nvSpPr>
          <p:spPr>
            <a:xfrm flipH="1">
              <a:off x="2117922" y="3422584"/>
              <a:ext cx="30749" cy="79045"/>
            </a:xfrm>
            <a:custGeom>
              <a:avLst/>
              <a:gdLst/>
              <a:ahLst/>
              <a:cxnLst/>
              <a:rect l="l" t="t" r="r" b="b"/>
              <a:pathLst>
                <a:path w="1402" h="3604" extrusionOk="0">
                  <a:moveTo>
                    <a:pt x="1" y="1"/>
                  </a:moveTo>
                  <a:lnTo>
                    <a:pt x="1" y="1"/>
                  </a:lnTo>
                  <a:cubicBezTo>
                    <a:pt x="134" y="635"/>
                    <a:pt x="334" y="1269"/>
                    <a:pt x="601" y="1869"/>
                  </a:cubicBezTo>
                  <a:cubicBezTo>
                    <a:pt x="801" y="2469"/>
                    <a:pt x="1068" y="3070"/>
                    <a:pt x="1402" y="3604"/>
                  </a:cubicBezTo>
                  <a:cubicBezTo>
                    <a:pt x="1268" y="2970"/>
                    <a:pt x="1068" y="2369"/>
                    <a:pt x="801" y="1769"/>
                  </a:cubicBezTo>
                  <a:cubicBezTo>
                    <a:pt x="601" y="1168"/>
                    <a:pt x="334" y="568"/>
                    <a:pt x="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421;p38"/>
            <p:cNvSpPr/>
            <p:nvPr/>
          </p:nvSpPr>
          <p:spPr>
            <a:xfrm flipH="1">
              <a:off x="2237169" y="3502330"/>
              <a:ext cx="16120" cy="77575"/>
            </a:xfrm>
            <a:custGeom>
              <a:avLst/>
              <a:gdLst/>
              <a:ahLst/>
              <a:cxnLst/>
              <a:rect l="l" t="t" r="r" b="b"/>
              <a:pathLst>
                <a:path w="735" h="3537" extrusionOk="0">
                  <a:moveTo>
                    <a:pt x="1" y="1"/>
                  </a:moveTo>
                  <a:lnTo>
                    <a:pt x="1" y="1"/>
                  </a:lnTo>
                  <a:cubicBezTo>
                    <a:pt x="101" y="1202"/>
                    <a:pt x="334" y="2369"/>
                    <a:pt x="735" y="3537"/>
                  </a:cubicBezTo>
                  <a:cubicBezTo>
                    <a:pt x="701" y="2936"/>
                    <a:pt x="635" y="2336"/>
                    <a:pt x="468" y="1736"/>
                  </a:cubicBezTo>
                  <a:cubicBezTo>
                    <a:pt x="368" y="1135"/>
                    <a:pt x="234" y="568"/>
                    <a:pt x="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2" name="Google Shape;422;p38"/>
            <p:cNvSpPr/>
            <p:nvPr/>
          </p:nvSpPr>
          <p:spPr>
            <a:xfrm flipH="1">
              <a:off x="2379094" y="3513319"/>
              <a:ext cx="34412" cy="69526"/>
            </a:xfrm>
            <a:custGeom>
              <a:avLst/>
              <a:gdLst/>
              <a:ahLst/>
              <a:cxnLst/>
              <a:rect l="l" t="t" r="r" b="b"/>
              <a:pathLst>
                <a:path w="1569" h="3170" extrusionOk="0">
                  <a:moveTo>
                    <a:pt x="1" y="0"/>
                  </a:moveTo>
                  <a:lnTo>
                    <a:pt x="1" y="0"/>
                  </a:lnTo>
                  <a:cubicBezTo>
                    <a:pt x="401" y="1101"/>
                    <a:pt x="935" y="2169"/>
                    <a:pt x="1568" y="3169"/>
                  </a:cubicBezTo>
                  <a:cubicBezTo>
                    <a:pt x="1168" y="2035"/>
                    <a:pt x="668" y="968"/>
                    <a:pt x="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3" name="Google Shape;423;p38"/>
            <p:cNvSpPr/>
            <p:nvPr/>
          </p:nvSpPr>
          <p:spPr>
            <a:xfrm flipH="1">
              <a:off x="2382033" y="3673536"/>
              <a:ext cx="76830" cy="38075"/>
            </a:xfrm>
            <a:custGeom>
              <a:avLst/>
              <a:gdLst/>
              <a:ahLst/>
              <a:cxnLst/>
              <a:rect l="l" t="t" r="r" b="b"/>
              <a:pathLst>
                <a:path w="3503" h="1736" extrusionOk="0">
                  <a:moveTo>
                    <a:pt x="3503" y="1"/>
                  </a:moveTo>
                  <a:cubicBezTo>
                    <a:pt x="2869" y="201"/>
                    <a:pt x="2269" y="434"/>
                    <a:pt x="1702" y="768"/>
                  </a:cubicBezTo>
                  <a:cubicBezTo>
                    <a:pt x="1101" y="1035"/>
                    <a:pt x="534" y="1335"/>
                    <a:pt x="0" y="1735"/>
                  </a:cubicBezTo>
                  <a:cubicBezTo>
                    <a:pt x="634" y="1535"/>
                    <a:pt x="1235" y="1268"/>
                    <a:pt x="1802" y="968"/>
                  </a:cubicBezTo>
                  <a:cubicBezTo>
                    <a:pt x="2402" y="701"/>
                    <a:pt x="2969" y="401"/>
                    <a:pt x="3503"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424;p38"/>
            <p:cNvSpPr/>
            <p:nvPr/>
          </p:nvSpPr>
          <p:spPr>
            <a:xfrm flipH="1">
              <a:off x="2380563" y="3748896"/>
              <a:ext cx="18314" cy="68780"/>
            </a:xfrm>
            <a:custGeom>
              <a:avLst/>
              <a:gdLst/>
              <a:ahLst/>
              <a:cxnLst/>
              <a:rect l="l" t="t" r="r" b="b"/>
              <a:pathLst>
                <a:path w="835" h="3136" extrusionOk="0">
                  <a:moveTo>
                    <a:pt x="1" y="0"/>
                  </a:moveTo>
                  <a:cubicBezTo>
                    <a:pt x="1" y="534"/>
                    <a:pt x="67" y="1101"/>
                    <a:pt x="268" y="1601"/>
                  </a:cubicBezTo>
                  <a:cubicBezTo>
                    <a:pt x="368" y="2135"/>
                    <a:pt x="568" y="2669"/>
                    <a:pt x="835" y="3136"/>
                  </a:cubicBezTo>
                  <a:cubicBezTo>
                    <a:pt x="768" y="2602"/>
                    <a:pt x="635" y="2068"/>
                    <a:pt x="468" y="1568"/>
                  </a:cubicBezTo>
                  <a:cubicBezTo>
                    <a:pt x="368" y="1034"/>
                    <a:pt x="201" y="501"/>
                    <a:pt x="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38"/>
            <p:cNvSpPr/>
            <p:nvPr/>
          </p:nvSpPr>
          <p:spPr>
            <a:xfrm flipH="1">
              <a:off x="2409821" y="3866673"/>
              <a:ext cx="56367" cy="51980"/>
            </a:xfrm>
            <a:custGeom>
              <a:avLst/>
              <a:gdLst/>
              <a:ahLst/>
              <a:cxnLst/>
              <a:rect l="l" t="t" r="r" b="b"/>
              <a:pathLst>
                <a:path w="2570" h="2370" extrusionOk="0">
                  <a:moveTo>
                    <a:pt x="1" y="1"/>
                  </a:moveTo>
                  <a:cubicBezTo>
                    <a:pt x="334" y="468"/>
                    <a:pt x="768" y="901"/>
                    <a:pt x="1202" y="1268"/>
                  </a:cubicBezTo>
                  <a:cubicBezTo>
                    <a:pt x="1635" y="1669"/>
                    <a:pt x="2069" y="2036"/>
                    <a:pt x="2569" y="2369"/>
                  </a:cubicBezTo>
                  <a:cubicBezTo>
                    <a:pt x="2236" y="1902"/>
                    <a:pt x="1802" y="1469"/>
                    <a:pt x="1369" y="1102"/>
                  </a:cubicBezTo>
                  <a:cubicBezTo>
                    <a:pt x="935" y="701"/>
                    <a:pt x="501" y="334"/>
                    <a:pt x="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38"/>
            <p:cNvSpPr/>
            <p:nvPr/>
          </p:nvSpPr>
          <p:spPr>
            <a:xfrm flipH="1">
              <a:off x="2223263" y="3849851"/>
              <a:ext cx="88542" cy="38930"/>
            </a:xfrm>
            <a:custGeom>
              <a:avLst/>
              <a:gdLst/>
              <a:ahLst/>
              <a:cxnLst/>
              <a:rect l="l" t="t" r="r" b="b"/>
              <a:pathLst>
                <a:path w="4037" h="1775" extrusionOk="0">
                  <a:moveTo>
                    <a:pt x="4036" y="1"/>
                  </a:moveTo>
                  <a:lnTo>
                    <a:pt x="4036" y="1"/>
                  </a:lnTo>
                  <a:cubicBezTo>
                    <a:pt x="3303" y="67"/>
                    <a:pt x="2569" y="267"/>
                    <a:pt x="1902" y="634"/>
                  </a:cubicBezTo>
                  <a:cubicBezTo>
                    <a:pt x="1201" y="901"/>
                    <a:pt x="567" y="1268"/>
                    <a:pt x="0" y="1769"/>
                  </a:cubicBezTo>
                  <a:cubicBezTo>
                    <a:pt x="2" y="1772"/>
                    <a:pt x="7" y="1774"/>
                    <a:pt x="14" y="1774"/>
                  </a:cubicBezTo>
                  <a:cubicBezTo>
                    <a:pt x="130" y="1774"/>
                    <a:pt x="933" y="1275"/>
                    <a:pt x="2002" y="835"/>
                  </a:cubicBezTo>
                  <a:cubicBezTo>
                    <a:pt x="3102" y="334"/>
                    <a:pt x="4036" y="34"/>
                    <a:pt x="4036"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38"/>
            <p:cNvSpPr/>
            <p:nvPr/>
          </p:nvSpPr>
          <p:spPr>
            <a:xfrm flipH="1">
              <a:off x="2277393" y="3734990"/>
              <a:ext cx="22722" cy="64394"/>
            </a:xfrm>
            <a:custGeom>
              <a:avLst/>
              <a:gdLst/>
              <a:ahLst/>
              <a:cxnLst/>
              <a:rect l="l" t="t" r="r" b="b"/>
              <a:pathLst>
                <a:path w="1036" h="2936" extrusionOk="0">
                  <a:moveTo>
                    <a:pt x="1" y="1"/>
                  </a:moveTo>
                  <a:lnTo>
                    <a:pt x="1" y="1"/>
                  </a:lnTo>
                  <a:cubicBezTo>
                    <a:pt x="68" y="534"/>
                    <a:pt x="201" y="1035"/>
                    <a:pt x="401" y="1502"/>
                  </a:cubicBezTo>
                  <a:cubicBezTo>
                    <a:pt x="568" y="2002"/>
                    <a:pt x="768" y="2502"/>
                    <a:pt x="1035" y="2936"/>
                  </a:cubicBezTo>
                  <a:cubicBezTo>
                    <a:pt x="968" y="2436"/>
                    <a:pt x="802" y="1902"/>
                    <a:pt x="601" y="1435"/>
                  </a:cubicBezTo>
                  <a:cubicBezTo>
                    <a:pt x="468" y="935"/>
                    <a:pt x="268" y="468"/>
                    <a:pt x="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38"/>
            <p:cNvSpPr/>
            <p:nvPr/>
          </p:nvSpPr>
          <p:spPr>
            <a:xfrm flipH="1">
              <a:off x="2166941" y="3675729"/>
              <a:ext cx="54151" cy="86348"/>
            </a:xfrm>
            <a:custGeom>
              <a:avLst/>
              <a:gdLst/>
              <a:ahLst/>
              <a:cxnLst/>
              <a:rect l="l" t="t" r="r" b="b"/>
              <a:pathLst>
                <a:path w="2469" h="3937" extrusionOk="0">
                  <a:moveTo>
                    <a:pt x="2469" y="1"/>
                  </a:moveTo>
                  <a:cubicBezTo>
                    <a:pt x="2458" y="26"/>
                    <a:pt x="2447" y="51"/>
                    <a:pt x="2436" y="76"/>
                  </a:cubicBezTo>
                  <a:lnTo>
                    <a:pt x="2436" y="76"/>
                  </a:lnTo>
                  <a:cubicBezTo>
                    <a:pt x="2447" y="62"/>
                    <a:pt x="2458" y="48"/>
                    <a:pt x="2469" y="34"/>
                  </a:cubicBezTo>
                  <a:lnTo>
                    <a:pt x="2469" y="1"/>
                  </a:lnTo>
                  <a:close/>
                  <a:moveTo>
                    <a:pt x="2436" y="76"/>
                  </a:moveTo>
                  <a:cubicBezTo>
                    <a:pt x="1515" y="1266"/>
                    <a:pt x="693" y="2585"/>
                    <a:pt x="1" y="3937"/>
                  </a:cubicBezTo>
                  <a:cubicBezTo>
                    <a:pt x="501" y="3336"/>
                    <a:pt x="968" y="2703"/>
                    <a:pt x="1335" y="2035"/>
                  </a:cubicBezTo>
                  <a:cubicBezTo>
                    <a:pt x="1753" y="1424"/>
                    <a:pt x="2140" y="751"/>
                    <a:pt x="2436" y="76"/>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38"/>
            <p:cNvSpPr/>
            <p:nvPr/>
          </p:nvSpPr>
          <p:spPr>
            <a:xfrm flipH="1">
              <a:off x="2046948" y="3599623"/>
              <a:ext cx="53428" cy="87840"/>
            </a:xfrm>
            <a:custGeom>
              <a:avLst/>
              <a:gdLst/>
              <a:ahLst/>
              <a:cxnLst/>
              <a:rect l="l" t="t" r="r" b="b"/>
              <a:pathLst>
                <a:path w="2436" h="4005" extrusionOk="0">
                  <a:moveTo>
                    <a:pt x="4" y="1"/>
                  </a:moveTo>
                  <a:cubicBezTo>
                    <a:pt x="3" y="1"/>
                    <a:pt x="2" y="1"/>
                    <a:pt x="0" y="1"/>
                  </a:cubicBezTo>
                  <a:cubicBezTo>
                    <a:pt x="234" y="769"/>
                    <a:pt x="568" y="1469"/>
                    <a:pt x="1001" y="2136"/>
                  </a:cubicBezTo>
                  <a:cubicBezTo>
                    <a:pt x="1368" y="2803"/>
                    <a:pt x="1835" y="3437"/>
                    <a:pt x="2402" y="4004"/>
                  </a:cubicBezTo>
                  <a:cubicBezTo>
                    <a:pt x="2436" y="3971"/>
                    <a:pt x="1868" y="3104"/>
                    <a:pt x="1201" y="2003"/>
                  </a:cubicBezTo>
                  <a:cubicBezTo>
                    <a:pt x="546" y="921"/>
                    <a:pt x="83" y="1"/>
                    <a:pt x="4"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0" name="Google Shape;430;p38"/>
            <p:cNvSpPr/>
            <p:nvPr/>
          </p:nvSpPr>
          <p:spPr>
            <a:xfrm flipH="1">
              <a:off x="1976720" y="3570102"/>
              <a:ext cx="70250" cy="6865"/>
            </a:xfrm>
            <a:custGeom>
              <a:avLst/>
              <a:gdLst/>
              <a:ahLst/>
              <a:cxnLst/>
              <a:rect l="l" t="t" r="r" b="b"/>
              <a:pathLst>
                <a:path w="3203" h="313" extrusionOk="0">
                  <a:moveTo>
                    <a:pt x="2774" y="0"/>
                  </a:moveTo>
                  <a:cubicBezTo>
                    <a:pt x="2383" y="0"/>
                    <a:pt x="1992" y="31"/>
                    <a:pt x="1602" y="80"/>
                  </a:cubicBezTo>
                  <a:cubicBezTo>
                    <a:pt x="1459" y="71"/>
                    <a:pt x="1316" y="67"/>
                    <a:pt x="1173" y="67"/>
                  </a:cubicBezTo>
                  <a:cubicBezTo>
                    <a:pt x="782" y="67"/>
                    <a:pt x="391" y="98"/>
                    <a:pt x="1" y="147"/>
                  </a:cubicBezTo>
                  <a:cubicBezTo>
                    <a:pt x="365" y="261"/>
                    <a:pt x="730" y="312"/>
                    <a:pt x="1095" y="312"/>
                  </a:cubicBezTo>
                  <a:cubicBezTo>
                    <a:pt x="1264" y="312"/>
                    <a:pt x="1433" y="301"/>
                    <a:pt x="1602" y="280"/>
                  </a:cubicBezTo>
                  <a:cubicBezTo>
                    <a:pt x="2169" y="280"/>
                    <a:pt x="2702" y="180"/>
                    <a:pt x="3203" y="13"/>
                  </a:cubicBezTo>
                  <a:cubicBezTo>
                    <a:pt x="3060" y="4"/>
                    <a:pt x="2917" y="0"/>
                    <a:pt x="2774"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38"/>
            <p:cNvSpPr/>
            <p:nvPr/>
          </p:nvSpPr>
          <p:spPr>
            <a:xfrm flipH="1">
              <a:off x="1806985" y="3436489"/>
              <a:ext cx="91459" cy="43931"/>
            </a:xfrm>
            <a:custGeom>
              <a:avLst/>
              <a:gdLst/>
              <a:ahLst/>
              <a:cxnLst/>
              <a:rect l="l" t="t" r="r" b="b"/>
              <a:pathLst>
                <a:path w="4170" h="2003" extrusionOk="0">
                  <a:moveTo>
                    <a:pt x="4170" y="1"/>
                  </a:moveTo>
                  <a:cubicBezTo>
                    <a:pt x="2702" y="534"/>
                    <a:pt x="1301" y="1202"/>
                    <a:pt x="0" y="2002"/>
                  </a:cubicBezTo>
                  <a:cubicBezTo>
                    <a:pt x="1434" y="1468"/>
                    <a:pt x="2835" y="801"/>
                    <a:pt x="4170"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38"/>
            <p:cNvSpPr/>
            <p:nvPr/>
          </p:nvSpPr>
          <p:spPr>
            <a:xfrm flipH="1">
              <a:off x="1759435" y="3278465"/>
              <a:ext cx="36583" cy="73189"/>
            </a:xfrm>
            <a:custGeom>
              <a:avLst/>
              <a:gdLst/>
              <a:ahLst/>
              <a:cxnLst/>
              <a:rect l="l" t="t" r="r" b="b"/>
              <a:pathLst>
                <a:path w="1668" h="3337" extrusionOk="0">
                  <a:moveTo>
                    <a:pt x="1668" y="1"/>
                  </a:moveTo>
                  <a:lnTo>
                    <a:pt x="1668" y="1"/>
                  </a:lnTo>
                  <a:cubicBezTo>
                    <a:pt x="1001" y="1035"/>
                    <a:pt x="434" y="2135"/>
                    <a:pt x="0" y="3336"/>
                  </a:cubicBezTo>
                  <a:cubicBezTo>
                    <a:pt x="367" y="2836"/>
                    <a:pt x="701" y="2269"/>
                    <a:pt x="934" y="1702"/>
                  </a:cubicBezTo>
                  <a:cubicBezTo>
                    <a:pt x="1234" y="1168"/>
                    <a:pt x="1501" y="601"/>
                    <a:pt x="1668"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38"/>
            <p:cNvSpPr/>
            <p:nvPr/>
          </p:nvSpPr>
          <p:spPr>
            <a:xfrm flipH="1">
              <a:off x="1688461" y="3334064"/>
              <a:ext cx="26363" cy="84155"/>
            </a:xfrm>
            <a:custGeom>
              <a:avLst/>
              <a:gdLst/>
              <a:ahLst/>
              <a:cxnLst/>
              <a:rect l="l" t="t" r="r" b="b"/>
              <a:pathLst>
                <a:path w="1202" h="3837" extrusionOk="0">
                  <a:moveTo>
                    <a:pt x="1" y="1"/>
                  </a:moveTo>
                  <a:cubicBezTo>
                    <a:pt x="134" y="668"/>
                    <a:pt x="334" y="1302"/>
                    <a:pt x="568" y="1935"/>
                  </a:cubicBezTo>
                  <a:cubicBezTo>
                    <a:pt x="735" y="2569"/>
                    <a:pt x="935" y="3203"/>
                    <a:pt x="1202" y="3837"/>
                  </a:cubicBezTo>
                  <a:cubicBezTo>
                    <a:pt x="1035" y="2503"/>
                    <a:pt x="634" y="1202"/>
                    <a:pt x="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38"/>
            <p:cNvSpPr/>
            <p:nvPr/>
          </p:nvSpPr>
          <p:spPr>
            <a:xfrm flipH="1">
              <a:off x="1671639" y="3506739"/>
              <a:ext cx="81962" cy="21231"/>
            </a:xfrm>
            <a:custGeom>
              <a:avLst/>
              <a:gdLst/>
              <a:ahLst/>
              <a:cxnLst/>
              <a:rect l="l" t="t" r="r" b="b"/>
              <a:pathLst>
                <a:path w="3737" h="968" extrusionOk="0">
                  <a:moveTo>
                    <a:pt x="3737" y="0"/>
                  </a:moveTo>
                  <a:lnTo>
                    <a:pt x="3737" y="0"/>
                  </a:lnTo>
                  <a:cubicBezTo>
                    <a:pt x="3103" y="100"/>
                    <a:pt x="2469" y="267"/>
                    <a:pt x="1869" y="467"/>
                  </a:cubicBezTo>
                  <a:cubicBezTo>
                    <a:pt x="1235" y="567"/>
                    <a:pt x="601" y="734"/>
                    <a:pt x="1" y="967"/>
                  </a:cubicBezTo>
                  <a:cubicBezTo>
                    <a:pt x="635" y="967"/>
                    <a:pt x="1302" y="867"/>
                    <a:pt x="1902" y="667"/>
                  </a:cubicBezTo>
                  <a:cubicBezTo>
                    <a:pt x="2536" y="534"/>
                    <a:pt x="3170" y="300"/>
                    <a:pt x="3737"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38"/>
            <p:cNvSpPr/>
            <p:nvPr/>
          </p:nvSpPr>
          <p:spPr>
            <a:xfrm flipH="1">
              <a:off x="1845761" y="3514042"/>
              <a:ext cx="11712" cy="100977"/>
            </a:xfrm>
            <a:custGeom>
              <a:avLst/>
              <a:gdLst/>
              <a:ahLst/>
              <a:cxnLst/>
              <a:rect l="l" t="t" r="r" b="b"/>
              <a:pathLst>
                <a:path w="534" h="4604" extrusionOk="0">
                  <a:moveTo>
                    <a:pt x="267" y="1"/>
                  </a:moveTo>
                  <a:lnTo>
                    <a:pt x="267" y="1"/>
                  </a:lnTo>
                  <a:cubicBezTo>
                    <a:pt x="200" y="1"/>
                    <a:pt x="300" y="1035"/>
                    <a:pt x="234" y="2302"/>
                  </a:cubicBezTo>
                  <a:cubicBezTo>
                    <a:pt x="200" y="3570"/>
                    <a:pt x="0" y="4604"/>
                    <a:pt x="67" y="4604"/>
                  </a:cubicBezTo>
                  <a:cubicBezTo>
                    <a:pt x="334" y="3870"/>
                    <a:pt x="467" y="3103"/>
                    <a:pt x="467" y="2302"/>
                  </a:cubicBezTo>
                  <a:cubicBezTo>
                    <a:pt x="534" y="1535"/>
                    <a:pt x="467" y="768"/>
                    <a:pt x="267"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38"/>
            <p:cNvSpPr/>
            <p:nvPr/>
          </p:nvSpPr>
          <p:spPr>
            <a:xfrm flipH="1">
              <a:off x="1892587" y="3654498"/>
              <a:ext cx="59284" cy="71741"/>
            </a:xfrm>
            <a:custGeom>
              <a:avLst/>
              <a:gdLst/>
              <a:ahLst/>
              <a:cxnLst/>
              <a:rect l="l" t="t" r="r" b="b"/>
              <a:pathLst>
                <a:path w="2703" h="3271" extrusionOk="0">
                  <a:moveTo>
                    <a:pt x="4" y="0"/>
                  </a:moveTo>
                  <a:cubicBezTo>
                    <a:pt x="3" y="0"/>
                    <a:pt x="2" y="1"/>
                    <a:pt x="1" y="1"/>
                  </a:cubicBezTo>
                  <a:cubicBezTo>
                    <a:pt x="668" y="1269"/>
                    <a:pt x="1569" y="2370"/>
                    <a:pt x="2703" y="3270"/>
                  </a:cubicBezTo>
                  <a:cubicBezTo>
                    <a:pt x="2269" y="2703"/>
                    <a:pt x="1836" y="2136"/>
                    <a:pt x="1335" y="1636"/>
                  </a:cubicBezTo>
                  <a:cubicBezTo>
                    <a:pt x="617" y="754"/>
                    <a:pt x="58" y="0"/>
                    <a:pt x="4"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38"/>
            <p:cNvSpPr/>
            <p:nvPr/>
          </p:nvSpPr>
          <p:spPr>
            <a:xfrm flipH="1">
              <a:off x="1707477" y="3702070"/>
              <a:ext cx="78299" cy="32943"/>
            </a:xfrm>
            <a:custGeom>
              <a:avLst/>
              <a:gdLst/>
              <a:ahLst/>
              <a:cxnLst/>
              <a:rect l="l" t="t" r="r" b="b"/>
              <a:pathLst>
                <a:path w="3570" h="1502" extrusionOk="0">
                  <a:moveTo>
                    <a:pt x="3569" y="0"/>
                  </a:moveTo>
                  <a:cubicBezTo>
                    <a:pt x="2302" y="367"/>
                    <a:pt x="1134" y="868"/>
                    <a:pt x="0" y="1502"/>
                  </a:cubicBezTo>
                  <a:cubicBezTo>
                    <a:pt x="634" y="1335"/>
                    <a:pt x="1234" y="1135"/>
                    <a:pt x="1801" y="868"/>
                  </a:cubicBezTo>
                  <a:cubicBezTo>
                    <a:pt x="2435" y="634"/>
                    <a:pt x="3002" y="367"/>
                    <a:pt x="3569" y="34"/>
                  </a:cubicBezTo>
                  <a:lnTo>
                    <a:pt x="3569"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38"/>
            <p:cNvSpPr/>
            <p:nvPr/>
          </p:nvSpPr>
          <p:spPr>
            <a:xfrm flipH="1">
              <a:off x="1770401" y="3811074"/>
              <a:ext cx="6602" cy="100977"/>
            </a:xfrm>
            <a:custGeom>
              <a:avLst/>
              <a:gdLst/>
              <a:ahLst/>
              <a:cxnLst/>
              <a:rect l="l" t="t" r="r" b="b"/>
              <a:pathLst>
                <a:path w="301" h="4604" extrusionOk="0">
                  <a:moveTo>
                    <a:pt x="167" y="1"/>
                  </a:moveTo>
                  <a:lnTo>
                    <a:pt x="167" y="1"/>
                  </a:lnTo>
                  <a:cubicBezTo>
                    <a:pt x="34" y="1535"/>
                    <a:pt x="0" y="3070"/>
                    <a:pt x="134" y="4604"/>
                  </a:cubicBezTo>
                  <a:cubicBezTo>
                    <a:pt x="301" y="3070"/>
                    <a:pt x="301" y="1535"/>
                    <a:pt x="167"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439;p38"/>
            <p:cNvSpPr/>
            <p:nvPr/>
          </p:nvSpPr>
          <p:spPr>
            <a:xfrm flipH="1">
              <a:off x="1888924" y="3798639"/>
              <a:ext cx="27087" cy="100999"/>
            </a:xfrm>
            <a:custGeom>
              <a:avLst/>
              <a:gdLst/>
              <a:ahLst/>
              <a:cxnLst/>
              <a:rect l="l" t="t" r="r" b="b"/>
              <a:pathLst>
                <a:path w="1235" h="4605" extrusionOk="0">
                  <a:moveTo>
                    <a:pt x="1168" y="1"/>
                  </a:moveTo>
                  <a:lnTo>
                    <a:pt x="1168" y="1"/>
                  </a:lnTo>
                  <a:cubicBezTo>
                    <a:pt x="501" y="1468"/>
                    <a:pt x="101" y="3036"/>
                    <a:pt x="0" y="4604"/>
                  </a:cubicBezTo>
                  <a:cubicBezTo>
                    <a:pt x="2" y="4604"/>
                    <a:pt x="3" y="4605"/>
                    <a:pt x="4" y="4605"/>
                  </a:cubicBezTo>
                  <a:cubicBezTo>
                    <a:pt x="73" y="4605"/>
                    <a:pt x="272" y="3550"/>
                    <a:pt x="601" y="2302"/>
                  </a:cubicBezTo>
                  <a:cubicBezTo>
                    <a:pt x="901" y="1035"/>
                    <a:pt x="1235" y="34"/>
                    <a:pt x="1168"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 name="Google Shape;440;p38"/>
            <p:cNvSpPr/>
            <p:nvPr/>
          </p:nvSpPr>
          <p:spPr>
            <a:xfrm flipH="1">
              <a:off x="1909409" y="3954491"/>
              <a:ext cx="100977" cy="17085"/>
            </a:xfrm>
            <a:custGeom>
              <a:avLst/>
              <a:gdLst/>
              <a:ahLst/>
              <a:cxnLst/>
              <a:rect l="l" t="t" r="r" b="b"/>
              <a:pathLst>
                <a:path w="4604" h="779" extrusionOk="0">
                  <a:moveTo>
                    <a:pt x="3867" y="1"/>
                  </a:moveTo>
                  <a:cubicBezTo>
                    <a:pt x="3333" y="1"/>
                    <a:pt x="2793" y="52"/>
                    <a:pt x="2269" y="166"/>
                  </a:cubicBezTo>
                  <a:cubicBezTo>
                    <a:pt x="1501" y="267"/>
                    <a:pt x="734" y="467"/>
                    <a:pt x="0" y="767"/>
                  </a:cubicBezTo>
                  <a:cubicBezTo>
                    <a:pt x="4" y="775"/>
                    <a:pt x="22" y="779"/>
                    <a:pt x="52" y="779"/>
                  </a:cubicBezTo>
                  <a:cubicBezTo>
                    <a:pt x="276" y="779"/>
                    <a:pt x="1185" y="576"/>
                    <a:pt x="2302" y="400"/>
                  </a:cubicBezTo>
                  <a:cubicBezTo>
                    <a:pt x="3570" y="166"/>
                    <a:pt x="4604" y="66"/>
                    <a:pt x="4604" y="33"/>
                  </a:cubicBezTo>
                  <a:cubicBezTo>
                    <a:pt x="4361" y="12"/>
                    <a:pt x="4115" y="1"/>
                    <a:pt x="3867"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 name="Google Shape;441;p38"/>
            <p:cNvSpPr/>
            <p:nvPr/>
          </p:nvSpPr>
          <p:spPr>
            <a:xfrm flipH="1">
              <a:off x="2008171" y="3860093"/>
              <a:ext cx="57814" cy="59284"/>
            </a:xfrm>
            <a:custGeom>
              <a:avLst/>
              <a:gdLst/>
              <a:ahLst/>
              <a:cxnLst/>
              <a:rect l="l" t="t" r="r" b="b"/>
              <a:pathLst>
                <a:path w="2636" h="2703" extrusionOk="0">
                  <a:moveTo>
                    <a:pt x="2635" y="1"/>
                  </a:moveTo>
                  <a:cubicBezTo>
                    <a:pt x="2102" y="368"/>
                    <a:pt x="1635" y="801"/>
                    <a:pt x="1234" y="1268"/>
                  </a:cubicBezTo>
                  <a:cubicBezTo>
                    <a:pt x="767" y="1702"/>
                    <a:pt x="334" y="2202"/>
                    <a:pt x="0" y="2703"/>
                  </a:cubicBezTo>
                  <a:cubicBezTo>
                    <a:pt x="501" y="2336"/>
                    <a:pt x="968" y="1902"/>
                    <a:pt x="1368" y="1435"/>
                  </a:cubicBezTo>
                  <a:cubicBezTo>
                    <a:pt x="1835" y="1001"/>
                    <a:pt x="2269" y="501"/>
                    <a:pt x="2635"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38"/>
            <p:cNvSpPr/>
            <p:nvPr/>
          </p:nvSpPr>
          <p:spPr>
            <a:xfrm flipH="1">
              <a:off x="2167665" y="3946420"/>
              <a:ext cx="25617" cy="71719"/>
            </a:xfrm>
            <a:custGeom>
              <a:avLst/>
              <a:gdLst/>
              <a:ahLst/>
              <a:cxnLst/>
              <a:rect l="l" t="t" r="r" b="b"/>
              <a:pathLst>
                <a:path w="1168" h="3270" extrusionOk="0">
                  <a:moveTo>
                    <a:pt x="0" y="1"/>
                  </a:moveTo>
                  <a:lnTo>
                    <a:pt x="0" y="1"/>
                  </a:lnTo>
                  <a:cubicBezTo>
                    <a:pt x="167" y="568"/>
                    <a:pt x="367" y="1102"/>
                    <a:pt x="601" y="1635"/>
                  </a:cubicBezTo>
                  <a:cubicBezTo>
                    <a:pt x="734" y="2202"/>
                    <a:pt x="934" y="2736"/>
                    <a:pt x="1168" y="3270"/>
                  </a:cubicBezTo>
                  <a:cubicBezTo>
                    <a:pt x="1068" y="2102"/>
                    <a:pt x="667" y="968"/>
                    <a:pt x="0"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38"/>
            <p:cNvSpPr/>
            <p:nvPr/>
          </p:nvSpPr>
          <p:spPr>
            <a:xfrm flipH="1">
              <a:off x="2003785" y="4034939"/>
              <a:ext cx="90011" cy="40268"/>
            </a:xfrm>
            <a:custGeom>
              <a:avLst/>
              <a:gdLst/>
              <a:ahLst/>
              <a:cxnLst/>
              <a:rect l="l" t="t" r="r" b="b"/>
              <a:pathLst>
                <a:path w="4104" h="1836" extrusionOk="0">
                  <a:moveTo>
                    <a:pt x="1" y="1"/>
                  </a:moveTo>
                  <a:lnTo>
                    <a:pt x="1" y="1"/>
                  </a:lnTo>
                  <a:cubicBezTo>
                    <a:pt x="1302" y="735"/>
                    <a:pt x="2669" y="1369"/>
                    <a:pt x="4104" y="1836"/>
                  </a:cubicBezTo>
                  <a:cubicBezTo>
                    <a:pt x="3436" y="1435"/>
                    <a:pt x="2769" y="1102"/>
                    <a:pt x="2069" y="835"/>
                  </a:cubicBezTo>
                  <a:cubicBezTo>
                    <a:pt x="1402" y="468"/>
                    <a:pt x="701" y="201"/>
                    <a:pt x="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444;p38"/>
            <p:cNvSpPr/>
            <p:nvPr/>
          </p:nvSpPr>
          <p:spPr>
            <a:xfrm flipH="1">
              <a:off x="2267896" y="3993246"/>
              <a:ext cx="21976" cy="65140"/>
            </a:xfrm>
            <a:custGeom>
              <a:avLst/>
              <a:gdLst/>
              <a:ahLst/>
              <a:cxnLst/>
              <a:rect l="l" t="t" r="r" b="b"/>
              <a:pathLst>
                <a:path w="1002" h="2970" extrusionOk="0">
                  <a:moveTo>
                    <a:pt x="1002" y="1"/>
                  </a:moveTo>
                  <a:lnTo>
                    <a:pt x="1002" y="1"/>
                  </a:lnTo>
                  <a:cubicBezTo>
                    <a:pt x="735" y="434"/>
                    <a:pt x="535" y="935"/>
                    <a:pt x="401" y="1435"/>
                  </a:cubicBezTo>
                  <a:cubicBezTo>
                    <a:pt x="201" y="1935"/>
                    <a:pt x="68" y="2436"/>
                    <a:pt x="1" y="2969"/>
                  </a:cubicBezTo>
                  <a:cubicBezTo>
                    <a:pt x="268" y="2502"/>
                    <a:pt x="468" y="2035"/>
                    <a:pt x="601" y="1535"/>
                  </a:cubicBezTo>
                  <a:cubicBezTo>
                    <a:pt x="802" y="1035"/>
                    <a:pt x="935" y="501"/>
                    <a:pt x="1002"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38"/>
            <p:cNvSpPr/>
            <p:nvPr/>
          </p:nvSpPr>
          <p:spPr>
            <a:xfrm flipH="1">
              <a:off x="2101078" y="4080340"/>
              <a:ext cx="117821" cy="10528"/>
            </a:xfrm>
            <a:custGeom>
              <a:avLst/>
              <a:gdLst/>
              <a:ahLst/>
              <a:cxnLst/>
              <a:rect l="l" t="t" r="r" b="b"/>
              <a:pathLst>
                <a:path w="5372" h="480" extrusionOk="0">
                  <a:moveTo>
                    <a:pt x="1847" y="0"/>
                  </a:moveTo>
                  <a:cubicBezTo>
                    <a:pt x="1232" y="0"/>
                    <a:pt x="616" y="52"/>
                    <a:pt x="1" y="166"/>
                  </a:cubicBezTo>
                  <a:cubicBezTo>
                    <a:pt x="1" y="216"/>
                    <a:pt x="301" y="216"/>
                    <a:pt x="785" y="216"/>
                  </a:cubicBezTo>
                  <a:cubicBezTo>
                    <a:pt x="1268" y="216"/>
                    <a:pt x="1935" y="216"/>
                    <a:pt x="2669" y="266"/>
                  </a:cubicBezTo>
                  <a:cubicBezTo>
                    <a:pt x="3961" y="323"/>
                    <a:pt x="5030" y="480"/>
                    <a:pt x="5303" y="480"/>
                  </a:cubicBezTo>
                  <a:cubicBezTo>
                    <a:pt x="5348" y="480"/>
                    <a:pt x="5371" y="475"/>
                    <a:pt x="5371" y="466"/>
                  </a:cubicBezTo>
                  <a:cubicBezTo>
                    <a:pt x="4504" y="199"/>
                    <a:pt x="3603" y="32"/>
                    <a:pt x="2703" y="32"/>
                  </a:cubicBezTo>
                  <a:cubicBezTo>
                    <a:pt x="2417" y="11"/>
                    <a:pt x="2132" y="0"/>
                    <a:pt x="1847"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446;p38"/>
            <p:cNvSpPr/>
            <p:nvPr/>
          </p:nvSpPr>
          <p:spPr>
            <a:xfrm flipH="1">
              <a:off x="1944523" y="3449671"/>
              <a:ext cx="117799" cy="370944"/>
            </a:xfrm>
            <a:custGeom>
              <a:avLst/>
              <a:gdLst/>
              <a:ahLst/>
              <a:cxnLst/>
              <a:rect l="l" t="t" r="r" b="b"/>
              <a:pathLst>
                <a:path w="5371" h="16913" extrusionOk="0">
                  <a:moveTo>
                    <a:pt x="5371" y="0"/>
                  </a:moveTo>
                  <a:cubicBezTo>
                    <a:pt x="5304" y="234"/>
                    <a:pt x="5270" y="467"/>
                    <a:pt x="5237" y="701"/>
                  </a:cubicBezTo>
                  <a:cubicBezTo>
                    <a:pt x="5104" y="1201"/>
                    <a:pt x="5004" y="1868"/>
                    <a:pt x="4837" y="2635"/>
                  </a:cubicBezTo>
                  <a:cubicBezTo>
                    <a:pt x="4503" y="4270"/>
                    <a:pt x="4036" y="6538"/>
                    <a:pt x="3369" y="8973"/>
                  </a:cubicBezTo>
                  <a:cubicBezTo>
                    <a:pt x="2647" y="11568"/>
                    <a:pt x="1924" y="13871"/>
                    <a:pt x="1488" y="15470"/>
                  </a:cubicBezTo>
                  <a:lnTo>
                    <a:pt x="1488" y="15470"/>
                  </a:lnTo>
                  <a:cubicBezTo>
                    <a:pt x="1417" y="15458"/>
                    <a:pt x="1344" y="15452"/>
                    <a:pt x="1271" y="15452"/>
                  </a:cubicBezTo>
                  <a:cubicBezTo>
                    <a:pt x="1016" y="15452"/>
                    <a:pt x="756" y="15521"/>
                    <a:pt x="534" y="15645"/>
                  </a:cubicBezTo>
                  <a:cubicBezTo>
                    <a:pt x="300" y="15812"/>
                    <a:pt x="133" y="16012"/>
                    <a:pt x="67" y="16279"/>
                  </a:cubicBezTo>
                  <a:cubicBezTo>
                    <a:pt x="33" y="16445"/>
                    <a:pt x="0" y="16579"/>
                    <a:pt x="0" y="16746"/>
                  </a:cubicBezTo>
                  <a:cubicBezTo>
                    <a:pt x="0" y="16812"/>
                    <a:pt x="0" y="16846"/>
                    <a:pt x="0" y="16912"/>
                  </a:cubicBezTo>
                  <a:cubicBezTo>
                    <a:pt x="33" y="16912"/>
                    <a:pt x="0" y="16679"/>
                    <a:pt x="133" y="16312"/>
                  </a:cubicBezTo>
                  <a:cubicBezTo>
                    <a:pt x="234" y="16078"/>
                    <a:pt x="367" y="15878"/>
                    <a:pt x="567" y="15778"/>
                  </a:cubicBezTo>
                  <a:cubicBezTo>
                    <a:pt x="772" y="15664"/>
                    <a:pt x="993" y="15613"/>
                    <a:pt x="1208" y="15613"/>
                  </a:cubicBezTo>
                  <a:cubicBezTo>
                    <a:pt x="1308" y="15613"/>
                    <a:pt x="1406" y="15624"/>
                    <a:pt x="1501" y="15645"/>
                  </a:cubicBezTo>
                  <a:lnTo>
                    <a:pt x="1568" y="15645"/>
                  </a:lnTo>
                  <a:lnTo>
                    <a:pt x="1601" y="15578"/>
                  </a:lnTo>
                  <a:cubicBezTo>
                    <a:pt x="2102" y="14010"/>
                    <a:pt x="2835" y="11675"/>
                    <a:pt x="3569" y="9040"/>
                  </a:cubicBezTo>
                  <a:cubicBezTo>
                    <a:pt x="4170" y="6939"/>
                    <a:pt x="4637" y="4804"/>
                    <a:pt x="5004" y="2669"/>
                  </a:cubicBezTo>
                  <a:cubicBezTo>
                    <a:pt x="5137" y="1835"/>
                    <a:pt x="5237" y="1168"/>
                    <a:pt x="5304" y="734"/>
                  </a:cubicBezTo>
                  <a:cubicBezTo>
                    <a:pt x="5337" y="467"/>
                    <a:pt x="5371" y="234"/>
                    <a:pt x="537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447;p38"/>
            <p:cNvSpPr/>
            <p:nvPr/>
          </p:nvSpPr>
          <p:spPr>
            <a:xfrm flipH="1">
              <a:off x="1857451" y="3789120"/>
              <a:ext cx="174890" cy="158791"/>
            </a:xfrm>
            <a:custGeom>
              <a:avLst/>
              <a:gdLst/>
              <a:ahLst/>
              <a:cxnLst/>
              <a:rect l="l" t="t" r="r" b="b"/>
              <a:pathLst>
                <a:path w="7974" h="7240" extrusionOk="0">
                  <a:moveTo>
                    <a:pt x="1" y="1"/>
                  </a:moveTo>
                  <a:cubicBezTo>
                    <a:pt x="1" y="34"/>
                    <a:pt x="601" y="234"/>
                    <a:pt x="1468" y="701"/>
                  </a:cubicBezTo>
                  <a:cubicBezTo>
                    <a:pt x="3803" y="1869"/>
                    <a:pt x="5771" y="3637"/>
                    <a:pt x="7139" y="5838"/>
                  </a:cubicBezTo>
                  <a:cubicBezTo>
                    <a:pt x="7706" y="6706"/>
                    <a:pt x="7940" y="7239"/>
                    <a:pt x="7973" y="7239"/>
                  </a:cubicBezTo>
                  <a:cubicBezTo>
                    <a:pt x="7940" y="7106"/>
                    <a:pt x="7873" y="6939"/>
                    <a:pt x="7806" y="6839"/>
                  </a:cubicBezTo>
                  <a:cubicBezTo>
                    <a:pt x="7639" y="6472"/>
                    <a:pt x="7473" y="6105"/>
                    <a:pt x="7273" y="5772"/>
                  </a:cubicBezTo>
                  <a:cubicBezTo>
                    <a:pt x="5938" y="3503"/>
                    <a:pt x="3937" y="1669"/>
                    <a:pt x="1535" y="568"/>
                  </a:cubicBezTo>
                  <a:cubicBezTo>
                    <a:pt x="1168" y="401"/>
                    <a:pt x="801" y="234"/>
                    <a:pt x="434" y="134"/>
                  </a:cubicBezTo>
                  <a:cubicBezTo>
                    <a:pt x="301" y="68"/>
                    <a:pt x="167" y="34"/>
                    <a:pt x="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38"/>
            <p:cNvSpPr/>
            <p:nvPr/>
          </p:nvSpPr>
          <p:spPr>
            <a:xfrm flipH="1">
              <a:off x="1850872" y="3782540"/>
              <a:ext cx="178531" cy="113895"/>
            </a:xfrm>
            <a:custGeom>
              <a:avLst/>
              <a:gdLst/>
              <a:ahLst/>
              <a:cxnLst/>
              <a:rect l="l" t="t" r="r" b="b"/>
              <a:pathLst>
                <a:path w="8140" h="5193" extrusionOk="0">
                  <a:moveTo>
                    <a:pt x="134" y="1"/>
                  </a:moveTo>
                  <a:lnTo>
                    <a:pt x="0" y="401"/>
                  </a:lnTo>
                  <a:cubicBezTo>
                    <a:pt x="1234" y="568"/>
                    <a:pt x="2635" y="1435"/>
                    <a:pt x="3569" y="2236"/>
                  </a:cubicBezTo>
                  <a:cubicBezTo>
                    <a:pt x="4537" y="3070"/>
                    <a:pt x="5471" y="3837"/>
                    <a:pt x="6405" y="4671"/>
                  </a:cubicBezTo>
                  <a:cubicBezTo>
                    <a:pt x="6605" y="4871"/>
                    <a:pt x="6838" y="5038"/>
                    <a:pt x="7105" y="5138"/>
                  </a:cubicBezTo>
                  <a:cubicBezTo>
                    <a:pt x="7189" y="5174"/>
                    <a:pt x="7286" y="5192"/>
                    <a:pt x="7384" y="5192"/>
                  </a:cubicBezTo>
                  <a:cubicBezTo>
                    <a:pt x="7561" y="5192"/>
                    <a:pt x="7744" y="5133"/>
                    <a:pt x="7872" y="5004"/>
                  </a:cubicBezTo>
                  <a:cubicBezTo>
                    <a:pt x="8106" y="4704"/>
                    <a:pt x="8139" y="4270"/>
                    <a:pt x="7972" y="3937"/>
                  </a:cubicBezTo>
                  <a:cubicBezTo>
                    <a:pt x="7405" y="2436"/>
                    <a:pt x="6038" y="1368"/>
                    <a:pt x="4537" y="801"/>
                  </a:cubicBezTo>
                  <a:cubicBezTo>
                    <a:pt x="3102" y="301"/>
                    <a:pt x="1635" y="34"/>
                    <a:pt x="134"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38"/>
            <p:cNvSpPr/>
            <p:nvPr/>
          </p:nvSpPr>
          <p:spPr>
            <a:xfrm flipH="1">
              <a:off x="2092305" y="3660332"/>
              <a:ext cx="246565" cy="87204"/>
            </a:xfrm>
            <a:custGeom>
              <a:avLst/>
              <a:gdLst/>
              <a:ahLst/>
              <a:cxnLst/>
              <a:rect l="l" t="t" r="r" b="b"/>
              <a:pathLst>
                <a:path w="11242" h="3976" extrusionOk="0">
                  <a:moveTo>
                    <a:pt x="3" y="1"/>
                  </a:moveTo>
                  <a:cubicBezTo>
                    <a:pt x="2" y="1"/>
                    <a:pt x="1" y="1"/>
                    <a:pt x="0" y="2"/>
                  </a:cubicBezTo>
                  <a:cubicBezTo>
                    <a:pt x="67" y="136"/>
                    <a:pt x="167" y="302"/>
                    <a:pt x="267" y="436"/>
                  </a:cubicBezTo>
                  <a:cubicBezTo>
                    <a:pt x="534" y="803"/>
                    <a:pt x="801" y="1136"/>
                    <a:pt x="1134" y="1470"/>
                  </a:cubicBezTo>
                  <a:cubicBezTo>
                    <a:pt x="2760" y="3095"/>
                    <a:pt x="4931" y="3975"/>
                    <a:pt x="7164" y="3975"/>
                  </a:cubicBezTo>
                  <a:cubicBezTo>
                    <a:pt x="7956" y="3975"/>
                    <a:pt x="8755" y="3865"/>
                    <a:pt x="9540" y="3638"/>
                  </a:cubicBezTo>
                  <a:cubicBezTo>
                    <a:pt x="9974" y="3538"/>
                    <a:pt x="10407" y="3371"/>
                    <a:pt x="10808" y="3171"/>
                  </a:cubicBezTo>
                  <a:cubicBezTo>
                    <a:pt x="10975" y="3104"/>
                    <a:pt x="11108" y="3004"/>
                    <a:pt x="11241" y="2904"/>
                  </a:cubicBezTo>
                  <a:cubicBezTo>
                    <a:pt x="11240" y="2903"/>
                    <a:pt x="11237" y="2902"/>
                    <a:pt x="11234" y="2902"/>
                  </a:cubicBezTo>
                  <a:cubicBezTo>
                    <a:pt x="11153" y="2902"/>
                    <a:pt x="10529" y="3249"/>
                    <a:pt x="9507" y="3505"/>
                  </a:cubicBezTo>
                  <a:cubicBezTo>
                    <a:pt x="8783" y="3694"/>
                    <a:pt x="8047" y="3786"/>
                    <a:pt x="7316" y="3786"/>
                  </a:cubicBezTo>
                  <a:cubicBezTo>
                    <a:pt x="5082" y="3786"/>
                    <a:pt x="2893" y="2928"/>
                    <a:pt x="1234" y="1370"/>
                  </a:cubicBezTo>
                  <a:cubicBezTo>
                    <a:pt x="421" y="622"/>
                    <a:pt x="52" y="1"/>
                    <a:pt x="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38"/>
            <p:cNvSpPr/>
            <p:nvPr/>
          </p:nvSpPr>
          <p:spPr>
            <a:xfrm flipH="1">
              <a:off x="2133998" y="3666956"/>
              <a:ext cx="200485" cy="114159"/>
            </a:xfrm>
            <a:custGeom>
              <a:avLst/>
              <a:gdLst/>
              <a:ahLst/>
              <a:cxnLst/>
              <a:rect l="l" t="t" r="r" b="b"/>
              <a:pathLst>
                <a:path w="9141" h="5205" extrusionOk="0">
                  <a:moveTo>
                    <a:pt x="0" y="0"/>
                  </a:moveTo>
                  <a:lnTo>
                    <a:pt x="0" y="0"/>
                  </a:lnTo>
                  <a:cubicBezTo>
                    <a:pt x="701" y="1535"/>
                    <a:pt x="1535" y="3069"/>
                    <a:pt x="2869" y="4103"/>
                  </a:cubicBezTo>
                  <a:cubicBezTo>
                    <a:pt x="3603" y="4737"/>
                    <a:pt x="4503" y="5137"/>
                    <a:pt x="5504" y="5204"/>
                  </a:cubicBezTo>
                  <a:cubicBezTo>
                    <a:pt x="5527" y="5205"/>
                    <a:pt x="5550" y="5205"/>
                    <a:pt x="5573" y="5205"/>
                  </a:cubicBezTo>
                  <a:cubicBezTo>
                    <a:pt x="6912" y="5205"/>
                    <a:pt x="8091" y="4255"/>
                    <a:pt x="9140" y="3369"/>
                  </a:cubicBezTo>
                  <a:lnTo>
                    <a:pt x="9140" y="3369"/>
                  </a:lnTo>
                  <a:cubicBezTo>
                    <a:pt x="8678" y="3441"/>
                    <a:pt x="8209" y="3475"/>
                    <a:pt x="7737" y="3475"/>
                  </a:cubicBezTo>
                  <a:cubicBezTo>
                    <a:pt x="4701" y="3475"/>
                    <a:pt x="1588" y="2050"/>
                    <a:pt x="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38"/>
            <p:cNvSpPr/>
            <p:nvPr/>
          </p:nvSpPr>
          <p:spPr>
            <a:xfrm flipH="1">
              <a:off x="1992819" y="3080196"/>
              <a:ext cx="18292" cy="139030"/>
            </a:xfrm>
            <a:custGeom>
              <a:avLst/>
              <a:gdLst/>
              <a:ahLst/>
              <a:cxnLst/>
              <a:rect l="l" t="t" r="r" b="b"/>
              <a:pathLst>
                <a:path w="834" h="6339" extrusionOk="0">
                  <a:moveTo>
                    <a:pt x="67" y="1"/>
                  </a:moveTo>
                  <a:cubicBezTo>
                    <a:pt x="0" y="1"/>
                    <a:pt x="367" y="1402"/>
                    <a:pt x="534" y="3136"/>
                  </a:cubicBezTo>
                  <a:cubicBezTo>
                    <a:pt x="667" y="4904"/>
                    <a:pt x="600" y="6339"/>
                    <a:pt x="667" y="6339"/>
                  </a:cubicBezTo>
                  <a:cubicBezTo>
                    <a:pt x="767" y="6038"/>
                    <a:pt x="801" y="5705"/>
                    <a:pt x="801" y="5405"/>
                  </a:cubicBezTo>
                  <a:cubicBezTo>
                    <a:pt x="834" y="4637"/>
                    <a:pt x="801" y="3870"/>
                    <a:pt x="734" y="3136"/>
                  </a:cubicBezTo>
                  <a:cubicBezTo>
                    <a:pt x="667" y="2369"/>
                    <a:pt x="534" y="1635"/>
                    <a:pt x="367" y="901"/>
                  </a:cubicBezTo>
                  <a:cubicBezTo>
                    <a:pt x="300" y="568"/>
                    <a:pt x="200" y="268"/>
                    <a:pt x="6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38"/>
            <p:cNvSpPr/>
            <p:nvPr/>
          </p:nvSpPr>
          <p:spPr>
            <a:xfrm flipH="1">
              <a:off x="2999499" y="4443191"/>
              <a:ext cx="539211" cy="208512"/>
            </a:xfrm>
            <a:custGeom>
              <a:avLst/>
              <a:gdLst/>
              <a:ahLst/>
              <a:cxnLst/>
              <a:rect l="l" t="t" r="r" b="b"/>
              <a:pathLst>
                <a:path w="24585" h="9507" extrusionOk="0">
                  <a:moveTo>
                    <a:pt x="20882" y="0"/>
                  </a:moveTo>
                  <a:cubicBezTo>
                    <a:pt x="20882" y="0"/>
                    <a:pt x="18240" y="564"/>
                    <a:pt x="15179" y="564"/>
                  </a:cubicBezTo>
                  <a:cubicBezTo>
                    <a:pt x="14230" y="564"/>
                    <a:pt x="13240" y="509"/>
                    <a:pt x="12276" y="367"/>
                  </a:cubicBezTo>
                  <a:cubicBezTo>
                    <a:pt x="11542" y="257"/>
                    <a:pt x="10628" y="189"/>
                    <a:pt x="9632" y="189"/>
                  </a:cubicBezTo>
                  <a:cubicBezTo>
                    <a:pt x="5516" y="189"/>
                    <a:pt x="0" y="1342"/>
                    <a:pt x="0" y="5371"/>
                  </a:cubicBezTo>
                  <a:cubicBezTo>
                    <a:pt x="0" y="8616"/>
                    <a:pt x="3849" y="9507"/>
                    <a:pt x="7933" y="9507"/>
                  </a:cubicBezTo>
                  <a:cubicBezTo>
                    <a:pt x="10859" y="9507"/>
                    <a:pt x="13907" y="9049"/>
                    <a:pt x="15745" y="8673"/>
                  </a:cubicBezTo>
                  <a:cubicBezTo>
                    <a:pt x="20181" y="7806"/>
                    <a:pt x="24585" y="7005"/>
                    <a:pt x="24585" y="7005"/>
                  </a:cubicBezTo>
                  <a:lnTo>
                    <a:pt x="20882"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 name="Google Shape;453;p38"/>
            <p:cNvSpPr/>
            <p:nvPr/>
          </p:nvSpPr>
          <p:spPr>
            <a:xfrm flipH="1">
              <a:off x="3303856" y="4513419"/>
              <a:ext cx="19761" cy="86348"/>
            </a:xfrm>
            <a:custGeom>
              <a:avLst/>
              <a:gdLst/>
              <a:ahLst/>
              <a:cxnLst/>
              <a:rect l="l" t="t" r="r" b="b"/>
              <a:pathLst>
                <a:path w="901" h="3937" extrusionOk="0">
                  <a:moveTo>
                    <a:pt x="0" y="1"/>
                  </a:moveTo>
                  <a:lnTo>
                    <a:pt x="0" y="1"/>
                  </a:lnTo>
                  <a:cubicBezTo>
                    <a:pt x="34" y="668"/>
                    <a:pt x="167" y="1335"/>
                    <a:pt x="334" y="2002"/>
                  </a:cubicBezTo>
                  <a:cubicBezTo>
                    <a:pt x="467" y="2636"/>
                    <a:pt x="634" y="3303"/>
                    <a:pt x="901" y="3937"/>
                  </a:cubicBezTo>
                  <a:cubicBezTo>
                    <a:pt x="834" y="3236"/>
                    <a:pt x="734" y="2569"/>
                    <a:pt x="534" y="1935"/>
                  </a:cubicBezTo>
                  <a:cubicBezTo>
                    <a:pt x="434" y="1268"/>
                    <a:pt x="234" y="634"/>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 name="Google Shape;454;p38"/>
            <p:cNvSpPr/>
            <p:nvPr/>
          </p:nvSpPr>
          <p:spPr>
            <a:xfrm flipH="1">
              <a:off x="3270189" y="4513419"/>
              <a:ext cx="12458" cy="87818"/>
            </a:xfrm>
            <a:custGeom>
              <a:avLst/>
              <a:gdLst/>
              <a:ahLst/>
              <a:cxnLst/>
              <a:rect l="l" t="t" r="r" b="b"/>
              <a:pathLst>
                <a:path w="568" h="4004" extrusionOk="0">
                  <a:moveTo>
                    <a:pt x="0" y="1"/>
                  </a:moveTo>
                  <a:lnTo>
                    <a:pt x="0" y="1"/>
                  </a:lnTo>
                  <a:cubicBezTo>
                    <a:pt x="67" y="1335"/>
                    <a:pt x="234" y="2703"/>
                    <a:pt x="567" y="4003"/>
                  </a:cubicBezTo>
                  <a:cubicBezTo>
                    <a:pt x="567" y="3336"/>
                    <a:pt x="534" y="2636"/>
                    <a:pt x="401" y="1969"/>
                  </a:cubicBezTo>
                  <a:cubicBezTo>
                    <a:pt x="334" y="1302"/>
                    <a:pt x="200" y="634"/>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 name="Google Shape;455;p38"/>
            <p:cNvSpPr/>
            <p:nvPr/>
          </p:nvSpPr>
          <p:spPr>
            <a:xfrm flipH="1">
              <a:off x="3237269" y="4511225"/>
              <a:ext cx="10264" cy="76851"/>
            </a:xfrm>
            <a:custGeom>
              <a:avLst/>
              <a:gdLst/>
              <a:ahLst/>
              <a:cxnLst/>
              <a:rect l="l" t="t" r="r" b="b"/>
              <a:pathLst>
                <a:path w="468" h="3504" extrusionOk="0">
                  <a:moveTo>
                    <a:pt x="34" y="1"/>
                  </a:moveTo>
                  <a:lnTo>
                    <a:pt x="34" y="1"/>
                  </a:lnTo>
                  <a:cubicBezTo>
                    <a:pt x="0" y="601"/>
                    <a:pt x="34" y="1201"/>
                    <a:pt x="134" y="1768"/>
                  </a:cubicBezTo>
                  <a:cubicBezTo>
                    <a:pt x="167" y="2369"/>
                    <a:pt x="267" y="2936"/>
                    <a:pt x="467" y="3503"/>
                  </a:cubicBezTo>
                  <a:cubicBezTo>
                    <a:pt x="467" y="2336"/>
                    <a:pt x="301" y="1168"/>
                    <a:pt x="3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 name="Google Shape;456;p38"/>
            <p:cNvSpPr/>
            <p:nvPr/>
          </p:nvSpPr>
          <p:spPr>
            <a:xfrm flipH="1">
              <a:off x="3186056" y="4508308"/>
              <a:ext cx="17590" cy="68057"/>
            </a:xfrm>
            <a:custGeom>
              <a:avLst/>
              <a:gdLst/>
              <a:ahLst/>
              <a:cxnLst/>
              <a:rect l="l" t="t" r="r" b="b"/>
              <a:pathLst>
                <a:path w="802" h="3103" extrusionOk="0">
                  <a:moveTo>
                    <a:pt x="68" y="0"/>
                  </a:moveTo>
                  <a:cubicBezTo>
                    <a:pt x="1" y="534"/>
                    <a:pt x="68" y="1068"/>
                    <a:pt x="234" y="1601"/>
                  </a:cubicBezTo>
                  <a:cubicBezTo>
                    <a:pt x="301" y="2135"/>
                    <a:pt x="501" y="2635"/>
                    <a:pt x="801" y="3102"/>
                  </a:cubicBezTo>
                  <a:cubicBezTo>
                    <a:pt x="701" y="2569"/>
                    <a:pt x="601" y="2035"/>
                    <a:pt x="435" y="1535"/>
                  </a:cubicBezTo>
                  <a:cubicBezTo>
                    <a:pt x="334" y="1001"/>
                    <a:pt x="201" y="500"/>
                    <a:pt x="6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 name="Google Shape;457;p38"/>
            <p:cNvSpPr/>
            <p:nvPr/>
          </p:nvSpPr>
          <p:spPr>
            <a:xfrm flipH="1">
              <a:off x="3109249" y="4454157"/>
              <a:ext cx="68956" cy="117470"/>
            </a:xfrm>
            <a:custGeom>
              <a:avLst/>
              <a:gdLst/>
              <a:ahLst/>
              <a:cxnLst/>
              <a:rect l="l" t="t" r="r" b="b"/>
              <a:pathLst>
                <a:path w="3144" h="5356" extrusionOk="0">
                  <a:moveTo>
                    <a:pt x="1181" y="211"/>
                  </a:moveTo>
                  <a:cubicBezTo>
                    <a:pt x="1246" y="211"/>
                    <a:pt x="1313" y="230"/>
                    <a:pt x="1376" y="268"/>
                  </a:cubicBezTo>
                  <a:cubicBezTo>
                    <a:pt x="1476" y="434"/>
                    <a:pt x="1576" y="601"/>
                    <a:pt x="1610" y="768"/>
                  </a:cubicBezTo>
                  <a:cubicBezTo>
                    <a:pt x="1643" y="1135"/>
                    <a:pt x="1643" y="1502"/>
                    <a:pt x="1576" y="1835"/>
                  </a:cubicBezTo>
                  <a:cubicBezTo>
                    <a:pt x="1443" y="2369"/>
                    <a:pt x="1209" y="2836"/>
                    <a:pt x="876" y="3270"/>
                  </a:cubicBezTo>
                  <a:cubicBezTo>
                    <a:pt x="810" y="3345"/>
                    <a:pt x="750" y="3409"/>
                    <a:pt x="697" y="3463"/>
                  </a:cubicBezTo>
                  <a:lnTo>
                    <a:pt x="697" y="3463"/>
                  </a:lnTo>
                  <a:cubicBezTo>
                    <a:pt x="664" y="3458"/>
                    <a:pt x="632" y="3455"/>
                    <a:pt x="600" y="3452"/>
                  </a:cubicBezTo>
                  <a:lnTo>
                    <a:pt x="600" y="3452"/>
                  </a:lnTo>
                  <a:cubicBezTo>
                    <a:pt x="225" y="2445"/>
                    <a:pt x="329" y="1301"/>
                    <a:pt x="909" y="368"/>
                  </a:cubicBezTo>
                  <a:cubicBezTo>
                    <a:pt x="972" y="263"/>
                    <a:pt x="1073" y="211"/>
                    <a:pt x="1181" y="211"/>
                  </a:cubicBezTo>
                  <a:close/>
                  <a:moveTo>
                    <a:pt x="662" y="3553"/>
                  </a:moveTo>
                  <a:cubicBezTo>
                    <a:pt x="697" y="3558"/>
                    <a:pt x="735" y="3564"/>
                    <a:pt x="776" y="3570"/>
                  </a:cubicBezTo>
                  <a:cubicBezTo>
                    <a:pt x="1276" y="3637"/>
                    <a:pt x="1810" y="3737"/>
                    <a:pt x="2310" y="3937"/>
                  </a:cubicBezTo>
                  <a:cubicBezTo>
                    <a:pt x="2443" y="4004"/>
                    <a:pt x="2610" y="4070"/>
                    <a:pt x="2744" y="4204"/>
                  </a:cubicBezTo>
                  <a:cubicBezTo>
                    <a:pt x="2877" y="4304"/>
                    <a:pt x="2944" y="4437"/>
                    <a:pt x="2977" y="4604"/>
                  </a:cubicBezTo>
                  <a:cubicBezTo>
                    <a:pt x="2921" y="4942"/>
                    <a:pt x="2651" y="5161"/>
                    <a:pt x="2347" y="5161"/>
                  </a:cubicBezTo>
                  <a:cubicBezTo>
                    <a:pt x="2291" y="5161"/>
                    <a:pt x="2234" y="5153"/>
                    <a:pt x="2177" y="5138"/>
                  </a:cubicBezTo>
                  <a:cubicBezTo>
                    <a:pt x="1743" y="5038"/>
                    <a:pt x="1376" y="4737"/>
                    <a:pt x="1109" y="4370"/>
                  </a:cubicBezTo>
                  <a:cubicBezTo>
                    <a:pt x="916" y="4120"/>
                    <a:pt x="762" y="3850"/>
                    <a:pt x="645" y="3568"/>
                  </a:cubicBezTo>
                  <a:lnTo>
                    <a:pt x="645" y="3568"/>
                  </a:lnTo>
                  <a:cubicBezTo>
                    <a:pt x="651" y="3563"/>
                    <a:pt x="656" y="3558"/>
                    <a:pt x="662" y="3553"/>
                  </a:cubicBezTo>
                  <a:close/>
                  <a:moveTo>
                    <a:pt x="1076" y="1"/>
                  </a:moveTo>
                  <a:cubicBezTo>
                    <a:pt x="976" y="34"/>
                    <a:pt x="842" y="101"/>
                    <a:pt x="742" y="201"/>
                  </a:cubicBezTo>
                  <a:cubicBezTo>
                    <a:pt x="123" y="1192"/>
                    <a:pt x="0" y="2386"/>
                    <a:pt x="375" y="3454"/>
                  </a:cubicBezTo>
                  <a:lnTo>
                    <a:pt x="375" y="3454"/>
                  </a:lnTo>
                  <a:cubicBezTo>
                    <a:pt x="305" y="3463"/>
                    <a:pt x="238" y="3478"/>
                    <a:pt x="175" y="3503"/>
                  </a:cubicBezTo>
                  <a:cubicBezTo>
                    <a:pt x="175" y="3503"/>
                    <a:pt x="241" y="3503"/>
                    <a:pt x="399" y="3520"/>
                  </a:cubicBezTo>
                  <a:lnTo>
                    <a:pt x="399" y="3520"/>
                  </a:lnTo>
                  <a:cubicBezTo>
                    <a:pt x="527" y="3866"/>
                    <a:pt x="709" y="4197"/>
                    <a:pt x="942" y="4504"/>
                  </a:cubicBezTo>
                  <a:cubicBezTo>
                    <a:pt x="1209" y="4904"/>
                    <a:pt x="1643" y="5204"/>
                    <a:pt x="2110" y="5338"/>
                  </a:cubicBezTo>
                  <a:cubicBezTo>
                    <a:pt x="2170" y="5350"/>
                    <a:pt x="2229" y="5356"/>
                    <a:pt x="2288" y="5356"/>
                  </a:cubicBezTo>
                  <a:cubicBezTo>
                    <a:pt x="2723" y="5356"/>
                    <a:pt x="3115" y="5041"/>
                    <a:pt x="3144" y="4571"/>
                  </a:cubicBezTo>
                  <a:cubicBezTo>
                    <a:pt x="3111" y="4370"/>
                    <a:pt x="3011" y="4170"/>
                    <a:pt x="2844" y="4037"/>
                  </a:cubicBezTo>
                  <a:cubicBezTo>
                    <a:pt x="2677" y="3903"/>
                    <a:pt x="2510" y="3837"/>
                    <a:pt x="2343" y="3770"/>
                  </a:cubicBezTo>
                  <a:cubicBezTo>
                    <a:pt x="1847" y="3572"/>
                    <a:pt x="1318" y="3471"/>
                    <a:pt x="756" y="3470"/>
                  </a:cubicBezTo>
                  <a:lnTo>
                    <a:pt x="756" y="3470"/>
                  </a:lnTo>
                  <a:cubicBezTo>
                    <a:pt x="821" y="3414"/>
                    <a:pt x="887" y="3359"/>
                    <a:pt x="942" y="3303"/>
                  </a:cubicBezTo>
                  <a:cubicBezTo>
                    <a:pt x="1309" y="2903"/>
                    <a:pt x="1576" y="2402"/>
                    <a:pt x="1710" y="1869"/>
                  </a:cubicBezTo>
                  <a:cubicBezTo>
                    <a:pt x="1776" y="1502"/>
                    <a:pt x="1810" y="1101"/>
                    <a:pt x="1743" y="735"/>
                  </a:cubicBezTo>
                  <a:cubicBezTo>
                    <a:pt x="1743" y="501"/>
                    <a:pt x="1643" y="301"/>
                    <a:pt x="1476" y="134"/>
                  </a:cubicBezTo>
                  <a:cubicBezTo>
                    <a:pt x="1376" y="34"/>
                    <a:pt x="1243" y="1"/>
                    <a:pt x="107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 name="Google Shape;458;p38"/>
            <p:cNvSpPr/>
            <p:nvPr/>
          </p:nvSpPr>
          <p:spPr>
            <a:xfrm flipH="1">
              <a:off x="3009741" y="4444660"/>
              <a:ext cx="516532" cy="199542"/>
            </a:xfrm>
            <a:custGeom>
              <a:avLst/>
              <a:gdLst/>
              <a:ahLst/>
              <a:cxnLst/>
              <a:rect l="l" t="t" r="r" b="b"/>
              <a:pathLst>
                <a:path w="23551" h="9098" extrusionOk="0">
                  <a:moveTo>
                    <a:pt x="20415" y="0"/>
                  </a:moveTo>
                  <a:cubicBezTo>
                    <a:pt x="20348" y="0"/>
                    <a:pt x="20315" y="0"/>
                    <a:pt x="20282" y="33"/>
                  </a:cubicBezTo>
                  <a:cubicBezTo>
                    <a:pt x="20348" y="33"/>
                    <a:pt x="20415" y="0"/>
                    <a:pt x="20415" y="0"/>
                  </a:cubicBezTo>
                  <a:close/>
                  <a:moveTo>
                    <a:pt x="20282" y="33"/>
                  </a:moveTo>
                  <a:lnTo>
                    <a:pt x="19948" y="133"/>
                  </a:lnTo>
                  <a:lnTo>
                    <a:pt x="19381" y="267"/>
                  </a:lnTo>
                  <a:lnTo>
                    <a:pt x="18580" y="434"/>
                  </a:lnTo>
                  <a:cubicBezTo>
                    <a:pt x="17880" y="567"/>
                    <a:pt x="17146" y="667"/>
                    <a:pt x="16412" y="734"/>
                  </a:cubicBezTo>
                  <a:cubicBezTo>
                    <a:pt x="15822" y="757"/>
                    <a:pt x="15166" y="781"/>
                    <a:pt x="14443" y="781"/>
                  </a:cubicBezTo>
                  <a:cubicBezTo>
                    <a:pt x="14143" y="781"/>
                    <a:pt x="13832" y="777"/>
                    <a:pt x="13510" y="767"/>
                  </a:cubicBezTo>
                  <a:cubicBezTo>
                    <a:pt x="12485" y="767"/>
                    <a:pt x="11353" y="721"/>
                    <a:pt x="10139" y="721"/>
                  </a:cubicBezTo>
                  <a:cubicBezTo>
                    <a:pt x="8824" y="721"/>
                    <a:pt x="7412" y="775"/>
                    <a:pt x="5938" y="1001"/>
                  </a:cubicBezTo>
                  <a:cubicBezTo>
                    <a:pt x="5604" y="1034"/>
                    <a:pt x="5237" y="1134"/>
                    <a:pt x="4871" y="1201"/>
                  </a:cubicBezTo>
                  <a:cubicBezTo>
                    <a:pt x="4537" y="1301"/>
                    <a:pt x="4170" y="1434"/>
                    <a:pt x="3803" y="1534"/>
                  </a:cubicBezTo>
                  <a:cubicBezTo>
                    <a:pt x="3069" y="1768"/>
                    <a:pt x="2369" y="2102"/>
                    <a:pt x="1735" y="2535"/>
                  </a:cubicBezTo>
                  <a:cubicBezTo>
                    <a:pt x="1068" y="3002"/>
                    <a:pt x="567" y="3669"/>
                    <a:pt x="301" y="4437"/>
                  </a:cubicBezTo>
                  <a:cubicBezTo>
                    <a:pt x="0" y="5270"/>
                    <a:pt x="100" y="6138"/>
                    <a:pt x="534" y="6872"/>
                  </a:cubicBezTo>
                  <a:cubicBezTo>
                    <a:pt x="634" y="7072"/>
                    <a:pt x="768" y="7205"/>
                    <a:pt x="934" y="7372"/>
                  </a:cubicBezTo>
                  <a:cubicBezTo>
                    <a:pt x="1201" y="7672"/>
                    <a:pt x="1501" y="7939"/>
                    <a:pt x="1868" y="8139"/>
                  </a:cubicBezTo>
                  <a:cubicBezTo>
                    <a:pt x="2235" y="8339"/>
                    <a:pt x="2602" y="8506"/>
                    <a:pt x="2969" y="8640"/>
                  </a:cubicBezTo>
                  <a:cubicBezTo>
                    <a:pt x="3736" y="8873"/>
                    <a:pt x="4504" y="9006"/>
                    <a:pt x="5271" y="9073"/>
                  </a:cubicBezTo>
                  <a:cubicBezTo>
                    <a:pt x="5627" y="9089"/>
                    <a:pt x="5983" y="9098"/>
                    <a:pt x="6339" y="9098"/>
                  </a:cubicBezTo>
                  <a:cubicBezTo>
                    <a:pt x="7449" y="9098"/>
                    <a:pt x="8554" y="9017"/>
                    <a:pt x="9641" y="8840"/>
                  </a:cubicBezTo>
                  <a:cubicBezTo>
                    <a:pt x="12409" y="8439"/>
                    <a:pt x="14878" y="8006"/>
                    <a:pt x="16912" y="7605"/>
                  </a:cubicBezTo>
                  <a:cubicBezTo>
                    <a:pt x="18981" y="7239"/>
                    <a:pt x="20648" y="6872"/>
                    <a:pt x="21783" y="6638"/>
                  </a:cubicBezTo>
                  <a:lnTo>
                    <a:pt x="23117" y="6305"/>
                  </a:lnTo>
                  <a:lnTo>
                    <a:pt x="23450" y="6238"/>
                  </a:lnTo>
                  <a:lnTo>
                    <a:pt x="23551" y="6204"/>
                  </a:lnTo>
                  <a:cubicBezTo>
                    <a:pt x="23517" y="6171"/>
                    <a:pt x="23450" y="6171"/>
                    <a:pt x="23384" y="6171"/>
                  </a:cubicBezTo>
                  <a:lnTo>
                    <a:pt x="23050" y="6204"/>
                  </a:lnTo>
                  <a:lnTo>
                    <a:pt x="21716" y="6471"/>
                  </a:lnTo>
                  <a:cubicBezTo>
                    <a:pt x="20582" y="6705"/>
                    <a:pt x="18914" y="7038"/>
                    <a:pt x="16846" y="7405"/>
                  </a:cubicBezTo>
                  <a:cubicBezTo>
                    <a:pt x="14811" y="7772"/>
                    <a:pt x="12343" y="8239"/>
                    <a:pt x="9574" y="8573"/>
                  </a:cubicBezTo>
                  <a:cubicBezTo>
                    <a:pt x="8488" y="8750"/>
                    <a:pt x="7401" y="8831"/>
                    <a:pt x="6300" y="8831"/>
                  </a:cubicBezTo>
                  <a:cubicBezTo>
                    <a:pt x="5948" y="8831"/>
                    <a:pt x="5594" y="8823"/>
                    <a:pt x="5237" y="8806"/>
                  </a:cubicBezTo>
                  <a:cubicBezTo>
                    <a:pt x="4504" y="8740"/>
                    <a:pt x="3736" y="8606"/>
                    <a:pt x="3003" y="8373"/>
                  </a:cubicBezTo>
                  <a:cubicBezTo>
                    <a:pt x="2636" y="8239"/>
                    <a:pt x="2302" y="8106"/>
                    <a:pt x="1935" y="7906"/>
                  </a:cubicBezTo>
                  <a:cubicBezTo>
                    <a:pt x="1602" y="7706"/>
                    <a:pt x="1301" y="7472"/>
                    <a:pt x="1068" y="7172"/>
                  </a:cubicBezTo>
                  <a:cubicBezTo>
                    <a:pt x="934" y="7072"/>
                    <a:pt x="801" y="6938"/>
                    <a:pt x="701" y="6772"/>
                  </a:cubicBezTo>
                  <a:cubicBezTo>
                    <a:pt x="301" y="6071"/>
                    <a:pt x="234" y="5270"/>
                    <a:pt x="501" y="4503"/>
                  </a:cubicBezTo>
                  <a:cubicBezTo>
                    <a:pt x="734" y="3803"/>
                    <a:pt x="1235" y="3169"/>
                    <a:pt x="1868" y="2702"/>
                  </a:cubicBezTo>
                  <a:cubicBezTo>
                    <a:pt x="2469" y="2268"/>
                    <a:pt x="3169" y="1935"/>
                    <a:pt x="3870" y="1735"/>
                  </a:cubicBezTo>
                  <a:cubicBezTo>
                    <a:pt x="4237" y="1635"/>
                    <a:pt x="4570" y="1501"/>
                    <a:pt x="4937" y="1401"/>
                  </a:cubicBezTo>
                  <a:cubicBezTo>
                    <a:pt x="5271" y="1334"/>
                    <a:pt x="5638" y="1234"/>
                    <a:pt x="5971" y="1201"/>
                  </a:cubicBezTo>
                  <a:cubicBezTo>
                    <a:pt x="7429" y="958"/>
                    <a:pt x="8823" y="905"/>
                    <a:pt x="10131" y="905"/>
                  </a:cubicBezTo>
                  <a:cubicBezTo>
                    <a:pt x="11156" y="905"/>
                    <a:pt x="12129" y="937"/>
                    <a:pt x="13036" y="937"/>
                  </a:cubicBezTo>
                  <a:cubicBezTo>
                    <a:pt x="13196" y="937"/>
                    <a:pt x="13354" y="936"/>
                    <a:pt x="13510" y="934"/>
                  </a:cubicBezTo>
                  <a:cubicBezTo>
                    <a:pt x="14611" y="934"/>
                    <a:pt x="15578" y="901"/>
                    <a:pt x="16412" y="834"/>
                  </a:cubicBezTo>
                  <a:cubicBezTo>
                    <a:pt x="17146" y="767"/>
                    <a:pt x="17880" y="667"/>
                    <a:pt x="18614" y="534"/>
                  </a:cubicBezTo>
                  <a:lnTo>
                    <a:pt x="19381" y="334"/>
                  </a:lnTo>
                  <a:lnTo>
                    <a:pt x="19948" y="167"/>
                  </a:lnTo>
                  <a:lnTo>
                    <a:pt x="20282" y="33"/>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 name="Google Shape;459;p38"/>
            <p:cNvSpPr/>
            <p:nvPr/>
          </p:nvSpPr>
          <p:spPr>
            <a:xfrm flipH="1">
              <a:off x="3371890" y="4468062"/>
              <a:ext cx="24170" cy="171951"/>
            </a:xfrm>
            <a:custGeom>
              <a:avLst/>
              <a:gdLst/>
              <a:ahLst/>
              <a:cxnLst/>
              <a:rect l="l" t="t" r="r" b="b"/>
              <a:pathLst>
                <a:path w="1102" h="7840" extrusionOk="0">
                  <a:moveTo>
                    <a:pt x="1" y="0"/>
                  </a:moveTo>
                  <a:cubicBezTo>
                    <a:pt x="34" y="367"/>
                    <a:pt x="101" y="768"/>
                    <a:pt x="201" y="1135"/>
                  </a:cubicBezTo>
                  <a:cubicBezTo>
                    <a:pt x="335" y="1835"/>
                    <a:pt x="501" y="2836"/>
                    <a:pt x="668" y="3903"/>
                  </a:cubicBezTo>
                  <a:cubicBezTo>
                    <a:pt x="802" y="4971"/>
                    <a:pt x="902" y="5971"/>
                    <a:pt x="935" y="6672"/>
                  </a:cubicBezTo>
                  <a:cubicBezTo>
                    <a:pt x="935" y="7072"/>
                    <a:pt x="968" y="7472"/>
                    <a:pt x="1035" y="7839"/>
                  </a:cubicBezTo>
                  <a:cubicBezTo>
                    <a:pt x="1102" y="7439"/>
                    <a:pt x="1102" y="7072"/>
                    <a:pt x="1102" y="6672"/>
                  </a:cubicBezTo>
                  <a:cubicBezTo>
                    <a:pt x="1068" y="5738"/>
                    <a:pt x="1002" y="4804"/>
                    <a:pt x="868" y="3870"/>
                  </a:cubicBezTo>
                  <a:cubicBezTo>
                    <a:pt x="735" y="2936"/>
                    <a:pt x="568" y="2002"/>
                    <a:pt x="335" y="1101"/>
                  </a:cubicBezTo>
                  <a:cubicBezTo>
                    <a:pt x="268" y="734"/>
                    <a:pt x="168" y="334"/>
                    <a:pt x="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 name="Google Shape;460;p38"/>
            <p:cNvSpPr/>
            <p:nvPr/>
          </p:nvSpPr>
          <p:spPr>
            <a:xfrm flipH="1">
              <a:off x="2999499" y="4443191"/>
              <a:ext cx="111965" cy="162432"/>
            </a:xfrm>
            <a:custGeom>
              <a:avLst/>
              <a:gdLst/>
              <a:ahLst/>
              <a:cxnLst/>
              <a:rect l="l" t="t" r="r" b="b"/>
              <a:pathLst>
                <a:path w="5105" h="7406" extrusionOk="0">
                  <a:moveTo>
                    <a:pt x="835" y="0"/>
                  </a:moveTo>
                  <a:lnTo>
                    <a:pt x="1" y="234"/>
                  </a:lnTo>
                  <a:lnTo>
                    <a:pt x="2870" y="7406"/>
                  </a:lnTo>
                  <a:lnTo>
                    <a:pt x="5105" y="7005"/>
                  </a:lnTo>
                  <a:lnTo>
                    <a:pt x="835"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 name="Google Shape;461;p38"/>
            <p:cNvSpPr/>
            <p:nvPr/>
          </p:nvSpPr>
          <p:spPr>
            <a:xfrm flipH="1">
              <a:off x="2290574" y="3753348"/>
              <a:ext cx="1262764" cy="790886"/>
            </a:xfrm>
            <a:custGeom>
              <a:avLst/>
              <a:gdLst/>
              <a:ahLst/>
              <a:cxnLst/>
              <a:rect l="l" t="t" r="r" b="b"/>
              <a:pathLst>
                <a:path w="57575" h="36060" extrusionOk="0">
                  <a:moveTo>
                    <a:pt x="12346" y="1"/>
                  </a:moveTo>
                  <a:cubicBezTo>
                    <a:pt x="10174" y="1"/>
                    <a:pt x="8017" y="632"/>
                    <a:pt x="6138" y="1832"/>
                  </a:cubicBezTo>
                  <a:lnTo>
                    <a:pt x="6004" y="1932"/>
                  </a:lnTo>
                  <a:cubicBezTo>
                    <a:pt x="1968" y="4534"/>
                    <a:pt x="0" y="9404"/>
                    <a:pt x="1101" y="14074"/>
                  </a:cubicBezTo>
                  <a:cubicBezTo>
                    <a:pt x="1768" y="17043"/>
                    <a:pt x="3636" y="19611"/>
                    <a:pt x="6238" y="21213"/>
                  </a:cubicBezTo>
                  <a:cubicBezTo>
                    <a:pt x="14067" y="26035"/>
                    <a:pt x="30564" y="36060"/>
                    <a:pt x="31402" y="36060"/>
                  </a:cubicBezTo>
                  <a:cubicBezTo>
                    <a:pt x="31411" y="36060"/>
                    <a:pt x="31417" y="36059"/>
                    <a:pt x="31423" y="36057"/>
                  </a:cubicBezTo>
                  <a:cubicBezTo>
                    <a:pt x="32090" y="35823"/>
                    <a:pt x="53005" y="35256"/>
                    <a:pt x="53005" y="35256"/>
                  </a:cubicBezTo>
                  <a:lnTo>
                    <a:pt x="27820" y="17176"/>
                  </a:lnTo>
                  <a:lnTo>
                    <a:pt x="39795" y="24915"/>
                  </a:lnTo>
                  <a:lnTo>
                    <a:pt x="57575" y="11973"/>
                  </a:lnTo>
                  <a:lnTo>
                    <a:pt x="57575" y="11973"/>
                  </a:lnTo>
                  <a:cubicBezTo>
                    <a:pt x="57571" y="11974"/>
                    <a:pt x="57565" y="11974"/>
                    <a:pt x="57558" y="11974"/>
                  </a:cubicBezTo>
                  <a:cubicBezTo>
                    <a:pt x="56636" y="11974"/>
                    <a:pt x="27324" y="3773"/>
                    <a:pt x="15411" y="431"/>
                  </a:cubicBezTo>
                  <a:cubicBezTo>
                    <a:pt x="14404" y="142"/>
                    <a:pt x="13373" y="1"/>
                    <a:pt x="1234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 name="Google Shape;462;p38"/>
            <p:cNvSpPr/>
            <p:nvPr/>
          </p:nvSpPr>
          <p:spPr>
            <a:xfrm flipH="1">
              <a:off x="1978913" y="3745957"/>
              <a:ext cx="889648" cy="349012"/>
            </a:xfrm>
            <a:custGeom>
              <a:avLst/>
              <a:gdLst/>
              <a:ahLst/>
              <a:cxnLst/>
              <a:rect l="l" t="t" r="r" b="b"/>
              <a:pathLst>
                <a:path w="40563" h="15913" extrusionOk="0">
                  <a:moveTo>
                    <a:pt x="7873" y="1"/>
                  </a:moveTo>
                  <a:lnTo>
                    <a:pt x="1568" y="3270"/>
                  </a:lnTo>
                  <a:cubicBezTo>
                    <a:pt x="1568" y="3270"/>
                    <a:pt x="0" y="5905"/>
                    <a:pt x="467" y="7306"/>
                  </a:cubicBezTo>
                  <a:cubicBezTo>
                    <a:pt x="730" y="8074"/>
                    <a:pt x="2770" y="8243"/>
                    <a:pt x="4509" y="8243"/>
                  </a:cubicBezTo>
                  <a:cubicBezTo>
                    <a:pt x="5866" y="8243"/>
                    <a:pt x="7039" y="8140"/>
                    <a:pt x="7039" y="8140"/>
                  </a:cubicBezTo>
                  <a:lnTo>
                    <a:pt x="40563" y="15912"/>
                  </a:lnTo>
                  <a:lnTo>
                    <a:pt x="37227" y="4638"/>
                  </a:lnTo>
                  <a:lnTo>
                    <a:pt x="14077" y="3870"/>
                  </a:lnTo>
                  <a:lnTo>
                    <a:pt x="7873" y="1"/>
                  </a:ln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 name="Google Shape;463;p38"/>
            <p:cNvSpPr/>
            <p:nvPr/>
          </p:nvSpPr>
          <p:spPr>
            <a:xfrm flipH="1">
              <a:off x="1879406" y="4029829"/>
              <a:ext cx="607267" cy="581453"/>
            </a:xfrm>
            <a:custGeom>
              <a:avLst/>
              <a:gdLst/>
              <a:ahLst/>
              <a:cxnLst/>
              <a:rect l="l" t="t" r="r" b="b"/>
              <a:pathLst>
                <a:path w="27688" h="26511" extrusionOk="0">
                  <a:moveTo>
                    <a:pt x="27621" y="0"/>
                  </a:moveTo>
                  <a:lnTo>
                    <a:pt x="3136" y="8406"/>
                  </a:lnTo>
                  <a:lnTo>
                    <a:pt x="1" y="18647"/>
                  </a:lnTo>
                  <a:lnTo>
                    <a:pt x="401" y="21783"/>
                  </a:lnTo>
                  <a:cubicBezTo>
                    <a:pt x="3507" y="24907"/>
                    <a:pt x="7634" y="26510"/>
                    <a:pt x="11778" y="26510"/>
                  </a:cubicBezTo>
                  <a:cubicBezTo>
                    <a:pt x="15200" y="26510"/>
                    <a:pt x="18635" y="25417"/>
                    <a:pt x="21516" y="23184"/>
                  </a:cubicBezTo>
                  <a:cubicBezTo>
                    <a:pt x="25419" y="20215"/>
                    <a:pt x="27687" y="15578"/>
                    <a:pt x="27654" y="10675"/>
                  </a:cubicBezTo>
                  <a:lnTo>
                    <a:pt x="27621"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 name="Google Shape;464;p38"/>
            <p:cNvSpPr/>
            <p:nvPr/>
          </p:nvSpPr>
          <p:spPr>
            <a:xfrm flipH="1">
              <a:off x="2824653" y="3952999"/>
              <a:ext cx="353376" cy="262686"/>
            </a:xfrm>
            <a:custGeom>
              <a:avLst/>
              <a:gdLst/>
              <a:ahLst/>
              <a:cxnLst/>
              <a:rect l="l" t="t" r="r" b="b"/>
              <a:pathLst>
                <a:path w="16112" h="11977" extrusionOk="0">
                  <a:moveTo>
                    <a:pt x="35" y="1"/>
                  </a:moveTo>
                  <a:cubicBezTo>
                    <a:pt x="34" y="1"/>
                    <a:pt x="34" y="1"/>
                    <a:pt x="34" y="1"/>
                  </a:cubicBezTo>
                  <a:cubicBezTo>
                    <a:pt x="0" y="68"/>
                    <a:pt x="3570" y="2770"/>
                    <a:pt x="8006" y="6072"/>
                  </a:cubicBezTo>
                  <a:cubicBezTo>
                    <a:pt x="12415" y="9354"/>
                    <a:pt x="16000" y="11977"/>
                    <a:pt x="16077" y="11977"/>
                  </a:cubicBezTo>
                  <a:cubicBezTo>
                    <a:pt x="16078" y="11977"/>
                    <a:pt x="16078" y="11976"/>
                    <a:pt x="16079" y="11976"/>
                  </a:cubicBezTo>
                  <a:cubicBezTo>
                    <a:pt x="16112" y="11909"/>
                    <a:pt x="12576" y="9208"/>
                    <a:pt x="8140" y="5905"/>
                  </a:cubicBezTo>
                  <a:cubicBezTo>
                    <a:pt x="3731" y="2624"/>
                    <a:pt x="113" y="1"/>
                    <a:pt x="35"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 name="Google Shape;465;p38"/>
            <p:cNvSpPr/>
            <p:nvPr/>
          </p:nvSpPr>
          <p:spPr>
            <a:xfrm flipH="1">
              <a:off x="2705384" y="3790589"/>
              <a:ext cx="136837" cy="43931"/>
            </a:xfrm>
            <a:custGeom>
              <a:avLst/>
              <a:gdLst/>
              <a:ahLst/>
              <a:cxnLst/>
              <a:rect l="l" t="t" r="r" b="b"/>
              <a:pathLst>
                <a:path w="6239" h="2003" extrusionOk="0">
                  <a:moveTo>
                    <a:pt x="6238" y="1"/>
                  </a:moveTo>
                  <a:lnTo>
                    <a:pt x="6238" y="1"/>
                  </a:lnTo>
                  <a:cubicBezTo>
                    <a:pt x="5171" y="234"/>
                    <a:pt x="4137" y="534"/>
                    <a:pt x="3103" y="901"/>
                  </a:cubicBezTo>
                  <a:cubicBezTo>
                    <a:pt x="2035" y="1202"/>
                    <a:pt x="1001" y="1568"/>
                    <a:pt x="0" y="2002"/>
                  </a:cubicBezTo>
                  <a:cubicBezTo>
                    <a:pt x="1068" y="1769"/>
                    <a:pt x="2135" y="1468"/>
                    <a:pt x="3169" y="1101"/>
                  </a:cubicBezTo>
                  <a:cubicBezTo>
                    <a:pt x="4203" y="801"/>
                    <a:pt x="5237" y="434"/>
                    <a:pt x="6238"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 name="Google Shape;466;p38"/>
            <p:cNvSpPr/>
            <p:nvPr/>
          </p:nvSpPr>
          <p:spPr>
            <a:xfrm flipH="1">
              <a:off x="2695141" y="3833029"/>
              <a:ext cx="158791" cy="36605"/>
            </a:xfrm>
            <a:custGeom>
              <a:avLst/>
              <a:gdLst/>
              <a:ahLst/>
              <a:cxnLst/>
              <a:rect l="l" t="t" r="r" b="b"/>
              <a:pathLst>
                <a:path w="7240" h="1669" extrusionOk="0">
                  <a:moveTo>
                    <a:pt x="7239" y="0"/>
                  </a:moveTo>
                  <a:cubicBezTo>
                    <a:pt x="6872" y="0"/>
                    <a:pt x="6505" y="0"/>
                    <a:pt x="6172" y="67"/>
                  </a:cubicBezTo>
                  <a:cubicBezTo>
                    <a:pt x="5271" y="167"/>
                    <a:pt x="4404" y="301"/>
                    <a:pt x="3536" y="501"/>
                  </a:cubicBezTo>
                  <a:cubicBezTo>
                    <a:pt x="2703" y="701"/>
                    <a:pt x="1835" y="968"/>
                    <a:pt x="1001" y="1268"/>
                  </a:cubicBezTo>
                  <a:cubicBezTo>
                    <a:pt x="668" y="1335"/>
                    <a:pt x="334" y="1501"/>
                    <a:pt x="1" y="1668"/>
                  </a:cubicBezTo>
                  <a:cubicBezTo>
                    <a:pt x="368" y="1602"/>
                    <a:pt x="701" y="1501"/>
                    <a:pt x="1068" y="1368"/>
                  </a:cubicBezTo>
                  <a:cubicBezTo>
                    <a:pt x="1702" y="1201"/>
                    <a:pt x="2602" y="934"/>
                    <a:pt x="3603" y="701"/>
                  </a:cubicBezTo>
                  <a:cubicBezTo>
                    <a:pt x="4604" y="467"/>
                    <a:pt x="5505" y="301"/>
                    <a:pt x="6172" y="201"/>
                  </a:cubicBezTo>
                  <a:cubicBezTo>
                    <a:pt x="6539" y="167"/>
                    <a:pt x="6906" y="100"/>
                    <a:pt x="7239"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 name="Google Shape;467;p38"/>
            <p:cNvSpPr/>
            <p:nvPr/>
          </p:nvSpPr>
          <p:spPr>
            <a:xfrm flipH="1">
              <a:off x="2706129" y="3871805"/>
              <a:ext cx="153659" cy="30749"/>
            </a:xfrm>
            <a:custGeom>
              <a:avLst/>
              <a:gdLst/>
              <a:ahLst/>
              <a:cxnLst/>
              <a:rect l="l" t="t" r="r" b="b"/>
              <a:pathLst>
                <a:path w="7006" h="1402" extrusionOk="0">
                  <a:moveTo>
                    <a:pt x="7006" y="0"/>
                  </a:moveTo>
                  <a:lnTo>
                    <a:pt x="7006" y="0"/>
                  </a:lnTo>
                  <a:cubicBezTo>
                    <a:pt x="5805" y="134"/>
                    <a:pt x="4637" y="334"/>
                    <a:pt x="3470" y="601"/>
                  </a:cubicBezTo>
                  <a:cubicBezTo>
                    <a:pt x="2302" y="801"/>
                    <a:pt x="1135" y="1068"/>
                    <a:pt x="1" y="1401"/>
                  </a:cubicBezTo>
                  <a:cubicBezTo>
                    <a:pt x="1168" y="1268"/>
                    <a:pt x="2369" y="1068"/>
                    <a:pt x="3503" y="801"/>
                  </a:cubicBezTo>
                  <a:cubicBezTo>
                    <a:pt x="4704" y="601"/>
                    <a:pt x="5838" y="334"/>
                    <a:pt x="7006"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 name="Google Shape;468;p38"/>
            <p:cNvSpPr/>
            <p:nvPr/>
          </p:nvSpPr>
          <p:spPr>
            <a:xfrm flipH="1">
              <a:off x="2388613" y="3476648"/>
              <a:ext cx="1144986" cy="510040"/>
            </a:xfrm>
            <a:custGeom>
              <a:avLst/>
              <a:gdLst/>
              <a:ahLst/>
              <a:cxnLst/>
              <a:rect l="l" t="t" r="r" b="b"/>
              <a:pathLst>
                <a:path w="52205" h="23255" extrusionOk="0">
                  <a:moveTo>
                    <a:pt x="29013" y="1"/>
                  </a:moveTo>
                  <a:cubicBezTo>
                    <a:pt x="28994" y="1"/>
                    <a:pt x="28974" y="2"/>
                    <a:pt x="28955" y="4"/>
                  </a:cubicBezTo>
                  <a:lnTo>
                    <a:pt x="635" y="1339"/>
                  </a:lnTo>
                  <a:cubicBezTo>
                    <a:pt x="234" y="1339"/>
                    <a:pt x="1" y="1739"/>
                    <a:pt x="134" y="2073"/>
                  </a:cubicBezTo>
                  <a:lnTo>
                    <a:pt x="7773" y="22054"/>
                  </a:lnTo>
                  <a:cubicBezTo>
                    <a:pt x="7840" y="22254"/>
                    <a:pt x="8040" y="22420"/>
                    <a:pt x="8273" y="22420"/>
                  </a:cubicBezTo>
                  <a:lnTo>
                    <a:pt x="51638" y="23254"/>
                  </a:lnTo>
                  <a:cubicBezTo>
                    <a:pt x="51938" y="23254"/>
                    <a:pt x="52205" y="22988"/>
                    <a:pt x="52205" y="22687"/>
                  </a:cubicBezTo>
                  <a:lnTo>
                    <a:pt x="52205" y="21720"/>
                  </a:lnTo>
                  <a:cubicBezTo>
                    <a:pt x="52205" y="21420"/>
                    <a:pt x="51971" y="21153"/>
                    <a:pt x="51671" y="21153"/>
                  </a:cubicBezTo>
                  <a:lnTo>
                    <a:pt x="35826" y="19952"/>
                  </a:lnTo>
                  <a:cubicBezTo>
                    <a:pt x="35593" y="19952"/>
                    <a:pt x="35426" y="19785"/>
                    <a:pt x="35359" y="19585"/>
                  </a:cubicBezTo>
                  <a:lnTo>
                    <a:pt x="29522" y="438"/>
                  </a:lnTo>
                  <a:cubicBezTo>
                    <a:pt x="29460" y="191"/>
                    <a:pt x="29255" y="1"/>
                    <a:pt x="29013"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 name="Google Shape;469;p38"/>
            <p:cNvSpPr/>
            <p:nvPr/>
          </p:nvSpPr>
          <p:spPr>
            <a:xfrm flipH="1">
              <a:off x="3110696" y="3665004"/>
              <a:ext cx="62946" cy="55380"/>
            </a:xfrm>
            <a:custGeom>
              <a:avLst/>
              <a:gdLst/>
              <a:ahLst/>
              <a:cxnLst/>
              <a:rect l="l" t="t" r="r" b="b"/>
              <a:pathLst>
                <a:path w="2870" h="2525" extrusionOk="0">
                  <a:moveTo>
                    <a:pt x="1324" y="0"/>
                  </a:moveTo>
                  <a:cubicBezTo>
                    <a:pt x="1170" y="0"/>
                    <a:pt x="1024" y="28"/>
                    <a:pt x="901" y="89"/>
                  </a:cubicBezTo>
                  <a:cubicBezTo>
                    <a:pt x="468" y="256"/>
                    <a:pt x="134" y="623"/>
                    <a:pt x="34" y="1057"/>
                  </a:cubicBezTo>
                  <a:cubicBezTo>
                    <a:pt x="1" y="1524"/>
                    <a:pt x="234" y="1991"/>
                    <a:pt x="601" y="2258"/>
                  </a:cubicBezTo>
                  <a:cubicBezTo>
                    <a:pt x="846" y="2433"/>
                    <a:pt x="1137" y="2525"/>
                    <a:pt x="1431" y="2525"/>
                  </a:cubicBezTo>
                  <a:cubicBezTo>
                    <a:pt x="1697" y="2525"/>
                    <a:pt x="1964" y="2449"/>
                    <a:pt x="2202" y="2291"/>
                  </a:cubicBezTo>
                  <a:cubicBezTo>
                    <a:pt x="2702" y="1924"/>
                    <a:pt x="2869" y="1290"/>
                    <a:pt x="2602" y="723"/>
                  </a:cubicBezTo>
                  <a:cubicBezTo>
                    <a:pt x="2448" y="312"/>
                    <a:pt x="1839" y="0"/>
                    <a:pt x="1324"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 name="Google Shape;470;p38"/>
            <p:cNvSpPr/>
            <p:nvPr/>
          </p:nvSpPr>
          <p:spPr>
            <a:xfrm flipH="1">
              <a:off x="1862627" y="3784931"/>
              <a:ext cx="1237848" cy="811919"/>
            </a:xfrm>
            <a:custGeom>
              <a:avLst/>
              <a:gdLst/>
              <a:ahLst/>
              <a:cxnLst/>
              <a:rect l="l" t="t" r="r" b="b"/>
              <a:pathLst>
                <a:path w="56439" h="37019" extrusionOk="0">
                  <a:moveTo>
                    <a:pt x="42323" y="1"/>
                  </a:moveTo>
                  <a:cubicBezTo>
                    <a:pt x="41907" y="1"/>
                    <a:pt x="41487" y="20"/>
                    <a:pt x="41063" y="59"/>
                  </a:cubicBezTo>
                  <a:cubicBezTo>
                    <a:pt x="38361" y="292"/>
                    <a:pt x="35792" y="1359"/>
                    <a:pt x="33691" y="3061"/>
                  </a:cubicBezTo>
                  <a:lnTo>
                    <a:pt x="0" y="29480"/>
                  </a:lnTo>
                  <a:lnTo>
                    <a:pt x="4604" y="37018"/>
                  </a:lnTo>
                  <a:lnTo>
                    <a:pt x="32890" y="28312"/>
                  </a:lnTo>
                  <a:lnTo>
                    <a:pt x="55240" y="21107"/>
                  </a:lnTo>
                  <a:lnTo>
                    <a:pt x="55773" y="14669"/>
                  </a:lnTo>
                  <a:cubicBezTo>
                    <a:pt x="56438" y="6688"/>
                    <a:pt x="50128" y="1"/>
                    <a:pt x="4232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 name="Google Shape;471;p38"/>
            <p:cNvSpPr/>
            <p:nvPr/>
          </p:nvSpPr>
          <p:spPr>
            <a:xfrm flipH="1">
              <a:off x="2052058" y="4204675"/>
              <a:ext cx="948186" cy="392175"/>
            </a:xfrm>
            <a:custGeom>
              <a:avLst/>
              <a:gdLst/>
              <a:ahLst/>
              <a:cxnLst/>
              <a:rect l="l" t="t" r="r" b="b"/>
              <a:pathLst>
                <a:path w="43232" h="17881" extrusionOk="0">
                  <a:moveTo>
                    <a:pt x="43231" y="1"/>
                  </a:moveTo>
                  <a:cubicBezTo>
                    <a:pt x="43231" y="1"/>
                    <a:pt x="43223" y="1"/>
                    <a:pt x="43206" y="9"/>
                  </a:cubicBezTo>
                  <a:lnTo>
                    <a:pt x="43206" y="9"/>
                  </a:lnTo>
                  <a:lnTo>
                    <a:pt x="43231" y="1"/>
                  </a:lnTo>
                  <a:close/>
                  <a:moveTo>
                    <a:pt x="43206" y="9"/>
                  </a:moveTo>
                  <a:lnTo>
                    <a:pt x="43131" y="34"/>
                  </a:lnTo>
                  <a:lnTo>
                    <a:pt x="42864" y="234"/>
                  </a:lnTo>
                  <a:lnTo>
                    <a:pt x="41763" y="1068"/>
                  </a:lnTo>
                  <a:lnTo>
                    <a:pt x="40963" y="1669"/>
                  </a:lnTo>
                  <a:cubicBezTo>
                    <a:pt x="40696" y="1902"/>
                    <a:pt x="40329" y="2102"/>
                    <a:pt x="39995" y="2336"/>
                  </a:cubicBezTo>
                  <a:lnTo>
                    <a:pt x="38828" y="3103"/>
                  </a:lnTo>
                  <a:cubicBezTo>
                    <a:pt x="38628" y="3236"/>
                    <a:pt x="38428" y="3370"/>
                    <a:pt x="38227" y="3503"/>
                  </a:cubicBezTo>
                  <a:lnTo>
                    <a:pt x="37527" y="3904"/>
                  </a:lnTo>
                  <a:cubicBezTo>
                    <a:pt x="36626" y="4437"/>
                    <a:pt x="35626" y="5071"/>
                    <a:pt x="34525" y="5605"/>
                  </a:cubicBezTo>
                  <a:cubicBezTo>
                    <a:pt x="33958" y="5905"/>
                    <a:pt x="33391" y="6205"/>
                    <a:pt x="32790" y="6506"/>
                  </a:cubicBezTo>
                  <a:lnTo>
                    <a:pt x="30922" y="7373"/>
                  </a:lnTo>
                  <a:cubicBezTo>
                    <a:pt x="28354" y="8540"/>
                    <a:pt x="25518" y="9708"/>
                    <a:pt x="22416" y="10742"/>
                  </a:cubicBezTo>
                  <a:cubicBezTo>
                    <a:pt x="16278" y="12877"/>
                    <a:pt x="10608" y="14411"/>
                    <a:pt x="6538" y="15679"/>
                  </a:cubicBezTo>
                  <a:cubicBezTo>
                    <a:pt x="5504" y="16012"/>
                    <a:pt x="4603" y="16279"/>
                    <a:pt x="3803" y="16546"/>
                  </a:cubicBezTo>
                  <a:cubicBezTo>
                    <a:pt x="3002" y="16846"/>
                    <a:pt x="2302" y="17046"/>
                    <a:pt x="1735" y="17247"/>
                  </a:cubicBezTo>
                  <a:lnTo>
                    <a:pt x="434" y="17714"/>
                  </a:lnTo>
                  <a:lnTo>
                    <a:pt x="100" y="17847"/>
                  </a:lnTo>
                  <a:lnTo>
                    <a:pt x="0" y="17880"/>
                  </a:lnTo>
                  <a:cubicBezTo>
                    <a:pt x="34" y="17880"/>
                    <a:pt x="67" y="17880"/>
                    <a:pt x="134" y="17847"/>
                  </a:cubicBezTo>
                  <a:lnTo>
                    <a:pt x="467" y="17747"/>
                  </a:lnTo>
                  <a:lnTo>
                    <a:pt x="1768" y="17347"/>
                  </a:lnTo>
                  <a:cubicBezTo>
                    <a:pt x="2335" y="17146"/>
                    <a:pt x="3036" y="16946"/>
                    <a:pt x="3836" y="16679"/>
                  </a:cubicBezTo>
                  <a:cubicBezTo>
                    <a:pt x="4670" y="16446"/>
                    <a:pt x="5571" y="16146"/>
                    <a:pt x="6605" y="15846"/>
                  </a:cubicBezTo>
                  <a:cubicBezTo>
                    <a:pt x="10674" y="14611"/>
                    <a:pt x="16345" y="13077"/>
                    <a:pt x="22516" y="10975"/>
                  </a:cubicBezTo>
                  <a:cubicBezTo>
                    <a:pt x="25418" y="9975"/>
                    <a:pt x="28254" y="8841"/>
                    <a:pt x="31022" y="7573"/>
                  </a:cubicBezTo>
                  <a:lnTo>
                    <a:pt x="32890" y="6706"/>
                  </a:lnTo>
                  <a:cubicBezTo>
                    <a:pt x="33491" y="6405"/>
                    <a:pt x="34058" y="6072"/>
                    <a:pt x="34625" y="5772"/>
                  </a:cubicBezTo>
                  <a:cubicBezTo>
                    <a:pt x="35726" y="5205"/>
                    <a:pt x="36726" y="4604"/>
                    <a:pt x="37627" y="4037"/>
                  </a:cubicBezTo>
                  <a:lnTo>
                    <a:pt x="38294" y="3637"/>
                  </a:lnTo>
                  <a:cubicBezTo>
                    <a:pt x="38494" y="3503"/>
                    <a:pt x="38728" y="3337"/>
                    <a:pt x="38928" y="3203"/>
                  </a:cubicBezTo>
                  <a:lnTo>
                    <a:pt x="40029" y="2436"/>
                  </a:lnTo>
                  <a:cubicBezTo>
                    <a:pt x="40396" y="2169"/>
                    <a:pt x="40729" y="2002"/>
                    <a:pt x="40996" y="1769"/>
                  </a:cubicBezTo>
                  <a:lnTo>
                    <a:pt x="41797" y="1168"/>
                  </a:lnTo>
                  <a:lnTo>
                    <a:pt x="42864" y="301"/>
                  </a:lnTo>
                  <a:lnTo>
                    <a:pt x="43131" y="68"/>
                  </a:lnTo>
                  <a:cubicBezTo>
                    <a:pt x="43164" y="34"/>
                    <a:pt x="43189" y="18"/>
                    <a:pt x="43206" y="9"/>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 name="Google Shape;472;p38"/>
            <p:cNvSpPr/>
            <p:nvPr/>
          </p:nvSpPr>
          <p:spPr>
            <a:xfrm flipH="1">
              <a:off x="2034512" y="4281504"/>
              <a:ext cx="207065" cy="45378"/>
            </a:xfrm>
            <a:custGeom>
              <a:avLst/>
              <a:gdLst/>
              <a:ahLst/>
              <a:cxnLst/>
              <a:rect l="l" t="t" r="r" b="b"/>
              <a:pathLst>
                <a:path w="9441" h="2069" extrusionOk="0">
                  <a:moveTo>
                    <a:pt x="9441" y="0"/>
                  </a:moveTo>
                  <a:cubicBezTo>
                    <a:pt x="8974" y="134"/>
                    <a:pt x="8540" y="267"/>
                    <a:pt x="8106" y="434"/>
                  </a:cubicBezTo>
                  <a:cubicBezTo>
                    <a:pt x="7272" y="701"/>
                    <a:pt x="6072" y="1034"/>
                    <a:pt x="4804" y="1335"/>
                  </a:cubicBezTo>
                  <a:cubicBezTo>
                    <a:pt x="3503" y="1602"/>
                    <a:pt x="2302" y="1768"/>
                    <a:pt x="1435" y="1868"/>
                  </a:cubicBezTo>
                  <a:cubicBezTo>
                    <a:pt x="935" y="1902"/>
                    <a:pt x="468" y="1935"/>
                    <a:pt x="1" y="2035"/>
                  </a:cubicBezTo>
                  <a:cubicBezTo>
                    <a:pt x="134" y="2069"/>
                    <a:pt x="267" y="2069"/>
                    <a:pt x="401" y="2069"/>
                  </a:cubicBezTo>
                  <a:cubicBezTo>
                    <a:pt x="634" y="2069"/>
                    <a:pt x="1001" y="2035"/>
                    <a:pt x="1435" y="2002"/>
                  </a:cubicBezTo>
                  <a:cubicBezTo>
                    <a:pt x="2569" y="1935"/>
                    <a:pt x="3703" y="1768"/>
                    <a:pt x="4837" y="1535"/>
                  </a:cubicBezTo>
                  <a:cubicBezTo>
                    <a:pt x="5971" y="1301"/>
                    <a:pt x="7072" y="968"/>
                    <a:pt x="8140" y="567"/>
                  </a:cubicBezTo>
                  <a:cubicBezTo>
                    <a:pt x="8573" y="434"/>
                    <a:pt x="8874" y="301"/>
                    <a:pt x="9107" y="200"/>
                  </a:cubicBezTo>
                  <a:cubicBezTo>
                    <a:pt x="9240" y="134"/>
                    <a:pt x="9341" y="67"/>
                    <a:pt x="9441"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 name="Google Shape;473;p38"/>
            <p:cNvSpPr/>
            <p:nvPr/>
          </p:nvSpPr>
          <p:spPr>
            <a:xfrm flipH="1">
              <a:off x="2390060" y="3879855"/>
              <a:ext cx="711161" cy="551668"/>
            </a:xfrm>
            <a:custGeom>
              <a:avLst/>
              <a:gdLst/>
              <a:ahLst/>
              <a:cxnLst/>
              <a:rect l="l" t="t" r="r" b="b"/>
              <a:pathLst>
                <a:path w="32425" h="25153" extrusionOk="0">
                  <a:moveTo>
                    <a:pt x="32390" y="0"/>
                  </a:moveTo>
                  <a:cubicBezTo>
                    <a:pt x="32314" y="0"/>
                    <a:pt x="25059" y="5591"/>
                    <a:pt x="16146" y="12509"/>
                  </a:cubicBezTo>
                  <a:cubicBezTo>
                    <a:pt x="7206" y="19448"/>
                    <a:pt x="1" y="25118"/>
                    <a:pt x="34" y="25152"/>
                  </a:cubicBezTo>
                  <a:cubicBezTo>
                    <a:pt x="34" y="25152"/>
                    <a:pt x="35" y="25152"/>
                    <a:pt x="36" y="25152"/>
                  </a:cubicBezTo>
                  <a:cubicBezTo>
                    <a:pt x="153" y="25152"/>
                    <a:pt x="7392" y="19573"/>
                    <a:pt x="16279" y="12676"/>
                  </a:cubicBezTo>
                  <a:cubicBezTo>
                    <a:pt x="25219" y="5738"/>
                    <a:pt x="32424" y="67"/>
                    <a:pt x="32391" y="0"/>
                  </a:cubicBezTo>
                  <a:cubicBezTo>
                    <a:pt x="32391" y="0"/>
                    <a:pt x="32390" y="0"/>
                    <a:pt x="32390"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 name="Google Shape;474;p38"/>
            <p:cNvSpPr/>
            <p:nvPr/>
          </p:nvSpPr>
          <p:spPr>
            <a:xfrm flipH="1">
              <a:off x="2386419" y="4412836"/>
              <a:ext cx="545790" cy="246083"/>
            </a:xfrm>
            <a:custGeom>
              <a:avLst/>
              <a:gdLst/>
              <a:ahLst/>
              <a:cxnLst/>
              <a:rect l="l" t="t" r="r" b="b"/>
              <a:pathLst>
                <a:path w="24885" h="11220" extrusionOk="0">
                  <a:moveTo>
                    <a:pt x="4622" y="1"/>
                  </a:moveTo>
                  <a:cubicBezTo>
                    <a:pt x="4416" y="1"/>
                    <a:pt x="4210" y="6"/>
                    <a:pt x="4003" y="17"/>
                  </a:cubicBezTo>
                  <a:cubicBezTo>
                    <a:pt x="3103" y="83"/>
                    <a:pt x="2235" y="450"/>
                    <a:pt x="1602" y="1117"/>
                  </a:cubicBezTo>
                  <a:cubicBezTo>
                    <a:pt x="0" y="2819"/>
                    <a:pt x="1201" y="5054"/>
                    <a:pt x="2636" y="6521"/>
                  </a:cubicBezTo>
                  <a:cubicBezTo>
                    <a:pt x="5171" y="9090"/>
                    <a:pt x="8506" y="10724"/>
                    <a:pt x="12109" y="11125"/>
                  </a:cubicBezTo>
                  <a:cubicBezTo>
                    <a:pt x="12720" y="11187"/>
                    <a:pt x="13380" y="11219"/>
                    <a:pt x="14069" y="11219"/>
                  </a:cubicBezTo>
                  <a:cubicBezTo>
                    <a:pt x="16692" y="11219"/>
                    <a:pt x="19739" y="10754"/>
                    <a:pt x="22116" y="9724"/>
                  </a:cubicBezTo>
                  <a:cubicBezTo>
                    <a:pt x="23951" y="8923"/>
                    <a:pt x="24885" y="6755"/>
                    <a:pt x="23917" y="4987"/>
                  </a:cubicBezTo>
                  <a:cubicBezTo>
                    <a:pt x="23651" y="4453"/>
                    <a:pt x="23250" y="4020"/>
                    <a:pt x="22717" y="3719"/>
                  </a:cubicBezTo>
                  <a:cubicBezTo>
                    <a:pt x="22101" y="3399"/>
                    <a:pt x="21450" y="3275"/>
                    <a:pt x="20796" y="3275"/>
                  </a:cubicBezTo>
                  <a:cubicBezTo>
                    <a:pt x="19749" y="3275"/>
                    <a:pt x="18691" y="3591"/>
                    <a:pt x="17746" y="3919"/>
                  </a:cubicBezTo>
                  <a:cubicBezTo>
                    <a:pt x="16908" y="4190"/>
                    <a:pt x="16047" y="4592"/>
                    <a:pt x="15200" y="4592"/>
                  </a:cubicBezTo>
                  <a:cubicBezTo>
                    <a:pt x="15003" y="4592"/>
                    <a:pt x="14806" y="4570"/>
                    <a:pt x="14611" y="4520"/>
                  </a:cubicBezTo>
                  <a:cubicBezTo>
                    <a:pt x="13844" y="4286"/>
                    <a:pt x="13277" y="3686"/>
                    <a:pt x="12709" y="3152"/>
                  </a:cubicBezTo>
                  <a:cubicBezTo>
                    <a:pt x="10494" y="1124"/>
                    <a:pt x="7607" y="1"/>
                    <a:pt x="4622"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 name="Google Shape;475;p38"/>
            <p:cNvSpPr/>
            <p:nvPr/>
          </p:nvSpPr>
          <p:spPr>
            <a:xfrm flipH="1">
              <a:off x="2400303" y="4443432"/>
              <a:ext cx="511422" cy="214763"/>
            </a:xfrm>
            <a:custGeom>
              <a:avLst/>
              <a:gdLst/>
              <a:ahLst/>
              <a:cxnLst/>
              <a:rect l="l" t="t" r="r" b="b"/>
              <a:pathLst>
                <a:path w="23318" h="9792" extrusionOk="0">
                  <a:moveTo>
                    <a:pt x="3795" y="0"/>
                  </a:moveTo>
                  <a:cubicBezTo>
                    <a:pt x="3553" y="0"/>
                    <a:pt x="3311" y="8"/>
                    <a:pt x="3069" y="23"/>
                  </a:cubicBezTo>
                  <a:cubicBezTo>
                    <a:pt x="2135" y="56"/>
                    <a:pt x="1301" y="423"/>
                    <a:pt x="668" y="1090"/>
                  </a:cubicBezTo>
                  <a:cubicBezTo>
                    <a:pt x="334" y="1424"/>
                    <a:pt x="100" y="1857"/>
                    <a:pt x="0" y="2291"/>
                  </a:cubicBezTo>
                  <a:cubicBezTo>
                    <a:pt x="301" y="3358"/>
                    <a:pt x="901" y="4326"/>
                    <a:pt x="1702" y="5126"/>
                  </a:cubicBezTo>
                  <a:cubicBezTo>
                    <a:pt x="4237" y="7695"/>
                    <a:pt x="7572" y="9296"/>
                    <a:pt x="11175" y="9696"/>
                  </a:cubicBezTo>
                  <a:cubicBezTo>
                    <a:pt x="11789" y="9759"/>
                    <a:pt x="12452" y="9791"/>
                    <a:pt x="13145" y="9791"/>
                  </a:cubicBezTo>
                  <a:cubicBezTo>
                    <a:pt x="15766" y="9791"/>
                    <a:pt x="18808" y="9331"/>
                    <a:pt x="21182" y="8329"/>
                  </a:cubicBezTo>
                  <a:cubicBezTo>
                    <a:pt x="22250" y="7862"/>
                    <a:pt x="23050" y="6928"/>
                    <a:pt x="23317" y="5793"/>
                  </a:cubicBezTo>
                  <a:cubicBezTo>
                    <a:pt x="23117" y="4893"/>
                    <a:pt x="22550" y="4159"/>
                    <a:pt x="21783" y="3725"/>
                  </a:cubicBezTo>
                  <a:cubicBezTo>
                    <a:pt x="21155" y="3385"/>
                    <a:pt x="20491" y="3255"/>
                    <a:pt x="19824" y="3255"/>
                  </a:cubicBezTo>
                  <a:cubicBezTo>
                    <a:pt x="18789" y="3255"/>
                    <a:pt x="17745" y="3568"/>
                    <a:pt x="16812" y="3892"/>
                  </a:cubicBezTo>
                  <a:cubicBezTo>
                    <a:pt x="15983" y="4160"/>
                    <a:pt x="15132" y="4577"/>
                    <a:pt x="14294" y="4577"/>
                  </a:cubicBezTo>
                  <a:cubicBezTo>
                    <a:pt x="14088" y="4577"/>
                    <a:pt x="13882" y="4552"/>
                    <a:pt x="13677" y="4493"/>
                  </a:cubicBezTo>
                  <a:cubicBezTo>
                    <a:pt x="12910" y="4259"/>
                    <a:pt x="12343" y="3659"/>
                    <a:pt x="11775" y="3125"/>
                  </a:cubicBezTo>
                  <a:cubicBezTo>
                    <a:pt x="9586" y="1121"/>
                    <a:pt x="6742" y="0"/>
                    <a:pt x="3795"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 name="Google Shape;476;p38"/>
            <p:cNvSpPr/>
            <p:nvPr/>
          </p:nvSpPr>
          <p:spPr>
            <a:xfrm flipH="1">
              <a:off x="2400303" y="4441546"/>
              <a:ext cx="512892" cy="128239"/>
            </a:xfrm>
            <a:custGeom>
              <a:avLst/>
              <a:gdLst/>
              <a:ahLst/>
              <a:cxnLst/>
              <a:rect l="l" t="t" r="r" b="b"/>
              <a:pathLst>
                <a:path w="23385" h="5847" extrusionOk="0">
                  <a:moveTo>
                    <a:pt x="4004" y="0"/>
                  </a:moveTo>
                  <a:cubicBezTo>
                    <a:pt x="3670" y="0"/>
                    <a:pt x="3336" y="25"/>
                    <a:pt x="3003" y="75"/>
                  </a:cubicBezTo>
                  <a:cubicBezTo>
                    <a:pt x="2436" y="175"/>
                    <a:pt x="1935" y="376"/>
                    <a:pt x="1435" y="642"/>
                  </a:cubicBezTo>
                  <a:cubicBezTo>
                    <a:pt x="1101" y="876"/>
                    <a:pt x="768" y="1176"/>
                    <a:pt x="534" y="1476"/>
                  </a:cubicBezTo>
                  <a:cubicBezTo>
                    <a:pt x="301" y="1777"/>
                    <a:pt x="134" y="2077"/>
                    <a:pt x="1" y="2410"/>
                  </a:cubicBezTo>
                  <a:cubicBezTo>
                    <a:pt x="1" y="2410"/>
                    <a:pt x="167" y="2077"/>
                    <a:pt x="601" y="1543"/>
                  </a:cubicBezTo>
                  <a:cubicBezTo>
                    <a:pt x="868" y="1243"/>
                    <a:pt x="1168" y="976"/>
                    <a:pt x="1535" y="776"/>
                  </a:cubicBezTo>
                  <a:cubicBezTo>
                    <a:pt x="2002" y="509"/>
                    <a:pt x="2502" y="342"/>
                    <a:pt x="3036" y="275"/>
                  </a:cubicBezTo>
                  <a:cubicBezTo>
                    <a:pt x="3353" y="225"/>
                    <a:pt x="3678" y="200"/>
                    <a:pt x="4008" y="200"/>
                  </a:cubicBezTo>
                  <a:cubicBezTo>
                    <a:pt x="4337" y="200"/>
                    <a:pt x="4671" y="225"/>
                    <a:pt x="5004" y="275"/>
                  </a:cubicBezTo>
                  <a:cubicBezTo>
                    <a:pt x="5738" y="342"/>
                    <a:pt x="6472" y="542"/>
                    <a:pt x="7172" y="776"/>
                  </a:cubicBezTo>
                  <a:cubicBezTo>
                    <a:pt x="8840" y="1310"/>
                    <a:pt x="10341" y="2210"/>
                    <a:pt x="11609" y="3411"/>
                  </a:cubicBezTo>
                  <a:cubicBezTo>
                    <a:pt x="11943" y="3711"/>
                    <a:pt x="12309" y="3978"/>
                    <a:pt x="12710" y="4245"/>
                  </a:cubicBezTo>
                  <a:cubicBezTo>
                    <a:pt x="13110" y="4478"/>
                    <a:pt x="13544" y="4612"/>
                    <a:pt x="14011" y="4679"/>
                  </a:cubicBezTo>
                  <a:cubicBezTo>
                    <a:pt x="14134" y="4692"/>
                    <a:pt x="14256" y="4698"/>
                    <a:pt x="14376" y="4698"/>
                  </a:cubicBezTo>
                  <a:cubicBezTo>
                    <a:pt x="15138" y="4698"/>
                    <a:pt x="15850" y="4451"/>
                    <a:pt x="16512" y="4278"/>
                  </a:cubicBezTo>
                  <a:cubicBezTo>
                    <a:pt x="17875" y="3893"/>
                    <a:pt x="19132" y="3456"/>
                    <a:pt x="20237" y="3456"/>
                  </a:cubicBezTo>
                  <a:cubicBezTo>
                    <a:pt x="20377" y="3456"/>
                    <a:pt x="20514" y="3463"/>
                    <a:pt x="20649" y="3478"/>
                  </a:cubicBezTo>
                  <a:cubicBezTo>
                    <a:pt x="21182" y="3544"/>
                    <a:pt x="21683" y="3745"/>
                    <a:pt x="22150" y="4045"/>
                  </a:cubicBezTo>
                  <a:cubicBezTo>
                    <a:pt x="22483" y="4278"/>
                    <a:pt x="22750" y="4545"/>
                    <a:pt x="22984" y="4879"/>
                  </a:cubicBezTo>
                  <a:cubicBezTo>
                    <a:pt x="23184" y="5179"/>
                    <a:pt x="23317" y="5513"/>
                    <a:pt x="23384" y="5846"/>
                  </a:cubicBezTo>
                  <a:cubicBezTo>
                    <a:pt x="23384" y="5779"/>
                    <a:pt x="23384" y="5679"/>
                    <a:pt x="23351" y="5613"/>
                  </a:cubicBezTo>
                  <a:cubicBezTo>
                    <a:pt x="23317" y="5346"/>
                    <a:pt x="23217" y="5112"/>
                    <a:pt x="23050" y="4879"/>
                  </a:cubicBezTo>
                  <a:cubicBezTo>
                    <a:pt x="22517" y="4045"/>
                    <a:pt x="21649" y="3511"/>
                    <a:pt x="20649" y="3344"/>
                  </a:cubicBezTo>
                  <a:cubicBezTo>
                    <a:pt x="20482" y="3322"/>
                    <a:pt x="20312" y="3311"/>
                    <a:pt x="20138" y="3311"/>
                  </a:cubicBezTo>
                  <a:cubicBezTo>
                    <a:pt x="19025" y="3311"/>
                    <a:pt x="17773" y="3736"/>
                    <a:pt x="16446" y="4112"/>
                  </a:cubicBezTo>
                  <a:cubicBezTo>
                    <a:pt x="15793" y="4282"/>
                    <a:pt x="15093" y="4500"/>
                    <a:pt x="14385" y="4500"/>
                  </a:cubicBezTo>
                  <a:cubicBezTo>
                    <a:pt x="14260" y="4500"/>
                    <a:pt x="14135" y="4493"/>
                    <a:pt x="14011" y="4478"/>
                  </a:cubicBezTo>
                  <a:cubicBezTo>
                    <a:pt x="13610" y="4412"/>
                    <a:pt x="13177" y="4278"/>
                    <a:pt x="12810" y="4078"/>
                  </a:cubicBezTo>
                  <a:cubicBezTo>
                    <a:pt x="12443" y="3811"/>
                    <a:pt x="12076" y="3544"/>
                    <a:pt x="11742" y="3244"/>
                  </a:cubicBezTo>
                  <a:cubicBezTo>
                    <a:pt x="11375" y="2944"/>
                    <a:pt x="11042" y="2610"/>
                    <a:pt x="10675" y="2344"/>
                  </a:cubicBezTo>
                  <a:cubicBezTo>
                    <a:pt x="10341" y="2077"/>
                    <a:pt x="9941" y="1810"/>
                    <a:pt x="9574" y="1610"/>
                  </a:cubicBezTo>
                  <a:cubicBezTo>
                    <a:pt x="8807" y="1176"/>
                    <a:pt x="8040" y="843"/>
                    <a:pt x="7239" y="576"/>
                  </a:cubicBezTo>
                  <a:cubicBezTo>
                    <a:pt x="6505" y="342"/>
                    <a:pt x="5771" y="175"/>
                    <a:pt x="5004" y="75"/>
                  </a:cubicBezTo>
                  <a:cubicBezTo>
                    <a:pt x="4671" y="25"/>
                    <a:pt x="4337" y="0"/>
                    <a:pt x="400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 name="Google Shape;477;p38"/>
            <p:cNvSpPr/>
            <p:nvPr/>
          </p:nvSpPr>
          <p:spPr>
            <a:xfrm flipH="1">
              <a:off x="2400303" y="4441546"/>
              <a:ext cx="512892" cy="128239"/>
            </a:xfrm>
            <a:custGeom>
              <a:avLst/>
              <a:gdLst/>
              <a:ahLst/>
              <a:cxnLst/>
              <a:rect l="l" t="t" r="r" b="b"/>
              <a:pathLst>
                <a:path w="23385" h="5847" extrusionOk="0">
                  <a:moveTo>
                    <a:pt x="4004" y="0"/>
                  </a:moveTo>
                  <a:cubicBezTo>
                    <a:pt x="3670" y="0"/>
                    <a:pt x="3336" y="25"/>
                    <a:pt x="3003" y="75"/>
                  </a:cubicBezTo>
                  <a:cubicBezTo>
                    <a:pt x="2436" y="175"/>
                    <a:pt x="1935" y="376"/>
                    <a:pt x="1435" y="642"/>
                  </a:cubicBezTo>
                  <a:cubicBezTo>
                    <a:pt x="1101" y="876"/>
                    <a:pt x="768" y="1176"/>
                    <a:pt x="534" y="1476"/>
                  </a:cubicBezTo>
                  <a:cubicBezTo>
                    <a:pt x="301" y="1777"/>
                    <a:pt x="134" y="2077"/>
                    <a:pt x="1" y="2410"/>
                  </a:cubicBezTo>
                  <a:cubicBezTo>
                    <a:pt x="1" y="2410"/>
                    <a:pt x="167" y="2077"/>
                    <a:pt x="601" y="1543"/>
                  </a:cubicBezTo>
                  <a:cubicBezTo>
                    <a:pt x="868" y="1243"/>
                    <a:pt x="1168" y="976"/>
                    <a:pt x="1535" y="776"/>
                  </a:cubicBezTo>
                  <a:cubicBezTo>
                    <a:pt x="2002" y="509"/>
                    <a:pt x="2502" y="342"/>
                    <a:pt x="3036" y="275"/>
                  </a:cubicBezTo>
                  <a:cubicBezTo>
                    <a:pt x="3353" y="225"/>
                    <a:pt x="3678" y="200"/>
                    <a:pt x="4008" y="200"/>
                  </a:cubicBezTo>
                  <a:cubicBezTo>
                    <a:pt x="4337" y="200"/>
                    <a:pt x="4671" y="225"/>
                    <a:pt x="5004" y="275"/>
                  </a:cubicBezTo>
                  <a:cubicBezTo>
                    <a:pt x="5738" y="342"/>
                    <a:pt x="6472" y="542"/>
                    <a:pt x="7172" y="776"/>
                  </a:cubicBezTo>
                  <a:cubicBezTo>
                    <a:pt x="8840" y="1310"/>
                    <a:pt x="10341" y="2210"/>
                    <a:pt x="11609" y="3411"/>
                  </a:cubicBezTo>
                  <a:cubicBezTo>
                    <a:pt x="11943" y="3711"/>
                    <a:pt x="12309" y="3978"/>
                    <a:pt x="12710" y="4245"/>
                  </a:cubicBezTo>
                  <a:cubicBezTo>
                    <a:pt x="13110" y="4478"/>
                    <a:pt x="13544" y="4612"/>
                    <a:pt x="14011" y="4679"/>
                  </a:cubicBezTo>
                  <a:cubicBezTo>
                    <a:pt x="14134" y="4692"/>
                    <a:pt x="14256" y="4698"/>
                    <a:pt x="14376" y="4698"/>
                  </a:cubicBezTo>
                  <a:cubicBezTo>
                    <a:pt x="15138" y="4698"/>
                    <a:pt x="15850" y="4451"/>
                    <a:pt x="16512" y="4278"/>
                  </a:cubicBezTo>
                  <a:cubicBezTo>
                    <a:pt x="17875" y="3893"/>
                    <a:pt x="19132" y="3456"/>
                    <a:pt x="20237" y="3456"/>
                  </a:cubicBezTo>
                  <a:cubicBezTo>
                    <a:pt x="20377" y="3456"/>
                    <a:pt x="20514" y="3463"/>
                    <a:pt x="20649" y="3478"/>
                  </a:cubicBezTo>
                  <a:cubicBezTo>
                    <a:pt x="21182" y="3544"/>
                    <a:pt x="21683" y="3745"/>
                    <a:pt x="22150" y="4045"/>
                  </a:cubicBezTo>
                  <a:cubicBezTo>
                    <a:pt x="22483" y="4278"/>
                    <a:pt x="22750" y="4545"/>
                    <a:pt x="22984" y="4879"/>
                  </a:cubicBezTo>
                  <a:cubicBezTo>
                    <a:pt x="23184" y="5179"/>
                    <a:pt x="23317" y="5513"/>
                    <a:pt x="23384" y="5846"/>
                  </a:cubicBezTo>
                  <a:cubicBezTo>
                    <a:pt x="23384" y="5779"/>
                    <a:pt x="23384" y="5679"/>
                    <a:pt x="23351" y="5613"/>
                  </a:cubicBezTo>
                  <a:cubicBezTo>
                    <a:pt x="23317" y="5346"/>
                    <a:pt x="23217" y="5112"/>
                    <a:pt x="23050" y="4879"/>
                  </a:cubicBezTo>
                  <a:cubicBezTo>
                    <a:pt x="22517" y="4045"/>
                    <a:pt x="21649" y="3511"/>
                    <a:pt x="20649" y="3344"/>
                  </a:cubicBezTo>
                  <a:cubicBezTo>
                    <a:pt x="20482" y="3322"/>
                    <a:pt x="20312" y="3311"/>
                    <a:pt x="20138" y="3311"/>
                  </a:cubicBezTo>
                  <a:cubicBezTo>
                    <a:pt x="19025" y="3311"/>
                    <a:pt x="17773" y="3736"/>
                    <a:pt x="16446" y="4112"/>
                  </a:cubicBezTo>
                  <a:cubicBezTo>
                    <a:pt x="15793" y="4282"/>
                    <a:pt x="15093" y="4500"/>
                    <a:pt x="14385" y="4500"/>
                  </a:cubicBezTo>
                  <a:cubicBezTo>
                    <a:pt x="14260" y="4500"/>
                    <a:pt x="14135" y="4493"/>
                    <a:pt x="14011" y="4478"/>
                  </a:cubicBezTo>
                  <a:cubicBezTo>
                    <a:pt x="13610" y="4412"/>
                    <a:pt x="13177" y="4278"/>
                    <a:pt x="12810" y="4078"/>
                  </a:cubicBezTo>
                  <a:cubicBezTo>
                    <a:pt x="12443" y="3811"/>
                    <a:pt x="12076" y="3544"/>
                    <a:pt x="11742" y="3244"/>
                  </a:cubicBezTo>
                  <a:cubicBezTo>
                    <a:pt x="11375" y="2944"/>
                    <a:pt x="11042" y="2610"/>
                    <a:pt x="10675" y="2344"/>
                  </a:cubicBezTo>
                  <a:cubicBezTo>
                    <a:pt x="10341" y="2077"/>
                    <a:pt x="9941" y="1810"/>
                    <a:pt x="9574" y="1610"/>
                  </a:cubicBezTo>
                  <a:cubicBezTo>
                    <a:pt x="8807" y="1176"/>
                    <a:pt x="8040" y="843"/>
                    <a:pt x="7239" y="576"/>
                  </a:cubicBezTo>
                  <a:cubicBezTo>
                    <a:pt x="6505" y="342"/>
                    <a:pt x="5771" y="175"/>
                    <a:pt x="5004" y="75"/>
                  </a:cubicBezTo>
                  <a:cubicBezTo>
                    <a:pt x="4671" y="25"/>
                    <a:pt x="4337" y="0"/>
                    <a:pt x="400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 name="Google Shape;478;p38"/>
            <p:cNvSpPr/>
            <p:nvPr/>
          </p:nvSpPr>
          <p:spPr>
            <a:xfrm flipH="1">
              <a:off x="2703936" y="4497320"/>
              <a:ext cx="136091" cy="63670"/>
            </a:xfrm>
            <a:custGeom>
              <a:avLst/>
              <a:gdLst/>
              <a:ahLst/>
              <a:cxnLst/>
              <a:rect l="l" t="t" r="r" b="b"/>
              <a:pathLst>
                <a:path w="6205" h="2903" extrusionOk="0">
                  <a:moveTo>
                    <a:pt x="6205" y="1"/>
                  </a:moveTo>
                  <a:lnTo>
                    <a:pt x="6205" y="1"/>
                  </a:lnTo>
                  <a:cubicBezTo>
                    <a:pt x="5871" y="67"/>
                    <a:pt x="5538" y="134"/>
                    <a:pt x="5237" y="268"/>
                  </a:cubicBezTo>
                  <a:cubicBezTo>
                    <a:pt x="4470" y="534"/>
                    <a:pt x="3703" y="868"/>
                    <a:pt x="3003" y="1202"/>
                  </a:cubicBezTo>
                  <a:cubicBezTo>
                    <a:pt x="2269" y="1535"/>
                    <a:pt x="1535" y="1935"/>
                    <a:pt x="834" y="2336"/>
                  </a:cubicBezTo>
                  <a:cubicBezTo>
                    <a:pt x="534" y="2503"/>
                    <a:pt x="267" y="2703"/>
                    <a:pt x="0" y="2903"/>
                  </a:cubicBezTo>
                  <a:cubicBezTo>
                    <a:pt x="334" y="2803"/>
                    <a:pt x="634" y="2636"/>
                    <a:pt x="934" y="2469"/>
                  </a:cubicBezTo>
                  <a:cubicBezTo>
                    <a:pt x="1468" y="2202"/>
                    <a:pt x="2235" y="1802"/>
                    <a:pt x="3069" y="1402"/>
                  </a:cubicBezTo>
                  <a:cubicBezTo>
                    <a:pt x="3937" y="1001"/>
                    <a:pt x="4704" y="668"/>
                    <a:pt x="5271" y="434"/>
                  </a:cubicBezTo>
                  <a:cubicBezTo>
                    <a:pt x="5604" y="301"/>
                    <a:pt x="5905" y="168"/>
                    <a:pt x="620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 name="Google Shape;479;p38"/>
            <p:cNvSpPr/>
            <p:nvPr/>
          </p:nvSpPr>
          <p:spPr>
            <a:xfrm flipH="1">
              <a:off x="2686368" y="4528793"/>
              <a:ext cx="140500" cy="68057"/>
            </a:xfrm>
            <a:custGeom>
              <a:avLst/>
              <a:gdLst/>
              <a:ahLst/>
              <a:cxnLst/>
              <a:rect l="l" t="t" r="r" b="b"/>
              <a:pathLst>
                <a:path w="6406" h="3103" extrusionOk="0">
                  <a:moveTo>
                    <a:pt x="6405" y="0"/>
                  </a:moveTo>
                  <a:lnTo>
                    <a:pt x="6405" y="0"/>
                  </a:lnTo>
                  <a:cubicBezTo>
                    <a:pt x="5271" y="400"/>
                    <a:pt x="4204" y="901"/>
                    <a:pt x="3136" y="1434"/>
                  </a:cubicBezTo>
                  <a:cubicBezTo>
                    <a:pt x="2069" y="1935"/>
                    <a:pt x="1002" y="2469"/>
                    <a:pt x="1" y="3102"/>
                  </a:cubicBezTo>
                  <a:cubicBezTo>
                    <a:pt x="1102" y="2669"/>
                    <a:pt x="2169" y="2202"/>
                    <a:pt x="3236" y="1635"/>
                  </a:cubicBezTo>
                  <a:cubicBezTo>
                    <a:pt x="4337" y="1168"/>
                    <a:pt x="5371" y="601"/>
                    <a:pt x="640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 name="Google Shape;480;p38"/>
            <p:cNvSpPr/>
            <p:nvPr/>
          </p:nvSpPr>
          <p:spPr>
            <a:xfrm flipH="1">
              <a:off x="2679788" y="4507497"/>
              <a:ext cx="167564" cy="104728"/>
            </a:xfrm>
            <a:custGeom>
              <a:avLst/>
              <a:gdLst/>
              <a:ahLst/>
              <a:cxnLst/>
              <a:rect l="l" t="t" r="r" b="b"/>
              <a:pathLst>
                <a:path w="7640" h="4775" extrusionOk="0">
                  <a:moveTo>
                    <a:pt x="6" y="1"/>
                  </a:moveTo>
                  <a:cubicBezTo>
                    <a:pt x="2" y="1"/>
                    <a:pt x="1" y="2"/>
                    <a:pt x="1" y="4"/>
                  </a:cubicBezTo>
                  <a:cubicBezTo>
                    <a:pt x="1" y="37"/>
                    <a:pt x="1669" y="1171"/>
                    <a:pt x="3737" y="2472"/>
                  </a:cubicBezTo>
                  <a:cubicBezTo>
                    <a:pt x="5804" y="3785"/>
                    <a:pt x="7517" y="4775"/>
                    <a:pt x="7603" y="4775"/>
                  </a:cubicBezTo>
                  <a:cubicBezTo>
                    <a:pt x="7605" y="4775"/>
                    <a:pt x="7606" y="4774"/>
                    <a:pt x="7606" y="4774"/>
                  </a:cubicBezTo>
                  <a:cubicBezTo>
                    <a:pt x="7640" y="4707"/>
                    <a:pt x="5938" y="3606"/>
                    <a:pt x="3837" y="2305"/>
                  </a:cubicBezTo>
                  <a:cubicBezTo>
                    <a:pt x="1800" y="1012"/>
                    <a:pt x="107" y="1"/>
                    <a:pt x="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 name="Google Shape;481;p38"/>
            <p:cNvSpPr/>
            <p:nvPr/>
          </p:nvSpPr>
          <p:spPr>
            <a:xfrm flipH="1">
              <a:off x="2659304" y="4489271"/>
              <a:ext cx="124401" cy="86348"/>
            </a:xfrm>
            <a:custGeom>
              <a:avLst/>
              <a:gdLst/>
              <a:ahLst/>
              <a:cxnLst/>
              <a:rect l="l" t="t" r="r" b="b"/>
              <a:pathLst>
                <a:path w="5672" h="3937" extrusionOk="0">
                  <a:moveTo>
                    <a:pt x="1" y="1"/>
                  </a:moveTo>
                  <a:lnTo>
                    <a:pt x="1" y="1"/>
                  </a:lnTo>
                  <a:cubicBezTo>
                    <a:pt x="234" y="201"/>
                    <a:pt x="535" y="401"/>
                    <a:pt x="835" y="568"/>
                  </a:cubicBezTo>
                  <a:cubicBezTo>
                    <a:pt x="1335" y="935"/>
                    <a:pt x="2069" y="1402"/>
                    <a:pt x="2836" y="1936"/>
                  </a:cubicBezTo>
                  <a:cubicBezTo>
                    <a:pt x="3637" y="2503"/>
                    <a:pt x="4337" y="3003"/>
                    <a:pt x="4838" y="3370"/>
                  </a:cubicBezTo>
                  <a:cubicBezTo>
                    <a:pt x="5105" y="3570"/>
                    <a:pt x="5371" y="3770"/>
                    <a:pt x="5672" y="3937"/>
                  </a:cubicBezTo>
                  <a:cubicBezTo>
                    <a:pt x="5438" y="3670"/>
                    <a:pt x="5205" y="3437"/>
                    <a:pt x="4938" y="3236"/>
                  </a:cubicBezTo>
                  <a:cubicBezTo>
                    <a:pt x="4471" y="2836"/>
                    <a:pt x="3770" y="2302"/>
                    <a:pt x="2970" y="1769"/>
                  </a:cubicBezTo>
                  <a:cubicBezTo>
                    <a:pt x="2169" y="1235"/>
                    <a:pt x="1435" y="768"/>
                    <a:pt x="902" y="434"/>
                  </a:cubicBezTo>
                  <a:cubicBezTo>
                    <a:pt x="601" y="268"/>
                    <a:pt x="301" y="101"/>
                    <a:pt x="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 name="Google Shape;482;p38"/>
            <p:cNvSpPr/>
            <p:nvPr/>
          </p:nvSpPr>
          <p:spPr>
            <a:xfrm flipH="1">
              <a:off x="3071130" y="1777742"/>
              <a:ext cx="435308" cy="434817"/>
            </a:xfrm>
            <a:custGeom>
              <a:avLst/>
              <a:gdLst/>
              <a:ahLst/>
              <a:cxnLst/>
              <a:rect l="l" t="t" r="r" b="b"/>
              <a:pathLst>
                <a:path w="29289" h="29256" extrusionOk="0">
                  <a:moveTo>
                    <a:pt x="20182" y="3970"/>
                  </a:moveTo>
                  <a:cubicBezTo>
                    <a:pt x="21149" y="4437"/>
                    <a:pt x="22017" y="5071"/>
                    <a:pt x="22817" y="5805"/>
                  </a:cubicBezTo>
                  <a:lnTo>
                    <a:pt x="25586" y="4804"/>
                  </a:lnTo>
                  <a:lnTo>
                    <a:pt x="28188" y="8907"/>
                  </a:lnTo>
                  <a:lnTo>
                    <a:pt x="26086" y="11009"/>
                  </a:lnTo>
                  <a:cubicBezTo>
                    <a:pt x="26420" y="12009"/>
                    <a:pt x="26587" y="13077"/>
                    <a:pt x="26653" y="14144"/>
                  </a:cubicBezTo>
                  <a:lnTo>
                    <a:pt x="29289" y="15378"/>
                  </a:lnTo>
                  <a:lnTo>
                    <a:pt x="28221" y="20149"/>
                  </a:lnTo>
                  <a:lnTo>
                    <a:pt x="25319" y="20149"/>
                  </a:lnTo>
                  <a:cubicBezTo>
                    <a:pt x="24819" y="21083"/>
                    <a:pt x="24185" y="21950"/>
                    <a:pt x="23484" y="22750"/>
                  </a:cubicBezTo>
                  <a:lnTo>
                    <a:pt x="24452" y="25519"/>
                  </a:lnTo>
                  <a:lnTo>
                    <a:pt x="20349" y="28121"/>
                  </a:lnTo>
                  <a:lnTo>
                    <a:pt x="18281" y="26053"/>
                  </a:lnTo>
                  <a:cubicBezTo>
                    <a:pt x="17247" y="26353"/>
                    <a:pt x="16213" y="26553"/>
                    <a:pt x="15145" y="26586"/>
                  </a:cubicBezTo>
                  <a:lnTo>
                    <a:pt x="13878" y="29255"/>
                  </a:lnTo>
                  <a:lnTo>
                    <a:pt x="9141" y="28188"/>
                  </a:lnTo>
                  <a:lnTo>
                    <a:pt x="9141" y="25252"/>
                  </a:lnTo>
                  <a:cubicBezTo>
                    <a:pt x="8173" y="24752"/>
                    <a:pt x="7306" y="24118"/>
                    <a:pt x="6539" y="23418"/>
                  </a:cubicBezTo>
                  <a:lnTo>
                    <a:pt x="3770" y="24385"/>
                  </a:lnTo>
                  <a:lnTo>
                    <a:pt x="1135" y="20282"/>
                  </a:lnTo>
                  <a:lnTo>
                    <a:pt x="3203" y="18214"/>
                  </a:lnTo>
                  <a:cubicBezTo>
                    <a:pt x="2870" y="17213"/>
                    <a:pt x="2703" y="16146"/>
                    <a:pt x="2636" y="15112"/>
                  </a:cubicBezTo>
                  <a:lnTo>
                    <a:pt x="1" y="13844"/>
                  </a:lnTo>
                  <a:lnTo>
                    <a:pt x="1068" y="9074"/>
                  </a:lnTo>
                  <a:lnTo>
                    <a:pt x="4004" y="9074"/>
                  </a:lnTo>
                  <a:cubicBezTo>
                    <a:pt x="4471" y="8140"/>
                    <a:pt x="5105" y="7273"/>
                    <a:pt x="5838" y="6505"/>
                  </a:cubicBezTo>
                  <a:lnTo>
                    <a:pt x="4838" y="3703"/>
                  </a:lnTo>
                  <a:lnTo>
                    <a:pt x="8941" y="1102"/>
                  </a:lnTo>
                  <a:lnTo>
                    <a:pt x="11042" y="3203"/>
                  </a:lnTo>
                  <a:cubicBezTo>
                    <a:pt x="12043" y="2869"/>
                    <a:pt x="13110" y="2703"/>
                    <a:pt x="14178" y="2636"/>
                  </a:cubicBezTo>
                  <a:lnTo>
                    <a:pt x="15412" y="1"/>
                  </a:lnTo>
                  <a:lnTo>
                    <a:pt x="20182" y="1068"/>
                  </a:lnTo>
                  <a:lnTo>
                    <a:pt x="20182" y="3970"/>
                  </a:lnTo>
                  <a:close/>
                  <a:moveTo>
                    <a:pt x="16012" y="9541"/>
                  </a:moveTo>
                  <a:cubicBezTo>
                    <a:pt x="11476" y="8540"/>
                    <a:pt x="7973" y="13510"/>
                    <a:pt x="10442" y="17447"/>
                  </a:cubicBezTo>
                  <a:cubicBezTo>
                    <a:pt x="12910" y="21383"/>
                    <a:pt x="18914" y="20349"/>
                    <a:pt x="19949" y="15812"/>
                  </a:cubicBezTo>
                  <a:cubicBezTo>
                    <a:pt x="20582" y="12977"/>
                    <a:pt x="18814" y="10175"/>
                    <a:pt x="16012" y="954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9" name="Google Shape;277;p38"/>
          <p:cNvSpPr txBox="1">
            <a:spLocks/>
          </p:cNvSpPr>
          <p:nvPr/>
        </p:nvSpPr>
        <p:spPr>
          <a:xfrm>
            <a:off x="5661236" y="5833828"/>
            <a:ext cx="6767439" cy="922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Montserrat"/>
              <a:buNone/>
              <a:defRPr sz="2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2"/>
              </a:buClr>
              <a:buSzPts val="1400"/>
              <a:buFont typeface="Montserrat"/>
              <a:buNone/>
              <a:defRPr sz="2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2"/>
              </a:buClr>
              <a:buSzPts val="1400"/>
              <a:buFont typeface="Montserrat"/>
              <a:buNone/>
              <a:defRPr sz="2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2"/>
              </a:buClr>
              <a:buSzPts val="1400"/>
              <a:buFont typeface="Montserrat"/>
              <a:buNone/>
              <a:defRPr sz="2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2"/>
              </a:buClr>
              <a:buSzPts val="1400"/>
              <a:buFont typeface="Montserrat"/>
              <a:buNone/>
              <a:defRPr sz="2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2"/>
              </a:buClr>
              <a:buSzPts val="1400"/>
              <a:buFont typeface="Montserrat"/>
              <a:buNone/>
              <a:defRPr sz="2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2"/>
              </a:buClr>
              <a:buSzPts val="1400"/>
              <a:buFont typeface="Montserrat"/>
              <a:buNone/>
              <a:defRPr sz="2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2"/>
              </a:buClr>
              <a:buSzPts val="1400"/>
              <a:buFont typeface="Montserrat"/>
              <a:buNone/>
              <a:defRPr sz="2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2"/>
              </a:buClr>
              <a:buSzPts val="1400"/>
              <a:buFont typeface="Montserrat"/>
              <a:buNone/>
              <a:defRPr sz="2400" b="0" i="0" u="none" strike="noStrike" cap="none">
                <a:solidFill>
                  <a:schemeClr val="dk2"/>
                </a:solidFill>
                <a:latin typeface="Montserrat"/>
                <a:ea typeface="Montserrat"/>
                <a:cs typeface="Montserrat"/>
                <a:sym typeface="Montserrat"/>
              </a:defRPr>
            </a:lvl9pPr>
          </a:lstStyle>
          <a:p>
            <a:pPr marL="0" indent="0"/>
            <a:r>
              <a:rPr lang="en-US" sz="2800" kern="0" dirty="0">
                <a:solidFill>
                  <a:schemeClr val="dk2"/>
                </a:solidFill>
              </a:rPr>
              <a:t>TEACHER: NGUYEN THU HANG</a:t>
            </a:r>
          </a:p>
        </p:txBody>
      </p:sp>
    </p:spTree>
    <p:extLst>
      <p:ext uri="{BB962C8B-B14F-4D97-AF65-F5344CB8AC3E}">
        <p14:creationId xmlns:p14="http://schemas.microsoft.com/office/powerpoint/2010/main" val="347540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57872"/>
            <a:ext cx="9144000" cy="4811574"/>
          </a:xfrm>
          <a:prstGeom prst="rect">
            <a:avLst/>
          </a:prstGeom>
        </p:spPr>
        <p:txBody>
          <a:bodyPr wrap="square">
            <a:spAutoFit/>
          </a:bodyPr>
          <a:lstStyle/>
          <a:p>
            <a:pPr algn="just">
              <a:lnSpc>
                <a:spcPts val="4600"/>
              </a:lnSpc>
            </a:pPr>
            <a:r>
              <a:rPr lang="en-US" sz="3200" b="1" dirty="0">
                <a:solidFill>
                  <a:srgbClr val="002060"/>
                </a:solidFill>
                <a:latin typeface="Arial" panose="020B0604020202020204" pitchFamily="34" charset="0"/>
                <a:cs typeface="Arial" panose="020B0604020202020204" pitchFamily="34" charset="0"/>
              </a:rPr>
              <a:t>The great people of this legendary land have also given many of the world’s important inventions like the telephone, the television, penicillin and the raincoat. Edinburgh, the capital, was the first city in the world to have its own fire brigade in 1824. Edinburgh University welcomed the first female medical student in Great Britain in 1869.</a:t>
            </a: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30079" y="4815394"/>
            <a:ext cx="9137921" cy="204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254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0823"/>
            <a:ext cx="9144000" cy="553998"/>
          </a:xfrm>
          <a:prstGeom prst="rect">
            <a:avLst/>
          </a:prstGeom>
        </p:spPr>
        <p:txBody>
          <a:bodyPr wrap="square">
            <a:spAutoFit/>
          </a:bodyPr>
          <a:lstStyle/>
          <a:p>
            <a:pPr marL="442913" indent="-442913" algn="just"/>
            <a:r>
              <a:rPr lang="en-US" sz="3000" b="1" spc="-40" dirty="0">
                <a:solidFill>
                  <a:srgbClr val="FF0000"/>
                </a:solidFill>
                <a:latin typeface="Arial" panose="020B0604020202020204" pitchFamily="34" charset="0"/>
                <a:cs typeface="Arial" pitchFamily="34" charset="0"/>
              </a:rPr>
              <a:t>2.	Match each place or event with its two features.</a:t>
            </a:r>
          </a:p>
        </p:txBody>
      </p:sp>
      <p:graphicFrame>
        <p:nvGraphicFramePr>
          <p:cNvPr id="9" name="Table 8"/>
          <p:cNvGraphicFramePr>
            <a:graphicFrameLocks noGrp="1"/>
          </p:cNvGraphicFramePr>
          <p:nvPr>
            <p:extLst>
              <p:ext uri="{D42A27DB-BD31-4B8C-83A1-F6EECF244321}">
                <p14:modId xmlns:p14="http://schemas.microsoft.com/office/powerpoint/2010/main" val="1779907427"/>
              </p:ext>
            </p:extLst>
          </p:nvPr>
        </p:nvGraphicFramePr>
        <p:xfrm>
          <a:off x="1544807" y="836712"/>
          <a:ext cx="9123193" cy="5829990"/>
        </p:xfrm>
        <a:graphic>
          <a:graphicData uri="http://schemas.openxmlformats.org/drawingml/2006/table">
            <a:tbl>
              <a:tblPr/>
              <a:tblGrid>
                <a:gridCol w="2977709">
                  <a:extLst>
                    <a:ext uri="{9D8B030D-6E8A-4147-A177-3AD203B41FA5}">
                      <a16:colId xmlns:a16="http://schemas.microsoft.com/office/drawing/2014/main" val="20000"/>
                    </a:ext>
                  </a:extLst>
                </a:gridCol>
                <a:gridCol w="6145484">
                  <a:extLst>
                    <a:ext uri="{9D8B030D-6E8A-4147-A177-3AD203B41FA5}">
                      <a16:colId xmlns:a16="http://schemas.microsoft.com/office/drawing/2014/main" val="20001"/>
                    </a:ext>
                  </a:extLst>
                </a:gridCol>
              </a:tblGrid>
              <a:tr h="648072">
                <a:tc>
                  <a:txBody>
                    <a:bodyPr/>
                    <a:lstStyle/>
                    <a:p>
                      <a:pPr algn="ctr"/>
                      <a:r>
                        <a:rPr lang="en-US" sz="3000" b="1" i="0" dirty="0">
                          <a:solidFill>
                            <a:srgbClr val="002060"/>
                          </a:solidFill>
                          <a:effectLst/>
                          <a:latin typeface="Arial" panose="020B0604020202020204" pitchFamily="34" charset="0"/>
                          <a:cs typeface="Arial" panose="020B0604020202020204" pitchFamily="34" charset="0"/>
                        </a:rPr>
                        <a:t>Place </a:t>
                      </a:r>
                      <a:endParaRPr lang="en-US" sz="3000" b="1" dirty="0">
                        <a:solidFill>
                          <a:srgbClr val="002060"/>
                        </a:solidFill>
                        <a:effectLst/>
                        <a:latin typeface="Arial" panose="020B0604020202020204" pitchFamily="34" charset="0"/>
                        <a:cs typeface="Arial" panose="020B0604020202020204" pitchFamily="34" charset="0"/>
                      </a:endParaRPr>
                    </a:p>
                  </a:txBody>
                  <a:tcPr anchor="ct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i="0" dirty="0">
                          <a:solidFill>
                            <a:srgbClr val="002060"/>
                          </a:solidFill>
                          <a:effectLst/>
                          <a:latin typeface="Arial" panose="020B0604020202020204" pitchFamily="34" charset="0"/>
                          <a:cs typeface="Arial" panose="020B0604020202020204" pitchFamily="34" charset="0"/>
                        </a:rPr>
                        <a:t>Feature</a:t>
                      </a:r>
                      <a:endParaRPr lang="en-US" sz="3000" b="1" dirty="0">
                        <a:solidFill>
                          <a:srgbClr val="002060"/>
                        </a:solidFill>
                        <a:effectLst/>
                        <a:latin typeface="Arial" panose="020B0604020202020204" pitchFamily="34" charset="0"/>
                        <a:cs typeface="Arial" panose="020B0604020202020204" pitchFamily="34" charset="0"/>
                      </a:endParaRPr>
                    </a:p>
                  </a:txBody>
                  <a:tcPr anchor="ct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0"/>
                  </a:ext>
                </a:extLst>
              </a:tr>
              <a:tr h="4857010">
                <a:tc>
                  <a:txBody>
                    <a:bodyPr/>
                    <a:lstStyle/>
                    <a:p>
                      <a:pPr marL="442913" indent="-442913">
                        <a:lnSpc>
                          <a:spcPts val="4400"/>
                        </a:lnSpc>
                        <a:spcBef>
                          <a:spcPts val="1800"/>
                        </a:spcBef>
                        <a:spcAft>
                          <a:spcPts val="1800"/>
                        </a:spcAft>
                      </a:pPr>
                      <a:r>
                        <a:rPr lang="en-US" sz="3000" b="1" i="0" dirty="0">
                          <a:solidFill>
                            <a:srgbClr val="0070C0"/>
                          </a:solidFill>
                          <a:effectLst/>
                          <a:latin typeface="Arial" panose="020B0604020202020204" pitchFamily="34" charset="0"/>
                          <a:cs typeface="Arial" panose="020B0604020202020204" pitchFamily="34" charset="0"/>
                        </a:rPr>
                        <a:t>1. Edinburgh</a:t>
                      </a:r>
                    </a:p>
                    <a:p>
                      <a:pPr marL="442913" indent="-442913">
                        <a:lnSpc>
                          <a:spcPts val="4400"/>
                        </a:lnSpc>
                        <a:spcBef>
                          <a:spcPts val="1800"/>
                        </a:spcBef>
                        <a:spcAft>
                          <a:spcPts val="1800"/>
                        </a:spcAft>
                      </a:pPr>
                      <a:r>
                        <a:rPr lang="en-US" sz="3000" b="1" i="0" dirty="0">
                          <a:solidFill>
                            <a:srgbClr val="0070C0"/>
                          </a:solidFill>
                          <a:effectLst/>
                          <a:latin typeface="Arial" panose="020B0604020202020204" pitchFamily="34" charset="0"/>
                          <a:cs typeface="Arial" panose="020B0604020202020204" pitchFamily="34" charset="0"/>
                        </a:rPr>
                        <a:t>2. Castles</a:t>
                      </a:r>
                    </a:p>
                    <a:p>
                      <a:pPr marL="442913" indent="-442913">
                        <a:lnSpc>
                          <a:spcPts val="4400"/>
                        </a:lnSpc>
                        <a:spcBef>
                          <a:spcPts val="1800"/>
                        </a:spcBef>
                        <a:spcAft>
                          <a:spcPts val="1800"/>
                        </a:spcAft>
                      </a:pPr>
                      <a:r>
                        <a:rPr lang="en-US" sz="3000" b="1" i="0" dirty="0">
                          <a:solidFill>
                            <a:srgbClr val="0070C0"/>
                          </a:solidFill>
                          <a:effectLst/>
                          <a:latin typeface="Arial" panose="020B0604020202020204" pitchFamily="34" charset="0"/>
                          <a:cs typeface="Arial" panose="020B0604020202020204" pitchFamily="34" charset="0"/>
                        </a:rPr>
                        <a:t>3. Highland</a:t>
                      </a:r>
                      <a:br>
                        <a:rPr lang="en-US" sz="3000" b="1" i="0" dirty="0">
                          <a:solidFill>
                            <a:srgbClr val="0070C0"/>
                          </a:solidFill>
                          <a:effectLst/>
                          <a:latin typeface="Arial" panose="020B0604020202020204" pitchFamily="34" charset="0"/>
                          <a:cs typeface="Arial" panose="020B0604020202020204" pitchFamily="34" charset="0"/>
                        </a:rPr>
                      </a:br>
                      <a:r>
                        <a:rPr lang="en-US" sz="3000" b="1" i="0" dirty="0">
                          <a:solidFill>
                            <a:srgbClr val="0070C0"/>
                          </a:solidFill>
                          <a:effectLst/>
                          <a:latin typeface="Arial" panose="020B0604020202020204" pitchFamily="34" charset="0"/>
                          <a:cs typeface="Arial" panose="020B0604020202020204" pitchFamily="34" charset="0"/>
                        </a:rPr>
                        <a:t>Games</a:t>
                      </a:r>
                    </a:p>
                    <a:p>
                      <a:pPr marL="442913" indent="-442913">
                        <a:lnSpc>
                          <a:spcPts val="4400"/>
                        </a:lnSpc>
                        <a:spcBef>
                          <a:spcPts val="1800"/>
                        </a:spcBef>
                        <a:spcAft>
                          <a:spcPts val="1800"/>
                        </a:spcAft>
                      </a:pPr>
                      <a:r>
                        <a:rPr lang="en-US" sz="3000" b="1" i="0" dirty="0">
                          <a:solidFill>
                            <a:srgbClr val="0070C0"/>
                          </a:solidFill>
                          <a:effectLst/>
                          <a:latin typeface="Arial" panose="020B0604020202020204" pitchFamily="34" charset="0"/>
                          <a:cs typeface="Arial" panose="020B0604020202020204" pitchFamily="34" charset="0"/>
                        </a:rPr>
                        <a:t>4. lochs</a:t>
                      </a:r>
                      <a:endParaRPr lang="en-US" sz="3000" b="1" dirty="0">
                        <a:solidFill>
                          <a:srgbClr val="0070C0"/>
                        </a:solidFill>
                        <a:effectLst/>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nSpc>
                          <a:spcPts val="4000"/>
                        </a:lnSpc>
                        <a:spcBef>
                          <a:spcPts val="600"/>
                        </a:spcBef>
                        <a:spcAft>
                          <a:spcPts val="600"/>
                        </a:spcAft>
                      </a:pPr>
                      <a:r>
                        <a:rPr lang="en-US" sz="3000" b="1" i="0" dirty="0">
                          <a:solidFill>
                            <a:srgbClr val="0070C0"/>
                          </a:solidFill>
                          <a:effectLst/>
                          <a:latin typeface="Arial" panose="020B0604020202020204" pitchFamily="34" charset="0"/>
                          <a:cs typeface="Arial" panose="020B0604020202020204" pitchFamily="34" charset="0"/>
                        </a:rPr>
                        <a:t>a. haunted by ghosts</a:t>
                      </a:r>
                    </a:p>
                    <a:p>
                      <a:pPr>
                        <a:lnSpc>
                          <a:spcPts val="4000"/>
                        </a:lnSpc>
                        <a:spcBef>
                          <a:spcPts val="600"/>
                        </a:spcBef>
                        <a:spcAft>
                          <a:spcPts val="600"/>
                        </a:spcAft>
                      </a:pPr>
                      <a:r>
                        <a:rPr lang="en-US" sz="3000" b="1" i="0" dirty="0">
                          <a:solidFill>
                            <a:srgbClr val="0070C0"/>
                          </a:solidFill>
                          <a:effectLst/>
                          <a:latin typeface="Arial" panose="020B0604020202020204" pitchFamily="34" charset="0"/>
                          <a:cs typeface="Arial" panose="020B0604020202020204" pitchFamily="34" charset="0"/>
                        </a:rPr>
                        <a:t>b. piping and drumming</a:t>
                      </a:r>
                    </a:p>
                    <a:p>
                      <a:pPr>
                        <a:lnSpc>
                          <a:spcPts val="4000"/>
                        </a:lnSpc>
                        <a:spcBef>
                          <a:spcPts val="600"/>
                        </a:spcBef>
                        <a:spcAft>
                          <a:spcPts val="600"/>
                        </a:spcAft>
                      </a:pPr>
                      <a:r>
                        <a:rPr lang="en-US" sz="3000" b="1" i="0" dirty="0">
                          <a:solidFill>
                            <a:srgbClr val="0070C0"/>
                          </a:solidFill>
                          <a:effectLst/>
                          <a:latin typeface="Arial" panose="020B0604020202020204" pitchFamily="34" charset="0"/>
                          <a:cs typeface="Arial" panose="020B0604020202020204" pitchFamily="34" charset="0"/>
                        </a:rPr>
                        <a:t>c. centuries-old</a:t>
                      </a:r>
                    </a:p>
                    <a:p>
                      <a:pPr>
                        <a:lnSpc>
                          <a:spcPts val="4000"/>
                        </a:lnSpc>
                        <a:spcBef>
                          <a:spcPts val="600"/>
                        </a:spcBef>
                        <a:spcAft>
                          <a:spcPts val="600"/>
                        </a:spcAft>
                      </a:pPr>
                      <a:r>
                        <a:rPr lang="en-US" sz="3000" b="1" i="0" dirty="0">
                          <a:solidFill>
                            <a:srgbClr val="0070C0"/>
                          </a:solidFill>
                          <a:effectLst/>
                          <a:latin typeface="Arial" panose="020B0604020202020204" pitchFamily="34" charset="0"/>
                          <a:cs typeface="Arial" panose="020B0604020202020204" pitchFamily="34" charset="0"/>
                        </a:rPr>
                        <a:t>d. the world’s </a:t>
                      </a:r>
                      <a:r>
                        <a:rPr lang="en-US" sz="3000" b="1" i="0" dirty="0" err="1">
                          <a:solidFill>
                            <a:srgbClr val="0070C0"/>
                          </a:solidFill>
                          <a:effectLst/>
                          <a:latin typeface="Arial" panose="020B0604020202020204" pitchFamily="34" charset="0"/>
                          <a:cs typeface="Arial" panose="020B0604020202020204" pitchFamily="34" charset="0"/>
                        </a:rPr>
                        <a:t>frst</a:t>
                      </a:r>
                      <a:r>
                        <a:rPr lang="en-US" sz="3000" b="1" i="0" dirty="0">
                          <a:solidFill>
                            <a:srgbClr val="0070C0"/>
                          </a:solidFill>
                          <a:effectLst/>
                          <a:latin typeface="Arial" panose="020B0604020202020204" pitchFamily="34" charset="0"/>
                          <a:cs typeface="Arial" panose="020B0604020202020204" pitchFamily="34" charset="0"/>
                        </a:rPr>
                        <a:t> </a:t>
                      </a:r>
                      <a:r>
                        <a:rPr lang="en-US" sz="3000" b="1" i="0" dirty="0" err="1">
                          <a:solidFill>
                            <a:srgbClr val="0070C0"/>
                          </a:solidFill>
                          <a:effectLst/>
                          <a:latin typeface="Arial" panose="020B0604020202020204" pitchFamily="34" charset="0"/>
                          <a:cs typeface="Arial" panose="020B0604020202020204" pitchFamily="34" charset="0"/>
                        </a:rPr>
                        <a:t>fre</a:t>
                      </a:r>
                      <a:r>
                        <a:rPr lang="en-US" sz="3000" b="1" i="0" dirty="0">
                          <a:solidFill>
                            <a:srgbClr val="0070C0"/>
                          </a:solidFill>
                          <a:effectLst/>
                          <a:latin typeface="Arial" panose="020B0604020202020204" pitchFamily="34" charset="0"/>
                          <a:cs typeface="Arial" panose="020B0604020202020204" pitchFamily="34" charset="0"/>
                        </a:rPr>
                        <a:t> brigade</a:t>
                      </a:r>
                    </a:p>
                    <a:p>
                      <a:pPr>
                        <a:lnSpc>
                          <a:spcPts val="4000"/>
                        </a:lnSpc>
                        <a:spcBef>
                          <a:spcPts val="600"/>
                        </a:spcBef>
                        <a:spcAft>
                          <a:spcPts val="600"/>
                        </a:spcAft>
                      </a:pPr>
                      <a:r>
                        <a:rPr lang="en-US" sz="3000" b="1" i="0" dirty="0">
                          <a:solidFill>
                            <a:srgbClr val="0070C0"/>
                          </a:solidFill>
                          <a:effectLst/>
                          <a:latin typeface="Arial" panose="020B0604020202020204" pitchFamily="34" charset="0"/>
                          <a:cs typeface="Arial" panose="020B0604020202020204" pitchFamily="34" charset="0"/>
                        </a:rPr>
                        <a:t>e. scenic</a:t>
                      </a:r>
                    </a:p>
                    <a:p>
                      <a:pPr>
                        <a:lnSpc>
                          <a:spcPts val="4000"/>
                        </a:lnSpc>
                        <a:spcBef>
                          <a:spcPts val="600"/>
                        </a:spcBef>
                        <a:spcAft>
                          <a:spcPts val="600"/>
                        </a:spcAft>
                      </a:pPr>
                      <a:r>
                        <a:rPr lang="en-US" sz="3000" b="1" i="0" dirty="0">
                          <a:solidFill>
                            <a:srgbClr val="0070C0"/>
                          </a:solidFill>
                          <a:effectLst/>
                          <a:latin typeface="Arial" panose="020B0604020202020204" pitchFamily="34" charset="0"/>
                          <a:cs typeface="Arial" panose="020B0604020202020204" pitchFamily="34" charset="0"/>
                        </a:rPr>
                        <a:t>f. first female medical student</a:t>
                      </a:r>
                    </a:p>
                    <a:p>
                      <a:pPr>
                        <a:lnSpc>
                          <a:spcPts val="4000"/>
                        </a:lnSpc>
                        <a:spcBef>
                          <a:spcPts val="600"/>
                        </a:spcBef>
                        <a:spcAft>
                          <a:spcPts val="600"/>
                        </a:spcAft>
                      </a:pPr>
                      <a:r>
                        <a:rPr lang="en-US" sz="3000" b="1" i="0" dirty="0">
                          <a:solidFill>
                            <a:srgbClr val="0070C0"/>
                          </a:solidFill>
                          <a:effectLst/>
                          <a:latin typeface="Arial" panose="020B0604020202020204" pitchFamily="34" charset="0"/>
                          <a:cs typeface="Arial" panose="020B0604020202020204" pitchFamily="34" charset="0"/>
                        </a:rPr>
                        <a:t>g. boating</a:t>
                      </a:r>
                    </a:p>
                    <a:p>
                      <a:pPr>
                        <a:lnSpc>
                          <a:spcPts val="4000"/>
                        </a:lnSpc>
                        <a:spcBef>
                          <a:spcPts val="600"/>
                        </a:spcBef>
                        <a:spcAft>
                          <a:spcPts val="600"/>
                        </a:spcAft>
                      </a:pPr>
                      <a:r>
                        <a:rPr lang="en-US" sz="3000" b="1" i="0" dirty="0">
                          <a:solidFill>
                            <a:srgbClr val="0070C0"/>
                          </a:solidFill>
                          <a:effectLst/>
                          <a:latin typeface="Arial" panose="020B0604020202020204" pitchFamily="34" charset="0"/>
                          <a:cs typeface="Arial" panose="020B0604020202020204" pitchFamily="34" charset="0"/>
                        </a:rPr>
                        <a:t>h. traditional sport</a:t>
                      </a:r>
                      <a:r>
                        <a:rPr lang="en-US" sz="3000" b="1" i="0" baseline="0" dirty="0">
                          <a:solidFill>
                            <a:srgbClr val="0070C0"/>
                          </a:solidFill>
                          <a:effectLst/>
                          <a:latin typeface="Arial" panose="020B0604020202020204" pitchFamily="34" charset="0"/>
                          <a:cs typeface="Arial" panose="020B0604020202020204" pitchFamily="34" charset="0"/>
                        </a:rPr>
                        <a:t>s</a:t>
                      </a:r>
                      <a:endParaRPr lang="en-US" sz="3000" b="1" dirty="0">
                        <a:solidFill>
                          <a:srgbClr val="0070C0"/>
                        </a:solidFill>
                        <a:effectLst/>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13" name="Straight Arrow Connector 12"/>
          <p:cNvCxnSpPr/>
          <p:nvPr/>
        </p:nvCxnSpPr>
        <p:spPr>
          <a:xfrm>
            <a:off x="4007768" y="1844824"/>
            <a:ext cx="576064" cy="18722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07768" y="1844824"/>
            <a:ext cx="576064" cy="324036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431704" y="1844824"/>
            <a:ext cx="1152128" cy="1008112"/>
          </a:xfrm>
          <a:prstGeom prst="straightConnector1">
            <a:avLst/>
          </a:prstGeom>
          <a:ln w="5715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431704" y="2852936"/>
            <a:ext cx="1152128" cy="216024"/>
          </a:xfrm>
          <a:prstGeom prst="straightConnector1">
            <a:avLst/>
          </a:prstGeom>
          <a:ln w="5715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791744" y="2492896"/>
            <a:ext cx="792088" cy="1440160"/>
          </a:xfrm>
          <a:prstGeom prst="straightConnector1">
            <a:avLst/>
          </a:prstGeom>
          <a:ln w="5715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791744" y="3933056"/>
            <a:ext cx="792088" cy="2448272"/>
          </a:xfrm>
          <a:prstGeom prst="straightConnector1">
            <a:avLst/>
          </a:prstGeom>
          <a:ln w="5715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157032" y="4509120"/>
            <a:ext cx="1426800" cy="1008112"/>
          </a:xfrm>
          <a:prstGeom prst="straightConnector1">
            <a:avLst/>
          </a:prstGeom>
          <a:ln w="57150">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157032" y="5517232"/>
            <a:ext cx="1426800" cy="216024"/>
          </a:xfrm>
          <a:prstGeom prst="straightConnector1">
            <a:avLst/>
          </a:prstGeom>
          <a:ln w="57150">
            <a:solidFill>
              <a:srgbClr val="00FF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53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591192"/>
            <a:ext cx="9144000" cy="6363280"/>
          </a:xfrm>
          <a:prstGeom prst="rect">
            <a:avLst/>
          </a:prstGeom>
        </p:spPr>
        <p:txBody>
          <a:bodyPr wrap="square">
            <a:spAutoFit/>
          </a:bodyPr>
          <a:lstStyle/>
          <a:p>
            <a:pPr algn="just">
              <a:lnSpc>
                <a:spcPts val="2900"/>
              </a:lnSpc>
              <a:spcBef>
                <a:spcPts val="300"/>
              </a:spcBef>
              <a:spcAft>
                <a:spcPts val="300"/>
              </a:spcAft>
            </a:pPr>
            <a:r>
              <a:rPr lang="en-US" sz="2800" b="1" dirty="0">
                <a:solidFill>
                  <a:srgbClr val="002060"/>
                </a:solidFill>
                <a:latin typeface="Arial" panose="020B0604020202020204" pitchFamily="34" charset="0"/>
                <a:cs typeface="Arial" panose="020B0604020202020204" pitchFamily="34" charset="0"/>
              </a:rPr>
              <a:t>1. Is Scotland famous for its rich culture?</a:t>
            </a:r>
          </a:p>
          <a:p>
            <a:pPr marL="354013" algn="just">
              <a:lnSpc>
                <a:spcPts val="2900"/>
              </a:lnSpc>
              <a:spcBef>
                <a:spcPts val="300"/>
              </a:spcBef>
              <a:spcAft>
                <a:spcPts val="300"/>
              </a:spcAft>
            </a:pPr>
            <a:r>
              <a:rPr lang="en-US" sz="2800" b="1" dirty="0">
                <a:solidFill>
                  <a:srgbClr val="002060"/>
                </a:solidFill>
                <a:latin typeface="Arial" panose="020B0604020202020204" pitchFamily="34" charset="0"/>
                <a:cs typeface="Arial" panose="020B0604020202020204" pitchFamily="34" charset="0"/>
              </a:rPr>
              <a:t>Yes, it is.</a:t>
            </a:r>
          </a:p>
          <a:p>
            <a:pPr marL="442913" indent="-442913" algn="just">
              <a:lnSpc>
                <a:spcPts val="2900"/>
              </a:lnSpc>
              <a:spcBef>
                <a:spcPts val="300"/>
              </a:spcBef>
              <a:spcAft>
                <a:spcPts val="300"/>
              </a:spcAft>
            </a:pPr>
            <a:r>
              <a:rPr lang="en-US" sz="2800" b="1" dirty="0">
                <a:solidFill>
                  <a:srgbClr val="002060"/>
                </a:solidFill>
                <a:latin typeface="Arial" panose="020B0604020202020204" pitchFamily="34" charset="0"/>
                <a:cs typeface="Arial" panose="020B0604020202020204" pitchFamily="34" charset="0"/>
              </a:rPr>
              <a:t>2. What might you see while you are exploring a castle?</a:t>
            </a:r>
          </a:p>
          <a:p>
            <a:pPr marL="442913" algn="just">
              <a:lnSpc>
                <a:spcPts val="2900"/>
              </a:lnSpc>
              <a:spcBef>
                <a:spcPts val="300"/>
              </a:spcBef>
              <a:spcAft>
                <a:spcPts val="300"/>
              </a:spcAft>
            </a:pPr>
            <a:r>
              <a:rPr lang="en-US" sz="2800" b="1" dirty="0">
                <a:solidFill>
                  <a:srgbClr val="002060"/>
                </a:solidFill>
                <a:latin typeface="Arial" panose="020B0604020202020204" pitchFamily="34" charset="0"/>
                <a:cs typeface="Arial" panose="020B0604020202020204" pitchFamily="34" charset="0"/>
              </a:rPr>
              <a:t>We might see a ghost.</a:t>
            </a:r>
          </a:p>
          <a:p>
            <a:pPr marL="442913" indent="-442913" algn="just">
              <a:lnSpc>
                <a:spcPts val="2900"/>
              </a:lnSpc>
              <a:spcBef>
                <a:spcPts val="300"/>
              </a:spcBef>
              <a:spcAft>
                <a:spcPts val="300"/>
              </a:spcAft>
            </a:pPr>
            <a:r>
              <a:rPr lang="en-US" sz="2800" b="1" dirty="0">
                <a:solidFill>
                  <a:srgbClr val="002060"/>
                </a:solidFill>
                <a:latin typeface="Arial" panose="020B0604020202020204" pitchFamily="34" charset="0"/>
                <a:cs typeface="Arial" panose="020B0604020202020204" pitchFamily="34" charset="0"/>
              </a:rPr>
              <a:t>3. What are some activities you can see at the Scottish Highland Games?</a:t>
            </a:r>
          </a:p>
          <a:p>
            <a:pPr marL="442913" algn="just">
              <a:lnSpc>
                <a:spcPts val="2900"/>
              </a:lnSpc>
              <a:spcBef>
                <a:spcPts val="300"/>
              </a:spcBef>
              <a:spcAft>
                <a:spcPts val="300"/>
              </a:spcAft>
            </a:pPr>
            <a:r>
              <a:rPr lang="en-US" sz="2800" b="1" dirty="0">
                <a:solidFill>
                  <a:srgbClr val="002060"/>
                </a:solidFill>
                <a:latin typeface="Arial" panose="020B0604020202020204" pitchFamily="34" charset="0"/>
                <a:cs typeface="Arial" panose="020B0604020202020204" pitchFamily="34" charset="0"/>
              </a:rPr>
              <a:t>We can see piping, drumming, dancing.</a:t>
            </a:r>
          </a:p>
          <a:p>
            <a:pPr marL="442913" indent="-442913" algn="just">
              <a:lnSpc>
                <a:spcPts val="2900"/>
              </a:lnSpc>
              <a:spcBef>
                <a:spcPts val="300"/>
              </a:spcBef>
              <a:spcAft>
                <a:spcPts val="300"/>
              </a:spcAft>
            </a:pPr>
            <a:r>
              <a:rPr lang="en-US" sz="2800" b="1" dirty="0">
                <a:solidFill>
                  <a:srgbClr val="002060"/>
                </a:solidFill>
                <a:latin typeface="Arial" panose="020B0604020202020204" pitchFamily="34" charset="0"/>
                <a:cs typeface="Arial" panose="020B0604020202020204" pitchFamily="34" charset="0"/>
              </a:rPr>
              <a:t>4. What were some of the things invented by the Scots?</a:t>
            </a:r>
          </a:p>
          <a:p>
            <a:pPr marL="442913" algn="just">
              <a:lnSpc>
                <a:spcPts val="2900"/>
              </a:lnSpc>
              <a:spcBef>
                <a:spcPts val="300"/>
              </a:spcBef>
              <a:spcAft>
                <a:spcPts val="300"/>
              </a:spcAft>
            </a:pPr>
            <a:r>
              <a:rPr lang="en-US" sz="2800" b="1" dirty="0">
                <a:solidFill>
                  <a:srgbClr val="002060"/>
                </a:solidFill>
                <a:latin typeface="Arial" panose="020B0604020202020204" pitchFamily="34" charset="0"/>
                <a:cs typeface="Arial" panose="020B0604020202020204" pitchFamily="34" charset="0"/>
              </a:rPr>
              <a:t>They are the telephone, television, penicillin, the rain coat.</a:t>
            </a:r>
          </a:p>
          <a:p>
            <a:pPr marL="442913" indent="-442913" algn="just">
              <a:lnSpc>
                <a:spcPts val="2900"/>
              </a:lnSpc>
              <a:spcBef>
                <a:spcPts val="300"/>
              </a:spcBef>
              <a:spcAft>
                <a:spcPts val="300"/>
              </a:spcAft>
            </a:pPr>
            <a:r>
              <a:rPr lang="en-US" sz="2800" b="1" dirty="0">
                <a:solidFill>
                  <a:srgbClr val="002060"/>
                </a:solidFill>
                <a:latin typeface="Arial" panose="020B0604020202020204" pitchFamily="34" charset="0"/>
                <a:cs typeface="Arial" panose="020B0604020202020204" pitchFamily="34" charset="0"/>
              </a:rPr>
              <a:t>5. When was the first fire brigade in the world created?</a:t>
            </a:r>
          </a:p>
          <a:p>
            <a:pPr marL="442913" algn="just">
              <a:lnSpc>
                <a:spcPts val="2900"/>
              </a:lnSpc>
              <a:spcBef>
                <a:spcPts val="300"/>
              </a:spcBef>
              <a:spcAft>
                <a:spcPts val="300"/>
              </a:spcAft>
            </a:pPr>
            <a:r>
              <a:rPr lang="en-US" sz="2800" b="1" dirty="0">
                <a:solidFill>
                  <a:srgbClr val="002060"/>
                </a:solidFill>
                <a:latin typeface="Arial" panose="020B0604020202020204" pitchFamily="34" charset="0"/>
                <a:cs typeface="Arial" panose="020B0604020202020204" pitchFamily="34" charset="0"/>
              </a:rPr>
              <a:t>It was created in 1824.</a:t>
            </a:r>
          </a:p>
        </p:txBody>
      </p:sp>
      <p:sp>
        <p:nvSpPr>
          <p:cNvPr id="7" name="Rectangle 1"/>
          <p:cNvSpPr>
            <a:spLocks noChangeArrowheads="1"/>
          </p:cNvSpPr>
          <p:nvPr/>
        </p:nvSpPr>
        <p:spPr bwMode="auto">
          <a:xfrm>
            <a:off x="4719639" y="276293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en-US">
                <a:solidFill>
                  <a:prstClr val="black"/>
                </a:solidFill>
                <a:latin typeface="Arial" pitchFamily="34" charset="0"/>
                <a:cs typeface="Arial" pitchFamily="34" charset="0"/>
              </a:rPr>
            </a:br>
            <a:endParaRPr lang="en-US">
              <a:solidFill>
                <a:prstClr val="black"/>
              </a:solidFill>
              <a:latin typeface="Arial" pitchFamily="34" charset="0"/>
              <a:cs typeface="Arial" pitchFamily="34" charset="0"/>
            </a:endParaRPr>
          </a:p>
        </p:txBody>
      </p:sp>
      <p:sp>
        <p:nvSpPr>
          <p:cNvPr id="2" name="Rectangle 1"/>
          <p:cNvSpPr/>
          <p:nvPr/>
        </p:nvSpPr>
        <p:spPr>
          <a:xfrm>
            <a:off x="1547418" y="0"/>
            <a:ext cx="9120582" cy="523220"/>
          </a:xfrm>
          <a:prstGeom prst="rect">
            <a:avLst/>
          </a:prstGeom>
        </p:spPr>
        <p:txBody>
          <a:bodyPr wrap="square">
            <a:spAutoFit/>
          </a:bodyPr>
          <a:lstStyle/>
          <a:p>
            <a:r>
              <a:rPr lang="en-US" sz="2800" b="1" dirty="0">
                <a:solidFill>
                  <a:srgbClr val="FF0000"/>
                </a:solidFill>
                <a:latin typeface="Arial" panose="020B0604020202020204" pitchFamily="34" charset="0"/>
                <a:cs typeface="Arial" panose="020B0604020202020204" pitchFamily="34" charset="0"/>
              </a:rPr>
              <a:t>3. </a:t>
            </a:r>
            <a:r>
              <a:rPr lang="en-US" sz="2800" b="1" spc="-40" dirty="0">
                <a:solidFill>
                  <a:srgbClr val="FF0000"/>
                </a:solidFill>
                <a:latin typeface="Arial" panose="020B0604020202020204" pitchFamily="34" charset="0"/>
                <a:cs typeface="Arial" panose="020B0604020202020204" pitchFamily="34" charset="0"/>
              </a:rPr>
              <a:t>Read the passage again and answer the questions.</a:t>
            </a:r>
          </a:p>
        </p:txBody>
      </p:sp>
    </p:spTree>
    <p:extLst>
      <p:ext uri="{BB962C8B-B14F-4D97-AF65-F5344CB8AC3E}">
        <p14:creationId xmlns:p14="http://schemas.microsoft.com/office/powerpoint/2010/main" val="315618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wipe(left)">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wipe(left)">
                                      <p:cBhvr>
                                        <p:cTn id="17" dur="500"/>
                                        <p:tgtEl>
                                          <p:spTgt spid="1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wipe(left)">
                                      <p:cBhvr>
                                        <p:cTn id="22" dur="500"/>
                                        <p:tgtEl>
                                          <p:spTgt spid="10">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animEffect transition="in" filter="wipe(left)">
                                      <p:cBhvr>
                                        <p:cTn id="2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0317" y="1100396"/>
            <a:ext cx="7992888" cy="1862048"/>
          </a:xfrm>
          <a:prstGeom prst="rect">
            <a:avLst/>
          </a:prstGeom>
        </p:spPr>
        <p:txBody>
          <a:bodyPr wrap="square">
            <a:spAutoFit/>
          </a:bodyPr>
          <a:lstStyle/>
          <a:p>
            <a:pPr algn="just">
              <a:spcBef>
                <a:spcPts val="1800"/>
              </a:spcBef>
              <a:spcAft>
                <a:spcPts val="1800"/>
              </a:spcAft>
            </a:pPr>
            <a:r>
              <a:rPr lang="en-US" sz="11500" b="1" dirty="0">
                <a:ln w="38100">
                  <a:solidFill>
                    <a:srgbClr val="FF0000"/>
                  </a:solidFill>
                </a:ln>
                <a:solidFill>
                  <a:srgbClr val="FFFF00"/>
                </a:solidFill>
                <a:latin typeface="Arial" pitchFamily="34" charset="0"/>
                <a:cs typeface="Arial" pitchFamily="34" charset="0"/>
              </a:rPr>
              <a:t>SPEAKING</a:t>
            </a:r>
          </a:p>
        </p:txBody>
      </p:sp>
      <p:grpSp>
        <p:nvGrpSpPr>
          <p:cNvPr id="3" name="Google Shape;1271;p55"/>
          <p:cNvGrpSpPr/>
          <p:nvPr/>
        </p:nvGrpSpPr>
        <p:grpSpPr>
          <a:xfrm>
            <a:off x="7490780" y="2983812"/>
            <a:ext cx="3727640" cy="3676964"/>
            <a:chOff x="1476675" y="571925"/>
            <a:chExt cx="4683750" cy="4620075"/>
          </a:xfrm>
        </p:grpSpPr>
        <p:sp>
          <p:nvSpPr>
            <p:cNvPr id="4" name="Google Shape;1272;p55"/>
            <p:cNvSpPr/>
            <p:nvPr/>
          </p:nvSpPr>
          <p:spPr>
            <a:xfrm>
              <a:off x="1476675" y="2139625"/>
              <a:ext cx="823500" cy="1097325"/>
            </a:xfrm>
            <a:custGeom>
              <a:avLst/>
              <a:gdLst/>
              <a:ahLst/>
              <a:cxnLst/>
              <a:rect l="l" t="t" r="r" b="b"/>
              <a:pathLst>
                <a:path w="32940" h="43893" extrusionOk="0">
                  <a:moveTo>
                    <a:pt x="3212" y="0"/>
                  </a:moveTo>
                  <a:cubicBezTo>
                    <a:pt x="2638" y="0"/>
                    <a:pt x="2293" y="232"/>
                    <a:pt x="2254" y="259"/>
                  </a:cubicBezTo>
                  <a:lnTo>
                    <a:pt x="2254" y="259"/>
                  </a:lnTo>
                  <a:cubicBezTo>
                    <a:pt x="1875" y="464"/>
                    <a:pt x="0" y="1784"/>
                    <a:pt x="2718" y="6766"/>
                  </a:cubicBezTo>
                  <a:cubicBezTo>
                    <a:pt x="5720" y="12303"/>
                    <a:pt x="7755" y="15005"/>
                    <a:pt x="7755" y="15005"/>
                  </a:cubicBezTo>
                  <a:cubicBezTo>
                    <a:pt x="7755" y="15005"/>
                    <a:pt x="8322" y="16306"/>
                    <a:pt x="7221" y="16540"/>
                  </a:cubicBezTo>
                  <a:cubicBezTo>
                    <a:pt x="6120" y="16773"/>
                    <a:pt x="3719" y="16440"/>
                    <a:pt x="3252" y="17774"/>
                  </a:cubicBezTo>
                  <a:cubicBezTo>
                    <a:pt x="2818" y="19108"/>
                    <a:pt x="3852" y="20476"/>
                    <a:pt x="5920" y="21543"/>
                  </a:cubicBezTo>
                  <a:cubicBezTo>
                    <a:pt x="7988" y="22644"/>
                    <a:pt x="12425" y="25212"/>
                    <a:pt x="12825" y="25446"/>
                  </a:cubicBezTo>
                  <a:cubicBezTo>
                    <a:pt x="13225" y="25679"/>
                    <a:pt x="13626" y="26280"/>
                    <a:pt x="12925" y="26547"/>
                  </a:cubicBezTo>
                  <a:cubicBezTo>
                    <a:pt x="12191" y="26814"/>
                    <a:pt x="6821" y="27514"/>
                    <a:pt x="7288" y="30083"/>
                  </a:cubicBezTo>
                  <a:cubicBezTo>
                    <a:pt x="7788" y="32618"/>
                    <a:pt x="14059" y="34719"/>
                    <a:pt x="14726" y="34953"/>
                  </a:cubicBezTo>
                  <a:cubicBezTo>
                    <a:pt x="15427" y="35186"/>
                    <a:pt x="15560" y="35487"/>
                    <a:pt x="15527" y="35853"/>
                  </a:cubicBezTo>
                  <a:cubicBezTo>
                    <a:pt x="15527" y="36220"/>
                    <a:pt x="13659" y="36287"/>
                    <a:pt x="12125" y="36554"/>
                  </a:cubicBezTo>
                  <a:cubicBezTo>
                    <a:pt x="10590" y="36821"/>
                    <a:pt x="8889" y="37388"/>
                    <a:pt x="9289" y="38822"/>
                  </a:cubicBezTo>
                  <a:cubicBezTo>
                    <a:pt x="9689" y="40290"/>
                    <a:pt x="13459" y="43225"/>
                    <a:pt x="22399" y="43893"/>
                  </a:cubicBezTo>
                  <a:lnTo>
                    <a:pt x="26568" y="43893"/>
                  </a:lnTo>
                  <a:lnTo>
                    <a:pt x="28770" y="40323"/>
                  </a:lnTo>
                  <a:cubicBezTo>
                    <a:pt x="32939" y="32384"/>
                    <a:pt x="32439" y="27614"/>
                    <a:pt x="31438" y="26513"/>
                  </a:cubicBezTo>
                  <a:cubicBezTo>
                    <a:pt x="31145" y="26201"/>
                    <a:pt x="30823" y="26072"/>
                    <a:pt x="30487" y="26072"/>
                  </a:cubicBezTo>
                  <a:cubicBezTo>
                    <a:pt x="29640" y="26072"/>
                    <a:pt x="28710" y="26902"/>
                    <a:pt x="27969" y="27714"/>
                  </a:cubicBezTo>
                  <a:cubicBezTo>
                    <a:pt x="26997" y="28812"/>
                    <a:pt x="26054" y="30234"/>
                    <a:pt x="25668" y="30234"/>
                  </a:cubicBezTo>
                  <a:cubicBezTo>
                    <a:pt x="25643" y="30234"/>
                    <a:pt x="25621" y="30228"/>
                    <a:pt x="25601" y="30216"/>
                  </a:cubicBezTo>
                  <a:cubicBezTo>
                    <a:pt x="25234" y="30049"/>
                    <a:pt x="25100" y="29782"/>
                    <a:pt x="25267" y="29082"/>
                  </a:cubicBezTo>
                  <a:cubicBezTo>
                    <a:pt x="25401" y="28348"/>
                    <a:pt x="26935" y="21943"/>
                    <a:pt x="25034" y="20176"/>
                  </a:cubicBezTo>
                  <a:cubicBezTo>
                    <a:pt x="24712" y="19871"/>
                    <a:pt x="24343" y="19744"/>
                    <a:pt x="23949" y="19744"/>
                  </a:cubicBezTo>
                  <a:cubicBezTo>
                    <a:pt x="22055" y="19744"/>
                    <a:pt x="19587" y="22691"/>
                    <a:pt x="19063" y="23078"/>
                  </a:cubicBezTo>
                  <a:cubicBezTo>
                    <a:pt x="18918" y="23190"/>
                    <a:pt x="18791" y="23237"/>
                    <a:pt x="18682" y="23237"/>
                  </a:cubicBezTo>
                  <a:cubicBezTo>
                    <a:pt x="18337" y="23237"/>
                    <a:pt x="18170" y="22773"/>
                    <a:pt x="18196" y="22444"/>
                  </a:cubicBezTo>
                  <a:cubicBezTo>
                    <a:pt x="18196" y="21977"/>
                    <a:pt x="18396" y="16840"/>
                    <a:pt x="18562" y="14505"/>
                  </a:cubicBezTo>
                  <a:cubicBezTo>
                    <a:pt x="18729" y="12203"/>
                    <a:pt x="18162" y="10602"/>
                    <a:pt x="16728" y="10268"/>
                  </a:cubicBezTo>
                  <a:cubicBezTo>
                    <a:pt x="16629" y="10246"/>
                    <a:pt x="16533" y="10235"/>
                    <a:pt x="16440" y="10235"/>
                  </a:cubicBezTo>
                  <a:cubicBezTo>
                    <a:pt x="15166" y="10235"/>
                    <a:pt x="14307" y="12225"/>
                    <a:pt x="13592" y="12970"/>
                  </a:cubicBezTo>
                  <a:cubicBezTo>
                    <a:pt x="13392" y="13179"/>
                    <a:pt x="13187" y="13256"/>
                    <a:pt x="12994" y="13256"/>
                  </a:cubicBezTo>
                  <a:cubicBezTo>
                    <a:pt x="12447" y="13256"/>
                    <a:pt x="11991" y="12637"/>
                    <a:pt x="11991" y="12637"/>
                  </a:cubicBezTo>
                  <a:cubicBezTo>
                    <a:pt x="11991" y="12637"/>
                    <a:pt x="10757" y="9468"/>
                    <a:pt x="7655" y="3997"/>
                  </a:cubicBezTo>
                  <a:cubicBezTo>
                    <a:pt x="5777" y="650"/>
                    <a:pt x="4174" y="0"/>
                    <a:pt x="3212" y="0"/>
                  </a:cubicBez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273;p55"/>
            <p:cNvSpPr/>
            <p:nvPr/>
          </p:nvSpPr>
          <p:spPr>
            <a:xfrm>
              <a:off x="1601325" y="2268725"/>
              <a:ext cx="547900" cy="993250"/>
            </a:xfrm>
            <a:custGeom>
              <a:avLst/>
              <a:gdLst/>
              <a:ahLst/>
              <a:cxnLst/>
              <a:rect l="l" t="t" r="r" b="b"/>
              <a:pathLst>
                <a:path w="21916" h="39730" extrusionOk="0">
                  <a:moveTo>
                    <a:pt x="0" y="1"/>
                  </a:moveTo>
                  <a:cubicBezTo>
                    <a:pt x="0" y="1"/>
                    <a:pt x="0" y="34"/>
                    <a:pt x="67" y="101"/>
                  </a:cubicBezTo>
                  <a:lnTo>
                    <a:pt x="0" y="1"/>
                  </a:lnTo>
                  <a:close/>
                  <a:moveTo>
                    <a:pt x="67" y="101"/>
                  </a:moveTo>
                  <a:lnTo>
                    <a:pt x="234" y="468"/>
                  </a:lnTo>
                  <a:lnTo>
                    <a:pt x="967" y="1735"/>
                  </a:lnTo>
                  <a:cubicBezTo>
                    <a:pt x="1601" y="2870"/>
                    <a:pt x="2502" y="4504"/>
                    <a:pt x="3603" y="6539"/>
                  </a:cubicBezTo>
                  <a:cubicBezTo>
                    <a:pt x="5838" y="10542"/>
                    <a:pt x="8906" y="16146"/>
                    <a:pt x="12276" y="22317"/>
                  </a:cubicBezTo>
                  <a:cubicBezTo>
                    <a:pt x="15678" y="28488"/>
                    <a:pt x="19581" y="35693"/>
                    <a:pt x="21816" y="39729"/>
                  </a:cubicBezTo>
                  <a:lnTo>
                    <a:pt x="21916" y="39696"/>
                  </a:lnTo>
                  <a:cubicBezTo>
                    <a:pt x="19681" y="35660"/>
                    <a:pt x="15778" y="28421"/>
                    <a:pt x="12409" y="22250"/>
                  </a:cubicBezTo>
                  <a:cubicBezTo>
                    <a:pt x="9040" y="16079"/>
                    <a:pt x="5938" y="10508"/>
                    <a:pt x="3703" y="6472"/>
                  </a:cubicBezTo>
                  <a:cubicBezTo>
                    <a:pt x="2569" y="4471"/>
                    <a:pt x="1635" y="2836"/>
                    <a:pt x="1001" y="1735"/>
                  </a:cubicBezTo>
                  <a:lnTo>
                    <a:pt x="267" y="434"/>
                  </a:lnTo>
                  <a:lnTo>
                    <a:pt x="67" y="10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274;p55"/>
            <p:cNvSpPr/>
            <p:nvPr/>
          </p:nvSpPr>
          <p:spPr>
            <a:xfrm>
              <a:off x="1642175" y="2598975"/>
              <a:ext cx="178500" cy="66725"/>
            </a:xfrm>
            <a:custGeom>
              <a:avLst/>
              <a:gdLst/>
              <a:ahLst/>
              <a:cxnLst/>
              <a:rect l="l" t="t" r="r" b="b"/>
              <a:pathLst>
                <a:path w="7140" h="2669" extrusionOk="0">
                  <a:moveTo>
                    <a:pt x="1" y="0"/>
                  </a:moveTo>
                  <a:cubicBezTo>
                    <a:pt x="67" y="67"/>
                    <a:pt x="167" y="100"/>
                    <a:pt x="234" y="134"/>
                  </a:cubicBezTo>
                  <a:lnTo>
                    <a:pt x="1001" y="401"/>
                  </a:lnTo>
                  <a:lnTo>
                    <a:pt x="3536" y="1368"/>
                  </a:lnTo>
                  <a:cubicBezTo>
                    <a:pt x="4537" y="1768"/>
                    <a:pt x="5404" y="2102"/>
                    <a:pt x="6072" y="2335"/>
                  </a:cubicBezTo>
                  <a:cubicBezTo>
                    <a:pt x="6405" y="2435"/>
                    <a:pt x="6672" y="2535"/>
                    <a:pt x="6839" y="2602"/>
                  </a:cubicBezTo>
                  <a:cubicBezTo>
                    <a:pt x="6939" y="2635"/>
                    <a:pt x="7039" y="2635"/>
                    <a:pt x="7139" y="2669"/>
                  </a:cubicBezTo>
                  <a:cubicBezTo>
                    <a:pt x="7072" y="2602"/>
                    <a:pt x="6972" y="2569"/>
                    <a:pt x="6872" y="2535"/>
                  </a:cubicBezTo>
                  <a:lnTo>
                    <a:pt x="6105" y="2235"/>
                  </a:lnTo>
                  <a:lnTo>
                    <a:pt x="3603" y="1268"/>
                  </a:lnTo>
                  <a:cubicBezTo>
                    <a:pt x="2636" y="868"/>
                    <a:pt x="1735" y="567"/>
                    <a:pt x="1068" y="334"/>
                  </a:cubicBezTo>
                  <a:cubicBezTo>
                    <a:pt x="734" y="234"/>
                    <a:pt x="468" y="134"/>
                    <a:pt x="267" y="67"/>
                  </a:cubicBezTo>
                  <a:cubicBezTo>
                    <a:pt x="201" y="34"/>
                    <a:pt x="101" y="0"/>
                    <a:pt x="1"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275;p55"/>
            <p:cNvSpPr/>
            <p:nvPr/>
          </p:nvSpPr>
          <p:spPr>
            <a:xfrm>
              <a:off x="1827300" y="2448850"/>
              <a:ext cx="71750" cy="210175"/>
            </a:xfrm>
            <a:custGeom>
              <a:avLst/>
              <a:gdLst/>
              <a:ahLst/>
              <a:cxnLst/>
              <a:rect l="l" t="t" r="r" b="b"/>
              <a:pathLst>
                <a:path w="2870" h="8407" extrusionOk="0">
                  <a:moveTo>
                    <a:pt x="2836" y="1"/>
                  </a:moveTo>
                  <a:cubicBezTo>
                    <a:pt x="2803" y="1"/>
                    <a:pt x="2136" y="1869"/>
                    <a:pt x="1369" y="4171"/>
                  </a:cubicBezTo>
                  <a:cubicBezTo>
                    <a:pt x="601" y="6506"/>
                    <a:pt x="1" y="8407"/>
                    <a:pt x="34" y="8407"/>
                  </a:cubicBezTo>
                  <a:cubicBezTo>
                    <a:pt x="68" y="8407"/>
                    <a:pt x="735" y="6539"/>
                    <a:pt x="1502" y="4237"/>
                  </a:cubicBezTo>
                  <a:cubicBezTo>
                    <a:pt x="2269" y="1902"/>
                    <a:pt x="2870" y="1"/>
                    <a:pt x="2836"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76;p55"/>
            <p:cNvSpPr/>
            <p:nvPr/>
          </p:nvSpPr>
          <p:spPr>
            <a:xfrm>
              <a:off x="1947400" y="2736575"/>
              <a:ext cx="104250" cy="165125"/>
            </a:xfrm>
            <a:custGeom>
              <a:avLst/>
              <a:gdLst/>
              <a:ahLst/>
              <a:cxnLst/>
              <a:rect l="l" t="t" r="r" b="b"/>
              <a:pathLst>
                <a:path w="4170" h="6605" extrusionOk="0">
                  <a:moveTo>
                    <a:pt x="4170" y="0"/>
                  </a:moveTo>
                  <a:cubicBezTo>
                    <a:pt x="4103" y="67"/>
                    <a:pt x="4037" y="167"/>
                    <a:pt x="4003" y="267"/>
                  </a:cubicBezTo>
                  <a:lnTo>
                    <a:pt x="3570" y="1001"/>
                  </a:lnTo>
                  <a:cubicBezTo>
                    <a:pt x="3236" y="1601"/>
                    <a:pt x="2736" y="2435"/>
                    <a:pt x="2169" y="3336"/>
                  </a:cubicBezTo>
                  <a:cubicBezTo>
                    <a:pt x="1601" y="4270"/>
                    <a:pt x="1034" y="5071"/>
                    <a:pt x="634" y="5638"/>
                  </a:cubicBezTo>
                  <a:lnTo>
                    <a:pt x="167" y="6338"/>
                  </a:lnTo>
                  <a:cubicBezTo>
                    <a:pt x="100" y="6405"/>
                    <a:pt x="34" y="6505"/>
                    <a:pt x="0" y="6605"/>
                  </a:cubicBezTo>
                  <a:cubicBezTo>
                    <a:pt x="67" y="6538"/>
                    <a:pt x="134" y="6438"/>
                    <a:pt x="200" y="6371"/>
                  </a:cubicBezTo>
                  <a:cubicBezTo>
                    <a:pt x="334" y="6205"/>
                    <a:pt x="501" y="5971"/>
                    <a:pt x="701" y="5704"/>
                  </a:cubicBezTo>
                  <a:cubicBezTo>
                    <a:pt x="1134" y="5137"/>
                    <a:pt x="1702" y="4337"/>
                    <a:pt x="2269" y="3403"/>
                  </a:cubicBezTo>
                  <a:cubicBezTo>
                    <a:pt x="2836" y="2502"/>
                    <a:pt x="3336" y="1668"/>
                    <a:pt x="3670" y="1034"/>
                  </a:cubicBezTo>
                  <a:cubicBezTo>
                    <a:pt x="3836" y="701"/>
                    <a:pt x="3970" y="467"/>
                    <a:pt x="4037" y="267"/>
                  </a:cubicBezTo>
                  <a:cubicBezTo>
                    <a:pt x="4103" y="200"/>
                    <a:pt x="4137" y="100"/>
                    <a:pt x="4170"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77;p55"/>
            <p:cNvSpPr/>
            <p:nvPr/>
          </p:nvSpPr>
          <p:spPr>
            <a:xfrm>
              <a:off x="1766425" y="2884375"/>
              <a:ext cx="180150" cy="14825"/>
            </a:xfrm>
            <a:custGeom>
              <a:avLst/>
              <a:gdLst/>
              <a:ahLst/>
              <a:cxnLst/>
              <a:rect l="l" t="t" r="r" b="b"/>
              <a:pathLst>
                <a:path w="7206" h="593" extrusionOk="0">
                  <a:moveTo>
                    <a:pt x="151" y="1"/>
                  </a:moveTo>
                  <a:cubicBezTo>
                    <a:pt x="101" y="1"/>
                    <a:pt x="51" y="9"/>
                    <a:pt x="1" y="26"/>
                  </a:cubicBezTo>
                  <a:cubicBezTo>
                    <a:pt x="101" y="26"/>
                    <a:pt x="201" y="59"/>
                    <a:pt x="301" y="59"/>
                  </a:cubicBezTo>
                  <a:lnTo>
                    <a:pt x="1068" y="126"/>
                  </a:lnTo>
                  <a:cubicBezTo>
                    <a:pt x="1702" y="193"/>
                    <a:pt x="2603" y="293"/>
                    <a:pt x="3603" y="359"/>
                  </a:cubicBezTo>
                  <a:cubicBezTo>
                    <a:pt x="4604" y="459"/>
                    <a:pt x="5505" y="493"/>
                    <a:pt x="6139" y="560"/>
                  </a:cubicBezTo>
                  <a:lnTo>
                    <a:pt x="6939" y="593"/>
                  </a:lnTo>
                  <a:lnTo>
                    <a:pt x="7206" y="593"/>
                  </a:lnTo>
                  <a:cubicBezTo>
                    <a:pt x="7106" y="560"/>
                    <a:pt x="7039" y="560"/>
                    <a:pt x="6939" y="526"/>
                  </a:cubicBezTo>
                  <a:lnTo>
                    <a:pt x="6172" y="459"/>
                  </a:lnTo>
                  <a:cubicBezTo>
                    <a:pt x="5505" y="393"/>
                    <a:pt x="4604" y="326"/>
                    <a:pt x="3603" y="226"/>
                  </a:cubicBezTo>
                  <a:cubicBezTo>
                    <a:pt x="2636" y="159"/>
                    <a:pt x="1735" y="93"/>
                    <a:pt x="1068" y="59"/>
                  </a:cubicBezTo>
                  <a:lnTo>
                    <a:pt x="301" y="26"/>
                  </a:lnTo>
                  <a:cubicBezTo>
                    <a:pt x="251" y="9"/>
                    <a:pt x="201" y="1"/>
                    <a:pt x="151"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78;p55"/>
            <p:cNvSpPr/>
            <p:nvPr/>
          </p:nvSpPr>
          <p:spPr>
            <a:xfrm>
              <a:off x="1844825" y="3112050"/>
              <a:ext cx="230175" cy="17125"/>
            </a:xfrm>
            <a:custGeom>
              <a:avLst/>
              <a:gdLst/>
              <a:ahLst/>
              <a:cxnLst/>
              <a:rect l="l" t="t" r="r" b="b"/>
              <a:pathLst>
                <a:path w="9207" h="685" extrusionOk="0">
                  <a:moveTo>
                    <a:pt x="171" y="0"/>
                  </a:moveTo>
                  <a:cubicBezTo>
                    <a:pt x="109" y="0"/>
                    <a:pt x="50" y="9"/>
                    <a:pt x="0" y="25"/>
                  </a:cubicBezTo>
                  <a:cubicBezTo>
                    <a:pt x="100" y="59"/>
                    <a:pt x="234" y="59"/>
                    <a:pt x="334" y="59"/>
                  </a:cubicBezTo>
                  <a:lnTo>
                    <a:pt x="1335" y="159"/>
                  </a:lnTo>
                  <a:cubicBezTo>
                    <a:pt x="2169" y="225"/>
                    <a:pt x="3336" y="326"/>
                    <a:pt x="4604" y="426"/>
                  </a:cubicBezTo>
                  <a:cubicBezTo>
                    <a:pt x="5871" y="492"/>
                    <a:pt x="7039" y="559"/>
                    <a:pt x="7873" y="626"/>
                  </a:cubicBezTo>
                  <a:lnTo>
                    <a:pt x="8873" y="659"/>
                  </a:lnTo>
                  <a:cubicBezTo>
                    <a:pt x="8923" y="676"/>
                    <a:pt x="8982" y="684"/>
                    <a:pt x="9040" y="684"/>
                  </a:cubicBezTo>
                  <a:cubicBezTo>
                    <a:pt x="9099" y="684"/>
                    <a:pt x="9157" y="676"/>
                    <a:pt x="9207" y="659"/>
                  </a:cubicBezTo>
                  <a:cubicBezTo>
                    <a:pt x="9107" y="626"/>
                    <a:pt x="8973" y="626"/>
                    <a:pt x="8873" y="626"/>
                  </a:cubicBezTo>
                  <a:lnTo>
                    <a:pt x="7873" y="526"/>
                  </a:lnTo>
                  <a:cubicBezTo>
                    <a:pt x="7039" y="459"/>
                    <a:pt x="5871" y="359"/>
                    <a:pt x="4604" y="292"/>
                  </a:cubicBezTo>
                  <a:cubicBezTo>
                    <a:pt x="3336" y="192"/>
                    <a:pt x="2169" y="125"/>
                    <a:pt x="1335" y="59"/>
                  </a:cubicBezTo>
                  <a:lnTo>
                    <a:pt x="367" y="25"/>
                  </a:lnTo>
                  <a:cubicBezTo>
                    <a:pt x="301" y="9"/>
                    <a:pt x="234" y="0"/>
                    <a:pt x="171"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79;p55"/>
            <p:cNvSpPr/>
            <p:nvPr/>
          </p:nvSpPr>
          <p:spPr>
            <a:xfrm>
              <a:off x="2069975" y="2914200"/>
              <a:ext cx="126800" cy="212675"/>
            </a:xfrm>
            <a:custGeom>
              <a:avLst/>
              <a:gdLst/>
              <a:ahLst/>
              <a:cxnLst/>
              <a:rect l="l" t="t" r="r" b="b"/>
              <a:pathLst>
                <a:path w="5072" h="8507" extrusionOk="0">
                  <a:moveTo>
                    <a:pt x="5071" y="0"/>
                  </a:moveTo>
                  <a:lnTo>
                    <a:pt x="5071" y="0"/>
                  </a:lnTo>
                  <a:cubicBezTo>
                    <a:pt x="5004" y="100"/>
                    <a:pt x="4938" y="200"/>
                    <a:pt x="4871" y="334"/>
                  </a:cubicBezTo>
                  <a:cubicBezTo>
                    <a:pt x="4738" y="567"/>
                    <a:pt x="4571" y="868"/>
                    <a:pt x="4337" y="1268"/>
                  </a:cubicBezTo>
                  <a:cubicBezTo>
                    <a:pt x="3904" y="2035"/>
                    <a:pt x="3303" y="3136"/>
                    <a:pt x="2603" y="4303"/>
                  </a:cubicBezTo>
                  <a:cubicBezTo>
                    <a:pt x="1902" y="5471"/>
                    <a:pt x="1268" y="6505"/>
                    <a:pt x="768" y="7272"/>
                  </a:cubicBezTo>
                  <a:cubicBezTo>
                    <a:pt x="535" y="7639"/>
                    <a:pt x="334" y="7939"/>
                    <a:pt x="201" y="8173"/>
                  </a:cubicBezTo>
                  <a:cubicBezTo>
                    <a:pt x="101" y="8273"/>
                    <a:pt x="34" y="8373"/>
                    <a:pt x="1" y="8506"/>
                  </a:cubicBezTo>
                  <a:cubicBezTo>
                    <a:pt x="101" y="8406"/>
                    <a:pt x="168" y="8306"/>
                    <a:pt x="234" y="8206"/>
                  </a:cubicBezTo>
                  <a:cubicBezTo>
                    <a:pt x="401" y="8006"/>
                    <a:pt x="601" y="7706"/>
                    <a:pt x="835" y="7339"/>
                  </a:cubicBezTo>
                  <a:cubicBezTo>
                    <a:pt x="1335" y="6572"/>
                    <a:pt x="2036" y="5538"/>
                    <a:pt x="2736" y="4370"/>
                  </a:cubicBezTo>
                  <a:cubicBezTo>
                    <a:pt x="3437" y="3169"/>
                    <a:pt x="4004" y="2102"/>
                    <a:pt x="4437" y="1301"/>
                  </a:cubicBezTo>
                  <a:cubicBezTo>
                    <a:pt x="4637" y="901"/>
                    <a:pt x="4804" y="567"/>
                    <a:pt x="4904" y="334"/>
                  </a:cubicBezTo>
                  <a:cubicBezTo>
                    <a:pt x="4971" y="234"/>
                    <a:pt x="5038" y="100"/>
                    <a:pt x="5071"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80;p55"/>
            <p:cNvSpPr/>
            <p:nvPr/>
          </p:nvSpPr>
          <p:spPr>
            <a:xfrm>
              <a:off x="4161475" y="799175"/>
              <a:ext cx="1053275" cy="1203850"/>
            </a:xfrm>
            <a:custGeom>
              <a:avLst/>
              <a:gdLst/>
              <a:ahLst/>
              <a:cxnLst/>
              <a:rect l="l" t="t" r="r" b="b"/>
              <a:pathLst>
                <a:path w="42131" h="48154" extrusionOk="0">
                  <a:moveTo>
                    <a:pt x="37318" y="1"/>
                  </a:moveTo>
                  <a:cubicBezTo>
                    <a:pt x="35418" y="1"/>
                    <a:pt x="33624" y="973"/>
                    <a:pt x="32224" y="2309"/>
                  </a:cubicBezTo>
                  <a:cubicBezTo>
                    <a:pt x="30789" y="3677"/>
                    <a:pt x="29688" y="5411"/>
                    <a:pt x="28621" y="7079"/>
                  </a:cubicBezTo>
                  <a:cubicBezTo>
                    <a:pt x="27520" y="8780"/>
                    <a:pt x="26353" y="10448"/>
                    <a:pt x="24785" y="11716"/>
                  </a:cubicBezTo>
                  <a:cubicBezTo>
                    <a:pt x="24416" y="11979"/>
                    <a:pt x="23963" y="12243"/>
                    <a:pt x="23543" y="12243"/>
                  </a:cubicBezTo>
                  <a:cubicBezTo>
                    <a:pt x="23431" y="12243"/>
                    <a:pt x="23322" y="12225"/>
                    <a:pt x="23217" y="12183"/>
                  </a:cubicBezTo>
                  <a:cubicBezTo>
                    <a:pt x="22683" y="11983"/>
                    <a:pt x="22483" y="11282"/>
                    <a:pt x="22517" y="10715"/>
                  </a:cubicBezTo>
                  <a:cubicBezTo>
                    <a:pt x="22583" y="10148"/>
                    <a:pt x="22650" y="9581"/>
                    <a:pt x="22650" y="8980"/>
                  </a:cubicBezTo>
                  <a:cubicBezTo>
                    <a:pt x="22530" y="7754"/>
                    <a:pt x="21284" y="6877"/>
                    <a:pt x="20042" y="6877"/>
                  </a:cubicBezTo>
                  <a:cubicBezTo>
                    <a:pt x="19899" y="6877"/>
                    <a:pt x="19756" y="6888"/>
                    <a:pt x="19615" y="6912"/>
                  </a:cubicBezTo>
                  <a:cubicBezTo>
                    <a:pt x="18280" y="7146"/>
                    <a:pt x="17213" y="8247"/>
                    <a:pt x="16646" y="9514"/>
                  </a:cubicBezTo>
                  <a:cubicBezTo>
                    <a:pt x="16079" y="10782"/>
                    <a:pt x="15912" y="12183"/>
                    <a:pt x="15778" y="13550"/>
                  </a:cubicBezTo>
                  <a:cubicBezTo>
                    <a:pt x="15512" y="16119"/>
                    <a:pt x="15245" y="18687"/>
                    <a:pt x="15011" y="21256"/>
                  </a:cubicBezTo>
                  <a:cubicBezTo>
                    <a:pt x="14844" y="22657"/>
                    <a:pt x="14511" y="24291"/>
                    <a:pt x="13277" y="24825"/>
                  </a:cubicBezTo>
                  <a:cubicBezTo>
                    <a:pt x="13025" y="24924"/>
                    <a:pt x="12765" y="24967"/>
                    <a:pt x="12501" y="24967"/>
                  </a:cubicBezTo>
                  <a:cubicBezTo>
                    <a:pt x="11785" y="24967"/>
                    <a:pt x="11051" y="24648"/>
                    <a:pt x="10441" y="24258"/>
                  </a:cubicBezTo>
                  <a:cubicBezTo>
                    <a:pt x="9174" y="23391"/>
                    <a:pt x="8173" y="22190"/>
                    <a:pt x="7539" y="20789"/>
                  </a:cubicBezTo>
                  <a:cubicBezTo>
                    <a:pt x="7072" y="19755"/>
                    <a:pt x="6739" y="18487"/>
                    <a:pt x="5771" y="17887"/>
                  </a:cubicBezTo>
                  <a:cubicBezTo>
                    <a:pt x="5442" y="17689"/>
                    <a:pt x="5075" y="17600"/>
                    <a:pt x="4700" y="17600"/>
                  </a:cubicBezTo>
                  <a:cubicBezTo>
                    <a:pt x="3747" y="17600"/>
                    <a:pt x="2743" y="18174"/>
                    <a:pt x="2169" y="18988"/>
                  </a:cubicBezTo>
                  <a:cubicBezTo>
                    <a:pt x="1402" y="20155"/>
                    <a:pt x="1368" y="21623"/>
                    <a:pt x="1201" y="22991"/>
                  </a:cubicBezTo>
                  <a:cubicBezTo>
                    <a:pt x="1" y="31263"/>
                    <a:pt x="634" y="40670"/>
                    <a:pt x="7206" y="46407"/>
                  </a:cubicBezTo>
                  <a:lnTo>
                    <a:pt x="7206" y="46441"/>
                  </a:lnTo>
                  <a:cubicBezTo>
                    <a:pt x="9668" y="47652"/>
                    <a:pt x="12095" y="48154"/>
                    <a:pt x="14603" y="48154"/>
                  </a:cubicBezTo>
                  <a:cubicBezTo>
                    <a:pt x="16376" y="48154"/>
                    <a:pt x="18189" y="47903"/>
                    <a:pt x="20082" y="47475"/>
                  </a:cubicBezTo>
                  <a:cubicBezTo>
                    <a:pt x="24651" y="46341"/>
                    <a:pt x="28854" y="44006"/>
                    <a:pt x="32224" y="40737"/>
                  </a:cubicBezTo>
                  <a:cubicBezTo>
                    <a:pt x="33258" y="39869"/>
                    <a:pt x="34092" y="38768"/>
                    <a:pt x="34692" y="37568"/>
                  </a:cubicBezTo>
                  <a:cubicBezTo>
                    <a:pt x="35226" y="36333"/>
                    <a:pt x="35326" y="34832"/>
                    <a:pt x="34625" y="33665"/>
                  </a:cubicBezTo>
                  <a:cubicBezTo>
                    <a:pt x="33890" y="32342"/>
                    <a:pt x="32381" y="31792"/>
                    <a:pt x="30852" y="31792"/>
                  </a:cubicBezTo>
                  <a:cubicBezTo>
                    <a:pt x="30299" y="31792"/>
                    <a:pt x="29744" y="31864"/>
                    <a:pt x="29221" y="31997"/>
                  </a:cubicBezTo>
                  <a:cubicBezTo>
                    <a:pt x="28154" y="32264"/>
                    <a:pt x="27153" y="32731"/>
                    <a:pt x="26086" y="32831"/>
                  </a:cubicBezTo>
                  <a:cubicBezTo>
                    <a:pt x="26013" y="32835"/>
                    <a:pt x="25939" y="32838"/>
                    <a:pt x="25866" y="32838"/>
                  </a:cubicBezTo>
                  <a:cubicBezTo>
                    <a:pt x="24825" y="32838"/>
                    <a:pt x="23724" y="32395"/>
                    <a:pt x="23351" y="31430"/>
                  </a:cubicBezTo>
                  <a:cubicBezTo>
                    <a:pt x="22984" y="30396"/>
                    <a:pt x="23617" y="29228"/>
                    <a:pt x="24485" y="28595"/>
                  </a:cubicBezTo>
                  <a:cubicBezTo>
                    <a:pt x="25385" y="27961"/>
                    <a:pt x="26486" y="27761"/>
                    <a:pt x="27554" y="27494"/>
                  </a:cubicBezTo>
                  <a:cubicBezTo>
                    <a:pt x="30489" y="26760"/>
                    <a:pt x="33291" y="25526"/>
                    <a:pt x="35826" y="23858"/>
                  </a:cubicBezTo>
                  <a:cubicBezTo>
                    <a:pt x="37094" y="22991"/>
                    <a:pt x="38428" y="21656"/>
                    <a:pt x="38028" y="20189"/>
                  </a:cubicBezTo>
                  <a:cubicBezTo>
                    <a:pt x="37727" y="19121"/>
                    <a:pt x="36593" y="18521"/>
                    <a:pt x="35559" y="18287"/>
                  </a:cubicBezTo>
                  <a:cubicBezTo>
                    <a:pt x="34492" y="18054"/>
                    <a:pt x="33358" y="18020"/>
                    <a:pt x="32357" y="17587"/>
                  </a:cubicBezTo>
                  <a:cubicBezTo>
                    <a:pt x="31490" y="17186"/>
                    <a:pt x="30689" y="16186"/>
                    <a:pt x="31123" y="15285"/>
                  </a:cubicBezTo>
                  <a:cubicBezTo>
                    <a:pt x="31390" y="14818"/>
                    <a:pt x="31823" y="14451"/>
                    <a:pt x="32324" y="14251"/>
                  </a:cubicBezTo>
                  <a:cubicBezTo>
                    <a:pt x="34925" y="12783"/>
                    <a:pt x="37294" y="10982"/>
                    <a:pt x="39362" y="8814"/>
                  </a:cubicBezTo>
                  <a:cubicBezTo>
                    <a:pt x="40763" y="7379"/>
                    <a:pt x="42131" y="5545"/>
                    <a:pt x="41830" y="3543"/>
                  </a:cubicBezTo>
                  <a:cubicBezTo>
                    <a:pt x="41530" y="1542"/>
                    <a:pt x="39562" y="107"/>
                    <a:pt x="37594" y="7"/>
                  </a:cubicBezTo>
                  <a:cubicBezTo>
                    <a:pt x="37502" y="3"/>
                    <a:pt x="37410" y="1"/>
                    <a:pt x="37318" y="1"/>
                  </a:cubicBezTo>
                  <a:close/>
                </a:path>
              </a:pathLst>
            </a:custGeom>
            <a:solidFill>
              <a:srgbClr val="F5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81;p55"/>
            <p:cNvSpPr/>
            <p:nvPr/>
          </p:nvSpPr>
          <p:spPr>
            <a:xfrm>
              <a:off x="4409150" y="835200"/>
              <a:ext cx="753075" cy="1002425"/>
            </a:xfrm>
            <a:custGeom>
              <a:avLst/>
              <a:gdLst/>
              <a:ahLst/>
              <a:cxnLst/>
              <a:rect l="l" t="t" r="r" b="b"/>
              <a:pathLst>
                <a:path w="30123" h="40097" extrusionOk="0">
                  <a:moveTo>
                    <a:pt x="30122" y="1"/>
                  </a:moveTo>
                  <a:cubicBezTo>
                    <a:pt x="30089" y="34"/>
                    <a:pt x="30022" y="67"/>
                    <a:pt x="29955" y="101"/>
                  </a:cubicBezTo>
                  <a:lnTo>
                    <a:pt x="29522" y="401"/>
                  </a:lnTo>
                  <a:cubicBezTo>
                    <a:pt x="29088" y="668"/>
                    <a:pt x="28521" y="1068"/>
                    <a:pt x="27754" y="1602"/>
                  </a:cubicBezTo>
                  <a:cubicBezTo>
                    <a:pt x="25652" y="3136"/>
                    <a:pt x="23651" y="4838"/>
                    <a:pt x="21816" y="6672"/>
                  </a:cubicBezTo>
                  <a:cubicBezTo>
                    <a:pt x="20649" y="7840"/>
                    <a:pt x="19414" y="9141"/>
                    <a:pt x="18114" y="10608"/>
                  </a:cubicBezTo>
                  <a:cubicBezTo>
                    <a:pt x="16846" y="12043"/>
                    <a:pt x="15478" y="13611"/>
                    <a:pt x="14077" y="15312"/>
                  </a:cubicBezTo>
                  <a:cubicBezTo>
                    <a:pt x="12643" y="17080"/>
                    <a:pt x="11275" y="18914"/>
                    <a:pt x="10008" y="20849"/>
                  </a:cubicBezTo>
                  <a:cubicBezTo>
                    <a:pt x="9374" y="21850"/>
                    <a:pt x="8774" y="22917"/>
                    <a:pt x="8173" y="23985"/>
                  </a:cubicBezTo>
                  <a:lnTo>
                    <a:pt x="6338" y="27220"/>
                  </a:lnTo>
                  <a:cubicBezTo>
                    <a:pt x="3970" y="31357"/>
                    <a:pt x="1869" y="35626"/>
                    <a:pt x="1" y="39996"/>
                  </a:cubicBezTo>
                  <a:lnTo>
                    <a:pt x="234" y="40096"/>
                  </a:lnTo>
                  <a:cubicBezTo>
                    <a:pt x="2102" y="35726"/>
                    <a:pt x="4204" y="31490"/>
                    <a:pt x="6572" y="27354"/>
                  </a:cubicBezTo>
                  <a:lnTo>
                    <a:pt x="8373" y="24118"/>
                  </a:lnTo>
                  <a:cubicBezTo>
                    <a:pt x="8974" y="23051"/>
                    <a:pt x="9574" y="21983"/>
                    <a:pt x="10241" y="20982"/>
                  </a:cubicBezTo>
                  <a:cubicBezTo>
                    <a:pt x="11475" y="19081"/>
                    <a:pt x="12810" y="17246"/>
                    <a:pt x="14277" y="15479"/>
                  </a:cubicBezTo>
                  <a:cubicBezTo>
                    <a:pt x="15645" y="13777"/>
                    <a:pt x="16979" y="12210"/>
                    <a:pt x="18280" y="10742"/>
                  </a:cubicBezTo>
                  <a:cubicBezTo>
                    <a:pt x="19548" y="9307"/>
                    <a:pt x="20782" y="7973"/>
                    <a:pt x="21950" y="6806"/>
                  </a:cubicBezTo>
                  <a:cubicBezTo>
                    <a:pt x="23784" y="4938"/>
                    <a:pt x="25752" y="3236"/>
                    <a:pt x="27820" y="1702"/>
                  </a:cubicBezTo>
                  <a:cubicBezTo>
                    <a:pt x="28554" y="1135"/>
                    <a:pt x="29155" y="735"/>
                    <a:pt x="29522" y="434"/>
                  </a:cubicBezTo>
                  <a:lnTo>
                    <a:pt x="29989" y="134"/>
                  </a:lnTo>
                  <a:lnTo>
                    <a:pt x="30122"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82;p55"/>
            <p:cNvSpPr/>
            <p:nvPr/>
          </p:nvSpPr>
          <p:spPr>
            <a:xfrm>
              <a:off x="4651825" y="971975"/>
              <a:ext cx="11700" cy="384475"/>
            </a:xfrm>
            <a:custGeom>
              <a:avLst/>
              <a:gdLst/>
              <a:ahLst/>
              <a:cxnLst/>
              <a:rect l="l" t="t" r="r" b="b"/>
              <a:pathLst>
                <a:path w="468" h="15379" extrusionOk="0">
                  <a:moveTo>
                    <a:pt x="34" y="0"/>
                  </a:moveTo>
                  <a:cubicBezTo>
                    <a:pt x="1" y="200"/>
                    <a:pt x="1" y="401"/>
                    <a:pt x="34" y="634"/>
                  </a:cubicBezTo>
                  <a:cubicBezTo>
                    <a:pt x="34" y="1001"/>
                    <a:pt x="67" y="1568"/>
                    <a:pt x="101" y="2269"/>
                  </a:cubicBezTo>
                  <a:cubicBezTo>
                    <a:pt x="167" y="3636"/>
                    <a:pt x="201" y="5571"/>
                    <a:pt x="201" y="7673"/>
                  </a:cubicBezTo>
                  <a:cubicBezTo>
                    <a:pt x="201" y="9774"/>
                    <a:pt x="201" y="11742"/>
                    <a:pt x="234" y="13110"/>
                  </a:cubicBezTo>
                  <a:cubicBezTo>
                    <a:pt x="267" y="13810"/>
                    <a:pt x="267" y="14377"/>
                    <a:pt x="301" y="14778"/>
                  </a:cubicBezTo>
                  <a:cubicBezTo>
                    <a:pt x="301" y="14978"/>
                    <a:pt x="334" y="15178"/>
                    <a:pt x="401" y="15378"/>
                  </a:cubicBezTo>
                  <a:cubicBezTo>
                    <a:pt x="401" y="15178"/>
                    <a:pt x="434" y="14978"/>
                    <a:pt x="434" y="14778"/>
                  </a:cubicBezTo>
                  <a:lnTo>
                    <a:pt x="434" y="13110"/>
                  </a:lnTo>
                  <a:cubicBezTo>
                    <a:pt x="434" y="11675"/>
                    <a:pt x="468" y="9807"/>
                    <a:pt x="468" y="7706"/>
                  </a:cubicBezTo>
                  <a:cubicBezTo>
                    <a:pt x="468" y="5571"/>
                    <a:pt x="434" y="3636"/>
                    <a:pt x="301" y="2235"/>
                  </a:cubicBezTo>
                  <a:cubicBezTo>
                    <a:pt x="234" y="1568"/>
                    <a:pt x="201" y="1001"/>
                    <a:pt x="134" y="601"/>
                  </a:cubicBezTo>
                  <a:cubicBezTo>
                    <a:pt x="134" y="401"/>
                    <a:pt x="67" y="200"/>
                    <a:pt x="34"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83;p55"/>
            <p:cNvSpPr/>
            <p:nvPr/>
          </p:nvSpPr>
          <p:spPr>
            <a:xfrm>
              <a:off x="4661825" y="1316175"/>
              <a:ext cx="451200" cy="40275"/>
            </a:xfrm>
            <a:custGeom>
              <a:avLst/>
              <a:gdLst/>
              <a:ahLst/>
              <a:cxnLst/>
              <a:rect l="l" t="t" r="r" b="b"/>
              <a:pathLst>
                <a:path w="18048" h="1611" extrusionOk="0">
                  <a:moveTo>
                    <a:pt x="14330" y="1"/>
                  </a:moveTo>
                  <a:cubicBezTo>
                    <a:pt x="12532" y="1"/>
                    <a:pt x="10753" y="70"/>
                    <a:pt x="8974" y="209"/>
                  </a:cubicBezTo>
                  <a:cubicBezTo>
                    <a:pt x="6472" y="443"/>
                    <a:pt x="4204" y="743"/>
                    <a:pt x="2603" y="1043"/>
                  </a:cubicBezTo>
                  <a:cubicBezTo>
                    <a:pt x="1769" y="1176"/>
                    <a:pt x="1135" y="1310"/>
                    <a:pt x="668" y="1410"/>
                  </a:cubicBezTo>
                  <a:cubicBezTo>
                    <a:pt x="434" y="1477"/>
                    <a:pt x="201" y="1510"/>
                    <a:pt x="1" y="1610"/>
                  </a:cubicBezTo>
                  <a:cubicBezTo>
                    <a:pt x="234" y="1610"/>
                    <a:pt x="468" y="1577"/>
                    <a:pt x="701" y="1510"/>
                  </a:cubicBezTo>
                  <a:cubicBezTo>
                    <a:pt x="1168" y="1443"/>
                    <a:pt x="1802" y="1343"/>
                    <a:pt x="2636" y="1210"/>
                  </a:cubicBezTo>
                  <a:cubicBezTo>
                    <a:pt x="4237" y="976"/>
                    <a:pt x="6505" y="676"/>
                    <a:pt x="9007" y="476"/>
                  </a:cubicBezTo>
                  <a:cubicBezTo>
                    <a:pt x="11476" y="276"/>
                    <a:pt x="13744" y="209"/>
                    <a:pt x="15412" y="209"/>
                  </a:cubicBezTo>
                  <a:cubicBezTo>
                    <a:pt x="15679" y="198"/>
                    <a:pt x="15931" y="194"/>
                    <a:pt x="16165" y="194"/>
                  </a:cubicBezTo>
                  <a:cubicBezTo>
                    <a:pt x="16635" y="194"/>
                    <a:pt x="17035" y="209"/>
                    <a:pt x="17347" y="209"/>
                  </a:cubicBezTo>
                  <a:cubicBezTo>
                    <a:pt x="17463" y="226"/>
                    <a:pt x="17580" y="234"/>
                    <a:pt x="17697" y="234"/>
                  </a:cubicBezTo>
                  <a:cubicBezTo>
                    <a:pt x="17814" y="234"/>
                    <a:pt x="17930" y="226"/>
                    <a:pt x="18047" y="209"/>
                  </a:cubicBezTo>
                  <a:cubicBezTo>
                    <a:pt x="17814" y="142"/>
                    <a:pt x="17580" y="109"/>
                    <a:pt x="17347" y="109"/>
                  </a:cubicBezTo>
                  <a:cubicBezTo>
                    <a:pt x="16880" y="76"/>
                    <a:pt x="16246" y="9"/>
                    <a:pt x="15412" y="9"/>
                  </a:cubicBezTo>
                  <a:cubicBezTo>
                    <a:pt x="15050" y="3"/>
                    <a:pt x="14690" y="1"/>
                    <a:pt x="14330"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84;p55"/>
            <p:cNvSpPr/>
            <p:nvPr/>
          </p:nvSpPr>
          <p:spPr>
            <a:xfrm>
              <a:off x="4254050" y="1238000"/>
              <a:ext cx="161800" cy="589600"/>
            </a:xfrm>
            <a:custGeom>
              <a:avLst/>
              <a:gdLst/>
              <a:ahLst/>
              <a:cxnLst/>
              <a:rect l="l" t="t" r="r" b="b"/>
              <a:pathLst>
                <a:path w="6472" h="23584" extrusionOk="0">
                  <a:moveTo>
                    <a:pt x="0" y="0"/>
                  </a:moveTo>
                  <a:cubicBezTo>
                    <a:pt x="0" y="67"/>
                    <a:pt x="0" y="167"/>
                    <a:pt x="34" y="234"/>
                  </a:cubicBezTo>
                  <a:lnTo>
                    <a:pt x="234" y="968"/>
                  </a:lnTo>
                  <a:cubicBezTo>
                    <a:pt x="400" y="1568"/>
                    <a:pt x="634" y="2435"/>
                    <a:pt x="934" y="3469"/>
                  </a:cubicBezTo>
                  <a:cubicBezTo>
                    <a:pt x="1535" y="5571"/>
                    <a:pt x="2268" y="8573"/>
                    <a:pt x="3102" y="11842"/>
                  </a:cubicBezTo>
                  <a:cubicBezTo>
                    <a:pt x="3936" y="15111"/>
                    <a:pt x="4704" y="18047"/>
                    <a:pt x="5337" y="20181"/>
                  </a:cubicBezTo>
                  <a:cubicBezTo>
                    <a:pt x="5671" y="21249"/>
                    <a:pt x="5938" y="22083"/>
                    <a:pt x="6138" y="22683"/>
                  </a:cubicBezTo>
                  <a:cubicBezTo>
                    <a:pt x="6238" y="22917"/>
                    <a:pt x="6305" y="23184"/>
                    <a:pt x="6371" y="23350"/>
                  </a:cubicBezTo>
                  <a:cubicBezTo>
                    <a:pt x="6371" y="23417"/>
                    <a:pt x="6405" y="23517"/>
                    <a:pt x="6471" y="23584"/>
                  </a:cubicBezTo>
                  <a:cubicBezTo>
                    <a:pt x="6471" y="23484"/>
                    <a:pt x="6438" y="23384"/>
                    <a:pt x="6405" y="23317"/>
                  </a:cubicBezTo>
                  <a:lnTo>
                    <a:pt x="6238" y="22616"/>
                  </a:lnTo>
                  <a:cubicBezTo>
                    <a:pt x="6038" y="22016"/>
                    <a:pt x="5804" y="21149"/>
                    <a:pt x="5504" y="20115"/>
                  </a:cubicBezTo>
                  <a:cubicBezTo>
                    <a:pt x="4937" y="17980"/>
                    <a:pt x="4170" y="15011"/>
                    <a:pt x="3336" y="11742"/>
                  </a:cubicBezTo>
                  <a:cubicBezTo>
                    <a:pt x="2535" y="8473"/>
                    <a:pt x="1735" y="5538"/>
                    <a:pt x="1101" y="3403"/>
                  </a:cubicBezTo>
                  <a:cubicBezTo>
                    <a:pt x="801" y="2335"/>
                    <a:pt x="534" y="1501"/>
                    <a:pt x="334" y="901"/>
                  </a:cubicBezTo>
                  <a:cubicBezTo>
                    <a:pt x="234" y="634"/>
                    <a:pt x="134" y="401"/>
                    <a:pt x="100" y="234"/>
                  </a:cubicBezTo>
                  <a:cubicBezTo>
                    <a:pt x="67" y="134"/>
                    <a:pt x="34" y="67"/>
                    <a:pt x="0"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85;p55"/>
            <p:cNvSpPr/>
            <p:nvPr/>
          </p:nvSpPr>
          <p:spPr>
            <a:xfrm>
              <a:off x="4415825" y="1701300"/>
              <a:ext cx="608800" cy="126300"/>
            </a:xfrm>
            <a:custGeom>
              <a:avLst/>
              <a:gdLst/>
              <a:ahLst/>
              <a:cxnLst/>
              <a:rect l="l" t="t" r="r" b="b"/>
              <a:pathLst>
                <a:path w="24352" h="5052" extrusionOk="0">
                  <a:moveTo>
                    <a:pt x="24260" y="0"/>
                  </a:moveTo>
                  <a:cubicBezTo>
                    <a:pt x="24203" y="0"/>
                    <a:pt x="24151" y="15"/>
                    <a:pt x="24084" y="15"/>
                  </a:cubicBezTo>
                  <a:lnTo>
                    <a:pt x="23384" y="115"/>
                  </a:lnTo>
                  <a:cubicBezTo>
                    <a:pt x="22750" y="215"/>
                    <a:pt x="21849" y="382"/>
                    <a:pt x="20749" y="582"/>
                  </a:cubicBezTo>
                  <a:cubicBezTo>
                    <a:pt x="18547" y="1016"/>
                    <a:pt x="15512" y="1649"/>
                    <a:pt x="12142" y="2383"/>
                  </a:cubicBezTo>
                  <a:cubicBezTo>
                    <a:pt x="8773" y="3150"/>
                    <a:pt x="5738" y="3818"/>
                    <a:pt x="3536" y="4285"/>
                  </a:cubicBezTo>
                  <a:lnTo>
                    <a:pt x="934" y="4818"/>
                  </a:lnTo>
                  <a:lnTo>
                    <a:pt x="234" y="4985"/>
                  </a:lnTo>
                  <a:cubicBezTo>
                    <a:pt x="167" y="4985"/>
                    <a:pt x="67" y="5018"/>
                    <a:pt x="0" y="5052"/>
                  </a:cubicBezTo>
                  <a:cubicBezTo>
                    <a:pt x="67" y="5052"/>
                    <a:pt x="167" y="5052"/>
                    <a:pt x="234" y="5018"/>
                  </a:cubicBezTo>
                  <a:lnTo>
                    <a:pt x="968" y="4918"/>
                  </a:lnTo>
                  <a:cubicBezTo>
                    <a:pt x="1602" y="4818"/>
                    <a:pt x="2469" y="4652"/>
                    <a:pt x="3603" y="4451"/>
                  </a:cubicBezTo>
                  <a:cubicBezTo>
                    <a:pt x="5805" y="4051"/>
                    <a:pt x="8840" y="3384"/>
                    <a:pt x="12209" y="2650"/>
                  </a:cubicBezTo>
                  <a:cubicBezTo>
                    <a:pt x="15545" y="1916"/>
                    <a:pt x="18580" y="1249"/>
                    <a:pt x="20782" y="782"/>
                  </a:cubicBezTo>
                  <a:lnTo>
                    <a:pt x="23384" y="215"/>
                  </a:lnTo>
                  <a:lnTo>
                    <a:pt x="24118" y="82"/>
                  </a:lnTo>
                  <a:cubicBezTo>
                    <a:pt x="24184" y="48"/>
                    <a:pt x="24284" y="48"/>
                    <a:pt x="24351" y="15"/>
                  </a:cubicBezTo>
                  <a:cubicBezTo>
                    <a:pt x="24318" y="4"/>
                    <a:pt x="24288" y="0"/>
                    <a:pt x="24260"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86;p55"/>
            <p:cNvSpPr/>
            <p:nvPr/>
          </p:nvSpPr>
          <p:spPr>
            <a:xfrm>
              <a:off x="5398200" y="2254725"/>
              <a:ext cx="597100" cy="137450"/>
            </a:xfrm>
            <a:custGeom>
              <a:avLst/>
              <a:gdLst/>
              <a:ahLst/>
              <a:cxnLst/>
              <a:rect l="l" t="t" r="r" b="b"/>
              <a:pathLst>
                <a:path w="23884" h="5498" extrusionOk="0">
                  <a:moveTo>
                    <a:pt x="5954" y="1"/>
                  </a:moveTo>
                  <a:cubicBezTo>
                    <a:pt x="3214" y="1"/>
                    <a:pt x="942" y="2232"/>
                    <a:pt x="0" y="5498"/>
                  </a:cubicBezTo>
                  <a:lnTo>
                    <a:pt x="23884" y="5498"/>
                  </a:lnTo>
                  <a:cubicBezTo>
                    <a:pt x="23884" y="5498"/>
                    <a:pt x="22033" y="2171"/>
                    <a:pt x="16822" y="2171"/>
                  </a:cubicBezTo>
                  <a:cubicBezTo>
                    <a:pt x="16437" y="2171"/>
                    <a:pt x="16034" y="2190"/>
                    <a:pt x="15611" y="2229"/>
                  </a:cubicBezTo>
                  <a:cubicBezTo>
                    <a:pt x="15035" y="2281"/>
                    <a:pt x="14512" y="2305"/>
                    <a:pt x="14036" y="2305"/>
                  </a:cubicBezTo>
                  <a:cubicBezTo>
                    <a:pt x="9656" y="2305"/>
                    <a:pt x="9149" y="298"/>
                    <a:pt x="6471" y="27"/>
                  </a:cubicBezTo>
                  <a:cubicBezTo>
                    <a:pt x="6297" y="9"/>
                    <a:pt x="6125" y="1"/>
                    <a:pt x="5954" y="1"/>
                  </a:cubicBezTo>
                  <a:close/>
                </a:path>
              </a:pathLst>
            </a:custGeom>
            <a:solidFill>
              <a:srgbClr val="F5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87;p55"/>
            <p:cNvSpPr/>
            <p:nvPr/>
          </p:nvSpPr>
          <p:spPr>
            <a:xfrm>
              <a:off x="1821475" y="788300"/>
              <a:ext cx="915675" cy="211225"/>
            </a:xfrm>
            <a:custGeom>
              <a:avLst/>
              <a:gdLst/>
              <a:ahLst/>
              <a:cxnLst/>
              <a:rect l="l" t="t" r="r" b="b"/>
              <a:pathLst>
                <a:path w="36627" h="8449" extrusionOk="0">
                  <a:moveTo>
                    <a:pt x="9097" y="0"/>
                  </a:moveTo>
                  <a:cubicBezTo>
                    <a:pt x="4891" y="0"/>
                    <a:pt x="1443" y="3399"/>
                    <a:pt x="0" y="8448"/>
                  </a:cubicBezTo>
                  <a:lnTo>
                    <a:pt x="36627" y="8448"/>
                  </a:lnTo>
                  <a:cubicBezTo>
                    <a:pt x="36627" y="8448"/>
                    <a:pt x="33804" y="3297"/>
                    <a:pt x="25739" y="3297"/>
                  </a:cubicBezTo>
                  <a:cubicBezTo>
                    <a:pt x="25169" y="3297"/>
                    <a:pt x="24574" y="3323"/>
                    <a:pt x="23951" y="3378"/>
                  </a:cubicBezTo>
                  <a:cubicBezTo>
                    <a:pt x="23052" y="3461"/>
                    <a:pt x="22238" y="3499"/>
                    <a:pt x="21496" y="3499"/>
                  </a:cubicBezTo>
                  <a:cubicBezTo>
                    <a:pt x="14810" y="3499"/>
                    <a:pt x="14021" y="432"/>
                    <a:pt x="9907" y="42"/>
                  </a:cubicBezTo>
                  <a:cubicBezTo>
                    <a:pt x="9634" y="14"/>
                    <a:pt x="9364" y="0"/>
                    <a:pt x="9097" y="0"/>
                  </a:cubicBez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88;p55"/>
            <p:cNvSpPr/>
            <p:nvPr/>
          </p:nvSpPr>
          <p:spPr>
            <a:xfrm>
              <a:off x="5416550" y="4362775"/>
              <a:ext cx="743875" cy="175100"/>
            </a:xfrm>
            <a:custGeom>
              <a:avLst/>
              <a:gdLst/>
              <a:ahLst/>
              <a:cxnLst/>
              <a:rect l="l" t="t" r="r" b="b"/>
              <a:pathLst>
                <a:path w="29755" h="7004" extrusionOk="0">
                  <a:moveTo>
                    <a:pt x="7412" y="1"/>
                  </a:moveTo>
                  <a:cubicBezTo>
                    <a:pt x="3989" y="1"/>
                    <a:pt x="1164" y="2820"/>
                    <a:pt x="0" y="7004"/>
                  </a:cubicBezTo>
                  <a:lnTo>
                    <a:pt x="29755" y="7004"/>
                  </a:lnTo>
                  <a:cubicBezTo>
                    <a:pt x="29755" y="7004"/>
                    <a:pt x="27474" y="2759"/>
                    <a:pt x="20977" y="2759"/>
                  </a:cubicBezTo>
                  <a:cubicBezTo>
                    <a:pt x="20491" y="2759"/>
                    <a:pt x="19981" y="2783"/>
                    <a:pt x="19447" y="2834"/>
                  </a:cubicBezTo>
                  <a:cubicBezTo>
                    <a:pt x="18742" y="2899"/>
                    <a:pt x="18102" y="2928"/>
                    <a:pt x="17516" y="2928"/>
                  </a:cubicBezTo>
                  <a:cubicBezTo>
                    <a:pt x="12040" y="2928"/>
                    <a:pt x="11414" y="364"/>
                    <a:pt x="8039" y="32"/>
                  </a:cubicBezTo>
                  <a:cubicBezTo>
                    <a:pt x="7828" y="11"/>
                    <a:pt x="7619" y="1"/>
                    <a:pt x="7412" y="1"/>
                  </a:cubicBez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89;p55"/>
            <p:cNvSpPr/>
            <p:nvPr/>
          </p:nvSpPr>
          <p:spPr>
            <a:xfrm>
              <a:off x="2302650" y="1200800"/>
              <a:ext cx="469525" cy="108100"/>
            </a:xfrm>
            <a:custGeom>
              <a:avLst/>
              <a:gdLst/>
              <a:ahLst/>
              <a:cxnLst/>
              <a:rect l="l" t="t" r="r" b="b"/>
              <a:pathLst>
                <a:path w="18781" h="4324" extrusionOk="0">
                  <a:moveTo>
                    <a:pt x="4666" y="0"/>
                  </a:moveTo>
                  <a:cubicBezTo>
                    <a:pt x="2510" y="0"/>
                    <a:pt x="723" y="1748"/>
                    <a:pt x="0" y="4324"/>
                  </a:cubicBezTo>
                  <a:lnTo>
                    <a:pt x="18781" y="4324"/>
                  </a:lnTo>
                  <a:cubicBezTo>
                    <a:pt x="18781" y="4324"/>
                    <a:pt x="17342" y="1706"/>
                    <a:pt x="13264" y="1706"/>
                  </a:cubicBezTo>
                  <a:cubicBezTo>
                    <a:pt x="12951" y="1706"/>
                    <a:pt x="12621" y="1722"/>
                    <a:pt x="12276" y="1755"/>
                  </a:cubicBezTo>
                  <a:cubicBezTo>
                    <a:pt x="11840" y="1793"/>
                    <a:pt x="11443" y="1810"/>
                    <a:pt x="11080" y="1810"/>
                  </a:cubicBezTo>
                  <a:cubicBezTo>
                    <a:pt x="7609" y="1810"/>
                    <a:pt x="7215" y="232"/>
                    <a:pt x="5071" y="21"/>
                  </a:cubicBezTo>
                  <a:cubicBezTo>
                    <a:pt x="4935" y="7"/>
                    <a:pt x="4800" y="0"/>
                    <a:pt x="4666" y="0"/>
                  </a:cubicBezTo>
                  <a:close/>
                </a:path>
              </a:pathLst>
            </a:custGeom>
            <a:solidFill>
              <a:srgbClr val="F5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90;p55"/>
            <p:cNvSpPr/>
            <p:nvPr/>
          </p:nvSpPr>
          <p:spPr>
            <a:xfrm>
              <a:off x="5181375" y="4631575"/>
              <a:ext cx="469525" cy="108125"/>
            </a:xfrm>
            <a:custGeom>
              <a:avLst/>
              <a:gdLst/>
              <a:ahLst/>
              <a:cxnLst/>
              <a:rect l="l" t="t" r="r" b="b"/>
              <a:pathLst>
                <a:path w="18781" h="4325" extrusionOk="0">
                  <a:moveTo>
                    <a:pt x="4694" y="1"/>
                  </a:moveTo>
                  <a:cubicBezTo>
                    <a:pt x="2510" y="1"/>
                    <a:pt x="723" y="1748"/>
                    <a:pt x="0" y="4324"/>
                  </a:cubicBezTo>
                  <a:lnTo>
                    <a:pt x="18780" y="4324"/>
                  </a:lnTo>
                  <a:cubicBezTo>
                    <a:pt x="18780" y="4324"/>
                    <a:pt x="17328" y="1680"/>
                    <a:pt x="13201" y="1680"/>
                  </a:cubicBezTo>
                  <a:cubicBezTo>
                    <a:pt x="12907" y="1680"/>
                    <a:pt x="12598" y="1693"/>
                    <a:pt x="12276" y="1722"/>
                  </a:cubicBezTo>
                  <a:cubicBezTo>
                    <a:pt x="11808" y="1766"/>
                    <a:pt x="11384" y="1786"/>
                    <a:pt x="11000" y="1786"/>
                  </a:cubicBezTo>
                  <a:cubicBezTo>
                    <a:pt x="7603" y="1786"/>
                    <a:pt x="7201" y="231"/>
                    <a:pt x="5104" y="21"/>
                  </a:cubicBezTo>
                  <a:cubicBezTo>
                    <a:pt x="4966" y="8"/>
                    <a:pt x="4829" y="1"/>
                    <a:pt x="4694" y="1"/>
                  </a:cubicBezTo>
                  <a:close/>
                </a:path>
              </a:pathLst>
            </a:custGeom>
            <a:solidFill>
              <a:srgbClr val="F5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91;p55"/>
            <p:cNvSpPr/>
            <p:nvPr/>
          </p:nvSpPr>
          <p:spPr>
            <a:xfrm>
              <a:off x="5476575" y="3419550"/>
              <a:ext cx="7525" cy="52575"/>
            </a:xfrm>
            <a:custGeom>
              <a:avLst/>
              <a:gdLst/>
              <a:ahLst/>
              <a:cxnLst/>
              <a:rect l="l" t="t" r="r" b="b"/>
              <a:pathLst>
                <a:path w="301" h="2103" extrusionOk="0">
                  <a:moveTo>
                    <a:pt x="168" y="1"/>
                  </a:moveTo>
                  <a:cubicBezTo>
                    <a:pt x="67" y="334"/>
                    <a:pt x="34" y="701"/>
                    <a:pt x="67" y="1035"/>
                  </a:cubicBezTo>
                  <a:cubicBezTo>
                    <a:pt x="1" y="1402"/>
                    <a:pt x="34" y="1735"/>
                    <a:pt x="134" y="2102"/>
                  </a:cubicBezTo>
                  <a:cubicBezTo>
                    <a:pt x="268" y="1769"/>
                    <a:pt x="301" y="1402"/>
                    <a:pt x="268" y="1035"/>
                  </a:cubicBezTo>
                  <a:cubicBezTo>
                    <a:pt x="301" y="701"/>
                    <a:pt x="268" y="334"/>
                    <a:pt x="168"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92;p55"/>
            <p:cNvSpPr/>
            <p:nvPr/>
          </p:nvSpPr>
          <p:spPr>
            <a:xfrm>
              <a:off x="5472400" y="3523800"/>
              <a:ext cx="8375" cy="51725"/>
            </a:xfrm>
            <a:custGeom>
              <a:avLst/>
              <a:gdLst/>
              <a:ahLst/>
              <a:cxnLst/>
              <a:rect l="l" t="t" r="r" b="b"/>
              <a:pathLst>
                <a:path w="335" h="2069" extrusionOk="0">
                  <a:moveTo>
                    <a:pt x="234" y="0"/>
                  </a:moveTo>
                  <a:lnTo>
                    <a:pt x="234" y="0"/>
                  </a:lnTo>
                  <a:cubicBezTo>
                    <a:pt x="34" y="668"/>
                    <a:pt x="1" y="1368"/>
                    <a:pt x="101" y="2069"/>
                  </a:cubicBezTo>
                  <a:cubicBezTo>
                    <a:pt x="268" y="1401"/>
                    <a:pt x="335" y="701"/>
                    <a:pt x="234"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93;p55"/>
            <p:cNvSpPr/>
            <p:nvPr/>
          </p:nvSpPr>
          <p:spPr>
            <a:xfrm>
              <a:off x="5460725" y="3628050"/>
              <a:ext cx="10050" cy="51725"/>
            </a:xfrm>
            <a:custGeom>
              <a:avLst/>
              <a:gdLst/>
              <a:ahLst/>
              <a:cxnLst/>
              <a:rect l="l" t="t" r="r" b="b"/>
              <a:pathLst>
                <a:path w="402" h="2069" extrusionOk="0">
                  <a:moveTo>
                    <a:pt x="335" y="0"/>
                  </a:moveTo>
                  <a:lnTo>
                    <a:pt x="335" y="0"/>
                  </a:lnTo>
                  <a:cubicBezTo>
                    <a:pt x="168" y="300"/>
                    <a:pt x="101" y="667"/>
                    <a:pt x="101" y="1001"/>
                  </a:cubicBezTo>
                  <a:cubicBezTo>
                    <a:pt x="1" y="1334"/>
                    <a:pt x="1" y="1701"/>
                    <a:pt x="68" y="2068"/>
                  </a:cubicBezTo>
                  <a:cubicBezTo>
                    <a:pt x="201" y="1735"/>
                    <a:pt x="301" y="1401"/>
                    <a:pt x="301" y="1034"/>
                  </a:cubicBezTo>
                  <a:cubicBezTo>
                    <a:pt x="368" y="701"/>
                    <a:pt x="401" y="334"/>
                    <a:pt x="335"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94;p55"/>
            <p:cNvSpPr/>
            <p:nvPr/>
          </p:nvSpPr>
          <p:spPr>
            <a:xfrm>
              <a:off x="5443225" y="3731450"/>
              <a:ext cx="11700" cy="50900"/>
            </a:xfrm>
            <a:custGeom>
              <a:avLst/>
              <a:gdLst/>
              <a:ahLst/>
              <a:cxnLst/>
              <a:rect l="l" t="t" r="r" b="b"/>
              <a:pathLst>
                <a:path w="468" h="2036" extrusionOk="0">
                  <a:moveTo>
                    <a:pt x="434" y="0"/>
                  </a:moveTo>
                  <a:cubicBezTo>
                    <a:pt x="267" y="301"/>
                    <a:pt x="134" y="634"/>
                    <a:pt x="134" y="1001"/>
                  </a:cubicBezTo>
                  <a:cubicBezTo>
                    <a:pt x="0" y="1335"/>
                    <a:pt x="0" y="1668"/>
                    <a:pt x="34" y="2035"/>
                  </a:cubicBezTo>
                  <a:cubicBezTo>
                    <a:pt x="201" y="1735"/>
                    <a:pt x="301" y="1368"/>
                    <a:pt x="334" y="1034"/>
                  </a:cubicBezTo>
                  <a:cubicBezTo>
                    <a:pt x="434" y="701"/>
                    <a:pt x="467" y="334"/>
                    <a:pt x="434"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95;p55"/>
            <p:cNvSpPr/>
            <p:nvPr/>
          </p:nvSpPr>
          <p:spPr>
            <a:xfrm>
              <a:off x="5419875" y="3833175"/>
              <a:ext cx="12525" cy="50075"/>
            </a:xfrm>
            <a:custGeom>
              <a:avLst/>
              <a:gdLst/>
              <a:ahLst/>
              <a:cxnLst/>
              <a:rect l="l" t="t" r="r" b="b"/>
              <a:pathLst>
                <a:path w="501" h="2003" extrusionOk="0">
                  <a:moveTo>
                    <a:pt x="501" y="1"/>
                  </a:moveTo>
                  <a:lnTo>
                    <a:pt x="501" y="1"/>
                  </a:lnTo>
                  <a:cubicBezTo>
                    <a:pt x="201" y="601"/>
                    <a:pt x="34" y="1302"/>
                    <a:pt x="0" y="2002"/>
                  </a:cubicBezTo>
                  <a:cubicBezTo>
                    <a:pt x="301" y="1369"/>
                    <a:pt x="467" y="701"/>
                    <a:pt x="501"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96;p55"/>
            <p:cNvSpPr/>
            <p:nvPr/>
          </p:nvSpPr>
          <p:spPr>
            <a:xfrm>
              <a:off x="5389025" y="3933250"/>
              <a:ext cx="15875" cy="50075"/>
            </a:xfrm>
            <a:custGeom>
              <a:avLst/>
              <a:gdLst/>
              <a:ahLst/>
              <a:cxnLst/>
              <a:rect l="l" t="t" r="r" b="b"/>
              <a:pathLst>
                <a:path w="635" h="2003" extrusionOk="0">
                  <a:moveTo>
                    <a:pt x="634" y="1"/>
                  </a:moveTo>
                  <a:lnTo>
                    <a:pt x="634" y="1"/>
                  </a:lnTo>
                  <a:cubicBezTo>
                    <a:pt x="434" y="301"/>
                    <a:pt x="300" y="635"/>
                    <a:pt x="234" y="968"/>
                  </a:cubicBezTo>
                  <a:cubicBezTo>
                    <a:pt x="100" y="1302"/>
                    <a:pt x="0" y="1635"/>
                    <a:pt x="34" y="2002"/>
                  </a:cubicBezTo>
                  <a:cubicBezTo>
                    <a:pt x="234" y="1702"/>
                    <a:pt x="367" y="1368"/>
                    <a:pt x="434" y="1035"/>
                  </a:cubicBezTo>
                  <a:cubicBezTo>
                    <a:pt x="567" y="701"/>
                    <a:pt x="634" y="368"/>
                    <a:pt x="634"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97;p55"/>
            <p:cNvSpPr/>
            <p:nvPr/>
          </p:nvSpPr>
          <p:spPr>
            <a:xfrm>
              <a:off x="5353150" y="4032500"/>
              <a:ext cx="19225" cy="48400"/>
            </a:xfrm>
            <a:custGeom>
              <a:avLst/>
              <a:gdLst/>
              <a:ahLst/>
              <a:cxnLst/>
              <a:rect l="l" t="t" r="r" b="b"/>
              <a:pathLst>
                <a:path w="769" h="1936" extrusionOk="0">
                  <a:moveTo>
                    <a:pt x="768" y="0"/>
                  </a:moveTo>
                  <a:lnTo>
                    <a:pt x="768" y="0"/>
                  </a:lnTo>
                  <a:cubicBezTo>
                    <a:pt x="535" y="267"/>
                    <a:pt x="368" y="601"/>
                    <a:pt x="301" y="934"/>
                  </a:cubicBezTo>
                  <a:cubicBezTo>
                    <a:pt x="134" y="1235"/>
                    <a:pt x="34" y="1568"/>
                    <a:pt x="1" y="1935"/>
                  </a:cubicBezTo>
                  <a:cubicBezTo>
                    <a:pt x="234" y="1668"/>
                    <a:pt x="401" y="1335"/>
                    <a:pt x="501" y="1001"/>
                  </a:cubicBezTo>
                  <a:cubicBezTo>
                    <a:pt x="635" y="701"/>
                    <a:pt x="735" y="334"/>
                    <a:pt x="768"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98;p55"/>
            <p:cNvSpPr/>
            <p:nvPr/>
          </p:nvSpPr>
          <p:spPr>
            <a:xfrm>
              <a:off x="5311475" y="4129225"/>
              <a:ext cx="21700" cy="47575"/>
            </a:xfrm>
            <a:custGeom>
              <a:avLst/>
              <a:gdLst/>
              <a:ahLst/>
              <a:cxnLst/>
              <a:rect l="l" t="t" r="r" b="b"/>
              <a:pathLst>
                <a:path w="868" h="1903" extrusionOk="0">
                  <a:moveTo>
                    <a:pt x="867" y="1"/>
                  </a:moveTo>
                  <a:cubicBezTo>
                    <a:pt x="634" y="268"/>
                    <a:pt x="467" y="568"/>
                    <a:pt x="334" y="901"/>
                  </a:cubicBezTo>
                  <a:cubicBezTo>
                    <a:pt x="167" y="1202"/>
                    <a:pt x="33" y="1535"/>
                    <a:pt x="0" y="1902"/>
                  </a:cubicBezTo>
                  <a:cubicBezTo>
                    <a:pt x="234" y="1635"/>
                    <a:pt x="434" y="1302"/>
                    <a:pt x="534" y="1001"/>
                  </a:cubicBezTo>
                  <a:cubicBezTo>
                    <a:pt x="701" y="668"/>
                    <a:pt x="834" y="334"/>
                    <a:pt x="867"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99;p55"/>
            <p:cNvSpPr/>
            <p:nvPr/>
          </p:nvSpPr>
          <p:spPr>
            <a:xfrm>
              <a:off x="5263925" y="4223425"/>
              <a:ext cx="25050" cy="45975"/>
            </a:xfrm>
            <a:custGeom>
              <a:avLst/>
              <a:gdLst/>
              <a:ahLst/>
              <a:cxnLst/>
              <a:rect l="l" t="t" r="r" b="b"/>
              <a:pathLst>
                <a:path w="1002" h="1839" extrusionOk="0">
                  <a:moveTo>
                    <a:pt x="993" y="0"/>
                  </a:moveTo>
                  <a:cubicBezTo>
                    <a:pt x="914" y="0"/>
                    <a:pt x="657" y="389"/>
                    <a:pt x="401" y="869"/>
                  </a:cubicBezTo>
                  <a:cubicBezTo>
                    <a:pt x="201" y="1170"/>
                    <a:pt x="67" y="1470"/>
                    <a:pt x="1" y="1837"/>
                  </a:cubicBezTo>
                  <a:cubicBezTo>
                    <a:pt x="5" y="1838"/>
                    <a:pt x="9" y="1839"/>
                    <a:pt x="13" y="1839"/>
                  </a:cubicBezTo>
                  <a:cubicBezTo>
                    <a:pt x="119" y="1839"/>
                    <a:pt x="345" y="1450"/>
                    <a:pt x="601" y="969"/>
                  </a:cubicBezTo>
                  <a:cubicBezTo>
                    <a:pt x="801" y="669"/>
                    <a:pt x="935" y="336"/>
                    <a:pt x="1001" y="2"/>
                  </a:cubicBezTo>
                  <a:cubicBezTo>
                    <a:pt x="999" y="1"/>
                    <a:pt x="996" y="0"/>
                    <a:pt x="993"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00;p55"/>
            <p:cNvSpPr/>
            <p:nvPr/>
          </p:nvSpPr>
          <p:spPr>
            <a:xfrm>
              <a:off x="5211400" y="4314325"/>
              <a:ext cx="26700" cy="45150"/>
            </a:xfrm>
            <a:custGeom>
              <a:avLst/>
              <a:gdLst/>
              <a:ahLst/>
              <a:cxnLst/>
              <a:rect l="l" t="t" r="r" b="b"/>
              <a:pathLst>
                <a:path w="1068" h="1806" extrusionOk="0">
                  <a:moveTo>
                    <a:pt x="1063" y="0"/>
                  </a:moveTo>
                  <a:cubicBezTo>
                    <a:pt x="1011" y="0"/>
                    <a:pt x="724" y="387"/>
                    <a:pt x="467" y="836"/>
                  </a:cubicBezTo>
                  <a:cubicBezTo>
                    <a:pt x="234" y="1136"/>
                    <a:pt x="100" y="1436"/>
                    <a:pt x="0" y="1803"/>
                  </a:cubicBezTo>
                  <a:cubicBezTo>
                    <a:pt x="3" y="1805"/>
                    <a:pt x="6" y="1805"/>
                    <a:pt x="9" y="1805"/>
                  </a:cubicBezTo>
                  <a:cubicBezTo>
                    <a:pt x="88" y="1805"/>
                    <a:pt x="346" y="1418"/>
                    <a:pt x="634" y="969"/>
                  </a:cubicBezTo>
                  <a:cubicBezTo>
                    <a:pt x="834" y="669"/>
                    <a:pt x="1001" y="369"/>
                    <a:pt x="1068" y="2"/>
                  </a:cubicBezTo>
                  <a:cubicBezTo>
                    <a:pt x="1066" y="1"/>
                    <a:pt x="1065" y="0"/>
                    <a:pt x="1063"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301;p55"/>
            <p:cNvSpPr/>
            <p:nvPr/>
          </p:nvSpPr>
          <p:spPr>
            <a:xfrm>
              <a:off x="5153850" y="4402700"/>
              <a:ext cx="29225" cy="43500"/>
            </a:xfrm>
            <a:custGeom>
              <a:avLst/>
              <a:gdLst/>
              <a:ahLst/>
              <a:cxnLst/>
              <a:rect l="l" t="t" r="r" b="b"/>
              <a:pathLst>
                <a:path w="1169" h="1740" extrusionOk="0">
                  <a:moveTo>
                    <a:pt x="1158" y="1"/>
                  </a:moveTo>
                  <a:cubicBezTo>
                    <a:pt x="1076" y="1"/>
                    <a:pt x="788" y="356"/>
                    <a:pt x="501" y="803"/>
                  </a:cubicBezTo>
                  <a:cubicBezTo>
                    <a:pt x="267" y="1070"/>
                    <a:pt x="101" y="1371"/>
                    <a:pt x="1" y="1737"/>
                  </a:cubicBezTo>
                  <a:cubicBezTo>
                    <a:pt x="2" y="1739"/>
                    <a:pt x="4" y="1740"/>
                    <a:pt x="6" y="1740"/>
                  </a:cubicBezTo>
                  <a:cubicBezTo>
                    <a:pt x="59" y="1740"/>
                    <a:pt x="348" y="1384"/>
                    <a:pt x="668" y="937"/>
                  </a:cubicBezTo>
                  <a:cubicBezTo>
                    <a:pt x="901" y="670"/>
                    <a:pt x="1068" y="336"/>
                    <a:pt x="1168" y="3"/>
                  </a:cubicBezTo>
                  <a:cubicBezTo>
                    <a:pt x="1165" y="2"/>
                    <a:pt x="1162" y="1"/>
                    <a:pt x="1158"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302;p55"/>
            <p:cNvSpPr/>
            <p:nvPr/>
          </p:nvSpPr>
          <p:spPr>
            <a:xfrm>
              <a:off x="5090475" y="4487775"/>
              <a:ext cx="33375" cy="41000"/>
            </a:xfrm>
            <a:custGeom>
              <a:avLst/>
              <a:gdLst/>
              <a:ahLst/>
              <a:cxnLst/>
              <a:rect l="l" t="t" r="r" b="b"/>
              <a:pathLst>
                <a:path w="1335" h="1640" extrusionOk="0">
                  <a:moveTo>
                    <a:pt x="1290" y="0"/>
                  </a:moveTo>
                  <a:cubicBezTo>
                    <a:pt x="1204" y="0"/>
                    <a:pt x="886" y="324"/>
                    <a:pt x="567" y="770"/>
                  </a:cubicBezTo>
                  <a:cubicBezTo>
                    <a:pt x="301" y="1003"/>
                    <a:pt x="134" y="1303"/>
                    <a:pt x="0" y="1637"/>
                  </a:cubicBezTo>
                  <a:cubicBezTo>
                    <a:pt x="4" y="1639"/>
                    <a:pt x="8" y="1639"/>
                    <a:pt x="12" y="1639"/>
                  </a:cubicBezTo>
                  <a:cubicBezTo>
                    <a:pt x="98" y="1639"/>
                    <a:pt x="386" y="1346"/>
                    <a:pt x="734" y="903"/>
                  </a:cubicBezTo>
                  <a:cubicBezTo>
                    <a:pt x="1101" y="403"/>
                    <a:pt x="1335" y="36"/>
                    <a:pt x="1301" y="2"/>
                  </a:cubicBezTo>
                  <a:cubicBezTo>
                    <a:pt x="1298" y="1"/>
                    <a:pt x="1295" y="0"/>
                    <a:pt x="129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303;p55"/>
            <p:cNvSpPr/>
            <p:nvPr/>
          </p:nvSpPr>
          <p:spPr>
            <a:xfrm>
              <a:off x="5022100" y="4569500"/>
              <a:ext cx="36700" cy="38500"/>
            </a:xfrm>
            <a:custGeom>
              <a:avLst/>
              <a:gdLst/>
              <a:ahLst/>
              <a:cxnLst/>
              <a:rect l="l" t="t" r="r" b="b"/>
              <a:pathLst>
                <a:path w="1468" h="1540" extrusionOk="0">
                  <a:moveTo>
                    <a:pt x="1395" y="0"/>
                  </a:moveTo>
                  <a:cubicBezTo>
                    <a:pt x="1337" y="0"/>
                    <a:pt x="1016" y="321"/>
                    <a:pt x="634" y="703"/>
                  </a:cubicBezTo>
                  <a:cubicBezTo>
                    <a:pt x="267" y="1137"/>
                    <a:pt x="0" y="1503"/>
                    <a:pt x="33" y="1537"/>
                  </a:cubicBezTo>
                  <a:cubicBezTo>
                    <a:pt x="35" y="1539"/>
                    <a:pt x="38" y="1540"/>
                    <a:pt x="42" y="1540"/>
                  </a:cubicBezTo>
                  <a:cubicBezTo>
                    <a:pt x="108" y="1540"/>
                    <a:pt x="454" y="1277"/>
                    <a:pt x="801" y="836"/>
                  </a:cubicBezTo>
                  <a:cubicBezTo>
                    <a:pt x="1201" y="403"/>
                    <a:pt x="1468" y="36"/>
                    <a:pt x="1401" y="2"/>
                  </a:cubicBezTo>
                  <a:cubicBezTo>
                    <a:pt x="1400" y="1"/>
                    <a:pt x="1397" y="0"/>
                    <a:pt x="1395"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304;p55"/>
            <p:cNvSpPr/>
            <p:nvPr/>
          </p:nvSpPr>
          <p:spPr>
            <a:xfrm>
              <a:off x="4949550" y="4645375"/>
              <a:ext cx="39200" cy="37675"/>
            </a:xfrm>
            <a:custGeom>
              <a:avLst/>
              <a:gdLst/>
              <a:ahLst/>
              <a:cxnLst/>
              <a:rect l="l" t="t" r="r" b="b"/>
              <a:pathLst>
                <a:path w="1568" h="1507" extrusionOk="0">
                  <a:moveTo>
                    <a:pt x="1493" y="0"/>
                  </a:moveTo>
                  <a:cubicBezTo>
                    <a:pt x="1430" y="0"/>
                    <a:pt x="1080" y="290"/>
                    <a:pt x="701" y="670"/>
                  </a:cubicBezTo>
                  <a:cubicBezTo>
                    <a:pt x="300" y="1104"/>
                    <a:pt x="0" y="1471"/>
                    <a:pt x="33" y="1504"/>
                  </a:cubicBezTo>
                  <a:cubicBezTo>
                    <a:pt x="37" y="1506"/>
                    <a:pt x="42" y="1507"/>
                    <a:pt x="47" y="1507"/>
                  </a:cubicBezTo>
                  <a:cubicBezTo>
                    <a:pt x="138" y="1507"/>
                    <a:pt x="458" y="1246"/>
                    <a:pt x="867" y="837"/>
                  </a:cubicBezTo>
                  <a:cubicBezTo>
                    <a:pt x="1268" y="437"/>
                    <a:pt x="1568" y="70"/>
                    <a:pt x="1501" y="3"/>
                  </a:cubicBezTo>
                  <a:cubicBezTo>
                    <a:pt x="1499" y="1"/>
                    <a:pt x="1497" y="0"/>
                    <a:pt x="1493"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305;p55"/>
            <p:cNvSpPr/>
            <p:nvPr/>
          </p:nvSpPr>
          <p:spPr>
            <a:xfrm>
              <a:off x="4873650" y="4718750"/>
              <a:ext cx="40050" cy="35200"/>
            </a:xfrm>
            <a:custGeom>
              <a:avLst/>
              <a:gdLst/>
              <a:ahLst/>
              <a:cxnLst/>
              <a:rect l="l" t="t" r="r" b="b"/>
              <a:pathLst>
                <a:path w="1602" h="1408" extrusionOk="0">
                  <a:moveTo>
                    <a:pt x="1560" y="0"/>
                  </a:moveTo>
                  <a:cubicBezTo>
                    <a:pt x="1493" y="0"/>
                    <a:pt x="1144" y="259"/>
                    <a:pt x="734" y="637"/>
                  </a:cubicBezTo>
                  <a:cubicBezTo>
                    <a:pt x="301" y="1004"/>
                    <a:pt x="1" y="1371"/>
                    <a:pt x="34" y="1404"/>
                  </a:cubicBezTo>
                  <a:cubicBezTo>
                    <a:pt x="36" y="1406"/>
                    <a:pt x="39" y="1407"/>
                    <a:pt x="43" y="1407"/>
                  </a:cubicBezTo>
                  <a:cubicBezTo>
                    <a:pt x="109" y="1407"/>
                    <a:pt x="459" y="1150"/>
                    <a:pt x="868" y="804"/>
                  </a:cubicBezTo>
                  <a:cubicBezTo>
                    <a:pt x="1301" y="404"/>
                    <a:pt x="1602" y="70"/>
                    <a:pt x="1568" y="3"/>
                  </a:cubicBezTo>
                  <a:cubicBezTo>
                    <a:pt x="1566" y="1"/>
                    <a:pt x="1564" y="0"/>
                    <a:pt x="156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306;p55"/>
            <p:cNvSpPr/>
            <p:nvPr/>
          </p:nvSpPr>
          <p:spPr>
            <a:xfrm>
              <a:off x="4792750" y="4787200"/>
              <a:ext cx="42575" cy="32550"/>
            </a:xfrm>
            <a:custGeom>
              <a:avLst/>
              <a:gdLst/>
              <a:ahLst/>
              <a:cxnLst/>
              <a:rect l="l" t="t" r="r" b="b"/>
              <a:pathLst>
                <a:path w="1703" h="1302" extrusionOk="0">
                  <a:moveTo>
                    <a:pt x="1669" y="1"/>
                  </a:moveTo>
                  <a:lnTo>
                    <a:pt x="1669" y="1"/>
                  </a:lnTo>
                  <a:cubicBezTo>
                    <a:pt x="1335" y="134"/>
                    <a:pt x="1035" y="334"/>
                    <a:pt x="801" y="568"/>
                  </a:cubicBezTo>
                  <a:cubicBezTo>
                    <a:pt x="334" y="935"/>
                    <a:pt x="1" y="1268"/>
                    <a:pt x="34" y="1302"/>
                  </a:cubicBezTo>
                  <a:cubicBezTo>
                    <a:pt x="368" y="1201"/>
                    <a:pt x="668" y="1001"/>
                    <a:pt x="935" y="734"/>
                  </a:cubicBezTo>
                  <a:cubicBezTo>
                    <a:pt x="1369" y="401"/>
                    <a:pt x="1702" y="67"/>
                    <a:pt x="1669"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307;p55"/>
            <p:cNvSpPr/>
            <p:nvPr/>
          </p:nvSpPr>
          <p:spPr>
            <a:xfrm>
              <a:off x="4708525" y="4851425"/>
              <a:ext cx="44225" cy="30025"/>
            </a:xfrm>
            <a:custGeom>
              <a:avLst/>
              <a:gdLst/>
              <a:ahLst/>
              <a:cxnLst/>
              <a:rect l="l" t="t" r="r" b="b"/>
              <a:pathLst>
                <a:path w="1769" h="1201" extrusionOk="0">
                  <a:moveTo>
                    <a:pt x="1735" y="0"/>
                  </a:moveTo>
                  <a:lnTo>
                    <a:pt x="1735" y="0"/>
                  </a:lnTo>
                  <a:cubicBezTo>
                    <a:pt x="1402" y="100"/>
                    <a:pt x="1102" y="267"/>
                    <a:pt x="835" y="500"/>
                  </a:cubicBezTo>
                  <a:cubicBezTo>
                    <a:pt x="368" y="834"/>
                    <a:pt x="1" y="1134"/>
                    <a:pt x="34" y="1201"/>
                  </a:cubicBezTo>
                  <a:cubicBezTo>
                    <a:pt x="368" y="1101"/>
                    <a:pt x="701" y="901"/>
                    <a:pt x="968" y="701"/>
                  </a:cubicBezTo>
                  <a:cubicBezTo>
                    <a:pt x="1435" y="367"/>
                    <a:pt x="1769" y="33"/>
                    <a:pt x="1735"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308;p55"/>
            <p:cNvSpPr/>
            <p:nvPr/>
          </p:nvSpPr>
          <p:spPr>
            <a:xfrm>
              <a:off x="4620975" y="4909800"/>
              <a:ext cx="46725" cy="27525"/>
            </a:xfrm>
            <a:custGeom>
              <a:avLst/>
              <a:gdLst/>
              <a:ahLst/>
              <a:cxnLst/>
              <a:rect l="l" t="t" r="r" b="b"/>
              <a:pathLst>
                <a:path w="1869" h="1101" extrusionOk="0">
                  <a:moveTo>
                    <a:pt x="1835" y="0"/>
                  </a:moveTo>
                  <a:cubicBezTo>
                    <a:pt x="1468" y="100"/>
                    <a:pt x="1168" y="267"/>
                    <a:pt x="868" y="467"/>
                  </a:cubicBezTo>
                  <a:cubicBezTo>
                    <a:pt x="367" y="767"/>
                    <a:pt x="0" y="1068"/>
                    <a:pt x="34" y="1101"/>
                  </a:cubicBezTo>
                  <a:cubicBezTo>
                    <a:pt x="401" y="1034"/>
                    <a:pt x="701" y="867"/>
                    <a:pt x="1001" y="667"/>
                  </a:cubicBezTo>
                  <a:cubicBezTo>
                    <a:pt x="1468" y="334"/>
                    <a:pt x="1868" y="67"/>
                    <a:pt x="1835"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309;p55"/>
            <p:cNvSpPr/>
            <p:nvPr/>
          </p:nvSpPr>
          <p:spPr>
            <a:xfrm>
              <a:off x="4530900" y="4963150"/>
              <a:ext cx="45900" cy="25900"/>
            </a:xfrm>
            <a:custGeom>
              <a:avLst/>
              <a:gdLst/>
              <a:ahLst/>
              <a:cxnLst/>
              <a:rect l="l" t="t" r="r" b="b"/>
              <a:pathLst>
                <a:path w="1836" h="1036" extrusionOk="0">
                  <a:moveTo>
                    <a:pt x="1835" y="1"/>
                  </a:moveTo>
                  <a:lnTo>
                    <a:pt x="1835" y="1"/>
                  </a:lnTo>
                  <a:cubicBezTo>
                    <a:pt x="1502" y="68"/>
                    <a:pt x="1168" y="234"/>
                    <a:pt x="868" y="435"/>
                  </a:cubicBezTo>
                  <a:cubicBezTo>
                    <a:pt x="368" y="701"/>
                    <a:pt x="1" y="968"/>
                    <a:pt x="1" y="1035"/>
                  </a:cubicBezTo>
                  <a:cubicBezTo>
                    <a:pt x="368" y="935"/>
                    <a:pt x="701" y="802"/>
                    <a:pt x="968" y="601"/>
                  </a:cubicBezTo>
                  <a:cubicBezTo>
                    <a:pt x="1302" y="468"/>
                    <a:pt x="1602" y="268"/>
                    <a:pt x="1835"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310;p55"/>
            <p:cNvSpPr/>
            <p:nvPr/>
          </p:nvSpPr>
          <p:spPr>
            <a:xfrm>
              <a:off x="4437500" y="5012375"/>
              <a:ext cx="47575" cy="21700"/>
            </a:xfrm>
            <a:custGeom>
              <a:avLst/>
              <a:gdLst/>
              <a:ahLst/>
              <a:cxnLst/>
              <a:rect l="l" t="t" r="r" b="b"/>
              <a:pathLst>
                <a:path w="1903" h="868" extrusionOk="0">
                  <a:moveTo>
                    <a:pt x="1902" y="0"/>
                  </a:moveTo>
                  <a:lnTo>
                    <a:pt x="1902" y="0"/>
                  </a:lnTo>
                  <a:cubicBezTo>
                    <a:pt x="1535" y="33"/>
                    <a:pt x="1202" y="167"/>
                    <a:pt x="901" y="334"/>
                  </a:cubicBezTo>
                  <a:cubicBezTo>
                    <a:pt x="568" y="467"/>
                    <a:pt x="268" y="634"/>
                    <a:pt x="1" y="867"/>
                  </a:cubicBezTo>
                  <a:cubicBezTo>
                    <a:pt x="334" y="834"/>
                    <a:pt x="701" y="701"/>
                    <a:pt x="1001" y="534"/>
                  </a:cubicBezTo>
                  <a:cubicBezTo>
                    <a:pt x="1335" y="400"/>
                    <a:pt x="1635" y="234"/>
                    <a:pt x="1902"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311;p55"/>
            <p:cNvSpPr/>
            <p:nvPr/>
          </p:nvSpPr>
          <p:spPr>
            <a:xfrm>
              <a:off x="4341600" y="5054900"/>
              <a:ext cx="48400" cy="19200"/>
            </a:xfrm>
            <a:custGeom>
              <a:avLst/>
              <a:gdLst/>
              <a:ahLst/>
              <a:cxnLst/>
              <a:rect l="l" t="t" r="r" b="b"/>
              <a:pathLst>
                <a:path w="1936" h="768" extrusionOk="0">
                  <a:moveTo>
                    <a:pt x="1935" y="0"/>
                  </a:moveTo>
                  <a:lnTo>
                    <a:pt x="1935" y="0"/>
                  </a:lnTo>
                  <a:cubicBezTo>
                    <a:pt x="1568" y="34"/>
                    <a:pt x="1235" y="134"/>
                    <a:pt x="935" y="300"/>
                  </a:cubicBezTo>
                  <a:cubicBezTo>
                    <a:pt x="568" y="401"/>
                    <a:pt x="268" y="567"/>
                    <a:pt x="1" y="767"/>
                  </a:cubicBezTo>
                  <a:cubicBezTo>
                    <a:pt x="334" y="734"/>
                    <a:pt x="668" y="667"/>
                    <a:pt x="1001" y="501"/>
                  </a:cubicBezTo>
                  <a:cubicBezTo>
                    <a:pt x="1335" y="401"/>
                    <a:pt x="1669" y="234"/>
                    <a:pt x="1935"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312;p55"/>
            <p:cNvSpPr/>
            <p:nvPr/>
          </p:nvSpPr>
          <p:spPr>
            <a:xfrm>
              <a:off x="4243200" y="5092425"/>
              <a:ext cx="49225" cy="16700"/>
            </a:xfrm>
            <a:custGeom>
              <a:avLst/>
              <a:gdLst/>
              <a:ahLst/>
              <a:cxnLst/>
              <a:rect l="l" t="t" r="r" b="b"/>
              <a:pathLst>
                <a:path w="1969" h="668" extrusionOk="0">
                  <a:moveTo>
                    <a:pt x="1969" y="0"/>
                  </a:moveTo>
                  <a:cubicBezTo>
                    <a:pt x="1602" y="0"/>
                    <a:pt x="1268" y="67"/>
                    <a:pt x="935" y="234"/>
                  </a:cubicBezTo>
                  <a:cubicBezTo>
                    <a:pt x="601" y="301"/>
                    <a:pt x="267" y="434"/>
                    <a:pt x="1" y="634"/>
                  </a:cubicBezTo>
                  <a:lnTo>
                    <a:pt x="1" y="667"/>
                  </a:lnTo>
                  <a:cubicBezTo>
                    <a:pt x="701" y="567"/>
                    <a:pt x="1368" y="367"/>
                    <a:pt x="1969"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313;p55"/>
            <p:cNvSpPr/>
            <p:nvPr/>
          </p:nvSpPr>
          <p:spPr>
            <a:xfrm>
              <a:off x="4143125" y="5123275"/>
              <a:ext cx="50075" cy="13575"/>
            </a:xfrm>
            <a:custGeom>
              <a:avLst/>
              <a:gdLst/>
              <a:ahLst/>
              <a:cxnLst/>
              <a:rect l="l" t="t" r="r" b="b"/>
              <a:pathLst>
                <a:path w="2003" h="543" extrusionOk="0">
                  <a:moveTo>
                    <a:pt x="2002" y="1"/>
                  </a:moveTo>
                  <a:cubicBezTo>
                    <a:pt x="1635" y="1"/>
                    <a:pt x="1302" y="34"/>
                    <a:pt x="968" y="167"/>
                  </a:cubicBezTo>
                  <a:cubicBezTo>
                    <a:pt x="601" y="234"/>
                    <a:pt x="268" y="367"/>
                    <a:pt x="1" y="534"/>
                  </a:cubicBezTo>
                  <a:cubicBezTo>
                    <a:pt x="58" y="540"/>
                    <a:pt x="116" y="543"/>
                    <a:pt x="175" y="543"/>
                  </a:cubicBezTo>
                  <a:cubicBezTo>
                    <a:pt x="458" y="543"/>
                    <a:pt x="753" y="478"/>
                    <a:pt x="1001" y="367"/>
                  </a:cubicBezTo>
                  <a:cubicBezTo>
                    <a:pt x="1368" y="334"/>
                    <a:pt x="1702" y="201"/>
                    <a:pt x="2002"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314;p55"/>
            <p:cNvSpPr/>
            <p:nvPr/>
          </p:nvSpPr>
          <p:spPr>
            <a:xfrm>
              <a:off x="4040550" y="5148300"/>
              <a:ext cx="51725" cy="11175"/>
            </a:xfrm>
            <a:custGeom>
              <a:avLst/>
              <a:gdLst/>
              <a:ahLst/>
              <a:cxnLst/>
              <a:rect l="l" t="t" r="r" b="b"/>
              <a:pathLst>
                <a:path w="2069" h="447" extrusionOk="0">
                  <a:moveTo>
                    <a:pt x="1703" y="0"/>
                  </a:moveTo>
                  <a:cubicBezTo>
                    <a:pt x="1461" y="0"/>
                    <a:pt x="1224" y="45"/>
                    <a:pt x="1001" y="134"/>
                  </a:cubicBezTo>
                  <a:cubicBezTo>
                    <a:pt x="668" y="167"/>
                    <a:pt x="334" y="267"/>
                    <a:pt x="1" y="434"/>
                  </a:cubicBezTo>
                  <a:cubicBezTo>
                    <a:pt x="92" y="442"/>
                    <a:pt x="184" y="446"/>
                    <a:pt x="275" y="446"/>
                  </a:cubicBezTo>
                  <a:cubicBezTo>
                    <a:pt x="549" y="446"/>
                    <a:pt x="818" y="409"/>
                    <a:pt x="1068" y="334"/>
                  </a:cubicBezTo>
                  <a:cubicBezTo>
                    <a:pt x="1402" y="300"/>
                    <a:pt x="1735" y="200"/>
                    <a:pt x="2069" y="34"/>
                  </a:cubicBezTo>
                  <a:cubicBezTo>
                    <a:pt x="1947" y="11"/>
                    <a:pt x="1824" y="0"/>
                    <a:pt x="1703"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315;p55"/>
            <p:cNvSpPr/>
            <p:nvPr/>
          </p:nvSpPr>
          <p:spPr>
            <a:xfrm>
              <a:off x="3937975" y="5166975"/>
              <a:ext cx="50900" cy="8875"/>
            </a:xfrm>
            <a:custGeom>
              <a:avLst/>
              <a:gdLst/>
              <a:ahLst/>
              <a:cxnLst/>
              <a:rect l="l" t="t" r="r" b="b"/>
              <a:pathLst>
                <a:path w="2036" h="355" extrusionOk="0">
                  <a:moveTo>
                    <a:pt x="1659" y="1"/>
                  </a:moveTo>
                  <a:cubicBezTo>
                    <a:pt x="1438" y="1"/>
                    <a:pt x="1213" y="24"/>
                    <a:pt x="1002" y="87"/>
                  </a:cubicBezTo>
                  <a:cubicBezTo>
                    <a:pt x="687" y="87"/>
                    <a:pt x="344" y="176"/>
                    <a:pt x="54" y="325"/>
                  </a:cubicBezTo>
                  <a:lnTo>
                    <a:pt x="54" y="325"/>
                  </a:lnTo>
                  <a:cubicBezTo>
                    <a:pt x="36" y="324"/>
                    <a:pt x="19" y="322"/>
                    <a:pt x="1" y="321"/>
                  </a:cubicBezTo>
                  <a:lnTo>
                    <a:pt x="1" y="354"/>
                  </a:lnTo>
                  <a:cubicBezTo>
                    <a:pt x="18" y="344"/>
                    <a:pt x="36" y="335"/>
                    <a:pt x="54" y="325"/>
                  </a:cubicBezTo>
                  <a:lnTo>
                    <a:pt x="54" y="325"/>
                  </a:lnTo>
                  <a:cubicBezTo>
                    <a:pt x="177" y="336"/>
                    <a:pt x="299" y="341"/>
                    <a:pt x="421" y="341"/>
                  </a:cubicBezTo>
                  <a:cubicBezTo>
                    <a:pt x="979" y="341"/>
                    <a:pt x="1529" y="234"/>
                    <a:pt x="2036" y="20"/>
                  </a:cubicBezTo>
                  <a:cubicBezTo>
                    <a:pt x="1914" y="8"/>
                    <a:pt x="1787" y="1"/>
                    <a:pt x="1659"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316;p55"/>
            <p:cNvSpPr/>
            <p:nvPr/>
          </p:nvSpPr>
          <p:spPr>
            <a:xfrm>
              <a:off x="3834575" y="5179650"/>
              <a:ext cx="51725" cy="7450"/>
            </a:xfrm>
            <a:custGeom>
              <a:avLst/>
              <a:gdLst/>
              <a:ahLst/>
              <a:cxnLst/>
              <a:rect l="l" t="t" r="r" b="b"/>
              <a:pathLst>
                <a:path w="2069" h="298" extrusionOk="0">
                  <a:moveTo>
                    <a:pt x="1499" y="1"/>
                  </a:moveTo>
                  <a:cubicBezTo>
                    <a:pt x="1341" y="1"/>
                    <a:pt x="1185" y="17"/>
                    <a:pt x="1035" y="47"/>
                  </a:cubicBezTo>
                  <a:cubicBezTo>
                    <a:pt x="668" y="47"/>
                    <a:pt x="301" y="114"/>
                    <a:pt x="1" y="247"/>
                  </a:cubicBezTo>
                  <a:cubicBezTo>
                    <a:pt x="167" y="281"/>
                    <a:pt x="342" y="297"/>
                    <a:pt x="518" y="297"/>
                  </a:cubicBezTo>
                  <a:cubicBezTo>
                    <a:pt x="693" y="297"/>
                    <a:pt x="868" y="281"/>
                    <a:pt x="1035" y="247"/>
                  </a:cubicBezTo>
                  <a:cubicBezTo>
                    <a:pt x="1098" y="253"/>
                    <a:pt x="1160" y="256"/>
                    <a:pt x="1221" y="256"/>
                  </a:cubicBezTo>
                  <a:cubicBezTo>
                    <a:pt x="1516" y="256"/>
                    <a:pt x="1792" y="191"/>
                    <a:pt x="2069" y="81"/>
                  </a:cubicBezTo>
                  <a:cubicBezTo>
                    <a:pt x="1885" y="25"/>
                    <a:pt x="1691" y="1"/>
                    <a:pt x="1499"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317;p55"/>
            <p:cNvSpPr/>
            <p:nvPr/>
          </p:nvSpPr>
          <p:spPr>
            <a:xfrm>
              <a:off x="3730325" y="5185775"/>
              <a:ext cx="51750" cy="6225"/>
            </a:xfrm>
            <a:custGeom>
              <a:avLst/>
              <a:gdLst/>
              <a:ahLst/>
              <a:cxnLst/>
              <a:rect l="l" t="t" r="r" b="b"/>
              <a:pathLst>
                <a:path w="2070" h="249" extrusionOk="0">
                  <a:moveTo>
                    <a:pt x="1399" y="1"/>
                  </a:moveTo>
                  <a:cubicBezTo>
                    <a:pt x="1275" y="1"/>
                    <a:pt x="1153" y="12"/>
                    <a:pt x="1035" y="36"/>
                  </a:cubicBezTo>
                  <a:cubicBezTo>
                    <a:pt x="948" y="28"/>
                    <a:pt x="864" y="24"/>
                    <a:pt x="780" y="24"/>
                  </a:cubicBezTo>
                  <a:cubicBezTo>
                    <a:pt x="511" y="24"/>
                    <a:pt x="256" y="67"/>
                    <a:pt x="1" y="169"/>
                  </a:cubicBezTo>
                  <a:cubicBezTo>
                    <a:pt x="245" y="218"/>
                    <a:pt x="507" y="249"/>
                    <a:pt x="761" y="249"/>
                  </a:cubicBezTo>
                  <a:cubicBezTo>
                    <a:pt x="854" y="249"/>
                    <a:pt x="946" y="245"/>
                    <a:pt x="1035" y="236"/>
                  </a:cubicBezTo>
                  <a:cubicBezTo>
                    <a:pt x="1100" y="242"/>
                    <a:pt x="1164" y="245"/>
                    <a:pt x="1227" y="245"/>
                  </a:cubicBezTo>
                  <a:cubicBezTo>
                    <a:pt x="1520" y="245"/>
                    <a:pt x="1795" y="185"/>
                    <a:pt x="2069" y="102"/>
                  </a:cubicBezTo>
                  <a:cubicBezTo>
                    <a:pt x="1854" y="38"/>
                    <a:pt x="1624" y="1"/>
                    <a:pt x="1399"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318;p55"/>
            <p:cNvSpPr/>
            <p:nvPr/>
          </p:nvSpPr>
          <p:spPr>
            <a:xfrm>
              <a:off x="3626100" y="5185500"/>
              <a:ext cx="51725" cy="5800"/>
            </a:xfrm>
            <a:custGeom>
              <a:avLst/>
              <a:gdLst/>
              <a:ahLst/>
              <a:cxnLst/>
              <a:rect l="l" t="t" r="r" b="b"/>
              <a:pathLst>
                <a:path w="2069" h="232" extrusionOk="0">
                  <a:moveTo>
                    <a:pt x="779" y="1"/>
                  </a:moveTo>
                  <a:cubicBezTo>
                    <a:pt x="519" y="1"/>
                    <a:pt x="250" y="38"/>
                    <a:pt x="0" y="113"/>
                  </a:cubicBezTo>
                  <a:cubicBezTo>
                    <a:pt x="375" y="188"/>
                    <a:pt x="771" y="232"/>
                    <a:pt x="1164" y="232"/>
                  </a:cubicBezTo>
                  <a:cubicBezTo>
                    <a:pt x="1471" y="232"/>
                    <a:pt x="1776" y="205"/>
                    <a:pt x="2068" y="147"/>
                  </a:cubicBezTo>
                  <a:cubicBezTo>
                    <a:pt x="1735" y="47"/>
                    <a:pt x="1401" y="13"/>
                    <a:pt x="1034" y="13"/>
                  </a:cubicBezTo>
                  <a:cubicBezTo>
                    <a:pt x="951" y="5"/>
                    <a:pt x="865" y="1"/>
                    <a:pt x="779"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319;p55"/>
            <p:cNvSpPr/>
            <p:nvPr/>
          </p:nvSpPr>
          <p:spPr>
            <a:xfrm>
              <a:off x="3521850" y="5178725"/>
              <a:ext cx="51725" cy="7550"/>
            </a:xfrm>
            <a:custGeom>
              <a:avLst/>
              <a:gdLst/>
              <a:ahLst/>
              <a:cxnLst/>
              <a:rect l="l" t="t" r="r" b="b"/>
              <a:pathLst>
                <a:path w="2069" h="302" extrusionOk="0">
                  <a:moveTo>
                    <a:pt x="522" y="1"/>
                  </a:moveTo>
                  <a:cubicBezTo>
                    <a:pt x="343" y="1"/>
                    <a:pt x="167" y="17"/>
                    <a:pt x="1" y="51"/>
                  </a:cubicBezTo>
                  <a:cubicBezTo>
                    <a:pt x="334" y="184"/>
                    <a:pt x="668" y="251"/>
                    <a:pt x="1035" y="251"/>
                  </a:cubicBezTo>
                  <a:cubicBezTo>
                    <a:pt x="1201" y="284"/>
                    <a:pt x="1377" y="301"/>
                    <a:pt x="1552" y="301"/>
                  </a:cubicBezTo>
                  <a:cubicBezTo>
                    <a:pt x="1727" y="301"/>
                    <a:pt x="1902" y="284"/>
                    <a:pt x="2069" y="251"/>
                  </a:cubicBezTo>
                  <a:cubicBezTo>
                    <a:pt x="1769" y="118"/>
                    <a:pt x="1402" y="51"/>
                    <a:pt x="1068" y="51"/>
                  </a:cubicBezTo>
                  <a:cubicBezTo>
                    <a:pt x="885" y="17"/>
                    <a:pt x="701" y="1"/>
                    <a:pt x="522"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320;p55"/>
            <p:cNvSpPr/>
            <p:nvPr/>
          </p:nvSpPr>
          <p:spPr>
            <a:xfrm>
              <a:off x="3418450" y="5165650"/>
              <a:ext cx="51725" cy="8850"/>
            </a:xfrm>
            <a:custGeom>
              <a:avLst/>
              <a:gdLst/>
              <a:ahLst/>
              <a:cxnLst/>
              <a:rect l="l" t="t" r="r" b="b"/>
              <a:pathLst>
                <a:path w="2069" h="354" extrusionOk="0">
                  <a:moveTo>
                    <a:pt x="263" y="1"/>
                  </a:moveTo>
                  <a:cubicBezTo>
                    <a:pt x="175" y="1"/>
                    <a:pt x="88" y="3"/>
                    <a:pt x="0" y="7"/>
                  </a:cubicBezTo>
                  <a:cubicBezTo>
                    <a:pt x="334" y="174"/>
                    <a:pt x="667" y="240"/>
                    <a:pt x="1034" y="274"/>
                  </a:cubicBezTo>
                  <a:cubicBezTo>
                    <a:pt x="1218" y="329"/>
                    <a:pt x="1412" y="353"/>
                    <a:pt x="1604" y="353"/>
                  </a:cubicBezTo>
                  <a:cubicBezTo>
                    <a:pt x="1762" y="353"/>
                    <a:pt x="1919" y="337"/>
                    <a:pt x="2068" y="307"/>
                  </a:cubicBezTo>
                  <a:cubicBezTo>
                    <a:pt x="1485" y="103"/>
                    <a:pt x="875" y="1"/>
                    <a:pt x="263"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321;p55"/>
            <p:cNvSpPr/>
            <p:nvPr/>
          </p:nvSpPr>
          <p:spPr>
            <a:xfrm>
              <a:off x="3316700" y="5145475"/>
              <a:ext cx="50900" cy="11175"/>
            </a:xfrm>
            <a:custGeom>
              <a:avLst/>
              <a:gdLst/>
              <a:ahLst/>
              <a:cxnLst/>
              <a:rect l="l" t="t" r="r" b="b"/>
              <a:pathLst>
                <a:path w="2036" h="447" extrusionOk="0">
                  <a:moveTo>
                    <a:pt x="270" y="1"/>
                  </a:moveTo>
                  <a:cubicBezTo>
                    <a:pt x="182" y="1"/>
                    <a:pt x="92" y="5"/>
                    <a:pt x="1" y="13"/>
                  </a:cubicBezTo>
                  <a:lnTo>
                    <a:pt x="1" y="47"/>
                  </a:lnTo>
                  <a:cubicBezTo>
                    <a:pt x="635" y="313"/>
                    <a:pt x="1335" y="447"/>
                    <a:pt x="2036" y="447"/>
                  </a:cubicBezTo>
                  <a:cubicBezTo>
                    <a:pt x="1735" y="280"/>
                    <a:pt x="1402" y="147"/>
                    <a:pt x="1035" y="113"/>
                  </a:cubicBezTo>
                  <a:cubicBezTo>
                    <a:pt x="785" y="38"/>
                    <a:pt x="534" y="1"/>
                    <a:pt x="270"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322;p55"/>
            <p:cNvSpPr/>
            <p:nvPr/>
          </p:nvSpPr>
          <p:spPr>
            <a:xfrm>
              <a:off x="3215800" y="5119950"/>
              <a:ext cx="50050" cy="13575"/>
            </a:xfrm>
            <a:custGeom>
              <a:avLst/>
              <a:gdLst/>
              <a:ahLst/>
              <a:cxnLst/>
              <a:rect l="l" t="t" r="r" b="b"/>
              <a:pathLst>
                <a:path w="2002" h="543" extrusionOk="0">
                  <a:moveTo>
                    <a:pt x="1" y="0"/>
                  </a:moveTo>
                  <a:lnTo>
                    <a:pt x="1" y="0"/>
                  </a:lnTo>
                  <a:cubicBezTo>
                    <a:pt x="267" y="167"/>
                    <a:pt x="601" y="300"/>
                    <a:pt x="968" y="367"/>
                  </a:cubicBezTo>
                  <a:cubicBezTo>
                    <a:pt x="1244" y="478"/>
                    <a:pt x="1521" y="542"/>
                    <a:pt x="1816" y="542"/>
                  </a:cubicBezTo>
                  <a:cubicBezTo>
                    <a:pt x="1877" y="542"/>
                    <a:pt x="1939" y="540"/>
                    <a:pt x="2002" y="534"/>
                  </a:cubicBezTo>
                  <a:cubicBezTo>
                    <a:pt x="1368" y="234"/>
                    <a:pt x="701" y="33"/>
                    <a:pt x="1"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323;p55"/>
            <p:cNvSpPr/>
            <p:nvPr/>
          </p:nvSpPr>
          <p:spPr>
            <a:xfrm>
              <a:off x="3116575" y="5087425"/>
              <a:ext cx="49225" cy="16700"/>
            </a:xfrm>
            <a:custGeom>
              <a:avLst/>
              <a:gdLst/>
              <a:ahLst/>
              <a:cxnLst/>
              <a:rect l="l" t="t" r="r" b="b"/>
              <a:pathLst>
                <a:path w="1969" h="668" extrusionOk="0">
                  <a:moveTo>
                    <a:pt x="0" y="0"/>
                  </a:moveTo>
                  <a:cubicBezTo>
                    <a:pt x="267" y="200"/>
                    <a:pt x="600" y="367"/>
                    <a:pt x="934" y="434"/>
                  </a:cubicBezTo>
                  <a:cubicBezTo>
                    <a:pt x="1268" y="601"/>
                    <a:pt x="1601" y="667"/>
                    <a:pt x="1968" y="667"/>
                  </a:cubicBezTo>
                  <a:cubicBezTo>
                    <a:pt x="1668" y="467"/>
                    <a:pt x="1368" y="334"/>
                    <a:pt x="1001" y="234"/>
                  </a:cubicBezTo>
                  <a:cubicBezTo>
                    <a:pt x="701" y="100"/>
                    <a:pt x="334" y="0"/>
                    <a:pt x="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324;p55"/>
            <p:cNvSpPr/>
            <p:nvPr/>
          </p:nvSpPr>
          <p:spPr>
            <a:xfrm>
              <a:off x="3019000" y="5049900"/>
              <a:ext cx="48375" cy="19200"/>
            </a:xfrm>
            <a:custGeom>
              <a:avLst/>
              <a:gdLst/>
              <a:ahLst/>
              <a:cxnLst/>
              <a:rect l="l" t="t" r="r" b="b"/>
              <a:pathLst>
                <a:path w="1935" h="768" extrusionOk="0">
                  <a:moveTo>
                    <a:pt x="0" y="0"/>
                  </a:moveTo>
                  <a:cubicBezTo>
                    <a:pt x="601" y="400"/>
                    <a:pt x="1234" y="667"/>
                    <a:pt x="1935" y="767"/>
                  </a:cubicBezTo>
                  <a:cubicBezTo>
                    <a:pt x="1668" y="567"/>
                    <a:pt x="1368" y="367"/>
                    <a:pt x="1001" y="300"/>
                  </a:cubicBezTo>
                  <a:cubicBezTo>
                    <a:pt x="701" y="134"/>
                    <a:pt x="367" y="33"/>
                    <a:pt x="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325;p55"/>
            <p:cNvSpPr/>
            <p:nvPr/>
          </p:nvSpPr>
          <p:spPr>
            <a:xfrm>
              <a:off x="2923925" y="5006525"/>
              <a:ext cx="47550" cy="22550"/>
            </a:xfrm>
            <a:custGeom>
              <a:avLst/>
              <a:gdLst/>
              <a:ahLst/>
              <a:cxnLst/>
              <a:rect l="l" t="t" r="r" b="b"/>
              <a:pathLst>
                <a:path w="1902" h="902" extrusionOk="0">
                  <a:moveTo>
                    <a:pt x="34" y="1"/>
                  </a:moveTo>
                  <a:lnTo>
                    <a:pt x="34" y="1"/>
                  </a:lnTo>
                  <a:cubicBezTo>
                    <a:pt x="1" y="34"/>
                    <a:pt x="401" y="301"/>
                    <a:pt x="935" y="534"/>
                  </a:cubicBezTo>
                  <a:cubicBezTo>
                    <a:pt x="1235" y="701"/>
                    <a:pt x="1568" y="834"/>
                    <a:pt x="1902" y="901"/>
                  </a:cubicBezTo>
                  <a:cubicBezTo>
                    <a:pt x="1335" y="468"/>
                    <a:pt x="701" y="167"/>
                    <a:pt x="34"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326;p55"/>
            <p:cNvSpPr/>
            <p:nvPr/>
          </p:nvSpPr>
          <p:spPr>
            <a:xfrm>
              <a:off x="2832200" y="4957325"/>
              <a:ext cx="45875" cy="25050"/>
            </a:xfrm>
            <a:custGeom>
              <a:avLst/>
              <a:gdLst/>
              <a:ahLst/>
              <a:cxnLst/>
              <a:rect l="l" t="t" r="r" b="b"/>
              <a:pathLst>
                <a:path w="1835" h="1002" extrusionOk="0">
                  <a:moveTo>
                    <a:pt x="34" y="0"/>
                  </a:moveTo>
                  <a:lnTo>
                    <a:pt x="34" y="0"/>
                  </a:lnTo>
                  <a:cubicBezTo>
                    <a:pt x="0" y="34"/>
                    <a:pt x="367" y="301"/>
                    <a:pt x="868" y="601"/>
                  </a:cubicBezTo>
                  <a:cubicBezTo>
                    <a:pt x="1168" y="801"/>
                    <a:pt x="1501" y="934"/>
                    <a:pt x="1835" y="1001"/>
                  </a:cubicBezTo>
                  <a:cubicBezTo>
                    <a:pt x="1601" y="734"/>
                    <a:pt x="1301" y="534"/>
                    <a:pt x="968" y="401"/>
                  </a:cubicBezTo>
                  <a:cubicBezTo>
                    <a:pt x="701" y="201"/>
                    <a:pt x="367" y="67"/>
                    <a:pt x="34"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27;p55"/>
            <p:cNvSpPr/>
            <p:nvPr/>
          </p:nvSpPr>
          <p:spPr>
            <a:xfrm>
              <a:off x="2743800" y="4902275"/>
              <a:ext cx="44225" cy="28400"/>
            </a:xfrm>
            <a:custGeom>
              <a:avLst/>
              <a:gdLst/>
              <a:ahLst/>
              <a:cxnLst/>
              <a:rect l="l" t="t" r="r" b="b"/>
              <a:pathLst>
                <a:path w="1769" h="1136" extrusionOk="0">
                  <a:moveTo>
                    <a:pt x="0" y="1"/>
                  </a:moveTo>
                  <a:cubicBezTo>
                    <a:pt x="0" y="68"/>
                    <a:pt x="334" y="368"/>
                    <a:pt x="834" y="668"/>
                  </a:cubicBezTo>
                  <a:cubicBezTo>
                    <a:pt x="1101" y="868"/>
                    <a:pt x="1401" y="1035"/>
                    <a:pt x="1768" y="1135"/>
                  </a:cubicBezTo>
                  <a:cubicBezTo>
                    <a:pt x="1768" y="1068"/>
                    <a:pt x="1401" y="801"/>
                    <a:pt x="934" y="468"/>
                  </a:cubicBezTo>
                  <a:cubicBezTo>
                    <a:pt x="634" y="268"/>
                    <a:pt x="334" y="101"/>
                    <a:pt x="0"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28;p55"/>
            <p:cNvSpPr/>
            <p:nvPr/>
          </p:nvSpPr>
          <p:spPr>
            <a:xfrm>
              <a:off x="2657075" y="4843075"/>
              <a:ext cx="45050" cy="30050"/>
            </a:xfrm>
            <a:custGeom>
              <a:avLst/>
              <a:gdLst/>
              <a:ahLst/>
              <a:cxnLst/>
              <a:rect l="l" t="t" r="r" b="b"/>
              <a:pathLst>
                <a:path w="1802" h="1202" extrusionOk="0">
                  <a:moveTo>
                    <a:pt x="34" y="1"/>
                  </a:moveTo>
                  <a:lnTo>
                    <a:pt x="34" y="1"/>
                  </a:lnTo>
                  <a:cubicBezTo>
                    <a:pt x="0" y="67"/>
                    <a:pt x="367" y="367"/>
                    <a:pt x="834" y="701"/>
                  </a:cubicBezTo>
                  <a:cubicBezTo>
                    <a:pt x="1101" y="935"/>
                    <a:pt x="1401" y="1101"/>
                    <a:pt x="1735" y="1201"/>
                  </a:cubicBezTo>
                  <a:cubicBezTo>
                    <a:pt x="1802" y="1168"/>
                    <a:pt x="1435" y="868"/>
                    <a:pt x="968" y="534"/>
                  </a:cubicBezTo>
                  <a:cubicBezTo>
                    <a:pt x="701" y="301"/>
                    <a:pt x="367" y="101"/>
                    <a:pt x="34"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29;p55"/>
            <p:cNvSpPr/>
            <p:nvPr/>
          </p:nvSpPr>
          <p:spPr>
            <a:xfrm>
              <a:off x="2575350" y="4778875"/>
              <a:ext cx="42550" cy="32525"/>
            </a:xfrm>
            <a:custGeom>
              <a:avLst/>
              <a:gdLst/>
              <a:ahLst/>
              <a:cxnLst/>
              <a:rect l="l" t="t" r="r" b="b"/>
              <a:pathLst>
                <a:path w="1702" h="1301" extrusionOk="0">
                  <a:moveTo>
                    <a:pt x="67" y="0"/>
                  </a:moveTo>
                  <a:lnTo>
                    <a:pt x="67" y="0"/>
                  </a:lnTo>
                  <a:cubicBezTo>
                    <a:pt x="0" y="33"/>
                    <a:pt x="334" y="367"/>
                    <a:pt x="801" y="734"/>
                  </a:cubicBezTo>
                  <a:cubicBezTo>
                    <a:pt x="1034" y="967"/>
                    <a:pt x="1335" y="1168"/>
                    <a:pt x="1668" y="1301"/>
                  </a:cubicBezTo>
                  <a:cubicBezTo>
                    <a:pt x="1701" y="1268"/>
                    <a:pt x="1368" y="934"/>
                    <a:pt x="934" y="567"/>
                  </a:cubicBezTo>
                  <a:cubicBezTo>
                    <a:pt x="667" y="300"/>
                    <a:pt x="367" y="133"/>
                    <a:pt x="67"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30;p55"/>
            <p:cNvSpPr/>
            <p:nvPr/>
          </p:nvSpPr>
          <p:spPr>
            <a:xfrm>
              <a:off x="2497800" y="4710475"/>
              <a:ext cx="40050" cy="35125"/>
            </a:xfrm>
            <a:custGeom>
              <a:avLst/>
              <a:gdLst/>
              <a:ahLst/>
              <a:cxnLst/>
              <a:rect l="l" t="t" r="r" b="b"/>
              <a:pathLst>
                <a:path w="1602" h="1405" extrusionOk="0">
                  <a:moveTo>
                    <a:pt x="33" y="1"/>
                  </a:moveTo>
                  <a:cubicBezTo>
                    <a:pt x="0" y="1"/>
                    <a:pt x="300" y="368"/>
                    <a:pt x="734" y="768"/>
                  </a:cubicBezTo>
                  <a:cubicBezTo>
                    <a:pt x="1112" y="1146"/>
                    <a:pt x="1460" y="1405"/>
                    <a:pt x="1554" y="1405"/>
                  </a:cubicBezTo>
                  <a:cubicBezTo>
                    <a:pt x="1559" y="1405"/>
                    <a:pt x="1564" y="1404"/>
                    <a:pt x="1568" y="1402"/>
                  </a:cubicBezTo>
                  <a:cubicBezTo>
                    <a:pt x="1601" y="1335"/>
                    <a:pt x="1268" y="1001"/>
                    <a:pt x="867" y="601"/>
                  </a:cubicBezTo>
                  <a:cubicBezTo>
                    <a:pt x="634" y="334"/>
                    <a:pt x="334" y="134"/>
                    <a:pt x="33"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31;p55"/>
            <p:cNvSpPr/>
            <p:nvPr/>
          </p:nvSpPr>
          <p:spPr>
            <a:xfrm>
              <a:off x="2423575" y="4636250"/>
              <a:ext cx="38375" cy="37625"/>
            </a:xfrm>
            <a:custGeom>
              <a:avLst/>
              <a:gdLst/>
              <a:ahLst/>
              <a:cxnLst/>
              <a:rect l="l" t="t" r="r" b="b"/>
              <a:pathLst>
                <a:path w="1535" h="1505" extrusionOk="0">
                  <a:moveTo>
                    <a:pt x="34" y="1"/>
                  </a:moveTo>
                  <a:cubicBezTo>
                    <a:pt x="0" y="34"/>
                    <a:pt x="300" y="401"/>
                    <a:pt x="701" y="835"/>
                  </a:cubicBezTo>
                  <a:cubicBezTo>
                    <a:pt x="1049" y="1215"/>
                    <a:pt x="1397" y="1505"/>
                    <a:pt x="1489" y="1505"/>
                  </a:cubicBezTo>
                  <a:cubicBezTo>
                    <a:pt x="1494" y="1505"/>
                    <a:pt x="1498" y="1504"/>
                    <a:pt x="1501" y="1502"/>
                  </a:cubicBezTo>
                  <a:cubicBezTo>
                    <a:pt x="1535" y="1435"/>
                    <a:pt x="1268" y="1068"/>
                    <a:pt x="834" y="668"/>
                  </a:cubicBezTo>
                  <a:cubicBezTo>
                    <a:pt x="634" y="401"/>
                    <a:pt x="367" y="168"/>
                    <a:pt x="34"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332;p55"/>
            <p:cNvSpPr/>
            <p:nvPr/>
          </p:nvSpPr>
          <p:spPr>
            <a:xfrm>
              <a:off x="2354350" y="4558500"/>
              <a:ext cx="35050" cy="39475"/>
            </a:xfrm>
            <a:custGeom>
              <a:avLst/>
              <a:gdLst/>
              <a:ahLst/>
              <a:cxnLst/>
              <a:rect l="l" t="t" r="r" b="b"/>
              <a:pathLst>
                <a:path w="1402" h="1579" extrusionOk="0">
                  <a:moveTo>
                    <a:pt x="57" y="0"/>
                  </a:moveTo>
                  <a:cubicBezTo>
                    <a:pt x="47" y="0"/>
                    <a:pt x="40" y="3"/>
                    <a:pt x="34" y="9"/>
                  </a:cubicBezTo>
                  <a:cubicBezTo>
                    <a:pt x="1" y="42"/>
                    <a:pt x="267" y="409"/>
                    <a:pt x="634" y="843"/>
                  </a:cubicBezTo>
                  <a:cubicBezTo>
                    <a:pt x="984" y="1256"/>
                    <a:pt x="1334" y="1579"/>
                    <a:pt x="1395" y="1579"/>
                  </a:cubicBezTo>
                  <a:cubicBezTo>
                    <a:pt x="1398" y="1579"/>
                    <a:pt x="1400" y="1578"/>
                    <a:pt x="1402" y="1577"/>
                  </a:cubicBezTo>
                  <a:cubicBezTo>
                    <a:pt x="1268" y="1243"/>
                    <a:pt x="1068" y="943"/>
                    <a:pt x="801" y="709"/>
                  </a:cubicBezTo>
                  <a:cubicBezTo>
                    <a:pt x="466" y="313"/>
                    <a:pt x="158" y="0"/>
                    <a:pt x="57"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333;p55"/>
            <p:cNvSpPr/>
            <p:nvPr/>
          </p:nvSpPr>
          <p:spPr>
            <a:xfrm>
              <a:off x="2289300" y="4476925"/>
              <a:ext cx="33400" cy="41000"/>
            </a:xfrm>
            <a:custGeom>
              <a:avLst/>
              <a:gdLst/>
              <a:ahLst/>
              <a:cxnLst/>
              <a:rect l="l" t="t" r="r" b="b"/>
              <a:pathLst>
                <a:path w="1336" h="1640" extrusionOk="0">
                  <a:moveTo>
                    <a:pt x="74" y="0"/>
                  </a:moveTo>
                  <a:cubicBezTo>
                    <a:pt x="71" y="0"/>
                    <a:pt x="69" y="1"/>
                    <a:pt x="67" y="3"/>
                  </a:cubicBezTo>
                  <a:cubicBezTo>
                    <a:pt x="1" y="36"/>
                    <a:pt x="268" y="436"/>
                    <a:pt x="601" y="870"/>
                  </a:cubicBezTo>
                  <a:cubicBezTo>
                    <a:pt x="951" y="1315"/>
                    <a:pt x="1240" y="1640"/>
                    <a:pt x="1324" y="1640"/>
                  </a:cubicBezTo>
                  <a:cubicBezTo>
                    <a:pt x="1328" y="1640"/>
                    <a:pt x="1332" y="1639"/>
                    <a:pt x="1335" y="1637"/>
                  </a:cubicBezTo>
                  <a:cubicBezTo>
                    <a:pt x="1202" y="1304"/>
                    <a:pt x="1001" y="1003"/>
                    <a:pt x="768" y="737"/>
                  </a:cubicBezTo>
                  <a:cubicBezTo>
                    <a:pt x="450" y="323"/>
                    <a:pt x="132" y="0"/>
                    <a:pt x="74"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334;p55"/>
            <p:cNvSpPr/>
            <p:nvPr/>
          </p:nvSpPr>
          <p:spPr>
            <a:xfrm>
              <a:off x="2230925" y="4391025"/>
              <a:ext cx="29225" cy="43500"/>
            </a:xfrm>
            <a:custGeom>
              <a:avLst/>
              <a:gdLst/>
              <a:ahLst/>
              <a:cxnLst/>
              <a:rect l="l" t="t" r="r" b="b"/>
              <a:pathLst>
                <a:path w="1169" h="1740" extrusionOk="0">
                  <a:moveTo>
                    <a:pt x="6" y="1"/>
                  </a:moveTo>
                  <a:cubicBezTo>
                    <a:pt x="4" y="1"/>
                    <a:pt x="2" y="2"/>
                    <a:pt x="1" y="3"/>
                  </a:cubicBezTo>
                  <a:cubicBezTo>
                    <a:pt x="101" y="336"/>
                    <a:pt x="268" y="670"/>
                    <a:pt x="501" y="937"/>
                  </a:cubicBezTo>
                  <a:cubicBezTo>
                    <a:pt x="789" y="1384"/>
                    <a:pt x="1107" y="1740"/>
                    <a:pt x="1162" y="1740"/>
                  </a:cubicBezTo>
                  <a:cubicBezTo>
                    <a:pt x="1165" y="1740"/>
                    <a:pt x="1167" y="1739"/>
                    <a:pt x="1168" y="1737"/>
                  </a:cubicBezTo>
                  <a:cubicBezTo>
                    <a:pt x="1068" y="1404"/>
                    <a:pt x="901" y="1070"/>
                    <a:pt x="668" y="803"/>
                  </a:cubicBezTo>
                  <a:cubicBezTo>
                    <a:pt x="348" y="356"/>
                    <a:pt x="60" y="1"/>
                    <a:pt x="6"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335;p55"/>
            <p:cNvSpPr/>
            <p:nvPr/>
          </p:nvSpPr>
          <p:spPr>
            <a:xfrm>
              <a:off x="2175900" y="4302625"/>
              <a:ext cx="26700" cy="44350"/>
            </a:xfrm>
            <a:custGeom>
              <a:avLst/>
              <a:gdLst/>
              <a:ahLst/>
              <a:cxnLst/>
              <a:rect l="l" t="t" r="r" b="b"/>
              <a:pathLst>
                <a:path w="1068" h="1774" extrusionOk="0">
                  <a:moveTo>
                    <a:pt x="10" y="1"/>
                  </a:moveTo>
                  <a:cubicBezTo>
                    <a:pt x="6" y="1"/>
                    <a:pt x="3" y="2"/>
                    <a:pt x="0" y="3"/>
                  </a:cubicBezTo>
                  <a:cubicBezTo>
                    <a:pt x="67" y="337"/>
                    <a:pt x="234" y="670"/>
                    <a:pt x="434" y="937"/>
                  </a:cubicBezTo>
                  <a:cubicBezTo>
                    <a:pt x="721" y="1416"/>
                    <a:pt x="978" y="1773"/>
                    <a:pt x="1058" y="1773"/>
                  </a:cubicBezTo>
                  <a:cubicBezTo>
                    <a:pt x="1062" y="1773"/>
                    <a:pt x="1065" y="1772"/>
                    <a:pt x="1068" y="1771"/>
                  </a:cubicBezTo>
                  <a:cubicBezTo>
                    <a:pt x="968" y="1437"/>
                    <a:pt x="834" y="1104"/>
                    <a:pt x="634" y="837"/>
                  </a:cubicBezTo>
                  <a:cubicBezTo>
                    <a:pt x="346" y="358"/>
                    <a:pt x="89" y="1"/>
                    <a:pt x="10"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336;p55"/>
            <p:cNvSpPr/>
            <p:nvPr/>
          </p:nvSpPr>
          <p:spPr>
            <a:xfrm>
              <a:off x="2126700" y="4210900"/>
              <a:ext cx="24200" cy="46000"/>
            </a:xfrm>
            <a:custGeom>
              <a:avLst/>
              <a:gdLst/>
              <a:ahLst/>
              <a:cxnLst/>
              <a:rect l="l" t="t" r="r" b="b"/>
              <a:pathLst>
                <a:path w="968" h="1840" extrusionOk="0">
                  <a:moveTo>
                    <a:pt x="9" y="1"/>
                  </a:moveTo>
                  <a:cubicBezTo>
                    <a:pt x="6" y="1"/>
                    <a:pt x="3" y="1"/>
                    <a:pt x="0" y="3"/>
                  </a:cubicBezTo>
                  <a:cubicBezTo>
                    <a:pt x="67" y="336"/>
                    <a:pt x="200" y="670"/>
                    <a:pt x="400" y="970"/>
                  </a:cubicBezTo>
                  <a:cubicBezTo>
                    <a:pt x="657" y="1451"/>
                    <a:pt x="882" y="1839"/>
                    <a:pt x="959" y="1839"/>
                  </a:cubicBezTo>
                  <a:cubicBezTo>
                    <a:pt x="962" y="1839"/>
                    <a:pt x="965" y="1839"/>
                    <a:pt x="967" y="1837"/>
                  </a:cubicBezTo>
                  <a:cubicBezTo>
                    <a:pt x="901" y="1504"/>
                    <a:pt x="767" y="1170"/>
                    <a:pt x="567" y="870"/>
                  </a:cubicBezTo>
                  <a:cubicBezTo>
                    <a:pt x="343" y="389"/>
                    <a:pt x="88" y="1"/>
                    <a:pt x="9"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337;p55"/>
            <p:cNvSpPr/>
            <p:nvPr/>
          </p:nvSpPr>
          <p:spPr>
            <a:xfrm>
              <a:off x="2083325" y="4116725"/>
              <a:ext cx="20875" cy="47600"/>
            </a:xfrm>
            <a:custGeom>
              <a:avLst/>
              <a:gdLst/>
              <a:ahLst/>
              <a:cxnLst/>
              <a:rect l="l" t="t" r="r" b="b"/>
              <a:pathLst>
                <a:path w="835" h="1904" extrusionOk="0">
                  <a:moveTo>
                    <a:pt x="1" y="0"/>
                  </a:moveTo>
                  <a:lnTo>
                    <a:pt x="1" y="0"/>
                  </a:lnTo>
                  <a:cubicBezTo>
                    <a:pt x="34" y="334"/>
                    <a:pt x="134" y="668"/>
                    <a:pt x="301" y="1001"/>
                  </a:cubicBezTo>
                  <a:cubicBezTo>
                    <a:pt x="526" y="1483"/>
                    <a:pt x="751" y="1904"/>
                    <a:pt x="827" y="1904"/>
                  </a:cubicBezTo>
                  <a:cubicBezTo>
                    <a:pt x="829" y="1904"/>
                    <a:pt x="832" y="1903"/>
                    <a:pt x="834" y="1902"/>
                  </a:cubicBezTo>
                  <a:cubicBezTo>
                    <a:pt x="668" y="1201"/>
                    <a:pt x="401" y="567"/>
                    <a:pt x="1"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338;p55"/>
            <p:cNvSpPr/>
            <p:nvPr/>
          </p:nvSpPr>
          <p:spPr>
            <a:xfrm>
              <a:off x="2044975" y="4019150"/>
              <a:ext cx="18350" cy="49225"/>
            </a:xfrm>
            <a:custGeom>
              <a:avLst/>
              <a:gdLst/>
              <a:ahLst/>
              <a:cxnLst/>
              <a:rect l="l" t="t" r="r" b="b"/>
              <a:pathLst>
                <a:path w="734" h="1969" extrusionOk="0">
                  <a:moveTo>
                    <a:pt x="0" y="1"/>
                  </a:moveTo>
                  <a:cubicBezTo>
                    <a:pt x="0" y="368"/>
                    <a:pt x="100" y="701"/>
                    <a:pt x="267" y="1035"/>
                  </a:cubicBezTo>
                  <a:cubicBezTo>
                    <a:pt x="334" y="1368"/>
                    <a:pt x="500" y="1702"/>
                    <a:pt x="734" y="1969"/>
                  </a:cubicBezTo>
                  <a:cubicBezTo>
                    <a:pt x="701" y="1602"/>
                    <a:pt x="601" y="1268"/>
                    <a:pt x="467" y="968"/>
                  </a:cubicBezTo>
                  <a:cubicBezTo>
                    <a:pt x="367" y="601"/>
                    <a:pt x="200" y="301"/>
                    <a:pt x="0"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339;p55"/>
            <p:cNvSpPr/>
            <p:nvPr/>
          </p:nvSpPr>
          <p:spPr>
            <a:xfrm>
              <a:off x="2012450" y="3920750"/>
              <a:ext cx="15850" cy="49225"/>
            </a:xfrm>
            <a:custGeom>
              <a:avLst/>
              <a:gdLst/>
              <a:ahLst/>
              <a:cxnLst/>
              <a:rect l="l" t="t" r="r" b="b"/>
              <a:pathLst>
                <a:path w="634" h="1969" extrusionOk="0">
                  <a:moveTo>
                    <a:pt x="0" y="0"/>
                  </a:moveTo>
                  <a:cubicBezTo>
                    <a:pt x="0" y="334"/>
                    <a:pt x="67" y="701"/>
                    <a:pt x="200" y="1035"/>
                  </a:cubicBezTo>
                  <a:cubicBezTo>
                    <a:pt x="267" y="1368"/>
                    <a:pt x="400" y="1702"/>
                    <a:pt x="634" y="1969"/>
                  </a:cubicBezTo>
                  <a:cubicBezTo>
                    <a:pt x="634" y="1635"/>
                    <a:pt x="567" y="1268"/>
                    <a:pt x="400" y="968"/>
                  </a:cubicBezTo>
                  <a:cubicBezTo>
                    <a:pt x="334" y="601"/>
                    <a:pt x="200" y="267"/>
                    <a:pt x="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340;p55"/>
            <p:cNvSpPr/>
            <p:nvPr/>
          </p:nvSpPr>
          <p:spPr>
            <a:xfrm>
              <a:off x="1984925" y="3819850"/>
              <a:ext cx="14200" cy="50900"/>
            </a:xfrm>
            <a:custGeom>
              <a:avLst/>
              <a:gdLst/>
              <a:ahLst/>
              <a:cxnLst/>
              <a:rect l="l" t="t" r="r" b="b"/>
              <a:pathLst>
                <a:path w="568" h="2036" extrusionOk="0">
                  <a:moveTo>
                    <a:pt x="34" y="0"/>
                  </a:moveTo>
                  <a:lnTo>
                    <a:pt x="34" y="0"/>
                  </a:lnTo>
                  <a:cubicBezTo>
                    <a:pt x="0" y="334"/>
                    <a:pt x="67" y="701"/>
                    <a:pt x="201" y="1034"/>
                  </a:cubicBezTo>
                  <a:cubicBezTo>
                    <a:pt x="234" y="1368"/>
                    <a:pt x="367" y="1735"/>
                    <a:pt x="534" y="2035"/>
                  </a:cubicBezTo>
                  <a:cubicBezTo>
                    <a:pt x="567" y="1668"/>
                    <a:pt x="501" y="1301"/>
                    <a:pt x="401" y="968"/>
                  </a:cubicBezTo>
                  <a:cubicBezTo>
                    <a:pt x="334" y="634"/>
                    <a:pt x="234" y="300"/>
                    <a:pt x="34"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341;p55"/>
            <p:cNvSpPr/>
            <p:nvPr/>
          </p:nvSpPr>
          <p:spPr>
            <a:xfrm>
              <a:off x="1964075" y="3717275"/>
              <a:ext cx="11700" cy="51725"/>
            </a:xfrm>
            <a:custGeom>
              <a:avLst/>
              <a:gdLst/>
              <a:ahLst/>
              <a:cxnLst/>
              <a:rect l="l" t="t" r="r" b="b"/>
              <a:pathLst>
                <a:path w="468" h="2069" extrusionOk="0">
                  <a:moveTo>
                    <a:pt x="67" y="0"/>
                  </a:moveTo>
                  <a:lnTo>
                    <a:pt x="67" y="0"/>
                  </a:lnTo>
                  <a:cubicBezTo>
                    <a:pt x="0" y="367"/>
                    <a:pt x="34" y="701"/>
                    <a:pt x="134" y="1068"/>
                  </a:cubicBezTo>
                  <a:cubicBezTo>
                    <a:pt x="167" y="1401"/>
                    <a:pt x="267" y="1735"/>
                    <a:pt x="434" y="2068"/>
                  </a:cubicBezTo>
                  <a:cubicBezTo>
                    <a:pt x="467" y="1702"/>
                    <a:pt x="434" y="1368"/>
                    <a:pt x="367" y="1034"/>
                  </a:cubicBezTo>
                  <a:cubicBezTo>
                    <a:pt x="334" y="667"/>
                    <a:pt x="234" y="334"/>
                    <a:pt x="67"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342;p55"/>
            <p:cNvSpPr/>
            <p:nvPr/>
          </p:nvSpPr>
          <p:spPr>
            <a:xfrm>
              <a:off x="1949075" y="3613850"/>
              <a:ext cx="10025" cy="52575"/>
            </a:xfrm>
            <a:custGeom>
              <a:avLst/>
              <a:gdLst/>
              <a:ahLst/>
              <a:cxnLst/>
              <a:rect l="l" t="t" r="r" b="b"/>
              <a:pathLst>
                <a:path w="401" h="2103" extrusionOk="0">
                  <a:moveTo>
                    <a:pt x="67" y="1"/>
                  </a:moveTo>
                  <a:lnTo>
                    <a:pt x="67" y="1"/>
                  </a:lnTo>
                  <a:cubicBezTo>
                    <a:pt x="0" y="701"/>
                    <a:pt x="100" y="1402"/>
                    <a:pt x="334" y="2103"/>
                  </a:cubicBezTo>
                  <a:cubicBezTo>
                    <a:pt x="400" y="1736"/>
                    <a:pt x="400" y="1369"/>
                    <a:pt x="334" y="1035"/>
                  </a:cubicBezTo>
                  <a:cubicBezTo>
                    <a:pt x="300" y="701"/>
                    <a:pt x="234" y="335"/>
                    <a:pt x="100" y="34"/>
                  </a:cubicBezTo>
                  <a:lnTo>
                    <a:pt x="67" y="1"/>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343;p55"/>
            <p:cNvSpPr/>
            <p:nvPr/>
          </p:nvSpPr>
          <p:spPr>
            <a:xfrm>
              <a:off x="1940725" y="3510450"/>
              <a:ext cx="8375" cy="51725"/>
            </a:xfrm>
            <a:custGeom>
              <a:avLst/>
              <a:gdLst/>
              <a:ahLst/>
              <a:cxnLst/>
              <a:rect l="l" t="t" r="r" b="b"/>
              <a:pathLst>
                <a:path w="335" h="2069" extrusionOk="0">
                  <a:moveTo>
                    <a:pt x="101" y="1"/>
                  </a:moveTo>
                  <a:cubicBezTo>
                    <a:pt x="0" y="334"/>
                    <a:pt x="0" y="701"/>
                    <a:pt x="34" y="1035"/>
                  </a:cubicBezTo>
                  <a:cubicBezTo>
                    <a:pt x="34" y="1402"/>
                    <a:pt x="101" y="1735"/>
                    <a:pt x="234" y="2069"/>
                  </a:cubicBezTo>
                  <a:cubicBezTo>
                    <a:pt x="301" y="1735"/>
                    <a:pt x="334" y="1368"/>
                    <a:pt x="267" y="1035"/>
                  </a:cubicBezTo>
                  <a:cubicBezTo>
                    <a:pt x="267" y="668"/>
                    <a:pt x="201" y="334"/>
                    <a:pt x="101"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1344;p55"/>
            <p:cNvSpPr/>
            <p:nvPr/>
          </p:nvSpPr>
          <p:spPr>
            <a:xfrm>
              <a:off x="1937400" y="3406225"/>
              <a:ext cx="7525" cy="52550"/>
            </a:xfrm>
            <a:custGeom>
              <a:avLst/>
              <a:gdLst/>
              <a:ahLst/>
              <a:cxnLst/>
              <a:rect l="l" t="t" r="r" b="b"/>
              <a:pathLst>
                <a:path w="301" h="2102" extrusionOk="0">
                  <a:moveTo>
                    <a:pt x="133" y="0"/>
                  </a:moveTo>
                  <a:cubicBezTo>
                    <a:pt x="33" y="334"/>
                    <a:pt x="0" y="701"/>
                    <a:pt x="33" y="1034"/>
                  </a:cubicBezTo>
                  <a:cubicBezTo>
                    <a:pt x="0" y="1401"/>
                    <a:pt x="33" y="1735"/>
                    <a:pt x="133" y="2102"/>
                  </a:cubicBezTo>
                  <a:cubicBezTo>
                    <a:pt x="267" y="1735"/>
                    <a:pt x="300" y="1401"/>
                    <a:pt x="234" y="1034"/>
                  </a:cubicBezTo>
                  <a:cubicBezTo>
                    <a:pt x="267" y="701"/>
                    <a:pt x="234" y="334"/>
                    <a:pt x="133"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345;p55"/>
            <p:cNvSpPr/>
            <p:nvPr/>
          </p:nvSpPr>
          <p:spPr>
            <a:xfrm>
              <a:off x="1939050" y="3301975"/>
              <a:ext cx="8375" cy="52550"/>
            </a:xfrm>
            <a:custGeom>
              <a:avLst/>
              <a:gdLst/>
              <a:ahLst/>
              <a:cxnLst/>
              <a:rect l="l" t="t" r="r" b="b"/>
              <a:pathLst>
                <a:path w="335" h="2102" extrusionOk="0">
                  <a:moveTo>
                    <a:pt x="201" y="0"/>
                  </a:moveTo>
                  <a:cubicBezTo>
                    <a:pt x="101" y="334"/>
                    <a:pt x="34" y="701"/>
                    <a:pt x="34" y="1034"/>
                  </a:cubicBezTo>
                  <a:cubicBezTo>
                    <a:pt x="1" y="1401"/>
                    <a:pt x="1" y="1735"/>
                    <a:pt x="101" y="2102"/>
                  </a:cubicBezTo>
                  <a:cubicBezTo>
                    <a:pt x="234" y="1768"/>
                    <a:pt x="301" y="1401"/>
                    <a:pt x="268" y="1068"/>
                  </a:cubicBezTo>
                  <a:cubicBezTo>
                    <a:pt x="334" y="701"/>
                    <a:pt x="301" y="334"/>
                    <a:pt x="201"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346;p55"/>
            <p:cNvSpPr/>
            <p:nvPr/>
          </p:nvSpPr>
          <p:spPr>
            <a:xfrm>
              <a:off x="1946550" y="3198575"/>
              <a:ext cx="9200" cy="51725"/>
            </a:xfrm>
            <a:custGeom>
              <a:avLst/>
              <a:gdLst/>
              <a:ahLst/>
              <a:cxnLst/>
              <a:rect l="l" t="t" r="r" b="b"/>
              <a:pathLst>
                <a:path w="368" h="2069" extrusionOk="0">
                  <a:moveTo>
                    <a:pt x="301" y="0"/>
                  </a:moveTo>
                  <a:cubicBezTo>
                    <a:pt x="101" y="667"/>
                    <a:pt x="1" y="1368"/>
                    <a:pt x="101" y="2068"/>
                  </a:cubicBezTo>
                  <a:cubicBezTo>
                    <a:pt x="234" y="1735"/>
                    <a:pt x="301" y="1401"/>
                    <a:pt x="301" y="1034"/>
                  </a:cubicBezTo>
                  <a:cubicBezTo>
                    <a:pt x="368" y="701"/>
                    <a:pt x="368" y="334"/>
                    <a:pt x="301"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347;p55"/>
            <p:cNvSpPr/>
            <p:nvPr/>
          </p:nvSpPr>
          <p:spPr>
            <a:xfrm>
              <a:off x="1959900" y="3095150"/>
              <a:ext cx="11700" cy="51725"/>
            </a:xfrm>
            <a:custGeom>
              <a:avLst/>
              <a:gdLst/>
              <a:ahLst/>
              <a:cxnLst/>
              <a:rect l="l" t="t" r="r" b="b"/>
              <a:pathLst>
                <a:path w="468" h="2069" extrusionOk="0">
                  <a:moveTo>
                    <a:pt x="401" y="1"/>
                  </a:moveTo>
                  <a:cubicBezTo>
                    <a:pt x="268" y="301"/>
                    <a:pt x="167" y="668"/>
                    <a:pt x="134" y="1002"/>
                  </a:cubicBezTo>
                  <a:cubicBezTo>
                    <a:pt x="34" y="1335"/>
                    <a:pt x="1" y="1702"/>
                    <a:pt x="67" y="2069"/>
                  </a:cubicBezTo>
                  <a:cubicBezTo>
                    <a:pt x="234" y="1735"/>
                    <a:pt x="334" y="1402"/>
                    <a:pt x="334" y="1035"/>
                  </a:cubicBezTo>
                  <a:cubicBezTo>
                    <a:pt x="434" y="701"/>
                    <a:pt x="468" y="368"/>
                    <a:pt x="401"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348;p55"/>
            <p:cNvSpPr/>
            <p:nvPr/>
          </p:nvSpPr>
          <p:spPr>
            <a:xfrm>
              <a:off x="1979925" y="2993425"/>
              <a:ext cx="12525" cy="50900"/>
            </a:xfrm>
            <a:custGeom>
              <a:avLst/>
              <a:gdLst/>
              <a:ahLst/>
              <a:cxnLst/>
              <a:rect l="l" t="t" r="r" b="b"/>
              <a:pathLst>
                <a:path w="501" h="2036" extrusionOk="0">
                  <a:moveTo>
                    <a:pt x="501" y="0"/>
                  </a:moveTo>
                  <a:cubicBezTo>
                    <a:pt x="300" y="300"/>
                    <a:pt x="200" y="634"/>
                    <a:pt x="167" y="1001"/>
                  </a:cubicBezTo>
                  <a:cubicBezTo>
                    <a:pt x="34" y="1335"/>
                    <a:pt x="0" y="1668"/>
                    <a:pt x="34" y="2035"/>
                  </a:cubicBezTo>
                  <a:cubicBezTo>
                    <a:pt x="334" y="1401"/>
                    <a:pt x="467" y="701"/>
                    <a:pt x="501"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349;p55"/>
            <p:cNvSpPr/>
            <p:nvPr/>
          </p:nvSpPr>
          <p:spPr>
            <a:xfrm>
              <a:off x="2004925" y="2893350"/>
              <a:ext cx="15050" cy="50050"/>
            </a:xfrm>
            <a:custGeom>
              <a:avLst/>
              <a:gdLst/>
              <a:ahLst/>
              <a:cxnLst/>
              <a:rect l="l" t="t" r="r" b="b"/>
              <a:pathLst>
                <a:path w="602" h="2002" extrusionOk="0">
                  <a:moveTo>
                    <a:pt x="601" y="0"/>
                  </a:moveTo>
                  <a:lnTo>
                    <a:pt x="601" y="0"/>
                  </a:lnTo>
                  <a:cubicBezTo>
                    <a:pt x="401" y="267"/>
                    <a:pt x="268" y="601"/>
                    <a:pt x="201" y="968"/>
                  </a:cubicBezTo>
                  <a:cubicBezTo>
                    <a:pt x="68" y="1268"/>
                    <a:pt x="1" y="1635"/>
                    <a:pt x="34" y="2002"/>
                  </a:cubicBezTo>
                  <a:cubicBezTo>
                    <a:pt x="368" y="1368"/>
                    <a:pt x="568" y="668"/>
                    <a:pt x="601"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350;p55"/>
            <p:cNvSpPr/>
            <p:nvPr/>
          </p:nvSpPr>
          <p:spPr>
            <a:xfrm>
              <a:off x="2036625" y="2794100"/>
              <a:ext cx="17550" cy="49225"/>
            </a:xfrm>
            <a:custGeom>
              <a:avLst/>
              <a:gdLst/>
              <a:ahLst/>
              <a:cxnLst/>
              <a:rect l="l" t="t" r="r" b="b"/>
              <a:pathLst>
                <a:path w="702" h="1969" extrusionOk="0">
                  <a:moveTo>
                    <a:pt x="701" y="1"/>
                  </a:moveTo>
                  <a:lnTo>
                    <a:pt x="701" y="1"/>
                  </a:lnTo>
                  <a:cubicBezTo>
                    <a:pt x="468" y="301"/>
                    <a:pt x="334" y="601"/>
                    <a:pt x="234" y="968"/>
                  </a:cubicBezTo>
                  <a:cubicBezTo>
                    <a:pt x="101" y="1268"/>
                    <a:pt x="1" y="1635"/>
                    <a:pt x="1" y="1969"/>
                  </a:cubicBezTo>
                  <a:cubicBezTo>
                    <a:pt x="201" y="1702"/>
                    <a:pt x="367" y="1369"/>
                    <a:pt x="434" y="1035"/>
                  </a:cubicBezTo>
                  <a:cubicBezTo>
                    <a:pt x="601" y="701"/>
                    <a:pt x="701" y="368"/>
                    <a:pt x="701"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351;p55"/>
            <p:cNvSpPr/>
            <p:nvPr/>
          </p:nvSpPr>
          <p:spPr>
            <a:xfrm>
              <a:off x="2073325" y="2698200"/>
              <a:ext cx="20875" cy="48400"/>
            </a:xfrm>
            <a:custGeom>
              <a:avLst/>
              <a:gdLst/>
              <a:ahLst/>
              <a:cxnLst/>
              <a:rect l="l" t="t" r="r" b="b"/>
              <a:pathLst>
                <a:path w="835" h="1936" extrusionOk="0">
                  <a:moveTo>
                    <a:pt x="834" y="1"/>
                  </a:moveTo>
                  <a:lnTo>
                    <a:pt x="834" y="1"/>
                  </a:lnTo>
                  <a:cubicBezTo>
                    <a:pt x="601" y="268"/>
                    <a:pt x="401" y="568"/>
                    <a:pt x="300" y="935"/>
                  </a:cubicBezTo>
                  <a:cubicBezTo>
                    <a:pt x="134" y="1235"/>
                    <a:pt x="34" y="1569"/>
                    <a:pt x="0" y="1935"/>
                  </a:cubicBezTo>
                  <a:cubicBezTo>
                    <a:pt x="234" y="1635"/>
                    <a:pt x="401" y="1335"/>
                    <a:pt x="501" y="1001"/>
                  </a:cubicBezTo>
                  <a:cubicBezTo>
                    <a:pt x="667" y="701"/>
                    <a:pt x="767" y="368"/>
                    <a:pt x="834"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352;p55"/>
            <p:cNvSpPr/>
            <p:nvPr/>
          </p:nvSpPr>
          <p:spPr>
            <a:xfrm>
              <a:off x="2115850" y="2604625"/>
              <a:ext cx="23375" cy="46075"/>
            </a:xfrm>
            <a:custGeom>
              <a:avLst/>
              <a:gdLst/>
              <a:ahLst/>
              <a:cxnLst/>
              <a:rect l="l" t="t" r="r" b="b"/>
              <a:pathLst>
                <a:path w="935" h="1843" extrusionOk="0">
                  <a:moveTo>
                    <a:pt x="917" y="0"/>
                  </a:moveTo>
                  <a:cubicBezTo>
                    <a:pt x="833" y="0"/>
                    <a:pt x="615" y="380"/>
                    <a:pt x="367" y="875"/>
                  </a:cubicBezTo>
                  <a:cubicBezTo>
                    <a:pt x="167" y="1175"/>
                    <a:pt x="34" y="1509"/>
                    <a:pt x="0" y="1842"/>
                  </a:cubicBezTo>
                  <a:cubicBezTo>
                    <a:pt x="434" y="1309"/>
                    <a:pt x="734" y="675"/>
                    <a:pt x="934" y="8"/>
                  </a:cubicBezTo>
                  <a:cubicBezTo>
                    <a:pt x="930" y="3"/>
                    <a:pt x="924" y="0"/>
                    <a:pt x="917"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353;p55"/>
            <p:cNvSpPr/>
            <p:nvPr/>
          </p:nvSpPr>
          <p:spPr>
            <a:xfrm>
              <a:off x="2164225" y="2513025"/>
              <a:ext cx="25875" cy="45150"/>
            </a:xfrm>
            <a:custGeom>
              <a:avLst/>
              <a:gdLst/>
              <a:ahLst/>
              <a:cxnLst/>
              <a:rect l="l" t="t" r="r" b="b"/>
              <a:pathLst>
                <a:path w="1035" h="1806" extrusionOk="0">
                  <a:moveTo>
                    <a:pt x="1025" y="1"/>
                  </a:moveTo>
                  <a:cubicBezTo>
                    <a:pt x="947" y="1"/>
                    <a:pt x="689" y="388"/>
                    <a:pt x="400" y="836"/>
                  </a:cubicBezTo>
                  <a:cubicBezTo>
                    <a:pt x="200" y="1137"/>
                    <a:pt x="67" y="1437"/>
                    <a:pt x="0" y="1804"/>
                  </a:cubicBezTo>
                  <a:cubicBezTo>
                    <a:pt x="2" y="1805"/>
                    <a:pt x="3" y="1806"/>
                    <a:pt x="6" y="1806"/>
                  </a:cubicBezTo>
                  <a:cubicBezTo>
                    <a:pt x="59" y="1806"/>
                    <a:pt x="345" y="1449"/>
                    <a:pt x="601" y="970"/>
                  </a:cubicBezTo>
                  <a:cubicBezTo>
                    <a:pt x="801" y="670"/>
                    <a:pt x="968" y="336"/>
                    <a:pt x="1034" y="2"/>
                  </a:cubicBezTo>
                  <a:cubicBezTo>
                    <a:pt x="1032" y="1"/>
                    <a:pt x="1029" y="1"/>
                    <a:pt x="1025"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354;p55"/>
            <p:cNvSpPr/>
            <p:nvPr/>
          </p:nvSpPr>
          <p:spPr>
            <a:xfrm>
              <a:off x="2217600" y="2425450"/>
              <a:ext cx="28375" cy="43500"/>
            </a:xfrm>
            <a:custGeom>
              <a:avLst/>
              <a:gdLst/>
              <a:ahLst/>
              <a:cxnLst/>
              <a:rect l="l" t="t" r="r" b="b"/>
              <a:pathLst>
                <a:path w="1135" h="1740" extrusionOk="0">
                  <a:moveTo>
                    <a:pt x="1129" y="1"/>
                  </a:moveTo>
                  <a:cubicBezTo>
                    <a:pt x="1075" y="1"/>
                    <a:pt x="786" y="356"/>
                    <a:pt x="467" y="804"/>
                  </a:cubicBezTo>
                  <a:cubicBezTo>
                    <a:pt x="234" y="1070"/>
                    <a:pt x="100" y="1404"/>
                    <a:pt x="0" y="1738"/>
                  </a:cubicBezTo>
                  <a:cubicBezTo>
                    <a:pt x="1" y="1739"/>
                    <a:pt x="3" y="1740"/>
                    <a:pt x="6" y="1740"/>
                  </a:cubicBezTo>
                  <a:cubicBezTo>
                    <a:pt x="59" y="1740"/>
                    <a:pt x="348" y="1384"/>
                    <a:pt x="667" y="937"/>
                  </a:cubicBezTo>
                  <a:cubicBezTo>
                    <a:pt x="867" y="637"/>
                    <a:pt x="1034" y="337"/>
                    <a:pt x="1134" y="3"/>
                  </a:cubicBezTo>
                  <a:cubicBezTo>
                    <a:pt x="1133" y="2"/>
                    <a:pt x="1131" y="1"/>
                    <a:pt x="1129"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355;p55"/>
            <p:cNvSpPr/>
            <p:nvPr/>
          </p:nvSpPr>
          <p:spPr>
            <a:xfrm>
              <a:off x="2274300" y="2341075"/>
              <a:ext cx="32550" cy="41975"/>
            </a:xfrm>
            <a:custGeom>
              <a:avLst/>
              <a:gdLst/>
              <a:ahLst/>
              <a:cxnLst/>
              <a:rect l="l" t="t" r="r" b="b"/>
              <a:pathLst>
                <a:path w="1302" h="1679" extrusionOk="0">
                  <a:moveTo>
                    <a:pt x="1286" y="0"/>
                  </a:moveTo>
                  <a:cubicBezTo>
                    <a:pt x="1211" y="0"/>
                    <a:pt x="906" y="319"/>
                    <a:pt x="601" y="776"/>
                  </a:cubicBezTo>
                  <a:cubicBezTo>
                    <a:pt x="267" y="1243"/>
                    <a:pt x="0" y="1643"/>
                    <a:pt x="67" y="1677"/>
                  </a:cubicBezTo>
                  <a:cubicBezTo>
                    <a:pt x="68" y="1678"/>
                    <a:pt x="70" y="1679"/>
                    <a:pt x="73" y="1679"/>
                  </a:cubicBezTo>
                  <a:cubicBezTo>
                    <a:pt x="129" y="1679"/>
                    <a:pt x="448" y="1325"/>
                    <a:pt x="768" y="910"/>
                  </a:cubicBezTo>
                  <a:cubicBezTo>
                    <a:pt x="1001" y="643"/>
                    <a:pt x="1201" y="342"/>
                    <a:pt x="1301" y="9"/>
                  </a:cubicBezTo>
                  <a:cubicBezTo>
                    <a:pt x="1298" y="3"/>
                    <a:pt x="1293" y="0"/>
                    <a:pt x="1286"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356;p55"/>
            <p:cNvSpPr/>
            <p:nvPr/>
          </p:nvSpPr>
          <p:spPr>
            <a:xfrm>
              <a:off x="2338500" y="2260325"/>
              <a:ext cx="35900" cy="40175"/>
            </a:xfrm>
            <a:custGeom>
              <a:avLst/>
              <a:gdLst/>
              <a:ahLst/>
              <a:cxnLst/>
              <a:rect l="l" t="t" r="r" b="b"/>
              <a:pathLst>
                <a:path w="1436" h="1607" extrusionOk="0">
                  <a:moveTo>
                    <a:pt x="1361" y="1"/>
                  </a:moveTo>
                  <a:cubicBezTo>
                    <a:pt x="1301" y="1"/>
                    <a:pt x="983" y="294"/>
                    <a:pt x="635" y="737"/>
                  </a:cubicBezTo>
                  <a:cubicBezTo>
                    <a:pt x="268" y="1171"/>
                    <a:pt x="1" y="1571"/>
                    <a:pt x="34" y="1604"/>
                  </a:cubicBezTo>
                  <a:cubicBezTo>
                    <a:pt x="38" y="1606"/>
                    <a:pt x="42" y="1607"/>
                    <a:pt x="46" y="1607"/>
                  </a:cubicBezTo>
                  <a:cubicBezTo>
                    <a:pt x="135" y="1607"/>
                    <a:pt x="453" y="1314"/>
                    <a:pt x="801" y="871"/>
                  </a:cubicBezTo>
                  <a:cubicBezTo>
                    <a:pt x="1168" y="437"/>
                    <a:pt x="1435" y="37"/>
                    <a:pt x="1368" y="3"/>
                  </a:cubicBezTo>
                  <a:cubicBezTo>
                    <a:pt x="1367" y="2"/>
                    <a:pt x="1364" y="1"/>
                    <a:pt x="1361"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357;p55"/>
            <p:cNvSpPr/>
            <p:nvPr/>
          </p:nvSpPr>
          <p:spPr>
            <a:xfrm>
              <a:off x="2406900" y="2183600"/>
              <a:ext cx="37550" cy="37825"/>
            </a:xfrm>
            <a:custGeom>
              <a:avLst/>
              <a:gdLst/>
              <a:ahLst/>
              <a:cxnLst/>
              <a:rect l="l" t="t" r="r" b="b"/>
              <a:pathLst>
                <a:path w="1502" h="1513" extrusionOk="0">
                  <a:moveTo>
                    <a:pt x="1460" y="1"/>
                  </a:moveTo>
                  <a:cubicBezTo>
                    <a:pt x="1397" y="1"/>
                    <a:pt x="1047" y="291"/>
                    <a:pt x="667" y="671"/>
                  </a:cubicBezTo>
                  <a:cubicBezTo>
                    <a:pt x="267" y="1104"/>
                    <a:pt x="0" y="1471"/>
                    <a:pt x="33" y="1504"/>
                  </a:cubicBezTo>
                  <a:cubicBezTo>
                    <a:pt x="36" y="1510"/>
                    <a:pt x="42" y="1513"/>
                    <a:pt x="49" y="1513"/>
                  </a:cubicBezTo>
                  <a:cubicBezTo>
                    <a:pt x="130" y="1513"/>
                    <a:pt x="468" y="1203"/>
                    <a:pt x="834" y="837"/>
                  </a:cubicBezTo>
                  <a:cubicBezTo>
                    <a:pt x="1234" y="404"/>
                    <a:pt x="1501" y="37"/>
                    <a:pt x="1468" y="3"/>
                  </a:cubicBezTo>
                  <a:cubicBezTo>
                    <a:pt x="1466" y="2"/>
                    <a:pt x="1464" y="1"/>
                    <a:pt x="1460"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358;p55"/>
            <p:cNvSpPr/>
            <p:nvPr/>
          </p:nvSpPr>
          <p:spPr>
            <a:xfrm>
              <a:off x="2479450" y="2111050"/>
              <a:ext cx="40050" cy="36025"/>
            </a:xfrm>
            <a:custGeom>
              <a:avLst/>
              <a:gdLst/>
              <a:ahLst/>
              <a:cxnLst/>
              <a:rect l="l" t="t" r="r" b="b"/>
              <a:pathLst>
                <a:path w="1602" h="1441" extrusionOk="0">
                  <a:moveTo>
                    <a:pt x="1559" y="0"/>
                  </a:moveTo>
                  <a:cubicBezTo>
                    <a:pt x="1489" y="0"/>
                    <a:pt x="1112" y="259"/>
                    <a:pt x="734" y="637"/>
                  </a:cubicBezTo>
                  <a:cubicBezTo>
                    <a:pt x="300" y="1037"/>
                    <a:pt x="0" y="1404"/>
                    <a:pt x="34" y="1438"/>
                  </a:cubicBezTo>
                  <a:cubicBezTo>
                    <a:pt x="37" y="1439"/>
                    <a:pt x="41" y="1440"/>
                    <a:pt x="46" y="1440"/>
                  </a:cubicBezTo>
                  <a:cubicBezTo>
                    <a:pt x="138" y="1440"/>
                    <a:pt x="488" y="1152"/>
                    <a:pt x="867" y="804"/>
                  </a:cubicBezTo>
                  <a:cubicBezTo>
                    <a:pt x="1301" y="437"/>
                    <a:pt x="1601" y="37"/>
                    <a:pt x="1568" y="3"/>
                  </a:cubicBezTo>
                  <a:cubicBezTo>
                    <a:pt x="1566" y="1"/>
                    <a:pt x="1563" y="0"/>
                    <a:pt x="1559"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359;p55"/>
            <p:cNvSpPr/>
            <p:nvPr/>
          </p:nvSpPr>
          <p:spPr>
            <a:xfrm>
              <a:off x="2556175" y="2043575"/>
              <a:ext cx="42550" cy="33375"/>
            </a:xfrm>
            <a:custGeom>
              <a:avLst/>
              <a:gdLst/>
              <a:ahLst/>
              <a:cxnLst/>
              <a:rect l="l" t="t" r="r" b="b"/>
              <a:pathLst>
                <a:path w="1702" h="1335" extrusionOk="0">
                  <a:moveTo>
                    <a:pt x="1668" y="0"/>
                  </a:moveTo>
                  <a:cubicBezTo>
                    <a:pt x="1334" y="134"/>
                    <a:pt x="1034" y="334"/>
                    <a:pt x="767" y="567"/>
                  </a:cubicBezTo>
                  <a:cubicBezTo>
                    <a:pt x="334" y="934"/>
                    <a:pt x="0" y="1268"/>
                    <a:pt x="67" y="1335"/>
                  </a:cubicBezTo>
                  <a:cubicBezTo>
                    <a:pt x="367" y="1201"/>
                    <a:pt x="667" y="1001"/>
                    <a:pt x="934" y="734"/>
                  </a:cubicBezTo>
                  <a:cubicBezTo>
                    <a:pt x="1368" y="367"/>
                    <a:pt x="1701" y="34"/>
                    <a:pt x="1668"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360;p55"/>
            <p:cNvSpPr/>
            <p:nvPr/>
          </p:nvSpPr>
          <p:spPr>
            <a:xfrm>
              <a:off x="2637900" y="1980200"/>
              <a:ext cx="43375" cy="30875"/>
            </a:xfrm>
            <a:custGeom>
              <a:avLst/>
              <a:gdLst/>
              <a:ahLst/>
              <a:cxnLst/>
              <a:rect l="l" t="t" r="r" b="b"/>
              <a:pathLst>
                <a:path w="1735" h="1235" extrusionOk="0">
                  <a:moveTo>
                    <a:pt x="1701" y="0"/>
                  </a:moveTo>
                  <a:lnTo>
                    <a:pt x="1701" y="0"/>
                  </a:lnTo>
                  <a:cubicBezTo>
                    <a:pt x="1368" y="100"/>
                    <a:pt x="1067" y="300"/>
                    <a:pt x="801" y="534"/>
                  </a:cubicBezTo>
                  <a:cubicBezTo>
                    <a:pt x="334" y="868"/>
                    <a:pt x="0" y="1201"/>
                    <a:pt x="33" y="1234"/>
                  </a:cubicBezTo>
                  <a:cubicBezTo>
                    <a:pt x="367" y="1101"/>
                    <a:pt x="667" y="934"/>
                    <a:pt x="934" y="701"/>
                  </a:cubicBezTo>
                  <a:cubicBezTo>
                    <a:pt x="1368" y="367"/>
                    <a:pt x="1735" y="34"/>
                    <a:pt x="1701"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361;p55"/>
            <p:cNvSpPr/>
            <p:nvPr/>
          </p:nvSpPr>
          <p:spPr>
            <a:xfrm>
              <a:off x="2722125" y="1921825"/>
              <a:ext cx="45050" cy="28375"/>
            </a:xfrm>
            <a:custGeom>
              <a:avLst/>
              <a:gdLst/>
              <a:ahLst/>
              <a:cxnLst/>
              <a:rect l="l" t="t" r="r" b="b"/>
              <a:pathLst>
                <a:path w="1802" h="1135" extrusionOk="0">
                  <a:moveTo>
                    <a:pt x="1768" y="0"/>
                  </a:moveTo>
                  <a:cubicBezTo>
                    <a:pt x="1434" y="100"/>
                    <a:pt x="1134" y="267"/>
                    <a:pt x="867" y="467"/>
                  </a:cubicBezTo>
                  <a:cubicBezTo>
                    <a:pt x="367" y="801"/>
                    <a:pt x="0" y="1101"/>
                    <a:pt x="33" y="1134"/>
                  </a:cubicBezTo>
                  <a:cubicBezTo>
                    <a:pt x="367" y="1034"/>
                    <a:pt x="701" y="868"/>
                    <a:pt x="967" y="667"/>
                  </a:cubicBezTo>
                  <a:cubicBezTo>
                    <a:pt x="1434" y="367"/>
                    <a:pt x="1801" y="67"/>
                    <a:pt x="1768"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362;p55"/>
            <p:cNvSpPr/>
            <p:nvPr/>
          </p:nvSpPr>
          <p:spPr>
            <a:xfrm>
              <a:off x="2811350" y="1869275"/>
              <a:ext cx="45875" cy="25050"/>
            </a:xfrm>
            <a:custGeom>
              <a:avLst/>
              <a:gdLst/>
              <a:ahLst/>
              <a:cxnLst/>
              <a:rect l="l" t="t" r="r" b="b"/>
              <a:pathLst>
                <a:path w="1835" h="1002" extrusionOk="0">
                  <a:moveTo>
                    <a:pt x="1802" y="1"/>
                  </a:moveTo>
                  <a:cubicBezTo>
                    <a:pt x="1468" y="67"/>
                    <a:pt x="1134" y="201"/>
                    <a:pt x="834" y="401"/>
                  </a:cubicBezTo>
                  <a:cubicBezTo>
                    <a:pt x="534" y="534"/>
                    <a:pt x="234" y="768"/>
                    <a:pt x="0" y="1001"/>
                  </a:cubicBezTo>
                  <a:cubicBezTo>
                    <a:pt x="334" y="935"/>
                    <a:pt x="667" y="801"/>
                    <a:pt x="968" y="601"/>
                  </a:cubicBezTo>
                  <a:cubicBezTo>
                    <a:pt x="1435" y="301"/>
                    <a:pt x="1835" y="34"/>
                    <a:pt x="1802"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363;p55"/>
            <p:cNvSpPr/>
            <p:nvPr/>
          </p:nvSpPr>
          <p:spPr>
            <a:xfrm>
              <a:off x="2902250" y="1820900"/>
              <a:ext cx="46725" cy="23375"/>
            </a:xfrm>
            <a:custGeom>
              <a:avLst/>
              <a:gdLst/>
              <a:ahLst/>
              <a:cxnLst/>
              <a:rect l="l" t="t" r="r" b="b"/>
              <a:pathLst>
                <a:path w="1869" h="935" extrusionOk="0">
                  <a:moveTo>
                    <a:pt x="1868" y="1"/>
                  </a:moveTo>
                  <a:cubicBezTo>
                    <a:pt x="1535" y="68"/>
                    <a:pt x="1168" y="201"/>
                    <a:pt x="901" y="368"/>
                  </a:cubicBezTo>
                  <a:cubicBezTo>
                    <a:pt x="567" y="501"/>
                    <a:pt x="267" y="701"/>
                    <a:pt x="0" y="935"/>
                  </a:cubicBezTo>
                  <a:cubicBezTo>
                    <a:pt x="334" y="902"/>
                    <a:pt x="701" y="768"/>
                    <a:pt x="1001" y="568"/>
                  </a:cubicBezTo>
                  <a:cubicBezTo>
                    <a:pt x="1301" y="435"/>
                    <a:pt x="1601" y="268"/>
                    <a:pt x="1868"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364;p55"/>
            <p:cNvSpPr/>
            <p:nvPr/>
          </p:nvSpPr>
          <p:spPr>
            <a:xfrm>
              <a:off x="2996475" y="1779225"/>
              <a:ext cx="47550" cy="20025"/>
            </a:xfrm>
            <a:custGeom>
              <a:avLst/>
              <a:gdLst/>
              <a:ahLst/>
              <a:cxnLst/>
              <a:rect l="l" t="t" r="r" b="b"/>
              <a:pathLst>
                <a:path w="1902" h="801" extrusionOk="0">
                  <a:moveTo>
                    <a:pt x="1902" y="0"/>
                  </a:moveTo>
                  <a:lnTo>
                    <a:pt x="1902" y="0"/>
                  </a:lnTo>
                  <a:cubicBezTo>
                    <a:pt x="1568" y="33"/>
                    <a:pt x="1235" y="134"/>
                    <a:pt x="901" y="300"/>
                  </a:cubicBezTo>
                  <a:cubicBezTo>
                    <a:pt x="568" y="400"/>
                    <a:pt x="267" y="567"/>
                    <a:pt x="1" y="801"/>
                  </a:cubicBezTo>
                  <a:cubicBezTo>
                    <a:pt x="334" y="767"/>
                    <a:pt x="701" y="667"/>
                    <a:pt x="1001" y="500"/>
                  </a:cubicBezTo>
                  <a:cubicBezTo>
                    <a:pt x="1335" y="400"/>
                    <a:pt x="1635" y="234"/>
                    <a:pt x="1902"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365;p55"/>
            <p:cNvSpPr/>
            <p:nvPr/>
          </p:nvSpPr>
          <p:spPr>
            <a:xfrm>
              <a:off x="3093225" y="1742525"/>
              <a:ext cx="48375" cy="17525"/>
            </a:xfrm>
            <a:custGeom>
              <a:avLst/>
              <a:gdLst/>
              <a:ahLst/>
              <a:cxnLst/>
              <a:rect l="l" t="t" r="r" b="b"/>
              <a:pathLst>
                <a:path w="1935" h="701" extrusionOk="0">
                  <a:moveTo>
                    <a:pt x="1935" y="0"/>
                  </a:moveTo>
                  <a:lnTo>
                    <a:pt x="1935" y="0"/>
                  </a:lnTo>
                  <a:cubicBezTo>
                    <a:pt x="1601" y="34"/>
                    <a:pt x="1234" y="100"/>
                    <a:pt x="934" y="267"/>
                  </a:cubicBezTo>
                  <a:cubicBezTo>
                    <a:pt x="600" y="334"/>
                    <a:pt x="267" y="501"/>
                    <a:pt x="0" y="701"/>
                  </a:cubicBezTo>
                  <a:cubicBezTo>
                    <a:pt x="334" y="701"/>
                    <a:pt x="667" y="601"/>
                    <a:pt x="1001" y="467"/>
                  </a:cubicBezTo>
                  <a:cubicBezTo>
                    <a:pt x="1334" y="367"/>
                    <a:pt x="1668" y="234"/>
                    <a:pt x="1935"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366;p55"/>
            <p:cNvSpPr/>
            <p:nvPr/>
          </p:nvSpPr>
          <p:spPr>
            <a:xfrm>
              <a:off x="3191625" y="1712500"/>
              <a:ext cx="50050" cy="14200"/>
            </a:xfrm>
            <a:custGeom>
              <a:avLst/>
              <a:gdLst/>
              <a:ahLst/>
              <a:cxnLst/>
              <a:rect l="l" t="t" r="r" b="b"/>
              <a:pathLst>
                <a:path w="2002" h="568" extrusionOk="0">
                  <a:moveTo>
                    <a:pt x="2002" y="1"/>
                  </a:moveTo>
                  <a:cubicBezTo>
                    <a:pt x="1301" y="34"/>
                    <a:pt x="601" y="234"/>
                    <a:pt x="0" y="568"/>
                  </a:cubicBezTo>
                  <a:cubicBezTo>
                    <a:pt x="334" y="568"/>
                    <a:pt x="701" y="501"/>
                    <a:pt x="1034" y="367"/>
                  </a:cubicBezTo>
                  <a:cubicBezTo>
                    <a:pt x="1368" y="334"/>
                    <a:pt x="1701" y="201"/>
                    <a:pt x="2002"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367;p55"/>
            <p:cNvSpPr/>
            <p:nvPr/>
          </p:nvSpPr>
          <p:spPr>
            <a:xfrm>
              <a:off x="3291700" y="1687275"/>
              <a:ext cx="50875" cy="11900"/>
            </a:xfrm>
            <a:custGeom>
              <a:avLst/>
              <a:gdLst/>
              <a:ahLst/>
              <a:cxnLst/>
              <a:rect l="l" t="t" r="r" b="b"/>
              <a:pathLst>
                <a:path w="2035" h="476" extrusionOk="0">
                  <a:moveTo>
                    <a:pt x="1855" y="0"/>
                  </a:moveTo>
                  <a:cubicBezTo>
                    <a:pt x="1572" y="0"/>
                    <a:pt x="1275" y="60"/>
                    <a:pt x="1001" y="142"/>
                  </a:cubicBezTo>
                  <a:cubicBezTo>
                    <a:pt x="634" y="176"/>
                    <a:pt x="300" y="309"/>
                    <a:pt x="0" y="476"/>
                  </a:cubicBezTo>
                  <a:cubicBezTo>
                    <a:pt x="701" y="476"/>
                    <a:pt x="1401" y="309"/>
                    <a:pt x="2035" y="9"/>
                  </a:cubicBezTo>
                  <a:cubicBezTo>
                    <a:pt x="1976" y="3"/>
                    <a:pt x="1916" y="0"/>
                    <a:pt x="1855"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368;p55"/>
            <p:cNvSpPr/>
            <p:nvPr/>
          </p:nvSpPr>
          <p:spPr>
            <a:xfrm>
              <a:off x="3394250" y="1668650"/>
              <a:ext cx="50900" cy="9000"/>
            </a:xfrm>
            <a:custGeom>
              <a:avLst/>
              <a:gdLst/>
              <a:ahLst/>
              <a:cxnLst/>
              <a:rect l="l" t="t" r="r" b="b"/>
              <a:pathLst>
                <a:path w="2036" h="360" extrusionOk="0">
                  <a:moveTo>
                    <a:pt x="1659" y="0"/>
                  </a:moveTo>
                  <a:cubicBezTo>
                    <a:pt x="1438" y="0"/>
                    <a:pt x="1213" y="23"/>
                    <a:pt x="1002" y="87"/>
                  </a:cubicBezTo>
                  <a:cubicBezTo>
                    <a:pt x="635" y="120"/>
                    <a:pt x="301" y="187"/>
                    <a:pt x="1" y="354"/>
                  </a:cubicBezTo>
                  <a:cubicBezTo>
                    <a:pt x="87" y="358"/>
                    <a:pt x="173" y="360"/>
                    <a:pt x="260" y="360"/>
                  </a:cubicBezTo>
                  <a:cubicBezTo>
                    <a:pt x="873" y="360"/>
                    <a:pt x="1480" y="254"/>
                    <a:pt x="2036" y="20"/>
                  </a:cubicBezTo>
                  <a:cubicBezTo>
                    <a:pt x="1914" y="8"/>
                    <a:pt x="1787" y="0"/>
                    <a:pt x="1659"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369;p55"/>
            <p:cNvSpPr/>
            <p:nvPr/>
          </p:nvSpPr>
          <p:spPr>
            <a:xfrm>
              <a:off x="3496825" y="1655375"/>
              <a:ext cx="51750" cy="7725"/>
            </a:xfrm>
            <a:custGeom>
              <a:avLst/>
              <a:gdLst/>
              <a:ahLst/>
              <a:cxnLst/>
              <a:rect l="l" t="t" r="r" b="b"/>
              <a:pathLst>
                <a:path w="2070" h="309" extrusionOk="0">
                  <a:moveTo>
                    <a:pt x="1552" y="1"/>
                  </a:moveTo>
                  <a:cubicBezTo>
                    <a:pt x="1377" y="1"/>
                    <a:pt x="1202" y="17"/>
                    <a:pt x="1035" y="51"/>
                  </a:cubicBezTo>
                  <a:cubicBezTo>
                    <a:pt x="668" y="51"/>
                    <a:pt x="301" y="117"/>
                    <a:pt x="1" y="284"/>
                  </a:cubicBezTo>
                  <a:cubicBezTo>
                    <a:pt x="171" y="300"/>
                    <a:pt x="341" y="309"/>
                    <a:pt x="510" y="309"/>
                  </a:cubicBezTo>
                  <a:cubicBezTo>
                    <a:pt x="1039" y="309"/>
                    <a:pt x="1564" y="227"/>
                    <a:pt x="2069" y="51"/>
                  </a:cubicBezTo>
                  <a:cubicBezTo>
                    <a:pt x="1902" y="17"/>
                    <a:pt x="1727" y="1"/>
                    <a:pt x="1552"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370;p55"/>
            <p:cNvSpPr/>
            <p:nvPr/>
          </p:nvSpPr>
          <p:spPr>
            <a:xfrm>
              <a:off x="3601075" y="1648225"/>
              <a:ext cx="51725" cy="6800"/>
            </a:xfrm>
            <a:custGeom>
              <a:avLst/>
              <a:gdLst/>
              <a:ahLst/>
              <a:cxnLst/>
              <a:rect l="l" t="t" r="r" b="b"/>
              <a:pathLst>
                <a:path w="2069" h="272" extrusionOk="0">
                  <a:moveTo>
                    <a:pt x="1428" y="0"/>
                  </a:moveTo>
                  <a:cubicBezTo>
                    <a:pt x="1294" y="0"/>
                    <a:pt x="1162" y="11"/>
                    <a:pt x="1035" y="36"/>
                  </a:cubicBezTo>
                  <a:cubicBezTo>
                    <a:pt x="970" y="30"/>
                    <a:pt x="905" y="28"/>
                    <a:pt x="840" y="28"/>
                  </a:cubicBezTo>
                  <a:cubicBezTo>
                    <a:pt x="540" y="28"/>
                    <a:pt x="248" y="87"/>
                    <a:pt x="1" y="170"/>
                  </a:cubicBezTo>
                  <a:cubicBezTo>
                    <a:pt x="216" y="234"/>
                    <a:pt x="431" y="271"/>
                    <a:pt x="656" y="271"/>
                  </a:cubicBezTo>
                  <a:cubicBezTo>
                    <a:pt x="779" y="271"/>
                    <a:pt x="905" y="260"/>
                    <a:pt x="1035" y="237"/>
                  </a:cubicBezTo>
                  <a:cubicBezTo>
                    <a:pt x="1092" y="242"/>
                    <a:pt x="1150" y="245"/>
                    <a:pt x="1209" y="245"/>
                  </a:cubicBezTo>
                  <a:cubicBezTo>
                    <a:pt x="1493" y="245"/>
                    <a:pt x="1792" y="180"/>
                    <a:pt x="2069" y="70"/>
                  </a:cubicBezTo>
                  <a:cubicBezTo>
                    <a:pt x="1863" y="29"/>
                    <a:pt x="1644" y="0"/>
                    <a:pt x="1428"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371;p55"/>
            <p:cNvSpPr/>
            <p:nvPr/>
          </p:nvSpPr>
          <p:spPr>
            <a:xfrm>
              <a:off x="3704475" y="1646725"/>
              <a:ext cx="52575" cy="6075"/>
            </a:xfrm>
            <a:custGeom>
              <a:avLst/>
              <a:gdLst/>
              <a:ahLst/>
              <a:cxnLst/>
              <a:rect l="l" t="t" r="r" b="b"/>
              <a:pathLst>
                <a:path w="2103" h="243" extrusionOk="0">
                  <a:moveTo>
                    <a:pt x="993" y="0"/>
                  </a:moveTo>
                  <a:cubicBezTo>
                    <a:pt x="662" y="0"/>
                    <a:pt x="332" y="33"/>
                    <a:pt x="1" y="96"/>
                  </a:cubicBezTo>
                  <a:cubicBezTo>
                    <a:pt x="256" y="198"/>
                    <a:pt x="530" y="242"/>
                    <a:pt x="809" y="242"/>
                  </a:cubicBezTo>
                  <a:cubicBezTo>
                    <a:pt x="895" y="242"/>
                    <a:pt x="982" y="238"/>
                    <a:pt x="1068" y="230"/>
                  </a:cubicBezTo>
                  <a:cubicBezTo>
                    <a:pt x="1152" y="238"/>
                    <a:pt x="1237" y="242"/>
                    <a:pt x="1324" y="242"/>
                  </a:cubicBezTo>
                  <a:cubicBezTo>
                    <a:pt x="1583" y="242"/>
                    <a:pt x="1852" y="205"/>
                    <a:pt x="2102" y="130"/>
                  </a:cubicBezTo>
                  <a:cubicBezTo>
                    <a:pt x="1733" y="42"/>
                    <a:pt x="1363" y="0"/>
                    <a:pt x="993"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372;p55"/>
            <p:cNvSpPr/>
            <p:nvPr/>
          </p:nvSpPr>
          <p:spPr>
            <a:xfrm>
              <a:off x="3808725" y="1650450"/>
              <a:ext cx="52550" cy="6550"/>
            </a:xfrm>
            <a:custGeom>
              <a:avLst/>
              <a:gdLst/>
              <a:ahLst/>
              <a:cxnLst/>
              <a:rect l="l" t="t" r="r" b="b"/>
              <a:pathLst>
                <a:path w="2102" h="262" extrusionOk="0">
                  <a:moveTo>
                    <a:pt x="587" y="1"/>
                  </a:moveTo>
                  <a:cubicBezTo>
                    <a:pt x="394" y="1"/>
                    <a:pt x="202" y="26"/>
                    <a:pt x="0" y="81"/>
                  </a:cubicBezTo>
                  <a:cubicBezTo>
                    <a:pt x="476" y="194"/>
                    <a:pt x="952" y="261"/>
                    <a:pt x="1428" y="261"/>
                  </a:cubicBezTo>
                  <a:cubicBezTo>
                    <a:pt x="1653" y="261"/>
                    <a:pt x="1877" y="246"/>
                    <a:pt x="2102" y="214"/>
                  </a:cubicBezTo>
                  <a:cubicBezTo>
                    <a:pt x="1826" y="104"/>
                    <a:pt x="1526" y="39"/>
                    <a:pt x="1242" y="39"/>
                  </a:cubicBezTo>
                  <a:cubicBezTo>
                    <a:pt x="1183" y="39"/>
                    <a:pt x="1125" y="42"/>
                    <a:pt x="1068" y="47"/>
                  </a:cubicBezTo>
                  <a:cubicBezTo>
                    <a:pt x="903" y="17"/>
                    <a:pt x="745" y="1"/>
                    <a:pt x="587"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373;p55"/>
            <p:cNvSpPr/>
            <p:nvPr/>
          </p:nvSpPr>
          <p:spPr>
            <a:xfrm>
              <a:off x="3912975" y="1660300"/>
              <a:ext cx="52550" cy="8350"/>
            </a:xfrm>
            <a:custGeom>
              <a:avLst/>
              <a:gdLst/>
              <a:ahLst/>
              <a:cxnLst/>
              <a:rect l="l" t="t" r="r" b="b"/>
              <a:pathLst>
                <a:path w="2102" h="334" extrusionOk="0">
                  <a:moveTo>
                    <a:pt x="429" y="0"/>
                  </a:moveTo>
                  <a:cubicBezTo>
                    <a:pt x="286" y="0"/>
                    <a:pt x="143" y="7"/>
                    <a:pt x="0" y="20"/>
                  </a:cubicBezTo>
                  <a:cubicBezTo>
                    <a:pt x="334" y="154"/>
                    <a:pt x="667" y="254"/>
                    <a:pt x="1034" y="254"/>
                  </a:cubicBezTo>
                  <a:cubicBezTo>
                    <a:pt x="1218" y="309"/>
                    <a:pt x="1412" y="334"/>
                    <a:pt x="1604" y="334"/>
                  </a:cubicBezTo>
                  <a:cubicBezTo>
                    <a:pt x="1762" y="334"/>
                    <a:pt x="1918" y="317"/>
                    <a:pt x="2068" y="287"/>
                  </a:cubicBezTo>
                  <a:lnTo>
                    <a:pt x="2102" y="287"/>
                  </a:lnTo>
                  <a:cubicBezTo>
                    <a:pt x="1544" y="101"/>
                    <a:pt x="987" y="0"/>
                    <a:pt x="429"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374;p55"/>
            <p:cNvSpPr/>
            <p:nvPr/>
          </p:nvSpPr>
          <p:spPr>
            <a:xfrm>
              <a:off x="4016375" y="1674950"/>
              <a:ext cx="50900" cy="10175"/>
            </a:xfrm>
            <a:custGeom>
              <a:avLst/>
              <a:gdLst/>
              <a:ahLst/>
              <a:cxnLst/>
              <a:rect l="l" t="t" r="r" b="b"/>
              <a:pathLst>
                <a:path w="2036" h="407" extrusionOk="0">
                  <a:moveTo>
                    <a:pt x="364" y="0"/>
                  </a:moveTo>
                  <a:cubicBezTo>
                    <a:pt x="241" y="0"/>
                    <a:pt x="119" y="11"/>
                    <a:pt x="0" y="35"/>
                  </a:cubicBezTo>
                  <a:cubicBezTo>
                    <a:pt x="570" y="275"/>
                    <a:pt x="1194" y="407"/>
                    <a:pt x="1823" y="407"/>
                  </a:cubicBezTo>
                  <a:cubicBezTo>
                    <a:pt x="1894" y="407"/>
                    <a:pt x="1964" y="405"/>
                    <a:pt x="2035" y="402"/>
                  </a:cubicBezTo>
                  <a:cubicBezTo>
                    <a:pt x="1735" y="235"/>
                    <a:pt x="1368" y="135"/>
                    <a:pt x="1034" y="102"/>
                  </a:cubicBezTo>
                  <a:cubicBezTo>
                    <a:pt x="819" y="37"/>
                    <a:pt x="590" y="0"/>
                    <a:pt x="364"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375;p55"/>
            <p:cNvSpPr/>
            <p:nvPr/>
          </p:nvSpPr>
          <p:spPr>
            <a:xfrm>
              <a:off x="4118100" y="1696650"/>
              <a:ext cx="50900" cy="12550"/>
            </a:xfrm>
            <a:custGeom>
              <a:avLst/>
              <a:gdLst/>
              <a:ahLst/>
              <a:cxnLst/>
              <a:rect l="l" t="t" r="r" b="b"/>
              <a:pathLst>
                <a:path w="2036" h="502" extrusionOk="0">
                  <a:moveTo>
                    <a:pt x="1" y="1"/>
                  </a:moveTo>
                  <a:lnTo>
                    <a:pt x="1" y="1"/>
                  </a:lnTo>
                  <a:cubicBezTo>
                    <a:pt x="635" y="301"/>
                    <a:pt x="1335" y="468"/>
                    <a:pt x="2036" y="501"/>
                  </a:cubicBezTo>
                  <a:cubicBezTo>
                    <a:pt x="1402" y="201"/>
                    <a:pt x="701" y="34"/>
                    <a:pt x="1"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376;p55"/>
            <p:cNvSpPr/>
            <p:nvPr/>
          </p:nvSpPr>
          <p:spPr>
            <a:xfrm>
              <a:off x="4219025" y="1723350"/>
              <a:ext cx="50050" cy="15850"/>
            </a:xfrm>
            <a:custGeom>
              <a:avLst/>
              <a:gdLst/>
              <a:ahLst/>
              <a:cxnLst/>
              <a:rect l="l" t="t" r="r" b="b"/>
              <a:pathLst>
                <a:path w="2002" h="634" extrusionOk="0">
                  <a:moveTo>
                    <a:pt x="0" y="0"/>
                  </a:moveTo>
                  <a:cubicBezTo>
                    <a:pt x="601" y="367"/>
                    <a:pt x="1301" y="567"/>
                    <a:pt x="2002" y="634"/>
                  </a:cubicBezTo>
                  <a:cubicBezTo>
                    <a:pt x="1701" y="434"/>
                    <a:pt x="1368" y="300"/>
                    <a:pt x="1034" y="234"/>
                  </a:cubicBezTo>
                  <a:cubicBezTo>
                    <a:pt x="701" y="67"/>
                    <a:pt x="334" y="0"/>
                    <a:pt x="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377;p55"/>
            <p:cNvSpPr/>
            <p:nvPr/>
          </p:nvSpPr>
          <p:spPr>
            <a:xfrm>
              <a:off x="4317425" y="1755875"/>
              <a:ext cx="49225" cy="19200"/>
            </a:xfrm>
            <a:custGeom>
              <a:avLst/>
              <a:gdLst/>
              <a:ahLst/>
              <a:cxnLst/>
              <a:rect l="l" t="t" r="r" b="b"/>
              <a:pathLst>
                <a:path w="1969" h="768" extrusionOk="0">
                  <a:moveTo>
                    <a:pt x="0" y="0"/>
                  </a:moveTo>
                  <a:lnTo>
                    <a:pt x="0" y="0"/>
                  </a:lnTo>
                  <a:cubicBezTo>
                    <a:pt x="301" y="234"/>
                    <a:pt x="601" y="400"/>
                    <a:pt x="934" y="500"/>
                  </a:cubicBezTo>
                  <a:cubicBezTo>
                    <a:pt x="1268" y="634"/>
                    <a:pt x="1601" y="734"/>
                    <a:pt x="1968" y="767"/>
                  </a:cubicBezTo>
                  <a:cubicBezTo>
                    <a:pt x="1702" y="534"/>
                    <a:pt x="1368" y="367"/>
                    <a:pt x="1034" y="300"/>
                  </a:cubicBezTo>
                  <a:cubicBezTo>
                    <a:pt x="701" y="134"/>
                    <a:pt x="367" y="33"/>
                    <a:pt x="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378;p55"/>
            <p:cNvSpPr/>
            <p:nvPr/>
          </p:nvSpPr>
          <p:spPr>
            <a:xfrm>
              <a:off x="4415000" y="1795050"/>
              <a:ext cx="48375" cy="21725"/>
            </a:xfrm>
            <a:custGeom>
              <a:avLst/>
              <a:gdLst/>
              <a:ahLst/>
              <a:cxnLst/>
              <a:rect l="l" t="t" r="r" b="b"/>
              <a:pathLst>
                <a:path w="1935" h="869" extrusionOk="0">
                  <a:moveTo>
                    <a:pt x="0" y="1"/>
                  </a:moveTo>
                  <a:lnTo>
                    <a:pt x="0" y="1"/>
                  </a:lnTo>
                  <a:cubicBezTo>
                    <a:pt x="234" y="234"/>
                    <a:pt x="567" y="401"/>
                    <a:pt x="901" y="535"/>
                  </a:cubicBezTo>
                  <a:cubicBezTo>
                    <a:pt x="1201" y="701"/>
                    <a:pt x="1535" y="801"/>
                    <a:pt x="1901" y="868"/>
                  </a:cubicBezTo>
                  <a:cubicBezTo>
                    <a:pt x="1935" y="801"/>
                    <a:pt x="1535" y="568"/>
                    <a:pt x="967" y="334"/>
                  </a:cubicBezTo>
                  <a:cubicBezTo>
                    <a:pt x="667" y="134"/>
                    <a:pt x="334" y="34"/>
                    <a:pt x="0"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379;p55"/>
            <p:cNvSpPr/>
            <p:nvPr/>
          </p:nvSpPr>
          <p:spPr>
            <a:xfrm>
              <a:off x="4508400" y="1839250"/>
              <a:ext cx="46725" cy="24225"/>
            </a:xfrm>
            <a:custGeom>
              <a:avLst/>
              <a:gdLst/>
              <a:ahLst/>
              <a:cxnLst/>
              <a:rect l="l" t="t" r="r" b="b"/>
              <a:pathLst>
                <a:path w="1869" h="969" extrusionOk="0">
                  <a:moveTo>
                    <a:pt x="33" y="1"/>
                  </a:moveTo>
                  <a:cubicBezTo>
                    <a:pt x="0" y="68"/>
                    <a:pt x="400" y="301"/>
                    <a:pt x="901" y="568"/>
                  </a:cubicBezTo>
                  <a:cubicBezTo>
                    <a:pt x="1201" y="768"/>
                    <a:pt x="1535" y="901"/>
                    <a:pt x="1868" y="968"/>
                  </a:cubicBezTo>
                  <a:cubicBezTo>
                    <a:pt x="1635" y="701"/>
                    <a:pt x="1334" y="535"/>
                    <a:pt x="1001" y="401"/>
                  </a:cubicBezTo>
                  <a:cubicBezTo>
                    <a:pt x="701" y="201"/>
                    <a:pt x="367" y="68"/>
                    <a:pt x="33"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380;p55"/>
            <p:cNvSpPr/>
            <p:nvPr/>
          </p:nvSpPr>
          <p:spPr>
            <a:xfrm>
              <a:off x="4600125" y="1888450"/>
              <a:ext cx="45900" cy="27550"/>
            </a:xfrm>
            <a:custGeom>
              <a:avLst/>
              <a:gdLst/>
              <a:ahLst/>
              <a:cxnLst/>
              <a:rect l="l" t="t" r="r" b="b"/>
              <a:pathLst>
                <a:path w="1836" h="1102" extrusionOk="0">
                  <a:moveTo>
                    <a:pt x="34" y="1"/>
                  </a:moveTo>
                  <a:lnTo>
                    <a:pt x="34" y="1"/>
                  </a:lnTo>
                  <a:cubicBezTo>
                    <a:pt x="0" y="68"/>
                    <a:pt x="367" y="368"/>
                    <a:pt x="868" y="668"/>
                  </a:cubicBezTo>
                  <a:cubicBezTo>
                    <a:pt x="1135" y="868"/>
                    <a:pt x="1468" y="1002"/>
                    <a:pt x="1802" y="1102"/>
                  </a:cubicBezTo>
                  <a:cubicBezTo>
                    <a:pt x="1835" y="1035"/>
                    <a:pt x="1468" y="768"/>
                    <a:pt x="968" y="468"/>
                  </a:cubicBezTo>
                  <a:cubicBezTo>
                    <a:pt x="701" y="268"/>
                    <a:pt x="367" y="101"/>
                    <a:pt x="34"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381;p55"/>
            <p:cNvSpPr/>
            <p:nvPr/>
          </p:nvSpPr>
          <p:spPr>
            <a:xfrm>
              <a:off x="4688525" y="1944325"/>
              <a:ext cx="44225" cy="29225"/>
            </a:xfrm>
            <a:custGeom>
              <a:avLst/>
              <a:gdLst/>
              <a:ahLst/>
              <a:cxnLst/>
              <a:rect l="l" t="t" r="r" b="b"/>
              <a:pathLst>
                <a:path w="1769" h="1169" extrusionOk="0">
                  <a:moveTo>
                    <a:pt x="34" y="1"/>
                  </a:moveTo>
                  <a:cubicBezTo>
                    <a:pt x="0" y="34"/>
                    <a:pt x="334" y="334"/>
                    <a:pt x="834" y="668"/>
                  </a:cubicBezTo>
                  <a:cubicBezTo>
                    <a:pt x="1101" y="902"/>
                    <a:pt x="1401" y="1068"/>
                    <a:pt x="1735" y="1168"/>
                  </a:cubicBezTo>
                  <a:cubicBezTo>
                    <a:pt x="1768" y="1135"/>
                    <a:pt x="1435" y="801"/>
                    <a:pt x="934" y="501"/>
                  </a:cubicBezTo>
                  <a:cubicBezTo>
                    <a:pt x="667" y="268"/>
                    <a:pt x="367" y="101"/>
                    <a:pt x="34"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382;p55"/>
            <p:cNvSpPr/>
            <p:nvPr/>
          </p:nvSpPr>
          <p:spPr>
            <a:xfrm>
              <a:off x="4773575" y="2004375"/>
              <a:ext cx="42550" cy="31725"/>
            </a:xfrm>
            <a:custGeom>
              <a:avLst/>
              <a:gdLst/>
              <a:ahLst/>
              <a:cxnLst/>
              <a:rect l="l" t="t" r="r" b="b"/>
              <a:pathLst>
                <a:path w="1702" h="1269" extrusionOk="0">
                  <a:moveTo>
                    <a:pt x="34" y="1"/>
                  </a:moveTo>
                  <a:lnTo>
                    <a:pt x="34" y="1"/>
                  </a:lnTo>
                  <a:cubicBezTo>
                    <a:pt x="1" y="34"/>
                    <a:pt x="334" y="368"/>
                    <a:pt x="768" y="734"/>
                  </a:cubicBezTo>
                  <a:cubicBezTo>
                    <a:pt x="1035" y="968"/>
                    <a:pt x="1335" y="1135"/>
                    <a:pt x="1669" y="1268"/>
                  </a:cubicBezTo>
                  <a:cubicBezTo>
                    <a:pt x="1702" y="1235"/>
                    <a:pt x="1368" y="901"/>
                    <a:pt x="901" y="534"/>
                  </a:cubicBezTo>
                  <a:cubicBezTo>
                    <a:pt x="668" y="301"/>
                    <a:pt x="368" y="101"/>
                    <a:pt x="34"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383;p55"/>
            <p:cNvSpPr/>
            <p:nvPr/>
          </p:nvSpPr>
          <p:spPr>
            <a:xfrm>
              <a:off x="4854475" y="2069350"/>
              <a:ext cx="41725" cy="35200"/>
            </a:xfrm>
            <a:custGeom>
              <a:avLst/>
              <a:gdLst/>
              <a:ahLst/>
              <a:cxnLst/>
              <a:rect l="l" t="t" r="r" b="b"/>
              <a:pathLst>
                <a:path w="1669" h="1408" extrusionOk="0">
                  <a:moveTo>
                    <a:pt x="48" y="1"/>
                  </a:moveTo>
                  <a:cubicBezTo>
                    <a:pt x="42" y="1"/>
                    <a:pt x="37" y="2"/>
                    <a:pt x="34" y="3"/>
                  </a:cubicBezTo>
                  <a:cubicBezTo>
                    <a:pt x="0" y="70"/>
                    <a:pt x="334" y="404"/>
                    <a:pt x="768" y="771"/>
                  </a:cubicBezTo>
                  <a:cubicBezTo>
                    <a:pt x="1177" y="1148"/>
                    <a:pt x="1526" y="1407"/>
                    <a:pt x="1593" y="1407"/>
                  </a:cubicBezTo>
                  <a:cubicBezTo>
                    <a:pt x="1597" y="1407"/>
                    <a:pt x="1600" y="1406"/>
                    <a:pt x="1601" y="1404"/>
                  </a:cubicBezTo>
                  <a:cubicBezTo>
                    <a:pt x="1668" y="1338"/>
                    <a:pt x="1335" y="1004"/>
                    <a:pt x="901" y="637"/>
                  </a:cubicBezTo>
                  <a:cubicBezTo>
                    <a:pt x="492" y="260"/>
                    <a:pt x="142" y="1"/>
                    <a:pt x="48"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384;p55"/>
            <p:cNvSpPr/>
            <p:nvPr/>
          </p:nvSpPr>
          <p:spPr>
            <a:xfrm>
              <a:off x="4932850" y="2138575"/>
              <a:ext cx="38400" cy="36850"/>
            </a:xfrm>
            <a:custGeom>
              <a:avLst/>
              <a:gdLst/>
              <a:ahLst/>
              <a:cxnLst/>
              <a:rect l="l" t="t" r="r" b="b"/>
              <a:pathLst>
                <a:path w="1536" h="1474" extrusionOk="0">
                  <a:moveTo>
                    <a:pt x="9" y="1"/>
                  </a:moveTo>
                  <a:cubicBezTo>
                    <a:pt x="5" y="1"/>
                    <a:pt x="3" y="1"/>
                    <a:pt x="1" y="3"/>
                  </a:cubicBezTo>
                  <a:cubicBezTo>
                    <a:pt x="168" y="337"/>
                    <a:pt x="368" y="604"/>
                    <a:pt x="668" y="837"/>
                  </a:cubicBezTo>
                  <a:cubicBezTo>
                    <a:pt x="1046" y="1215"/>
                    <a:pt x="1394" y="1474"/>
                    <a:pt x="1488" y="1474"/>
                  </a:cubicBezTo>
                  <a:cubicBezTo>
                    <a:pt x="1494" y="1474"/>
                    <a:pt x="1498" y="1473"/>
                    <a:pt x="1502" y="1471"/>
                  </a:cubicBezTo>
                  <a:cubicBezTo>
                    <a:pt x="1535" y="1437"/>
                    <a:pt x="1235" y="1071"/>
                    <a:pt x="835" y="670"/>
                  </a:cubicBezTo>
                  <a:cubicBezTo>
                    <a:pt x="423" y="290"/>
                    <a:pt x="72" y="1"/>
                    <a:pt x="9"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385;p55"/>
            <p:cNvSpPr/>
            <p:nvPr/>
          </p:nvSpPr>
          <p:spPr>
            <a:xfrm>
              <a:off x="5005400" y="2213625"/>
              <a:ext cx="36725" cy="38500"/>
            </a:xfrm>
            <a:custGeom>
              <a:avLst/>
              <a:gdLst/>
              <a:ahLst/>
              <a:cxnLst/>
              <a:rect l="l" t="t" r="r" b="b"/>
              <a:pathLst>
                <a:path w="1469" h="1540" extrusionOk="0">
                  <a:moveTo>
                    <a:pt x="42" y="1"/>
                  </a:moveTo>
                  <a:cubicBezTo>
                    <a:pt x="39" y="1"/>
                    <a:pt x="36" y="2"/>
                    <a:pt x="34" y="3"/>
                  </a:cubicBezTo>
                  <a:cubicBezTo>
                    <a:pt x="1" y="37"/>
                    <a:pt x="268" y="404"/>
                    <a:pt x="635" y="837"/>
                  </a:cubicBezTo>
                  <a:cubicBezTo>
                    <a:pt x="1017" y="1219"/>
                    <a:pt x="1338" y="1540"/>
                    <a:pt x="1424" y="1540"/>
                  </a:cubicBezTo>
                  <a:cubicBezTo>
                    <a:pt x="1429" y="1540"/>
                    <a:pt x="1432" y="1539"/>
                    <a:pt x="1435" y="1538"/>
                  </a:cubicBezTo>
                  <a:cubicBezTo>
                    <a:pt x="1469" y="1471"/>
                    <a:pt x="1202" y="1137"/>
                    <a:pt x="802" y="704"/>
                  </a:cubicBezTo>
                  <a:cubicBezTo>
                    <a:pt x="453" y="292"/>
                    <a:pt x="105" y="1"/>
                    <a:pt x="42"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386;p55"/>
            <p:cNvSpPr/>
            <p:nvPr/>
          </p:nvSpPr>
          <p:spPr>
            <a:xfrm>
              <a:off x="5074625" y="2291200"/>
              <a:ext cx="33375" cy="41000"/>
            </a:xfrm>
            <a:custGeom>
              <a:avLst/>
              <a:gdLst/>
              <a:ahLst/>
              <a:cxnLst/>
              <a:rect l="l" t="t" r="r" b="b"/>
              <a:pathLst>
                <a:path w="1335" h="1640" extrusionOk="0">
                  <a:moveTo>
                    <a:pt x="12" y="0"/>
                  </a:moveTo>
                  <a:cubicBezTo>
                    <a:pt x="7" y="0"/>
                    <a:pt x="4" y="1"/>
                    <a:pt x="1" y="2"/>
                  </a:cubicBezTo>
                  <a:cubicBezTo>
                    <a:pt x="134" y="336"/>
                    <a:pt x="334" y="636"/>
                    <a:pt x="568" y="903"/>
                  </a:cubicBezTo>
                  <a:cubicBezTo>
                    <a:pt x="918" y="1317"/>
                    <a:pt x="1237" y="1639"/>
                    <a:pt x="1324" y="1639"/>
                  </a:cubicBezTo>
                  <a:cubicBezTo>
                    <a:pt x="1328" y="1639"/>
                    <a:pt x="1332" y="1639"/>
                    <a:pt x="1335" y="1637"/>
                  </a:cubicBezTo>
                  <a:cubicBezTo>
                    <a:pt x="1201" y="1303"/>
                    <a:pt x="1001" y="1003"/>
                    <a:pt x="734" y="736"/>
                  </a:cubicBezTo>
                  <a:cubicBezTo>
                    <a:pt x="416" y="323"/>
                    <a:pt x="98" y="0"/>
                    <a:pt x="12"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387;p55"/>
            <p:cNvSpPr/>
            <p:nvPr/>
          </p:nvSpPr>
          <p:spPr>
            <a:xfrm>
              <a:off x="5138850" y="2373750"/>
              <a:ext cx="30025" cy="42675"/>
            </a:xfrm>
            <a:custGeom>
              <a:avLst/>
              <a:gdLst/>
              <a:ahLst/>
              <a:cxnLst/>
              <a:rect l="l" t="t" r="r" b="b"/>
              <a:pathLst>
                <a:path w="1201" h="1707" extrusionOk="0">
                  <a:moveTo>
                    <a:pt x="11" y="1"/>
                  </a:moveTo>
                  <a:cubicBezTo>
                    <a:pt x="7" y="1"/>
                    <a:pt x="3" y="1"/>
                    <a:pt x="0" y="3"/>
                  </a:cubicBezTo>
                  <a:cubicBezTo>
                    <a:pt x="100" y="336"/>
                    <a:pt x="300" y="637"/>
                    <a:pt x="534" y="903"/>
                  </a:cubicBezTo>
                  <a:cubicBezTo>
                    <a:pt x="853" y="1351"/>
                    <a:pt x="1142" y="1706"/>
                    <a:pt x="1195" y="1706"/>
                  </a:cubicBezTo>
                  <a:cubicBezTo>
                    <a:pt x="1198" y="1706"/>
                    <a:pt x="1200" y="1705"/>
                    <a:pt x="1201" y="1704"/>
                  </a:cubicBezTo>
                  <a:cubicBezTo>
                    <a:pt x="1101" y="1337"/>
                    <a:pt x="934" y="1037"/>
                    <a:pt x="701" y="770"/>
                  </a:cubicBezTo>
                  <a:cubicBezTo>
                    <a:pt x="382" y="325"/>
                    <a:pt x="95" y="1"/>
                    <a:pt x="11"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1388;p55"/>
            <p:cNvSpPr/>
            <p:nvPr/>
          </p:nvSpPr>
          <p:spPr>
            <a:xfrm>
              <a:off x="5198050" y="2458825"/>
              <a:ext cx="27550" cy="44325"/>
            </a:xfrm>
            <a:custGeom>
              <a:avLst/>
              <a:gdLst/>
              <a:ahLst/>
              <a:cxnLst/>
              <a:rect l="l" t="t" r="r" b="b"/>
              <a:pathLst>
                <a:path w="1102" h="1773" extrusionOk="0">
                  <a:moveTo>
                    <a:pt x="10" y="0"/>
                  </a:moveTo>
                  <a:cubicBezTo>
                    <a:pt x="6" y="0"/>
                    <a:pt x="3" y="1"/>
                    <a:pt x="0" y="2"/>
                  </a:cubicBezTo>
                  <a:cubicBezTo>
                    <a:pt x="101" y="336"/>
                    <a:pt x="234" y="669"/>
                    <a:pt x="467" y="936"/>
                  </a:cubicBezTo>
                  <a:cubicBezTo>
                    <a:pt x="755" y="1415"/>
                    <a:pt x="1043" y="1772"/>
                    <a:pt x="1096" y="1772"/>
                  </a:cubicBezTo>
                  <a:cubicBezTo>
                    <a:pt x="1098" y="1772"/>
                    <a:pt x="1100" y="1772"/>
                    <a:pt x="1101" y="1770"/>
                  </a:cubicBezTo>
                  <a:cubicBezTo>
                    <a:pt x="1035" y="1437"/>
                    <a:pt x="868" y="1103"/>
                    <a:pt x="634" y="836"/>
                  </a:cubicBezTo>
                  <a:cubicBezTo>
                    <a:pt x="347" y="357"/>
                    <a:pt x="90" y="0"/>
                    <a:pt x="1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389;p55"/>
            <p:cNvSpPr/>
            <p:nvPr/>
          </p:nvSpPr>
          <p:spPr>
            <a:xfrm>
              <a:off x="5251425" y="2548050"/>
              <a:ext cx="25875" cy="46000"/>
            </a:xfrm>
            <a:custGeom>
              <a:avLst/>
              <a:gdLst/>
              <a:ahLst/>
              <a:cxnLst/>
              <a:rect l="l" t="t" r="r" b="b"/>
              <a:pathLst>
                <a:path w="1035" h="1840" extrusionOk="0">
                  <a:moveTo>
                    <a:pt x="9" y="1"/>
                  </a:moveTo>
                  <a:cubicBezTo>
                    <a:pt x="6" y="1"/>
                    <a:pt x="3" y="1"/>
                    <a:pt x="0" y="2"/>
                  </a:cubicBezTo>
                  <a:cubicBezTo>
                    <a:pt x="100" y="369"/>
                    <a:pt x="234" y="670"/>
                    <a:pt x="434" y="970"/>
                  </a:cubicBezTo>
                  <a:cubicBezTo>
                    <a:pt x="690" y="1451"/>
                    <a:pt x="947" y="1839"/>
                    <a:pt x="1026" y="1839"/>
                  </a:cubicBezTo>
                  <a:cubicBezTo>
                    <a:pt x="1029" y="1839"/>
                    <a:pt x="1032" y="1838"/>
                    <a:pt x="1034" y="1837"/>
                  </a:cubicBezTo>
                  <a:cubicBezTo>
                    <a:pt x="968" y="1504"/>
                    <a:pt x="801" y="1170"/>
                    <a:pt x="601" y="870"/>
                  </a:cubicBezTo>
                  <a:cubicBezTo>
                    <a:pt x="344" y="389"/>
                    <a:pt x="88" y="1"/>
                    <a:pt x="9"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390;p55"/>
            <p:cNvSpPr/>
            <p:nvPr/>
          </p:nvSpPr>
          <p:spPr>
            <a:xfrm>
              <a:off x="5300625" y="2640675"/>
              <a:ext cx="22550" cy="47550"/>
            </a:xfrm>
            <a:custGeom>
              <a:avLst/>
              <a:gdLst/>
              <a:ahLst/>
              <a:cxnLst/>
              <a:rect l="l" t="t" r="r" b="b"/>
              <a:pathLst>
                <a:path w="902" h="1902" extrusionOk="0">
                  <a:moveTo>
                    <a:pt x="0" y="0"/>
                  </a:moveTo>
                  <a:cubicBezTo>
                    <a:pt x="34" y="334"/>
                    <a:pt x="167" y="701"/>
                    <a:pt x="367" y="1001"/>
                  </a:cubicBezTo>
                  <a:cubicBezTo>
                    <a:pt x="467" y="1334"/>
                    <a:pt x="668" y="1635"/>
                    <a:pt x="901" y="1901"/>
                  </a:cubicBezTo>
                  <a:cubicBezTo>
                    <a:pt x="834" y="1535"/>
                    <a:pt x="734" y="1201"/>
                    <a:pt x="534" y="901"/>
                  </a:cubicBezTo>
                  <a:cubicBezTo>
                    <a:pt x="434" y="567"/>
                    <a:pt x="234" y="267"/>
                    <a:pt x="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391;p55"/>
            <p:cNvSpPr/>
            <p:nvPr/>
          </p:nvSpPr>
          <p:spPr>
            <a:xfrm>
              <a:off x="5343975" y="2734900"/>
              <a:ext cx="19225" cy="48400"/>
            </a:xfrm>
            <a:custGeom>
              <a:avLst/>
              <a:gdLst/>
              <a:ahLst/>
              <a:cxnLst/>
              <a:rect l="l" t="t" r="r" b="b"/>
              <a:pathLst>
                <a:path w="769" h="1936" extrusionOk="0">
                  <a:moveTo>
                    <a:pt x="1" y="0"/>
                  </a:moveTo>
                  <a:lnTo>
                    <a:pt x="1" y="0"/>
                  </a:lnTo>
                  <a:cubicBezTo>
                    <a:pt x="34" y="367"/>
                    <a:pt x="134" y="701"/>
                    <a:pt x="301" y="1035"/>
                  </a:cubicBezTo>
                  <a:cubicBezTo>
                    <a:pt x="368" y="1368"/>
                    <a:pt x="535" y="1668"/>
                    <a:pt x="768" y="1935"/>
                  </a:cubicBezTo>
                  <a:cubicBezTo>
                    <a:pt x="735" y="1602"/>
                    <a:pt x="635" y="1235"/>
                    <a:pt x="501" y="934"/>
                  </a:cubicBezTo>
                  <a:cubicBezTo>
                    <a:pt x="401" y="601"/>
                    <a:pt x="234" y="301"/>
                    <a:pt x="1"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1392;p55"/>
            <p:cNvSpPr/>
            <p:nvPr/>
          </p:nvSpPr>
          <p:spPr>
            <a:xfrm>
              <a:off x="5381525" y="2832475"/>
              <a:ext cx="16700" cy="49225"/>
            </a:xfrm>
            <a:custGeom>
              <a:avLst/>
              <a:gdLst/>
              <a:ahLst/>
              <a:cxnLst/>
              <a:rect l="l" t="t" r="r" b="b"/>
              <a:pathLst>
                <a:path w="668" h="1969" extrusionOk="0">
                  <a:moveTo>
                    <a:pt x="0" y="0"/>
                  </a:moveTo>
                  <a:cubicBezTo>
                    <a:pt x="0" y="334"/>
                    <a:pt x="100" y="701"/>
                    <a:pt x="234" y="1034"/>
                  </a:cubicBezTo>
                  <a:cubicBezTo>
                    <a:pt x="300" y="1368"/>
                    <a:pt x="434" y="1702"/>
                    <a:pt x="667" y="1968"/>
                  </a:cubicBezTo>
                  <a:cubicBezTo>
                    <a:pt x="634" y="1635"/>
                    <a:pt x="567" y="1268"/>
                    <a:pt x="434" y="968"/>
                  </a:cubicBezTo>
                  <a:cubicBezTo>
                    <a:pt x="334" y="601"/>
                    <a:pt x="200" y="301"/>
                    <a:pt x="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1393;p55"/>
            <p:cNvSpPr/>
            <p:nvPr/>
          </p:nvSpPr>
          <p:spPr>
            <a:xfrm>
              <a:off x="5413200" y="2931700"/>
              <a:ext cx="13375" cy="50075"/>
            </a:xfrm>
            <a:custGeom>
              <a:avLst/>
              <a:gdLst/>
              <a:ahLst/>
              <a:cxnLst/>
              <a:rect l="l" t="t" r="r" b="b"/>
              <a:pathLst>
                <a:path w="535" h="2003" extrusionOk="0">
                  <a:moveTo>
                    <a:pt x="1" y="1"/>
                  </a:moveTo>
                  <a:cubicBezTo>
                    <a:pt x="34" y="701"/>
                    <a:pt x="201" y="1402"/>
                    <a:pt x="534" y="2002"/>
                  </a:cubicBezTo>
                  <a:cubicBezTo>
                    <a:pt x="501" y="1302"/>
                    <a:pt x="301" y="635"/>
                    <a:pt x="1"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1394;p55"/>
            <p:cNvSpPr/>
            <p:nvPr/>
          </p:nvSpPr>
          <p:spPr>
            <a:xfrm>
              <a:off x="5439050" y="3032625"/>
              <a:ext cx="10875" cy="51725"/>
            </a:xfrm>
            <a:custGeom>
              <a:avLst/>
              <a:gdLst/>
              <a:ahLst/>
              <a:cxnLst/>
              <a:rect l="l" t="t" r="r" b="b"/>
              <a:pathLst>
                <a:path w="435" h="2069" extrusionOk="0">
                  <a:moveTo>
                    <a:pt x="1" y="0"/>
                  </a:moveTo>
                  <a:cubicBezTo>
                    <a:pt x="1" y="701"/>
                    <a:pt x="134" y="1401"/>
                    <a:pt x="401" y="2068"/>
                  </a:cubicBezTo>
                  <a:cubicBezTo>
                    <a:pt x="434" y="1701"/>
                    <a:pt x="401" y="1334"/>
                    <a:pt x="301" y="1001"/>
                  </a:cubicBezTo>
                  <a:cubicBezTo>
                    <a:pt x="268" y="667"/>
                    <a:pt x="167" y="300"/>
                    <a:pt x="1"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395;p55"/>
            <p:cNvSpPr/>
            <p:nvPr/>
          </p:nvSpPr>
          <p:spPr>
            <a:xfrm>
              <a:off x="5456575" y="3135175"/>
              <a:ext cx="10025" cy="51750"/>
            </a:xfrm>
            <a:custGeom>
              <a:avLst/>
              <a:gdLst/>
              <a:ahLst/>
              <a:cxnLst/>
              <a:rect l="l" t="t" r="r" b="b"/>
              <a:pathLst>
                <a:path w="401" h="2070" extrusionOk="0">
                  <a:moveTo>
                    <a:pt x="67" y="1"/>
                  </a:moveTo>
                  <a:lnTo>
                    <a:pt x="67" y="1"/>
                  </a:lnTo>
                  <a:cubicBezTo>
                    <a:pt x="0" y="335"/>
                    <a:pt x="34" y="701"/>
                    <a:pt x="100" y="1035"/>
                  </a:cubicBezTo>
                  <a:cubicBezTo>
                    <a:pt x="134" y="1402"/>
                    <a:pt x="200" y="1736"/>
                    <a:pt x="367" y="2069"/>
                  </a:cubicBezTo>
                  <a:cubicBezTo>
                    <a:pt x="400" y="1369"/>
                    <a:pt x="300" y="668"/>
                    <a:pt x="67"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1396;p55"/>
            <p:cNvSpPr/>
            <p:nvPr/>
          </p:nvSpPr>
          <p:spPr>
            <a:xfrm>
              <a:off x="5469900" y="3238600"/>
              <a:ext cx="8375" cy="51725"/>
            </a:xfrm>
            <a:custGeom>
              <a:avLst/>
              <a:gdLst/>
              <a:ahLst/>
              <a:cxnLst/>
              <a:rect l="l" t="t" r="r" b="b"/>
              <a:pathLst>
                <a:path w="335" h="2069" extrusionOk="0">
                  <a:moveTo>
                    <a:pt x="68" y="0"/>
                  </a:moveTo>
                  <a:cubicBezTo>
                    <a:pt x="1" y="334"/>
                    <a:pt x="1" y="701"/>
                    <a:pt x="68" y="1034"/>
                  </a:cubicBezTo>
                  <a:cubicBezTo>
                    <a:pt x="68" y="1401"/>
                    <a:pt x="134" y="1735"/>
                    <a:pt x="268" y="2068"/>
                  </a:cubicBezTo>
                  <a:cubicBezTo>
                    <a:pt x="334" y="1735"/>
                    <a:pt x="334" y="1368"/>
                    <a:pt x="268" y="1034"/>
                  </a:cubicBezTo>
                  <a:cubicBezTo>
                    <a:pt x="268" y="667"/>
                    <a:pt x="201" y="300"/>
                    <a:pt x="68"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1397;p55"/>
            <p:cNvSpPr/>
            <p:nvPr/>
          </p:nvSpPr>
          <p:spPr>
            <a:xfrm>
              <a:off x="5476575" y="3342000"/>
              <a:ext cx="7525" cy="52575"/>
            </a:xfrm>
            <a:custGeom>
              <a:avLst/>
              <a:gdLst/>
              <a:ahLst/>
              <a:cxnLst/>
              <a:rect l="l" t="t" r="r" b="b"/>
              <a:pathLst>
                <a:path w="301" h="2103" extrusionOk="0">
                  <a:moveTo>
                    <a:pt x="101" y="1"/>
                  </a:moveTo>
                  <a:cubicBezTo>
                    <a:pt x="1" y="367"/>
                    <a:pt x="1" y="701"/>
                    <a:pt x="34" y="1068"/>
                  </a:cubicBezTo>
                  <a:cubicBezTo>
                    <a:pt x="1" y="1402"/>
                    <a:pt x="67" y="1768"/>
                    <a:pt x="168" y="2102"/>
                  </a:cubicBezTo>
                  <a:cubicBezTo>
                    <a:pt x="268" y="1768"/>
                    <a:pt x="301" y="1402"/>
                    <a:pt x="268" y="1035"/>
                  </a:cubicBezTo>
                  <a:cubicBezTo>
                    <a:pt x="268" y="701"/>
                    <a:pt x="234" y="334"/>
                    <a:pt x="101"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1398;p55"/>
            <p:cNvSpPr/>
            <p:nvPr/>
          </p:nvSpPr>
          <p:spPr>
            <a:xfrm>
              <a:off x="5340650" y="3436225"/>
              <a:ext cx="1700" cy="55900"/>
            </a:xfrm>
            <a:custGeom>
              <a:avLst/>
              <a:gdLst/>
              <a:ahLst/>
              <a:cxnLst/>
              <a:rect l="l" t="t" r="r" b="b"/>
              <a:pathLst>
                <a:path w="68" h="2236" extrusionOk="0">
                  <a:moveTo>
                    <a:pt x="67" y="1"/>
                  </a:moveTo>
                  <a:cubicBezTo>
                    <a:pt x="34" y="735"/>
                    <a:pt x="34" y="1469"/>
                    <a:pt x="1" y="2236"/>
                  </a:cubicBezTo>
                  <a:cubicBezTo>
                    <a:pt x="34" y="1502"/>
                    <a:pt x="34" y="801"/>
                    <a:pt x="6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399;p55"/>
            <p:cNvSpPr/>
            <p:nvPr/>
          </p:nvSpPr>
          <p:spPr>
            <a:xfrm>
              <a:off x="2108350" y="1788400"/>
              <a:ext cx="3197300" cy="3263350"/>
            </a:xfrm>
            <a:custGeom>
              <a:avLst/>
              <a:gdLst/>
              <a:ahLst/>
              <a:cxnLst/>
              <a:rect l="l" t="t" r="r" b="b"/>
              <a:pathLst>
                <a:path w="127892" h="130534" extrusionOk="0">
                  <a:moveTo>
                    <a:pt x="63579" y="0"/>
                  </a:moveTo>
                  <a:cubicBezTo>
                    <a:pt x="63112" y="0"/>
                    <a:pt x="62645" y="0"/>
                    <a:pt x="62178" y="33"/>
                  </a:cubicBezTo>
                  <a:cubicBezTo>
                    <a:pt x="61778" y="33"/>
                    <a:pt x="61377" y="33"/>
                    <a:pt x="60977" y="100"/>
                  </a:cubicBezTo>
                  <a:cubicBezTo>
                    <a:pt x="59976" y="133"/>
                    <a:pt x="59009" y="200"/>
                    <a:pt x="58042" y="300"/>
                  </a:cubicBezTo>
                  <a:cubicBezTo>
                    <a:pt x="57575" y="334"/>
                    <a:pt x="57108" y="367"/>
                    <a:pt x="56674" y="434"/>
                  </a:cubicBezTo>
                  <a:cubicBezTo>
                    <a:pt x="56207" y="500"/>
                    <a:pt x="55740" y="534"/>
                    <a:pt x="55306" y="600"/>
                  </a:cubicBezTo>
                  <a:cubicBezTo>
                    <a:pt x="54539" y="701"/>
                    <a:pt x="53805" y="834"/>
                    <a:pt x="53071" y="934"/>
                  </a:cubicBezTo>
                  <a:lnTo>
                    <a:pt x="51270" y="1268"/>
                  </a:lnTo>
                  <a:lnTo>
                    <a:pt x="51237" y="1268"/>
                  </a:lnTo>
                  <a:cubicBezTo>
                    <a:pt x="50603" y="1401"/>
                    <a:pt x="50036" y="1534"/>
                    <a:pt x="49402" y="1668"/>
                  </a:cubicBezTo>
                  <a:lnTo>
                    <a:pt x="49335" y="1668"/>
                  </a:lnTo>
                  <a:cubicBezTo>
                    <a:pt x="48768" y="1801"/>
                    <a:pt x="48201" y="1935"/>
                    <a:pt x="47668" y="2102"/>
                  </a:cubicBezTo>
                  <a:cubicBezTo>
                    <a:pt x="47000" y="2268"/>
                    <a:pt x="46300" y="2468"/>
                    <a:pt x="45666" y="2669"/>
                  </a:cubicBezTo>
                  <a:cubicBezTo>
                    <a:pt x="45099" y="2835"/>
                    <a:pt x="44532" y="3002"/>
                    <a:pt x="43998" y="3169"/>
                  </a:cubicBezTo>
                  <a:cubicBezTo>
                    <a:pt x="43431" y="3369"/>
                    <a:pt x="42797" y="3569"/>
                    <a:pt x="42230" y="3769"/>
                  </a:cubicBezTo>
                  <a:lnTo>
                    <a:pt x="42164" y="3803"/>
                  </a:lnTo>
                  <a:cubicBezTo>
                    <a:pt x="41597" y="4003"/>
                    <a:pt x="41030" y="4203"/>
                    <a:pt x="40496" y="4437"/>
                  </a:cubicBezTo>
                  <a:cubicBezTo>
                    <a:pt x="39929" y="4670"/>
                    <a:pt x="39362" y="4904"/>
                    <a:pt x="38761" y="5137"/>
                  </a:cubicBezTo>
                  <a:cubicBezTo>
                    <a:pt x="38228" y="5371"/>
                    <a:pt x="37727" y="5604"/>
                    <a:pt x="37193" y="5838"/>
                  </a:cubicBezTo>
                  <a:cubicBezTo>
                    <a:pt x="36993" y="5904"/>
                    <a:pt x="36793" y="6004"/>
                    <a:pt x="36593" y="6104"/>
                  </a:cubicBezTo>
                  <a:cubicBezTo>
                    <a:pt x="36059" y="6371"/>
                    <a:pt x="35492" y="6638"/>
                    <a:pt x="34925" y="6905"/>
                  </a:cubicBezTo>
                  <a:cubicBezTo>
                    <a:pt x="34258" y="7239"/>
                    <a:pt x="33591" y="7572"/>
                    <a:pt x="32957" y="7939"/>
                  </a:cubicBezTo>
                  <a:cubicBezTo>
                    <a:pt x="32357" y="8239"/>
                    <a:pt x="31790" y="8573"/>
                    <a:pt x="31256" y="8906"/>
                  </a:cubicBezTo>
                  <a:cubicBezTo>
                    <a:pt x="28020" y="10774"/>
                    <a:pt x="24918" y="12943"/>
                    <a:pt x="22083" y="15344"/>
                  </a:cubicBezTo>
                  <a:cubicBezTo>
                    <a:pt x="21049" y="16178"/>
                    <a:pt x="20115" y="17046"/>
                    <a:pt x="19147" y="17946"/>
                  </a:cubicBezTo>
                  <a:cubicBezTo>
                    <a:pt x="18347" y="18713"/>
                    <a:pt x="17579" y="19481"/>
                    <a:pt x="16812" y="20281"/>
                  </a:cubicBezTo>
                  <a:lnTo>
                    <a:pt x="17313" y="20281"/>
                  </a:lnTo>
                  <a:cubicBezTo>
                    <a:pt x="17862" y="20320"/>
                    <a:pt x="18422" y="20394"/>
                    <a:pt x="18974" y="20394"/>
                  </a:cubicBezTo>
                  <a:cubicBezTo>
                    <a:pt x="19361" y="20394"/>
                    <a:pt x="19743" y="20358"/>
                    <a:pt x="20115" y="20248"/>
                  </a:cubicBezTo>
                  <a:cubicBezTo>
                    <a:pt x="20949" y="19981"/>
                    <a:pt x="21549" y="19347"/>
                    <a:pt x="22316" y="18980"/>
                  </a:cubicBezTo>
                  <a:cubicBezTo>
                    <a:pt x="24284" y="17980"/>
                    <a:pt x="27220" y="18146"/>
                    <a:pt x="28020" y="16112"/>
                  </a:cubicBezTo>
                  <a:cubicBezTo>
                    <a:pt x="28287" y="15411"/>
                    <a:pt x="28220" y="14611"/>
                    <a:pt x="28587" y="13977"/>
                  </a:cubicBezTo>
                  <a:cubicBezTo>
                    <a:pt x="29034" y="13150"/>
                    <a:pt x="29961" y="12907"/>
                    <a:pt x="30935" y="12907"/>
                  </a:cubicBezTo>
                  <a:cubicBezTo>
                    <a:pt x="31414" y="12907"/>
                    <a:pt x="31905" y="12966"/>
                    <a:pt x="32357" y="13043"/>
                  </a:cubicBezTo>
                  <a:cubicBezTo>
                    <a:pt x="32957" y="13109"/>
                    <a:pt x="33624" y="13310"/>
                    <a:pt x="33791" y="13877"/>
                  </a:cubicBezTo>
                  <a:cubicBezTo>
                    <a:pt x="33891" y="14277"/>
                    <a:pt x="33824" y="14711"/>
                    <a:pt x="33558" y="15044"/>
                  </a:cubicBezTo>
                  <a:cubicBezTo>
                    <a:pt x="32357" y="17312"/>
                    <a:pt x="30422" y="19114"/>
                    <a:pt x="28054" y="20148"/>
                  </a:cubicBezTo>
                  <a:cubicBezTo>
                    <a:pt x="26119" y="20982"/>
                    <a:pt x="23684" y="21449"/>
                    <a:pt x="22883" y="23417"/>
                  </a:cubicBezTo>
                  <a:cubicBezTo>
                    <a:pt x="23050" y="24151"/>
                    <a:pt x="24284" y="24251"/>
                    <a:pt x="24284" y="24985"/>
                  </a:cubicBezTo>
                  <a:cubicBezTo>
                    <a:pt x="24284" y="25585"/>
                    <a:pt x="23517" y="25752"/>
                    <a:pt x="23150" y="26252"/>
                  </a:cubicBezTo>
                  <a:cubicBezTo>
                    <a:pt x="22683" y="26919"/>
                    <a:pt x="23417" y="27987"/>
                    <a:pt x="24284" y="28053"/>
                  </a:cubicBezTo>
                  <a:cubicBezTo>
                    <a:pt x="24360" y="28062"/>
                    <a:pt x="24435" y="28066"/>
                    <a:pt x="24509" y="28066"/>
                  </a:cubicBezTo>
                  <a:cubicBezTo>
                    <a:pt x="25285" y="28066"/>
                    <a:pt x="25983" y="27610"/>
                    <a:pt x="26653" y="27153"/>
                  </a:cubicBezTo>
                  <a:cubicBezTo>
                    <a:pt x="28754" y="25685"/>
                    <a:pt x="30956" y="24117"/>
                    <a:pt x="31990" y="21749"/>
                  </a:cubicBezTo>
                  <a:cubicBezTo>
                    <a:pt x="32423" y="20782"/>
                    <a:pt x="32690" y="19614"/>
                    <a:pt x="33624" y="19047"/>
                  </a:cubicBezTo>
                  <a:cubicBezTo>
                    <a:pt x="33921" y="18899"/>
                    <a:pt x="34232" y="18830"/>
                    <a:pt x="34537" y="18830"/>
                  </a:cubicBezTo>
                  <a:cubicBezTo>
                    <a:pt x="35463" y="18830"/>
                    <a:pt x="36325" y="19469"/>
                    <a:pt x="36526" y="20448"/>
                  </a:cubicBezTo>
                  <a:cubicBezTo>
                    <a:pt x="36905" y="20302"/>
                    <a:pt x="37366" y="20195"/>
                    <a:pt x="37790" y="20195"/>
                  </a:cubicBezTo>
                  <a:cubicBezTo>
                    <a:pt x="38339" y="20195"/>
                    <a:pt x="38826" y="20374"/>
                    <a:pt x="38995" y="20882"/>
                  </a:cubicBezTo>
                  <a:cubicBezTo>
                    <a:pt x="39028" y="21215"/>
                    <a:pt x="39061" y="21549"/>
                    <a:pt x="39028" y="21849"/>
                  </a:cubicBezTo>
                  <a:cubicBezTo>
                    <a:pt x="39095" y="23217"/>
                    <a:pt x="40796" y="24051"/>
                    <a:pt x="40796" y="25418"/>
                  </a:cubicBezTo>
                  <a:cubicBezTo>
                    <a:pt x="40796" y="26953"/>
                    <a:pt x="38728" y="27453"/>
                    <a:pt x="37160" y="27486"/>
                  </a:cubicBezTo>
                  <a:cubicBezTo>
                    <a:pt x="35759" y="27486"/>
                    <a:pt x="34358" y="27520"/>
                    <a:pt x="32924" y="27553"/>
                  </a:cubicBezTo>
                  <a:cubicBezTo>
                    <a:pt x="32819" y="27541"/>
                    <a:pt x="32713" y="27536"/>
                    <a:pt x="32607" y="27536"/>
                  </a:cubicBezTo>
                  <a:cubicBezTo>
                    <a:pt x="32104" y="27536"/>
                    <a:pt x="31591" y="27661"/>
                    <a:pt x="31122" y="27853"/>
                  </a:cubicBezTo>
                  <a:cubicBezTo>
                    <a:pt x="30555" y="28120"/>
                    <a:pt x="30255" y="28754"/>
                    <a:pt x="30389" y="29388"/>
                  </a:cubicBezTo>
                  <a:cubicBezTo>
                    <a:pt x="30555" y="29688"/>
                    <a:pt x="30756" y="29955"/>
                    <a:pt x="30989" y="30222"/>
                  </a:cubicBezTo>
                  <a:cubicBezTo>
                    <a:pt x="31947" y="31468"/>
                    <a:pt x="30795" y="33570"/>
                    <a:pt x="29289" y="33570"/>
                  </a:cubicBezTo>
                  <a:cubicBezTo>
                    <a:pt x="29223" y="33570"/>
                    <a:pt x="29155" y="33566"/>
                    <a:pt x="29088" y="33557"/>
                  </a:cubicBezTo>
                  <a:cubicBezTo>
                    <a:pt x="28521" y="33491"/>
                    <a:pt x="28020" y="33224"/>
                    <a:pt x="27453" y="33090"/>
                  </a:cubicBezTo>
                  <a:cubicBezTo>
                    <a:pt x="27289" y="33060"/>
                    <a:pt x="27126" y="33046"/>
                    <a:pt x="26964" y="33046"/>
                  </a:cubicBezTo>
                  <a:cubicBezTo>
                    <a:pt x="25522" y="33046"/>
                    <a:pt x="24220" y="34192"/>
                    <a:pt x="23350" y="35392"/>
                  </a:cubicBezTo>
                  <a:cubicBezTo>
                    <a:pt x="22350" y="36693"/>
                    <a:pt x="21549" y="38261"/>
                    <a:pt x="20081" y="39061"/>
                  </a:cubicBezTo>
                  <a:cubicBezTo>
                    <a:pt x="17746" y="40329"/>
                    <a:pt x="14177" y="39462"/>
                    <a:pt x="12809" y="41730"/>
                  </a:cubicBezTo>
                  <a:cubicBezTo>
                    <a:pt x="12242" y="42664"/>
                    <a:pt x="12309" y="43798"/>
                    <a:pt x="12309" y="44866"/>
                  </a:cubicBezTo>
                  <a:cubicBezTo>
                    <a:pt x="12342" y="45933"/>
                    <a:pt x="12242" y="47100"/>
                    <a:pt x="11475" y="47901"/>
                  </a:cubicBezTo>
                  <a:cubicBezTo>
                    <a:pt x="11146" y="48245"/>
                    <a:pt x="10650" y="48421"/>
                    <a:pt x="10173" y="48421"/>
                  </a:cubicBezTo>
                  <a:cubicBezTo>
                    <a:pt x="9584" y="48421"/>
                    <a:pt x="9024" y="48153"/>
                    <a:pt x="8840" y="47601"/>
                  </a:cubicBezTo>
                  <a:cubicBezTo>
                    <a:pt x="8773" y="47134"/>
                    <a:pt x="8807" y="46667"/>
                    <a:pt x="8973" y="46233"/>
                  </a:cubicBezTo>
                  <a:cubicBezTo>
                    <a:pt x="9440" y="44732"/>
                    <a:pt x="9907" y="43264"/>
                    <a:pt x="10341" y="41797"/>
                  </a:cubicBezTo>
                  <a:cubicBezTo>
                    <a:pt x="10708" y="40696"/>
                    <a:pt x="11041" y="39462"/>
                    <a:pt x="10508" y="38461"/>
                  </a:cubicBezTo>
                  <a:cubicBezTo>
                    <a:pt x="10048" y="37602"/>
                    <a:pt x="9110" y="37198"/>
                    <a:pt x="8145" y="37198"/>
                  </a:cubicBezTo>
                  <a:cubicBezTo>
                    <a:pt x="7499" y="37198"/>
                    <a:pt x="6840" y="37379"/>
                    <a:pt x="6305" y="37727"/>
                  </a:cubicBezTo>
                  <a:cubicBezTo>
                    <a:pt x="4937" y="38561"/>
                    <a:pt x="4203" y="40129"/>
                    <a:pt x="3670" y="41597"/>
                  </a:cubicBezTo>
                  <a:cubicBezTo>
                    <a:pt x="3236" y="42731"/>
                    <a:pt x="2736" y="44298"/>
                    <a:pt x="1902" y="45499"/>
                  </a:cubicBezTo>
                  <a:cubicBezTo>
                    <a:pt x="1468" y="46767"/>
                    <a:pt x="1134" y="48001"/>
                    <a:pt x="834" y="49269"/>
                  </a:cubicBezTo>
                  <a:cubicBezTo>
                    <a:pt x="501" y="50570"/>
                    <a:pt x="200" y="51904"/>
                    <a:pt x="0" y="53238"/>
                  </a:cubicBezTo>
                  <a:cubicBezTo>
                    <a:pt x="200" y="53105"/>
                    <a:pt x="401" y="52971"/>
                    <a:pt x="567" y="52838"/>
                  </a:cubicBezTo>
                  <a:cubicBezTo>
                    <a:pt x="1138" y="52371"/>
                    <a:pt x="2315" y="50692"/>
                    <a:pt x="3264" y="50692"/>
                  </a:cubicBezTo>
                  <a:cubicBezTo>
                    <a:pt x="3536" y="50692"/>
                    <a:pt x="3788" y="50829"/>
                    <a:pt x="4003" y="51170"/>
                  </a:cubicBezTo>
                  <a:cubicBezTo>
                    <a:pt x="4237" y="51604"/>
                    <a:pt x="4170" y="52104"/>
                    <a:pt x="3836" y="52471"/>
                  </a:cubicBezTo>
                  <a:cubicBezTo>
                    <a:pt x="3403" y="52871"/>
                    <a:pt x="2669" y="52871"/>
                    <a:pt x="2335" y="53338"/>
                  </a:cubicBezTo>
                  <a:cubicBezTo>
                    <a:pt x="1902" y="53872"/>
                    <a:pt x="2269" y="54673"/>
                    <a:pt x="2736" y="55140"/>
                  </a:cubicBezTo>
                  <a:cubicBezTo>
                    <a:pt x="3203" y="55607"/>
                    <a:pt x="3870" y="55973"/>
                    <a:pt x="4170" y="56574"/>
                  </a:cubicBezTo>
                  <a:cubicBezTo>
                    <a:pt x="4770" y="57775"/>
                    <a:pt x="3836" y="59276"/>
                    <a:pt x="4403" y="60477"/>
                  </a:cubicBezTo>
                  <a:cubicBezTo>
                    <a:pt x="4870" y="61511"/>
                    <a:pt x="6205" y="61778"/>
                    <a:pt x="7305" y="62044"/>
                  </a:cubicBezTo>
                  <a:lnTo>
                    <a:pt x="7672" y="62178"/>
                  </a:lnTo>
                  <a:cubicBezTo>
                    <a:pt x="8340" y="59976"/>
                    <a:pt x="9640" y="58275"/>
                    <a:pt x="12809" y="58042"/>
                  </a:cubicBezTo>
                  <a:cubicBezTo>
                    <a:pt x="12984" y="58027"/>
                    <a:pt x="13160" y="58020"/>
                    <a:pt x="13336" y="58020"/>
                  </a:cubicBezTo>
                  <a:cubicBezTo>
                    <a:pt x="17579" y="58020"/>
                    <a:pt x="22325" y="62152"/>
                    <a:pt x="24151" y="65547"/>
                  </a:cubicBezTo>
                  <a:cubicBezTo>
                    <a:pt x="26286" y="69483"/>
                    <a:pt x="26819" y="74720"/>
                    <a:pt x="30622" y="77089"/>
                  </a:cubicBezTo>
                  <a:cubicBezTo>
                    <a:pt x="33357" y="78790"/>
                    <a:pt x="37560" y="78957"/>
                    <a:pt x="38561" y="81992"/>
                  </a:cubicBezTo>
                  <a:cubicBezTo>
                    <a:pt x="39462" y="84727"/>
                    <a:pt x="36827" y="87296"/>
                    <a:pt x="36093" y="90065"/>
                  </a:cubicBezTo>
                  <a:cubicBezTo>
                    <a:pt x="35592" y="91899"/>
                    <a:pt x="35926" y="93867"/>
                    <a:pt x="35826" y="95735"/>
                  </a:cubicBezTo>
                  <a:cubicBezTo>
                    <a:pt x="35692" y="97637"/>
                    <a:pt x="34825" y="99771"/>
                    <a:pt x="32990" y="100305"/>
                  </a:cubicBezTo>
                  <a:cubicBezTo>
                    <a:pt x="31990" y="100605"/>
                    <a:pt x="30789" y="100372"/>
                    <a:pt x="29922" y="100972"/>
                  </a:cubicBezTo>
                  <a:cubicBezTo>
                    <a:pt x="28354" y="102073"/>
                    <a:pt x="29088" y="104875"/>
                    <a:pt x="27553" y="105976"/>
                  </a:cubicBezTo>
                  <a:cubicBezTo>
                    <a:pt x="27020" y="106343"/>
                    <a:pt x="26319" y="106410"/>
                    <a:pt x="25685" y="106643"/>
                  </a:cubicBezTo>
                  <a:cubicBezTo>
                    <a:pt x="22416" y="107744"/>
                    <a:pt x="21849" y="112247"/>
                    <a:pt x="22817" y="115549"/>
                  </a:cubicBezTo>
                  <a:cubicBezTo>
                    <a:pt x="22850" y="115683"/>
                    <a:pt x="22883" y="115783"/>
                    <a:pt x="22917" y="115916"/>
                  </a:cubicBezTo>
                  <a:cubicBezTo>
                    <a:pt x="32056" y="123355"/>
                    <a:pt x="43064" y="128158"/>
                    <a:pt x="54739" y="129860"/>
                  </a:cubicBezTo>
                  <a:cubicBezTo>
                    <a:pt x="57831" y="130310"/>
                    <a:pt x="60946" y="130533"/>
                    <a:pt x="64058" y="130533"/>
                  </a:cubicBezTo>
                  <a:cubicBezTo>
                    <a:pt x="71554" y="130533"/>
                    <a:pt x="79033" y="129237"/>
                    <a:pt x="86128" y="126691"/>
                  </a:cubicBezTo>
                  <a:cubicBezTo>
                    <a:pt x="88230" y="125924"/>
                    <a:pt x="90298" y="125056"/>
                    <a:pt x="92333" y="124089"/>
                  </a:cubicBezTo>
                  <a:cubicBezTo>
                    <a:pt x="95435" y="122588"/>
                    <a:pt x="98437" y="120820"/>
                    <a:pt x="101273" y="118852"/>
                  </a:cubicBezTo>
                  <a:cubicBezTo>
                    <a:pt x="103241" y="117484"/>
                    <a:pt x="105109" y="116016"/>
                    <a:pt x="106910" y="114449"/>
                  </a:cubicBezTo>
                  <a:cubicBezTo>
                    <a:pt x="108177" y="113348"/>
                    <a:pt x="109412" y="112214"/>
                    <a:pt x="110579" y="111013"/>
                  </a:cubicBezTo>
                  <a:cubicBezTo>
                    <a:pt x="111180" y="110412"/>
                    <a:pt x="111747" y="109812"/>
                    <a:pt x="112314" y="109145"/>
                  </a:cubicBezTo>
                  <a:cubicBezTo>
                    <a:pt x="116517" y="104575"/>
                    <a:pt x="120019" y="99371"/>
                    <a:pt x="122755" y="93801"/>
                  </a:cubicBezTo>
                  <a:cubicBezTo>
                    <a:pt x="124422" y="90398"/>
                    <a:pt x="125757" y="86829"/>
                    <a:pt x="126791" y="83193"/>
                  </a:cubicBezTo>
                  <a:cubicBezTo>
                    <a:pt x="127224" y="81792"/>
                    <a:pt x="127558" y="80324"/>
                    <a:pt x="127892" y="78857"/>
                  </a:cubicBezTo>
                  <a:lnTo>
                    <a:pt x="127892" y="78857"/>
                  </a:lnTo>
                  <a:cubicBezTo>
                    <a:pt x="127200" y="79404"/>
                    <a:pt x="126359" y="79678"/>
                    <a:pt x="125520" y="79678"/>
                  </a:cubicBezTo>
                  <a:cubicBezTo>
                    <a:pt x="125387" y="79678"/>
                    <a:pt x="125255" y="79671"/>
                    <a:pt x="125123" y="79657"/>
                  </a:cubicBezTo>
                  <a:cubicBezTo>
                    <a:pt x="123622" y="79357"/>
                    <a:pt x="122521" y="77889"/>
                    <a:pt x="122121" y="76355"/>
                  </a:cubicBezTo>
                  <a:cubicBezTo>
                    <a:pt x="121687" y="74854"/>
                    <a:pt x="121754" y="73252"/>
                    <a:pt x="121554" y="71685"/>
                  </a:cubicBezTo>
                  <a:cubicBezTo>
                    <a:pt x="121454" y="70851"/>
                    <a:pt x="121187" y="69917"/>
                    <a:pt x="120486" y="69450"/>
                  </a:cubicBezTo>
                  <a:cubicBezTo>
                    <a:pt x="120019" y="69150"/>
                    <a:pt x="119419" y="69083"/>
                    <a:pt x="118918" y="68849"/>
                  </a:cubicBezTo>
                  <a:cubicBezTo>
                    <a:pt x="117084" y="68015"/>
                    <a:pt x="116950" y="65247"/>
                    <a:pt x="115283" y="64179"/>
                  </a:cubicBezTo>
                  <a:cubicBezTo>
                    <a:pt x="114715" y="63879"/>
                    <a:pt x="114115" y="63646"/>
                    <a:pt x="113515" y="63512"/>
                  </a:cubicBezTo>
                  <a:cubicBezTo>
                    <a:pt x="111113" y="62878"/>
                    <a:pt x="108745" y="61678"/>
                    <a:pt x="107510" y="59576"/>
                  </a:cubicBezTo>
                  <a:cubicBezTo>
                    <a:pt x="107077" y="58876"/>
                    <a:pt x="106810" y="58108"/>
                    <a:pt x="106276" y="57508"/>
                  </a:cubicBezTo>
                  <a:cubicBezTo>
                    <a:pt x="105903" y="57089"/>
                    <a:pt x="105319" y="56799"/>
                    <a:pt x="104774" y="56799"/>
                  </a:cubicBezTo>
                  <a:cubicBezTo>
                    <a:pt x="104538" y="56799"/>
                    <a:pt x="104309" y="56853"/>
                    <a:pt x="104108" y="56974"/>
                  </a:cubicBezTo>
                  <a:cubicBezTo>
                    <a:pt x="104475" y="58075"/>
                    <a:pt x="104842" y="59176"/>
                    <a:pt x="105175" y="60277"/>
                  </a:cubicBezTo>
                  <a:cubicBezTo>
                    <a:pt x="105509" y="61244"/>
                    <a:pt x="105842" y="62278"/>
                    <a:pt x="106510" y="63045"/>
                  </a:cubicBezTo>
                  <a:cubicBezTo>
                    <a:pt x="107048" y="63692"/>
                    <a:pt x="107870" y="64164"/>
                    <a:pt x="108693" y="64164"/>
                  </a:cubicBezTo>
                  <a:cubicBezTo>
                    <a:pt x="108889" y="64164"/>
                    <a:pt x="109086" y="64137"/>
                    <a:pt x="109278" y="64079"/>
                  </a:cubicBezTo>
                  <a:cubicBezTo>
                    <a:pt x="109528" y="63940"/>
                    <a:pt x="109825" y="63871"/>
                    <a:pt x="110110" y="63871"/>
                  </a:cubicBezTo>
                  <a:cubicBezTo>
                    <a:pt x="110167" y="63871"/>
                    <a:pt x="110223" y="63874"/>
                    <a:pt x="110279" y="63879"/>
                  </a:cubicBezTo>
                  <a:cubicBezTo>
                    <a:pt x="110512" y="63979"/>
                    <a:pt x="110713" y="64146"/>
                    <a:pt x="110846" y="64379"/>
                  </a:cubicBezTo>
                  <a:cubicBezTo>
                    <a:pt x="111947" y="66047"/>
                    <a:pt x="111180" y="68382"/>
                    <a:pt x="109679" y="69683"/>
                  </a:cubicBezTo>
                  <a:cubicBezTo>
                    <a:pt x="108177" y="70984"/>
                    <a:pt x="106176" y="71485"/>
                    <a:pt x="104241" y="71952"/>
                  </a:cubicBezTo>
                  <a:cubicBezTo>
                    <a:pt x="103852" y="72088"/>
                    <a:pt x="103440" y="72156"/>
                    <a:pt x="103026" y="72156"/>
                  </a:cubicBezTo>
                  <a:cubicBezTo>
                    <a:pt x="102729" y="72156"/>
                    <a:pt x="102432" y="72121"/>
                    <a:pt x="102140" y="72052"/>
                  </a:cubicBezTo>
                  <a:cubicBezTo>
                    <a:pt x="100906" y="71651"/>
                    <a:pt x="100439" y="70150"/>
                    <a:pt x="100238" y="68883"/>
                  </a:cubicBezTo>
                  <a:cubicBezTo>
                    <a:pt x="99838" y="66014"/>
                    <a:pt x="99838" y="62978"/>
                    <a:pt x="98471" y="60410"/>
                  </a:cubicBezTo>
                  <a:cubicBezTo>
                    <a:pt x="98037" y="59609"/>
                    <a:pt x="97470" y="58842"/>
                    <a:pt x="97270" y="57942"/>
                  </a:cubicBezTo>
                  <a:cubicBezTo>
                    <a:pt x="97036" y="56974"/>
                    <a:pt x="97303" y="55940"/>
                    <a:pt x="96836" y="55039"/>
                  </a:cubicBezTo>
                  <a:cubicBezTo>
                    <a:pt x="96402" y="54139"/>
                    <a:pt x="95268" y="53438"/>
                    <a:pt x="95335" y="52404"/>
                  </a:cubicBezTo>
                  <a:cubicBezTo>
                    <a:pt x="95368" y="51670"/>
                    <a:pt x="96069" y="51170"/>
                    <a:pt x="96769" y="50937"/>
                  </a:cubicBezTo>
                  <a:cubicBezTo>
                    <a:pt x="97470" y="50703"/>
                    <a:pt x="98204" y="50703"/>
                    <a:pt x="98904" y="50536"/>
                  </a:cubicBezTo>
                  <a:cubicBezTo>
                    <a:pt x="99204" y="50470"/>
                    <a:pt x="99538" y="50303"/>
                    <a:pt x="99571" y="50036"/>
                  </a:cubicBezTo>
                  <a:cubicBezTo>
                    <a:pt x="99638" y="49602"/>
                    <a:pt x="99071" y="49335"/>
                    <a:pt x="98971" y="48935"/>
                  </a:cubicBezTo>
                  <a:cubicBezTo>
                    <a:pt x="98871" y="48501"/>
                    <a:pt x="99405" y="48101"/>
                    <a:pt x="99638" y="47668"/>
                  </a:cubicBezTo>
                  <a:cubicBezTo>
                    <a:pt x="100205" y="46734"/>
                    <a:pt x="99338" y="45566"/>
                    <a:pt x="98370" y="44999"/>
                  </a:cubicBezTo>
                  <a:cubicBezTo>
                    <a:pt x="97403" y="44465"/>
                    <a:pt x="96269" y="43998"/>
                    <a:pt x="95935" y="42931"/>
                  </a:cubicBezTo>
                  <a:cubicBezTo>
                    <a:pt x="95835" y="42430"/>
                    <a:pt x="95769" y="41930"/>
                    <a:pt x="95802" y="41430"/>
                  </a:cubicBezTo>
                  <a:cubicBezTo>
                    <a:pt x="95769" y="40129"/>
                    <a:pt x="95001" y="38828"/>
                    <a:pt x="93801" y="38428"/>
                  </a:cubicBezTo>
                  <a:cubicBezTo>
                    <a:pt x="93604" y="38364"/>
                    <a:pt x="93399" y="38334"/>
                    <a:pt x="93194" y="38334"/>
                  </a:cubicBezTo>
                  <a:cubicBezTo>
                    <a:pt x="92116" y="38334"/>
                    <a:pt x="91032" y="39164"/>
                    <a:pt x="91032" y="40229"/>
                  </a:cubicBezTo>
                  <a:cubicBezTo>
                    <a:pt x="91032" y="40929"/>
                    <a:pt x="91499" y="41530"/>
                    <a:pt x="91699" y="42230"/>
                  </a:cubicBezTo>
                  <a:cubicBezTo>
                    <a:pt x="91866" y="42897"/>
                    <a:pt x="91666" y="43831"/>
                    <a:pt x="90965" y="43932"/>
                  </a:cubicBezTo>
                  <a:cubicBezTo>
                    <a:pt x="90923" y="43938"/>
                    <a:pt x="90881" y="43941"/>
                    <a:pt x="90840" y="43941"/>
                  </a:cubicBezTo>
                  <a:cubicBezTo>
                    <a:pt x="89927" y="43941"/>
                    <a:pt x="89240" y="42443"/>
                    <a:pt x="88451" y="42443"/>
                  </a:cubicBezTo>
                  <a:cubicBezTo>
                    <a:pt x="88346" y="42443"/>
                    <a:pt x="88239" y="42470"/>
                    <a:pt x="88130" y="42531"/>
                  </a:cubicBezTo>
                  <a:cubicBezTo>
                    <a:pt x="88297" y="43831"/>
                    <a:pt x="88463" y="45166"/>
                    <a:pt x="88664" y="46467"/>
                  </a:cubicBezTo>
                  <a:cubicBezTo>
                    <a:pt x="88459" y="46539"/>
                    <a:pt x="88254" y="46573"/>
                    <a:pt x="88052" y="46573"/>
                  </a:cubicBezTo>
                  <a:cubicBezTo>
                    <a:pt x="86773" y="46573"/>
                    <a:pt x="85607" y="45223"/>
                    <a:pt x="85261" y="43898"/>
                  </a:cubicBezTo>
                  <a:cubicBezTo>
                    <a:pt x="84861" y="42330"/>
                    <a:pt x="85094" y="40662"/>
                    <a:pt x="84561" y="39128"/>
                  </a:cubicBezTo>
                  <a:cubicBezTo>
                    <a:pt x="84167" y="37947"/>
                    <a:pt x="82989" y="36870"/>
                    <a:pt x="81838" y="36870"/>
                  </a:cubicBezTo>
                  <a:cubicBezTo>
                    <a:pt x="81526" y="36870"/>
                    <a:pt x="81216" y="36949"/>
                    <a:pt x="80925" y="37127"/>
                  </a:cubicBezTo>
                  <a:cubicBezTo>
                    <a:pt x="80591" y="38928"/>
                    <a:pt x="82893" y="39995"/>
                    <a:pt x="83727" y="41630"/>
                  </a:cubicBezTo>
                  <a:cubicBezTo>
                    <a:pt x="84360" y="42797"/>
                    <a:pt x="83994" y="44499"/>
                    <a:pt x="82759" y="45032"/>
                  </a:cubicBezTo>
                  <a:cubicBezTo>
                    <a:pt x="82586" y="45103"/>
                    <a:pt x="82405" y="45135"/>
                    <a:pt x="82224" y="45135"/>
                  </a:cubicBezTo>
                  <a:cubicBezTo>
                    <a:pt x="81119" y="45135"/>
                    <a:pt x="80008" y="43934"/>
                    <a:pt x="80524" y="42931"/>
                  </a:cubicBezTo>
                  <a:cubicBezTo>
                    <a:pt x="80725" y="42531"/>
                    <a:pt x="81158" y="42230"/>
                    <a:pt x="81258" y="41763"/>
                  </a:cubicBezTo>
                  <a:cubicBezTo>
                    <a:pt x="81392" y="41196"/>
                    <a:pt x="80958" y="40662"/>
                    <a:pt x="80591" y="40262"/>
                  </a:cubicBezTo>
                  <a:cubicBezTo>
                    <a:pt x="79991" y="39562"/>
                    <a:pt x="79390" y="38895"/>
                    <a:pt x="78790" y="38227"/>
                  </a:cubicBezTo>
                  <a:cubicBezTo>
                    <a:pt x="78423" y="37760"/>
                    <a:pt x="77956" y="37360"/>
                    <a:pt x="77456" y="37093"/>
                  </a:cubicBezTo>
                  <a:cubicBezTo>
                    <a:pt x="77160" y="36964"/>
                    <a:pt x="76856" y="36906"/>
                    <a:pt x="76550" y="36906"/>
                  </a:cubicBezTo>
                  <a:cubicBezTo>
                    <a:pt x="75440" y="36906"/>
                    <a:pt x="74318" y="37672"/>
                    <a:pt x="73586" y="38561"/>
                  </a:cubicBezTo>
                  <a:cubicBezTo>
                    <a:pt x="72652" y="39728"/>
                    <a:pt x="72018" y="41163"/>
                    <a:pt x="70851" y="42064"/>
                  </a:cubicBezTo>
                  <a:cubicBezTo>
                    <a:pt x="70151" y="42599"/>
                    <a:pt x="69258" y="42863"/>
                    <a:pt x="68370" y="42863"/>
                  </a:cubicBezTo>
                  <a:cubicBezTo>
                    <a:pt x="67098" y="42863"/>
                    <a:pt x="65834" y="42323"/>
                    <a:pt x="65147" y="41263"/>
                  </a:cubicBezTo>
                  <a:cubicBezTo>
                    <a:pt x="64013" y="39428"/>
                    <a:pt x="65147" y="36526"/>
                    <a:pt x="67282" y="36259"/>
                  </a:cubicBezTo>
                  <a:cubicBezTo>
                    <a:pt x="68082" y="36126"/>
                    <a:pt x="69050" y="36293"/>
                    <a:pt x="69583" y="35692"/>
                  </a:cubicBezTo>
                  <a:cubicBezTo>
                    <a:pt x="70484" y="34558"/>
                    <a:pt x="68649" y="32723"/>
                    <a:pt x="69517" y="31589"/>
                  </a:cubicBezTo>
                  <a:cubicBezTo>
                    <a:pt x="69819" y="31215"/>
                    <a:pt x="70246" y="31120"/>
                    <a:pt x="70720" y="31120"/>
                  </a:cubicBezTo>
                  <a:cubicBezTo>
                    <a:pt x="71203" y="31120"/>
                    <a:pt x="71734" y="31219"/>
                    <a:pt x="72231" y="31219"/>
                  </a:cubicBezTo>
                  <a:cubicBezTo>
                    <a:pt x="72375" y="31219"/>
                    <a:pt x="72516" y="31210"/>
                    <a:pt x="72652" y="31189"/>
                  </a:cubicBezTo>
                  <a:cubicBezTo>
                    <a:pt x="73753" y="31022"/>
                    <a:pt x="74487" y="30088"/>
                    <a:pt x="75221" y="29254"/>
                  </a:cubicBezTo>
                  <a:cubicBezTo>
                    <a:pt x="75816" y="28605"/>
                    <a:pt x="76631" y="27977"/>
                    <a:pt x="77469" y="27977"/>
                  </a:cubicBezTo>
                  <a:cubicBezTo>
                    <a:pt x="77664" y="27977"/>
                    <a:pt x="77861" y="28011"/>
                    <a:pt x="78056" y="28087"/>
                  </a:cubicBezTo>
                  <a:cubicBezTo>
                    <a:pt x="78023" y="27453"/>
                    <a:pt x="78123" y="26819"/>
                    <a:pt x="78456" y="26252"/>
                  </a:cubicBezTo>
                  <a:cubicBezTo>
                    <a:pt x="78674" y="25904"/>
                    <a:pt x="79106" y="25669"/>
                    <a:pt x="79509" y="25669"/>
                  </a:cubicBezTo>
                  <a:cubicBezTo>
                    <a:pt x="79723" y="25669"/>
                    <a:pt x="79929" y="25735"/>
                    <a:pt x="80091" y="25885"/>
                  </a:cubicBezTo>
                  <a:cubicBezTo>
                    <a:pt x="79457" y="26686"/>
                    <a:pt x="79891" y="27987"/>
                    <a:pt x="80725" y="28520"/>
                  </a:cubicBezTo>
                  <a:cubicBezTo>
                    <a:pt x="81592" y="29054"/>
                    <a:pt x="82659" y="29154"/>
                    <a:pt x="83693" y="29188"/>
                  </a:cubicBezTo>
                  <a:cubicBezTo>
                    <a:pt x="83760" y="29190"/>
                    <a:pt x="83827" y="29191"/>
                    <a:pt x="83895" y="29191"/>
                  </a:cubicBezTo>
                  <a:cubicBezTo>
                    <a:pt x="84861" y="29191"/>
                    <a:pt x="86010" y="28955"/>
                    <a:pt x="86228" y="28020"/>
                  </a:cubicBezTo>
                  <a:cubicBezTo>
                    <a:pt x="86329" y="27687"/>
                    <a:pt x="86228" y="27320"/>
                    <a:pt x="86429" y="27053"/>
                  </a:cubicBezTo>
                  <a:cubicBezTo>
                    <a:pt x="86570" y="26786"/>
                    <a:pt x="86788" y="26691"/>
                    <a:pt x="87050" y="26691"/>
                  </a:cubicBezTo>
                  <a:cubicBezTo>
                    <a:pt x="87697" y="26691"/>
                    <a:pt x="88618" y="27265"/>
                    <a:pt x="89359" y="27265"/>
                  </a:cubicBezTo>
                  <a:cubicBezTo>
                    <a:pt x="89595" y="27265"/>
                    <a:pt x="89813" y="27207"/>
                    <a:pt x="89998" y="27053"/>
                  </a:cubicBezTo>
                  <a:cubicBezTo>
                    <a:pt x="90532" y="26619"/>
                    <a:pt x="90131" y="25652"/>
                    <a:pt x="89464" y="25385"/>
                  </a:cubicBezTo>
                  <a:cubicBezTo>
                    <a:pt x="89019" y="25207"/>
                    <a:pt x="88560" y="25207"/>
                    <a:pt x="88095" y="25207"/>
                  </a:cubicBezTo>
                  <a:cubicBezTo>
                    <a:pt x="87863" y="25207"/>
                    <a:pt x="87629" y="25207"/>
                    <a:pt x="87396" y="25185"/>
                  </a:cubicBezTo>
                  <a:cubicBezTo>
                    <a:pt x="86695" y="25085"/>
                    <a:pt x="85895" y="24618"/>
                    <a:pt x="85962" y="23917"/>
                  </a:cubicBezTo>
                  <a:cubicBezTo>
                    <a:pt x="86028" y="23217"/>
                    <a:pt x="86862" y="22850"/>
                    <a:pt x="87062" y="22183"/>
                  </a:cubicBezTo>
                  <a:cubicBezTo>
                    <a:pt x="87265" y="21440"/>
                    <a:pt x="86465" y="20925"/>
                    <a:pt x="85667" y="20925"/>
                  </a:cubicBezTo>
                  <a:cubicBezTo>
                    <a:pt x="85282" y="20925"/>
                    <a:pt x="84898" y="21044"/>
                    <a:pt x="84627" y="21315"/>
                  </a:cubicBezTo>
                  <a:cubicBezTo>
                    <a:pt x="83827" y="22149"/>
                    <a:pt x="83860" y="23450"/>
                    <a:pt x="83893" y="24618"/>
                  </a:cubicBezTo>
                  <a:cubicBezTo>
                    <a:pt x="83960" y="25785"/>
                    <a:pt x="83860" y="27119"/>
                    <a:pt x="82926" y="27820"/>
                  </a:cubicBezTo>
                  <a:cubicBezTo>
                    <a:pt x="82793" y="27973"/>
                    <a:pt x="82617" y="28039"/>
                    <a:pt x="82429" y="28039"/>
                  </a:cubicBezTo>
                  <a:cubicBezTo>
                    <a:pt x="82003" y="28039"/>
                    <a:pt x="81520" y="27703"/>
                    <a:pt x="81358" y="27286"/>
                  </a:cubicBezTo>
                  <a:cubicBezTo>
                    <a:pt x="81158" y="26652"/>
                    <a:pt x="81325" y="25985"/>
                    <a:pt x="81358" y="25318"/>
                  </a:cubicBezTo>
                  <a:cubicBezTo>
                    <a:pt x="81392" y="24651"/>
                    <a:pt x="81225" y="23884"/>
                    <a:pt x="80591" y="23617"/>
                  </a:cubicBezTo>
                  <a:cubicBezTo>
                    <a:pt x="80441" y="23542"/>
                    <a:pt x="80277" y="23518"/>
                    <a:pt x="80106" y="23518"/>
                  </a:cubicBezTo>
                  <a:cubicBezTo>
                    <a:pt x="79820" y="23518"/>
                    <a:pt x="79515" y="23584"/>
                    <a:pt x="79223" y="23584"/>
                  </a:cubicBezTo>
                  <a:cubicBezTo>
                    <a:pt x="77422" y="23517"/>
                    <a:pt x="76522" y="21082"/>
                    <a:pt x="77322" y="19447"/>
                  </a:cubicBezTo>
                  <a:cubicBezTo>
                    <a:pt x="78123" y="17813"/>
                    <a:pt x="79891" y="16946"/>
                    <a:pt x="81592" y="16312"/>
                  </a:cubicBezTo>
                  <a:cubicBezTo>
                    <a:pt x="82310" y="16040"/>
                    <a:pt x="83119" y="15802"/>
                    <a:pt x="83874" y="15802"/>
                  </a:cubicBezTo>
                  <a:cubicBezTo>
                    <a:pt x="84416" y="15802"/>
                    <a:pt x="84929" y="15924"/>
                    <a:pt x="85361" y="16245"/>
                  </a:cubicBezTo>
                  <a:cubicBezTo>
                    <a:pt x="85862" y="16645"/>
                    <a:pt x="86128" y="17212"/>
                    <a:pt x="86595" y="17579"/>
                  </a:cubicBezTo>
                  <a:cubicBezTo>
                    <a:pt x="87429" y="18246"/>
                    <a:pt x="88563" y="18213"/>
                    <a:pt x="89598" y="18380"/>
                  </a:cubicBezTo>
                  <a:cubicBezTo>
                    <a:pt x="91232" y="18680"/>
                    <a:pt x="92700" y="19514"/>
                    <a:pt x="93801" y="20782"/>
                  </a:cubicBezTo>
                  <a:cubicBezTo>
                    <a:pt x="94201" y="21249"/>
                    <a:pt x="94501" y="22016"/>
                    <a:pt x="94067" y="22483"/>
                  </a:cubicBezTo>
                  <a:cubicBezTo>
                    <a:pt x="93634" y="22916"/>
                    <a:pt x="92500" y="22883"/>
                    <a:pt x="92600" y="23550"/>
                  </a:cubicBezTo>
                  <a:cubicBezTo>
                    <a:pt x="92889" y="23679"/>
                    <a:pt x="93192" y="23740"/>
                    <a:pt x="93491" y="23740"/>
                  </a:cubicBezTo>
                  <a:cubicBezTo>
                    <a:pt x="94432" y="23740"/>
                    <a:pt x="95331" y="23137"/>
                    <a:pt x="95635" y="22149"/>
                  </a:cubicBezTo>
                  <a:cubicBezTo>
                    <a:pt x="96202" y="22516"/>
                    <a:pt x="96502" y="23150"/>
                    <a:pt x="96469" y="23817"/>
                  </a:cubicBezTo>
                  <a:cubicBezTo>
                    <a:pt x="97057" y="23421"/>
                    <a:pt x="97724" y="23232"/>
                    <a:pt x="98380" y="23232"/>
                  </a:cubicBezTo>
                  <a:cubicBezTo>
                    <a:pt x="99548" y="23232"/>
                    <a:pt x="100687" y="23829"/>
                    <a:pt x="101306" y="24918"/>
                  </a:cubicBezTo>
                  <a:cubicBezTo>
                    <a:pt x="101439" y="25385"/>
                    <a:pt x="101706" y="25819"/>
                    <a:pt x="102006" y="26219"/>
                  </a:cubicBezTo>
                  <a:cubicBezTo>
                    <a:pt x="102178" y="26362"/>
                    <a:pt x="102412" y="26438"/>
                    <a:pt x="102630" y="26438"/>
                  </a:cubicBezTo>
                  <a:cubicBezTo>
                    <a:pt x="102920" y="26438"/>
                    <a:pt x="103184" y="26304"/>
                    <a:pt x="103241" y="26019"/>
                  </a:cubicBezTo>
                  <a:cubicBezTo>
                    <a:pt x="103274" y="25885"/>
                    <a:pt x="103274" y="25718"/>
                    <a:pt x="103241" y="25585"/>
                  </a:cubicBezTo>
                  <a:cubicBezTo>
                    <a:pt x="103107" y="24851"/>
                    <a:pt x="102940" y="24117"/>
                    <a:pt x="102807" y="23383"/>
                  </a:cubicBezTo>
                  <a:cubicBezTo>
                    <a:pt x="102956" y="23329"/>
                    <a:pt x="103105" y="23304"/>
                    <a:pt x="103253" y="23304"/>
                  </a:cubicBezTo>
                  <a:cubicBezTo>
                    <a:pt x="104103" y="23304"/>
                    <a:pt x="104916" y="24128"/>
                    <a:pt x="105342" y="24951"/>
                  </a:cubicBezTo>
                  <a:cubicBezTo>
                    <a:pt x="107277" y="28487"/>
                    <a:pt x="109278" y="26819"/>
                    <a:pt x="112547" y="27820"/>
                  </a:cubicBezTo>
                  <a:cubicBezTo>
                    <a:pt x="114782" y="28487"/>
                    <a:pt x="115583" y="30088"/>
                    <a:pt x="116617" y="32056"/>
                  </a:cubicBezTo>
                  <a:cubicBezTo>
                    <a:pt x="119786" y="38061"/>
                    <a:pt x="124356" y="43264"/>
                    <a:pt x="127091" y="49469"/>
                  </a:cubicBezTo>
                  <a:cubicBezTo>
                    <a:pt x="127391" y="50136"/>
                    <a:pt x="127658" y="50770"/>
                    <a:pt x="127892" y="51437"/>
                  </a:cubicBezTo>
                  <a:cubicBezTo>
                    <a:pt x="127858" y="51270"/>
                    <a:pt x="127825" y="51103"/>
                    <a:pt x="127791" y="50937"/>
                  </a:cubicBezTo>
                  <a:cubicBezTo>
                    <a:pt x="126924" y="47067"/>
                    <a:pt x="125690" y="43264"/>
                    <a:pt x="124122" y="39595"/>
                  </a:cubicBezTo>
                  <a:cubicBezTo>
                    <a:pt x="123789" y="38828"/>
                    <a:pt x="123422" y="38061"/>
                    <a:pt x="123055" y="37293"/>
                  </a:cubicBezTo>
                  <a:cubicBezTo>
                    <a:pt x="122855" y="36826"/>
                    <a:pt x="122621" y="36326"/>
                    <a:pt x="122388" y="35859"/>
                  </a:cubicBezTo>
                  <a:cubicBezTo>
                    <a:pt x="122087" y="35259"/>
                    <a:pt x="121754" y="34692"/>
                    <a:pt x="121420" y="34091"/>
                  </a:cubicBezTo>
                  <a:cubicBezTo>
                    <a:pt x="121187" y="33624"/>
                    <a:pt x="120920" y="33157"/>
                    <a:pt x="120653" y="32690"/>
                  </a:cubicBezTo>
                  <a:cubicBezTo>
                    <a:pt x="120486" y="32357"/>
                    <a:pt x="120286" y="32056"/>
                    <a:pt x="120086" y="31723"/>
                  </a:cubicBezTo>
                  <a:cubicBezTo>
                    <a:pt x="119886" y="31423"/>
                    <a:pt x="119652" y="31022"/>
                    <a:pt x="119419" y="30655"/>
                  </a:cubicBezTo>
                  <a:lnTo>
                    <a:pt x="118718" y="29521"/>
                  </a:lnTo>
                  <a:cubicBezTo>
                    <a:pt x="118652" y="29421"/>
                    <a:pt x="118552" y="29288"/>
                    <a:pt x="118485" y="29188"/>
                  </a:cubicBezTo>
                  <a:cubicBezTo>
                    <a:pt x="118218" y="28787"/>
                    <a:pt x="117951" y="28420"/>
                    <a:pt x="117684" y="28020"/>
                  </a:cubicBezTo>
                  <a:cubicBezTo>
                    <a:pt x="117684" y="27987"/>
                    <a:pt x="117651" y="27953"/>
                    <a:pt x="117618" y="27920"/>
                  </a:cubicBezTo>
                  <a:cubicBezTo>
                    <a:pt x="117551" y="27820"/>
                    <a:pt x="117484" y="27720"/>
                    <a:pt x="117384" y="27620"/>
                  </a:cubicBezTo>
                  <a:cubicBezTo>
                    <a:pt x="117184" y="27286"/>
                    <a:pt x="116950" y="26953"/>
                    <a:pt x="116717" y="26652"/>
                  </a:cubicBezTo>
                  <a:cubicBezTo>
                    <a:pt x="116350" y="26152"/>
                    <a:pt x="115950" y="25618"/>
                    <a:pt x="115549" y="25118"/>
                  </a:cubicBezTo>
                  <a:cubicBezTo>
                    <a:pt x="115249" y="24718"/>
                    <a:pt x="114916" y="24284"/>
                    <a:pt x="114549" y="23884"/>
                  </a:cubicBezTo>
                  <a:cubicBezTo>
                    <a:pt x="114215" y="23450"/>
                    <a:pt x="113948" y="23150"/>
                    <a:pt x="113648" y="22783"/>
                  </a:cubicBezTo>
                  <a:cubicBezTo>
                    <a:pt x="113314" y="22416"/>
                    <a:pt x="113014" y="22083"/>
                    <a:pt x="112714" y="21749"/>
                  </a:cubicBezTo>
                  <a:cubicBezTo>
                    <a:pt x="112347" y="21315"/>
                    <a:pt x="111947" y="20915"/>
                    <a:pt x="111547" y="20448"/>
                  </a:cubicBezTo>
                  <a:cubicBezTo>
                    <a:pt x="110446" y="19281"/>
                    <a:pt x="109312" y="18146"/>
                    <a:pt x="108144" y="17079"/>
                  </a:cubicBezTo>
                  <a:cubicBezTo>
                    <a:pt x="107844" y="16812"/>
                    <a:pt x="107544" y="16545"/>
                    <a:pt x="107243" y="16312"/>
                  </a:cubicBezTo>
                  <a:cubicBezTo>
                    <a:pt x="106977" y="16045"/>
                    <a:pt x="106643" y="15778"/>
                    <a:pt x="106343" y="15511"/>
                  </a:cubicBezTo>
                  <a:cubicBezTo>
                    <a:pt x="106043" y="15278"/>
                    <a:pt x="105742" y="15011"/>
                    <a:pt x="105442" y="14777"/>
                  </a:cubicBezTo>
                  <a:cubicBezTo>
                    <a:pt x="105142" y="14510"/>
                    <a:pt x="104842" y="14244"/>
                    <a:pt x="104508" y="14010"/>
                  </a:cubicBezTo>
                  <a:cubicBezTo>
                    <a:pt x="104208" y="13777"/>
                    <a:pt x="104041" y="13610"/>
                    <a:pt x="103774" y="13443"/>
                  </a:cubicBezTo>
                  <a:cubicBezTo>
                    <a:pt x="103641" y="13343"/>
                    <a:pt x="103507" y="13243"/>
                    <a:pt x="103374" y="13143"/>
                  </a:cubicBezTo>
                  <a:cubicBezTo>
                    <a:pt x="102840" y="12709"/>
                    <a:pt x="102307" y="12309"/>
                    <a:pt x="101740" y="11942"/>
                  </a:cubicBezTo>
                  <a:cubicBezTo>
                    <a:pt x="101473" y="11742"/>
                    <a:pt x="101206" y="11542"/>
                    <a:pt x="100906" y="11375"/>
                  </a:cubicBezTo>
                  <a:cubicBezTo>
                    <a:pt x="100572" y="11108"/>
                    <a:pt x="100205" y="10875"/>
                    <a:pt x="99838" y="10641"/>
                  </a:cubicBezTo>
                  <a:cubicBezTo>
                    <a:pt x="99805" y="10608"/>
                    <a:pt x="99738" y="10574"/>
                    <a:pt x="99671" y="10541"/>
                  </a:cubicBezTo>
                  <a:cubicBezTo>
                    <a:pt x="99371" y="10341"/>
                    <a:pt x="99038" y="10107"/>
                    <a:pt x="98704" y="9907"/>
                  </a:cubicBezTo>
                  <a:cubicBezTo>
                    <a:pt x="98237" y="9607"/>
                    <a:pt x="97770" y="9340"/>
                    <a:pt x="97303" y="9073"/>
                  </a:cubicBezTo>
                  <a:cubicBezTo>
                    <a:pt x="96736" y="8740"/>
                    <a:pt x="96202" y="8439"/>
                    <a:pt x="95669" y="8139"/>
                  </a:cubicBezTo>
                  <a:cubicBezTo>
                    <a:pt x="95101" y="7839"/>
                    <a:pt x="94434" y="7472"/>
                    <a:pt x="93834" y="7172"/>
                  </a:cubicBezTo>
                  <a:cubicBezTo>
                    <a:pt x="93200" y="6838"/>
                    <a:pt x="92566" y="6538"/>
                    <a:pt x="91933" y="6238"/>
                  </a:cubicBezTo>
                  <a:cubicBezTo>
                    <a:pt x="91299" y="5938"/>
                    <a:pt x="90665" y="5637"/>
                    <a:pt x="89998" y="5371"/>
                  </a:cubicBezTo>
                  <a:cubicBezTo>
                    <a:pt x="88730" y="4803"/>
                    <a:pt x="87429" y="4303"/>
                    <a:pt x="86095" y="3836"/>
                  </a:cubicBezTo>
                  <a:lnTo>
                    <a:pt x="86028" y="3803"/>
                  </a:lnTo>
                  <a:cubicBezTo>
                    <a:pt x="85528" y="3636"/>
                    <a:pt x="85028" y="3436"/>
                    <a:pt x="84527" y="3302"/>
                  </a:cubicBezTo>
                  <a:cubicBezTo>
                    <a:pt x="84494" y="3269"/>
                    <a:pt x="84461" y="3269"/>
                    <a:pt x="84427" y="3269"/>
                  </a:cubicBezTo>
                  <a:cubicBezTo>
                    <a:pt x="84194" y="3169"/>
                    <a:pt x="83960" y="3102"/>
                    <a:pt x="83727" y="3036"/>
                  </a:cubicBezTo>
                  <a:cubicBezTo>
                    <a:pt x="82793" y="2735"/>
                    <a:pt x="81825" y="2468"/>
                    <a:pt x="80858" y="2202"/>
                  </a:cubicBezTo>
                  <a:cubicBezTo>
                    <a:pt x="80725" y="2168"/>
                    <a:pt x="80624" y="2135"/>
                    <a:pt x="80491" y="2102"/>
                  </a:cubicBezTo>
                  <a:cubicBezTo>
                    <a:pt x="80224" y="2035"/>
                    <a:pt x="79924" y="1968"/>
                    <a:pt x="79657" y="1901"/>
                  </a:cubicBezTo>
                  <a:cubicBezTo>
                    <a:pt x="78990" y="1735"/>
                    <a:pt x="78356" y="1601"/>
                    <a:pt x="77689" y="1468"/>
                  </a:cubicBezTo>
                  <a:cubicBezTo>
                    <a:pt x="77055" y="1334"/>
                    <a:pt x="76321" y="1168"/>
                    <a:pt x="75621" y="1034"/>
                  </a:cubicBezTo>
                  <a:cubicBezTo>
                    <a:pt x="74954" y="901"/>
                    <a:pt x="74187" y="801"/>
                    <a:pt x="73453" y="701"/>
                  </a:cubicBezTo>
                  <a:cubicBezTo>
                    <a:pt x="71551" y="400"/>
                    <a:pt x="69617" y="234"/>
                    <a:pt x="67715" y="133"/>
                  </a:cubicBezTo>
                  <a:cubicBezTo>
                    <a:pt x="67282" y="100"/>
                    <a:pt x="66815" y="67"/>
                    <a:pt x="66381" y="67"/>
                  </a:cubicBezTo>
                  <a:cubicBezTo>
                    <a:pt x="65914" y="33"/>
                    <a:pt x="65447" y="33"/>
                    <a:pt x="6498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400;p55"/>
            <p:cNvSpPr/>
            <p:nvPr/>
          </p:nvSpPr>
          <p:spPr>
            <a:xfrm>
              <a:off x="3388425" y="2870850"/>
              <a:ext cx="1388525" cy="1852600"/>
            </a:xfrm>
            <a:custGeom>
              <a:avLst/>
              <a:gdLst/>
              <a:ahLst/>
              <a:cxnLst/>
              <a:rect l="l" t="t" r="r" b="b"/>
              <a:pathLst>
                <a:path w="55541" h="74104" extrusionOk="0">
                  <a:moveTo>
                    <a:pt x="22086" y="0"/>
                  </a:moveTo>
                  <a:cubicBezTo>
                    <a:pt x="20836" y="0"/>
                    <a:pt x="19633" y="662"/>
                    <a:pt x="18514" y="2368"/>
                  </a:cubicBezTo>
                  <a:cubicBezTo>
                    <a:pt x="18415" y="1236"/>
                    <a:pt x="17453" y="733"/>
                    <a:pt x="16330" y="733"/>
                  </a:cubicBezTo>
                  <a:cubicBezTo>
                    <a:pt x="15170" y="733"/>
                    <a:pt x="13839" y="1269"/>
                    <a:pt x="13110" y="2201"/>
                  </a:cubicBezTo>
                  <a:cubicBezTo>
                    <a:pt x="11642" y="4003"/>
                    <a:pt x="11008" y="6604"/>
                    <a:pt x="8974" y="7705"/>
                  </a:cubicBezTo>
                  <a:cubicBezTo>
                    <a:pt x="7439" y="8573"/>
                    <a:pt x="5371" y="8339"/>
                    <a:pt x="4037" y="9507"/>
                  </a:cubicBezTo>
                  <a:cubicBezTo>
                    <a:pt x="3069" y="10340"/>
                    <a:pt x="2769" y="11608"/>
                    <a:pt x="2469" y="12842"/>
                  </a:cubicBezTo>
                  <a:cubicBezTo>
                    <a:pt x="1935" y="15144"/>
                    <a:pt x="1401" y="17479"/>
                    <a:pt x="868" y="19781"/>
                  </a:cubicBezTo>
                  <a:cubicBezTo>
                    <a:pt x="434" y="21682"/>
                    <a:pt x="0" y="23683"/>
                    <a:pt x="701" y="25451"/>
                  </a:cubicBezTo>
                  <a:cubicBezTo>
                    <a:pt x="1224" y="26796"/>
                    <a:pt x="2658" y="27844"/>
                    <a:pt x="4018" y="27844"/>
                  </a:cubicBezTo>
                  <a:cubicBezTo>
                    <a:pt x="4479" y="27844"/>
                    <a:pt x="4932" y="27723"/>
                    <a:pt x="5338" y="27453"/>
                  </a:cubicBezTo>
                  <a:cubicBezTo>
                    <a:pt x="6038" y="26952"/>
                    <a:pt x="6472" y="26085"/>
                    <a:pt x="7072" y="25485"/>
                  </a:cubicBezTo>
                  <a:cubicBezTo>
                    <a:pt x="7781" y="24798"/>
                    <a:pt x="8697" y="24449"/>
                    <a:pt x="9632" y="24449"/>
                  </a:cubicBezTo>
                  <a:cubicBezTo>
                    <a:pt x="10105" y="24449"/>
                    <a:pt x="10583" y="24538"/>
                    <a:pt x="11042" y="24717"/>
                  </a:cubicBezTo>
                  <a:cubicBezTo>
                    <a:pt x="12142" y="25184"/>
                    <a:pt x="12943" y="26185"/>
                    <a:pt x="13610" y="27152"/>
                  </a:cubicBezTo>
                  <a:cubicBezTo>
                    <a:pt x="19181" y="35192"/>
                    <a:pt x="20081" y="45599"/>
                    <a:pt x="18947" y="55273"/>
                  </a:cubicBezTo>
                  <a:cubicBezTo>
                    <a:pt x="18747" y="57074"/>
                    <a:pt x="18480" y="58875"/>
                    <a:pt x="18914" y="60610"/>
                  </a:cubicBezTo>
                  <a:cubicBezTo>
                    <a:pt x="19381" y="62645"/>
                    <a:pt x="20782" y="64446"/>
                    <a:pt x="20949" y="66514"/>
                  </a:cubicBezTo>
                  <a:cubicBezTo>
                    <a:pt x="21082" y="68115"/>
                    <a:pt x="20482" y="69783"/>
                    <a:pt x="20949" y="71317"/>
                  </a:cubicBezTo>
                  <a:cubicBezTo>
                    <a:pt x="21492" y="73163"/>
                    <a:pt x="23405" y="74104"/>
                    <a:pt x="25364" y="74104"/>
                  </a:cubicBezTo>
                  <a:cubicBezTo>
                    <a:pt x="26416" y="74104"/>
                    <a:pt x="27480" y="73833"/>
                    <a:pt x="28354" y="73286"/>
                  </a:cubicBezTo>
                  <a:cubicBezTo>
                    <a:pt x="30856" y="71684"/>
                    <a:pt x="32090" y="68716"/>
                    <a:pt x="32957" y="65914"/>
                  </a:cubicBezTo>
                  <a:cubicBezTo>
                    <a:pt x="33791" y="63078"/>
                    <a:pt x="34525" y="60076"/>
                    <a:pt x="36527" y="57841"/>
                  </a:cubicBezTo>
                  <a:cubicBezTo>
                    <a:pt x="37727" y="56473"/>
                    <a:pt x="39395" y="55506"/>
                    <a:pt x="40329" y="53905"/>
                  </a:cubicBezTo>
                  <a:cubicBezTo>
                    <a:pt x="41664" y="51703"/>
                    <a:pt x="41330" y="48835"/>
                    <a:pt x="42598" y="46600"/>
                  </a:cubicBezTo>
                  <a:cubicBezTo>
                    <a:pt x="44265" y="43631"/>
                    <a:pt x="48035" y="42764"/>
                    <a:pt x="50903" y="40896"/>
                  </a:cubicBezTo>
                  <a:cubicBezTo>
                    <a:pt x="53772" y="39061"/>
                    <a:pt x="55540" y="34224"/>
                    <a:pt x="52538" y="32623"/>
                  </a:cubicBezTo>
                  <a:cubicBezTo>
                    <a:pt x="51404" y="32023"/>
                    <a:pt x="49969" y="32156"/>
                    <a:pt x="48835" y="31522"/>
                  </a:cubicBezTo>
                  <a:cubicBezTo>
                    <a:pt x="47368" y="30722"/>
                    <a:pt x="46901" y="28854"/>
                    <a:pt x="46567" y="27219"/>
                  </a:cubicBezTo>
                  <a:cubicBezTo>
                    <a:pt x="45700" y="22883"/>
                    <a:pt x="44832" y="18580"/>
                    <a:pt x="43932" y="14243"/>
                  </a:cubicBezTo>
                  <a:cubicBezTo>
                    <a:pt x="43398" y="11641"/>
                    <a:pt x="42497" y="8573"/>
                    <a:pt x="39929" y="7839"/>
                  </a:cubicBezTo>
                  <a:cubicBezTo>
                    <a:pt x="39504" y="7710"/>
                    <a:pt x="39070" y="7664"/>
                    <a:pt x="38630" y="7664"/>
                  </a:cubicBezTo>
                  <a:cubicBezTo>
                    <a:pt x="37588" y="7664"/>
                    <a:pt x="36515" y="7925"/>
                    <a:pt x="35459" y="7972"/>
                  </a:cubicBezTo>
                  <a:cubicBezTo>
                    <a:pt x="35427" y="7973"/>
                    <a:pt x="35395" y="7974"/>
                    <a:pt x="35363" y="7974"/>
                  </a:cubicBezTo>
                  <a:cubicBezTo>
                    <a:pt x="31334" y="7974"/>
                    <a:pt x="26423" y="0"/>
                    <a:pt x="2208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401;p55"/>
            <p:cNvSpPr/>
            <p:nvPr/>
          </p:nvSpPr>
          <p:spPr>
            <a:xfrm>
              <a:off x="4369950" y="4207500"/>
              <a:ext cx="333800" cy="305650"/>
            </a:xfrm>
            <a:custGeom>
              <a:avLst/>
              <a:gdLst/>
              <a:ahLst/>
              <a:cxnLst/>
              <a:rect l="l" t="t" r="r" b="b"/>
              <a:pathLst>
                <a:path w="13352" h="12226" extrusionOk="0">
                  <a:moveTo>
                    <a:pt x="8604" y="1"/>
                  </a:moveTo>
                  <a:cubicBezTo>
                    <a:pt x="8550" y="1"/>
                    <a:pt x="8495" y="2"/>
                    <a:pt x="8440" y="5"/>
                  </a:cubicBezTo>
                  <a:cubicBezTo>
                    <a:pt x="7473" y="72"/>
                    <a:pt x="7173" y="606"/>
                    <a:pt x="6572" y="1240"/>
                  </a:cubicBezTo>
                  <a:cubicBezTo>
                    <a:pt x="5738" y="2073"/>
                    <a:pt x="4637" y="2841"/>
                    <a:pt x="3870" y="3675"/>
                  </a:cubicBezTo>
                  <a:cubicBezTo>
                    <a:pt x="2603" y="5076"/>
                    <a:pt x="3203" y="7644"/>
                    <a:pt x="1635" y="8745"/>
                  </a:cubicBezTo>
                  <a:cubicBezTo>
                    <a:pt x="1302" y="8912"/>
                    <a:pt x="968" y="9112"/>
                    <a:pt x="635" y="9345"/>
                  </a:cubicBezTo>
                  <a:cubicBezTo>
                    <a:pt x="1" y="9979"/>
                    <a:pt x="1" y="11013"/>
                    <a:pt x="635" y="11647"/>
                  </a:cubicBezTo>
                  <a:cubicBezTo>
                    <a:pt x="1042" y="12033"/>
                    <a:pt x="1587" y="12226"/>
                    <a:pt x="2138" y="12226"/>
                  </a:cubicBezTo>
                  <a:cubicBezTo>
                    <a:pt x="2443" y="12226"/>
                    <a:pt x="2750" y="12166"/>
                    <a:pt x="3036" y="12047"/>
                  </a:cubicBezTo>
                  <a:cubicBezTo>
                    <a:pt x="3804" y="11680"/>
                    <a:pt x="4437" y="11013"/>
                    <a:pt x="4804" y="10246"/>
                  </a:cubicBezTo>
                  <a:cubicBezTo>
                    <a:pt x="5071" y="9679"/>
                    <a:pt x="5271" y="9045"/>
                    <a:pt x="5772" y="8678"/>
                  </a:cubicBezTo>
                  <a:cubicBezTo>
                    <a:pt x="6031" y="8515"/>
                    <a:pt x="6313" y="8457"/>
                    <a:pt x="6608" y="8457"/>
                  </a:cubicBezTo>
                  <a:cubicBezTo>
                    <a:pt x="7337" y="8457"/>
                    <a:pt x="8147" y="8812"/>
                    <a:pt x="8907" y="8812"/>
                  </a:cubicBezTo>
                  <a:cubicBezTo>
                    <a:pt x="8915" y="8812"/>
                    <a:pt x="8924" y="8812"/>
                    <a:pt x="8932" y="8812"/>
                  </a:cubicBezTo>
                  <a:cubicBezTo>
                    <a:pt x="13351" y="8812"/>
                    <a:pt x="12784" y="1"/>
                    <a:pt x="860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402;p55"/>
            <p:cNvSpPr/>
            <p:nvPr/>
          </p:nvSpPr>
          <p:spPr>
            <a:xfrm>
              <a:off x="2069975" y="3233600"/>
              <a:ext cx="467875" cy="1318450"/>
            </a:xfrm>
            <a:custGeom>
              <a:avLst/>
              <a:gdLst/>
              <a:ahLst/>
              <a:cxnLst/>
              <a:rect l="l" t="t" r="r" b="b"/>
              <a:pathLst>
                <a:path w="18715" h="52738" extrusionOk="0">
                  <a:moveTo>
                    <a:pt x="835" y="0"/>
                  </a:moveTo>
                  <a:cubicBezTo>
                    <a:pt x="835" y="167"/>
                    <a:pt x="801" y="300"/>
                    <a:pt x="768" y="467"/>
                  </a:cubicBezTo>
                  <a:cubicBezTo>
                    <a:pt x="1" y="7505"/>
                    <a:pt x="401" y="14611"/>
                    <a:pt x="1936" y="21549"/>
                  </a:cubicBezTo>
                  <a:cubicBezTo>
                    <a:pt x="2603" y="24618"/>
                    <a:pt x="3503" y="27620"/>
                    <a:pt x="4637" y="30555"/>
                  </a:cubicBezTo>
                  <a:cubicBezTo>
                    <a:pt x="5104" y="31823"/>
                    <a:pt x="5638" y="33090"/>
                    <a:pt x="6205" y="34325"/>
                  </a:cubicBezTo>
                  <a:cubicBezTo>
                    <a:pt x="6906" y="35859"/>
                    <a:pt x="7640" y="37360"/>
                    <a:pt x="8474" y="38828"/>
                  </a:cubicBezTo>
                  <a:cubicBezTo>
                    <a:pt x="9207" y="40229"/>
                    <a:pt x="10041" y="41597"/>
                    <a:pt x="10909" y="42931"/>
                  </a:cubicBezTo>
                  <a:cubicBezTo>
                    <a:pt x="12109" y="44799"/>
                    <a:pt x="13410" y="46600"/>
                    <a:pt x="14811" y="48301"/>
                  </a:cubicBezTo>
                  <a:cubicBezTo>
                    <a:pt x="16046" y="49836"/>
                    <a:pt x="17347" y="51304"/>
                    <a:pt x="18714" y="52738"/>
                  </a:cubicBezTo>
                  <a:cubicBezTo>
                    <a:pt x="16546" y="42764"/>
                    <a:pt x="14611" y="32623"/>
                    <a:pt x="9774" y="23684"/>
                  </a:cubicBezTo>
                  <a:cubicBezTo>
                    <a:pt x="8474" y="21382"/>
                    <a:pt x="6972" y="18947"/>
                    <a:pt x="7039" y="16312"/>
                  </a:cubicBezTo>
                  <a:cubicBezTo>
                    <a:pt x="7106" y="14410"/>
                    <a:pt x="7973" y="12642"/>
                    <a:pt x="8307" y="10808"/>
                  </a:cubicBezTo>
                  <a:cubicBezTo>
                    <a:pt x="8507" y="9507"/>
                    <a:pt x="8607" y="8139"/>
                    <a:pt x="8774" y="6838"/>
                  </a:cubicBezTo>
                  <a:cubicBezTo>
                    <a:pt x="7673" y="6605"/>
                    <a:pt x="6606" y="6305"/>
                    <a:pt x="5571" y="5904"/>
                  </a:cubicBezTo>
                  <a:cubicBezTo>
                    <a:pt x="5338" y="5838"/>
                    <a:pt x="5138" y="5704"/>
                    <a:pt x="5004" y="5504"/>
                  </a:cubicBezTo>
                  <a:cubicBezTo>
                    <a:pt x="4904" y="5271"/>
                    <a:pt x="4904" y="5037"/>
                    <a:pt x="4971" y="4804"/>
                  </a:cubicBezTo>
                  <a:cubicBezTo>
                    <a:pt x="5104" y="3336"/>
                    <a:pt x="3837" y="2168"/>
                    <a:pt x="2669" y="1268"/>
                  </a:cubicBezTo>
                  <a:cubicBezTo>
                    <a:pt x="2102" y="767"/>
                    <a:pt x="1469" y="367"/>
                    <a:pt x="835"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403;p55"/>
            <p:cNvSpPr/>
            <p:nvPr/>
          </p:nvSpPr>
          <p:spPr>
            <a:xfrm>
              <a:off x="2096675" y="3156875"/>
              <a:ext cx="5025" cy="29200"/>
            </a:xfrm>
            <a:custGeom>
              <a:avLst/>
              <a:gdLst/>
              <a:ahLst/>
              <a:cxnLst/>
              <a:rect l="l" t="t" r="r" b="b"/>
              <a:pathLst>
                <a:path w="201" h="1168" extrusionOk="0">
                  <a:moveTo>
                    <a:pt x="200" y="0"/>
                  </a:moveTo>
                  <a:lnTo>
                    <a:pt x="200" y="0"/>
                  </a:lnTo>
                  <a:cubicBezTo>
                    <a:pt x="134" y="401"/>
                    <a:pt x="67" y="767"/>
                    <a:pt x="0" y="1168"/>
                  </a:cubicBezTo>
                  <a:cubicBezTo>
                    <a:pt x="67" y="767"/>
                    <a:pt x="134" y="434"/>
                    <a:pt x="20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404;p55"/>
            <p:cNvSpPr/>
            <p:nvPr/>
          </p:nvSpPr>
          <p:spPr>
            <a:xfrm>
              <a:off x="2618700" y="4630425"/>
              <a:ext cx="64250" cy="55050"/>
            </a:xfrm>
            <a:custGeom>
              <a:avLst/>
              <a:gdLst/>
              <a:ahLst/>
              <a:cxnLst/>
              <a:rect l="l" t="t" r="r" b="b"/>
              <a:pathLst>
                <a:path w="2570" h="2202" extrusionOk="0">
                  <a:moveTo>
                    <a:pt x="1" y="0"/>
                  </a:moveTo>
                  <a:cubicBezTo>
                    <a:pt x="468" y="467"/>
                    <a:pt x="968" y="901"/>
                    <a:pt x="1469" y="1335"/>
                  </a:cubicBezTo>
                  <a:cubicBezTo>
                    <a:pt x="1835" y="1635"/>
                    <a:pt x="2202" y="1902"/>
                    <a:pt x="2569" y="2202"/>
                  </a:cubicBezTo>
                  <a:cubicBezTo>
                    <a:pt x="2202" y="1902"/>
                    <a:pt x="1835" y="1635"/>
                    <a:pt x="1469" y="1335"/>
                  </a:cubicBezTo>
                  <a:cubicBezTo>
                    <a:pt x="968" y="901"/>
                    <a:pt x="468" y="467"/>
                    <a:pt x="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1405;p55"/>
            <p:cNvSpPr/>
            <p:nvPr/>
          </p:nvSpPr>
          <p:spPr>
            <a:xfrm>
              <a:off x="3389250" y="2871275"/>
              <a:ext cx="1387700" cy="1852175"/>
            </a:xfrm>
            <a:custGeom>
              <a:avLst/>
              <a:gdLst/>
              <a:ahLst/>
              <a:cxnLst/>
              <a:rect l="l" t="t" r="r" b="b"/>
              <a:pathLst>
                <a:path w="55508" h="74087" extrusionOk="0">
                  <a:moveTo>
                    <a:pt x="22045" y="1"/>
                  </a:moveTo>
                  <a:cubicBezTo>
                    <a:pt x="20797" y="1"/>
                    <a:pt x="19597" y="658"/>
                    <a:pt x="18481" y="2351"/>
                  </a:cubicBezTo>
                  <a:cubicBezTo>
                    <a:pt x="18382" y="1219"/>
                    <a:pt x="17420" y="716"/>
                    <a:pt x="16297" y="716"/>
                  </a:cubicBezTo>
                  <a:cubicBezTo>
                    <a:pt x="15137" y="716"/>
                    <a:pt x="13806" y="1252"/>
                    <a:pt x="13077" y="2184"/>
                  </a:cubicBezTo>
                  <a:cubicBezTo>
                    <a:pt x="11609" y="3986"/>
                    <a:pt x="10975" y="6587"/>
                    <a:pt x="8974" y="7688"/>
                  </a:cubicBezTo>
                  <a:cubicBezTo>
                    <a:pt x="7406" y="8522"/>
                    <a:pt x="5338" y="8322"/>
                    <a:pt x="4004" y="9490"/>
                  </a:cubicBezTo>
                  <a:cubicBezTo>
                    <a:pt x="3070" y="10323"/>
                    <a:pt x="2736" y="11591"/>
                    <a:pt x="2436" y="12825"/>
                  </a:cubicBezTo>
                  <a:cubicBezTo>
                    <a:pt x="1902" y="15127"/>
                    <a:pt x="1368" y="17462"/>
                    <a:pt x="835" y="19797"/>
                  </a:cubicBezTo>
                  <a:cubicBezTo>
                    <a:pt x="434" y="21665"/>
                    <a:pt x="1" y="23666"/>
                    <a:pt x="701" y="25468"/>
                  </a:cubicBezTo>
                  <a:cubicBezTo>
                    <a:pt x="1199" y="26787"/>
                    <a:pt x="2625" y="27827"/>
                    <a:pt x="3982" y="27827"/>
                  </a:cubicBezTo>
                  <a:cubicBezTo>
                    <a:pt x="4444" y="27827"/>
                    <a:pt x="4898" y="27707"/>
                    <a:pt x="5305" y="27436"/>
                  </a:cubicBezTo>
                  <a:cubicBezTo>
                    <a:pt x="6038" y="26935"/>
                    <a:pt x="6439" y="26101"/>
                    <a:pt x="7073" y="25468"/>
                  </a:cubicBezTo>
                  <a:cubicBezTo>
                    <a:pt x="7767" y="24796"/>
                    <a:pt x="8702" y="24440"/>
                    <a:pt x="9645" y="24440"/>
                  </a:cubicBezTo>
                  <a:cubicBezTo>
                    <a:pt x="10106" y="24440"/>
                    <a:pt x="10570" y="24525"/>
                    <a:pt x="11009" y="24700"/>
                  </a:cubicBezTo>
                  <a:cubicBezTo>
                    <a:pt x="12109" y="25167"/>
                    <a:pt x="12910" y="26168"/>
                    <a:pt x="13611" y="27135"/>
                  </a:cubicBezTo>
                  <a:cubicBezTo>
                    <a:pt x="19148" y="35175"/>
                    <a:pt x="20048" y="45582"/>
                    <a:pt x="18948" y="55289"/>
                  </a:cubicBezTo>
                  <a:cubicBezTo>
                    <a:pt x="18748" y="57057"/>
                    <a:pt x="18481" y="58858"/>
                    <a:pt x="18881" y="60593"/>
                  </a:cubicBezTo>
                  <a:cubicBezTo>
                    <a:pt x="19381" y="62628"/>
                    <a:pt x="20749" y="64429"/>
                    <a:pt x="20916" y="66497"/>
                  </a:cubicBezTo>
                  <a:cubicBezTo>
                    <a:pt x="21049" y="68098"/>
                    <a:pt x="20482" y="69766"/>
                    <a:pt x="20916" y="71300"/>
                  </a:cubicBezTo>
                  <a:cubicBezTo>
                    <a:pt x="21459" y="73146"/>
                    <a:pt x="23372" y="74087"/>
                    <a:pt x="25331" y="74087"/>
                  </a:cubicBezTo>
                  <a:cubicBezTo>
                    <a:pt x="26383" y="74087"/>
                    <a:pt x="27447" y="73816"/>
                    <a:pt x="28321" y="73269"/>
                  </a:cubicBezTo>
                  <a:cubicBezTo>
                    <a:pt x="30823" y="71667"/>
                    <a:pt x="32057" y="68732"/>
                    <a:pt x="32924" y="65897"/>
                  </a:cubicBezTo>
                  <a:cubicBezTo>
                    <a:pt x="33792" y="63061"/>
                    <a:pt x="34525" y="60059"/>
                    <a:pt x="36494" y="57857"/>
                  </a:cubicBezTo>
                  <a:cubicBezTo>
                    <a:pt x="37728" y="56490"/>
                    <a:pt x="39362" y="55489"/>
                    <a:pt x="40330" y="53921"/>
                  </a:cubicBezTo>
                  <a:cubicBezTo>
                    <a:pt x="41631" y="51720"/>
                    <a:pt x="41297" y="48818"/>
                    <a:pt x="42565" y="46583"/>
                  </a:cubicBezTo>
                  <a:cubicBezTo>
                    <a:pt x="44232" y="43614"/>
                    <a:pt x="48002" y="42747"/>
                    <a:pt x="50904" y="40912"/>
                  </a:cubicBezTo>
                  <a:cubicBezTo>
                    <a:pt x="53773" y="39077"/>
                    <a:pt x="55507" y="34241"/>
                    <a:pt x="52505" y="32606"/>
                  </a:cubicBezTo>
                  <a:cubicBezTo>
                    <a:pt x="51371" y="32006"/>
                    <a:pt x="49936" y="32172"/>
                    <a:pt x="48836" y="31539"/>
                  </a:cubicBezTo>
                  <a:cubicBezTo>
                    <a:pt x="47368" y="30705"/>
                    <a:pt x="46868" y="28837"/>
                    <a:pt x="46534" y="27202"/>
                  </a:cubicBezTo>
                  <a:cubicBezTo>
                    <a:pt x="45667" y="22866"/>
                    <a:pt x="44799" y="18563"/>
                    <a:pt x="43932" y="14226"/>
                  </a:cubicBezTo>
                  <a:cubicBezTo>
                    <a:pt x="43398" y="11624"/>
                    <a:pt x="42464" y="8556"/>
                    <a:pt x="39896" y="7822"/>
                  </a:cubicBezTo>
                  <a:cubicBezTo>
                    <a:pt x="39471" y="7693"/>
                    <a:pt x="39037" y="7647"/>
                    <a:pt x="38597" y="7647"/>
                  </a:cubicBezTo>
                  <a:cubicBezTo>
                    <a:pt x="37555" y="7647"/>
                    <a:pt x="36482" y="7908"/>
                    <a:pt x="35426" y="7955"/>
                  </a:cubicBezTo>
                  <a:cubicBezTo>
                    <a:pt x="35388" y="7957"/>
                    <a:pt x="35349" y="7957"/>
                    <a:pt x="35311" y="7957"/>
                  </a:cubicBezTo>
                  <a:cubicBezTo>
                    <a:pt x="31307" y="7957"/>
                    <a:pt x="26386" y="1"/>
                    <a:pt x="22045"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406;p55"/>
            <p:cNvSpPr/>
            <p:nvPr/>
          </p:nvSpPr>
          <p:spPr>
            <a:xfrm>
              <a:off x="2105850" y="3119350"/>
              <a:ext cx="1675" cy="8350"/>
            </a:xfrm>
            <a:custGeom>
              <a:avLst/>
              <a:gdLst/>
              <a:ahLst/>
              <a:cxnLst/>
              <a:rect l="l" t="t" r="r" b="b"/>
              <a:pathLst>
                <a:path w="67" h="334" extrusionOk="0">
                  <a:moveTo>
                    <a:pt x="67" y="0"/>
                  </a:moveTo>
                  <a:lnTo>
                    <a:pt x="67" y="0"/>
                  </a:lnTo>
                  <a:cubicBezTo>
                    <a:pt x="34" y="100"/>
                    <a:pt x="0" y="234"/>
                    <a:pt x="0" y="334"/>
                  </a:cubicBezTo>
                  <a:cubicBezTo>
                    <a:pt x="34" y="234"/>
                    <a:pt x="67" y="100"/>
                    <a:pt x="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407;p55"/>
            <p:cNvSpPr/>
            <p:nvPr/>
          </p:nvSpPr>
          <p:spPr>
            <a:xfrm>
              <a:off x="2090825" y="3210250"/>
              <a:ext cx="2525" cy="23375"/>
            </a:xfrm>
            <a:custGeom>
              <a:avLst/>
              <a:gdLst/>
              <a:ahLst/>
              <a:cxnLst/>
              <a:rect l="l" t="t" r="r" b="b"/>
              <a:pathLst>
                <a:path w="101" h="935" extrusionOk="0">
                  <a:moveTo>
                    <a:pt x="101" y="1"/>
                  </a:moveTo>
                  <a:cubicBezTo>
                    <a:pt x="67" y="301"/>
                    <a:pt x="34" y="601"/>
                    <a:pt x="1" y="934"/>
                  </a:cubicBezTo>
                  <a:cubicBezTo>
                    <a:pt x="34" y="634"/>
                    <a:pt x="67" y="301"/>
                    <a:pt x="1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408;p55"/>
            <p:cNvSpPr/>
            <p:nvPr/>
          </p:nvSpPr>
          <p:spPr>
            <a:xfrm>
              <a:off x="2090825" y="3055350"/>
              <a:ext cx="210175" cy="348375"/>
            </a:xfrm>
            <a:custGeom>
              <a:avLst/>
              <a:gdLst/>
              <a:ahLst/>
              <a:cxnLst/>
              <a:rect l="l" t="t" r="r" b="b"/>
              <a:pathLst>
                <a:path w="8407" h="13935" extrusionOk="0">
                  <a:moveTo>
                    <a:pt x="3963" y="1"/>
                  </a:moveTo>
                  <a:cubicBezTo>
                    <a:pt x="3023" y="1"/>
                    <a:pt x="1871" y="1686"/>
                    <a:pt x="1302" y="2127"/>
                  </a:cubicBezTo>
                  <a:cubicBezTo>
                    <a:pt x="1102" y="2293"/>
                    <a:pt x="901" y="2427"/>
                    <a:pt x="701" y="2527"/>
                  </a:cubicBezTo>
                  <a:cubicBezTo>
                    <a:pt x="668" y="2660"/>
                    <a:pt x="635" y="2760"/>
                    <a:pt x="635" y="2894"/>
                  </a:cubicBezTo>
                  <a:cubicBezTo>
                    <a:pt x="568" y="3294"/>
                    <a:pt x="501" y="3661"/>
                    <a:pt x="434" y="4061"/>
                  </a:cubicBezTo>
                  <a:cubicBezTo>
                    <a:pt x="368" y="4462"/>
                    <a:pt x="301" y="4828"/>
                    <a:pt x="268" y="5229"/>
                  </a:cubicBezTo>
                  <a:cubicBezTo>
                    <a:pt x="201" y="5529"/>
                    <a:pt x="168" y="5863"/>
                    <a:pt x="134" y="6163"/>
                  </a:cubicBezTo>
                  <a:cubicBezTo>
                    <a:pt x="101" y="6496"/>
                    <a:pt x="34" y="6797"/>
                    <a:pt x="1" y="7130"/>
                  </a:cubicBezTo>
                  <a:cubicBezTo>
                    <a:pt x="668" y="7464"/>
                    <a:pt x="1302" y="7897"/>
                    <a:pt x="1869" y="8364"/>
                  </a:cubicBezTo>
                  <a:cubicBezTo>
                    <a:pt x="3003" y="9265"/>
                    <a:pt x="4270" y="10466"/>
                    <a:pt x="4137" y="11900"/>
                  </a:cubicBezTo>
                  <a:cubicBezTo>
                    <a:pt x="4104" y="12134"/>
                    <a:pt x="4104" y="12367"/>
                    <a:pt x="4170" y="12601"/>
                  </a:cubicBezTo>
                  <a:cubicBezTo>
                    <a:pt x="4304" y="12801"/>
                    <a:pt x="4504" y="12934"/>
                    <a:pt x="4737" y="13001"/>
                  </a:cubicBezTo>
                  <a:cubicBezTo>
                    <a:pt x="5772" y="13401"/>
                    <a:pt x="6839" y="13735"/>
                    <a:pt x="7940" y="13935"/>
                  </a:cubicBezTo>
                  <a:lnTo>
                    <a:pt x="8407" y="11467"/>
                  </a:lnTo>
                  <a:lnTo>
                    <a:pt x="8040" y="11366"/>
                  </a:lnTo>
                  <a:cubicBezTo>
                    <a:pt x="6906" y="11066"/>
                    <a:pt x="5605" y="10799"/>
                    <a:pt x="5104" y="9799"/>
                  </a:cubicBezTo>
                  <a:cubicBezTo>
                    <a:pt x="4537" y="8598"/>
                    <a:pt x="5471" y="7063"/>
                    <a:pt x="4904" y="5896"/>
                  </a:cubicBezTo>
                  <a:cubicBezTo>
                    <a:pt x="4604" y="5262"/>
                    <a:pt x="3937" y="4929"/>
                    <a:pt x="3470" y="4428"/>
                  </a:cubicBezTo>
                  <a:cubicBezTo>
                    <a:pt x="2970" y="3961"/>
                    <a:pt x="2603" y="3161"/>
                    <a:pt x="3036" y="2627"/>
                  </a:cubicBezTo>
                  <a:cubicBezTo>
                    <a:pt x="3370" y="2160"/>
                    <a:pt x="4104" y="2160"/>
                    <a:pt x="4537" y="1760"/>
                  </a:cubicBezTo>
                  <a:cubicBezTo>
                    <a:pt x="4871" y="1426"/>
                    <a:pt x="4938" y="892"/>
                    <a:pt x="4704" y="492"/>
                  </a:cubicBezTo>
                  <a:cubicBezTo>
                    <a:pt x="4487" y="141"/>
                    <a:pt x="4234" y="1"/>
                    <a:pt x="3963"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409;p55"/>
            <p:cNvSpPr/>
            <p:nvPr/>
          </p:nvSpPr>
          <p:spPr>
            <a:xfrm>
              <a:off x="2243450" y="3238125"/>
              <a:ext cx="851450" cy="1447350"/>
            </a:xfrm>
            <a:custGeom>
              <a:avLst/>
              <a:gdLst/>
              <a:ahLst/>
              <a:cxnLst/>
              <a:rect l="l" t="t" r="r" b="b"/>
              <a:pathLst>
                <a:path w="34058" h="57894" extrusionOk="0">
                  <a:moveTo>
                    <a:pt x="7893" y="1"/>
                  </a:moveTo>
                  <a:cubicBezTo>
                    <a:pt x="7730" y="1"/>
                    <a:pt x="7567" y="7"/>
                    <a:pt x="7405" y="19"/>
                  </a:cubicBezTo>
                  <a:cubicBezTo>
                    <a:pt x="4270" y="253"/>
                    <a:pt x="2936" y="1954"/>
                    <a:pt x="2302" y="4156"/>
                  </a:cubicBezTo>
                  <a:lnTo>
                    <a:pt x="1835" y="6657"/>
                  </a:lnTo>
                  <a:cubicBezTo>
                    <a:pt x="1668" y="7958"/>
                    <a:pt x="1568" y="9326"/>
                    <a:pt x="1334" y="10627"/>
                  </a:cubicBezTo>
                  <a:cubicBezTo>
                    <a:pt x="1034" y="12461"/>
                    <a:pt x="167" y="14229"/>
                    <a:pt x="100" y="16131"/>
                  </a:cubicBezTo>
                  <a:cubicBezTo>
                    <a:pt x="0" y="18766"/>
                    <a:pt x="1535" y="21201"/>
                    <a:pt x="2802" y="23536"/>
                  </a:cubicBezTo>
                  <a:cubicBezTo>
                    <a:pt x="7672" y="32442"/>
                    <a:pt x="9574" y="42583"/>
                    <a:pt x="11742" y="52557"/>
                  </a:cubicBezTo>
                  <a:cubicBezTo>
                    <a:pt x="12309" y="53191"/>
                    <a:pt x="12909" y="53758"/>
                    <a:pt x="13510" y="54325"/>
                  </a:cubicBezTo>
                  <a:cubicBezTo>
                    <a:pt x="13977" y="54792"/>
                    <a:pt x="14477" y="55259"/>
                    <a:pt x="14977" y="55692"/>
                  </a:cubicBezTo>
                  <a:cubicBezTo>
                    <a:pt x="15444" y="56126"/>
                    <a:pt x="15945" y="56593"/>
                    <a:pt x="16445" y="56993"/>
                  </a:cubicBezTo>
                  <a:cubicBezTo>
                    <a:pt x="16812" y="57294"/>
                    <a:pt x="17179" y="57594"/>
                    <a:pt x="17546" y="57894"/>
                  </a:cubicBezTo>
                  <a:cubicBezTo>
                    <a:pt x="17513" y="57761"/>
                    <a:pt x="17446" y="57661"/>
                    <a:pt x="17413" y="57527"/>
                  </a:cubicBezTo>
                  <a:cubicBezTo>
                    <a:pt x="16445" y="54191"/>
                    <a:pt x="17012" y="49721"/>
                    <a:pt x="20315" y="48621"/>
                  </a:cubicBezTo>
                  <a:cubicBezTo>
                    <a:pt x="20915" y="48387"/>
                    <a:pt x="21616" y="48320"/>
                    <a:pt x="22149" y="47954"/>
                  </a:cubicBezTo>
                  <a:cubicBezTo>
                    <a:pt x="23717" y="46853"/>
                    <a:pt x="22983" y="44051"/>
                    <a:pt x="24518" y="42950"/>
                  </a:cubicBezTo>
                  <a:cubicBezTo>
                    <a:pt x="25385" y="42350"/>
                    <a:pt x="26586" y="42583"/>
                    <a:pt x="27586" y="42283"/>
                  </a:cubicBezTo>
                  <a:cubicBezTo>
                    <a:pt x="29421" y="41749"/>
                    <a:pt x="30288" y="39614"/>
                    <a:pt x="30422" y="37713"/>
                  </a:cubicBezTo>
                  <a:cubicBezTo>
                    <a:pt x="30555" y="35812"/>
                    <a:pt x="30222" y="33877"/>
                    <a:pt x="30689" y="32042"/>
                  </a:cubicBezTo>
                  <a:cubicBezTo>
                    <a:pt x="31423" y="29274"/>
                    <a:pt x="34058" y="26705"/>
                    <a:pt x="33157" y="23970"/>
                  </a:cubicBezTo>
                  <a:cubicBezTo>
                    <a:pt x="32156" y="20934"/>
                    <a:pt x="27953" y="20767"/>
                    <a:pt x="25251" y="19066"/>
                  </a:cubicBezTo>
                  <a:cubicBezTo>
                    <a:pt x="21449" y="16698"/>
                    <a:pt x="20915" y="11461"/>
                    <a:pt x="18780" y="7525"/>
                  </a:cubicBezTo>
                  <a:cubicBezTo>
                    <a:pt x="16917" y="4119"/>
                    <a:pt x="12175" y="1"/>
                    <a:pt x="7893"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410;p55"/>
            <p:cNvSpPr/>
            <p:nvPr/>
          </p:nvSpPr>
          <p:spPr>
            <a:xfrm>
              <a:off x="2156700" y="2110775"/>
              <a:ext cx="971575" cy="887600"/>
            </a:xfrm>
            <a:custGeom>
              <a:avLst/>
              <a:gdLst/>
              <a:ahLst/>
              <a:cxnLst/>
              <a:rect l="l" t="t" r="r" b="b"/>
              <a:pathLst>
                <a:path w="38863" h="35504" extrusionOk="0">
                  <a:moveTo>
                    <a:pt x="29082" y="0"/>
                  </a:moveTo>
                  <a:cubicBezTo>
                    <a:pt x="28088" y="0"/>
                    <a:pt x="27131" y="230"/>
                    <a:pt x="26653" y="1048"/>
                  </a:cubicBezTo>
                  <a:cubicBezTo>
                    <a:pt x="26286" y="1682"/>
                    <a:pt x="26386" y="2483"/>
                    <a:pt x="26120" y="3183"/>
                  </a:cubicBezTo>
                  <a:cubicBezTo>
                    <a:pt x="25319" y="5251"/>
                    <a:pt x="22350" y="5051"/>
                    <a:pt x="20416" y="6052"/>
                  </a:cubicBezTo>
                  <a:cubicBezTo>
                    <a:pt x="19648" y="6452"/>
                    <a:pt x="19015" y="7053"/>
                    <a:pt x="18181" y="7320"/>
                  </a:cubicBezTo>
                  <a:cubicBezTo>
                    <a:pt x="17809" y="7430"/>
                    <a:pt x="17427" y="7466"/>
                    <a:pt x="17042" y="7466"/>
                  </a:cubicBezTo>
                  <a:cubicBezTo>
                    <a:pt x="16494" y="7466"/>
                    <a:pt x="15941" y="7392"/>
                    <a:pt x="15412" y="7353"/>
                  </a:cubicBezTo>
                  <a:lnTo>
                    <a:pt x="14912" y="7353"/>
                  </a:lnTo>
                  <a:cubicBezTo>
                    <a:pt x="14211" y="8053"/>
                    <a:pt x="13577" y="8787"/>
                    <a:pt x="12944" y="9521"/>
                  </a:cubicBezTo>
                  <a:cubicBezTo>
                    <a:pt x="12276" y="10255"/>
                    <a:pt x="11676" y="10989"/>
                    <a:pt x="11076" y="11756"/>
                  </a:cubicBezTo>
                  <a:cubicBezTo>
                    <a:pt x="8173" y="15392"/>
                    <a:pt x="5705" y="19295"/>
                    <a:pt x="3670" y="23431"/>
                  </a:cubicBezTo>
                  <a:cubicBezTo>
                    <a:pt x="2936" y="24899"/>
                    <a:pt x="2269" y="26400"/>
                    <a:pt x="1669" y="27901"/>
                  </a:cubicBezTo>
                  <a:cubicBezTo>
                    <a:pt x="1035" y="29435"/>
                    <a:pt x="501" y="30970"/>
                    <a:pt x="1" y="32571"/>
                  </a:cubicBezTo>
                  <a:cubicBezTo>
                    <a:pt x="835" y="31337"/>
                    <a:pt x="1335" y="29769"/>
                    <a:pt x="1736" y="28668"/>
                  </a:cubicBezTo>
                  <a:cubicBezTo>
                    <a:pt x="2303" y="27200"/>
                    <a:pt x="3036" y="25666"/>
                    <a:pt x="4371" y="24799"/>
                  </a:cubicBezTo>
                  <a:cubicBezTo>
                    <a:pt x="4913" y="24455"/>
                    <a:pt x="5570" y="24279"/>
                    <a:pt x="6212" y="24279"/>
                  </a:cubicBezTo>
                  <a:cubicBezTo>
                    <a:pt x="7190" y="24279"/>
                    <a:pt x="8131" y="24687"/>
                    <a:pt x="8574" y="25533"/>
                  </a:cubicBezTo>
                  <a:cubicBezTo>
                    <a:pt x="9107" y="26567"/>
                    <a:pt x="8774" y="27801"/>
                    <a:pt x="8440" y="28868"/>
                  </a:cubicBezTo>
                  <a:cubicBezTo>
                    <a:pt x="7973" y="30336"/>
                    <a:pt x="7506" y="31837"/>
                    <a:pt x="7073" y="33305"/>
                  </a:cubicBezTo>
                  <a:cubicBezTo>
                    <a:pt x="6873" y="33738"/>
                    <a:pt x="6839" y="34205"/>
                    <a:pt x="6939" y="34672"/>
                  </a:cubicBezTo>
                  <a:cubicBezTo>
                    <a:pt x="7103" y="35238"/>
                    <a:pt x="7656" y="35504"/>
                    <a:pt x="8243" y="35504"/>
                  </a:cubicBezTo>
                  <a:cubicBezTo>
                    <a:pt x="8731" y="35504"/>
                    <a:pt x="9242" y="35321"/>
                    <a:pt x="9574" y="34973"/>
                  </a:cubicBezTo>
                  <a:cubicBezTo>
                    <a:pt x="10275" y="34205"/>
                    <a:pt x="10408" y="33005"/>
                    <a:pt x="10408" y="31937"/>
                  </a:cubicBezTo>
                  <a:cubicBezTo>
                    <a:pt x="10408" y="30870"/>
                    <a:pt x="10342" y="29736"/>
                    <a:pt x="10875" y="28835"/>
                  </a:cubicBezTo>
                  <a:cubicBezTo>
                    <a:pt x="12243" y="26533"/>
                    <a:pt x="15812" y="27434"/>
                    <a:pt x="18147" y="26133"/>
                  </a:cubicBezTo>
                  <a:cubicBezTo>
                    <a:pt x="19615" y="25366"/>
                    <a:pt x="20416" y="23798"/>
                    <a:pt x="21416" y="22464"/>
                  </a:cubicBezTo>
                  <a:cubicBezTo>
                    <a:pt x="22314" y="21267"/>
                    <a:pt x="23615" y="20150"/>
                    <a:pt x="25029" y="20150"/>
                  </a:cubicBezTo>
                  <a:cubicBezTo>
                    <a:pt x="25191" y="20150"/>
                    <a:pt x="25355" y="20165"/>
                    <a:pt x="25519" y="20195"/>
                  </a:cubicBezTo>
                  <a:cubicBezTo>
                    <a:pt x="26086" y="20295"/>
                    <a:pt x="26587" y="20562"/>
                    <a:pt x="27154" y="20629"/>
                  </a:cubicBezTo>
                  <a:cubicBezTo>
                    <a:pt x="27221" y="20638"/>
                    <a:pt x="27289" y="20642"/>
                    <a:pt x="27355" y="20642"/>
                  </a:cubicBezTo>
                  <a:cubicBezTo>
                    <a:pt x="28861" y="20642"/>
                    <a:pt x="30015" y="18539"/>
                    <a:pt x="29088" y="17293"/>
                  </a:cubicBezTo>
                  <a:cubicBezTo>
                    <a:pt x="28855" y="17060"/>
                    <a:pt x="28621" y="16760"/>
                    <a:pt x="28455" y="16459"/>
                  </a:cubicBezTo>
                  <a:cubicBezTo>
                    <a:pt x="28321" y="15859"/>
                    <a:pt x="28621" y="15192"/>
                    <a:pt x="29222" y="14925"/>
                  </a:cubicBezTo>
                  <a:cubicBezTo>
                    <a:pt x="29718" y="14721"/>
                    <a:pt x="30240" y="14619"/>
                    <a:pt x="30787" y="14619"/>
                  </a:cubicBezTo>
                  <a:cubicBezTo>
                    <a:pt x="30865" y="14619"/>
                    <a:pt x="30944" y="14621"/>
                    <a:pt x="31023" y="14625"/>
                  </a:cubicBezTo>
                  <a:cubicBezTo>
                    <a:pt x="32424" y="14591"/>
                    <a:pt x="33825" y="14591"/>
                    <a:pt x="35226" y="14591"/>
                  </a:cubicBezTo>
                  <a:cubicBezTo>
                    <a:pt x="36794" y="14591"/>
                    <a:pt x="38862" y="14058"/>
                    <a:pt x="38862" y="12490"/>
                  </a:cubicBezTo>
                  <a:cubicBezTo>
                    <a:pt x="38862" y="11156"/>
                    <a:pt x="37161" y="10288"/>
                    <a:pt x="37094" y="8954"/>
                  </a:cubicBezTo>
                  <a:cubicBezTo>
                    <a:pt x="37127" y="8620"/>
                    <a:pt x="37094" y="8287"/>
                    <a:pt x="37061" y="7953"/>
                  </a:cubicBezTo>
                  <a:cubicBezTo>
                    <a:pt x="36896" y="7459"/>
                    <a:pt x="36429" y="7286"/>
                    <a:pt x="35899" y="7286"/>
                  </a:cubicBezTo>
                  <a:cubicBezTo>
                    <a:pt x="35463" y="7286"/>
                    <a:pt x="34983" y="7403"/>
                    <a:pt x="34592" y="7553"/>
                  </a:cubicBezTo>
                  <a:cubicBezTo>
                    <a:pt x="34393" y="6558"/>
                    <a:pt x="33546" y="5916"/>
                    <a:pt x="32629" y="5916"/>
                  </a:cubicBezTo>
                  <a:cubicBezTo>
                    <a:pt x="32317" y="5916"/>
                    <a:pt x="31996" y="5991"/>
                    <a:pt x="31690" y="6152"/>
                  </a:cubicBezTo>
                  <a:cubicBezTo>
                    <a:pt x="30790" y="6686"/>
                    <a:pt x="30489" y="7853"/>
                    <a:pt x="30056" y="8821"/>
                  </a:cubicBezTo>
                  <a:cubicBezTo>
                    <a:pt x="29055" y="11189"/>
                    <a:pt x="26820" y="12757"/>
                    <a:pt x="24719" y="14224"/>
                  </a:cubicBezTo>
                  <a:cubicBezTo>
                    <a:pt x="24079" y="14681"/>
                    <a:pt x="23356" y="15138"/>
                    <a:pt x="22575" y="15138"/>
                  </a:cubicBezTo>
                  <a:cubicBezTo>
                    <a:pt x="22501" y="15138"/>
                    <a:pt x="22426" y="15134"/>
                    <a:pt x="22350" y="15125"/>
                  </a:cubicBezTo>
                  <a:cubicBezTo>
                    <a:pt x="21516" y="15058"/>
                    <a:pt x="20749" y="14024"/>
                    <a:pt x="21249" y="13324"/>
                  </a:cubicBezTo>
                  <a:cubicBezTo>
                    <a:pt x="21583" y="12857"/>
                    <a:pt x="22350" y="12657"/>
                    <a:pt x="22384" y="12090"/>
                  </a:cubicBezTo>
                  <a:cubicBezTo>
                    <a:pt x="22384" y="11356"/>
                    <a:pt x="21116" y="11222"/>
                    <a:pt x="20983" y="10488"/>
                  </a:cubicBezTo>
                  <a:cubicBezTo>
                    <a:pt x="21750" y="8554"/>
                    <a:pt x="24185" y="8053"/>
                    <a:pt x="26120" y="7219"/>
                  </a:cubicBezTo>
                  <a:cubicBezTo>
                    <a:pt x="28488" y="6219"/>
                    <a:pt x="30456" y="4417"/>
                    <a:pt x="31657" y="2116"/>
                  </a:cubicBezTo>
                  <a:cubicBezTo>
                    <a:pt x="31890" y="1782"/>
                    <a:pt x="31990" y="1349"/>
                    <a:pt x="31890" y="948"/>
                  </a:cubicBezTo>
                  <a:cubicBezTo>
                    <a:pt x="31690" y="415"/>
                    <a:pt x="31023" y="214"/>
                    <a:pt x="30456" y="114"/>
                  </a:cubicBezTo>
                  <a:cubicBezTo>
                    <a:pt x="30020" y="51"/>
                    <a:pt x="29547" y="0"/>
                    <a:pt x="29082"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411;p55"/>
            <p:cNvSpPr/>
            <p:nvPr/>
          </p:nvSpPr>
          <p:spPr>
            <a:xfrm>
              <a:off x="5306450" y="3561325"/>
              <a:ext cx="29225" cy="197675"/>
            </a:xfrm>
            <a:custGeom>
              <a:avLst/>
              <a:gdLst/>
              <a:ahLst/>
              <a:cxnLst/>
              <a:rect l="l" t="t" r="r" b="b"/>
              <a:pathLst>
                <a:path w="1169" h="7907" extrusionOk="0">
                  <a:moveTo>
                    <a:pt x="868" y="2769"/>
                  </a:moveTo>
                  <a:cubicBezTo>
                    <a:pt x="1002" y="1835"/>
                    <a:pt x="1102" y="934"/>
                    <a:pt x="1168" y="0"/>
                  </a:cubicBezTo>
                  <a:cubicBezTo>
                    <a:pt x="1102" y="934"/>
                    <a:pt x="1002" y="1835"/>
                    <a:pt x="868" y="2769"/>
                  </a:cubicBezTo>
                  <a:cubicBezTo>
                    <a:pt x="835" y="3069"/>
                    <a:pt x="801" y="3370"/>
                    <a:pt x="735" y="3670"/>
                  </a:cubicBezTo>
                  <a:cubicBezTo>
                    <a:pt x="535" y="5104"/>
                    <a:pt x="301" y="6505"/>
                    <a:pt x="1" y="7906"/>
                  </a:cubicBezTo>
                  <a:cubicBezTo>
                    <a:pt x="301" y="6505"/>
                    <a:pt x="535" y="5104"/>
                    <a:pt x="735" y="3670"/>
                  </a:cubicBezTo>
                  <a:cubicBezTo>
                    <a:pt x="801" y="3370"/>
                    <a:pt x="835" y="3069"/>
                    <a:pt x="868" y="2769"/>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412;p55"/>
            <p:cNvSpPr/>
            <p:nvPr/>
          </p:nvSpPr>
          <p:spPr>
            <a:xfrm>
              <a:off x="5305625" y="3074300"/>
              <a:ext cx="12525" cy="65075"/>
            </a:xfrm>
            <a:custGeom>
              <a:avLst/>
              <a:gdLst/>
              <a:ahLst/>
              <a:cxnLst/>
              <a:rect l="l" t="t" r="r" b="b"/>
              <a:pathLst>
                <a:path w="501" h="2603" extrusionOk="0">
                  <a:moveTo>
                    <a:pt x="1" y="1"/>
                  </a:moveTo>
                  <a:cubicBezTo>
                    <a:pt x="167" y="868"/>
                    <a:pt x="334" y="1735"/>
                    <a:pt x="501" y="2603"/>
                  </a:cubicBezTo>
                  <a:cubicBezTo>
                    <a:pt x="334" y="1735"/>
                    <a:pt x="167" y="868"/>
                    <a:pt x="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413;p55"/>
            <p:cNvSpPr/>
            <p:nvPr/>
          </p:nvSpPr>
          <p:spPr>
            <a:xfrm>
              <a:off x="3708650" y="2183925"/>
              <a:ext cx="1633700" cy="1595875"/>
            </a:xfrm>
            <a:custGeom>
              <a:avLst/>
              <a:gdLst/>
              <a:ahLst/>
              <a:cxnLst/>
              <a:rect l="l" t="t" r="r" b="b"/>
              <a:pathLst>
                <a:path w="65348" h="63835" extrusionOk="0">
                  <a:moveTo>
                    <a:pt x="19875" y="0"/>
                  </a:moveTo>
                  <a:cubicBezTo>
                    <a:pt x="19117" y="0"/>
                    <a:pt x="18303" y="251"/>
                    <a:pt x="17580" y="524"/>
                  </a:cubicBezTo>
                  <a:cubicBezTo>
                    <a:pt x="15879" y="1158"/>
                    <a:pt x="14111" y="2025"/>
                    <a:pt x="13310" y="3626"/>
                  </a:cubicBezTo>
                  <a:cubicBezTo>
                    <a:pt x="12510" y="5261"/>
                    <a:pt x="13410" y="7729"/>
                    <a:pt x="15211" y="7763"/>
                  </a:cubicBezTo>
                  <a:cubicBezTo>
                    <a:pt x="15478" y="7763"/>
                    <a:pt x="15756" y="7719"/>
                    <a:pt x="16026" y="7719"/>
                  </a:cubicBezTo>
                  <a:cubicBezTo>
                    <a:pt x="16229" y="7719"/>
                    <a:pt x="16427" y="7744"/>
                    <a:pt x="16612" y="7829"/>
                  </a:cubicBezTo>
                  <a:cubicBezTo>
                    <a:pt x="17213" y="8096"/>
                    <a:pt x="17380" y="8863"/>
                    <a:pt x="17346" y="9531"/>
                  </a:cubicBezTo>
                  <a:cubicBezTo>
                    <a:pt x="17313" y="10198"/>
                    <a:pt x="17146" y="10865"/>
                    <a:pt x="17380" y="11465"/>
                  </a:cubicBezTo>
                  <a:cubicBezTo>
                    <a:pt x="17542" y="11906"/>
                    <a:pt x="18011" y="12250"/>
                    <a:pt x="18428" y="12250"/>
                  </a:cubicBezTo>
                  <a:cubicBezTo>
                    <a:pt x="18610" y="12250"/>
                    <a:pt x="18782" y="12185"/>
                    <a:pt x="18914" y="12032"/>
                  </a:cubicBezTo>
                  <a:cubicBezTo>
                    <a:pt x="19881" y="11365"/>
                    <a:pt x="19948" y="9998"/>
                    <a:pt x="19915" y="8830"/>
                  </a:cubicBezTo>
                  <a:cubicBezTo>
                    <a:pt x="19848" y="7663"/>
                    <a:pt x="19815" y="6362"/>
                    <a:pt x="20615" y="5528"/>
                  </a:cubicBezTo>
                  <a:cubicBezTo>
                    <a:pt x="20891" y="5252"/>
                    <a:pt x="21282" y="5130"/>
                    <a:pt x="21672" y="5130"/>
                  </a:cubicBezTo>
                  <a:cubicBezTo>
                    <a:pt x="22464" y="5130"/>
                    <a:pt x="23252" y="5635"/>
                    <a:pt x="23050" y="6395"/>
                  </a:cubicBezTo>
                  <a:cubicBezTo>
                    <a:pt x="22884" y="7062"/>
                    <a:pt x="22016" y="7429"/>
                    <a:pt x="21950" y="8130"/>
                  </a:cubicBezTo>
                  <a:cubicBezTo>
                    <a:pt x="21883" y="8830"/>
                    <a:pt x="22683" y="9330"/>
                    <a:pt x="23384" y="9364"/>
                  </a:cubicBezTo>
                  <a:cubicBezTo>
                    <a:pt x="23617" y="9386"/>
                    <a:pt x="23855" y="9386"/>
                    <a:pt x="24092" y="9386"/>
                  </a:cubicBezTo>
                  <a:cubicBezTo>
                    <a:pt x="24566" y="9386"/>
                    <a:pt x="25041" y="9386"/>
                    <a:pt x="25485" y="9564"/>
                  </a:cubicBezTo>
                  <a:cubicBezTo>
                    <a:pt x="26119" y="9864"/>
                    <a:pt x="26553" y="10798"/>
                    <a:pt x="25986" y="11232"/>
                  </a:cubicBezTo>
                  <a:cubicBezTo>
                    <a:pt x="25798" y="11388"/>
                    <a:pt x="25577" y="11447"/>
                    <a:pt x="25337" y="11447"/>
                  </a:cubicBezTo>
                  <a:cubicBezTo>
                    <a:pt x="24594" y="11447"/>
                    <a:pt x="23675" y="10883"/>
                    <a:pt x="23031" y="10883"/>
                  </a:cubicBezTo>
                  <a:cubicBezTo>
                    <a:pt x="22771" y="10883"/>
                    <a:pt x="22557" y="10975"/>
                    <a:pt x="22417" y="11232"/>
                  </a:cubicBezTo>
                  <a:cubicBezTo>
                    <a:pt x="22250" y="11532"/>
                    <a:pt x="22317" y="11899"/>
                    <a:pt x="22250" y="12232"/>
                  </a:cubicBezTo>
                  <a:cubicBezTo>
                    <a:pt x="22032" y="13136"/>
                    <a:pt x="20883" y="13370"/>
                    <a:pt x="19890" y="13370"/>
                  </a:cubicBezTo>
                  <a:cubicBezTo>
                    <a:pt x="19820" y="13370"/>
                    <a:pt x="19750" y="13369"/>
                    <a:pt x="19681" y="13367"/>
                  </a:cubicBezTo>
                  <a:cubicBezTo>
                    <a:pt x="18681" y="13367"/>
                    <a:pt x="17613" y="13300"/>
                    <a:pt x="16746" y="12733"/>
                  </a:cubicBezTo>
                  <a:cubicBezTo>
                    <a:pt x="15879" y="12166"/>
                    <a:pt x="15445" y="10898"/>
                    <a:pt x="16079" y="10098"/>
                  </a:cubicBezTo>
                  <a:cubicBezTo>
                    <a:pt x="15928" y="9947"/>
                    <a:pt x="15730" y="9881"/>
                    <a:pt x="15519" y="9881"/>
                  </a:cubicBezTo>
                  <a:cubicBezTo>
                    <a:pt x="15123" y="9881"/>
                    <a:pt x="14684" y="10116"/>
                    <a:pt x="14444" y="10465"/>
                  </a:cubicBezTo>
                  <a:cubicBezTo>
                    <a:pt x="14144" y="10998"/>
                    <a:pt x="14011" y="11665"/>
                    <a:pt x="14044" y="12299"/>
                  </a:cubicBezTo>
                  <a:cubicBezTo>
                    <a:pt x="13849" y="12224"/>
                    <a:pt x="13652" y="12190"/>
                    <a:pt x="13457" y="12190"/>
                  </a:cubicBezTo>
                  <a:cubicBezTo>
                    <a:pt x="12619" y="12190"/>
                    <a:pt x="11804" y="12817"/>
                    <a:pt x="11209" y="13467"/>
                  </a:cubicBezTo>
                  <a:cubicBezTo>
                    <a:pt x="10475" y="14267"/>
                    <a:pt x="9741" y="15235"/>
                    <a:pt x="8673" y="15401"/>
                  </a:cubicBezTo>
                  <a:cubicBezTo>
                    <a:pt x="8533" y="15423"/>
                    <a:pt x="8388" y="15431"/>
                    <a:pt x="8241" y="15431"/>
                  </a:cubicBezTo>
                  <a:cubicBezTo>
                    <a:pt x="7733" y="15431"/>
                    <a:pt x="7197" y="15333"/>
                    <a:pt x="6716" y="15333"/>
                  </a:cubicBezTo>
                  <a:cubicBezTo>
                    <a:pt x="6245" y="15333"/>
                    <a:pt x="5826" y="15427"/>
                    <a:pt x="5538" y="15802"/>
                  </a:cubicBezTo>
                  <a:cubicBezTo>
                    <a:pt x="4637" y="16902"/>
                    <a:pt x="6472" y="18770"/>
                    <a:pt x="5571" y="19871"/>
                  </a:cubicBezTo>
                  <a:cubicBezTo>
                    <a:pt x="5071" y="20505"/>
                    <a:pt x="4104" y="20338"/>
                    <a:pt x="3270" y="20438"/>
                  </a:cubicBezTo>
                  <a:cubicBezTo>
                    <a:pt x="1135" y="20739"/>
                    <a:pt x="1" y="23641"/>
                    <a:pt x="1168" y="25442"/>
                  </a:cubicBezTo>
                  <a:cubicBezTo>
                    <a:pt x="1853" y="26518"/>
                    <a:pt x="3100" y="27066"/>
                    <a:pt x="4358" y="27066"/>
                  </a:cubicBezTo>
                  <a:cubicBezTo>
                    <a:pt x="5244" y="27066"/>
                    <a:pt x="6136" y="26794"/>
                    <a:pt x="6839" y="26243"/>
                  </a:cubicBezTo>
                  <a:cubicBezTo>
                    <a:pt x="8040" y="25342"/>
                    <a:pt x="8673" y="23941"/>
                    <a:pt x="9574" y="22773"/>
                  </a:cubicBezTo>
                  <a:cubicBezTo>
                    <a:pt x="10300" y="21867"/>
                    <a:pt x="11407" y="21101"/>
                    <a:pt x="12506" y="21101"/>
                  </a:cubicBezTo>
                  <a:cubicBezTo>
                    <a:pt x="12823" y="21101"/>
                    <a:pt x="13138" y="21164"/>
                    <a:pt x="13444" y="21306"/>
                  </a:cubicBezTo>
                  <a:cubicBezTo>
                    <a:pt x="13944" y="21572"/>
                    <a:pt x="14411" y="21973"/>
                    <a:pt x="14778" y="22440"/>
                  </a:cubicBezTo>
                  <a:cubicBezTo>
                    <a:pt x="15378" y="23107"/>
                    <a:pt x="15979" y="23774"/>
                    <a:pt x="16579" y="24441"/>
                  </a:cubicBezTo>
                  <a:cubicBezTo>
                    <a:pt x="16946" y="24875"/>
                    <a:pt x="17380" y="25409"/>
                    <a:pt x="17246" y="25976"/>
                  </a:cubicBezTo>
                  <a:cubicBezTo>
                    <a:pt x="17146" y="26443"/>
                    <a:pt x="16746" y="26743"/>
                    <a:pt x="16512" y="27143"/>
                  </a:cubicBezTo>
                  <a:cubicBezTo>
                    <a:pt x="15996" y="28147"/>
                    <a:pt x="17131" y="29347"/>
                    <a:pt x="18223" y="29347"/>
                  </a:cubicBezTo>
                  <a:cubicBezTo>
                    <a:pt x="18401" y="29347"/>
                    <a:pt x="18579" y="29315"/>
                    <a:pt x="18747" y="29245"/>
                  </a:cubicBezTo>
                  <a:cubicBezTo>
                    <a:pt x="19982" y="28711"/>
                    <a:pt x="20348" y="27010"/>
                    <a:pt x="19748" y="25842"/>
                  </a:cubicBezTo>
                  <a:cubicBezTo>
                    <a:pt x="18914" y="24208"/>
                    <a:pt x="16579" y="23140"/>
                    <a:pt x="16913" y="21306"/>
                  </a:cubicBezTo>
                  <a:cubicBezTo>
                    <a:pt x="17204" y="21128"/>
                    <a:pt x="17515" y="21049"/>
                    <a:pt x="17828" y="21049"/>
                  </a:cubicBezTo>
                  <a:cubicBezTo>
                    <a:pt x="18988" y="21049"/>
                    <a:pt x="20188" y="22133"/>
                    <a:pt x="20582" y="23340"/>
                  </a:cubicBezTo>
                  <a:cubicBezTo>
                    <a:pt x="21082" y="24875"/>
                    <a:pt x="20882" y="26543"/>
                    <a:pt x="21249" y="28077"/>
                  </a:cubicBezTo>
                  <a:cubicBezTo>
                    <a:pt x="21597" y="29439"/>
                    <a:pt x="22775" y="30775"/>
                    <a:pt x="24062" y="30775"/>
                  </a:cubicBezTo>
                  <a:cubicBezTo>
                    <a:pt x="24257" y="30775"/>
                    <a:pt x="24454" y="30745"/>
                    <a:pt x="24652" y="30679"/>
                  </a:cubicBezTo>
                  <a:cubicBezTo>
                    <a:pt x="24485" y="29345"/>
                    <a:pt x="24285" y="28044"/>
                    <a:pt x="24118" y="26743"/>
                  </a:cubicBezTo>
                  <a:cubicBezTo>
                    <a:pt x="24231" y="26682"/>
                    <a:pt x="24341" y="26656"/>
                    <a:pt x="24448" y="26656"/>
                  </a:cubicBezTo>
                  <a:cubicBezTo>
                    <a:pt x="25253" y="26656"/>
                    <a:pt x="25921" y="28153"/>
                    <a:pt x="26858" y="28153"/>
                  </a:cubicBezTo>
                  <a:cubicBezTo>
                    <a:pt x="26900" y="28153"/>
                    <a:pt x="26943" y="28150"/>
                    <a:pt x="26987" y="28144"/>
                  </a:cubicBezTo>
                  <a:cubicBezTo>
                    <a:pt x="27654" y="28010"/>
                    <a:pt x="27887" y="27110"/>
                    <a:pt x="27687" y="26409"/>
                  </a:cubicBezTo>
                  <a:cubicBezTo>
                    <a:pt x="27487" y="25742"/>
                    <a:pt x="27053" y="25142"/>
                    <a:pt x="27053" y="24441"/>
                  </a:cubicBezTo>
                  <a:cubicBezTo>
                    <a:pt x="27025" y="23376"/>
                    <a:pt x="28128" y="22546"/>
                    <a:pt x="29194" y="22546"/>
                  </a:cubicBezTo>
                  <a:cubicBezTo>
                    <a:pt x="29396" y="22546"/>
                    <a:pt x="29597" y="22576"/>
                    <a:pt x="29789" y="22640"/>
                  </a:cubicBezTo>
                  <a:cubicBezTo>
                    <a:pt x="31023" y="23007"/>
                    <a:pt x="31757" y="24341"/>
                    <a:pt x="31823" y="25609"/>
                  </a:cubicBezTo>
                  <a:cubicBezTo>
                    <a:pt x="31790" y="26109"/>
                    <a:pt x="31823" y="26643"/>
                    <a:pt x="31923" y="27143"/>
                  </a:cubicBezTo>
                  <a:cubicBezTo>
                    <a:pt x="32257" y="28177"/>
                    <a:pt x="33424" y="28644"/>
                    <a:pt x="34358" y="29211"/>
                  </a:cubicBezTo>
                  <a:cubicBezTo>
                    <a:pt x="35292" y="29778"/>
                    <a:pt x="36226" y="30946"/>
                    <a:pt x="35659" y="31880"/>
                  </a:cubicBezTo>
                  <a:cubicBezTo>
                    <a:pt x="35393" y="32280"/>
                    <a:pt x="34859" y="32647"/>
                    <a:pt x="34959" y="33114"/>
                  </a:cubicBezTo>
                  <a:cubicBezTo>
                    <a:pt x="35059" y="33614"/>
                    <a:pt x="35626" y="33815"/>
                    <a:pt x="35559" y="34248"/>
                  </a:cubicBezTo>
                  <a:cubicBezTo>
                    <a:pt x="35526" y="34515"/>
                    <a:pt x="35192" y="34649"/>
                    <a:pt x="34926" y="34749"/>
                  </a:cubicBezTo>
                  <a:cubicBezTo>
                    <a:pt x="34192" y="34915"/>
                    <a:pt x="33458" y="34915"/>
                    <a:pt x="32757" y="35116"/>
                  </a:cubicBezTo>
                  <a:cubicBezTo>
                    <a:pt x="32057" y="35349"/>
                    <a:pt x="31356" y="35883"/>
                    <a:pt x="31323" y="36617"/>
                  </a:cubicBezTo>
                  <a:cubicBezTo>
                    <a:pt x="31256" y="37651"/>
                    <a:pt x="32390" y="38318"/>
                    <a:pt x="32857" y="39252"/>
                  </a:cubicBezTo>
                  <a:cubicBezTo>
                    <a:pt x="33291" y="40186"/>
                    <a:pt x="33058" y="41187"/>
                    <a:pt x="33258" y="42154"/>
                  </a:cubicBezTo>
                  <a:cubicBezTo>
                    <a:pt x="33458" y="43055"/>
                    <a:pt x="34058" y="43822"/>
                    <a:pt x="34492" y="44622"/>
                  </a:cubicBezTo>
                  <a:cubicBezTo>
                    <a:pt x="35860" y="47191"/>
                    <a:pt x="35826" y="50226"/>
                    <a:pt x="36260" y="53062"/>
                  </a:cubicBezTo>
                  <a:cubicBezTo>
                    <a:pt x="36427" y="54363"/>
                    <a:pt x="36927" y="55830"/>
                    <a:pt x="38128" y="56264"/>
                  </a:cubicBezTo>
                  <a:cubicBezTo>
                    <a:pt x="38408" y="56317"/>
                    <a:pt x="38694" y="56344"/>
                    <a:pt x="38980" y="56344"/>
                  </a:cubicBezTo>
                  <a:cubicBezTo>
                    <a:pt x="39410" y="56344"/>
                    <a:pt x="39842" y="56284"/>
                    <a:pt x="40263" y="56164"/>
                  </a:cubicBezTo>
                  <a:cubicBezTo>
                    <a:pt x="42164" y="55697"/>
                    <a:pt x="44199" y="55197"/>
                    <a:pt x="45667" y="53896"/>
                  </a:cubicBezTo>
                  <a:cubicBezTo>
                    <a:pt x="47134" y="52595"/>
                    <a:pt x="47968" y="50226"/>
                    <a:pt x="46834" y="48558"/>
                  </a:cubicBezTo>
                  <a:cubicBezTo>
                    <a:pt x="46734" y="48358"/>
                    <a:pt x="46534" y="48158"/>
                    <a:pt x="46267" y="48091"/>
                  </a:cubicBezTo>
                  <a:cubicBezTo>
                    <a:pt x="46211" y="48086"/>
                    <a:pt x="46155" y="48083"/>
                    <a:pt x="46098" y="48083"/>
                  </a:cubicBezTo>
                  <a:cubicBezTo>
                    <a:pt x="45813" y="48083"/>
                    <a:pt x="45516" y="48153"/>
                    <a:pt x="45266" y="48292"/>
                  </a:cubicBezTo>
                  <a:cubicBezTo>
                    <a:pt x="45074" y="48349"/>
                    <a:pt x="44878" y="48376"/>
                    <a:pt x="44684" y="48376"/>
                  </a:cubicBezTo>
                  <a:cubicBezTo>
                    <a:pt x="43868" y="48376"/>
                    <a:pt x="43063" y="47904"/>
                    <a:pt x="42498" y="47258"/>
                  </a:cubicBezTo>
                  <a:cubicBezTo>
                    <a:pt x="41830" y="46457"/>
                    <a:pt x="41497" y="45456"/>
                    <a:pt x="41163" y="44456"/>
                  </a:cubicBezTo>
                  <a:cubicBezTo>
                    <a:pt x="40830" y="43388"/>
                    <a:pt x="40463" y="42287"/>
                    <a:pt x="40096" y="41187"/>
                  </a:cubicBezTo>
                  <a:cubicBezTo>
                    <a:pt x="40307" y="41066"/>
                    <a:pt x="40540" y="41012"/>
                    <a:pt x="40776" y="41012"/>
                  </a:cubicBezTo>
                  <a:cubicBezTo>
                    <a:pt x="41324" y="41012"/>
                    <a:pt x="41891" y="41301"/>
                    <a:pt x="42264" y="41720"/>
                  </a:cubicBezTo>
                  <a:cubicBezTo>
                    <a:pt x="42831" y="42321"/>
                    <a:pt x="43065" y="43088"/>
                    <a:pt x="43498" y="43755"/>
                  </a:cubicBezTo>
                  <a:cubicBezTo>
                    <a:pt x="44733" y="45890"/>
                    <a:pt x="47134" y="47091"/>
                    <a:pt x="49503" y="47725"/>
                  </a:cubicBezTo>
                  <a:cubicBezTo>
                    <a:pt x="50103" y="47858"/>
                    <a:pt x="50703" y="48058"/>
                    <a:pt x="51271" y="48358"/>
                  </a:cubicBezTo>
                  <a:cubicBezTo>
                    <a:pt x="52972" y="49459"/>
                    <a:pt x="53105" y="52194"/>
                    <a:pt x="54906" y="53062"/>
                  </a:cubicBezTo>
                  <a:cubicBezTo>
                    <a:pt x="55440" y="53295"/>
                    <a:pt x="56041" y="53329"/>
                    <a:pt x="56508" y="53662"/>
                  </a:cubicBezTo>
                  <a:cubicBezTo>
                    <a:pt x="57208" y="54129"/>
                    <a:pt x="57442" y="55030"/>
                    <a:pt x="57575" y="55864"/>
                  </a:cubicBezTo>
                  <a:cubicBezTo>
                    <a:pt x="57775" y="57431"/>
                    <a:pt x="57675" y="59033"/>
                    <a:pt x="58109" y="60567"/>
                  </a:cubicBezTo>
                  <a:cubicBezTo>
                    <a:pt x="58542" y="62102"/>
                    <a:pt x="59610" y="63569"/>
                    <a:pt x="61144" y="63803"/>
                  </a:cubicBezTo>
                  <a:cubicBezTo>
                    <a:pt x="61302" y="63824"/>
                    <a:pt x="61460" y="63834"/>
                    <a:pt x="61617" y="63834"/>
                  </a:cubicBezTo>
                  <a:cubicBezTo>
                    <a:pt x="62455" y="63834"/>
                    <a:pt x="63267" y="63541"/>
                    <a:pt x="63913" y="63036"/>
                  </a:cubicBezTo>
                  <a:cubicBezTo>
                    <a:pt x="64213" y="61635"/>
                    <a:pt x="64480" y="60234"/>
                    <a:pt x="64680" y="58799"/>
                  </a:cubicBezTo>
                  <a:cubicBezTo>
                    <a:pt x="64713" y="58466"/>
                    <a:pt x="64747" y="58165"/>
                    <a:pt x="64780" y="57865"/>
                  </a:cubicBezTo>
                  <a:cubicBezTo>
                    <a:pt x="64914" y="56931"/>
                    <a:pt x="65014" y="56030"/>
                    <a:pt x="65080" y="55096"/>
                  </a:cubicBezTo>
                  <a:cubicBezTo>
                    <a:pt x="65180" y="54162"/>
                    <a:pt x="65247" y="53228"/>
                    <a:pt x="65281" y="52328"/>
                  </a:cubicBezTo>
                  <a:cubicBezTo>
                    <a:pt x="65314" y="51561"/>
                    <a:pt x="65314" y="50827"/>
                    <a:pt x="65347" y="50093"/>
                  </a:cubicBezTo>
                  <a:cubicBezTo>
                    <a:pt x="65347" y="49359"/>
                    <a:pt x="65347" y="48525"/>
                    <a:pt x="65347" y="47758"/>
                  </a:cubicBezTo>
                  <a:cubicBezTo>
                    <a:pt x="65281" y="45456"/>
                    <a:pt x="65114" y="43121"/>
                    <a:pt x="64814" y="40853"/>
                  </a:cubicBezTo>
                  <a:cubicBezTo>
                    <a:pt x="64680" y="39952"/>
                    <a:pt x="64547" y="39085"/>
                    <a:pt x="64380" y="38218"/>
                  </a:cubicBezTo>
                  <a:cubicBezTo>
                    <a:pt x="64213" y="37350"/>
                    <a:pt x="64046" y="36483"/>
                    <a:pt x="63880" y="35616"/>
                  </a:cubicBezTo>
                  <a:cubicBezTo>
                    <a:pt x="63646" y="34982"/>
                    <a:pt x="63379" y="34315"/>
                    <a:pt x="63079" y="33681"/>
                  </a:cubicBezTo>
                  <a:cubicBezTo>
                    <a:pt x="60310" y="27477"/>
                    <a:pt x="55740" y="22240"/>
                    <a:pt x="52605" y="16235"/>
                  </a:cubicBezTo>
                  <a:cubicBezTo>
                    <a:pt x="51571" y="14301"/>
                    <a:pt x="50770" y="12699"/>
                    <a:pt x="48535" y="11999"/>
                  </a:cubicBezTo>
                  <a:cubicBezTo>
                    <a:pt x="45233" y="10998"/>
                    <a:pt x="43265" y="12666"/>
                    <a:pt x="41330" y="9130"/>
                  </a:cubicBezTo>
                  <a:cubicBezTo>
                    <a:pt x="40878" y="8310"/>
                    <a:pt x="40090" y="7514"/>
                    <a:pt x="39230" y="7514"/>
                  </a:cubicBezTo>
                  <a:cubicBezTo>
                    <a:pt x="39076" y="7514"/>
                    <a:pt x="38919" y="7540"/>
                    <a:pt x="38762" y="7596"/>
                  </a:cubicBezTo>
                  <a:cubicBezTo>
                    <a:pt x="38928" y="8296"/>
                    <a:pt x="39062" y="9030"/>
                    <a:pt x="39229" y="9764"/>
                  </a:cubicBezTo>
                  <a:cubicBezTo>
                    <a:pt x="39262" y="9897"/>
                    <a:pt x="39262" y="10064"/>
                    <a:pt x="39229" y="10231"/>
                  </a:cubicBezTo>
                  <a:cubicBezTo>
                    <a:pt x="39154" y="10494"/>
                    <a:pt x="38888" y="10619"/>
                    <a:pt x="38605" y="10619"/>
                  </a:cubicBezTo>
                  <a:cubicBezTo>
                    <a:pt x="38385" y="10619"/>
                    <a:pt x="38155" y="10544"/>
                    <a:pt x="37994" y="10398"/>
                  </a:cubicBezTo>
                  <a:cubicBezTo>
                    <a:pt x="37694" y="10031"/>
                    <a:pt x="37427" y="9564"/>
                    <a:pt x="37294" y="9097"/>
                  </a:cubicBezTo>
                  <a:cubicBezTo>
                    <a:pt x="36675" y="8008"/>
                    <a:pt x="35536" y="7411"/>
                    <a:pt x="34377" y="7411"/>
                  </a:cubicBezTo>
                  <a:cubicBezTo>
                    <a:pt x="33725" y="7411"/>
                    <a:pt x="33067" y="7600"/>
                    <a:pt x="32490" y="7996"/>
                  </a:cubicBezTo>
                  <a:cubicBezTo>
                    <a:pt x="32524" y="7329"/>
                    <a:pt x="32190" y="6695"/>
                    <a:pt x="31623" y="6328"/>
                  </a:cubicBezTo>
                  <a:cubicBezTo>
                    <a:pt x="31319" y="7316"/>
                    <a:pt x="30439" y="7919"/>
                    <a:pt x="29493" y="7919"/>
                  </a:cubicBezTo>
                  <a:cubicBezTo>
                    <a:pt x="29192" y="7919"/>
                    <a:pt x="28885" y="7858"/>
                    <a:pt x="28588" y="7729"/>
                  </a:cubicBezTo>
                  <a:cubicBezTo>
                    <a:pt x="28488" y="7062"/>
                    <a:pt x="29622" y="7129"/>
                    <a:pt x="30089" y="6662"/>
                  </a:cubicBezTo>
                  <a:cubicBezTo>
                    <a:pt x="30522" y="6161"/>
                    <a:pt x="30189" y="5428"/>
                    <a:pt x="29789" y="4961"/>
                  </a:cubicBezTo>
                  <a:cubicBezTo>
                    <a:pt x="28688" y="3693"/>
                    <a:pt x="27220" y="2859"/>
                    <a:pt x="25619" y="2592"/>
                  </a:cubicBezTo>
                  <a:cubicBezTo>
                    <a:pt x="24585" y="2425"/>
                    <a:pt x="23417" y="2459"/>
                    <a:pt x="22617" y="1792"/>
                  </a:cubicBezTo>
                  <a:cubicBezTo>
                    <a:pt x="22150" y="1391"/>
                    <a:pt x="21850" y="824"/>
                    <a:pt x="21349" y="457"/>
                  </a:cubicBezTo>
                  <a:cubicBezTo>
                    <a:pt x="20921" y="126"/>
                    <a:pt x="20412" y="0"/>
                    <a:pt x="19875"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414;p55"/>
            <p:cNvSpPr/>
            <p:nvPr/>
          </p:nvSpPr>
          <p:spPr>
            <a:xfrm>
              <a:off x="4369950" y="4207500"/>
              <a:ext cx="333775" cy="305650"/>
            </a:xfrm>
            <a:custGeom>
              <a:avLst/>
              <a:gdLst/>
              <a:ahLst/>
              <a:cxnLst/>
              <a:rect l="l" t="t" r="r" b="b"/>
              <a:pathLst>
                <a:path w="13351" h="12226" extrusionOk="0">
                  <a:moveTo>
                    <a:pt x="8604" y="1"/>
                  </a:moveTo>
                  <a:cubicBezTo>
                    <a:pt x="8550" y="1"/>
                    <a:pt x="8495" y="2"/>
                    <a:pt x="8440" y="5"/>
                  </a:cubicBezTo>
                  <a:cubicBezTo>
                    <a:pt x="7473" y="72"/>
                    <a:pt x="7206" y="606"/>
                    <a:pt x="6572" y="1240"/>
                  </a:cubicBezTo>
                  <a:cubicBezTo>
                    <a:pt x="5738" y="2073"/>
                    <a:pt x="4637" y="2841"/>
                    <a:pt x="3870" y="3675"/>
                  </a:cubicBezTo>
                  <a:cubicBezTo>
                    <a:pt x="2603" y="5076"/>
                    <a:pt x="3203" y="7644"/>
                    <a:pt x="1635" y="8745"/>
                  </a:cubicBezTo>
                  <a:cubicBezTo>
                    <a:pt x="1302" y="8912"/>
                    <a:pt x="935" y="9112"/>
                    <a:pt x="635" y="9345"/>
                  </a:cubicBezTo>
                  <a:cubicBezTo>
                    <a:pt x="1" y="9979"/>
                    <a:pt x="1" y="11013"/>
                    <a:pt x="635" y="11647"/>
                  </a:cubicBezTo>
                  <a:cubicBezTo>
                    <a:pt x="1042" y="12033"/>
                    <a:pt x="1587" y="12226"/>
                    <a:pt x="2138" y="12226"/>
                  </a:cubicBezTo>
                  <a:cubicBezTo>
                    <a:pt x="2443" y="12226"/>
                    <a:pt x="2750" y="12166"/>
                    <a:pt x="3036" y="12047"/>
                  </a:cubicBezTo>
                  <a:cubicBezTo>
                    <a:pt x="3804" y="11680"/>
                    <a:pt x="4437" y="11013"/>
                    <a:pt x="4804" y="10246"/>
                  </a:cubicBezTo>
                  <a:cubicBezTo>
                    <a:pt x="5071" y="9679"/>
                    <a:pt x="5271" y="9045"/>
                    <a:pt x="5772" y="8678"/>
                  </a:cubicBezTo>
                  <a:cubicBezTo>
                    <a:pt x="6031" y="8515"/>
                    <a:pt x="6313" y="8457"/>
                    <a:pt x="6607" y="8457"/>
                  </a:cubicBezTo>
                  <a:cubicBezTo>
                    <a:pt x="7334" y="8457"/>
                    <a:pt x="8138" y="8812"/>
                    <a:pt x="8874" y="8812"/>
                  </a:cubicBezTo>
                  <a:cubicBezTo>
                    <a:pt x="8882" y="8812"/>
                    <a:pt x="8890" y="8812"/>
                    <a:pt x="8899" y="8812"/>
                  </a:cubicBezTo>
                  <a:cubicBezTo>
                    <a:pt x="13351" y="8812"/>
                    <a:pt x="12784" y="1"/>
                    <a:pt x="8604"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415;p55"/>
            <p:cNvSpPr/>
            <p:nvPr/>
          </p:nvSpPr>
          <p:spPr>
            <a:xfrm>
              <a:off x="3389250" y="2871275"/>
              <a:ext cx="1387700" cy="1852175"/>
            </a:xfrm>
            <a:custGeom>
              <a:avLst/>
              <a:gdLst/>
              <a:ahLst/>
              <a:cxnLst/>
              <a:rect l="l" t="t" r="r" b="b"/>
              <a:pathLst>
                <a:path w="55508" h="74087" extrusionOk="0">
                  <a:moveTo>
                    <a:pt x="22045" y="1"/>
                  </a:moveTo>
                  <a:cubicBezTo>
                    <a:pt x="20797" y="1"/>
                    <a:pt x="19597" y="658"/>
                    <a:pt x="18481" y="2351"/>
                  </a:cubicBezTo>
                  <a:cubicBezTo>
                    <a:pt x="18382" y="1219"/>
                    <a:pt x="17420" y="716"/>
                    <a:pt x="16297" y="716"/>
                  </a:cubicBezTo>
                  <a:cubicBezTo>
                    <a:pt x="15137" y="716"/>
                    <a:pt x="13806" y="1252"/>
                    <a:pt x="13077" y="2184"/>
                  </a:cubicBezTo>
                  <a:cubicBezTo>
                    <a:pt x="11609" y="3986"/>
                    <a:pt x="10975" y="6587"/>
                    <a:pt x="8974" y="7688"/>
                  </a:cubicBezTo>
                  <a:cubicBezTo>
                    <a:pt x="7406" y="8522"/>
                    <a:pt x="5338" y="8322"/>
                    <a:pt x="4004" y="9490"/>
                  </a:cubicBezTo>
                  <a:cubicBezTo>
                    <a:pt x="3070" y="10323"/>
                    <a:pt x="2736" y="11591"/>
                    <a:pt x="2436" y="12825"/>
                  </a:cubicBezTo>
                  <a:cubicBezTo>
                    <a:pt x="1902" y="15127"/>
                    <a:pt x="1368" y="17462"/>
                    <a:pt x="835" y="19797"/>
                  </a:cubicBezTo>
                  <a:cubicBezTo>
                    <a:pt x="434" y="21665"/>
                    <a:pt x="1" y="23666"/>
                    <a:pt x="701" y="25468"/>
                  </a:cubicBezTo>
                  <a:cubicBezTo>
                    <a:pt x="1199" y="26787"/>
                    <a:pt x="2625" y="27827"/>
                    <a:pt x="3982" y="27827"/>
                  </a:cubicBezTo>
                  <a:cubicBezTo>
                    <a:pt x="4444" y="27827"/>
                    <a:pt x="4898" y="27707"/>
                    <a:pt x="5305" y="27436"/>
                  </a:cubicBezTo>
                  <a:cubicBezTo>
                    <a:pt x="6038" y="26935"/>
                    <a:pt x="6439" y="26101"/>
                    <a:pt x="7073" y="25468"/>
                  </a:cubicBezTo>
                  <a:cubicBezTo>
                    <a:pt x="7767" y="24796"/>
                    <a:pt x="8702" y="24440"/>
                    <a:pt x="9645" y="24440"/>
                  </a:cubicBezTo>
                  <a:cubicBezTo>
                    <a:pt x="10106" y="24440"/>
                    <a:pt x="10570" y="24525"/>
                    <a:pt x="11009" y="24700"/>
                  </a:cubicBezTo>
                  <a:cubicBezTo>
                    <a:pt x="12109" y="25167"/>
                    <a:pt x="12910" y="26168"/>
                    <a:pt x="13611" y="27135"/>
                  </a:cubicBezTo>
                  <a:cubicBezTo>
                    <a:pt x="19148" y="35175"/>
                    <a:pt x="20048" y="45582"/>
                    <a:pt x="18948" y="55289"/>
                  </a:cubicBezTo>
                  <a:cubicBezTo>
                    <a:pt x="18748" y="57057"/>
                    <a:pt x="18481" y="58858"/>
                    <a:pt x="18881" y="60593"/>
                  </a:cubicBezTo>
                  <a:cubicBezTo>
                    <a:pt x="19381" y="62628"/>
                    <a:pt x="20749" y="64429"/>
                    <a:pt x="20916" y="66497"/>
                  </a:cubicBezTo>
                  <a:cubicBezTo>
                    <a:pt x="21049" y="68098"/>
                    <a:pt x="20482" y="69766"/>
                    <a:pt x="20916" y="71300"/>
                  </a:cubicBezTo>
                  <a:cubicBezTo>
                    <a:pt x="21459" y="73146"/>
                    <a:pt x="23372" y="74087"/>
                    <a:pt x="25331" y="74087"/>
                  </a:cubicBezTo>
                  <a:cubicBezTo>
                    <a:pt x="26383" y="74087"/>
                    <a:pt x="27447" y="73816"/>
                    <a:pt x="28321" y="73269"/>
                  </a:cubicBezTo>
                  <a:cubicBezTo>
                    <a:pt x="30823" y="71667"/>
                    <a:pt x="32057" y="68732"/>
                    <a:pt x="32924" y="65897"/>
                  </a:cubicBezTo>
                  <a:cubicBezTo>
                    <a:pt x="33792" y="63061"/>
                    <a:pt x="34525" y="60059"/>
                    <a:pt x="36494" y="57857"/>
                  </a:cubicBezTo>
                  <a:cubicBezTo>
                    <a:pt x="37728" y="56490"/>
                    <a:pt x="39362" y="55489"/>
                    <a:pt x="40330" y="53921"/>
                  </a:cubicBezTo>
                  <a:cubicBezTo>
                    <a:pt x="41631" y="51720"/>
                    <a:pt x="41297" y="48818"/>
                    <a:pt x="42565" y="46583"/>
                  </a:cubicBezTo>
                  <a:cubicBezTo>
                    <a:pt x="44232" y="43614"/>
                    <a:pt x="48002" y="42747"/>
                    <a:pt x="50904" y="40912"/>
                  </a:cubicBezTo>
                  <a:cubicBezTo>
                    <a:pt x="53773" y="39077"/>
                    <a:pt x="55507" y="34241"/>
                    <a:pt x="52505" y="32606"/>
                  </a:cubicBezTo>
                  <a:cubicBezTo>
                    <a:pt x="51371" y="32006"/>
                    <a:pt x="49936" y="32172"/>
                    <a:pt x="48836" y="31539"/>
                  </a:cubicBezTo>
                  <a:cubicBezTo>
                    <a:pt x="47368" y="30705"/>
                    <a:pt x="46868" y="28837"/>
                    <a:pt x="46534" y="27202"/>
                  </a:cubicBezTo>
                  <a:cubicBezTo>
                    <a:pt x="45667" y="22866"/>
                    <a:pt x="44799" y="18563"/>
                    <a:pt x="43932" y="14226"/>
                  </a:cubicBezTo>
                  <a:cubicBezTo>
                    <a:pt x="43398" y="11624"/>
                    <a:pt x="42464" y="8556"/>
                    <a:pt x="39896" y="7822"/>
                  </a:cubicBezTo>
                  <a:cubicBezTo>
                    <a:pt x="39471" y="7693"/>
                    <a:pt x="39037" y="7647"/>
                    <a:pt x="38597" y="7647"/>
                  </a:cubicBezTo>
                  <a:cubicBezTo>
                    <a:pt x="37555" y="7647"/>
                    <a:pt x="36482" y="7908"/>
                    <a:pt x="35426" y="7955"/>
                  </a:cubicBezTo>
                  <a:cubicBezTo>
                    <a:pt x="35388" y="7957"/>
                    <a:pt x="35349" y="7957"/>
                    <a:pt x="35311" y="7957"/>
                  </a:cubicBezTo>
                  <a:cubicBezTo>
                    <a:pt x="31307" y="7957"/>
                    <a:pt x="26386" y="1"/>
                    <a:pt x="22045" y="1"/>
                  </a:cubicBezTo>
                  <a:close/>
                </a:path>
              </a:pathLst>
            </a:custGeom>
            <a:solidFill>
              <a:srgbClr val="8658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416;p55"/>
            <p:cNvSpPr/>
            <p:nvPr/>
          </p:nvSpPr>
          <p:spPr>
            <a:xfrm>
              <a:off x="2070825" y="3054875"/>
              <a:ext cx="1024075" cy="1630600"/>
            </a:xfrm>
            <a:custGeom>
              <a:avLst/>
              <a:gdLst/>
              <a:ahLst/>
              <a:cxnLst/>
              <a:rect l="l" t="t" r="r" b="b"/>
              <a:pathLst>
                <a:path w="40963" h="65224" extrusionOk="0">
                  <a:moveTo>
                    <a:pt x="4770" y="0"/>
                  </a:moveTo>
                  <a:cubicBezTo>
                    <a:pt x="3829" y="0"/>
                    <a:pt x="2673" y="1678"/>
                    <a:pt x="2102" y="2146"/>
                  </a:cubicBezTo>
                  <a:cubicBezTo>
                    <a:pt x="1902" y="2279"/>
                    <a:pt x="1701" y="2412"/>
                    <a:pt x="1501" y="2546"/>
                  </a:cubicBezTo>
                  <a:cubicBezTo>
                    <a:pt x="1501" y="2679"/>
                    <a:pt x="1468" y="2779"/>
                    <a:pt x="1435" y="2913"/>
                  </a:cubicBezTo>
                  <a:cubicBezTo>
                    <a:pt x="1368" y="3280"/>
                    <a:pt x="1301" y="3680"/>
                    <a:pt x="1234" y="4080"/>
                  </a:cubicBezTo>
                  <a:cubicBezTo>
                    <a:pt x="1201" y="4447"/>
                    <a:pt x="1134" y="4847"/>
                    <a:pt x="1068" y="5214"/>
                  </a:cubicBezTo>
                  <a:cubicBezTo>
                    <a:pt x="1001" y="5548"/>
                    <a:pt x="968" y="5848"/>
                    <a:pt x="934" y="6182"/>
                  </a:cubicBezTo>
                  <a:cubicBezTo>
                    <a:pt x="901" y="6482"/>
                    <a:pt x="867" y="6816"/>
                    <a:pt x="801" y="7116"/>
                  </a:cubicBezTo>
                  <a:cubicBezTo>
                    <a:pt x="801" y="7283"/>
                    <a:pt x="767" y="7416"/>
                    <a:pt x="767" y="7583"/>
                  </a:cubicBezTo>
                  <a:cubicBezTo>
                    <a:pt x="0" y="14621"/>
                    <a:pt x="367" y="21760"/>
                    <a:pt x="1902" y="28698"/>
                  </a:cubicBezTo>
                  <a:cubicBezTo>
                    <a:pt x="2569" y="31767"/>
                    <a:pt x="3469" y="34769"/>
                    <a:pt x="4603" y="37704"/>
                  </a:cubicBezTo>
                  <a:cubicBezTo>
                    <a:pt x="5070" y="38972"/>
                    <a:pt x="5604" y="40239"/>
                    <a:pt x="6171" y="41474"/>
                  </a:cubicBezTo>
                  <a:cubicBezTo>
                    <a:pt x="6872" y="43008"/>
                    <a:pt x="7606" y="44509"/>
                    <a:pt x="8440" y="45977"/>
                  </a:cubicBezTo>
                  <a:cubicBezTo>
                    <a:pt x="9173" y="47378"/>
                    <a:pt x="10007" y="48746"/>
                    <a:pt x="10875" y="50080"/>
                  </a:cubicBezTo>
                  <a:cubicBezTo>
                    <a:pt x="12075" y="51948"/>
                    <a:pt x="13376" y="53749"/>
                    <a:pt x="14777" y="55450"/>
                  </a:cubicBezTo>
                  <a:cubicBezTo>
                    <a:pt x="16012" y="56985"/>
                    <a:pt x="17313" y="58453"/>
                    <a:pt x="18680" y="59887"/>
                  </a:cubicBezTo>
                  <a:lnTo>
                    <a:pt x="18647" y="59887"/>
                  </a:lnTo>
                  <a:cubicBezTo>
                    <a:pt x="19247" y="60521"/>
                    <a:pt x="19814" y="61088"/>
                    <a:pt x="20415" y="61655"/>
                  </a:cubicBezTo>
                  <a:cubicBezTo>
                    <a:pt x="20915" y="62122"/>
                    <a:pt x="21382" y="62589"/>
                    <a:pt x="21882" y="63022"/>
                  </a:cubicBezTo>
                  <a:cubicBezTo>
                    <a:pt x="22383" y="63456"/>
                    <a:pt x="22883" y="63923"/>
                    <a:pt x="23384" y="64323"/>
                  </a:cubicBezTo>
                  <a:cubicBezTo>
                    <a:pt x="23717" y="64624"/>
                    <a:pt x="24084" y="64924"/>
                    <a:pt x="24451" y="65224"/>
                  </a:cubicBezTo>
                  <a:cubicBezTo>
                    <a:pt x="24418" y="65091"/>
                    <a:pt x="24384" y="64991"/>
                    <a:pt x="24351" y="64857"/>
                  </a:cubicBezTo>
                  <a:cubicBezTo>
                    <a:pt x="23384" y="61521"/>
                    <a:pt x="23917" y="57051"/>
                    <a:pt x="27220" y="55951"/>
                  </a:cubicBezTo>
                  <a:cubicBezTo>
                    <a:pt x="27853" y="55717"/>
                    <a:pt x="28521" y="55650"/>
                    <a:pt x="29088" y="55284"/>
                  </a:cubicBezTo>
                  <a:cubicBezTo>
                    <a:pt x="30622" y="54183"/>
                    <a:pt x="29888" y="51381"/>
                    <a:pt x="31456" y="50280"/>
                  </a:cubicBezTo>
                  <a:cubicBezTo>
                    <a:pt x="32323" y="49680"/>
                    <a:pt x="33491" y="49913"/>
                    <a:pt x="34525" y="49613"/>
                  </a:cubicBezTo>
                  <a:cubicBezTo>
                    <a:pt x="36326" y="49079"/>
                    <a:pt x="37193" y="46944"/>
                    <a:pt x="37327" y="45043"/>
                  </a:cubicBezTo>
                  <a:cubicBezTo>
                    <a:pt x="37494" y="43142"/>
                    <a:pt x="37127" y="41207"/>
                    <a:pt x="37594" y="39372"/>
                  </a:cubicBezTo>
                  <a:cubicBezTo>
                    <a:pt x="38361" y="36604"/>
                    <a:pt x="40963" y="34035"/>
                    <a:pt x="40095" y="31300"/>
                  </a:cubicBezTo>
                  <a:cubicBezTo>
                    <a:pt x="39061" y="28264"/>
                    <a:pt x="34858" y="28097"/>
                    <a:pt x="32156" y="26396"/>
                  </a:cubicBezTo>
                  <a:cubicBezTo>
                    <a:pt x="28354" y="24028"/>
                    <a:pt x="27820" y="18791"/>
                    <a:pt x="25685" y="14855"/>
                  </a:cubicBezTo>
                  <a:cubicBezTo>
                    <a:pt x="23822" y="11449"/>
                    <a:pt x="19080" y="7331"/>
                    <a:pt x="14828" y="7331"/>
                  </a:cubicBezTo>
                  <a:cubicBezTo>
                    <a:pt x="14666" y="7331"/>
                    <a:pt x="14504" y="7337"/>
                    <a:pt x="14344" y="7349"/>
                  </a:cubicBezTo>
                  <a:cubicBezTo>
                    <a:pt x="11175" y="7583"/>
                    <a:pt x="9841" y="9284"/>
                    <a:pt x="9207" y="11486"/>
                  </a:cubicBezTo>
                  <a:lnTo>
                    <a:pt x="8840" y="11352"/>
                  </a:lnTo>
                  <a:cubicBezTo>
                    <a:pt x="7706" y="11085"/>
                    <a:pt x="6405" y="10818"/>
                    <a:pt x="5904" y="9784"/>
                  </a:cubicBezTo>
                  <a:cubicBezTo>
                    <a:pt x="5337" y="8583"/>
                    <a:pt x="6305" y="7082"/>
                    <a:pt x="5704" y="5882"/>
                  </a:cubicBezTo>
                  <a:cubicBezTo>
                    <a:pt x="5404" y="5281"/>
                    <a:pt x="4770" y="4914"/>
                    <a:pt x="4270" y="4447"/>
                  </a:cubicBezTo>
                  <a:cubicBezTo>
                    <a:pt x="3770" y="3980"/>
                    <a:pt x="3403" y="3180"/>
                    <a:pt x="3836" y="2646"/>
                  </a:cubicBezTo>
                  <a:cubicBezTo>
                    <a:pt x="4203" y="2179"/>
                    <a:pt x="4937" y="2179"/>
                    <a:pt x="5337" y="1779"/>
                  </a:cubicBezTo>
                  <a:cubicBezTo>
                    <a:pt x="5671" y="1412"/>
                    <a:pt x="5738" y="911"/>
                    <a:pt x="5504" y="478"/>
                  </a:cubicBezTo>
                  <a:cubicBezTo>
                    <a:pt x="5289" y="137"/>
                    <a:pt x="5038" y="0"/>
                    <a:pt x="4770" y="0"/>
                  </a:cubicBezTo>
                  <a:close/>
                </a:path>
              </a:pathLst>
            </a:custGeom>
            <a:solidFill>
              <a:srgbClr val="8658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417;p55"/>
            <p:cNvSpPr/>
            <p:nvPr/>
          </p:nvSpPr>
          <p:spPr>
            <a:xfrm>
              <a:off x="2156700" y="2110775"/>
              <a:ext cx="971575" cy="887600"/>
            </a:xfrm>
            <a:custGeom>
              <a:avLst/>
              <a:gdLst/>
              <a:ahLst/>
              <a:cxnLst/>
              <a:rect l="l" t="t" r="r" b="b"/>
              <a:pathLst>
                <a:path w="38863" h="35504" extrusionOk="0">
                  <a:moveTo>
                    <a:pt x="29082" y="0"/>
                  </a:moveTo>
                  <a:cubicBezTo>
                    <a:pt x="28088" y="0"/>
                    <a:pt x="27131" y="230"/>
                    <a:pt x="26653" y="1048"/>
                  </a:cubicBezTo>
                  <a:cubicBezTo>
                    <a:pt x="26286" y="1682"/>
                    <a:pt x="26386" y="2483"/>
                    <a:pt x="26120" y="3183"/>
                  </a:cubicBezTo>
                  <a:cubicBezTo>
                    <a:pt x="25319" y="5251"/>
                    <a:pt x="22350" y="5051"/>
                    <a:pt x="20416" y="6052"/>
                  </a:cubicBezTo>
                  <a:cubicBezTo>
                    <a:pt x="19648" y="6452"/>
                    <a:pt x="19015" y="7053"/>
                    <a:pt x="18181" y="7320"/>
                  </a:cubicBezTo>
                  <a:cubicBezTo>
                    <a:pt x="17809" y="7430"/>
                    <a:pt x="17427" y="7466"/>
                    <a:pt x="17042" y="7466"/>
                  </a:cubicBezTo>
                  <a:cubicBezTo>
                    <a:pt x="16494" y="7466"/>
                    <a:pt x="15941" y="7392"/>
                    <a:pt x="15412" y="7353"/>
                  </a:cubicBezTo>
                  <a:lnTo>
                    <a:pt x="14912" y="7353"/>
                  </a:lnTo>
                  <a:cubicBezTo>
                    <a:pt x="14211" y="8053"/>
                    <a:pt x="13577" y="8787"/>
                    <a:pt x="12944" y="9521"/>
                  </a:cubicBezTo>
                  <a:cubicBezTo>
                    <a:pt x="12276" y="10255"/>
                    <a:pt x="11676" y="10989"/>
                    <a:pt x="11076" y="11756"/>
                  </a:cubicBezTo>
                  <a:cubicBezTo>
                    <a:pt x="8173" y="15392"/>
                    <a:pt x="5705" y="19295"/>
                    <a:pt x="3670" y="23431"/>
                  </a:cubicBezTo>
                  <a:cubicBezTo>
                    <a:pt x="2936" y="24899"/>
                    <a:pt x="2269" y="26400"/>
                    <a:pt x="1669" y="27901"/>
                  </a:cubicBezTo>
                  <a:cubicBezTo>
                    <a:pt x="1035" y="29435"/>
                    <a:pt x="501" y="30970"/>
                    <a:pt x="1" y="32571"/>
                  </a:cubicBezTo>
                  <a:cubicBezTo>
                    <a:pt x="835" y="31337"/>
                    <a:pt x="1335" y="29769"/>
                    <a:pt x="1736" y="28668"/>
                  </a:cubicBezTo>
                  <a:cubicBezTo>
                    <a:pt x="2303" y="27200"/>
                    <a:pt x="3036" y="25666"/>
                    <a:pt x="4371" y="24799"/>
                  </a:cubicBezTo>
                  <a:cubicBezTo>
                    <a:pt x="4913" y="24455"/>
                    <a:pt x="5570" y="24279"/>
                    <a:pt x="6212" y="24279"/>
                  </a:cubicBezTo>
                  <a:cubicBezTo>
                    <a:pt x="7190" y="24279"/>
                    <a:pt x="8131" y="24687"/>
                    <a:pt x="8574" y="25533"/>
                  </a:cubicBezTo>
                  <a:cubicBezTo>
                    <a:pt x="9107" y="26567"/>
                    <a:pt x="8774" y="27801"/>
                    <a:pt x="8440" y="28868"/>
                  </a:cubicBezTo>
                  <a:cubicBezTo>
                    <a:pt x="7973" y="30336"/>
                    <a:pt x="7506" y="31837"/>
                    <a:pt x="7073" y="33305"/>
                  </a:cubicBezTo>
                  <a:cubicBezTo>
                    <a:pt x="6873" y="33738"/>
                    <a:pt x="6839" y="34205"/>
                    <a:pt x="6939" y="34672"/>
                  </a:cubicBezTo>
                  <a:cubicBezTo>
                    <a:pt x="7103" y="35238"/>
                    <a:pt x="7656" y="35504"/>
                    <a:pt x="8243" y="35504"/>
                  </a:cubicBezTo>
                  <a:cubicBezTo>
                    <a:pt x="8731" y="35504"/>
                    <a:pt x="9242" y="35321"/>
                    <a:pt x="9574" y="34973"/>
                  </a:cubicBezTo>
                  <a:cubicBezTo>
                    <a:pt x="10275" y="34205"/>
                    <a:pt x="10408" y="33005"/>
                    <a:pt x="10408" y="31937"/>
                  </a:cubicBezTo>
                  <a:cubicBezTo>
                    <a:pt x="10408" y="30870"/>
                    <a:pt x="10342" y="29736"/>
                    <a:pt x="10875" y="28835"/>
                  </a:cubicBezTo>
                  <a:cubicBezTo>
                    <a:pt x="12243" y="26533"/>
                    <a:pt x="15812" y="27434"/>
                    <a:pt x="18147" y="26133"/>
                  </a:cubicBezTo>
                  <a:cubicBezTo>
                    <a:pt x="19615" y="25366"/>
                    <a:pt x="20416" y="23798"/>
                    <a:pt x="21416" y="22464"/>
                  </a:cubicBezTo>
                  <a:cubicBezTo>
                    <a:pt x="22314" y="21267"/>
                    <a:pt x="23615" y="20150"/>
                    <a:pt x="25029" y="20150"/>
                  </a:cubicBezTo>
                  <a:cubicBezTo>
                    <a:pt x="25191" y="20150"/>
                    <a:pt x="25355" y="20165"/>
                    <a:pt x="25519" y="20195"/>
                  </a:cubicBezTo>
                  <a:cubicBezTo>
                    <a:pt x="26086" y="20295"/>
                    <a:pt x="26587" y="20562"/>
                    <a:pt x="27154" y="20629"/>
                  </a:cubicBezTo>
                  <a:cubicBezTo>
                    <a:pt x="27221" y="20638"/>
                    <a:pt x="27289" y="20642"/>
                    <a:pt x="27355" y="20642"/>
                  </a:cubicBezTo>
                  <a:cubicBezTo>
                    <a:pt x="28861" y="20642"/>
                    <a:pt x="30015" y="18539"/>
                    <a:pt x="29088" y="17293"/>
                  </a:cubicBezTo>
                  <a:cubicBezTo>
                    <a:pt x="28855" y="17060"/>
                    <a:pt x="28621" y="16760"/>
                    <a:pt x="28455" y="16459"/>
                  </a:cubicBezTo>
                  <a:cubicBezTo>
                    <a:pt x="28321" y="15859"/>
                    <a:pt x="28621" y="15192"/>
                    <a:pt x="29222" y="14925"/>
                  </a:cubicBezTo>
                  <a:cubicBezTo>
                    <a:pt x="29718" y="14721"/>
                    <a:pt x="30240" y="14619"/>
                    <a:pt x="30787" y="14619"/>
                  </a:cubicBezTo>
                  <a:cubicBezTo>
                    <a:pt x="30865" y="14619"/>
                    <a:pt x="30944" y="14621"/>
                    <a:pt x="31023" y="14625"/>
                  </a:cubicBezTo>
                  <a:cubicBezTo>
                    <a:pt x="32424" y="14591"/>
                    <a:pt x="33825" y="14591"/>
                    <a:pt x="35226" y="14591"/>
                  </a:cubicBezTo>
                  <a:cubicBezTo>
                    <a:pt x="36794" y="14591"/>
                    <a:pt x="38862" y="14058"/>
                    <a:pt x="38862" y="12490"/>
                  </a:cubicBezTo>
                  <a:cubicBezTo>
                    <a:pt x="38862" y="11156"/>
                    <a:pt x="37161" y="10288"/>
                    <a:pt x="37094" y="8954"/>
                  </a:cubicBezTo>
                  <a:cubicBezTo>
                    <a:pt x="37127" y="8620"/>
                    <a:pt x="37094" y="8287"/>
                    <a:pt x="37061" y="7953"/>
                  </a:cubicBezTo>
                  <a:cubicBezTo>
                    <a:pt x="36896" y="7459"/>
                    <a:pt x="36429" y="7286"/>
                    <a:pt x="35899" y="7286"/>
                  </a:cubicBezTo>
                  <a:cubicBezTo>
                    <a:pt x="35463" y="7286"/>
                    <a:pt x="34983" y="7403"/>
                    <a:pt x="34592" y="7553"/>
                  </a:cubicBezTo>
                  <a:cubicBezTo>
                    <a:pt x="34393" y="6558"/>
                    <a:pt x="33546" y="5916"/>
                    <a:pt x="32629" y="5916"/>
                  </a:cubicBezTo>
                  <a:cubicBezTo>
                    <a:pt x="32317" y="5916"/>
                    <a:pt x="31996" y="5991"/>
                    <a:pt x="31690" y="6152"/>
                  </a:cubicBezTo>
                  <a:cubicBezTo>
                    <a:pt x="30790" y="6686"/>
                    <a:pt x="30489" y="7853"/>
                    <a:pt x="30056" y="8821"/>
                  </a:cubicBezTo>
                  <a:cubicBezTo>
                    <a:pt x="29055" y="11189"/>
                    <a:pt x="26820" y="12757"/>
                    <a:pt x="24719" y="14224"/>
                  </a:cubicBezTo>
                  <a:cubicBezTo>
                    <a:pt x="24079" y="14681"/>
                    <a:pt x="23356" y="15138"/>
                    <a:pt x="22575" y="15138"/>
                  </a:cubicBezTo>
                  <a:cubicBezTo>
                    <a:pt x="22501" y="15138"/>
                    <a:pt x="22426" y="15134"/>
                    <a:pt x="22350" y="15125"/>
                  </a:cubicBezTo>
                  <a:cubicBezTo>
                    <a:pt x="21516" y="15058"/>
                    <a:pt x="20749" y="14024"/>
                    <a:pt x="21249" y="13324"/>
                  </a:cubicBezTo>
                  <a:cubicBezTo>
                    <a:pt x="21583" y="12857"/>
                    <a:pt x="22350" y="12657"/>
                    <a:pt x="22384" y="12090"/>
                  </a:cubicBezTo>
                  <a:cubicBezTo>
                    <a:pt x="22384" y="11356"/>
                    <a:pt x="21116" y="11222"/>
                    <a:pt x="20983" y="10488"/>
                  </a:cubicBezTo>
                  <a:cubicBezTo>
                    <a:pt x="21750" y="8554"/>
                    <a:pt x="24185" y="8053"/>
                    <a:pt x="26120" y="7219"/>
                  </a:cubicBezTo>
                  <a:cubicBezTo>
                    <a:pt x="28488" y="6219"/>
                    <a:pt x="30456" y="4417"/>
                    <a:pt x="31657" y="2116"/>
                  </a:cubicBezTo>
                  <a:cubicBezTo>
                    <a:pt x="31890" y="1782"/>
                    <a:pt x="31990" y="1349"/>
                    <a:pt x="31890" y="948"/>
                  </a:cubicBezTo>
                  <a:cubicBezTo>
                    <a:pt x="31690" y="415"/>
                    <a:pt x="31023" y="214"/>
                    <a:pt x="30456" y="114"/>
                  </a:cubicBezTo>
                  <a:cubicBezTo>
                    <a:pt x="30020" y="51"/>
                    <a:pt x="29547" y="0"/>
                    <a:pt x="29082" y="0"/>
                  </a:cubicBezTo>
                  <a:close/>
                </a:path>
              </a:pathLst>
            </a:custGeom>
            <a:solidFill>
              <a:srgbClr val="8658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418;p55"/>
            <p:cNvSpPr/>
            <p:nvPr/>
          </p:nvSpPr>
          <p:spPr>
            <a:xfrm>
              <a:off x="3708650" y="2190075"/>
              <a:ext cx="1633700" cy="1589725"/>
            </a:xfrm>
            <a:custGeom>
              <a:avLst/>
              <a:gdLst/>
              <a:ahLst/>
              <a:cxnLst/>
              <a:rect l="l" t="t" r="r" b="b"/>
              <a:pathLst>
                <a:path w="65348" h="63589" extrusionOk="0">
                  <a:moveTo>
                    <a:pt x="20902" y="0"/>
                  </a:moveTo>
                  <a:cubicBezTo>
                    <a:pt x="20407" y="0"/>
                    <a:pt x="20486" y="1199"/>
                    <a:pt x="19481" y="1579"/>
                  </a:cubicBezTo>
                  <a:cubicBezTo>
                    <a:pt x="17780" y="2246"/>
                    <a:pt x="16879" y="2413"/>
                    <a:pt x="16079" y="4047"/>
                  </a:cubicBezTo>
                  <a:cubicBezTo>
                    <a:pt x="15912" y="4381"/>
                    <a:pt x="15779" y="4715"/>
                    <a:pt x="15645" y="5048"/>
                  </a:cubicBezTo>
                  <a:cubicBezTo>
                    <a:pt x="15312" y="5949"/>
                    <a:pt x="15678" y="6983"/>
                    <a:pt x="16479" y="7517"/>
                  </a:cubicBezTo>
                  <a:lnTo>
                    <a:pt x="16612" y="7583"/>
                  </a:lnTo>
                  <a:cubicBezTo>
                    <a:pt x="17213" y="7850"/>
                    <a:pt x="17413" y="8617"/>
                    <a:pt x="17346" y="9285"/>
                  </a:cubicBezTo>
                  <a:cubicBezTo>
                    <a:pt x="17313" y="9952"/>
                    <a:pt x="17146" y="10619"/>
                    <a:pt x="17380" y="11219"/>
                  </a:cubicBezTo>
                  <a:cubicBezTo>
                    <a:pt x="17542" y="11660"/>
                    <a:pt x="18011" y="12004"/>
                    <a:pt x="18428" y="12004"/>
                  </a:cubicBezTo>
                  <a:cubicBezTo>
                    <a:pt x="18610" y="12004"/>
                    <a:pt x="18782" y="11939"/>
                    <a:pt x="18914" y="11786"/>
                  </a:cubicBezTo>
                  <a:cubicBezTo>
                    <a:pt x="19881" y="11119"/>
                    <a:pt x="19982" y="9752"/>
                    <a:pt x="19915" y="8584"/>
                  </a:cubicBezTo>
                  <a:cubicBezTo>
                    <a:pt x="19881" y="7417"/>
                    <a:pt x="19848" y="6116"/>
                    <a:pt x="20649" y="5282"/>
                  </a:cubicBezTo>
                  <a:cubicBezTo>
                    <a:pt x="20913" y="5006"/>
                    <a:pt x="21297" y="4884"/>
                    <a:pt x="21682" y="4884"/>
                  </a:cubicBezTo>
                  <a:cubicBezTo>
                    <a:pt x="22464" y="4884"/>
                    <a:pt x="23252" y="5389"/>
                    <a:pt x="23050" y="6149"/>
                  </a:cubicBezTo>
                  <a:cubicBezTo>
                    <a:pt x="22884" y="6816"/>
                    <a:pt x="22050" y="7183"/>
                    <a:pt x="21983" y="7884"/>
                  </a:cubicBezTo>
                  <a:cubicBezTo>
                    <a:pt x="21916" y="8584"/>
                    <a:pt x="22717" y="9084"/>
                    <a:pt x="23384" y="9118"/>
                  </a:cubicBezTo>
                  <a:cubicBezTo>
                    <a:pt x="23617" y="9140"/>
                    <a:pt x="23858" y="9140"/>
                    <a:pt x="24099" y="9140"/>
                  </a:cubicBezTo>
                  <a:cubicBezTo>
                    <a:pt x="24581" y="9140"/>
                    <a:pt x="25063" y="9140"/>
                    <a:pt x="25485" y="9318"/>
                  </a:cubicBezTo>
                  <a:cubicBezTo>
                    <a:pt x="26119" y="9585"/>
                    <a:pt x="26553" y="10552"/>
                    <a:pt x="25986" y="10986"/>
                  </a:cubicBezTo>
                  <a:cubicBezTo>
                    <a:pt x="25805" y="11142"/>
                    <a:pt x="25588" y="11201"/>
                    <a:pt x="25352" y="11201"/>
                  </a:cubicBezTo>
                  <a:cubicBezTo>
                    <a:pt x="24622" y="11201"/>
                    <a:pt x="23703" y="10637"/>
                    <a:pt x="23049" y="10637"/>
                  </a:cubicBezTo>
                  <a:cubicBezTo>
                    <a:pt x="22785" y="10637"/>
                    <a:pt x="22565" y="10729"/>
                    <a:pt x="22417" y="10986"/>
                  </a:cubicBezTo>
                  <a:cubicBezTo>
                    <a:pt x="22250" y="11286"/>
                    <a:pt x="22317" y="11653"/>
                    <a:pt x="22250" y="11986"/>
                  </a:cubicBezTo>
                  <a:cubicBezTo>
                    <a:pt x="22032" y="12890"/>
                    <a:pt x="20883" y="13124"/>
                    <a:pt x="19890" y="13124"/>
                  </a:cubicBezTo>
                  <a:cubicBezTo>
                    <a:pt x="19820" y="13124"/>
                    <a:pt x="19750" y="13123"/>
                    <a:pt x="19681" y="13121"/>
                  </a:cubicBezTo>
                  <a:cubicBezTo>
                    <a:pt x="18681" y="13121"/>
                    <a:pt x="17613" y="13054"/>
                    <a:pt x="16746" y="12487"/>
                  </a:cubicBezTo>
                  <a:cubicBezTo>
                    <a:pt x="15879" y="11920"/>
                    <a:pt x="15445" y="10652"/>
                    <a:pt x="16112" y="9852"/>
                  </a:cubicBezTo>
                  <a:cubicBezTo>
                    <a:pt x="15950" y="9701"/>
                    <a:pt x="15744" y="9635"/>
                    <a:pt x="15529" y="9635"/>
                  </a:cubicBezTo>
                  <a:cubicBezTo>
                    <a:pt x="15123" y="9635"/>
                    <a:pt x="14684" y="9870"/>
                    <a:pt x="14444" y="10219"/>
                  </a:cubicBezTo>
                  <a:cubicBezTo>
                    <a:pt x="14144" y="10752"/>
                    <a:pt x="14011" y="11419"/>
                    <a:pt x="14077" y="12053"/>
                  </a:cubicBezTo>
                  <a:cubicBezTo>
                    <a:pt x="13882" y="11978"/>
                    <a:pt x="13686" y="11944"/>
                    <a:pt x="13491" y="11944"/>
                  </a:cubicBezTo>
                  <a:cubicBezTo>
                    <a:pt x="12652" y="11944"/>
                    <a:pt x="11837" y="12571"/>
                    <a:pt x="11242" y="13221"/>
                  </a:cubicBezTo>
                  <a:cubicBezTo>
                    <a:pt x="10508" y="14021"/>
                    <a:pt x="9741" y="14989"/>
                    <a:pt x="8673" y="15155"/>
                  </a:cubicBezTo>
                  <a:cubicBezTo>
                    <a:pt x="8537" y="15177"/>
                    <a:pt x="8396" y="15185"/>
                    <a:pt x="8251" y="15185"/>
                  </a:cubicBezTo>
                  <a:cubicBezTo>
                    <a:pt x="7751" y="15185"/>
                    <a:pt x="7212" y="15087"/>
                    <a:pt x="6727" y="15087"/>
                  </a:cubicBezTo>
                  <a:cubicBezTo>
                    <a:pt x="6251" y="15087"/>
                    <a:pt x="5826" y="15181"/>
                    <a:pt x="5538" y="15556"/>
                  </a:cubicBezTo>
                  <a:cubicBezTo>
                    <a:pt x="4671" y="16656"/>
                    <a:pt x="6472" y="18524"/>
                    <a:pt x="5571" y="19625"/>
                  </a:cubicBezTo>
                  <a:cubicBezTo>
                    <a:pt x="5071" y="20259"/>
                    <a:pt x="4104" y="20092"/>
                    <a:pt x="3303" y="20192"/>
                  </a:cubicBezTo>
                  <a:cubicBezTo>
                    <a:pt x="1168" y="20493"/>
                    <a:pt x="1" y="23395"/>
                    <a:pt x="1168" y="25196"/>
                  </a:cubicBezTo>
                  <a:cubicBezTo>
                    <a:pt x="1853" y="26272"/>
                    <a:pt x="3100" y="26820"/>
                    <a:pt x="4365" y="26820"/>
                  </a:cubicBezTo>
                  <a:cubicBezTo>
                    <a:pt x="5256" y="26820"/>
                    <a:pt x="6155" y="26548"/>
                    <a:pt x="6872" y="25997"/>
                  </a:cubicBezTo>
                  <a:cubicBezTo>
                    <a:pt x="8040" y="25096"/>
                    <a:pt x="8673" y="23695"/>
                    <a:pt x="9607" y="22527"/>
                  </a:cubicBezTo>
                  <a:cubicBezTo>
                    <a:pt x="10333" y="21621"/>
                    <a:pt x="11441" y="20855"/>
                    <a:pt x="12524" y="20855"/>
                  </a:cubicBezTo>
                  <a:cubicBezTo>
                    <a:pt x="12836" y="20855"/>
                    <a:pt x="13146" y="20918"/>
                    <a:pt x="13444" y="21060"/>
                  </a:cubicBezTo>
                  <a:cubicBezTo>
                    <a:pt x="13977" y="21326"/>
                    <a:pt x="14411" y="21727"/>
                    <a:pt x="14778" y="22194"/>
                  </a:cubicBezTo>
                  <a:cubicBezTo>
                    <a:pt x="15378" y="22861"/>
                    <a:pt x="15979" y="23528"/>
                    <a:pt x="16579" y="24195"/>
                  </a:cubicBezTo>
                  <a:cubicBezTo>
                    <a:pt x="16979" y="24629"/>
                    <a:pt x="17380" y="25163"/>
                    <a:pt x="17280" y="25730"/>
                  </a:cubicBezTo>
                  <a:cubicBezTo>
                    <a:pt x="17146" y="26197"/>
                    <a:pt x="16746" y="26497"/>
                    <a:pt x="16546" y="26897"/>
                  </a:cubicBezTo>
                  <a:cubicBezTo>
                    <a:pt x="16001" y="27901"/>
                    <a:pt x="17132" y="29101"/>
                    <a:pt x="18244" y="29101"/>
                  </a:cubicBezTo>
                  <a:cubicBezTo>
                    <a:pt x="18426" y="29101"/>
                    <a:pt x="18607" y="29069"/>
                    <a:pt x="18781" y="28999"/>
                  </a:cubicBezTo>
                  <a:cubicBezTo>
                    <a:pt x="19982" y="28465"/>
                    <a:pt x="20348" y="26764"/>
                    <a:pt x="19748" y="25596"/>
                  </a:cubicBezTo>
                  <a:cubicBezTo>
                    <a:pt x="18914" y="23962"/>
                    <a:pt x="16612" y="22861"/>
                    <a:pt x="16913" y="21060"/>
                  </a:cubicBezTo>
                  <a:cubicBezTo>
                    <a:pt x="17211" y="20882"/>
                    <a:pt x="17526" y="20803"/>
                    <a:pt x="17842" y="20803"/>
                  </a:cubicBezTo>
                  <a:cubicBezTo>
                    <a:pt x="19009" y="20803"/>
                    <a:pt x="20188" y="21887"/>
                    <a:pt x="20582" y="23094"/>
                  </a:cubicBezTo>
                  <a:cubicBezTo>
                    <a:pt x="21082" y="24629"/>
                    <a:pt x="20882" y="26297"/>
                    <a:pt x="21282" y="27831"/>
                  </a:cubicBezTo>
                  <a:cubicBezTo>
                    <a:pt x="21601" y="29193"/>
                    <a:pt x="22775" y="30529"/>
                    <a:pt x="24084" y="30529"/>
                  </a:cubicBezTo>
                  <a:cubicBezTo>
                    <a:pt x="24282" y="30529"/>
                    <a:pt x="24483" y="30499"/>
                    <a:pt x="24685" y="30433"/>
                  </a:cubicBezTo>
                  <a:cubicBezTo>
                    <a:pt x="24485" y="29099"/>
                    <a:pt x="24318" y="27798"/>
                    <a:pt x="24118" y="26497"/>
                  </a:cubicBezTo>
                  <a:cubicBezTo>
                    <a:pt x="24236" y="26430"/>
                    <a:pt x="24350" y="26401"/>
                    <a:pt x="24463" y="26401"/>
                  </a:cubicBezTo>
                  <a:cubicBezTo>
                    <a:pt x="25268" y="26401"/>
                    <a:pt x="25954" y="27907"/>
                    <a:pt x="26863" y="27907"/>
                  </a:cubicBezTo>
                  <a:cubicBezTo>
                    <a:pt x="26904" y="27907"/>
                    <a:pt x="26945" y="27904"/>
                    <a:pt x="26987" y="27898"/>
                  </a:cubicBezTo>
                  <a:cubicBezTo>
                    <a:pt x="27687" y="27764"/>
                    <a:pt x="27887" y="26830"/>
                    <a:pt x="27687" y="26163"/>
                  </a:cubicBezTo>
                  <a:cubicBezTo>
                    <a:pt x="27520" y="25496"/>
                    <a:pt x="27087" y="24896"/>
                    <a:pt x="27053" y="24195"/>
                  </a:cubicBezTo>
                  <a:cubicBezTo>
                    <a:pt x="27025" y="23130"/>
                    <a:pt x="28128" y="22300"/>
                    <a:pt x="29214" y="22300"/>
                  </a:cubicBezTo>
                  <a:cubicBezTo>
                    <a:pt x="29420" y="22300"/>
                    <a:pt x="29625" y="22330"/>
                    <a:pt x="29822" y="22394"/>
                  </a:cubicBezTo>
                  <a:cubicBezTo>
                    <a:pt x="31023" y="22761"/>
                    <a:pt x="31757" y="24095"/>
                    <a:pt x="31823" y="25363"/>
                  </a:cubicBezTo>
                  <a:cubicBezTo>
                    <a:pt x="31790" y="25863"/>
                    <a:pt x="31823" y="26397"/>
                    <a:pt x="31923" y="26864"/>
                  </a:cubicBezTo>
                  <a:cubicBezTo>
                    <a:pt x="32257" y="27931"/>
                    <a:pt x="33424" y="28398"/>
                    <a:pt x="34392" y="28965"/>
                  </a:cubicBezTo>
                  <a:cubicBezTo>
                    <a:pt x="35326" y="29532"/>
                    <a:pt x="36226" y="30667"/>
                    <a:pt x="35659" y="31634"/>
                  </a:cubicBezTo>
                  <a:cubicBezTo>
                    <a:pt x="35426" y="32034"/>
                    <a:pt x="34892" y="32401"/>
                    <a:pt x="34992" y="32868"/>
                  </a:cubicBezTo>
                  <a:cubicBezTo>
                    <a:pt x="35092" y="33368"/>
                    <a:pt x="35659" y="33569"/>
                    <a:pt x="35593" y="33969"/>
                  </a:cubicBezTo>
                  <a:cubicBezTo>
                    <a:pt x="35526" y="34269"/>
                    <a:pt x="35192" y="34403"/>
                    <a:pt x="34926" y="34503"/>
                  </a:cubicBezTo>
                  <a:cubicBezTo>
                    <a:pt x="34225" y="34669"/>
                    <a:pt x="33458" y="34669"/>
                    <a:pt x="32757" y="34870"/>
                  </a:cubicBezTo>
                  <a:cubicBezTo>
                    <a:pt x="32057" y="35103"/>
                    <a:pt x="31390" y="35637"/>
                    <a:pt x="31323" y="36371"/>
                  </a:cubicBezTo>
                  <a:cubicBezTo>
                    <a:pt x="31256" y="37405"/>
                    <a:pt x="32424" y="38072"/>
                    <a:pt x="32857" y="39006"/>
                  </a:cubicBezTo>
                  <a:cubicBezTo>
                    <a:pt x="33324" y="39940"/>
                    <a:pt x="33058" y="40941"/>
                    <a:pt x="33291" y="41908"/>
                  </a:cubicBezTo>
                  <a:cubicBezTo>
                    <a:pt x="33491" y="42809"/>
                    <a:pt x="34058" y="43576"/>
                    <a:pt x="34492" y="44376"/>
                  </a:cubicBezTo>
                  <a:cubicBezTo>
                    <a:pt x="35860" y="46945"/>
                    <a:pt x="35826" y="49980"/>
                    <a:pt x="36260" y="52816"/>
                  </a:cubicBezTo>
                  <a:cubicBezTo>
                    <a:pt x="36460" y="54117"/>
                    <a:pt x="36927" y="55584"/>
                    <a:pt x="38161" y="56018"/>
                  </a:cubicBezTo>
                  <a:cubicBezTo>
                    <a:pt x="38441" y="56071"/>
                    <a:pt x="38722" y="56098"/>
                    <a:pt x="39002" y="56098"/>
                  </a:cubicBezTo>
                  <a:cubicBezTo>
                    <a:pt x="39422" y="56098"/>
                    <a:pt x="39842" y="56038"/>
                    <a:pt x="40263" y="55918"/>
                  </a:cubicBezTo>
                  <a:cubicBezTo>
                    <a:pt x="42197" y="55451"/>
                    <a:pt x="44199" y="54951"/>
                    <a:pt x="45667" y="53650"/>
                  </a:cubicBezTo>
                  <a:cubicBezTo>
                    <a:pt x="47168" y="52349"/>
                    <a:pt x="47968" y="49980"/>
                    <a:pt x="46867" y="48312"/>
                  </a:cubicBezTo>
                  <a:cubicBezTo>
                    <a:pt x="46734" y="48112"/>
                    <a:pt x="46534" y="47912"/>
                    <a:pt x="46300" y="47845"/>
                  </a:cubicBezTo>
                  <a:cubicBezTo>
                    <a:pt x="46239" y="47840"/>
                    <a:pt x="46179" y="47837"/>
                    <a:pt x="46120" y="47837"/>
                  </a:cubicBezTo>
                  <a:cubicBezTo>
                    <a:pt x="45822" y="47837"/>
                    <a:pt x="45544" y="47907"/>
                    <a:pt x="45266" y="48046"/>
                  </a:cubicBezTo>
                  <a:cubicBezTo>
                    <a:pt x="45088" y="48095"/>
                    <a:pt x="44905" y="48118"/>
                    <a:pt x="44722" y="48118"/>
                  </a:cubicBezTo>
                  <a:cubicBezTo>
                    <a:pt x="43908" y="48118"/>
                    <a:pt x="43075" y="47665"/>
                    <a:pt x="42531" y="47012"/>
                  </a:cubicBezTo>
                  <a:cubicBezTo>
                    <a:pt x="41830" y="46211"/>
                    <a:pt x="41530" y="45210"/>
                    <a:pt x="41197" y="44210"/>
                  </a:cubicBezTo>
                  <a:cubicBezTo>
                    <a:pt x="40830" y="43142"/>
                    <a:pt x="40496" y="42041"/>
                    <a:pt x="40129" y="40941"/>
                  </a:cubicBezTo>
                  <a:cubicBezTo>
                    <a:pt x="40331" y="40820"/>
                    <a:pt x="40556" y="40766"/>
                    <a:pt x="40788" y="40766"/>
                  </a:cubicBezTo>
                  <a:cubicBezTo>
                    <a:pt x="41324" y="40766"/>
                    <a:pt x="41891" y="41055"/>
                    <a:pt x="42264" y="41474"/>
                  </a:cubicBezTo>
                  <a:cubicBezTo>
                    <a:pt x="42831" y="42075"/>
                    <a:pt x="43098" y="42842"/>
                    <a:pt x="43498" y="43509"/>
                  </a:cubicBezTo>
                  <a:cubicBezTo>
                    <a:pt x="44766" y="45644"/>
                    <a:pt x="47134" y="46845"/>
                    <a:pt x="49503" y="47479"/>
                  </a:cubicBezTo>
                  <a:cubicBezTo>
                    <a:pt x="50136" y="47612"/>
                    <a:pt x="50737" y="47812"/>
                    <a:pt x="51271" y="48112"/>
                  </a:cubicBezTo>
                  <a:cubicBezTo>
                    <a:pt x="52972" y="49213"/>
                    <a:pt x="53105" y="51948"/>
                    <a:pt x="54940" y="52816"/>
                  </a:cubicBezTo>
                  <a:cubicBezTo>
                    <a:pt x="55440" y="53049"/>
                    <a:pt x="56041" y="53083"/>
                    <a:pt x="56508" y="53416"/>
                  </a:cubicBezTo>
                  <a:cubicBezTo>
                    <a:pt x="57208" y="53883"/>
                    <a:pt x="57475" y="54784"/>
                    <a:pt x="57575" y="55618"/>
                  </a:cubicBezTo>
                  <a:cubicBezTo>
                    <a:pt x="57775" y="57185"/>
                    <a:pt x="57675" y="58787"/>
                    <a:pt x="58109" y="60321"/>
                  </a:cubicBezTo>
                  <a:cubicBezTo>
                    <a:pt x="58542" y="61856"/>
                    <a:pt x="59610" y="63323"/>
                    <a:pt x="61178" y="63557"/>
                  </a:cubicBezTo>
                  <a:cubicBezTo>
                    <a:pt x="61330" y="63578"/>
                    <a:pt x="61484" y="63588"/>
                    <a:pt x="61637" y="63588"/>
                  </a:cubicBezTo>
                  <a:cubicBezTo>
                    <a:pt x="62456" y="63588"/>
                    <a:pt x="63272" y="63295"/>
                    <a:pt x="63946" y="62790"/>
                  </a:cubicBezTo>
                  <a:cubicBezTo>
                    <a:pt x="64213" y="61389"/>
                    <a:pt x="64480" y="59988"/>
                    <a:pt x="64680" y="58553"/>
                  </a:cubicBezTo>
                  <a:cubicBezTo>
                    <a:pt x="64713" y="58220"/>
                    <a:pt x="64747" y="57919"/>
                    <a:pt x="64780" y="57619"/>
                  </a:cubicBezTo>
                  <a:cubicBezTo>
                    <a:pt x="64914" y="56685"/>
                    <a:pt x="65014" y="55784"/>
                    <a:pt x="65080" y="54850"/>
                  </a:cubicBezTo>
                  <a:cubicBezTo>
                    <a:pt x="65180" y="53916"/>
                    <a:pt x="65247" y="52982"/>
                    <a:pt x="65281" y="52082"/>
                  </a:cubicBezTo>
                  <a:cubicBezTo>
                    <a:pt x="65314" y="51315"/>
                    <a:pt x="65314" y="50581"/>
                    <a:pt x="65347" y="49847"/>
                  </a:cubicBezTo>
                  <a:cubicBezTo>
                    <a:pt x="65347" y="49113"/>
                    <a:pt x="65347" y="48279"/>
                    <a:pt x="65347" y="47512"/>
                  </a:cubicBezTo>
                  <a:cubicBezTo>
                    <a:pt x="65281" y="45210"/>
                    <a:pt x="65114" y="42875"/>
                    <a:pt x="64814" y="40607"/>
                  </a:cubicBezTo>
                  <a:cubicBezTo>
                    <a:pt x="64680" y="39706"/>
                    <a:pt x="64547" y="38839"/>
                    <a:pt x="64380" y="37972"/>
                  </a:cubicBezTo>
                  <a:cubicBezTo>
                    <a:pt x="64213" y="37104"/>
                    <a:pt x="64046" y="36237"/>
                    <a:pt x="63880" y="35370"/>
                  </a:cubicBezTo>
                  <a:cubicBezTo>
                    <a:pt x="63646" y="34736"/>
                    <a:pt x="63379" y="34069"/>
                    <a:pt x="63079" y="33435"/>
                  </a:cubicBezTo>
                  <a:cubicBezTo>
                    <a:pt x="60310" y="27231"/>
                    <a:pt x="55740" y="21994"/>
                    <a:pt x="52605" y="15989"/>
                  </a:cubicBezTo>
                  <a:cubicBezTo>
                    <a:pt x="51571" y="14055"/>
                    <a:pt x="50770" y="12453"/>
                    <a:pt x="48535" y="11753"/>
                  </a:cubicBezTo>
                  <a:cubicBezTo>
                    <a:pt x="45233" y="10752"/>
                    <a:pt x="43265" y="12420"/>
                    <a:pt x="41330" y="8884"/>
                  </a:cubicBezTo>
                  <a:cubicBezTo>
                    <a:pt x="40878" y="8064"/>
                    <a:pt x="40090" y="7268"/>
                    <a:pt x="39230" y="7268"/>
                  </a:cubicBezTo>
                  <a:cubicBezTo>
                    <a:pt x="39076" y="7268"/>
                    <a:pt x="38919" y="7294"/>
                    <a:pt x="38762" y="7350"/>
                  </a:cubicBezTo>
                  <a:cubicBezTo>
                    <a:pt x="38928" y="8050"/>
                    <a:pt x="39062" y="8784"/>
                    <a:pt x="39229" y="9518"/>
                  </a:cubicBezTo>
                  <a:cubicBezTo>
                    <a:pt x="39262" y="9651"/>
                    <a:pt x="39262" y="9818"/>
                    <a:pt x="39229" y="9985"/>
                  </a:cubicBezTo>
                  <a:cubicBezTo>
                    <a:pt x="39154" y="10248"/>
                    <a:pt x="38888" y="10373"/>
                    <a:pt x="38605" y="10373"/>
                  </a:cubicBezTo>
                  <a:cubicBezTo>
                    <a:pt x="38385" y="10373"/>
                    <a:pt x="38155" y="10298"/>
                    <a:pt x="37994" y="10152"/>
                  </a:cubicBezTo>
                  <a:cubicBezTo>
                    <a:pt x="37694" y="9785"/>
                    <a:pt x="37427" y="9318"/>
                    <a:pt x="37294" y="8851"/>
                  </a:cubicBezTo>
                  <a:cubicBezTo>
                    <a:pt x="36675" y="7762"/>
                    <a:pt x="35536" y="7165"/>
                    <a:pt x="34377" y="7165"/>
                  </a:cubicBezTo>
                  <a:cubicBezTo>
                    <a:pt x="33725" y="7165"/>
                    <a:pt x="33067" y="7354"/>
                    <a:pt x="32490" y="7750"/>
                  </a:cubicBezTo>
                  <a:cubicBezTo>
                    <a:pt x="32524" y="7083"/>
                    <a:pt x="32190" y="6449"/>
                    <a:pt x="31623" y="6082"/>
                  </a:cubicBezTo>
                  <a:cubicBezTo>
                    <a:pt x="31319" y="7070"/>
                    <a:pt x="30439" y="7673"/>
                    <a:pt x="29493" y="7673"/>
                  </a:cubicBezTo>
                  <a:cubicBezTo>
                    <a:pt x="29192" y="7673"/>
                    <a:pt x="28885" y="7612"/>
                    <a:pt x="28588" y="7483"/>
                  </a:cubicBezTo>
                  <a:cubicBezTo>
                    <a:pt x="28488" y="6816"/>
                    <a:pt x="29622" y="6883"/>
                    <a:pt x="30089" y="6416"/>
                  </a:cubicBezTo>
                  <a:cubicBezTo>
                    <a:pt x="30522" y="5915"/>
                    <a:pt x="30189" y="5182"/>
                    <a:pt x="29789" y="4715"/>
                  </a:cubicBezTo>
                  <a:cubicBezTo>
                    <a:pt x="28688" y="3447"/>
                    <a:pt x="27220" y="2613"/>
                    <a:pt x="25619" y="2346"/>
                  </a:cubicBezTo>
                  <a:cubicBezTo>
                    <a:pt x="24585" y="2179"/>
                    <a:pt x="23417" y="2213"/>
                    <a:pt x="22617" y="1546"/>
                  </a:cubicBezTo>
                  <a:cubicBezTo>
                    <a:pt x="22150" y="1145"/>
                    <a:pt x="21850" y="578"/>
                    <a:pt x="21349" y="211"/>
                  </a:cubicBezTo>
                  <a:cubicBezTo>
                    <a:pt x="21157" y="63"/>
                    <a:pt x="21014" y="0"/>
                    <a:pt x="20902" y="0"/>
                  </a:cubicBezTo>
                  <a:close/>
                </a:path>
              </a:pathLst>
            </a:custGeom>
            <a:solidFill>
              <a:srgbClr val="8658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419;p55"/>
            <p:cNvSpPr/>
            <p:nvPr/>
          </p:nvSpPr>
          <p:spPr>
            <a:xfrm>
              <a:off x="4369950" y="4207500"/>
              <a:ext cx="333775" cy="305650"/>
            </a:xfrm>
            <a:custGeom>
              <a:avLst/>
              <a:gdLst/>
              <a:ahLst/>
              <a:cxnLst/>
              <a:rect l="l" t="t" r="r" b="b"/>
              <a:pathLst>
                <a:path w="13351" h="12226" extrusionOk="0">
                  <a:moveTo>
                    <a:pt x="8604" y="1"/>
                  </a:moveTo>
                  <a:cubicBezTo>
                    <a:pt x="8550" y="1"/>
                    <a:pt x="8495" y="2"/>
                    <a:pt x="8440" y="5"/>
                  </a:cubicBezTo>
                  <a:cubicBezTo>
                    <a:pt x="7473" y="72"/>
                    <a:pt x="7206" y="606"/>
                    <a:pt x="6572" y="1240"/>
                  </a:cubicBezTo>
                  <a:cubicBezTo>
                    <a:pt x="5738" y="2073"/>
                    <a:pt x="4637" y="2841"/>
                    <a:pt x="3870" y="3675"/>
                  </a:cubicBezTo>
                  <a:cubicBezTo>
                    <a:pt x="2603" y="5076"/>
                    <a:pt x="3203" y="7644"/>
                    <a:pt x="1635" y="8745"/>
                  </a:cubicBezTo>
                  <a:cubicBezTo>
                    <a:pt x="1302" y="8912"/>
                    <a:pt x="935" y="9112"/>
                    <a:pt x="635" y="9345"/>
                  </a:cubicBezTo>
                  <a:cubicBezTo>
                    <a:pt x="1" y="9979"/>
                    <a:pt x="1" y="11013"/>
                    <a:pt x="635" y="11647"/>
                  </a:cubicBezTo>
                  <a:cubicBezTo>
                    <a:pt x="1042" y="12033"/>
                    <a:pt x="1587" y="12226"/>
                    <a:pt x="2138" y="12226"/>
                  </a:cubicBezTo>
                  <a:cubicBezTo>
                    <a:pt x="2443" y="12226"/>
                    <a:pt x="2750" y="12166"/>
                    <a:pt x="3036" y="12047"/>
                  </a:cubicBezTo>
                  <a:cubicBezTo>
                    <a:pt x="3804" y="11680"/>
                    <a:pt x="4437" y="11013"/>
                    <a:pt x="4804" y="10246"/>
                  </a:cubicBezTo>
                  <a:cubicBezTo>
                    <a:pt x="5071" y="9679"/>
                    <a:pt x="5271" y="9045"/>
                    <a:pt x="5772" y="8678"/>
                  </a:cubicBezTo>
                  <a:cubicBezTo>
                    <a:pt x="6031" y="8515"/>
                    <a:pt x="6313" y="8457"/>
                    <a:pt x="6607" y="8457"/>
                  </a:cubicBezTo>
                  <a:cubicBezTo>
                    <a:pt x="7334" y="8457"/>
                    <a:pt x="8138" y="8812"/>
                    <a:pt x="8874" y="8812"/>
                  </a:cubicBezTo>
                  <a:cubicBezTo>
                    <a:pt x="8882" y="8812"/>
                    <a:pt x="8890" y="8812"/>
                    <a:pt x="8899" y="8812"/>
                  </a:cubicBezTo>
                  <a:cubicBezTo>
                    <a:pt x="13351" y="8812"/>
                    <a:pt x="12784" y="1"/>
                    <a:pt x="8604" y="1"/>
                  </a:cubicBezTo>
                  <a:close/>
                </a:path>
              </a:pathLst>
            </a:custGeom>
            <a:solidFill>
              <a:srgbClr val="8658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420;p55"/>
            <p:cNvSpPr/>
            <p:nvPr/>
          </p:nvSpPr>
          <p:spPr>
            <a:xfrm>
              <a:off x="2106675" y="1849925"/>
              <a:ext cx="340275" cy="342100"/>
            </a:xfrm>
            <a:custGeom>
              <a:avLst/>
              <a:gdLst/>
              <a:ahLst/>
              <a:cxnLst/>
              <a:rect l="l" t="t" r="r" b="b"/>
              <a:pathLst>
                <a:path w="13611" h="13684" extrusionOk="0">
                  <a:moveTo>
                    <a:pt x="7548" y="1671"/>
                  </a:moveTo>
                  <a:cubicBezTo>
                    <a:pt x="8620" y="1671"/>
                    <a:pt x="9707" y="2132"/>
                    <a:pt x="10475" y="3143"/>
                  </a:cubicBezTo>
                  <a:cubicBezTo>
                    <a:pt x="11709" y="4744"/>
                    <a:pt x="11409" y="7079"/>
                    <a:pt x="9774" y="8313"/>
                  </a:cubicBezTo>
                  <a:cubicBezTo>
                    <a:pt x="9082" y="8846"/>
                    <a:pt x="8309" y="9083"/>
                    <a:pt x="7557" y="9083"/>
                  </a:cubicBezTo>
                  <a:cubicBezTo>
                    <a:pt x="5480" y="9083"/>
                    <a:pt x="3552" y="7277"/>
                    <a:pt x="3870" y="4878"/>
                  </a:cubicBezTo>
                  <a:cubicBezTo>
                    <a:pt x="4137" y="2862"/>
                    <a:pt x="5824" y="1671"/>
                    <a:pt x="7548" y="1671"/>
                  </a:cubicBezTo>
                  <a:close/>
                  <a:moveTo>
                    <a:pt x="6912" y="0"/>
                  </a:moveTo>
                  <a:cubicBezTo>
                    <a:pt x="5662" y="0"/>
                    <a:pt x="4436" y="418"/>
                    <a:pt x="3436" y="1208"/>
                  </a:cubicBezTo>
                  <a:cubicBezTo>
                    <a:pt x="3436" y="1208"/>
                    <a:pt x="1" y="3810"/>
                    <a:pt x="1368" y="7680"/>
                  </a:cubicBezTo>
                  <a:cubicBezTo>
                    <a:pt x="1869" y="9081"/>
                    <a:pt x="2869" y="10248"/>
                    <a:pt x="4170" y="11015"/>
                  </a:cubicBezTo>
                  <a:cubicBezTo>
                    <a:pt x="4671" y="11282"/>
                    <a:pt x="5171" y="11516"/>
                    <a:pt x="5705" y="11716"/>
                  </a:cubicBezTo>
                  <a:cubicBezTo>
                    <a:pt x="7573" y="12316"/>
                    <a:pt x="13010" y="13684"/>
                    <a:pt x="13010" y="13684"/>
                  </a:cubicBezTo>
                  <a:lnTo>
                    <a:pt x="13610" y="13250"/>
                  </a:lnTo>
                  <a:cubicBezTo>
                    <a:pt x="13577" y="11582"/>
                    <a:pt x="12776" y="6579"/>
                    <a:pt x="12509" y="4978"/>
                  </a:cubicBezTo>
                  <a:cubicBezTo>
                    <a:pt x="12143" y="2976"/>
                    <a:pt x="10708" y="908"/>
                    <a:pt x="8540" y="241"/>
                  </a:cubicBezTo>
                  <a:cubicBezTo>
                    <a:pt x="8004" y="79"/>
                    <a:pt x="7456" y="0"/>
                    <a:pt x="6912"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421;p55"/>
            <p:cNvSpPr/>
            <p:nvPr/>
          </p:nvSpPr>
          <p:spPr>
            <a:xfrm>
              <a:off x="2106675" y="1849925"/>
              <a:ext cx="340275" cy="342100"/>
            </a:xfrm>
            <a:custGeom>
              <a:avLst/>
              <a:gdLst/>
              <a:ahLst/>
              <a:cxnLst/>
              <a:rect l="l" t="t" r="r" b="b"/>
              <a:pathLst>
                <a:path w="13611" h="13684" extrusionOk="0">
                  <a:moveTo>
                    <a:pt x="7548" y="1671"/>
                  </a:moveTo>
                  <a:cubicBezTo>
                    <a:pt x="8620" y="1671"/>
                    <a:pt x="9707" y="2132"/>
                    <a:pt x="10475" y="3143"/>
                  </a:cubicBezTo>
                  <a:cubicBezTo>
                    <a:pt x="11709" y="4744"/>
                    <a:pt x="11409" y="7079"/>
                    <a:pt x="9774" y="8313"/>
                  </a:cubicBezTo>
                  <a:cubicBezTo>
                    <a:pt x="9082" y="8846"/>
                    <a:pt x="8309" y="9083"/>
                    <a:pt x="7557" y="9083"/>
                  </a:cubicBezTo>
                  <a:cubicBezTo>
                    <a:pt x="5480" y="9083"/>
                    <a:pt x="3552" y="7277"/>
                    <a:pt x="3870" y="4878"/>
                  </a:cubicBezTo>
                  <a:cubicBezTo>
                    <a:pt x="4137" y="2862"/>
                    <a:pt x="5824" y="1671"/>
                    <a:pt x="7548" y="1671"/>
                  </a:cubicBezTo>
                  <a:close/>
                  <a:moveTo>
                    <a:pt x="6912" y="0"/>
                  </a:moveTo>
                  <a:cubicBezTo>
                    <a:pt x="5662" y="0"/>
                    <a:pt x="4436" y="418"/>
                    <a:pt x="3436" y="1208"/>
                  </a:cubicBezTo>
                  <a:cubicBezTo>
                    <a:pt x="3436" y="1208"/>
                    <a:pt x="1" y="3810"/>
                    <a:pt x="1368" y="7680"/>
                  </a:cubicBezTo>
                  <a:cubicBezTo>
                    <a:pt x="1869" y="9081"/>
                    <a:pt x="2869" y="10248"/>
                    <a:pt x="4170" y="11015"/>
                  </a:cubicBezTo>
                  <a:cubicBezTo>
                    <a:pt x="4671" y="11282"/>
                    <a:pt x="5171" y="11516"/>
                    <a:pt x="5705" y="11716"/>
                  </a:cubicBezTo>
                  <a:cubicBezTo>
                    <a:pt x="7573" y="12316"/>
                    <a:pt x="13010" y="13684"/>
                    <a:pt x="13010" y="13684"/>
                  </a:cubicBezTo>
                  <a:lnTo>
                    <a:pt x="13610" y="13250"/>
                  </a:lnTo>
                  <a:cubicBezTo>
                    <a:pt x="13577" y="11582"/>
                    <a:pt x="12776" y="6579"/>
                    <a:pt x="12509" y="4978"/>
                  </a:cubicBezTo>
                  <a:cubicBezTo>
                    <a:pt x="12143" y="2976"/>
                    <a:pt x="10708" y="908"/>
                    <a:pt x="8540" y="241"/>
                  </a:cubicBezTo>
                  <a:cubicBezTo>
                    <a:pt x="8004" y="79"/>
                    <a:pt x="7456" y="0"/>
                    <a:pt x="6912"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422;p55"/>
            <p:cNvSpPr/>
            <p:nvPr/>
          </p:nvSpPr>
          <p:spPr>
            <a:xfrm>
              <a:off x="2122525" y="1839075"/>
              <a:ext cx="325250" cy="342125"/>
            </a:xfrm>
            <a:custGeom>
              <a:avLst/>
              <a:gdLst/>
              <a:ahLst/>
              <a:cxnLst/>
              <a:rect l="l" t="t" r="r" b="b"/>
              <a:pathLst>
                <a:path w="13010" h="13685" extrusionOk="0">
                  <a:moveTo>
                    <a:pt x="6884" y="2141"/>
                  </a:moveTo>
                  <a:cubicBezTo>
                    <a:pt x="7054" y="2141"/>
                    <a:pt x="7228" y="2153"/>
                    <a:pt x="7406" y="2176"/>
                  </a:cubicBezTo>
                  <a:cubicBezTo>
                    <a:pt x="10675" y="2610"/>
                    <a:pt x="11775" y="6746"/>
                    <a:pt x="9174" y="8747"/>
                  </a:cubicBezTo>
                  <a:cubicBezTo>
                    <a:pt x="8492" y="9276"/>
                    <a:pt x="7688" y="9532"/>
                    <a:pt x="6895" y="9532"/>
                  </a:cubicBezTo>
                  <a:cubicBezTo>
                    <a:pt x="5788" y="9532"/>
                    <a:pt x="4703" y="9033"/>
                    <a:pt x="4003" y="8080"/>
                  </a:cubicBezTo>
                  <a:cubicBezTo>
                    <a:pt x="2110" y="5588"/>
                    <a:pt x="3917" y="2141"/>
                    <a:pt x="6884" y="2141"/>
                  </a:cubicBezTo>
                  <a:close/>
                  <a:moveTo>
                    <a:pt x="6901" y="1"/>
                  </a:moveTo>
                  <a:cubicBezTo>
                    <a:pt x="5662" y="1"/>
                    <a:pt x="4436" y="418"/>
                    <a:pt x="3436" y="1209"/>
                  </a:cubicBezTo>
                  <a:cubicBezTo>
                    <a:pt x="3436" y="1209"/>
                    <a:pt x="0" y="3811"/>
                    <a:pt x="1335" y="7680"/>
                  </a:cubicBezTo>
                  <a:cubicBezTo>
                    <a:pt x="1868" y="9081"/>
                    <a:pt x="2869" y="10249"/>
                    <a:pt x="4170" y="11016"/>
                  </a:cubicBezTo>
                  <a:cubicBezTo>
                    <a:pt x="4637" y="11283"/>
                    <a:pt x="5171" y="11516"/>
                    <a:pt x="5704" y="11716"/>
                  </a:cubicBezTo>
                  <a:cubicBezTo>
                    <a:pt x="7572" y="12317"/>
                    <a:pt x="13010" y="13684"/>
                    <a:pt x="13010" y="13684"/>
                  </a:cubicBezTo>
                  <a:cubicBezTo>
                    <a:pt x="13010" y="13684"/>
                    <a:pt x="12843" y="6879"/>
                    <a:pt x="12476" y="4945"/>
                  </a:cubicBezTo>
                  <a:cubicBezTo>
                    <a:pt x="12109" y="2977"/>
                    <a:pt x="10708" y="908"/>
                    <a:pt x="8506" y="241"/>
                  </a:cubicBezTo>
                  <a:cubicBezTo>
                    <a:pt x="7981" y="80"/>
                    <a:pt x="7440" y="1"/>
                    <a:pt x="6901"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423;p55"/>
            <p:cNvSpPr/>
            <p:nvPr/>
          </p:nvSpPr>
          <p:spPr>
            <a:xfrm>
              <a:off x="2195225" y="1891925"/>
              <a:ext cx="200800" cy="184600"/>
            </a:xfrm>
            <a:custGeom>
              <a:avLst/>
              <a:gdLst/>
              <a:ahLst/>
              <a:cxnLst/>
              <a:rect l="l" t="t" r="r" b="b"/>
              <a:pathLst>
                <a:path w="8032" h="7384" extrusionOk="0">
                  <a:moveTo>
                    <a:pt x="4008" y="0"/>
                  </a:moveTo>
                  <a:cubicBezTo>
                    <a:pt x="3247" y="0"/>
                    <a:pt x="2473" y="239"/>
                    <a:pt x="1796" y="763"/>
                  </a:cubicBezTo>
                  <a:lnTo>
                    <a:pt x="1762" y="763"/>
                  </a:lnTo>
                  <a:cubicBezTo>
                    <a:pt x="528" y="1730"/>
                    <a:pt x="28" y="3331"/>
                    <a:pt x="495" y="4832"/>
                  </a:cubicBezTo>
                  <a:cubicBezTo>
                    <a:pt x="0" y="2619"/>
                    <a:pt x="1766" y="937"/>
                    <a:pt x="3634" y="937"/>
                  </a:cubicBezTo>
                  <a:cubicBezTo>
                    <a:pt x="4412" y="937"/>
                    <a:pt x="5208" y="1229"/>
                    <a:pt x="5865" y="1897"/>
                  </a:cubicBezTo>
                  <a:cubicBezTo>
                    <a:pt x="7861" y="3984"/>
                    <a:pt x="6265" y="7277"/>
                    <a:pt x="3638" y="7277"/>
                  </a:cubicBezTo>
                  <a:cubicBezTo>
                    <a:pt x="3367" y="7277"/>
                    <a:pt x="3086" y="7242"/>
                    <a:pt x="2796" y="7167"/>
                  </a:cubicBezTo>
                  <a:lnTo>
                    <a:pt x="2796" y="7167"/>
                  </a:lnTo>
                  <a:cubicBezTo>
                    <a:pt x="3212" y="7315"/>
                    <a:pt x="3629" y="7383"/>
                    <a:pt x="4035" y="7383"/>
                  </a:cubicBezTo>
                  <a:cubicBezTo>
                    <a:pt x="6197" y="7383"/>
                    <a:pt x="8032" y="5434"/>
                    <a:pt x="7667" y="3131"/>
                  </a:cubicBezTo>
                  <a:cubicBezTo>
                    <a:pt x="7366" y="1214"/>
                    <a:pt x="5722" y="0"/>
                    <a:pt x="4008"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424;p55"/>
            <p:cNvSpPr/>
            <p:nvPr/>
          </p:nvSpPr>
          <p:spPr>
            <a:xfrm>
              <a:off x="2195225" y="1891925"/>
              <a:ext cx="200800" cy="184600"/>
            </a:xfrm>
            <a:custGeom>
              <a:avLst/>
              <a:gdLst/>
              <a:ahLst/>
              <a:cxnLst/>
              <a:rect l="l" t="t" r="r" b="b"/>
              <a:pathLst>
                <a:path w="8032" h="7384" extrusionOk="0">
                  <a:moveTo>
                    <a:pt x="4008" y="0"/>
                  </a:moveTo>
                  <a:cubicBezTo>
                    <a:pt x="3247" y="0"/>
                    <a:pt x="2473" y="239"/>
                    <a:pt x="1796" y="763"/>
                  </a:cubicBezTo>
                  <a:lnTo>
                    <a:pt x="1762" y="763"/>
                  </a:lnTo>
                  <a:cubicBezTo>
                    <a:pt x="528" y="1730"/>
                    <a:pt x="28" y="3331"/>
                    <a:pt x="495" y="4832"/>
                  </a:cubicBezTo>
                  <a:cubicBezTo>
                    <a:pt x="0" y="2619"/>
                    <a:pt x="1766" y="937"/>
                    <a:pt x="3634" y="937"/>
                  </a:cubicBezTo>
                  <a:cubicBezTo>
                    <a:pt x="4412" y="937"/>
                    <a:pt x="5208" y="1229"/>
                    <a:pt x="5865" y="1897"/>
                  </a:cubicBezTo>
                  <a:cubicBezTo>
                    <a:pt x="7861" y="3984"/>
                    <a:pt x="6265" y="7277"/>
                    <a:pt x="3638" y="7277"/>
                  </a:cubicBezTo>
                  <a:cubicBezTo>
                    <a:pt x="3367" y="7277"/>
                    <a:pt x="3086" y="7242"/>
                    <a:pt x="2796" y="7167"/>
                  </a:cubicBezTo>
                  <a:lnTo>
                    <a:pt x="2796" y="7167"/>
                  </a:lnTo>
                  <a:cubicBezTo>
                    <a:pt x="3212" y="7315"/>
                    <a:pt x="3629" y="7383"/>
                    <a:pt x="4035" y="7383"/>
                  </a:cubicBezTo>
                  <a:cubicBezTo>
                    <a:pt x="6197" y="7383"/>
                    <a:pt x="8032" y="5434"/>
                    <a:pt x="7667" y="3131"/>
                  </a:cubicBezTo>
                  <a:cubicBezTo>
                    <a:pt x="7366" y="1214"/>
                    <a:pt x="5722" y="0"/>
                    <a:pt x="400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425;p55"/>
            <p:cNvSpPr/>
            <p:nvPr/>
          </p:nvSpPr>
          <p:spPr>
            <a:xfrm>
              <a:off x="5449050" y="2874500"/>
              <a:ext cx="396150" cy="287025"/>
            </a:xfrm>
            <a:custGeom>
              <a:avLst/>
              <a:gdLst/>
              <a:ahLst/>
              <a:cxnLst/>
              <a:rect l="l" t="t" r="r" b="b"/>
              <a:pathLst>
                <a:path w="15846" h="11481" extrusionOk="0">
                  <a:moveTo>
                    <a:pt x="9926" y="2920"/>
                  </a:moveTo>
                  <a:cubicBezTo>
                    <a:pt x="10627" y="2920"/>
                    <a:pt x="11348" y="3127"/>
                    <a:pt x="12010" y="3590"/>
                  </a:cubicBezTo>
                  <a:cubicBezTo>
                    <a:pt x="14711" y="5491"/>
                    <a:pt x="13777" y="9694"/>
                    <a:pt x="10542" y="10261"/>
                  </a:cubicBezTo>
                  <a:cubicBezTo>
                    <a:pt x="10323" y="10301"/>
                    <a:pt x="10104" y="10321"/>
                    <a:pt x="9888" y="10321"/>
                  </a:cubicBezTo>
                  <a:cubicBezTo>
                    <a:pt x="8136" y="10321"/>
                    <a:pt x="6569" y="9041"/>
                    <a:pt x="6272" y="7259"/>
                  </a:cubicBezTo>
                  <a:cubicBezTo>
                    <a:pt x="5846" y="4825"/>
                    <a:pt x="7797" y="2920"/>
                    <a:pt x="9926" y="2920"/>
                  </a:cubicBezTo>
                  <a:close/>
                  <a:moveTo>
                    <a:pt x="9910" y="0"/>
                  </a:moveTo>
                  <a:cubicBezTo>
                    <a:pt x="8697" y="0"/>
                    <a:pt x="7484" y="365"/>
                    <a:pt x="6472" y="1021"/>
                  </a:cubicBezTo>
                  <a:cubicBezTo>
                    <a:pt x="5972" y="1321"/>
                    <a:pt x="5538" y="1688"/>
                    <a:pt x="5138" y="2089"/>
                  </a:cubicBezTo>
                  <a:cubicBezTo>
                    <a:pt x="3737" y="3456"/>
                    <a:pt x="1" y="7626"/>
                    <a:pt x="1" y="7626"/>
                  </a:cubicBezTo>
                  <a:lnTo>
                    <a:pt x="134" y="8393"/>
                  </a:lnTo>
                  <a:cubicBezTo>
                    <a:pt x="1635" y="9094"/>
                    <a:pt x="6439" y="10728"/>
                    <a:pt x="7973" y="11195"/>
                  </a:cubicBezTo>
                  <a:cubicBezTo>
                    <a:pt x="8573" y="11381"/>
                    <a:pt x="9228" y="11481"/>
                    <a:pt x="9893" y="11481"/>
                  </a:cubicBezTo>
                  <a:cubicBezTo>
                    <a:pt x="11370" y="11481"/>
                    <a:pt x="12896" y="10988"/>
                    <a:pt x="13978" y="9861"/>
                  </a:cubicBezTo>
                  <a:cubicBezTo>
                    <a:pt x="15279" y="8560"/>
                    <a:pt x="15846" y="6725"/>
                    <a:pt x="15512" y="4924"/>
                  </a:cubicBezTo>
                  <a:cubicBezTo>
                    <a:pt x="15512" y="4924"/>
                    <a:pt x="14745" y="654"/>
                    <a:pt x="10709" y="54"/>
                  </a:cubicBezTo>
                  <a:cubicBezTo>
                    <a:pt x="10444" y="18"/>
                    <a:pt x="10177" y="0"/>
                    <a:pt x="991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426;p55"/>
            <p:cNvSpPr/>
            <p:nvPr/>
          </p:nvSpPr>
          <p:spPr>
            <a:xfrm>
              <a:off x="5449050" y="2874500"/>
              <a:ext cx="396150" cy="287025"/>
            </a:xfrm>
            <a:custGeom>
              <a:avLst/>
              <a:gdLst/>
              <a:ahLst/>
              <a:cxnLst/>
              <a:rect l="l" t="t" r="r" b="b"/>
              <a:pathLst>
                <a:path w="15846" h="11481" extrusionOk="0">
                  <a:moveTo>
                    <a:pt x="9926" y="2920"/>
                  </a:moveTo>
                  <a:cubicBezTo>
                    <a:pt x="10627" y="2920"/>
                    <a:pt x="11348" y="3127"/>
                    <a:pt x="12010" y="3590"/>
                  </a:cubicBezTo>
                  <a:cubicBezTo>
                    <a:pt x="14711" y="5491"/>
                    <a:pt x="13777" y="9694"/>
                    <a:pt x="10542" y="10261"/>
                  </a:cubicBezTo>
                  <a:cubicBezTo>
                    <a:pt x="10323" y="10301"/>
                    <a:pt x="10104" y="10321"/>
                    <a:pt x="9888" y="10321"/>
                  </a:cubicBezTo>
                  <a:cubicBezTo>
                    <a:pt x="8136" y="10321"/>
                    <a:pt x="6569" y="9041"/>
                    <a:pt x="6272" y="7259"/>
                  </a:cubicBezTo>
                  <a:cubicBezTo>
                    <a:pt x="5846" y="4825"/>
                    <a:pt x="7797" y="2920"/>
                    <a:pt x="9926" y="2920"/>
                  </a:cubicBezTo>
                  <a:close/>
                  <a:moveTo>
                    <a:pt x="9910" y="0"/>
                  </a:moveTo>
                  <a:cubicBezTo>
                    <a:pt x="8697" y="0"/>
                    <a:pt x="7484" y="365"/>
                    <a:pt x="6472" y="1021"/>
                  </a:cubicBezTo>
                  <a:cubicBezTo>
                    <a:pt x="5972" y="1321"/>
                    <a:pt x="5538" y="1688"/>
                    <a:pt x="5138" y="2089"/>
                  </a:cubicBezTo>
                  <a:cubicBezTo>
                    <a:pt x="3737" y="3456"/>
                    <a:pt x="1" y="7626"/>
                    <a:pt x="1" y="7626"/>
                  </a:cubicBezTo>
                  <a:lnTo>
                    <a:pt x="134" y="8393"/>
                  </a:lnTo>
                  <a:cubicBezTo>
                    <a:pt x="1635" y="9094"/>
                    <a:pt x="6439" y="10728"/>
                    <a:pt x="7973" y="11195"/>
                  </a:cubicBezTo>
                  <a:cubicBezTo>
                    <a:pt x="8573" y="11381"/>
                    <a:pt x="9228" y="11481"/>
                    <a:pt x="9893" y="11481"/>
                  </a:cubicBezTo>
                  <a:cubicBezTo>
                    <a:pt x="11370" y="11481"/>
                    <a:pt x="12896" y="10988"/>
                    <a:pt x="13978" y="9861"/>
                  </a:cubicBezTo>
                  <a:cubicBezTo>
                    <a:pt x="15279" y="8560"/>
                    <a:pt x="15846" y="6725"/>
                    <a:pt x="15512" y="4924"/>
                  </a:cubicBezTo>
                  <a:cubicBezTo>
                    <a:pt x="15512" y="4924"/>
                    <a:pt x="14745" y="654"/>
                    <a:pt x="10709" y="54"/>
                  </a:cubicBezTo>
                  <a:cubicBezTo>
                    <a:pt x="10444" y="18"/>
                    <a:pt x="10177" y="0"/>
                    <a:pt x="991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427;p55"/>
            <p:cNvSpPr/>
            <p:nvPr/>
          </p:nvSpPr>
          <p:spPr>
            <a:xfrm>
              <a:off x="5451575" y="2893600"/>
              <a:ext cx="396125" cy="286850"/>
            </a:xfrm>
            <a:custGeom>
              <a:avLst/>
              <a:gdLst/>
              <a:ahLst/>
              <a:cxnLst/>
              <a:rect l="l" t="t" r="r" b="b"/>
              <a:pathLst>
                <a:path w="15845" h="11474" extrusionOk="0">
                  <a:moveTo>
                    <a:pt x="9798" y="2175"/>
                  </a:moveTo>
                  <a:cubicBezTo>
                    <a:pt x="10506" y="2175"/>
                    <a:pt x="11236" y="2386"/>
                    <a:pt x="11909" y="2859"/>
                  </a:cubicBezTo>
                  <a:cubicBezTo>
                    <a:pt x="14577" y="4727"/>
                    <a:pt x="13643" y="8930"/>
                    <a:pt x="10407" y="9497"/>
                  </a:cubicBezTo>
                  <a:cubicBezTo>
                    <a:pt x="10184" y="9538"/>
                    <a:pt x="9961" y="9558"/>
                    <a:pt x="9742" y="9558"/>
                  </a:cubicBezTo>
                  <a:cubicBezTo>
                    <a:pt x="7994" y="9558"/>
                    <a:pt x="6434" y="8306"/>
                    <a:pt x="6138" y="6528"/>
                  </a:cubicBezTo>
                  <a:cubicBezTo>
                    <a:pt x="5712" y="4098"/>
                    <a:pt x="7658" y="2175"/>
                    <a:pt x="9798" y="2175"/>
                  </a:cubicBezTo>
                  <a:close/>
                  <a:moveTo>
                    <a:pt x="9893" y="1"/>
                  </a:moveTo>
                  <a:cubicBezTo>
                    <a:pt x="8682" y="1"/>
                    <a:pt x="7500" y="348"/>
                    <a:pt x="6471" y="1024"/>
                  </a:cubicBezTo>
                  <a:cubicBezTo>
                    <a:pt x="6004" y="1325"/>
                    <a:pt x="5537" y="1658"/>
                    <a:pt x="5137" y="2059"/>
                  </a:cubicBezTo>
                  <a:cubicBezTo>
                    <a:pt x="3736" y="3460"/>
                    <a:pt x="0" y="7629"/>
                    <a:pt x="0" y="7629"/>
                  </a:cubicBezTo>
                  <a:cubicBezTo>
                    <a:pt x="0" y="7629"/>
                    <a:pt x="6138" y="10598"/>
                    <a:pt x="8006" y="11165"/>
                  </a:cubicBezTo>
                  <a:cubicBezTo>
                    <a:pt x="8610" y="11366"/>
                    <a:pt x="9274" y="11473"/>
                    <a:pt x="9951" y="11473"/>
                  </a:cubicBezTo>
                  <a:cubicBezTo>
                    <a:pt x="11406" y="11473"/>
                    <a:pt x="12918" y="10979"/>
                    <a:pt x="14010" y="9864"/>
                  </a:cubicBezTo>
                  <a:cubicBezTo>
                    <a:pt x="15278" y="8563"/>
                    <a:pt x="15845" y="6695"/>
                    <a:pt x="15511" y="4894"/>
                  </a:cubicBezTo>
                  <a:cubicBezTo>
                    <a:pt x="15511" y="4894"/>
                    <a:pt x="14777" y="658"/>
                    <a:pt x="10741" y="57"/>
                  </a:cubicBezTo>
                  <a:cubicBezTo>
                    <a:pt x="10458" y="19"/>
                    <a:pt x="10175" y="1"/>
                    <a:pt x="9893"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428;p55"/>
            <p:cNvSpPr/>
            <p:nvPr/>
          </p:nvSpPr>
          <p:spPr>
            <a:xfrm>
              <a:off x="5582500" y="2949225"/>
              <a:ext cx="215075" cy="183450"/>
            </a:xfrm>
            <a:custGeom>
              <a:avLst/>
              <a:gdLst/>
              <a:ahLst/>
              <a:cxnLst/>
              <a:rect l="l" t="t" r="r" b="b"/>
              <a:pathLst>
                <a:path w="8603" h="7338" extrusionOk="0">
                  <a:moveTo>
                    <a:pt x="5170" y="0"/>
                  </a:moveTo>
                  <a:cubicBezTo>
                    <a:pt x="8273" y="801"/>
                    <a:pt x="8339" y="5171"/>
                    <a:pt x="5304" y="6105"/>
                  </a:cubicBezTo>
                  <a:cubicBezTo>
                    <a:pt x="4982" y="6199"/>
                    <a:pt x="4668" y="6243"/>
                    <a:pt x="4366" y="6243"/>
                  </a:cubicBezTo>
                  <a:cubicBezTo>
                    <a:pt x="1794" y="6243"/>
                    <a:pt x="124" y="3054"/>
                    <a:pt x="2035" y="934"/>
                  </a:cubicBezTo>
                  <a:lnTo>
                    <a:pt x="2035" y="934"/>
                  </a:lnTo>
                  <a:cubicBezTo>
                    <a:pt x="0" y="2836"/>
                    <a:pt x="734" y="6238"/>
                    <a:pt x="3369" y="7139"/>
                  </a:cubicBezTo>
                  <a:cubicBezTo>
                    <a:pt x="3771" y="7274"/>
                    <a:pt x="4171" y="7337"/>
                    <a:pt x="4561" y="7337"/>
                  </a:cubicBezTo>
                  <a:cubicBezTo>
                    <a:pt x="6760" y="7337"/>
                    <a:pt x="8603" y="5326"/>
                    <a:pt x="8206" y="3002"/>
                  </a:cubicBezTo>
                  <a:cubicBezTo>
                    <a:pt x="7906" y="1468"/>
                    <a:pt x="6705" y="267"/>
                    <a:pt x="517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429;p55"/>
            <p:cNvSpPr/>
            <p:nvPr/>
          </p:nvSpPr>
          <p:spPr>
            <a:xfrm>
              <a:off x="5582500" y="2949225"/>
              <a:ext cx="215075" cy="183450"/>
            </a:xfrm>
            <a:custGeom>
              <a:avLst/>
              <a:gdLst/>
              <a:ahLst/>
              <a:cxnLst/>
              <a:rect l="l" t="t" r="r" b="b"/>
              <a:pathLst>
                <a:path w="8603" h="7338" extrusionOk="0">
                  <a:moveTo>
                    <a:pt x="5170" y="0"/>
                  </a:moveTo>
                  <a:cubicBezTo>
                    <a:pt x="8273" y="801"/>
                    <a:pt x="8339" y="5171"/>
                    <a:pt x="5304" y="6105"/>
                  </a:cubicBezTo>
                  <a:cubicBezTo>
                    <a:pt x="4982" y="6199"/>
                    <a:pt x="4668" y="6243"/>
                    <a:pt x="4366" y="6243"/>
                  </a:cubicBezTo>
                  <a:cubicBezTo>
                    <a:pt x="1794" y="6243"/>
                    <a:pt x="124" y="3054"/>
                    <a:pt x="2035" y="934"/>
                  </a:cubicBezTo>
                  <a:lnTo>
                    <a:pt x="2035" y="934"/>
                  </a:lnTo>
                  <a:cubicBezTo>
                    <a:pt x="0" y="2836"/>
                    <a:pt x="734" y="6238"/>
                    <a:pt x="3369" y="7139"/>
                  </a:cubicBezTo>
                  <a:cubicBezTo>
                    <a:pt x="3771" y="7274"/>
                    <a:pt x="4171" y="7337"/>
                    <a:pt x="4561" y="7337"/>
                  </a:cubicBezTo>
                  <a:cubicBezTo>
                    <a:pt x="6760" y="7337"/>
                    <a:pt x="8603" y="5326"/>
                    <a:pt x="8206" y="3002"/>
                  </a:cubicBezTo>
                  <a:cubicBezTo>
                    <a:pt x="7906" y="1468"/>
                    <a:pt x="6705" y="267"/>
                    <a:pt x="517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430;p55"/>
            <p:cNvSpPr/>
            <p:nvPr/>
          </p:nvSpPr>
          <p:spPr>
            <a:xfrm>
              <a:off x="2027450" y="4552875"/>
              <a:ext cx="318600" cy="341750"/>
            </a:xfrm>
            <a:custGeom>
              <a:avLst/>
              <a:gdLst/>
              <a:ahLst/>
              <a:cxnLst/>
              <a:rect l="l" t="t" r="r" b="b"/>
              <a:pathLst>
                <a:path w="12744" h="13670" extrusionOk="0">
                  <a:moveTo>
                    <a:pt x="5449" y="3575"/>
                  </a:moveTo>
                  <a:cubicBezTo>
                    <a:pt x="6352" y="3575"/>
                    <a:pt x="7257" y="3902"/>
                    <a:pt x="7973" y="4570"/>
                  </a:cubicBezTo>
                  <a:cubicBezTo>
                    <a:pt x="10375" y="6805"/>
                    <a:pt x="8840" y="10841"/>
                    <a:pt x="5571" y="10941"/>
                  </a:cubicBezTo>
                  <a:cubicBezTo>
                    <a:pt x="5530" y="10943"/>
                    <a:pt x="5488" y="10943"/>
                    <a:pt x="5447" y="10943"/>
                  </a:cubicBezTo>
                  <a:cubicBezTo>
                    <a:pt x="2225" y="10943"/>
                    <a:pt x="529" y="7108"/>
                    <a:pt x="2736" y="4737"/>
                  </a:cubicBezTo>
                  <a:cubicBezTo>
                    <a:pt x="3469" y="3969"/>
                    <a:pt x="4458" y="3575"/>
                    <a:pt x="5449" y="3575"/>
                  </a:cubicBezTo>
                  <a:close/>
                  <a:moveTo>
                    <a:pt x="12176" y="0"/>
                  </a:moveTo>
                  <a:cubicBezTo>
                    <a:pt x="10541" y="300"/>
                    <a:pt x="5738" y="1902"/>
                    <a:pt x="4204" y="2469"/>
                  </a:cubicBezTo>
                  <a:cubicBezTo>
                    <a:pt x="2336" y="3136"/>
                    <a:pt x="501" y="4870"/>
                    <a:pt x="234" y="7139"/>
                  </a:cubicBezTo>
                  <a:cubicBezTo>
                    <a:pt x="1" y="8940"/>
                    <a:pt x="634" y="10741"/>
                    <a:pt x="2002" y="12009"/>
                  </a:cubicBezTo>
                  <a:cubicBezTo>
                    <a:pt x="2002" y="12009"/>
                    <a:pt x="3795" y="13669"/>
                    <a:pt x="6202" y="13669"/>
                  </a:cubicBezTo>
                  <a:cubicBezTo>
                    <a:pt x="6995" y="13669"/>
                    <a:pt x="7855" y="13489"/>
                    <a:pt x="8740" y="13010"/>
                  </a:cubicBezTo>
                  <a:cubicBezTo>
                    <a:pt x="10041" y="12242"/>
                    <a:pt x="11042" y="11075"/>
                    <a:pt x="11576" y="9674"/>
                  </a:cubicBezTo>
                  <a:cubicBezTo>
                    <a:pt x="11742" y="9140"/>
                    <a:pt x="11909" y="8573"/>
                    <a:pt x="11976" y="8006"/>
                  </a:cubicBezTo>
                  <a:cubicBezTo>
                    <a:pt x="12276" y="6071"/>
                    <a:pt x="12743" y="501"/>
                    <a:pt x="12743" y="501"/>
                  </a:cubicBezTo>
                  <a:lnTo>
                    <a:pt x="12176"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431;p55"/>
            <p:cNvSpPr/>
            <p:nvPr/>
          </p:nvSpPr>
          <p:spPr>
            <a:xfrm>
              <a:off x="2014100" y="4552025"/>
              <a:ext cx="318600" cy="329250"/>
            </a:xfrm>
            <a:custGeom>
              <a:avLst/>
              <a:gdLst/>
              <a:ahLst/>
              <a:cxnLst/>
              <a:rect l="l" t="t" r="r" b="b"/>
              <a:pathLst>
                <a:path w="12744" h="13170" extrusionOk="0">
                  <a:moveTo>
                    <a:pt x="6008" y="3584"/>
                  </a:moveTo>
                  <a:cubicBezTo>
                    <a:pt x="6908" y="3584"/>
                    <a:pt x="7806" y="3920"/>
                    <a:pt x="8507" y="4604"/>
                  </a:cubicBezTo>
                  <a:cubicBezTo>
                    <a:pt x="10909" y="6839"/>
                    <a:pt x="9408" y="10875"/>
                    <a:pt x="6105" y="10975"/>
                  </a:cubicBezTo>
                  <a:cubicBezTo>
                    <a:pt x="6064" y="10977"/>
                    <a:pt x="6023" y="10977"/>
                    <a:pt x="5982" y="10977"/>
                  </a:cubicBezTo>
                  <a:cubicBezTo>
                    <a:pt x="2792" y="10977"/>
                    <a:pt x="1096" y="7142"/>
                    <a:pt x="3303" y="4771"/>
                  </a:cubicBezTo>
                  <a:cubicBezTo>
                    <a:pt x="4036" y="3986"/>
                    <a:pt x="5023" y="3584"/>
                    <a:pt x="6008" y="3584"/>
                  </a:cubicBezTo>
                  <a:close/>
                  <a:moveTo>
                    <a:pt x="12743" y="1"/>
                  </a:moveTo>
                  <a:cubicBezTo>
                    <a:pt x="12743" y="1"/>
                    <a:pt x="6038" y="1268"/>
                    <a:pt x="4204" y="1936"/>
                  </a:cubicBezTo>
                  <a:cubicBezTo>
                    <a:pt x="2336" y="2636"/>
                    <a:pt x="501" y="4371"/>
                    <a:pt x="234" y="6639"/>
                  </a:cubicBezTo>
                  <a:cubicBezTo>
                    <a:pt x="1" y="8440"/>
                    <a:pt x="635" y="10275"/>
                    <a:pt x="2002" y="11509"/>
                  </a:cubicBezTo>
                  <a:cubicBezTo>
                    <a:pt x="2002" y="11509"/>
                    <a:pt x="3795" y="13170"/>
                    <a:pt x="6202" y="13170"/>
                  </a:cubicBezTo>
                  <a:cubicBezTo>
                    <a:pt x="6996" y="13170"/>
                    <a:pt x="7856" y="12989"/>
                    <a:pt x="8740" y="12510"/>
                  </a:cubicBezTo>
                  <a:cubicBezTo>
                    <a:pt x="10041" y="11776"/>
                    <a:pt x="11042" y="10575"/>
                    <a:pt x="11576" y="9174"/>
                  </a:cubicBezTo>
                  <a:cubicBezTo>
                    <a:pt x="11743" y="8640"/>
                    <a:pt x="11909" y="8073"/>
                    <a:pt x="11976" y="7506"/>
                  </a:cubicBezTo>
                  <a:cubicBezTo>
                    <a:pt x="12276" y="5572"/>
                    <a:pt x="12743" y="1"/>
                    <a:pt x="12743"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432;p55"/>
            <p:cNvSpPr/>
            <p:nvPr/>
          </p:nvSpPr>
          <p:spPr>
            <a:xfrm>
              <a:off x="2049125" y="4642400"/>
              <a:ext cx="215850" cy="184650"/>
            </a:xfrm>
            <a:custGeom>
              <a:avLst/>
              <a:gdLst/>
              <a:ahLst/>
              <a:cxnLst/>
              <a:rect l="l" t="t" r="r" b="b"/>
              <a:pathLst>
                <a:path w="8634" h="7386" extrusionOk="0">
                  <a:moveTo>
                    <a:pt x="4573" y="1"/>
                  </a:moveTo>
                  <a:cubicBezTo>
                    <a:pt x="4190" y="1"/>
                    <a:pt x="3797" y="61"/>
                    <a:pt x="3403" y="189"/>
                  </a:cubicBezTo>
                  <a:cubicBezTo>
                    <a:pt x="768" y="1056"/>
                    <a:pt x="1" y="4458"/>
                    <a:pt x="2069" y="6393"/>
                  </a:cubicBezTo>
                  <a:cubicBezTo>
                    <a:pt x="2761" y="7044"/>
                    <a:pt x="3652" y="7385"/>
                    <a:pt x="4560" y="7385"/>
                  </a:cubicBezTo>
                  <a:cubicBezTo>
                    <a:pt x="5139" y="7385"/>
                    <a:pt x="5726" y="7246"/>
                    <a:pt x="6272" y="6960"/>
                  </a:cubicBezTo>
                  <a:lnTo>
                    <a:pt x="6272" y="6960"/>
                  </a:lnTo>
                  <a:cubicBezTo>
                    <a:pt x="5843" y="7138"/>
                    <a:pt x="5421" y="7219"/>
                    <a:pt x="5017" y="7219"/>
                  </a:cubicBezTo>
                  <a:cubicBezTo>
                    <a:pt x="2628" y="7219"/>
                    <a:pt x="909" y="4383"/>
                    <a:pt x="2536" y="2157"/>
                  </a:cubicBezTo>
                  <a:cubicBezTo>
                    <a:pt x="3185" y="1264"/>
                    <a:pt x="4104" y="871"/>
                    <a:pt x="5014" y="871"/>
                  </a:cubicBezTo>
                  <a:cubicBezTo>
                    <a:pt x="6724" y="871"/>
                    <a:pt x="8403" y="2257"/>
                    <a:pt x="8207" y="4325"/>
                  </a:cubicBezTo>
                  <a:cubicBezTo>
                    <a:pt x="8633" y="1993"/>
                    <a:pt x="6781" y="1"/>
                    <a:pt x="457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433;p55"/>
            <p:cNvSpPr/>
            <p:nvPr/>
          </p:nvSpPr>
          <p:spPr>
            <a:xfrm>
              <a:off x="4997900" y="1981975"/>
              <a:ext cx="226025" cy="242575"/>
            </a:xfrm>
            <a:custGeom>
              <a:avLst/>
              <a:gdLst/>
              <a:ahLst/>
              <a:cxnLst/>
              <a:rect l="l" t="t" r="r" b="b"/>
              <a:pathLst>
                <a:path w="9041" h="9703" extrusionOk="0">
                  <a:moveTo>
                    <a:pt x="5224" y="1928"/>
                  </a:moveTo>
                  <a:cubicBezTo>
                    <a:pt x="7449" y="1928"/>
                    <a:pt x="8646" y="4662"/>
                    <a:pt x="7106" y="6334"/>
                  </a:cubicBezTo>
                  <a:cubicBezTo>
                    <a:pt x="6580" y="6877"/>
                    <a:pt x="5871" y="7153"/>
                    <a:pt x="5166" y="7153"/>
                  </a:cubicBezTo>
                  <a:cubicBezTo>
                    <a:pt x="4529" y="7153"/>
                    <a:pt x="3894" y="6927"/>
                    <a:pt x="3403" y="6467"/>
                  </a:cubicBezTo>
                  <a:cubicBezTo>
                    <a:pt x="1702" y="4866"/>
                    <a:pt x="2769" y="1997"/>
                    <a:pt x="5104" y="1931"/>
                  </a:cubicBezTo>
                  <a:cubicBezTo>
                    <a:pt x="5145" y="1929"/>
                    <a:pt x="5184" y="1928"/>
                    <a:pt x="5224" y="1928"/>
                  </a:cubicBezTo>
                  <a:close/>
                  <a:moveTo>
                    <a:pt x="4639" y="0"/>
                  </a:moveTo>
                  <a:cubicBezTo>
                    <a:pt x="4077" y="0"/>
                    <a:pt x="3467" y="127"/>
                    <a:pt x="2836" y="463"/>
                  </a:cubicBezTo>
                  <a:cubicBezTo>
                    <a:pt x="1935" y="997"/>
                    <a:pt x="1202" y="1831"/>
                    <a:pt x="835" y="2831"/>
                  </a:cubicBezTo>
                  <a:cubicBezTo>
                    <a:pt x="701" y="3198"/>
                    <a:pt x="601" y="3599"/>
                    <a:pt x="534" y="3999"/>
                  </a:cubicBezTo>
                  <a:cubicBezTo>
                    <a:pt x="334" y="5366"/>
                    <a:pt x="1" y="9336"/>
                    <a:pt x="1" y="9336"/>
                  </a:cubicBezTo>
                  <a:lnTo>
                    <a:pt x="368" y="9703"/>
                  </a:lnTo>
                  <a:cubicBezTo>
                    <a:pt x="1535" y="9469"/>
                    <a:pt x="4971" y="8335"/>
                    <a:pt x="6038" y="7968"/>
                  </a:cubicBezTo>
                  <a:cubicBezTo>
                    <a:pt x="7406" y="7468"/>
                    <a:pt x="8674" y="6234"/>
                    <a:pt x="8874" y="4633"/>
                  </a:cubicBezTo>
                  <a:cubicBezTo>
                    <a:pt x="9041" y="3332"/>
                    <a:pt x="8574" y="2064"/>
                    <a:pt x="7640" y="1197"/>
                  </a:cubicBezTo>
                  <a:cubicBezTo>
                    <a:pt x="7640" y="1197"/>
                    <a:pt x="6367" y="0"/>
                    <a:pt x="463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434;p55"/>
            <p:cNvSpPr/>
            <p:nvPr/>
          </p:nvSpPr>
          <p:spPr>
            <a:xfrm>
              <a:off x="5007075" y="1991850"/>
              <a:ext cx="226850" cy="233550"/>
            </a:xfrm>
            <a:custGeom>
              <a:avLst/>
              <a:gdLst/>
              <a:ahLst/>
              <a:cxnLst/>
              <a:rect l="l" t="t" r="r" b="b"/>
              <a:pathLst>
                <a:path w="9074" h="9342" extrusionOk="0">
                  <a:moveTo>
                    <a:pt x="4781" y="1535"/>
                  </a:moveTo>
                  <a:cubicBezTo>
                    <a:pt x="6091" y="1535"/>
                    <a:pt x="7362" y="2526"/>
                    <a:pt x="7406" y="4071"/>
                  </a:cubicBezTo>
                  <a:cubicBezTo>
                    <a:pt x="7475" y="5684"/>
                    <a:pt x="6159" y="6788"/>
                    <a:pt x="4777" y="6788"/>
                  </a:cubicBezTo>
                  <a:cubicBezTo>
                    <a:pt x="4160" y="6788"/>
                    <a:pt x="3529" y="6567"/>
                    <a:pt x="3003" y="6072"/>
                  </a:cubicBezTo>
                  <a:cubicBezTo>
                    <a:pt x="1935" y="5105"/>
                    <a:pt x="1902" y="3437"/>
                    <a:pt x="2903" y="2370"/>
                  </a:cubicBezTo>
                  <a:cubicBezTo>
                    <a:pt x="3433" y="1794"/>
                    <a:pt x="4112" y="1535"/>
                    <a:pt x="4781" y="1535"/>
                  </a:cubicBezTo>
                  <a:close/>
                  <a:moveTo>
                    <a:pt x="4674" y="1"/>
                  </a:moveTo>
                  <a:cubicBezTo>
                    <a:pt x="4111" y="1"/>
                    <a:pt x="3499" y="128"/>
                    <a:pt x="2869" y="468"/>
                  </a:cubicBezTo>
                  <a:cubicBezTo>
                    <a:pt x="1935" y="969"/>
                    <a:pt x="1202" y="1803"/>
                    <a:pt x="868" y="2837"/>
                  </a:cubicBezTo>
                  <a:cubicBezTo>
                    <a:pt x="701" y="3204"/>
                    <a:pt x="601" y="3604"/>
                    <a:pt x="534" y="4004"/>
                  </a:cubicBezTo>
                  <a:cubicBezTo>
                    <a:pt x="334" y="5372"/>
                    <a:pt x="1" y="9341"/>
                    <a:pt x="1" y="9341"/>
                  </a:cubicBezTo>
                  <a:cubicBezTo>
                    <a:pt x="1" y="9341"/>
                    <a:pt x="4771" y="8407"/>
                    <a:pt x="6038" y="7940"/>
                  </a:cubicBezTo>
                  <a:cubicBezTo>
                    <a:pt x="7339" y="7473"/>
                    <a:pt x="8707" y="6239"/>
                    <a:pt x="8907" y="4638"/>
                  </a:cubicBezTo>
                  <a:cubicBezTo>
                    <a:pt x="9074" y="3337"/>
                    <a:pt x="8607" y="2036"/>
                    <a:pt x="7639" y="1169"/>
                  </a:cubicBezTo>
                  <a:cubicBezTo>
                    <a:pt x="7639" y="1169"/>
                    <a:pt x="6377" y="1"/>
                    <a:pt x="4674"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435;p55"/>
            <p:cNvSpPr/>
            <p:nvPr/>
          </p:nvSpPr>
          <p:spPr>
            <a:xfrm>
              <a:off x="5055825" y="2029775"/>
              <a:ext cx="152250" cy="131275"/>
            </a:xfrm>
            <a:custGeom>
              <a:avLst/>
              <a:gdLst/>
              <a:ahLst/>
              <a:cxnLst/>
              <a:rect l="l" t="t" r="r" b="b"/>
              <a:pathLst>
                <a:path w="6090" h="5251" extrusionOk="0">
                  <a:moveTo>
                    <a:pt x="2855" y="0"/>
                  </a:moveTo>
                  <a:cubicBezTo>
                    <a:pt x="2448" y="0"/>
                    <a:pt x="2036" y="94"/>
                    <a:pt x="1653" y="286"/>
                  </a:cubicBezTo>
                  <a:cubicBezTo>
                    <a:pt x="1952" y="162"/>
                    <a:pt x="2247" y="106"/>
                    <a:pt x="2528" y="106"/>
                  </a:cubicBezTo>
                  <a:cubicBezTo>
                    <a:pt x="4230" y="106"/>
                    <a:pt x="5467" y="2143"/>
                    <a:pt x="4322" y="3688"/>
                  </a:cubicBezTo>
                  <a:cubicBezTo>
                    <a:pt x="3856" y="4329"/>
                    <a:pt x="3199" y="4611"/>
                    <a:pt x="2549" y="4611"/>
                  </a:cubicBezTo>
                  <a:cubicBezTo>
                    <a:pt x="1339" y="4611"/>
                    <a:pt x="155" y="3630"/>
                    <a:pt x="286" y="2154"/>
                  </a:cubicBezTo>
                  <a:lnTo>
                    <a:pt x="286" y="2154"/>
                  </a:lnTo>
                  <a:cubicBezTo>
                    <a:pt x="0" y="3836"/>
                    <a:pt x="1324" y="5250"/>
                    <a:pt x="2881" y="5250"/>
                  </a:cubicBezTo>
                  <a:cubicBezTo>
                    <a:pt x="3146" y="5250"/>
                    <a:pt x="3417" y="5209"/>
                    <a:pt x="3688" y="5122"/>
                  </a:cubicBezTo>
                  <a:cubicBezTo>
                    <a:pt x="5556" y="4489"/>
                    <a:pt x="6090" y="2087"/>
                    <a:pt x="4655" y="719"/>
                  </a:cubicBezTo>
                  <a:cubicBezTo>
                    <a:pt x="4161" y="245"/>
                    <a:pt x="3514" y="0"/>
                    <a:pt x="285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436;p55"/>
            <p:cNvSpPr/>
            <p:nvPr/>
          </p:nvSpPr>
          <p:spPr>
            <a:xfrm>
              <a:off x="3247500" y="4038000"/>
              <a:ext cx="386950" cy="89600"/>
            </a:xfrm>
            <a:custGeom>
              <a:avLst/>
              <a:gdLst/>
              <a:ahLst/>
              <a:cxnLst/>
              <a:rect l="l" t="t" r="r" b="b"/>
              <a:pathLst>
                <a:path w="15478" h="3584" extrusionOk="0">
                  <a:moveTo>
                    <a:pt x="3906" y="1"/>
                  </a:moveTo>
                  <a:cubicBezTo>
                    <a:pt x="2105" y="1"/>
                    <a:pt x="633" y="1432"/>
                    <a:pt x="0" y="3583"/>
                  </a:cubicBezTo>
                  <a:lnTo>
                    <a:pt x="15478" y="3583"/>
                  </a:lnTo>
                  <a:cubicBezTo>
                    <a:pt x="15478" y="3583"/>
                    <a:pt x="14291" y="1411"/>
                    <a:pt x="10891" y="1411"/>
                  </a:cubicBezTo>
                  <a:cubicBezTo>
                    <a:pt x="10642" y="1411"/>
                    <a:pt x="10381" y="1423"/>
                    <a:pt x="10107" y="1448"/>
                  </a:cubicBezTo>
                  <a:cubicBezTo>
                    <a:pt x="9744" y="1480"/>
                    <a:pt x="9414" y="1495"/>
                    <a:pt x="9112" y="1495"/>
                  </a:cubicBezTo>
                  <a:cubicBezTo>
                    <a:pt x="6257" y="1495"/>
                    <a:pt x="5953" y="195"/>
                    <a:pt x="4203" y="14"/>
                  </a:cubicBezTo>
                  <a:cubicBezTo>
                    <a:pt x="4103" y="5"/>
                    <a:pt x="4004" y="1"/>
                    <a:pt x="390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437;p55"/>
            <p:cNvSpPr/>
            <p:nvPr/>
          </p:nvSpPr>
          <p:spPr>
            <a:xfrm>
              <a:off x="3513525" y="3660700"/>
              <a:ext cx="572100" cy="130825"/>
            </a:xfrm>
            <a:custGeom>
              <a:avLst/>
              <a:gdLst/>
              <a:ahLst/>
              <a:cxnLst/>
              <a:rect l="l" t="t" r="r" b="b"/>
              <a:pathLst>
                <a:path w="22884" h="5233" extrusionOk="0">
                  <a:moveTo>
                    <a:pt x="5684" y="1"/>
                  </a:moveTo>
                  <a:cubicBezTo>
                    <a:pt x="3078" y="1"/>
                    <a:pt x="908" y="2103"/>
                    <a:pt x="0" y="5232"/>
                  </a:cubicBezTo>
                  <a:lnTo>
                    <a:pt x="22883" y="5232"/>
                  </a:lnTo>
                  <a:cubicBezTo>
                    <a:pt x="22883" y="5232"/>
                    <a:pt x="21115" y="2043"/>
                    <a:pt x="16119" y="2043"/>
                  </a:cubicBezTo>
                  <a:cubicBezTo>
                    <a:pt x="15756" y="2043"/>
                    <a:pt x="15375" y="2060"/>
                    <a:pt x="14977" y="2097"/>
                  </a:cubicBezTo>
                  <a:cubicBezTo>
                    <a:pt x="14428" y="2145"/>
                    <a:pt x="13929" y="2167"/>
                    <a:pt x="13474" y="2167"/>
                  </a:cubicBezTo>
                  <a:cubicBezTo>
                    <a:pt x="9257" y="2167"/>
                    <a:pt x="8763" y="269"/>
                    <a:pt x="6204" y="28"/>
                  </a:cubicBezTo>
                  <a:cubicBezTo>
                    <a:pt x="6029" y="10"/>
                    <a:pt x="5856" y="1"/>
                    <a:pt x="568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438;p55"/>
            <p:cNvSpPr/>
            <p:nvPr/>
          </p:nvSpPr>
          <p:spPr>
            <a:xfrm>
              <a:off x="2771325" y="2850475"/>
              <a:ext cx="374450" cy="86250"/>
            </a:xfrm>
            <a:custGeom>
              <a:avLst/>
              <a:gdLst/>
              <a:ahLst/>
              <a:cxnLst/>
              <a:rect l="l" t="t" r="r" b="b"/>
              <a:pathLst>
                <a:path w="14978" h="3450" extrusionOk="0">
                  <a:moveTo>
                    <a:pt x="3770" y="1"/>
                  </a:moveTo>
                  <a:cubicBezTo>
                    <a:pt x="2035" y="1"/>
                    <a:pt x="600" y="1367"/>
                    <a:pt x="0" y="3450"/>
                  </a:cubicBezTo>
                  <a:lnTo>
                    <a:pt x="14978" y="3450"/>
                  </a:lnTo>
                  <a:cubicBezTo>
                    <a:pt x="14978" y="3450"/>
                    <a:pt x="13811" y="1350"/>
                    <a:pt x="10523" y="1350"/>
                  </a:cubicBezTo>
                  <a:cubicBezTo>
                    <a:pt x="10295" y="1350"/>
                    <a:pt x="10056" y="1360"/>
                    <a:pt x="9807" y="1382"/>
                  </a:cubicBezTo>
                  <a:cubicBezTo>
                    <a:pt x="9439" y="1415"/>
                    <a:pt x="9106" y="1430"/>
                    <a:pt x="8803" y="1430"/>
                  </a:cubicBezTo>
                  <a:cubicBezTo>
                    <a:pt x="6055" y="1430"/>
                    <a:pt x="5752" y="194"/>
                    <a:pt x="4070" y="14"/>
                  </a:cubicBezTo>
                  <a:cubicBezTo>
                    <a:pt x="3969" y="5"/>
                    <a:pt x="3869" y="1"/>
                    <a:pt x="377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439;p55"/>
            <p:cNvSpPr/>
            <p:nvPr/>
          </p:nvSpPr>
          <p:spPr>
            <a:xfrm>
              <a:off x="3309200" y="1735475"/>
              <a:ext cx="929850" cy="587650"/>
            </a:xfrm>
            <a:custGeom>
              <a:avLst/>
              <a:gdLst/>
              <a:ahLst/>
              <a:cxnLst/>
              <a:rect l="l" t="t" r="r" b="b"/>
              <a:pathLst>
                <a:path w="37194" h="23506" extrusionOk="0">
                  <a:moveTo>
                    <a:pt x="24495" y="1"/>
                  </a:moveTo>
                  <a:cubicBezTo>
                    <a:pt x="13796" y="1"/>
                    <a:pt x="473" y="4019"/>
                    <a:pt x="401" y="4019"/>
                  </a:cubicBezTo>
                  <a:cubicBezTo>
                    <a:pt x="401" y="4019"/>
                    <a:pt x="401" y="4018"/>
                    <a:pt x="401" y="4018"/>
                  </a:cubicBezTo>
                  <a:lnTo>
                    <a:pt x="401" y="4018"/>
                  </a:lnTo>
                  <a:cubicBezTo>
                    <a:pt x="134" y="9656"/>
                    <a:pt x="1" y="12725"/>
                    <a:pt x="1068" y="17028"/>
                  </a:cubicBezTo>
                  <a:cubicBezTo>
                    <a:pt x="1766" y="19904"/>
                    <a:pt x="5317" y="23506"/>
                    <a:pt x="9586" y="23506"/>
                  </a:cubicBezTo>
                  <a:cubicBezTo>
                    <a:pt x="10416" y="23506"/>
                    <a:pt x="11274" y="23369"/>
                    <a:pt x="12143" y="23065"/>
                  </a:cubicBezTo>
                  <a:cubicBezTo>
                    <a:pt x="14811" y="22165"/>
                    <a:pt x="15712" y="19863"/>
                    <a:pt x="18547" y="19730"/>
                  </a:cubicBezTo>
                  <a:cubicBezTo>
                    <a:pt x="18593" y="19728"/>
                    <a:pt x="18638" y="19728"/>
                    <a:pt x="18683" y="19728"/>
                  </a:cubicBezTo>
                  <a:cubicBezTo>
                    <a:pt x="21774" y="19728"/>
                    <a:pt x="23756" y="23065"/>
                    <a:pt x="26419" y="23065"/>
                  </a:cubicBezTo>
                  <a:cubicBezTo>
                    <a:pt x="26471" y="23066"/>
                    <a:pt x="26522" y="23067"/>
                    <a:pt x="26573" y="23067"/>
                  </a:cubicBezTo>
                  <a:cubicBezTo>
                    <a:pt x="28597" y="23067"/>
                    <a:pt x="30746" y="22420"/>
                    <a:pt x="31656" y="20664"/>
                  </a:cubicBezTo>
                  <a:cubicBezTo>
                    <a:pt x="34458" y="15360"/>
                    <a:pt x="37194" y="5052"/>
                    <a:pt x="36860" y="4452"/>
                  </a:cubicBezTo>
                  <a:cubicBezTo>
                    <a:pt x="34973" y="1101"/>
                    <a:pt x="30093" y="1"/>
                    <a:pt x="2449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440;p55"/>
            <p:cNvSpPr/>
            <p:nvPr/>
          </p:nvSpPr>
          <p:spPr>
            <a:xfrm>
              <a:off x="3414275" y="1223925"/>
              <a:ext cx="736375" cy="828975"/>
            </a:xfrm>
            <a:custGeom>
              <a:avLst/>
              <a:gdLst/>
              <a:ahLst/>
              <a:cxnLst/>
              <a:rect l="l" t="t" r="r" b="b"/>
              <a:pathLst>
                <a:path w="29455" h="33159" extrusionOk="0">
                  <a:moveTo>
                    <a:pt x="13639" y="0"/>
                  </a:moveTo>
                  <a:cubicBezTo>
                    <a:pt x="9073" y="0"/>
                    <a:pt x="4525" y="485"/>
                    <a:pt x="34" y="1631"/>
                  </a:cubicBezTo>
                  <a:lnTo>
                    <a:pt x="1" y="1631"/>
                  </a:lnTo>
                  <a:cubicBezTo>
                    <a:pt x="1702" y="7168"/>
                    <a:pt x="6172" y="21979"/>
                    <a:pt x="8006" y="27449"/>
                  </a:cubicBezTo>
                  <a:cubicBezTo>
                    <a:pt x="8507" y="28917"/>
                    <a:pt x="9007" y="30451"/>
                    <a:pt x="10141" y="31519"/>
                  </a:cubicBezTo>
                  <a:cubicBezTo>
                    <a:pt x="11275" y="32553"/>
                    <a:pt x="12776" y="33120"/>
                    <a:pt x="14311" y="33153"/>
                  </a:cubicBezTo>
                  <a:cubicBezTo>
                    <a:pt x="14461" y="33157"/>
                    <a:pt x="14611" y="33158"/>
                    <a:pt x="14762" y="33158"/>
                  </a:cubicBezTo>
                  <a:cubicBezTo>
                    <a:pt x="16118" y="33158"/>
                    <a:pt x="17496" y="33023"/>
                    <a:pt x="18847" y="32753"/>
                  </a:cubicBezTo>
                  <a:cubicBezTo>
                    <a:pt x="20082" y="32520"/>
                    <a:pt x="21449" y="32286"/>
                    <a:pt x="22283" y="31352"/>
                  </a:cubicBezTo>
                  <a:cubicBezTo>
                    <a:pt x="22884" y="30618"/>
                    <a:pt x="23250" y="29784"/>
                    <a:pt x="23451" y="28884"/>
                  </a:cubicBezTo>
                  <a:cubicBezTo>
                    <a:pt x="25952" y="19610"/>
                    <a:pt x="29455" y="10904"/>
                    <a:pt x="29455" y="1664"/>
                  </a:cubicBezTo>
                  <a:cubicBezTo>
                    <a:pt x="24201" y="645"/>
                    <a:pt x="18909" y="0"/>
                    <a:pt x="13639"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441;p55"/>
            <p:cNvSpPr/>
            <p:nvPr/>
          </p:nvSpPr>
          <p:spPr>
            <a:xfrm>
              <a:off x="3737000" y="1457325"/>
              <a:ext cx="70075" cy="592950"/>
            </a:xfrm>
            <a:custGeom>
              <a:avLst/>
              <a:gdLst/>
              <a:ahLst/>
              <a:cxnLst/>
              <a:rect l="l" t="t" r="r" b="b"/>
              <a:pathLst>
                <a:path w="2803" h="23718" extrusionOk="0">
                  <a:moveTo>
                    <a:pt x="768" y="0"/>
                  </a:moveTo>
                  <a:lnTo>
                    <a:pt x="1" y="23717"/>
                  </a:lnTo>
                  <a:cubicBezTo>
                    <a:pt x="735" y="23350"/>
                    <a:pt x="1268" y="22717"/>
                    <a:pt x="1535" y="21949"/>
                  </a:cubicBezTo>
                  <a:cubicBezTo>
                    <a:pt x="1769" y="21182"/>
                    <a:pt x="1935" y="20415"/>
                    <a:pt x="1969" y="19614"/>
                  </a:cubicBezTo>
                  <a:cubicBezTo>
                    <a:pt x="2402" y="15311"/>
                    <a:pt x="2803" y="11008"/>
                    <a:pt x="2503" y="6672"/>
                  </a:cubicBezTo>
                  <a:cubicBezTo>
                    <a:pt x="2369" y="4370"/>
                    <a:pt x="2002" y="1968"/>
                    <a:pt x="76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442;p55"/>
            <p:cNvSpPr/>
            <p:nvPr/>
          </p:nvSpPr>
          <p:spPr>
            <a:xfrm>
              <a:off x="3924650" y="1336800"/>
              <a:ext cx="185975" cy="369050"/>
            </a:xfrm>
            <a:custGeom>
              <a:avLst/>
              <a:gdLst/>
              <a:ahLst/>
              <a:cxnLst/>
              <a:rect l="l" t="t" r="r" b="b"/>
              <a:pathLst>
                <a:path w="7439" h="14762" extrusionOk="0">
                  <a:moveTo>
                    <a:pt x="6897" y="1"/>
                  </a:moveTo>
                  <a:cubicBezTo>
                    <a:pt x="6620" y="1"/>
                    <a:pt x="6307" y="300"/>
                    <a:pt x="6071" y="418"/>
                  </a:cubicBezTo>
                  <a:cubicBezTo>
                    <a:pt x="4804" y="1085"/>
                    <a:pt x="3636" y="1886"/>
                    <a:pt x="2569" y="2820"/>
                  </a:cubicBezTo>
                  <a:cubicBezTo>
                    <a:pt x="1701" y="3487"/>
                    <a:pt x="1001" y="4388"/>
                    <a:pt x="601" y="5422"/>
                  </a:cubicBezTo>
                  <a:cubicBezTo>
                    <a:pt x="0" y="7090"/>
                    <a:pt x="634" y="8924"/>
                    <a:pt x="1268" y="10592"/>
                  </a:cubicBezTo>
                  <a:lnTo>
                    <a:pt x="2769" y="14762"/>
                  </a:lnTo>
                  <a:cubicBezTo>
                    <a:pt x="2702" y="11192"/>
                    <a:pt x="1935" y="9358"/>
                    <a:pt x="1901" y="8257"/>
                  </a:cubicBezTo>
                  <a:cubicBezTo>
                    <a:pt x="1868" y="7156"/>
                    <a:pt x="1701" y="6856"/>
                    <a:pt x="2335" y="5989"/>
                  </a:cubicBezTo>
                  <a:cubicBezTo>
                    <a:pt x="3002" y="5121"/>
                    <a:pt x="4070" y="4521"/>
                    <a:pt x="5004" y="3921"/>
                  </a:cubicBezTo>
                  <a:cubicBezTo>
                    <a:pt x="5971" y="3287"/>
                    <a:pt x="6938" y="2520"/>
                    <a:pt x="7272" y="1452"/>
                  </a:cubicBezTo>
                  <a:cubicBezTo>
                    <a:pt x="7405" y="1019"/>
                    <a:pt x="7439" y="185"/>
                    <a:pt x="7005" y="18"/>
                  </a:cubicBezTo>
                  <a:cubicBezTo>
                    <a:pt x="6970" y="6"/>
                    <a:pt x="6934" y="1"/>
                    <a:pt x="689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443;p55"/>
            <p:cNvSpPr/>
            <p:nvPr/>
          </p:nvSpPr>
          <p:spPr>
            <a:xfrm>
              <a:off x="2915575" y="1192775"/>
              <a:ext cx="453700" cy="611475"/>
            </a:xfrm>
            <a:custGeom>
              <a:avLst/>
              <a:gdLst/>
              <a:ahLst/>
              <a:cxnLst/>
              <a:rect l="l" t="t" r="r" b="b"/>
              <a:pathLst>
                <a:path w="18148" h="24459" extrusionOk="0">
                  <a:moveTo>
                    <a:pt x="13381" y="0"/>
                  </a:moveTo>
                  <a:cubicBezTo>
                    <a:pt x="12429" y="0"/>
                    <a:pt x="11498" y="451"/>
                    <a:pt x="10875" y="1209"/>
                  </a:cubicBezTo>
                  <a:cubicBezTo>
                    <a:pt x="10242" y="2043"/>
                    <a:pt x="9941" y="3177"/>
                    <a:pt x="9041" y="3677"/>
                  </a:cubicBezTo>
                  <a:cubicBezTo>
                    <a:pt x="8574" y="3944"/>
                    <a:pt x="8047" y="3974"/>
                    <a:pt x="7511" y="3974"/>
                  </a:cubicBezTo>
                  <a:cubicBezTo>
                    <a:pt x="7358" y="3974"/>
                    <a:pt x="7204" y="3971"/>
                    <a:pt x="7050" y="3971"/>
                  </a:cubicBezTo>
                  <a:cubicBezTo>
                    <a:pt x="6935" y="3971"/>
                    <a:pt x="6820" y="3973"/>
                    <a:pt x="6706" y="3978"/>
                  </a:cubicBezTo>
                  <a:cubicBezTo>
                    <a:pt x="3370" y="4144"/>
                    <a:pt x="1202" y="7513"/>
                    <a:pt x="2369" y="10616"/>
                  </a:cubicBezTo>
                  <a:cubicBezTo>
                    <a:pt x="2603" y="11216"/>
                    <a:pt x="2970" y="11850"/>
                    <a:pt x="2803" y="12484"/>
                  </a:cubicBezTo>
                  <a:cubicBezTo>
                    <a:pt x="2569" y="13284"/>
                    <a:pt x="1702" y="13618"/>
                    <a:pt x="1102" y="14151"/>
                  </a:cubicBezTo>
                  <a:cubicBezTo>
                    <a:pt x="101" y="15119"/>
                    <a:pt x="1" y="16787"/>
                    <a:pt x="735" y="17954"/>
                  </a:cubicBezTo>
                  <a:cubicBezTo>
                    <a:pt x="1535" y="19122"/>
                    <a:pt x="2836" y="19789"/>
                    <a:pt x="4271" y="19789"/>
                  </a:cubicBezTo>
                  <a:cubicBezTo>
                    <a:pt x="3870" y="21257"/>
                    <a:pt x="4771" y="22891"/>
                    <a:pt x="6139" y="23558"/>
                  </a:cubicBezTo>
                  <a:cubicBezTo>
                    <a:pt x="7506" y="24192"/>
                    <a:pt x="9408" y="24459"/>
                    <a:pt x="10942" y="24459"/>
                  </a:cubicBezTo>
                  <a:cubicBezTo>
                    <a:pt x="13144" y="24459"/>
                    <a:pt x="13944" y="23725"/>
                    <a:pt x="14812" y="22457"/>
                  </a:cubicBezTo>
                  <a:cubicBezTo>
                    <a:pt x="15645" y="21190"/>
                    <a:pt x="17380" y="3744"/>
                    <a:pt x="18147" y="2410"/>
                  </a:cubicBezTo>
                  <a:lnTo>
                    <a:pt x="14044" y="75"/>
                  </a:lnTo>
                  <a:cubicBezTo>
                    <a:pt x="13825" y="24"/>
                    <a:pt x="13602" y="0"/>
                    <a:pt x="1338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444;p55"/>
            <p:cNvSpPr/>
            <p:nvPr/>
          </p:nvSpPr>
          <p:spPr>
            <a:xfrm>
              <a:off x="2998150" y="1233825"/>
              <a:ext cx="237700" cy="301075"/>
            </a:xfrm>
            <a:custGeom>
              <a:avLst/>
              <a:gdLst/>
              <a:ahLst/>
              <a:cxnLst/>
              <a:rect l="l" t="t" r="r" b="b"/>
              <a:pathLst>
                <a:path w="9508" h="12043" extrusionOk="0">
                  <a:moveTo>
                    <a:pt x="9340" y="1"/>
                  </a:moveTo>
                  <a:cubicBezTo>
                    <a:pt x="9174" y="34"/>
                    <a:pt x="9007" y="67"/>
                    <a:pt x="8840" y="101"/>
                  </a:cubicBezTo>
                  <a:cubicBezTo>
                    <a:pt x="8273" y="334"/>
                    <a:pt x="7773" y="801"/>
                    <a:pt x="7506" y="1368"/>
                  </a:cubicBezTo>
                  <a:cubicBezTo>
                    <a:pt x="7105" y="2202"/>
                    <a:pt x="6905" y="3103"/>
                    <a:pt x="6905" y="4037"/>
                  </a:cubicBezTo>
                  <a:cubicBezTo>
                    <a:pt x="6839" y="4570"/>
                    <a:pt x="6772" y="5071"/>
                    <a:pt x="6638" y="5605"/>
                  </a:cubicBezTo>
                  <a:cubicBezTo>
                    <a:pt x="6505" y="6138"/>
                    <a:pt x="6238" y="6639"/>
                    <a:pt x="5838" y="7039"/>
                  </a:cubicBezTo>
                  <a:cubicBezTo>
                    <a:pt x="5438" y="7439"/>
                    <a:pt x="4937" y="7706"/>
                    <a:pt x="4403" y="7806"/>
                  </a:cubicBezTo>
                  <a:cubicBezTo>
                    <a:pt x="3870" y="7973"/>
                    <a:pt x="3336" y="8040"/>
                    <a:pt x="2836" y="8173"/>
                  </a:cubicBezTo>
                  <a:cubicBezTo>
                    <a:pt x="2335" y="8240"/>
                    <a:pt x="1868" y="8440"/>
                    <a:pt x="1435" y="8707"/>
                  </a:cubicBezTo>
                  <a:cubicBezTo>
                    <a:pt x="1068" y="8940"/>
                    <a:pt x="768" y="9240"/>
                    <a:pt x="534" y="9607"/>
                  </a:cubicBezTo>
                  <a:cubicBezTo>
                    <a:pt x="200" y="10141"/>
                    <a:pt x="0" y="10742"/>
                    <a:pt x="34" y="11375"/>
                  </a:cubicBezTo>
                  <a:cubicBezTo>
                    <a:pt x="34" y="11542"/>
                    <a:pt x="67" y="11709"/>
                    <a:pt x="100" y="11876"/>
                  </a:cubicBezTo>
                  <a:cubicBezTo>
                    <a:pt x="100" y="11942"/>
                    <a:pt x="134" y="12009"/>
                    <a:pt x="134" y="12042"/>
                  </a:cubicBezTo>
                  <a:cubicBezTo>
                    <a:pt x="167" y="12042"/>
                    <a:pt x="100" y="11809"/>
                    <a:pt x="100" y="11342"/>
                  </a:cubicBezTo>
                  <a:cubicBezTo>
                    <a:pt x="134" y="10742"/>
                    <a:pt x="334" y="10174"/>
                    <a:pt x="667" y="9674"/>
                  </a:cubicBezTo>
                  <a:cubicBezTo>
                    <a:pt x="901" y="9341"/>
                    <a:pt x="1201" y="9074"/>
                    <a:pt x="1535" y="8840"/>
                  </a:cubicBezTo>
                  <a:cubicBezTo>
                    <a:pt x="1935" y="8607"/>
                    <a:pt x="2402" y="8440"/>
                    <a:pt x="2869" y="8373"/>
                  </a:cubicBezTo>
                  <a:cubicBezTo>
                    <a:pt x="3369" y="8240"/>
                    <a:pt x="3903" y="8173"/>
                    <a:pt x="4437" y="8040"/>
                  </a:cubicBezTo>
                  <a:cubicBezTo>
                    <a:pt x="5037" y="7906"/>
                    <a:pt x="5571" y="7606"/>
                    <a:pt x="6005" y="7206"/>
                  </a:cubicBezTo>
                  <a:cubicBezTo>
                    <a:pt x="6405" y="6772"/>
                    <a:pt x="6705" y="6238"/>
                    <a:pt x="6839" y="5638"/>
                  </a:cubicBezTo>
                  <a:cubicBezTo>
                    <a:pt x="6972" y="5104"/>
                    <a:pt x="7039" y="4570"/>
                    <a:pt x="7072" y="4037"/>
                  </a:cubicBezTo>
                  <a:cubicBezTo>
                    <a:pt x="7105" y="3136"/>
                    <a:pt x="7272" y="2235"/>
                    <a:pt x="7639" y="1435"/>
                  </a:cubicBezTo>
                  <a:cubicBezTo>
                    <a:pt x="7873" y="868"/>
                    <a:pt x="8340" y="434"/>
                    <a:pt x="8873" y="167"/>
                  </a:cubicBezTo>
                  <a:cubicBezTo>
                    <a:pt x="9073" y="101"/>
                    <a:pt x="9307" y="34"/>
                    <a:pt x="9507"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445;p55"/>
            <p:cNvSpPr/>
            <p:nvPr/>
          </p:nvSpPr>
          <p:spPr>
            <a:xfrm>
              <a:off x="3020650" y="1277200"/>
              <a:ext cx="232700" cy="420325"/>
            </a:xfrm>
            <a:custGeom>
              <a:avLst/>
              <a:gdLst/>
              <a:ahLst/>
              <a:cxnLst/>
              <a:rect l="l" t="t" r="r" b="b"/>
              <a:pathLst>
                <a:path w="9308" h="16813" extrusionOk="0">
                  <a:moveTo>
                    <a:pt x="9308" y="0"/>
                  </a:moveTo>
                  <a:cubicBezTo>
                    <a:pt x="9241" y="0"/>
                    <a:pt x="9174" y="33"/>
                    <a:pt x="9107" y="67"/>
                  </a:cubicBezTo>
                  <a:cubicBezTo>
                    <a:pt x="8907" y="167"/>
                    <a:pt x="8741" y="300"/>
                    <a:pt x="8607" y="500"/>
                  </a:cubicBezTo>
                  <a:cubicBezTo>
                    <a:pt x="8140" y="1101"/>
                    <a:pt x="7907" y="1868"/>
                    <a:pt x="7907" y="2635"/>
                  </a:cubicBezTo>
                  <a:cubicBezTo>
                    <a:pt x="7873" y="3136"/>
                    <a:pt x="7940" y="3669"/>
                    <a:pt x="7940" y="4236"/>
                  </a:cubicBezTo>
                  <a:cubicBezTo>
                    <a:pt x="7973" y="4804"/>
                    <a:pt x="7907" y="5404"/>
                    <a:pt x="7706" y="5971"/>
                  </a:cubicBezTo>
                  <a:cubicBezTo>
                    <a:pt x="7473" y="6571"/>
                    <a:pt x="7073" y="7105"/>
                    <a:pt x="6506" y="7439"/>
                  </a:cubicBezTo>
                  <a:cubicBezTo>
                    <a:pt x="5905" y="7839"/>
                    <a:pt x="5271" y="8139"/>
                    <a:pt x="4604" y="8339"/>
                  </a:cubicBezTo>
                  <a:cubicBezTo>
                    <a:pt x="3904" y="8573"/>
                    <a:pt x="3237" y="8840"/>
                    <a:pt x="2603" y="9140"/>
                  </a:cubicBezTo>
                  <a:cubicBezTo>
                    <a:pt x="2002" y="9440"/>
                    <a:pt x="1469" y="9907"/>
                    <a:pt x="1068" y="10474"/>
                  </a:cubicBezTo>
                  <a:cubicBezTo>
                    <a:pt x="401" y="11408"/>
                    <a:pt x="68" y="12542"/>
                    <a:pt x="34" y="13677"/>
                  </a:cubicBezTo>
                  <a:cubicBezTo>
                    <a:pt x="1" y="14444"/>
                    <a:pt x="34" y="15211"/>
                    <a:pt x="168" y="15978"/>
                  </a:cubicBezTo>
                  <a:cubicBezTo>
                    <a:pt x="201" y="16245"/>
                    <a:pt x="234" y="16445"/>
                    <a:pt x="234" y="16579"/>
                  </a:cubicBezTo>
                  <a:cubicBezTo>
                    <a:pt x="234" y="16645"/>
                    <a:pt x="268" y="16745"/>
                    <a:pt x="301" y="16812"/>
                  </a:cubicBezTo>
                  <a:cubicBezTo>
                    <a:pt x="301" y="16712"/>
                    <a:pt x="301" y="16645"/>
                    <a:pt x="301" y="16579"/>
                  </a:cubicBezTo>
                  <a:cubicBezTo>
                    <a:pt x="268" y="16412"/>
                    <a:pt x="234" y="16212"/>
                    <a:pt x="234" y="15978"/>
                  </a:cubicBezTo>
                  <a:cubicBezTo>
                    <a:pt x="168" y="15211"/>
                    <a:pt x="168" y="14444"/>
                    <a:pt x="201" y="13710"/>
                  </a:cubicBezTo>
                  <a:cubicBezTo>
                    <a:pt x="234" y="12576"/>
                    <a:pt x="601" y="11508"/>
                    <a:pt x="1235" y="10574"/>
                  </a:cubicBezTo>
                  <a:cubicBezTo>
                    <a:pt x="1602" y="10041"/>
                    <a:pt x="2102" y="9607"/>
                    <a:pt x="2703" y="9340"/>
                  </a:cubicBezTo>
                  <a:cubicBezTo>
                    <a:pt x="3337" y="9007"/>
                    <a:pt x="4004" y="8773"/>
                    <a:pt x="4671" y="8540"/>
                  </a:cubicBezTo>
                  <a:cubicBezTo>
                    <a:pt x="5371" y="8306"/>
                    <a:pt x="6039" y="8006"/>
                    <a:pt x="6639" y="7606"/>
                  </a:cubicBezTo>
                  <a:cubicBezTo>
                    <a:pt x="7206" y="7239"/>
                    <a:pt x="7673" y="6672"/>
                    <a:pt x="7907" y="6038"/>
                  </a:cubicBezTo>
                  <a:cubicBezTo>
                    <a:pt x="8107" y="5437"/>
                    <a:pt x="8173" y="4837"/>
                    <a:pt x="8107" y="4203"/>
                  </a:cubicBezTo>
                  <a:cubicBezTo>
                    <a:pt x="8107" y="3636"/>
                    <a:pt x="8073" y="3102"/>
                    <a:pt x="8073" y="2635"/>
                  </a:cubicBezTo>
                  <a:cubicBezTo>
                    <a:pt x="8040" y="1901"/>
                    <a:pt x="8274" y="1134"/>
                    <a:pt x="8707" y="534"/>
                  </a:cubicBezTo>
                  <a:cubicBezTo>
                    <a:pt x="8874" y="300"/>
                    <a:pt x="9074" y="134"/>
                    <a:pt x="9308"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446;p55"/>
            <p:cNvSpPr/>
            <p:nvPr/>
          </p:nvSpPr>
          <p:spPr>
            <a:xfrm>
              <a:off x="3231650" y="1119250"/>
              <a:ext cx="165150" cy="194775"/>
            </a:xfrm>
            <a:custGeom>
              <a:avLst/>
              <a:gdLst/>
              <a:ahLst/>
              <a:cxnLst/>
              <a:rect l="l" t="t" r="r" b="b"/>
              <a:pathLst>
                <a:path w="6606" h="7791" extrusionOk="0">
                  <a:moveTo>
                    <a:pt x="3893" y="1"/>
                  </a:moveTo>
                  <a:cubicBezTo>
                    <a:pt x="3243" y="1"/>
                    <a:pt x="2511" y="248"/>
                    <a:pt x="1968" y="547"/>
                  </a:cubicBezTo>
                  <a:cubicBezTo>
                    <a:pt x="1068" y="1014"/>
                    <a:pt x="467" y="1848"/>
                    <a:pt x="301" y="2816"/>
                  </a:cubicBezTo>
                  <a:cubicBezTo>
                    <a:pt x="0" y="3950"/>
                    <a:pt x="100" y="5117"/>
                    <a:pt x="601" y="6151"/>
                  </a:cubicBezTo>
                  <a:cubicBezTo>
                    <a:pt x="1109" y="7167"/>
                    <a:pt x="2101" y="7791"/>
                    <a:pt x="3202" y="7791"/>
                  </a:cubicBezTo>
                  <a:cubicBezTo>
                    <a:pt x="3257" y="7791"/>
                    <a:pt x="3313" y="7789"/>
                    <a:pt x="3369" y="7786"/>
                  </a:cubicBezTo>
                  <a:cubicBezTo>
                    <a:pt x="4203" y="7619"/>
                    <a:pt x="4937" y="7185"/>
                    <a:pt x="5404" y="6518"/>
                  </a:cubicBezTo>
                  <a:cubicBezTo>
                    <a:pt x="5905" y="5851"/>
                    <a:pt x="6305" y="5151"/>
                    <a:pt x="6605" y="4383"/>
                  </a:cubicBezTo>
                  <a:lnTo>
                    <a:pt x="5137" y="547"/>
                  </a:lnTo>
                  <a:cubicBezTo>
                    <a:pt x="4859" y="152"/>
                    <a:pt x="4401" y="1"/>
                    <a:pt x="3893"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447;p55"/>
            <p:cNvSpPr/>
            <p:nvPr/>
          </p:nvSpPr>
          <p:spPr>
            <a:xfrm>
              <a:off x="3231650" y="1119250"/>
              <a:ext cx="165150" cy="194775"/>
            </a:xfrm>
            <a:custGeom>
              <a:avLst/>
              <a:gdLst/>
              <a:ahLst/>
              <a:cxnLst/>
              <a:rect l="l" t="t" r="r" b="b"/>
              <a:pathLst>
                <a:path w="6606" h="7791" extrusionOk="0">
                  <a:moveTo>
                    <a:pt x="3893" y="1"/>
                  </a:moveTo>
                  <a:cubicBezTo>
                    <a:pt x="3243" y="1"/>
                    <a:pt x="2511" y="248"/>
                    <a:pt x="1968" y="547"/>
                  </a:cubicBezTo>
                  <a:cubicBezTo>
                    <a:pt x="1068" y="1014"/>
                    <a:pt x="467" y="1848"/>
                    <a:pt x="301" y="2816"/>
                  </a:cubicBezTo>
                  <a:cubicBezTo>
                    <a:pt x="0" y="3950"/>
                    <a:pt x="100" y="5117"/>
                    <a:pt x="601" y="6151"/>
                  </a:cubicBezTo>
                  <a:cubicBezTo>
                    <a:pt x="1109" y="7167"/>
                    <a:pt x="2101" y="7791"/>
                    <a:pt x="3202" y="7791"/>
                  </a:cubicBezTo>
                  <a:cubicBezTo>
                    <a:pt x="3257" y="7791"/>
                    <a:pt x="3313" y="7789"/>
                    <a:pt x="3369" y="7786"/>
                  </a:cubicBezTo>
                  <a:cubicBezTo>
                    <a:pt x="4203" y="7619"/>
                    <a:pt x="4937" y="7185"/>
                    <a:pt x="5404" y="6518"/>
                  </a:cubicBezTo>
                  <a:cubicBezTo>
                    <a:pt x="5905" y="5851"/>
                    <a:pt x="6305" y="5151"/>
                    <a:pt x="6605" y="4383"/>
                  </a:cubicBezTo>
                  <a:lnTo>
                    <a:pt x="5137" y="547"/>
                  </a:lnTo>
                  <a:cubicBezTo>
                    <a:pt x="4859" y="152"/>
                    <a:pt x="4401" y="1"/>
                    <a:pt x="389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448;p55"/>
            <p:cNvSpPr/>
            <p:nvPr/>
          </p:nvSpPr>
          <p:spPr>
            <a:xfrm>
              <a:off x="3234150" y="1200725"/>
              <a:ext cx="56725" cy="33950"/>
            </a:xfrm>
            <a:custGeom>
              <a:avLst/>
              <a:gdLst/>
              <a:ahLst/>
              <a:cxnLst/>
              <a:rect l="l" t="t" r="r" b="b"/>
              <a:pathLst>
                <a:path w="2269" h="1358" extrusionOk="0">
                  <a:moveTo>
                    <a:pt x="1457" y="1"/>
                  </a:moveTo>
                  <a:cubicBezTo>
                    <a:pt x="1231" y="1"/>
                    <a:pt x="1009" y="53"/>
                    <a:pt x="801" y="157"/>
                  </a:cubicBezTo>
                  <a:cubicBezTo>
                    <a:pt x="467" y="324"/>
                    <a:pt x="234" y="591"/>
                    <a:pt x="100" y="958"/>
                  </a:cubicBezTo>
                  <a:cubicBezTo>
                    <a:pt x="0" y="1191"/>
                    <a:pt x="34" y="1358"/>
                    <a:pt x="67" y="1358"/>
                  </a:cubicBezTo>
                  <a:cubicBezTo>
                    <a:pt x="100" y="1358"/>
                    <a:pt x="134" y="1224"/>
                    <a:pt x="234" y="991"/>
                  </a:cubicBezTo>
                  <a:cubicBezTo>
                    <a:pt x="490" y="479"/>
                    <a:pt x="988" y="161"/>
                    <a:pt x="1543" y="161"/>
                  </a:cubicBezTo>
                  <a:cubicBezTo>
                    <a:pt x="1639" y="161"/>
                    <a:pt x="1737" y="171"/>
                    <a:pt x="1835" y="190"/>
                  </a:cubicBezTo>
                  <a:cubicBezTo>
                    <a:pt x="2102" y="224"/>
                    <a:pt x="2235" y="290"/>
                    <a:pt x="2235" y="290"/>
                  </a:cubicBezTo>
                  <a:cubicBezTo>
                    <a:pt x="2269" y="224"/>
                    <a:pt x="2135" y="124"/>
                    <a:pt x="1868" y="57"/>
                  </a:cubicBezTo>
                  <a:cubicBezTo>
                    <a:pt x="1731" y="19"/>
                    <a:pt x="1593" y="1"/>
                    <a:pt x="145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449;p55"/>
            <p:cNvSpPr/>
            <p:nvPr/>
          </p:nvSpPr>
          <p:spPr>
            <a:xfrm>
              <a:off x="3236650" y="1163200"/>
              <a:ext cx="59225" cy="30750"/>
            </a:xfrm>
            <a:custGeom>
              <a:avLst/>
              <a:gdLst/>
              <a:ahLst/>
              <a:cxnLst/>
              <a:rect l="l" t="t" r="r" b="b"/>
              <a:pathLst>
                <a:path w="2369" h="1230" extrusionOk="0">
                  <a:moveTo>
                    <a:pt x="1616" y="1"/>
                  </a:moveTo>
                  <a:cubicBezTo>
                    <a:pt x="1398" y="1"/>
                    <a:pt x="1176" y="53"/>
                    <a:pt x="968" y="157"/>
                  </a:cubicBezTo>
                  <a:cubicBezTo>
                    <a:pt x="668" y="324"/>
                    <a:pt x="401" y="557"/>
                    <a:pt x="201" y="857"/>
                  </a:cubicBezTo>
                  <a:cubicBezTo>
                    <a:pt x="67" y="1058"/>
                    <a:pt x="0" y="1224"/>
                    <a:pt x="34" y="1224"/>
                  </a:cubicBezTo>
                  <a:cubicBezTo>
                    <a:pt x="37" y="1228"/>
                    <a:pt x="42" y="1230"/>
                    <a:pt x="46" y="1230"/>
                  </a:cubicBezTo>
                  <a:cubicBezTo>
                    <a:pt x="89" y="1230"/>
                    <a:pt x="185" y="1107"/>
                    <a:pt x="334" y="958"/>
                  </a:cubicBezTo>
                  <a:cubicBezTo>
                    <a:pt x="534" y="691"/>
                    <a:pt x="801" y="491"/>
                    <a:pt x="1068" y="357"/>
                  </a:cubicBezTo>
                  <a:cubicBezTo>
                    <a:pt x="1297" y="255"/>
                    <a:pt x="1527" y="212"/>
                    <a:pt x="1756" y="212"/>
                  </a:cubicBezTo>
                  <a:cubicBezTo>
                    <a:pt x="1827" y="212"/>
                    <a:pt x="1898" y="216"/>
                    <a:pt x="1969" y="224"/>
                  </a:cubicBezTo>
                  <a:cubicBezTo>
                    <a:pt x="2157" y="251"/>
                    <a:pt x="2303" y="299"/>
                    <a:pt x="2351" y="299"/>
                  </a:cubicBezTo>
                  <a:cubicBezTo>
                    <a:pt x="2363" y="299"/>
                    <a:pt x="2369" y="297"/>
                    <a:pt x="2369" y="290"/>
                  </a:cubicBezTo>
                  <a:cubicBezTo>
                    <a:pt x="2369" y="290"/>
                    <a:pt x="2269" y="157"/>
                    <a:pt x="2002" y="57"/>
                  </a:cubicBezTo>
                  <a:cubicBezTo>
                    <a:pt x="1877" y="19"/>
                    <a:pt x="1747" y="1"/>
                    <a:pt x="161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450;p55"/>
            <p:cNvSpPr/>
            <p:nvPr/>
          </p:nvSpPr>
          <p:spPr>
            <a:xfrm>
              <a:off x="3276675" y="1134050"/>
              <a:ext cx="35050" cy="22250"/>
            </a:xfrm>
            <a:custGeom>
              <a:avLst/>
              <a:gdLst/>
              <a:ahLst/>
              <a:cxnLst/>
              <a:rect l="l" t="t" r="r" b="b"/>
              <a:pathLst>
                <a:path w="1402" h="890" extrusionOk="0">
                  <a:moveTo>
                    <a:pt x="293" y="1"/>
                  </a:moveTo>
                  <a:cubicBezTo>
                    <a:pt x="119" y="1"/>
                    <a:pt x="1" y="54"/>
                    <a:pt x="1" y="89"/>
                  </a:cubicBezTo>
                  <a:cubicBezTo>
                    <a:pt x="1" y="155"/>
                    <a:pt x="401" y="122"/>
                    <a:pt x="768" y="356"/>
                  </a:cubicBezTo>
                  <a:cubicBezTo>
                    <a:pt x="1135" y="589"/>
                    <a:pt x="1302" y="889"/>
                    <a:pt x="1368" y="889"/>
                  </a:cubicBezTo>
                  <a:cubicBezTo>
                    <a:pt x="1402" y="889"/>
                    <a:pt x="1335" y="456"/>
                    <a:pt x="868" y="189"/>
                  </a:cubicBezTo>
                  <a:cubicBezTo>
                    <a:pt x="661" y="45"/>
                    <a:pt x="453" y="1"/>
                    <a:pt x="29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451;p55"/>
            <p:cNvSpPr/>
            <p:nvPr/>
          </p:nvSpPr>
          <p:spPr>
            <a:xfrm>
              <a:off x="3325050" y="1117775"/>
              <a:ext cx="8350" cy="21850"/>
            </a:xfrm>
            <a:custGeom>
              <a:avLst/>
              <a:gdLst/>
              <a:ahLst/>
              <a:cxnLst/>
              <a:rect l="l" t="t" r="r" b="b"/>
              <a:pathLst>
                <a:path w="334" h="874" extrusionOk="0">
                  <a:moveTo>
                    <a:pt x="81" y="1"/>
                  </a:moveTo>
                  <a:cubicBezTo>
                    <a:pt x="75" y="1"/>
                    <a:pt x="70" y="3"/>
                    <a:pt x="67" y="6"/>
                  </a:cubicBezTo>
                  <a:cubicBezTo>
                    <a:pt x="0" y="39"/>
                    <a:pt x="67" y="239"/>
                    <a:pt x="100" y="440"/>
                  </a:cubicBezTo>
                  <a:cubicBezTo>
                    <a:pt x="134" y="640"/>
                    <a:pt x="100" y="840"/>
                    <a:pt x="167" y="873"/>
                  </a:cubicBezTo>
                  <a:cubicBezTo>
                    <a:pt x="200" y="873"/>
                    <a:pt x="334" y="706"/>
                    <a:pt x="301" y="406"/>
                  </a:cubicBezTo>
                  <a:cubicBezTo>
                    <a:pt x="271" y="136"/>
                    <a:pt x="132" y="1"/>
                    <a:pt x="8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452;p55"/>
            <p:cNvSpPr/>
            <p:nvPr/>
          </p:nvSpPr>
          <p:spPr>
            <a:xfrm>
              <a:off x="3245000" y="1228700"/>
              <a:ext cx="47550" cy="51850"/>
            </a:xfrm>
            <a:custGeom>
              <a:avLst/>
              <a:gdLst/>
              <a:ahLst/>
              <a:cxnLst/>
              <a:rect l="l" t="t" r="r" b="b"/>
              <a:pathLst>
                <a:path w="1902" h="2074" extrusionOk="0">
                  <a:moveTo>
                    <a:pt x="1727" y="0"/>
                  </a:moveTo>
                  <a:cubicBezTo>
                    <a:pt x="1648" y="0"/>
                    <a:pt x="1547" y="11"/>
                    <a:pt x="1434" y="39"/>
                  </a:cubicBezTo>
                  <a:cubicBezTo>
                    <a:pt x="667" y="206"/>
                    <a:pt x="100" y="839"/>
                    <a:pt x="33" y="1607"/>
                  </a:cubicBezTo>
                  <a:cubicBezTo>
                    <a:pt x="0" y="1907"/>
                    <a:pt x="33" y="2074"/>
                    <a:pt x="67" y="2074"/>
                  </a:cubicBezTo>
                  <a:cubicBezTo>
                    <a:pt x="100" y="2074"/>
                    <a:pt x="100" y="1907"/>
                    <a:pt x="167" y="1673"/>
                  </a:cubicBezTo>
                  <a:cubicBezTo>
                    <a:pt x="334" y="973"/>
                    <a:pt x="834" y="406"/>
                    <a:pt x="1468" y="172"/>
                  </a:cubicBezTo>
                  <a:cubicBezTo>
                    <a:pt x="1735" y="72"/>
                    <a:pt x="1901" y="72"/>
                    <a:pt x="1901" y="39"/>
                  </a:cubicBezTo>
                  <a:cubicBezTo>
                    <a:pt x="1901" y="19"/>
                    <a:pt x="1835" y="0"/>
                    <a:pt x="172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453;p55"/>
            <p:cNvSpPr/>
            <p:nvPr/>
          </p:nvSpPr>
          <p:spPr>
            <a:xfrm>
              <a:off x="3277500" y="1256350"/>
              <a:ext cx="30900" cy="59225"/>
            </a:xfrm>
            <a:custGeom>
              <a:avLst/>
              <a:gdLst/>
              <a:ahLst/>
              <a:cxnLst/>
              <a:rect l="l" t="t" r="r" b="b"/>
              <a:pathLst>
                <a:path w="1236" h="2369" extrusionOk="0">
                  <a:moveTo>
                    <a:pt x="1235" y="0"/>
                  </a:moveTo>
                  <a:lnTo>
                    <a:pt x="1235" y="0"/>
                  </a:lnTo>
                  <a:cubicBezTo>
                    <a:pt x="1235" y="0"/>
                    <a:pt x="1068" y="34"/>
                    <a:pt x="868" y="167"/>
                  </a:cubicBezTo>
                  <a:cubicBezTo>
                    <a:pt x="268" y="567"/>
                    <a:pt x="1" y="1334"/>
                    <a:pt x="234" y="2002"/>
                  </a:cubicBezTo>
                  <a:cubicBezTo>
                    <a:pt x="301" y="2268"/>
                    <a:pt x="435" y="2369"/>
                    <a:pt x="435" y="2369"/>
                  </a:cubicBezTo>
                  <a:cubicBezTo>
                    <a:pt x="335" y="1935"/>
                    <a:pt x="335" y="1501"/>
                    <a:pt x="468" y="1068"/>
                  </a:cubicBezTo>
                  <a:cubicBezTo>
                    <a:pt x="635" y="667"/>
                    <a:pt x="902" y="300"/>
                    <a:pt x="123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454;p55"/>
            <p:cNvSpPr/>
            <p:nvPr/>
          </p:nvSpPr>
          <p:spPr>
            <a:xfrm>
              <a:off x="3459300" y="571925"/>
              <a:ext cx="836475" cy="856550"/>
            </a:xfrm>
            <a:custGeom>
              <a:avLst/>
              <a:gdLst/>
              <a:ahLst/>
              <a:cxnLst/>
              <a:rect l="l" t="t" r="r" b="b"/>
              <a:pathLst>
                <a:path w="33459" h="34262" extrusionOk="0">
                  <a:moveTo>
                    <a:pt x="10847" y="1"/>
                  </a:moveTo>
                  <a:cubicBezTo>
                    <a:pt x="10479" y="1"/>
                    <a:pt x="10110" y="30"/>
                    <a:pt x="9741" y="91"/>
                  </a:cubicBezTo>
                  <a:cubicBezTo>
                    <a:pt x="8173" y="324"/>
                    <a:pt x="6672" y="1158"/>
                    <a:pt x="5972" y="2526"/>
                  </a:cubicBezTo>
                  <a:cubicBezTo>
                    <a:pt x="5271" y="3927"/>
                    <a:pt x="5571" y="5828"/>
                    <a:pt x="6906" y="6662"/>
                  </a:cubicBezTo>
                  <a:lnTo>
                    <a:pt x="2703" y="15302"/>
                  </a:lnTo>
                  <a:cubicBezTo>
                    <a:pt x="1" y="20606"/>
                    <a:pt x="2603" y="27110"/>
                    <a:pt x="8240" y="29045"/>
                  </a:cubicBezTo>
                  <a:cubicBezTo>
                    <a:pt x="9441" y="29479"/>
                    <a:pt x="10775" y="29679"/>
                    <a:pt x="11743" y="30513"/>
                  </a:cubicBezTo>
                  <a:cubicBezTo>
                    <a:pt x="12443" y="31180"/>
                    <a:pt x="12843" y="32081"/>
                    <a:pt x="13410" y="32881"/>
                  </a:cubicBezTo>
                  <a:cubicBezTo>
                    <a:pt x="13911" y="33588"/>
                    <a:pt x="14672" y="34217"/>
                    <a:pt x="15486" y="34217"/>
                  </a:cubicBezTo>
                  <a:cubicBezTo>
                    <a:pt x="15594" y="34217"/>
                    <a:pt x="15703" y="34205"/>
                    <a:pt x="15812" y="34182"/>
                  </a:cubicBezTo>
                  <a:cubicBezTo>
                    <a:pt x="16546" y="34049"/>
                    <a:pt x="17146" y="33381"/>
                    <a:pt x="17880" y="33348"/>
                  </a:cubicBezTo>
                  <a:cubicBezTo>
                    <a:pt x="17902" y="33347"/>
                    <a:pt x="17924" y="33347"/>
                    <a:pt x="17946" y="33347"/>
                  </a:cubicBezTo>
                  <a:cubicBezTo>
                    <a:pt x="18652" y="33347"/>
                    <a:pt x="19268" y="33858"/>
                    <a:pt x="19915" y="34182"/>
                  </a:cubicBezTo>
                  <a:cubicBezTo>
                    <a:pt x="20023" y="34236"/>
                    <a:pt x="20122" y="34262"/>
                    <a:pt x="20214" y="34262"/>
                  </a:cubicBezTo>
                  <a:cubicBezTo>
                    <a:pt x="21473" y="34262"/>
                    <a:pt x="21217" y="29413"/>
                    <a:pt x="22150" y="28044"/>
                  </a:cubicBezTo>
                  <a:cubicBezTo>
                    <a:pt x="22444" y="27641"/>
                    <a:pt x="23413" y="27550"/>
                    <a:pt x="24454" y="27550"/>
                  </a:cubicBezTo>
                  <a:cubicBezTo>
                    <a:pt x="25305" y="27550"/>
                    <a:pt x="26205" y="27611"/>
                    <a:pt x="26820" y="27611"/>
                  </a:cubicBezTo>
                  <a:cubicBezTo>
                    <a:pt x="27714" y="27611"/>
                    <a:pt x="29791" y="29779"/>
                    <a:pt x="30702" y="29779"/>
                  </a:cubicBezTo>
                  <a:cubicBezTo>
                    <a:pt x="30709" y="29779"/>
                    <a:pt x="30716" y="29779"/>
                    <a:pt x="30723" y="29779"/>
                  </a:cubicBezTo>
                  <a:cubicBezTo>
                    <a:pt x="32524" y="29679"/>
                    <a:pt x="32157" y="28611"/>
                    <a:pt x="31623" y="26877"/>
                  </a:cubicBezTo>
                  <a:cubicBezTo>
                    <a:pt x="31423" y="26210"/>
                    <a:pt x="30956" y="25609"/>
                    <a:pt x="31023" y="24909"/>
                  </a:cubicBezTo>
                  <a:cubicBezTo>
                    <a:pt x="31056" y="24142"/>
                    <a:pt x="31690" y="23574"/>
                    <a:pt x="32124" y="22941"/>
                  </a:cubicBezTo>
                  <a:cubicBezTo>
                    <a:pt x="33458" y="20806"/>
                    <a:pt x="32858" y="18004"/>
                    <a:pt x="30756" y="16636"/>
                  </a:cubicBezTo>
                  <a:cubicBezTo>
                    <a:pt x="29655" y="15969"/>
                    <a:pt x="28288" y="15802"/>
                    <a:pt x="27387" y="14835"/>
                  </a:cubicBezTo>
                  <a:cubicBezTo>
                    <a:pt x="26486" y="13901"/>
                    <a:pt x="26386" y="12466"/>
                    <a:pt x="26220" y="11166"/>
                  </a:cubicBezTo>
                  <a:cubicBezTo>
                    <a:pt x="26119" y="9731"/>
                    <a:pt x="25719" y="8364"/>
                    <a:pt x="25052" y="7096"/>
                  </a:cubicBezTo>
                  <a:cubicBezTo>
                    <a:pt x="24352" y="5828"/>
                    <a:pt x="23117" y="4928"/>
                    <a:pt x="21716" y="4694"/>
                  </a:cubicBezTo>
                  <a:cubicBezTo>
                    <a:pt x="21496" y="4667"/>
                    <a:pt x="21275" y="4658"/>
                    <a:pt x="21053" y="4658"/>
                  </a:cubicBezTo>
                  <a:cubicBezTo>
                    <a:pt x="20623" y="4658"/>
                    <a:pt x="20191" y="4692"/>
                    <a:pt x="19768" y="4692"/>
                  </a:cubicBezTo>
                  <a:cubicBezTo>
                    <a:pt x="19351" y="4692"/>
                    <a:pt x="18941" y="4659"/>
                    <a:pt x="18547" y="4527"/>
                  </a:cubicBezTo>
                  <a:cubicBezTo>
                    <a:pt x="17380" y="4127"/>
                    <a:pt x="16713" y="2993"/>
                    <a:pt x="15879" y="2126"/>
                  </a:cubicBezTo>
                  <a:cubicBezTo>
                    <a:pt x="14514" y="761"/>
                    <a:pt x="12707" y="1"/>
                    <a:pt x="1084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455;p55"/>
            <p:cNvSpPr/>
            <p:nvPr/>
          </p:nvSpPr>
          <p:spPr>
            <a:xfrm>
              <a:off x="3285025" y="685350"/>
              <a:ext cx="420325" cy="612125"/>
            </a:xfrm>
            <a:custGeom>
              <a:avLst/>
              <a:gdLst/>
              <a:ahLst/>
              <a:cxnLst/>
              <a:rect l="l" t="t" r="r" b="b"/>
              <a:pathLst>
                <a:path w="16813" h="24485" extrusionOk="0">
                  <a:moveTo>
                    <a:pt x="11892" y="0"/>
                  </a:moveTo>
                  <a:cubicBezTo>
                    <a:pt x="11370" y="0"/>
                    <a:pt x="10848" y="74"/>
                    <a:pt x="10341" y="224"/>
                  </a:cubicBezTo>
                  <a:cubicBezTo>
                    <a:pt x="8840" y="691"/>
                    <a:pt x="7739" y="1959"/>
                    <a:pt x="7439" y="3493"/>
                  </a:cubicBezTo>
                  <a:cubicBezTo>
                    <a:pt x="7305" y="4427"/>
                    <a:pt x="7506" y="5461"/>
                    <a:pt x="7005" y="6228"/>
                  </a:cubicBezTo>
                  <a:cubicBezTo>
                    <a:pt x="6305" y="7329"/>
                    <a:pt x="4637" y="7429"/>
                    <a:pt x="3836" y="8430"/>
                  </a:cubicBezTo>
                  <a:cubicBezTo>
                    <a:pt x="3269" y="9130"/>
                    <a:pt x="3236" y="10098"/>
                    <a:pt x="3369" y="10998"/>
                  </a:cubicBezTo>
                  <a:cubicBezTo>
                    <a:pt x="3469" y="11899"/>
                    <a:pt x="3669" y="12800"/>
                    <a:pt x="3469" y="13667"/>
                  </a:cubicBezTo>
                  <a:cubicBezTo>
                    <a:pt x="3202" y="14968"/>
                    <a:pt x="3303" y="16302"/>
                    <a:pt x="2502" y="17336"/>
                  </a:cubicBezTo>
                  <a:cubicBezTo>
                    <a:pt x="1701" y="18404"/>
                    <a:pt x="0" y="19271"/>
                    <a:pt x="67" y="20539"/>
                  </a:cubicBezTo>
                  <a:cubicBezTo>
                    <a:pt x="100" y="21806"/>
                    <a:pt x="1001" y="23974"/>
                    <a:pt x="2235" y="24408"/>
                  </a:cubicBezTo>
                  <a:cubicBezTo>
                    <a:pt x="2376" y="24461"/>
                    <a:pt x="2515" y="24484"/>
                    <a:pt x="2653" y="24484"/>
                  </a:cubicBezTo>
                  <a:cubicBezTo>
                    <a:pt x="3466" y="24484"/>
                    <a:pt x="4249" y="23688"/>
                    <a:pt x="5104" y="23574"/>
                  </a:cubicBezTo>
                  <a:cubicBezTo>
                    <a:pt x="5719" y="23497"/>
                    <a:pt x="6339" y="23460"/>
                    <a:pt x="6960" y="23460"/>
                  </a:cubicBezTo>
                  <a:cubicBezTo>
                    <a:pt x="7956" y="23460"/>
                    <a:pt x="8955" y="23556"/>
                    <a:pt x="9941" y="23741"/>
                  </a:cubicBezTo>
                  <a:cubicBezTo>
                    <a:pt x="10908" y="23974"/>
                    <a:pt x="11909" y="24174"/>
                    <a:pt x="12909" y="24275"/>
                  </a:cubicBezTo>
                  <a:cubicBezTo>
                    <a:pt x="13066" y="24295"/>
                    <a:pt x="13224" y="24306"/>
                    <a:pt x="13381" y="24306"/>
                  </a:cubicBezTo>
                  <a:cubicBezTo>
                    <a:pt x="14228" y="24306"/>
                    <a:pt x="15070" y="24008"/>
                    <a:pt x="15745" y="23474"/>
                  </a:cubicBezTo>
                  <a:cubicBezTo>
                    <a:pt x="16512" y="22840"/>
                    <a:pt x="16812" y="21606"/>
                    <a:pt x="16245" y="20772"/>
                  </a:cubicBezTo>
                  <a:lnTo>
                    <a:pt x="14744" y="791"/>
                  </a:lnTo>
                  <a:cubicBezTo>
                    <a:pt x="13870" y="267"/>
                    <a:pt x="12882" y="0"/>
                    <a:pt x="1189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456;p55"/>
            <p:cNvSpPr/>
            <p:nvPr/>
          </p:nvSpPr>
          <p:spPr>
            <a:xfrm>
              <a:off x="3512675" y="710400"/>
              <a:ext cx="487875" cy="716100"/>
            </a:xfrm>
            <a:custGeom>
              <a:avLst/>
              <a:gdLst/>
              <a:ahLst/>
              <a:cxnLst/>
              <a:rect l="l" t="t" r="r" b="b"/>
              <a:pathLst>
                <a:path w="19515" h="28644" extrusionOk="0">
                  <a:moveTo>
                    <a:pt x="13365" y="1"/>
                  </a:moveTo>
                  <a:cubicBezTo>
                    <a:pt x="13226" y="1"/>
                    <a:pt x="13086" y="8"/>
                    <a:pt x="12943" y="23"/>
                  </a:cubicBezTo>
                  <a:lnTo>
                    <a:pt x="1902" y="2858"/>
                  </a:lnTo>
                  <a:cubicBezTo>
                    <a:pt x="801" y="2958"/>
                    <a:pt x="1" y="3892"/>
                    <a:pt x="34" y="4959"/>
                  </a:cubicBezTo>
                  <a:lnTo>
                    <a:pt x="935" y="25174"/>
                  </a:lnTo>
                  <a:lnTo>
                    <a:pt x="13677" y="28643"/>
                  </a:lnTo>
                  <a:cubicBezTo>
                    <a:pt x="13677" y="28643"/>
                    <a:pt x="13577" y="26018"/>
                    <a:pt x="13577" y="26008"/>
                  </a:cubicBezTo>
                  <a:lnTo>
                    <a:pt x="13577" y="26008"/>
                  </a:lnTo>
                  <a:cubicBezTo>
                    <a:pt x="13577" y="26008"/>
                    <a:pt x="13579" y="26009"/>
                    <a:pt x="13582" y="26009"/>
                  </a:cubicBezTo>
                  <a:cubicBezTo>
                    <a:pt x="13750" y="26009"/>
                    <a:pt x="18164" y="25127"/>
                    <a:pt x="19048" y="19303"/>
                  </a:cubicBezTo>
                  <a:cubicBezTo>
                    <a:pt x="19515" y="16368"/>
                    <a:pt x="19381" y="11531"/>
                    <a:pt x="19114" y="7561"/>
                  </a:cubicBezTo>
                  <a:cubicBezTo>
                    <a:pt x="18890" y="4135"/>
                    <a:pt x="16698" y="1"/>
                    <a:pt x="13365" y="1"/>
                  </a:cubicBez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457;p55"/>
            <p:cNvSpPr/>
            <p:nvPr/>
          </p:nvSpPr>
          <p:spPr>
            <a:xfrm>
              <a:off x="3900450" y="972750"/>
              <a:ext cx="38400" cy="36825"/>
            </a:xfrm>
            <a:custGeom>
              <a:avLst/>
              <a:gdLst/>
              <a:ahLst/>
              <a:cxnLst/>
              <a:rect l="l" t="t" r="r" b="b"/>
              <a:pathLst>
                <a:path w="1536" h="1473" extrusionOk="0">
                  <a:moveTo>
                    <a:pt x="795" y="0"/>
                  </a:moveTo>
                  <a:cubicBezTo>
                    <a:pt x="775" y="0"/>
                    <a:pt x="755" y="1"/>
                    <a:pt x="735" y="3"/>
                  </a:cubicBezTo>
                  <a:cubicBezTo>
                    <a:pt x="334" y="3"/>
                    <a:pt x="1" y="370"/>
                    <a:pt x="1" y="770"/>
                  </a:cubicBezTo>
                  <a:cubicBezTo>
                    <a:pt x="32" y="1182"/>
                    <a:pt x="335" y="1473"/>
                    <a:pt x="736" y="1473"/>
                  </a:cubicBezTo>
                  <a:cubicBezTo>
                    <a:pt x="758" y="1473"/>
                    <a:pt x="779" y="1472"/>
                    <a:pt x="801" y="1470"/>
                  </a:cubicBezTo>
                  <a:cubicBezTo>
                    <a:pt x="1202" y="1470"/>
                    <a:pt x="1535" y="1103"/>
                    <a:pt x="1535" y="703"/>
                  </a:cubicBezTo>
                  <a:cubicBezTo>
                    <a:pt x="1504" y="292"/>
                    <a:pt x="1171" y="0"/>
                    <a:pt x="79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458;p55"/>
            <p:cNvSpPr/>
            <p:nvPr/>
          </p:nvSpPr>
          <p:spPr>
            <a:xfrm>
              <a:off x="3887125" y="941950"/>
              <a:ext cx="78400" cy="20450"/>
            </a:xfrm>
            <a:custGeom>
              <a:avLst/>
              <a:gdLst/>
              <a:ahLst/>
              <a:cxnLst/>
              <a:rect l="l" t="t" r="r" b="b"/>
              <a:pathLst>
                <a:path w="3136" h="818" extrusionOk="0">
                  <a:moveTo>
                    <a:pt x="1601" y="0"/>
                  </a:moveTo>
                  <a:cubicBezTo>
                    <a:pt x="1168" y="0"/>
                    <a:pt x="734" y="134"/>
                    <a:pt x="400" y="401"/>
                  </a:cubicBezTo>
                  <a:cubicBezTo>
                    <a:pt x="133" y="601"/>
                    <a:pt x="0" y="701"/>
                    <a:pt x="100" y="801"/>
                  </a:cubicBezTo>
                  <a:cubicBezTo>
                    <a:pt x="108" y="812"/>
                    <a:pt x="122" y="817"/>
                    <a:pt x="142" y="817"/>
                  </a:cubicBezTo>
                  <a:cubicBezTo>
                    <a:pt x="303" y="817"/>
                    <a:pt x="860" y="501"/>
                    <a:pt x="1601" y="501"/>
                  </a:cubicBezTo>
                  <a:cubicBezTo>
                    <a:pt x="2313" y="501"/>
                    <a:pt x="2866" y="817"/>
                    <a:pt x="3027" y="817"/>
                  </a:cubicBezTo>
                  <a:cubicBezTo>
                    <a:pt x="3047" y="817"/>
                    <a:pt x="3061" y="812"/>
                    <a:pt x="3069" y="801"/>
                  </a:cubicBezTo>
                  <a:cubicBezTo>
                    <a:pt x="3136" y="768"/>
                    <a:pt x="3036" y="601"/>
                    <a:pt x="2802" y="401"/>
                  </a:cubicBezTo>
                  <a:cubicBezTo>
                    <a:pt x="2435" y="134"/>
                    <a:pt x="2035" y="0"/>
                    <a:pt x="160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459;p55"/>
            <p:cNvSpPr/>
            <p:nvPr/>
          </p:nvSpPr>
          <p:spPr>
            <a:xfrm>
              <a:off x="3699475" y="972750"/>
              <a:ext cx="38400" cy="36825"/>
            </a:xfrm>
            <a:custGeom>
              <a:avLst/>
              <a:gdLst/>
              <a:ahLst/>
              <a:cxnLst/>
              <a:rect l="l" t="t" r="r" b="b"/>
              <a:pathLst>
                <a:path w="1536" h="1473" extrusionOk="0">
                  <a:moveTo>
                    <a:pt x="795" y="0"/>
                  </a:moveTo>
                  <a:cubicBezTo>
                    <a:pt x="775" y="0"/>
                    <a:pt x="755" y="1"/>
                    <a:pt x="735" y="3"/>
                  </a:cubicBezTo>
                  <a:cubicBezTo>
                    <a:pt x="301" y="36"/>
                    <a:pt x="1" y="370"/>
                    <a:pt x="1" y="803"/>
                  </a:cubicBezTo>
                  <a:cubicBezTo>
                    <a:pt x="1" y="1183"/>
                    <a:pt x="331" y="1473"/>
                    <a:pt x="707" y="1473"/>
                  </a:cubicBezTo>
                  <a:cubicBezTo>
                    <a:pt x="727" y="1473"/>
                    <a:pt x="748" y="1472"/>
                    <a:pt x="768" y="1470"/>
                  </a:cubicBezTo>
                  <a:cubicBezTo>
                    <a:pt x="1202" y="1470"/>
                    <a:pt x="1535" y="1103"/>
                    <a:pt x="1502" y="703"/>
                  </a:cubicBezTo>
                  <a:cubicBezTo>
                    <a:pt x="1470" y="292"/>
                    <a:pt x="1168" y="0"/>
                    <a:pt x="79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460;p55"/>
            <p:cNvSpPr/>
            <p:nvPr/>
          </p:nvSpPr>
          <p:spPr>
            <a:xfrm>
              <a:off x="3685300" y="946125"/>
              <a:ext cx="78425" cy="21050"/>
            </a:xfrm>
            <a:custGeom>
              <a:avLst/>
              <a:gdLst/>
              <a:ahLst/>
              <a:cxnLst/>
              <a:rect l="l" t="t" r="r" b="b"/>
              <a:pathLst>
                <a:path w="3137" h="842" extrusionOk="0">
                  <a:moveTo>
                    <a:pt x="1635" y="0"/>
                  </a:moveTo>
                  <a:cubicBezTo>
                    <a:pt x="1201" y="0"/>
                    <a:pt x="768" y="134"/>
                    <a:pt x="434" y="401"/>
                  </a:cubicBezTo>
                  <a:cubicBezTo>
                    <a:pt x="167" y="601"/>
                    <a:pt x="1" y="701"/>
                    <a:pt x="101" y="801"/>
                  </a:cubicBezTo>
                  <a:cubicBezTo>
                    <a:pt x="112" y="812"/>
                    <a:pt x="129" y="817"/>
                    <a:pt x="152" y="817"/>
                  </a:cubicBezTo>
                  <a:cubicBezTo>
                    <a:pt x="337" y="817"/>
                    <a:pt x="890" y="501"/>
                    <a:pt x="1602" y="501"/>
                  </a:cubicBezTo>
                  <a:cubicBezTo>
                    <a:pt x="2372" y="501"/>
                    <a:pt x="2914" y="842"/>
                    <a:pt x="3072" y="842"/>
                  </a:cubicBezTo>
                  <a:cubicBezTo>
                    <a:pt x="3085" y="842"/>
                    <a:pt x="3095" y="839"/>
                    <a:pt x="3103" y="834"/>
                  </a:cubicBezTo>
                  <a:cubicBezTo>
                    <a:pt x="3136" y="767"/>
                    <a:pt x="3069" y="601"/>
                    <a:pt x="2803" y="401"/>
                  </a:cubicBezTo>
                  <a:cubicBezTo>
                    <a:pt x="2469" y="134"/>
                    <a:pt x="2035" y="0"/>
                    <a:pt x="163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461;p55"/>
            <p:cNvSpPr/>
            <p:nvPr/>
          </p:nvSpPr>
          <p:spPr>
            <a:xfrm>
              <a:off x="3826225" y="947750"/>
              <a:ext cx="64250" cy="171425"/>
            </a:xfrm>
            <a:custGeom>
              <a:avLst/>
              <a:gdLst/>
              <a:ahLst/>
              <a:cxnLst/>
              <a:rect l="l" t="t" r="r" b="b"/>
              <a:pathLst>
                <a:path w="2570" h="6857" extrusionOk="0">
                  <a:moveTo>
                    <a:pt x="74" y="0"/>
                  </a:moveTo>
                  <a:cubicBezTo>
                    <a:pt x="71" y="0"/>
                    <a:pt x="69" y="1"/>
                    <a:pt x="68" y="2"/>
                  </a:cubicBezTo>
                  <a:cubicBezTo>
                    <a:pt x="1" y="35"/>
                    <a:pt x="601" y="1903"/>
                    <a:pt x="1469" y="4172"/>
                  </a:cubicBezTo>
                  <a:cubicBezTo>
                    <a:pt x="1669" y="4705"/>
                    <a:pt x="1902" y="5239"/>
                    <a:pt x="2102" y="5739"/>
                  </a:cubicBezTo>
                  <a:cubicBezTo>
                    <a:pt x="2203" y="5940"/>
                    <a:pt x="2269" y="6173"/>
                    <a:pt x="2236" y="6373"/>
                  </a:cubicBezTo>
                  <a:cubicBezTo>
                    <a:pt x="2203" y="6507"/>
                    <a:pt x="2002" y="6573"/>
                    <a:pt x="1802" y="6573"/>
                  </a:cubicBezTo>
                  <a:cubicBezTo>
                    <a:pt x="1335" y="6607"/>
                    <a:pt x="902" y="6673"/>
                    <a:pt x="468" y="6807"/>
                  </a:cubicBezTo>
                  <a:cubicBezTo>
                    <a:pt x="685" y="6840"/>
                    <a:pt x="910" y="6857"/>
                    <a:pt x="1135" y="6857"/>
                  </a:cubicBezTo>
                  <a:cubicBezTo>
                    <a:pt x="1360" y="6857"/>
                    <a:pt x="1585" y="6840"/>
                    <a:pt x="1802" y="6807"/>
                  </a:cubicBezTo>
                  <a:cubicBezTo>
                    <a:pt x="1936" y="6807"/>
                    <a:pt x="2069" y="6807"/>
                    <a:pt x="2169" y="6774"/>
                  </a:cubicBezTo>
                  <a:cubicBezTo>
                    <a:pt x="2336" y="6740"/>
                    <a:pt x="2436" y="6607"/>
                    <a:pt x="2503" y="6473"/>
                  </a:cubicBezTo>
                  <a:cubicBezTo>
                    <a:pt x="2569" y="6173"/>
                    <a:pt x="2536" y="5873"/>
                    <a:pt x="2403" y="5639"/>
                  </a:cubicBezTo>
                  <a:cubicBezTo>
                    <a:pt x="2236" y="5139"/>
                    <a:pt x="2002" y="4605"/>
                    <a:pt x="1802" y="4038"/>
                  </a:cubicBezTo>
                  <a:cubicBezTo>
                    <a:pt x="950" y="1810"/>
                    <a:pt x="195" y="0"/>
                    <a:pt x="7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462;p55"/>
            <p:cNvSpPr/>
            <p:nvPr/>
          </p:nvSpPr>
          <p:spPr>
            <a:xfrm>
              <a:off x="3653625" y="1308050"/>
              <a:ext cx="198500" cy="107100"/>
            </a:xfrm>
            <a:custGeom>
              <a:avLst/>
              <a:gdLst/>
              <a:ahLst/>
              <a:cxnLst/>
              <a:rect l="l" t="t" r="r" b="b"/>
              <a:pathLst>
                <a:path w="7940" h="4284" extrusionOk="0">
                  <a:moveTo>
                    <a:pt x="0" y="0"/>
                  </a:moveTo>
                  <a:cubicBezTo>
                    <a:pt x="0" y="1"/>
                    <a:pt x="1636" y="4283"/>
                    <a:pt x="6817" y="4283"/>
                  </a:cubicBezTo>
                  <a:cubicBezTo>
                    <a:pt x="7123" y="4283"/>
                    <a:pt x="7441" y="4268"/>
                    <a:pt x="7772" y="4237"/>
                  </a:cubicBezTo>
                  <a:lnTo>
                    <a:pt x="7939" y="2102"/>
                  </a:lnTo>
                  <a:lnTo>
                    <a:pt x="7939" y="2102"/>
                  </a:lnTo>
                  <a:cubicBezTo>
                    <a:pt x="7875" y="2103"/>
                    <a:pt x="7812" y="2103"/>
                    <a:pt x="7748" y="2103"/>
                  </a:cubicBezTo>
                  <a:cubicBezTo>
                    <a:pt x="5013" y="2103"/>
                    <a:pt x="2347" y="1402"/>
                    <a:pt x="0"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463;p55"/>
            <p:cNvSpPr/>
            <p:nvPr/>
          </p:nvSpPr>
          <p:spPr>
            <a:xfrm>
              <a:off x="3767025" y="1153675"/>
              <a:ext cx="65075" cy="45775"/>
            </a:xfrm>
            <a:custGeom>
              <a:avLst/>
              <a:gdLst/>
              <a:ahLst/>
              <a:cxnLst/>
              <a:rect l="l" t="t" r="r" b="b"/>
              <a:pathLst>
                <a:path w="2603" h="1831" extrusionOk="0">
                  <a:moveTo>
                    <a:pt x="1276" y="1"/>
                  </a:moveTo>
                  <a:cubicBezTo>
                    <a:pt x="1240" y="1"/>
                    <a:pt x="1204" y="2"/>
                    <a:pt x="1168" y="4"/>
                  </a:cubicBezTo>
                  <a:cubicBezTo>
                    <a:pt x="801" y="38"/>
                    <a:pt x="468" y="238"/>
                    <a:pt x="234" y="505"/>
                  </a:cubicBezTo>
                  <a:cubicBezTo>
                    <a:pt x="1" y="805"/>
                    <a:pt x="1" y="1172"/>
                    <a:pt x="167" y="1505"/>
                  </a:cubicBezTo>
                  <a:cubicBezTo>
                    <a:pt x="356" y="1718"/>
                    <a:pt x="629" y="1830"/>
                    <a:pt x="914" y="1830"/>
                  </a:cubicBezTo>
                  <a:cubicBezTo>
                    <a:pt x="1032" y="1830"/>
                    <a:pt x="1151" y="1811"/>
                    <a:pt x="1268" y="1772"/>
                  </a:cubicBezTo>
                  <a:cubicBezTo>
                    <a:pt x="1635" y="1605"/>
                    <a:pt x="2002" y="1405"/>
                    <a:pt x="2302" y="1138"/>
                  </a:cubicBezTo>
                  <a:cubicBezTo>
                    <a:pt x="2402" y="1072"/>
                    <a:pt x="2469" y="972"/>
                    <a:pt x="2536" y="905"/>
                  </a:cubicBezTo>
                  <a:cubicBezTo>
                    <a:pt x="2602" y="805"/>
                    <a:pt x="2602" y="671"/>
                    <a:pt x="2536" y="571"/>
                  </a:cubicBezTo>
                  <a:lnTo>
                    <a:pt x="2469" y="571"/>
                  </a:lnTo>
                  <a:cubicBezTo>
                    <a:pt x="2190" y="200"/>
                    <a:pt x="1739" y="1"/>
                    <a:pt x="1276"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464;p55"/>
            <p:cNvSpPr/>
            <p:nvPr/>
          </p:nvSpPr>
          <p:spPr>
            <a:xfrm>
              <a:off x="3773750" y="1132850"/>
              <a:ext cx="69200" cy="58475"/>
            </a:xfrm>
            <a:custGeom>
              <a:avLst/>
              <a:gdLst/>
              <a:ahLst/>
              <a:cxnLst/>
              <a:rect l="l" t="t" r="r" b="b"/>
              <a:pathLst>
                <a:path w="2768" h="2339" extrusionOk="0">
                  <a:moveTo>
                    <a:pt x="119" y="0"/>
                  </a:moveTo>
                  <a:cubicBezTo>
                    <a:pt x="57" y="0"/>
                    <a:pt x="1" y="229"/>
                    <a:pt x="32" y="604"/>
                  </a:cubicBezTo>
                  <a:cubicBezTo>
                    <a:pt x="65" y="1071"/>
                    <a:pt x="332" y="1538"/>
                    <a:pt x="732" y="1838"/>
                  </a:cubicBezTo>
                  <a:cubicBezTo>
                    <a:pt x="1133" y="2172"/>
                    <a:pt x="1633" y="2338"/>
                    <a:pt x="2133" y="2338"/>
                  </a:cubicBezTo>
                  <a:cubicBezTo>
                    <a:pt x="2534" y="2338"/>
                    <a:pt x="2767" y="2205"/>
                    <a:pt x="2767" y="2172"/>
                  </a:cubicBezTo>
                  <a:cubicBezTo>
                    <a:pt x="2767" y="2038"/>
                    <a:pt x="1800" y="2138"/>
                    <a:pt x="1033" y="1504"/>
                  </a:cubicBezTo>
                  <a:cubicBezTo>
                    <a:pt x="299" y="871"/>
                    <a:pt x="265" y="3"/>
                    <a:pt x="132" y="3"/>
                  </a:cubicBezTo>
                  <a:cubicBezTo>
                    <a:pt x="128" y="1"/>
                    <a:pt x="123" y="0"/>
                    <a:pt x="11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465;p55"/>
            <p:cNvSpPr/>
            <p:nvPr/>
          </p:nvSpPr>
          <p:spPr>
            <a:xfrm>
              <a:off x="3677800" y="915325"/>
              <a:ext cx="95100" cy="27625"/>
            </a:xfrm>
            <a:custGeom>
              <a:avLst/>
              <a:gdLst/>
              <a:ahLst/>
              <a:cxnLst/>
              <a:rect l="l" t="t" r="r" b="b"/>
              <a:pathLst>
                <a:path w="3804" h="1105" extrusionOk="0">
                  <a:moveTo>
                    <a:pt x="2267" y="0"/>
                  </a:moveTo>
                  <a:cubicBezTo>
                    <a:pt x="2121" y="0"/>
                    <a:pt x="1976" y="11"/>
                    <a:pt x="1835" y="31"/>
                  </a:cubicBezTo>
                  <a:cubicBezTo>
                    <a:pt x="1335" y="65"/>
                    <a:pt x="834" y="232"/>
                    <a:pt x="434" y="498"/>
                  </a:cubicBezTo>
                  <a:cubicBezTo>
                    <a:pt x="134" y="732"/>
                    <a:pt x="0" y="932"/>
                    <a:pt x="34" y="1032"/>
                  </a:cubicBezTo>
                  <a:cubicBezTo>
                    <a:pt x="68" y="1084"/>
                    <a:pt x="146" y="1105"/>
                    <a:pt x="259" y="1105"/>
                  </a:cubicBezTo>
                  <a:cubicBezTo>
                    <a:pt x="580" y="1105"/>
                    <a:pt x="1186" y="939"/>
                    <a:pt x="1902" y="865"/>
                  </a:cubicBezTo>
                  <a:cubicBezTo>
                    <a:pt x="2869" y="732"/>
                    <a:pt x="3703" y="832"/>
                    <a:pt x="3770" y="632"/>
                  </a:cubicBezTo>
                  <a:cubicBezTo>
                    <a:pt x="3803" y="498"/>
                    <a:pt x="3636" y="332"/>
                    <a:pt x="3269" y="198"/>
                  </a:cubicBezTo>
                  <a:cubicBezTo>
                    <a:pt x="2944" y="59"/>
                    <a:pt x="2602" y="0"/>
                    <a:pt x="22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466;p55"/>
            <p:cNvSpPr/>
            <p:nvPr/>
          </p:nvSpPr>
          <p:spPr>
            <a:xfrm>
              <a:off x="3885450" y="882325"/>
              <a:ext cx="72575" cy="22675"/>
            </a:xfrm>
            <a:custGeom>
              <a:avLst/>
              <a:gdLst/>
              <a:ahLst/>
              <a:cxnLst/>
              <a:rect l="l" t="t" r="r" b="b"/>
              <a:pathLst>
                <a:path w="2903" h="907" extrusionOk="0">
                  <a:moveTo>
                    <a:pt x="1443" y="0"/>
                  </a:moveTo>
                  <a:cubicBezTo>
                    <a:pt x="1065" y="0"/>
                    <a:pt x="689" y="108"/>
                    <a:pt x="367" y="317"/>
                  </a:cubicBezTo>
                  <a:cubicBezTo>
                    <a:pt x="100" y="484"/>
                    <a:pt x="0" y="684"/>
                    <a:pt x="67" y="751"/>
                  </a:cubicBezTo>
                  <a:cubicBezTo>
                    <a:pt x="124" y="837"/>
                    <a:pt x="261" y="861"/>
                    <a:pt x="454" y="861"/>
                  </a:cubicBezTo>
                  <a:cubicBezTo>
                    <a:pt x="711" y="861"/>
                    <a:pt x="1068" y="818"/>
                    <a:pt x="1468" y="818"/>
                  </a:cubicBezTo>
                  <a:cubicBezTo>
                    <a:pt x="1913" y="818"/>
                    <a:pt x="2313" y="907"/>
                    <a:pt x="2570" y="907"/>
                  </a:cubicBezTo>
                  <a:cubicBezTo>
                    <a:pt x="2699" y="907"/>
                    <a:pt x="2791" y="884"/>
                    <a:pt x="2836" y="818"/>
                  </a:cubicBezTo>
                  <a:cubicBezTo>
                    <a:pt x="2902" y="751"/>
                    <a:pt x="2836" y="551"/>
                    <a:pt x="2602" y="384"/>
                  </a:cubicBezTo>
                  <a:cubicBezTo>
                    <a:pt x="2257" y="125"/>
                    <a:pt x="1849" y="0"/>
                    <a:pt x="144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67;p55"/>
            <p:cNvSpPr/>
            <p:nvPr/>
          </p:nvSpPr>
          <p:spPr>
            <a:xfrm>
              <a:off x="3367575" y="706800"/>
              <a:ext cx="357775" cy="647125"/>
            </a:xfrm>
            <a:custGeom>
              <a:avLst/>
              <a:gdLst/>
              <a:ahLst/>
              <a:cxnLst/>
              <a:rect l="l" t="t" r="r" b="b"/>
              <a:pathLst>
                <a:path w="14311" h="25885" extrusionOk="0">
                  <a:moveTo>
                    <a:pt x="8242" y="1"/>
                  </a:moveTo>
                  <a:cubicBezTo>
                    <a:pt x="7786" y="1"/>
                    <a:pt x="7326" y="55"/>
                    <a:pt x="6872" y="167"/>
                  </a:cubicBezTo>
                  <a:cubicBezTo>
                    <a:pt x="5304" y="634"/>
                    <a:pt x="3970" y="2068"/>
                    <a:pt x="3937" y="3669"/>
                  </a:cubicBezTo>
                  <a:cubicBezTo>
                    <a:pt x="3903" y="4703"/>
                    <a:pt x="4337" y="5837"/>
                    <a:pt x="3870" y="6771"/>
                  </a:cubicBezTo>
                  <a:cubicBezTo>
                    <a:pt x="3403" y="7739"/>
                    <a:pt x="2336" y="8039"/>
                    <a:pt x="1568" y="8706"/>
                  </a:cubicBezTo>
                  <a:cubicBezTo>
                    <a:pt x="334" y="9773"/>
                    <a:pt x="1" y="11541"/>
                    <a:pt x="734" y="12976"/>
                  </a:cubicBezTo>
                  <a:cubicBezTo>
                    <a:pt x="1402" y="14177"/>
                    <a:pt x="2769" y="15077"/>
                    <a:pt x="2869" y="16378"/>
                  </a:cubicBezTo>
                  <a:cubicBezTo>
                    <a:pt x="2969" y="17646"/>
                    <a:pt x="1902" y="18713"/>
                    <a:pt x="1668" y="19947"/>
                  </a:cubicBezTo>
                  <a:lnTo>
                    <a:pt x="11976" y="25885"/>
                  </a:lnTo>
                  <a:cubicBezTo>
                    <a:pt x="14311" y="20748"/>
                    <a:pt x="10041" y="18780"/>
                    <a:pt x="9841" y="17612"/>
                  </a:cubicBezTo>
                  <a:cubicBezTo>
                    <a:pt x="9307" y="14944"/>
                    <a:pt x="11242" y="13876"/>
                    <a:pt x="11108" y="12142"/>
                  </a:cubicBezTo>
                  <a:cubicBezTo>
                    <a:pt x="11042" y="11241"/>
                    <a:pt x="10408" y="10474"/>
                    <a:pt x="9908" y="9740"/>
                  </a:cubicBezTo>
                  <a:cubicBezTo>
                    <a:pt x="9374" y="9006"/>
                    <a:pt x="8907" y="8072"/>
                    <a:pt x="9240" y="7238"/>
                  </a:cubicBezTo>
                  <a:cubicBezTo>
                    <a:pt x="9641" y="6137"/>
                    <a:pt x="11108" y="5871"/>
                    <a:pt x="11976" y="5070"/>
                  </a:cubicBezTo>
                  <a:cubicBezTo>
                    <a:pt x="12710" y="4370"/>
                    <a:pt x="12976" y="3335"/>
                    <a:pt x="12710" y="2368"/>
                  </a:cubicBezTo>
                  <a:cubicBezTo>
                    <a:pt x="12398" y="1465"/>
                    <a:pt x="11651" y="795"/>
                    <a:pt x="10740" y="574"/>
                  </a:cubicBezTo>
                  <a:lnTo>
                    <a:pt x="10740" y="574"/>
                  </a:lnTo>
                  <a:cubicBezTo>
                    <a:pt x="9958" y="197"/>
                    <a:pt x="9106" y="1"/>
                    <a:pt x="824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68;p55"/>
            <p:cNvSpPr/>
            <p:nvPr/>
          </p:nvSpPr>
          <p:spPr>
            <a:xfrm>
              <a:off x="3631100" y="656400"/>
              <a:ext cx="464525" cy="298025"/>
            </a:xfrm>
            <a:custGeom>
              <a:avLst/>
              <a:gdLst/>
              <a:ahLst/>
              <a:cxnLst/>
              <a:rect l="l" t="t" r="r" b="b"/>
              <a:pathLst>
                <a:path w="18581" h="11921" extrusionOk="0">
                  <a:moveTo>
                    <a:pt x="3913" y="1"/>
                  </a:moveTo>
                  <a:cubicBezTo>
                    <a:pt x="2448" y="1"/>
                    <a:pt x="1104" y="1072"/>
                    <a:pt x="0" y="2116"/>
                  </a:cubicBezTo>
                  <a:lnTo>
                    <a:pt x="401" y="1749"/>
                  </a:lnTo>
                  <a:cubicBezTo>
                    <a:pt x="401" y="4040"/>
                    <a:pt x="2281" y="5814"/>
                    <a:pt x="4489" y="5814"/>
                  </a:cubicBezTo>
                  <a:cubicBezTo>
                    <a:pt x="4724" y="5814"/>
                    <a:pt x="4963" y="5793"/>
                    <a:pt x="5204" y="5752"/>
                  </a:cubicBezTo>
                  <a:cubicBezTo>
                    <a:pt x="5820" y="5638"/>
                    <a:pt x="6483" y="5383"/>
                    <a:pt x="7086" y="5383"/>
                  </a:cubicBezTo>
                  <a:cubicBezTo>
                    <a:pt x="7365" y="5383"/>
                    <a:pt x="7630" y="5437"/>
                    <a:pt x="7873" y="5585"/>
                  </a:cubicBezTo>
                  <a:cubicBezTo>
                    <a:pt x="8673" y="6085"/>
                    <a:pt x="8740" y="7353"/>
                    <a:pt x="9474" y="7987"/>
                  </a:cubicBezTo>
                  <a:cubicBezTo>
                    <a:pt x="9872" y="8334"/>
                    <a:pt x="10364" y="8423"/>
                    <a:pt x="10895" y="8423"/>
                  </a:cubicBezTo>
                  <a:cubicBezTo>
                    <a:pt x="11463" y="8423"/>
                    <a:pt x="12075" y="8321"/>
                    <a:pt x="12663" y="8321"/>
                  </a:cubicBezTo>
                  <a:cubicBezTo>
                    <a:pt x="12954" y="8321"/>
                    <a:pt x="13239" y="8346"/>
                    <a:pt x="13510" y="8420"/>
                  </a:cubicBezTo>
                  <a:cubicBezTo>
                    <a:pt x="14544" y="8754"/>
                    <a:pt x="15178" y="9721"/>
                    <a:pt x="15878" y="10555"/>
                  </a:cubicBezTo>
                  <a:cubicBezTo>
                    <a:pt x="16447" y="11238"/>
                    <a:pt x="17259" y="11921"/>
                    <a:pt x="18127" y="11921"/>
                  </a:cubicBezTo>
                  <a:cubicBezTo>
                    <a:pt x="18277" y="11921"/>
                    <a:pt x="18428" y="11900"/>
                    <a:pt x="18580" y="11856"/>
                  </a:cubicBezTo>
                  <a:cubicBezTo>
                    <a:pt x="18547" y="10922"/>
                    <a:pt x="18414" y="10021"/>
                    <a:pt x="18180" y="9121"/>
                  </a:cubicBezTo>
                  <a:cubicBezTo>
                    <a:pt x="17913" y="8220"/>
                    <a:pt x="17379" y="7420"/>
                    <a:pt x="16612" y="6886"/>
                  </a:cubicBezTo>
                  <a:cubicBezTo>
                    <a:pt x="16179" y="6652"/>
                    <a:pt x="15712" y="6386"/>
                    <a:pt x="15311" y="6119"/>
                  </a:cubicBezTo>
                  <a:cubicBezTo>
                    <a:pt x="14477" y="5452"/>
                    <a:pt x="14244" y="4251"/>
                    <a:pt x="13744" y="3283"/>
                  </a:cubicBezTo>
                  <a:cubicBezTo>
                    <a:pt x="13043" y="2016"/>
                    <a:pt x="11775" y="1182"/>
                    <a:pt x="10374" y="1048"/>
                  </a:cubicBezTo>
                  <a:cubicBezTo>
                    <a:pt x="10165" y="1024"/>
                    <a:pt x="9954" y="1016"/>
                    <a:pt x="9742" y="1016"/>
                  </a:cubicBezTo>
                  <a:cubicBezTo>
                    <a:pt x="9135" y="1016"/>
                    <a:pt x="8523" y="1089"/>
                    <a:pt x="7914" y="1089"/>
                  </a:cubicBezTo>
                  <a:cubicBezTo>
                    <a:pt x="7553" y="1089"/>
                    <a:pt x="7194" y="1063"/>
                    <a:pt x="6839" y="982"/>
                  </a:cubicBezTo>
                  <a:cubicBezTo>
                    <a:pt x="6005" y="748"/>
                    <a:pt x="5271" y="214"/>
                    <a:pt x="4437" y="48"/>
                  </a:cubicBezTo>
                  <a:cubicBezTo>
                    <a:pt x="4261" y="16"/>
                    <a:pt x="4086" y="1"/>
                    <a:pt x="391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69;p55"/>
            <p:cNvSpPr/>
            <p:nvPr/>
          </p:nvSpPr>
          <p:spPr>
            <a:xfrm>
              <a:off x="3640275" y="602175"/>
              <a:ext cx="616300" cy="544950"/>
            </a:xfrm>
            <a:custGeom>
              <a:avLst/>
              <a:gdLst/>
              <a:ahLst/>
              <a:cxnLst/>
              <a:rect l="l" t="t" r="r" b="b"/>
              <a:pathLst>
                <a:path w="24652" h="21798" extrusionOk="0">
                  <a:moveTo>
                    <a:pt x="3525" y="0"/>
                  </a:moveTo>
                  <a:cubicBezTo>
                    <a:pt x="3180" y="0"/>
                    <a:pt x="2836" y="48"/>
                    <a:pt x="2502" y="149"/>
                  </a:cubicBezTo>
                  <a:cubicBezTo>
                    <a:pt x="1668" y="382"/>
                    <a:pt x="968" y="949"/>
                    <a:pt x="534" y="1716"/>
                  </a:cubicBezTo>
                  <a:cubicBezTo>
                    <a:pt x="200" y="2250"/>
                    <a:pt x="34" y="2884"/>
                    <a:pt x="0" y="3518"/>
                  </a:cubicBezTo>
                  <a:cubicBezTo>
                    <a:pt x="0" y="3951"/>
                    <a:pt x="67" y="4352"/>
                    <a:pt x="200" y="4718"/>
                  </a:cubicBezTo>
                  <a:cubicBezTo>
                    <a:pt x="234" y="4852"/>
                    <a:pt x="301" y="4985"/>
                    <a:pt x="367" y="5085"/>
                  </a:cubicBezTo>
                  <a:cubicBezTo>
                    <a:pt x="367" y="5085"/>
                    <a:pt x="334" y="4952"/>
                    <a:pt x="234" y="4685"/>
                  </a:cubicBezTo>
                  <a:cubicBezTo>
                    <a:pt x="134" y="4318"/>
                    <a:pt x="67" y="3918"/>
                    <a:pt x="100" y="3518"/>
                  </a:cubicBezTo>
                  <a:cubicBezTo>
                    <a:pt x="134" y="2884"/>
                    <a:pt x="301" y="2283"/>
                    <a:pt x="634" y="1750"/>
                  </a:cubicBezTo>
                  <a:cubicBezTo>
                    <a:pt x="1068" y="1049"/>
                    <a:pt x="1735" y="515"/>
                    <a:pt x="2535" y="315"/>
                  </a:cubicBezTo>
                  <a:cubicBezTo>
                    <a:pt x="2858" y="226"/>
                    <a:pt x="3188" y="182"/>
                    <a:pt x="3516" y="182"/>
                  </a:cubicBezTo>
                  <a:cubicBezTo>
                    <a:pt x="4174" y="182"/>
                    <a:pt x="4826" y="360"/>
                    <a:pt x="5404" y="716"/>
                  </a:cubicBezTo>
                  <a:cubicBezTo>
                    <a:pt x="5838" y="1016"/>
                    <a:pt x="6238" y="1449"/>
                    <a:pt x="6538" y="1916"/>
                  </a:cubicBezTo>
                  <a:cubicBezTo>
                    <a:pt x="6872" y="2417"/>
                    <a:pt x="7239" y="2917"/>
                    <a:pt x="7606" y="3384"/>
                  </a:cubicBezTo>
                  <a:cubicBezTo>
                    <a:pt x="7839" y="3618"/>
                    <a:pt x="8106" y="3818"/>
                    <a:pt x="8373" y="3951"/>
                  </a:cubicBezTo>
                  <a:cubicBezTo>
                    <a:pt x="8673" y="4118"/>
                    <a:pt x="9007" y="4218"/>
                    <a:pt x="9307" y="4251"/>
                  </a:cubicBezTo>
                  <a:cubicBezTo>
                    <a:pt x="9493" y="4270"/>
                    <a:pt x="9680" y="4278"/>
                    <a:pt x="9866" y="4278"/>
                  </a:cubicBezTo>
                  <a:cubicBezTo>
                    <a:pt x="10347" y="4278"/>
                    <a:pt x="10828" y="4224"/>
                    <a:pt x="11308" y="4151"/>
                  </a:cubicBezTo>
                  <a:cubicBezTo>
                    <a:pt x="11712" y="4071"/>
                    <a:pt x="12116" y="4026"/>
                    <a:pt x="12520" y="4026"/>
                  </a:cubicBezTo>
                  <a:cubicBezTo>
                    <a:pt x="12784" y="4026"/>
                    <a:pt x="13047" y="4045"/>
                    <a:pt x="13310" y="4085"/>
                  </a:cubicBezTo>
                  <a:cubicBezTo>
                    <a:pt x="13977" y="4218"/>
                    <a:pt x="14577" y="4618"/>
                    <a:pt x="14978" y="5152"/>
                  </a:cubicBezTo>
                  <a:cubicBezTo>
                    <a:pt x="15345" y="5719"/>
                    <a:pt x="15645" y="6353"/>
                    <a:pt x="15812" y="7020"/>
                  </a:cubicBezTo>
                  <a:cubicBezTo>
                    <a:pt x="15978" y="7687"/>
                    <a:pt x="16078" y="8354"/>
                    <a:pt x="16145" y="9022"/>
                  </a:cubicBezTo>
                  <a:cubicBezTo>
                    <a:pt x="16245" y="9689"/>
                    <a:pt x="16412" y="10322"/>
                    <a:pt x="16612" y="10956"/>
                  </a:cubicBezTo>
                  <a:cubicBezTo>
                    <a:pt x="16812" y="11590"/>
                    <a:pt x="17146" y="12157"/>
                    <a:pt x="17580" y="12624"/>
                  </a:cubicBezTo>
                  <a:cubicBezTo>
                    <a:pt x="18480" y="13525"/>
                    <a:pt x="19581" y="13992"/>
                    <a:pt x="20248" y="14859"/>
                  </a:cubicBezTo>
                  <a:cubicBezTo>
                    <a:pt x="20548" y="15259"/>
                    <a:pt x="20748" y="15726"/>
                    <a:pt x="20849" y="16227"/>
                  </a:cubicBezTo>
                  <a:cubicBezTo>
                    <a:pt x="20915" y="16727"/>
                    <a:pt x="20949" y="17227"/>
                    <a:pt x="21049" y="17694"/>
                  </a:cubicBezTo>
                  <a:cubicBezTo>
                    <a:pt x="21149" y="18128"/>
                    <a:pt x="21349" y="18562"/>
                    <a:pt x="21682" y="18895"/>
                  </a:cubicBezTo>
                  <a:cubicBezTo>
                    <a:pt x="21983" y="19129"/>
                    <a:pt x="22316" y="19329"/>
                    <a:pt x="22717" y="19462"/>
                  </a:cubicBezTo>
                  <a:cubicBezTo>
                    <a:pt x="23050" y="19562"/>
                    <a:pt x="23350" y="19696"/>
                    <a:pt x="23651" y="19829"/>
                  </a:cubicBezTo>
                  <a:cubicBezTo>
                    <a:pt x="23917" y="19963"/>
                    <a:pt x="24118" y="20163"/>
                    <a:pt x="24284" y="20396"/>
                  </a:cubicBezTo>
                  <a:cubicBezTo>
                    <a:pt x="24518" y="20697"/>
                    <a:pt x="24585" y="21130"/>
                    <a:pt x="24418" y="21497"/>
                  </a:cubicBezTo>
                  <a:cubicBezTo>
                    <a:pt x="24351" y="21631"/>
                    <a:pt x="24284" y="21731"/>
                    <a:pt x="24184" y="21797"/>
                  </a:cubicBezTo>
                  <a:cubicBezTo>
                    <a:pt x="24218" y="21797"/>
                    <a:pt x="24218" y="21764"/>
                    <a:pt x="24251" y="21764"/>
                  </a:cubicBezTo>
                  <a:cubicBezTo>
                    <a:pt x="24351" y="21697"/>
                    <a:pt x="24418" y="21631"/>
                    <a:pt x="24484" y="21531"/>
                  </a:cubicBezTo>
                  <a:cubicBezTo>
                    <a:pt x="24651" y="21130"/>
                    <a:pt x="24618" y="20697"/>
                    <a:pt x="24351" y="20363"/>
                  </a:cubicBezTo>
                  <a:cubicBezTo>
                    <a:pt x="24218" y="20096"/>
                    <a:pt x="23984" y="19863"/>
                    <a:pt x="23717" y="19729"/>
                  </a:cubicBezTo>
                  <a:cubicBezTo>
                    <a:pt x="23417" y="19596"/>
                    <a:pt x="23117" y="19429"/>
                    <a:pt x="22783" y="19329"/>
                  </a:cubicBezTo>
                  <a:cubicBezTo>
                    <a:pt x="22416" y="19229"/>
                    <a:pt x="22083" y="19029"/>
                    <a:pt x="21783" y="18795"/>
                  </a:cubicBezTo>
                  <a:cubicBezTo>
                    <a:pt x="21482" y="18495"/>
                    <a:pt x="21282" y="18095"/>
                    <a:pt x="21215" y="17661"/>
                  </a:cubicBezTo>
                  <a:cubicBezTo>
                    <a:pt x="21115" y="17227"/>
                    <a:pt x="21082" y="16727"/>
                    <a:pt x="20982" y="16227"/>
                  </a:cubicBezTo>
                  <a:cubicBezTo>
                    <a:pt x="20949" y="15693"/>
                    <a:pt x="20748" y="15159"/>
                    <a:pt x="20415" y="14726"/>
                  </a:cubicBezTo>
                  <a:cubicBezTo>
                    <a:pt x="19714" y="13792"/>
                    <a:pt x="18580" y="13325"/>
                    <a:pt x="17746" y="12457"/>
                  </a:cubicBezTo>
                  <a:cubicBezTo>
                    <a:pt x="17313" y="12024"/>
                    <a:pt x="17012" y="11490"/>
                    <a:pt x="16812" y="10890"/>
                  </a:cubicBezTo>
                  <a:cubicBezTo>
                    <a:pt x="16612" y="10289"/>
                    <a:pt x="16479" y="9622"/>
                    <a:pt x="16412" y="8988"/>
                  </a:cubicBezTo>
                  <a:cubicBezTo>
                    <a:pt x="16212" y="7687"/>
                    <a:pt x="16045" y="6220"/>
                    <a:pt x="15144" y="5019"/>
                  </a:cubicBezTo>
                  <a:cubicBezTo>
                    <a:pt x="14711" y="4418"/>
                    <a:pt x="14077" y="4018"/>
                    <a:pt x="13377" y="3885"/>
                  </a:cubicBezTo>
                  <a:cubicBezTo>
                    <a:pt x="13051" y="3838"/>
                    <a:pt x="12726" y="3813"/>
                    <a:pt x="12401" y="3813"/>
                  </a:cubicBezTo>
                  <a:cubicBezTo>
                    <a:pt x="12026" y="3813"/>
                    <a:pt x="11650" y="3846"/>
                    <a:pt x="11275" y="3918"/>
                  </a:cubicBezTo>
                  <a:cubicBezTo>
                    <a:pt x="10791" y="4020"/>
                    <a:pt x="10307" y="4063"/>
                    <a:pt x="9808" y="4063"/>
                  </a:cubicBezTo>
                  <a:cubicBezTo>
                    <a:pt x="9653" y="4063"/>
                    <a:pt x="9498" y="4059"/>
                    <a:pt x="9340" y="4051"/>
                  </a:cubicBezTo>
                  <a:cubicBezTo>
                    <a:pt x="8740" y="3985"/>
                    <a:pt x="8173" y="3684"/>
                    <a:pt x="7773" y="3217"/>
                  </a:cubicBezTo>
                  <a:cubicBezTo>
                    <a:pt x="6972" y="2350"/>
                    <a:pt x="6505" y="1149"/>
                    <a:pt x="5504" y="549"/>
                  </a:cubicBezTo>
                  <a:cubicBezTo>
                    <a:pt x="4904" y="193"/>
                    <a:pt x="4214" y="0"/>
                    <a:pt x="3525"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70;p55"/>
            <p:cNvSpPr/>
            <p:nvPr/>
          </p:nvSpPr>
          <p:spPr>
            <a:xfrm>
              <a:off x="3298350" y="717625"/>
              <a:ext cx="334450" cy="532075"/>
            </a:xfrm>
            <a:custGeom>
              <a:avLst/>
              <a:gdLst/>
              <a:ahLst/>
              <a:cxnLst/>
              <a:rect l="l" t="t" r="r" b="b"/>
              <a:pathLst>
                <a:path w="13378" h="21283" extrusionOk="0">
                  <a:moveTo>
                    <a:pt x="13377" y="0"/>
                  </a:moveTo>
                  <a:cubicBezTo>
                    <a:pt x="13277" y="0"/>
                    <a:pt x="13210" y="0"/>
                    <a:pt x="13110" y="34"/>
                  </a:cubicBezTo>
                  <a:cubicBezTo>
                    <a:pt x="12843" y="100"/>
                    <a:pt x="12577" y="167"/>
                    <a:pt x="12310" y="301"/>
                  </a:cubicBezTo>
                  <a:cubicBezTo>
                    <a:pt x="11342" y="734"/>
                    <a:pt x="10575" y="1501"/>
                    <a:pt x="10175" y="2469"/>
                  </a:cubicBezTo>
                  <a:cubicBezTo>
                    <a:pt x="10008" y="2769"/>
                    <a:pt x="9908" y="3103"/>
                    <a:pt x="9875" y="3436"/>
                  </a:cubicBezTo>
                  <a:cubicBezTo>
                    <a:pt x="9808" y="3803"/>
                    <a:pt x="9808" y="4203"/>
                    <a:pt x="9808" y="4570"/>
                  </a:cubicBezTo>
                  <a:cubicBezTo>
                    <a:pt x="9841" y="4937"/>
                    <a:pt x="9841" y="5338"/>
                    <a:pt x="9808" y="5738"/>
                  </a:cubicBezTo>
                  <a:cubicBezTo>
                    <a:pt x="9775" y="6138"/>
                    <a:pt x="9608" y="6505"/>
                    <a:pt x="9374" y="6805"/>
                  </a:cubicBezTo>
                  <a:cubicBezTo>
                    <a:pt x="9041" y="7105"/>
                    <a:pt x="8674" y="7306"/>
                    <a:pt x="8273" y="7439"/>
                  </a:cubicBezTo>
                  <a:cubicBezTo>
                    <a:pt x="7840" y="7572"/>
                    <a:pt x="7406" y="7739"/>
                    <a:pt x="7006" y="7973"/>
                  </a:cubicBezTo>
                  <a:cubicBezTo>
                    <a:pt x="6772" y="8073"/>
                    <a:pt x="6606" y="8240"/>
                    <a:pt x="6439" y="8440"/>
                  </a:cubicBezTo>
                  <a:cubicBezTo>
                    <a:pt x="6272" y="8640"/>
                    <a:pt x="6172" y="8873"/>
                    <a:pt x="6105" y="9107"/>
                  </a:cubicBezTo>
                  <a:cubicBezTo>
                    <a:pt x="5972" y="9607"/>
                    <a:pt x="5972" y="10108"/>
                    <a:pt x="6105" y="10608"/>
                  </a:cubicBezTo>
                  <a:cubicBezTo>
                    <a:pt x="6339" y="11609"/>
                    <a:pt x="6806" y="12476"/>
                    <a:pt x="6839" y="13377"/>
                  </a:cubicBezTo>
                  <a:cubicBezTo>
                    <a:pt x="6839" y="14244"/>
                    <a:pt x="6439" y="15078"/>
                    <a:pt x="5738" y="15612"/>
                  </a:cubicBezTo>
                  <a:cubicBezTo>
                    <a:pt x="5138" y="16145"/>
                    <a:pt x="4437" y="16579"/>
                    <a:pt x="3670" y="16879"/>
                  </a:cubicBezTo>
                  <a:cubicBezTo>
                    <a:pt x="3036" y="17113"/>
                    <a:pt x="2369" y="17446"/>
                    <a:pt x="1769" y="17780"/>
                  </a:cubicBezTo>
                  <a:cubicBezTo>
                    <a:pt x="1235" y="18047"/>
                    <a:pt x="768" y="18447"/>
                    <a:pt x="401" y="18914"/>
                  </a:cubicBezTo>
                  <a:cubicBezTo>
                    <a:pt x="134" y="19281"/>
                    <a:pt x="1" y="19715"/>
                    <a:pt x="1" y="20148"/>
                  </a:cubicBezTo>
                  <a:cubicBezTo>
                    <a:pt x="1" y="20448"/>
                    <a:pt x="34" y="20715"/>
                    <a:pt x="101" y="20982"/>
                  </a:cubicBezTo>
                  <a:cubicBezTo>
                    <a:pt x="134" y="21082"/>
                    <a:pt x="168" y="21182"/>
                    <a:pt x="201" y="21282"/>
                  </a:cubicBezTo>
                  <a:cubicBezTo>
                    <a:pt x="134" y="20882"/>
                    <a:pt x="101" y="20515"/>
                    <a:pt x="101" y="20148"/>
                  </a:cubicBezTo>
                  <a:cubicBezTo>
                    <a:pt x="134" y="19715"/>
                    <a:pt x="268" y="19314"/>
                    <a:pt x="535" y="18947"/>
                  </a:cubicBezTo>
                  <a:cubicBezTo>
                    <a:pt x="902" y="18514"/>
                    <a:pt x="1335" y="18147"/>
                    <a:pt x="1836" y="17880"/>
                  </a:cubicBezTo>
                  <a:cubicBezTo>
                    <a:pt x="2469" y="17546"/>
                    <a:pt x="3103" y="17246"/>
                    <a:pt x="3770" y="17013"/>
                  </a:cubicBezTo>
                  <a:cubicBezTo>
                    <a:pt x="4537" y="16712"/>
                    <a:pt x="5238" y="16312"/>
                    <a:pt x="5872" y="15778"/>
                  </a:cubicBezTo>
                  <a:cubicBezTo>
                    <a:pt x="6205" y="15478"/>
                    <a:pt x="6506" y="15145"/>
                    <a:pt x="6706" y="14744"/>
                  </a:cubicBezTo>
                  <a:cubicBezTo>
                    <a:pt x="6939" y="14311"/>
                    <a:pt x="7073" y="13844"/>
                    <a:pt x="7039" y="13377"/>
                  </a:cubicBezTo>
                  <a:cubicBezTo>
                    <a:pt x="7006" y="12376"/>
                    <a:pt x="6506" y="11509"/>
                    <a:pt x="6305" y="10575"/>
                  </a:cubicBezTo>
                  <a:cubicBezTo>
                    <a:pt x="6205" y="10108"/>
                    <a:pt x="6205" y="9641"/>
                    <a:pt x="6305" y="9174"/>
                  </a:cubicBezTo>
                  <a:cubicBezTo>
                    <a:pt x="6405" y="8740"/>
                    <a:pt x="6706" y="8340"/>
                    <a:pt x="7106" y="8140"/>
                  </a:cubicBezTo>
                  <a:cubicBezTo>
                    <a:pt x="7873" y="7673"/>
                    <a:pt x="8874" y="7606"/>
                    <a:pt x="9508" y="6939"/>
                  </a:cubicBezTo>
                  <a:cubicBezTo>
                    <a:pt x="9808" y="6605"/>
                    <a:pt x="9975" y="6171"/>
                    <a:pt x="10008" y="5738"/>
                  </a:cubicBezTo>
                  <a:cubicBezTo>
                    <a:pt x="10041" y="5338"/>
                    <a:pt x="10041" y="4937"/>
                    <a:pt x="10008" y="4537"/>
                  </a:cubicBezTo>
                  <a:cubicBezTo>
                    <a:pt x="10008" y="4170"/>
                    <a:pt x="10008" y="3803"/>
                    <a:pt x="10041" y="3470"/>
                  </a:cubicBezTo>
                  <a:cubicBezTo>
                    <a:pt x="10108" y="3136"/>
                    <a:pt x="10208" y="2802"/>
                    <a:pt x="10342" y="2502"/>
                  </a:cubicBezTo>
                  <a:cubicBezTo>
                    <a:pt x="10742" y="1568"/>
                    <a:pt x="11442" y="834"/>
                    <a:pt x="12343" y="367"/>
                  </a:cubicBezTo>
                  <a:cubicBezTo>
                    <a:pt x="12677" y="201"/>
                    <a:pt x="13044" y="100"/>
                    <a:pt x="13377"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71;p55"/>
            <p:cNvSpPr/>
            <p:nvPr/>
          </p:nvSpPr>
          <p:spPr>
            <a:xfrm>
              <a:off x="3496825" y="733475"/>
              <a:ext cx="155975" cy="430650"/>
            </a:xfrm>
            <a:custGeom>
              <a:avLst/>
              <a:gdLst/>
              <a:ahLst/>
              <a:cxnLst/>
              <a:rect l="l" t="t" r="r" b="b"/>
              <a:pathLst>
                <a:path w="6239" h="17226" extrusionOk="0">
                  <a:moveTo>
                    <a:pt x="6239" y="0"/>
                  </a:moveTo>
                  <a:cubicBezTo>
                    <a:pt x="6172" y="0"/>
                    <a:pt x="6072" y="0"/>
                    <a:pt x="6005" y="34"/>
                  </a:cubicBezTo>
                  <a:cubicBezTo>
                    <a:pt x="5805" y="67"/>
                    <a:pt x="5638" y="167"/>
                    <a:pt x="5471" y="267"/>
                  </a:cubicBezTo>
                  <a:cubicBezTo>
                    <a:pt x="4838" y="667"/>
                    <a:pt x="4371" y="1268"/>
                    <a:pt x="4137" y="2002"/>
                  </a:cubicBezTo>
                  <a:cubicBezTo>
                    <a:pt x="3770" y="2869"/>
                    <a:pt x="3737" y="4003"/>
                    <a:pt x="3437" y="5171"/>
                  </a:cubicBezTo>
                  <a:cubicBezTo>
                    <a:pt x="3337" y="5771"/>
                    <a:pt x="3070" y="6338"/>
                    <a:pt x="2669" y="6838"/>
                  </a:cubicBezTo>
                  <a:cubicBezTo>
                    <a:pt x="2269" y="7339"/>
                    <a:pt x="1635" y="7739"/>
                    <a:pt x="1369" y="8440"/>
                  </a:cubicBezTo>
                  <a:cubicBezTo>
                    <a:pt x="1135" y="9107"/>
                    <a:pt x="1068" y="9841"/>
                    <a:pt x="1235" y="10541"/>
                  </a:cubicBezTo>
                  <a:cubicBezTo>
                    <a:pt x="1369" y="11175"/>
                    <a:pt x="1535" y="11775"/>
                    <a:pt x="1769" y="12376"/>
                  </a:cubicBezTo>
                  <a:cubicBezTo>
                    <a:pt x="1969" y="12943"/>
                    <a:pt x="2102" y="13476"/>
                    <a:pt x="2202" y="14044"/>
                  </a:cubicBezTo>
                  <a:cubicBezTo>
                    <a:pt x="2303" y="14544"/>
                    <a:pt x="2269" y="15044"/>
                    <a:pt x="2136" y="15511"/>
                  </a:cubicBezTo>
                  <a:cubicBezTo>
                    <a:pt x="1936" y="16212"/>
                    <a:pt x="1469" y="16779"/>
                    <a:pt x="801" y="17079"/>
                  </a:cubicBezTo>
                  <a:cubicBezTo>
                    <a:pt x="535" y="17146"/>
                    <a:pt x="268" y="17179"/>
                    <a:pt x="1" y="17179"/>
                  </a:cubicBezTo>
                  <a:cubicBezTo>
                    <a:pt x="101" y="17213"/>
                    <a:pt x="168" y="17213"/>
                    <a:pt x="234" y="17213"/>
                  </a:cubicBezTo>
                  <a:cubicBezTo>
                    <a:pt x="288" y="17221"/>
                    <a:pt x="342" y="17226"/>
                    <a:pt x="395" y="17226"/>
                  </a:cubicBezTo>
                  <a:cubicBezTo>
                    <a:pt x="542" y="17226"/>
                    <a:pt x="688" y="17195"/>
                    <a:pt x="835" y="17146"/>
                  </a:cubicBezTo>
                  <a:cubicBezTo>
                    <a:pt x="1535" y="16879"/>
                    <a:pt x="2102" y="16312"/>
                    <a:pt x="2303" y="15578"/>
                  </a:cubicBezTo>
                  <a:cubicBezTo>
                    <a:pt x="2636" y="14644"/>
                    <a:pt x="2369" y="13476"/>
                    <a:pt x="1969" y="12342"/>
                  </a:cubicBezTo>
                  <a:cubicBezTo>
                    <a:pt x="1735" y="11742"/>
                    <a:pt x="1569" y="11141"/>
                    <a:pt x="1469" y="10508"/>
                  </a:cubicBezTo>
                  <a:cubicBezTo>
                    <a:pt x="1302" y="9874"/>
                    <a:pt x="1369" y="9173"/>
                    <a:pt x="1602" y="8540"/>
                  </a:cubicBezTo>
                  <a:cubicBezTo>
                    <a:pt x="1836" y="7906"/>
                    <a:pt x="2403" y="7506"/>
                    <a:pt x="2836" y="7005"/>
                  </a:cubicBezTo>
                  <a:cubicBezTo>
                    <a:pt x="3237" y="6471"/>
                    <a:pt x="3503" y="5871"/>
                    <a:pt x="3637" y="5204"/>
                  </a:cubicBezTo>
                  <a:cubicBezTo>
                    <a:pt x="3904" y="4003"/>
                    <a:pt x="3937" y="2869"/>
                    <a:pt x="4271" y="2035"/>
                  </a:cubicBezTo>
                  <a:cubicBezTo>
                    <a:pt x="4504" y="1368"/>
                    <a:pt x="4938" y="767"/>
                    <a:pt x="5505" y="334"/>
                  </a:cubicBezTo>
                  <a:cubicBezTo>
                    <a:pt x="5738" y="200"/>
                    <a:pt x="5972" y="67"/>
                    <a:pt x="623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72;p55"/>
            <p:cNvSpPr/>
            <p:nvPr/>
          </p:nvSpPr>
          <p:spPr>
            <a:xfrm>
              <a:off x="3655275" y="724000"/>
              <a:ext cx="547100" cy="546550"/>
            </a:xfrm>
            <a:custGeom>
              <a:avLst/>
              <a:gdLst/>
              <a:ahLst/>
              <a:cxnLst/>
              <a:rect l="l" t="t" r="r" b="b"/>
              <a:pathLst>
                <a:path w="21884" h="21862" extrusionOk="0">
                  <a:moveTo>
                    <a:pt x="2711" y="0"/>
                  </a:moveTo>
                  <a:cubicBezTo>
                    <a:pt x="2252" y="0"/>
                    <a:pt x="1794" y="44"/>
                    <a:pt x="1335" y="146"/>
                  </a:cubicBezTo>
                  <a:cubicBezTo>
                    <a:pt x="1001" y="246"/>
                    <a:pt x="635" y="379"/>
                    <a:pt x="301" y="579"/>
                  </a:cubicBezTo>
                  <a:cubicBezTo>
                    <a:pt x="234" y="613"/>
                    <a:pt x="134" y="679"/>
                    <a:pt x="67" y="746"/>
                  </a:cubicBezTo>
                  <a:cubicBezTo>
                    <a:pt x="34" y="746"/>
                    <a:pt x="1" y="779"/>
                    <a:pt x="1" y="813"/>
                  </a:cubicBezTo>
                  <a:cubicBezTo>
                    <a:pt x="434" y="546"/>
                    <a:pt x="901" y="346"/>
                    <a:pt x="1368" y="246"/>
                  </a:cubicBezTo>
                  <a:cubicBezTo>
                    <a:pt x="1716" y="144"/>
                    <a:pt x="2076" y="104"/>
                    <a:pt x="2433" y="104"/>
                  </a:cubicBezTo>
                  <a:cubicBezTo>
                    <a:pt x="2659" y="104"/>
                    <a:pt x="2883" y="120"/>
                    <a:pt x="3103" y="146"/>
                  </a:cubicBezTo>
                  <a:cubicBezTo>
                    <a:pt x="3870" y="246"/>
                    <a:pt x="4604" y="546"/>
                    <a:pt x="5238" y="1013"/>
                  </a:cubicBezTo>
                  <a:cubicBezTo>
                    <a:pt x="5571" y="1280"/>
                    <a:pt x="5972" y="1513"/>
                    <a:pt x="6405" y="1680"/>
                  </a:cubicBezTo>
                  <a:cubicBezTo>
                    <a:pt x="6668" y="1755"/>
                    <a:pt x="6951" y="1798"/>
                    <a:pt x="7237" y="1798"/>
                  </a:cubicBezTo>
                  <a:cubicBezTo>
                    <a:pt x="7461" y="1798"/>
                    <a:pt x="7687" y="1772"/>
                    <a:pt x="7906" y="1713"/>
                  </a:cubicBezTo>
                  <a:cubicBezTo>
                    <a:pt x="8407" y="1613"/>
                    <a:pt x="8907" y="1513"/>
                    <a:pt x="9441" y="1480"/>
                  </a:cubicBezTo>
                  <a:cubicBezTo>
                    <a:pt x="9471" y="1478"/>
                    <a:pt x="9501" y="1477"/>
                    <a:pt x="9530" y="1477"/>
                  </a:cubicBezTo>
                  <a:cubicBezTo>
                    <a:pt x="10030" y="1477"/>
                    <a:pt x="10490" y="1740"/>
                    <a:pt x="10742" y="2180"/>
                  </a:cubicBezTo>
                  <a:cubicBezTo>
                    <a:pt x="10975" y="2714"/>
                    <a:pt x="11142" y="3281"/>
                    <a:pt x="11242" y="3848"/>
                  </a:cubicBezTo>
                  <a:cubicBezTo>
                    <a:pt x="11275" y="4182"/>
                    <a:pt x="11376" y="4482"/>
                    <a:pt x="11509" y="4749"/>
                  </a:cubicBezTo>
                  <a:cubicBezTo>
                    <a:pt x="11676" y="5049"/>
                    <a:pt x="11876" y="5316"/>
                    <a:pt x="12176" y="5483"/>
                  </a:cubicBezTo>
                  <a:cubicBezTo>
                    <a:pt x="12777" y="5783"/>
                    <a:pt x="13477" y="5716"/>
                    <a:pt x="14011" y="6017"/>
                  </a:cubicBezTo>
                  <a:cubicBezTo>
                    <a:pt x="14544" y="6317"/>
                    <a:pt x="14911" y="6884"/>
                    <a:pt x="15011" y="7484"/>
                  </a:cubicBezTo>
                  <a:cubicBezTo>
                    <a:pt x="15145" y="8118"/>
                    <a:pt x="15145" y="8785"/>
                    <a:pt x="15011" y="9386"/>
                  </a:cubicBezTo>
                  <a:cubicBezTo>
                    <a:pt x="14878" y="10053"/>
                    <a:pt x="14745" y="10653"/>
                    <a:pt x="14711" y="11287"/>
                  </a:cubicBezTo>
                  <a:cubicBezTo>
                    <a:pt x="14645" y="11921"/>
                    <a:pt x="14745" y="12555"/>
                    <a:pt x="15011" y="13122"/>
                  </a:cubicBezTo>
                  <a:cubicBezTo>
                    <a:pt x="15245" y="13689"/>
                    <a:pt x="15745" y="14122"/>
                    <a:pt x="16346" y="14289"/>
                  </a:cubicBezTo>
                  <a:cubicBezTo>
                    <a:pt x="16946" y="14456"/>
                    <a:pt x="17513" y="14456"/>
                    <a:pt x="17947" y="14723"/>
                  </a:cubicBezTo>
                  <a:cubicBezTo>
                    <a:pt x="18414" y="14956"/>
                    <a:pt x="18747" y="15357"/>
                    <a:pt x="18948" y="15824"/>
                  </a:cubicBezTo>
                  <a:cubicBezTo>
                    <a:pt x="19114" y="16257"/>
                    <a:pt x="19148" y="16758"/>
                    <a:pt x="19014" y="17225"/>
                  </a:cubicBezTo>
                  <a:cubicBezTo>
                    <a:pt x="18914" y="17692"/>
                    <a:pt x="18714" y="18092"/>
                    <a:pt x="18614" y="18526"/>
                  </a:cubicBezTo>
                  <a:cubicBezTo>
                    <a:pt x="18481" y="18926"/>
                    <a:pt x="18514" y="19359"/>
                    <a:pt x="18714" y="19760"/>
                  </a:cubicBezTo>
                  <a:cubicBezTo>
                    <a:pt x="18914" y="20093"/>
                    <a:pt x="19281" y="20293"/>
                    <a:pt x="19648" y="20360"/>
                  </a:cubicBezTo>
                  <a:cubicBezTo>
                    <a:pt x="20015" y="20427"/>
                    <a:pt x="20349" y="20394"/>
                    <a:pt x="20615" y="20427"/>
                  </a:cubicBezTo>
                  <a:cubicBezTo>
                    <a:pt x="20882" y="20460"/>
                    <a:pt x="21149" y="20527"/>
                    <a:pt x="21383" y="20627"/>
                  </a:cubicBezTo>
                  <a:cubicBezTo>
                    <a:pt x="21716" y="20794"/>
                    <a:pt x="21883" y="21194"/>
                    <a:pt x="21783" y="21528"/>
                  </a:cubicBezTo>
                  <a:cubicBezTo>
                    <a:pt x="21750" y="21661"/>
                    <a:pt x="21683" y="21761"/>
                    <a:pt x="21583" y="21861"/>
                  </a:cubicBezTo>
                  <a:cubicBezTo>
                    <a:pt x="21716" y="21795"/>
                    <a:pt x="21816" y="21694"/>
                    <a:pt x="21850" y="21528"/>
                  </a:cubicBezTo>
                  <a:cubicBezTo>
                    <a:pt x="21883" y="21394"/>
                    <a:pt x="21883" y="21227"/>
                    <a:pt x="21850" y="21061"/>
                  </a:cubicBezTo>
                  <a:cubicBezTo>
                    <a:pt x="21783" y="20827"/>
                    <a:pt x="21650" y="20660"/>
                    <a:pt x="21449" y="20560"/>
                  </a:cubicBezTo>
                  <a:cubicBezTo>
                    <a:pt x="21183" y="20427"/>
                    <a:pt x="20916" y="20327"/>
                    <a:pt x="20649" y="20327"/>
                  </a:cubicBezTo>
                  <a:cubicBezTo>
                    <a:pt x="20349" y="20293"/>
                    <a:pt x="20015" y="20293"/>
                    <a:pt x="19715" y="20227"/>
                  </a:cubicBezTo>
                  <a:cubicBezTo>
                    <a:pt x="19348" y="20160"/>
                    <a:pt x="19048" y="19960"/>
                    <a:pt x="18881" y="19660"/>
                  </a:cubicBezTo>
                  <a:cubicBezTo>
                    <a:pt x="18714" y="19326"/>
                    <a:pt x="18681" y="18892"/>
                    <a:pt x="18781" y="18526"/>
                  </a:cubicBezTo>
                  <a:cubicBezTo>
                    <a:pt x="18881" y="18092"/>
                    <a:pt x="19081" y="17692"/>
                    <a:pt x="19214" y="17225"/>
                  </a:cubicBezTo>
                  <a:cubicBezTo>
                    <a:pt x="19348" y="16724"/>
                    <a:pt x="19315" y="16191"/>
                    <a:pt x="19114" y="15724"/>
                  </a:cubicBezTo>
                  <a:cubicBezTo>
                    <a:pt x="18914" y="15223"/>
                    <a:pt x="18547" y="14790"/>
                    <a:pt x="18047" y="14523"/>
                  </a:cubicBezTo>
                  <a:cubicBezTo>
                    <a:pt x="17547" y="14222"/>
                    <a:pt x="16946" y="14256"/>
                    <a:pt x="16412" y="14089"/>
                  </a:cubicBezTo>
                  <a:cubicBezTo>
                    <a:pt x="15879" y="13956"/>
                    <a:pt x="15412" y="13555"/>
                    <a:pt x="15212" y="13022"/>
                  </a:cubicBezTo>
                  <a:cubicBezTo>
                    <a:pt x="14978" y="12488"/>
                    <a:pt x="14878" y="11887"/>
                    <a:pt x="14911" y="11287"/>
                  </a:cubicBezTo>
                  <a:cubicBezTo>
                    <a:pt x="14978" y="10687"/>
                    <a:pt x="15112" y="10053"/>
                    <a:pt x="15245" y="9419"/>
                  </a:cubicBezTo>
                  <a:cubicBezTo>
                    <a:pt x="15378" y="8785"/>
                    <a:pt x="15378" y="8085"/>
                    <a:pt x="15245" y="7451"/>
                  </a:cubicBezTo>
                  <a:cubicBezTo>
                    <a:pt x="15112" y="6750"/>
                    <a:pt x="14711" y="6150"/>
                    <a:pt x="14111" y="5816"/>
                  </a:cubicBezTo>
                  <a:cubicBezTo>
                    <a:pt x="13477" y="5483"/>
                    <a:pt x="12810" y="5583"/>
                    <a:pt x="12276" y="5283"/>
                  </a:cubicBezTo>
                  <a:cubicBezTo>
                    <a:pt x="11809" y="4949"/>
                    <a:pt x="11509" y="4415"/>
                    <a:pt x="11442" y="3815"/>
                  </a:cubicBezTo>
                  <a:cubicBezTo>
                    <a:pt x="11342" y="3215"/>
                    <a:pt x="11175" y="2647"/>
                    <a:pt x="10909" y="2114"/>
                  </a:cubicBezTo>
                  <a:cubicBezTo>
                    <a:pt x="10775" y="1847"/>
                    <a:pt x="10542" y="1647"/>
                    <a:pt x="10275" y="1480"/>
                  </a:cubicBezTo>
                  <a:cubicBezTo>
                    <a:pt x="10008" y="1347"/>
                    <a:pt x="9741" y="1313"/>
                    <a:pt x="9441" y="1313"/>
                  </a:cubicBezTo>
                  <a:cubicBezTo>
                    <a:pt x="8907" y="1347"/>
                    <a:pt x="8373" y="1447"/>
                    <a:pt x="7873" y="1580"/>
                  </a:cubicBezTo>
                  <a:cubicBezTo>
                    <a:pt x="7656" y="1626"/>
                    <a:pt x="7432" y="1651"/>
                    <a:pt x="7211" y="1651"/>
                  </a:cubicBezTo>
                  <a:cubicBezTo>
                    <a:pt x="6956" y="1651"/>
                    <a:pt x="6704" y="1618"/>
                    <a:pt x="6472" y="1547"/>
                  </a:cubicBezTo>
                  <a:cubicBezTo>
                    <a:pt x="6038" y="1380"/>
                    <a:pt x="5671" y="1146"/>
                    <a:pt x="5305" y="846"/>
                  </a:cubicBezTo>
                  <a:cubicBezTo>
                    <a:pt x="4671" y="413"/>
                    <a:pt x="3904" y="112"/>
                    <a:pt x="3136" y="12"/>
                  </a:cubicBezTo>
                  <a:cubicBezTo>
                    <a:pt x="2995" y="4"/>
                    <a:pt x="2853" y="0"/>
                    <a:pt x="2711"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73;p55"/>
            <p:cNvSpPr/>
            <p:nvPr/>
          </p:nvSpPr>
          <p:spPr>
            <a:xfrm>
              <a:off x="3239150" y="1274700"/>
              <a:ext cx="528725" cy="954750"/>
            </a:xfrm>
            <a:custGeom>
              <a:avLst/>
              <a:gdLst/>
              <a:ahLst/>
              <a:cxnLst/>
              <a:rect l="l" t="t" r="r" b="b"/>
              <a:pathLst>
                <a:path w="21149" h="38190" extrusionOk="0">
                  <a:moveTo>
                    <a:pt x="7272" y="0"/>
                  </a:moveTo>
                  <a:cubicBezTo>
                    <a:pt x="7272" y="0"/>
                    <a:pt x="1" y="1501"/>
                    <a:pt x="701" y="8640"/>
                  </a:cubicBezTo>
                  <a:cubicBezTo>
                    <a:pt x="1402" y="15811"/>
                    <a:pt x="3169" y="24284"/>
                    <a:pt x="6305" y="30388"/>
                  </a:cubicBezTo>
                  <a:cubicBezTo>
                    <a:pt x="9193" y="35951"/>
                    <a:pt x="10308" y="38190"/>
                    <a:pt x="13083" y="38190"/>
                  </a:cubicBezTo>
                  <a:cubicBezTo>
                    <a:pt x="13353" y="38190"/>
                    <a:pt x="13639" y="38169"/>
                    <a:pt x="13944" y="38127"/>
                  </a:cubicBezTo>
                  <a:cubicBezTo>
                    <a:pt x="17380" y="37627"/>
                    <a:pt x="19281" y="34958"/>
                    <a:pt x="20048" y="31089"/>
                  </a:cubicBezTo>
                  <a:cubicBezTo>
                    <a:pt x="20815" y="27220"/>
                    <a:pt x="21149" y="10207"/>
                    <a:pt x="21149" y="10207"/>
                  </a:cubicBezTo>
                  <a:lnTo>
                    <a:pt x="15378" y="9073"/>
                  </a:lnTo>
                  <a:lnTo>
                    <a:pt x="12610" y="17980"/>
                  </a:lnTo>
                  <a:lnTo>
                    <a:pt x="7272" y="0"/>
                  </a:ln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74;p55"/>
            <p:cNvSpPr/>
            <p:nvPr/>
          </p:nvSpPr>
          <p:spPr>
            <a:xfrm>
              <a:off x="3786200" y="1265525"/>
              <a:ext cx="524575" cy="963925"/>
            </a:xfrm>
            <a:custGeom>
              <a:avLst/>
              <a:gdLst/>
              <a:ahLst/>
              <a:cxnLst/>
              <a:rect l="l" t="t" r="r" b="b"/>
              <a:pathLst>
                <a:path w="20983" h="38557" extrusionOk="0">
                  <a:moveTo>
                    <a:pt x="14578" y="0"/>
                  </a:moveTo>
                  <a:lnTo>
                    <a:pt x="8407" y="17946"/>
                  </a:lnTo>
                  <a:lnTo>
                    <a:pt x="5738" y="9373"/>
                  </a:lnTo>
                  <a:lnTo>
                    <a:pt x="1" y="9774"/>
                  </a:lnTo>
                  <a:cubicBezTo>
                    <a:pt x="1" y="9774"/>
                    <a:pt x="201" y="27587"/>
                    <a:pt x="968" y="31456"/>
                  </a:cubicBezTo>
                  <a:cubicBezTo>
                    <a:pt x="1735" y="35325"/>
                    <a:pt x="3603" y="37994"/>
                    <a:pt x="7073" y="38494"/>
                  </a:cubicBezTo>
                  <a:cubicBezTo>
                    <a:pt x="7380" y="38536"/>
                    <a:pt x="7669" y="38557"/>
                    <a:pt x="7942" y="38557"/>
                  </a:cubicBezTo>
                  <a:cubicBezTo>
                    <a:pt x="10742" y="38557"/>
                    <a:pt x="11857" y="36318"/>
                    <a:pt x="14745" y="30755"/>
                  </a:cubicBezTo>
                  <a:cubicBezTo>
                    <a:pt x="17880" y="24651"/>
                    <a:pt x="19581" y="15244"/>
                    <a:pt x="20282" y="8073"/>
                  </a:cubicBezTo>
                  <a:cubicBezTo>
                    <a:pt x="20982" y="901"/>
                    <a:pt x="14578" y="0"/>
                    <a:pt x="14578" y="0"/>
                  </a:cubicBez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75;p55"/>
            <p:cNvSpPr/>
            <p:nvPr/>
          </p:nvSpPr>
          <p:spPr>
            <a:xfrm>
              <a:off x="3762850" y="1181850"/>
              <a:ext cx="354450" cy="418100"/>
            </a:xfrm>
            <a:custGeom>
              <a:avLst/>
              <a:gdLst/>
              <a:ahLst/>
              <a:cxnLst/>
              <a:rect l="l" t="t" r="r" b="b"/>
              <a:pathLst>
                <a:path w="14178" h="16724" extrusionOk="0">
                  <a:moveTo>
                    <a:pt x="11035" y="1"/>
                  </a:moveTo>
                  <a:cubicBezTo>
                    <a:pt x="10965" y="1"/>
                    <a:pt x="10889" y="4"/>
                    <a:pt x="10809" y="11"/>
                  </a:cubicBezTo>
                  <a:cubicBezTo>
                    <a:pt x="9741" y="145"/>
                    <a:pt x="9641" y="679"/>
                    <a:pt x="9641" y="679"/>
                  </a:cubicBezTo>
                  <a:cubicBezTo>
                    <a:pt x="9207" y="712"/>
                    <a:pt x="8774" y="812"/>
                    <a:pt x="8373" y="979"/>
                  </a:cubicBezTo>
                  <a:cubicBezTo>
                    <a:pt x="7973" y="1179"/>
                    <a:pt x="7373" y="2013"/>
                    <a:pt x="7406" y="2513"/>
                  </a:cubicBezTo>
                  <a:cubicBezTo>
                    <a:pt x="6906" y="2547"/>
                    <a:pt x="6405" y="2713"/>
                    <a:pt x="6005" y="3014"/>
                  </a:cubicBezTo>
                  <a:cubicBezTo>
                    <a:pt x="5605" y="3447"/>
                    <a:pt x="5004" y="3881"/>
                    <a:pt x="5004" y="4681"/>
                  </a:cubicBezTo>
                  <a:cubicBezTo>
                    <a:pt x="5004" y="5438"/>
                    <a:pt x="5690" y="5718"/>
                    <a:pt x="6273" y="5718"/>
                  </a:cubicBezTo>
                  <a:cubicBezTo>
                    <a:pt x="6306" y="5718"/>
                    <a:pt x="6339" y="5717"/>
                    <a:pt x="6372" y="5715"/>
                  </a:cubicBezTo>
                  <a:lnTo>
                    <a:pt x="6372" y="5715"/>
                  </a:lnTo>
                  <a:cubicBezTo>
                    <a:pt x="6372" y="5715"/>
                    <a:pt x="4204" y="6449"/>
                    <a:pt x="3804" y="6549"/>
                  </a:cubicBezTo>
                  <a:cubicBezTo>
                    <a:pt x="3403" y="6649"/>
                    <a:pt x="1" y="8084"/>
                    <a:pt x="535" y="10119"/>
                  </a:cubicBezTo>
                  <a:cubicBezTo>
                    <a:pt x="1102" y="12153"/>
                    <a:pt x="1035" y="11853"/>
                    <a:pt x="935" y="12987"/>
                  </a:cubicBezTo>
                  <a:cubicBezTo>
                    <a:pt x="801" y="14088"/>
                    <a:pt x="1335" y="16723"/>
                    <a:pt x="1335" y="16723"/>
                  </a:cubicBezTo>
                  <a:lnTo>
                    <a:pt x="6639" y="13888"/>
                  </a:lnTo>
                  <a:cubicBezTo>
                    <a:pt x="6606" y="12620"/>
                    <a:pt x="7239" y="11420"/>
                    <a:pt x="8307" y="10752"/>
                  </a:cubicBezTo>
                  <a:cubicBezTo>
                    <a:pt x="10442" y="9251"/>
                    <a:pt x="13477" y="6249"/>
                    <a:pt x="13477" y="6249"/>
                  </a:cubicBezTo>
                  <a:cubicBezTo>
                    <a:pt x="14178" y="4681"/>
                    <a:pt x="13911" y="1879"/>
                    <a:pt x="13811" y="1479"/>
                  </a:cubicBezTo>
                  <a:cubicBezTo>
                    <a:pt x="13755" y="1171"/>
                    <a:pt x="13651" y="461"/>
                    <a:pt x="12708" y="461"/>
                  </a:cubicBezTo>
                  <a:cubicBezTo>
                    <a:pt x="12529" y="461"/>
                    <a:pt x="12320" y="487"/>
                    <a:pt x="12076" y="545"/>
                  </a:cubicBezTo>
                  <a:cubicBezTo>
                    <a:pt x="12076" y="545"/>
                    <a:pt x="11933" y="1"/>
                    <a:pt x="11035" y="1"/>
                  </a:cubicBez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76;p55"/>
            <p:cNvSpPr/>
            <p:nvPr/>
          </p:nvSpPr>
          <p:spPr>
            <a:xfrm>
              <a:off x="3772875" y="1314725"/>
              <a:ext cx="167625" cy="451175"/>
            </a:xfrm>
            <a:custGeom>
              <a:avLst/>
              <a:gdLst/>
              <a:ahLst/>
              <a:cxnLst/>
              <a:rect l="l" t="t" r="r" b="b"/>
              <a:pathLst>
                <a:path w="6705" h="18047" extrusionOk="0">
                  <a:moveTo>
                    <a:pt x="6705" y="0"/>
                  </a:moveTo>
                  <a:cubicBezTo>
                    <a:pt x="6705" y="0"/>
                    <a:pt x="6405" y="134"/>
                    <a:pt x="5938" y="334"/>
                  </a:cubicBezTo>
                  <a:cubicBezTo>
                    <a:pt x="5437" y="534"/>
                    <a:pt x="4703" y="801"/>
                    <a:pt x="3769" y="1101"/>
                  </a:cubicBezTo>
                  <a:cubicBezTo>
                    <a:pt x="3336" y="1268"/>
                    <a:pt x="2835" y="1435"/>
                    <a:pt x="2302" y="1635"/>
                  </a:cubicBezTo>
                  <a:cubicBezTo>
                    <a:pt x="1701" y="1835"/>
                    <a:pt x="1168" y="2202"/>
                    <a:pt x="734" y="2635"/>
                  </a:cubicBezTo>
                  <a:cubicBezTo>
                    <a:pt x="267" y="3136"/>
                    <a:pt x="0" y="3803"/>
                    <a:pt x="0" y="4537"/>
                  </a:cubicBezTo>
                  <a:cubicBezTo>
                    <a:pt x="100" y="5237"/>
                    <a:pt x="234" y="5971"/>
                    <a:pt x="467" y="6672"/>
                  </a:cubicBezTo>
                  <a:lnTo>
                    <a:pt x="467" y="7005"/>
                  </a:lnTo>
                  <a:cubicBezTo>
                    <a:pt x="400" y="10041"/>
                    <a:pt x="434" y="12809"/>
                    <a:pt x="500" y="14811"/>
                  </a:cubicBezTo>
                  <a:cubicBezTo>
                    <a:pt x="567" y="15811"/>
                    <a:pt x="601" y="16612"/>
                    <a:pt x="667" y="17179"/>
                  </a:cubicBezTo>
                  <a:cubicBezTo>
                    <a:pt x="667" y="17479"/>
                    <a:pt x="734" y="17679"/>
                    <a:pt x="734" y="17813"/>
                  </a:cubicBezTo>
                  <a:cubicBezTo>
                    <a:pt x="734" y="17913"/>
                    <a:pt x="734" y="17980"/>
                    <a:pt x="767" y="18046"/>
                  </a:cubicBezTo>
                  <a:cubicBezTo>
                    <a:pt x="767" y="17980"/>
                    <a:pt x="767" y="17880"/>
                    <a:pt x="767" y="17813"/>
                  </a:cubicBezTo>
                  <a:cubicBezTo>
                    <a:pt x="734" y="17646"/>
                    <a:pt x="734" y="17413"/>
                    <a:pt x="734" y="17179"/>
                  </a:cubicBezTo>
                  <a:cubicBezTo>
                    <a:pt x="734" y="16612"/>
                    <a:pt x="667" y="15811"/>
                    <a:pt x="667" y="14811"/>
                  </a:cubicBezTo>
                  <a:cubicBezTo>
                    <a:pt x="634" y="12809"/>
                    <a:pt x="634" y="10041"/>
                    <a:pt x="667" y="7005"/>
                  </a:cubicBezTo>
                  <a:lnTo>
                    <a:pt x="667" y="6605"/>
                  </a:lnTo>
                  <a:cubicBezTo>
                    <a:pt x="467" y="5904"/>
                    <a:pt x="300" y="5204"/>
                    <a:pt x="234" y="4503"/>
                  </a:cubicBezTo>
                  <a:cubicBezTo>
                    <a:pt x="200" y="3870"/>
                    <a:pt x="434" y="3236"/>
                    <a:pt x="901" y="2735"/>
                  </a:cubicBezTo>
                  <a:cubicBezTo>
                    <a:pt x="1301" y="2335"/>
                    <a:pt x="1801" y="2002"/>
                    <a:pt x="2368" y="1801"/>
                  </a:cubicBezTo>
                  <a:cubicBezTo>
                    <a:pt x="2869" y="1568"/>
                    <a:pt x="3369" y="1401"/>
                    <a:pt x="3836" y="1234"/>
                  </a:cubicBezTo>
                  <a:cubicBezTo>
                    <a:pt x="4737" y="934"/>
                    <a:pt x="5471" y="634"/>
                    <a:pt x="5971" y="400"/>
                  </a:cubicBezTo>
                  <a:cubicBezTo>
                    <a:pt x="6205" y="300"/>
                    <a:pt x="6371" y="200"/>
                    <a:pt x="6505" y="134"/>
                  </a:cubicBezTo>
                  <a:cubicBezTo>
                    <a:pt x="6638" y="67"/>
                    <a:pt x="6705" y="34"/>
                    <a:pt x="6705"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77;p55"/>
            <p:cNvSpPr/>
            <p:nvPr/>
          </p:nvSpPr>
          <p:spPr>
            <a:xfrm>
              <a:off x="3917125" y="1288875"/>
              <a:ext cx="10875" cy="37550"/>
            </a:xfrm>
            <a:custGeom>
              <a:avLst/>
              <a:gdLst/>
              <a:ahLst/>
              <a:cxnLst/>
              <a:rect l="l" t="t" r="r" b="b"/>
              <a:pathLst>
                <a:path w="435" h="1502" extrusionOk="0">
                  <a:moveTo>
                    <a:pt x="368" y="0"/>
                  </a:moveTo>
                  <a:lnTo>
                    <a:pt x="368" y="0"/>
                  </a:lnTo>
                  <a:cubicBezTo>
                    <a:pt x="334" y="0"/>
                    <a:pt x="201" y="334"/>
                    <a:pt x="134" y="734"/>
                  </a:cubicBezTo>
                  <a:cubicBezTo>
                    <a:pt x="34" y="1134"/>
                    <a:pt x="1" y="1501"/>
                    <a:pt x="68" y="1501"/>
                  </a:cubicBezTo>
                  <a:cubicBezTo>
                    <a:pt x="134" y="1501"/>
                    <a:pt x="234" y="1201"/>
                    <a:pt x="334" y="767"/>
                  </a:cubicBezTo>
                  <a:cubicBezTo>
                    <a:pt x="401" y="367"/>
                    <a:pt x="435" y="33"/>
                    <a:pt x="368"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78;p55"/>
            <p:cNvSpPr/>
            <p:nvPr/>
          </p:nvSpPr>
          <p:spPr>
            <a:xfrm>
              <a:off x="3883775" y="1245175"/>
              <a:ext cx="110100" cy="82425"/>
            </a:xfrm>
            <a:custGeom>
              <a:avLst/>
              <a:gdLst/>
              <a:ahLst/>
              <a:cxnLst/>
              <a:rect l="l" t="t" r="r" b="b"/>
              <a:pathLst>
                <a:path w="4404" h="3297" extrusionOk="0">
                  <a:moveTo>
                    <a:pt x="2584" y="1"/>
                  </a:moveTo>
                  <a:cubicBezTo>
                    <a:pt x="2296" y="1"/>
                    <a:pt x="2008" y="51"/>
                    <a:pt x="1735" y="147"/>
                  </a:cubicBezTo>
                  <a:cubicBezTo>
                    <a:pt x="1135" y="280"/>
                    <a:pt x="634" y="681"/>
                    <a:pt x="334" y="1214"/>
                  </a:cubicBezTo>
                  <a:cubicBezTo>
                    <a:pt x="67" y="1648"/>
                    <a:pt x="1" y="2182"/>
                    <a:pt x="167" y="2649"/>
                  </a:cubicBezTo>
                  <a:cubicBezTo>
                    <a:pt x="301" y="2982"/>
                    <a:pt x="568" y="3216"/>
                    <a:pt x="901" y="3283"/>
                  </a:cubicBezTo>
                  <a:cubicBezTo>
                    <a:pt x="940" y="3292"/>
                    <a:pt x="979" y="3296"/>
                    <a:pt x="1018" y="3296"/>
                  </a:cubicBezTo>
                  <a:cubicBezTo>
                    <a:pt x="1110" y="3296"/>
                    <a:pt x="1197" y="3273"/>
                    <a:pt x="1268" y="3249"/>
                  </a:cubicBezTo>
                  <a:cubicBezTo>
                    <a:pt x="1168" y="3216"/>
                    <a:pt x="1035" y="3216"/>
                    <a:pt x="935" y="3216"/>
                  </a:cubicBezTo>
                  <a:cubicBezTo>
                    <a:pt x="634" y="3116"/>
                    <a:pt x="401" y="2882"/>
                    <a:pt x="334" y="2582"/>
                  </a:cubicBezTo>
                  <a:cubicBezTo>
                    <a:pt x="201" y="2148"/>
                    <a:pt x="267" y="1681"/>
                    <a:pt x="501" y="1314"/>
                  </a:cubicBezTo>
                  <a:cubicBezTo>
                    <a:pt x="801" y="847"/>
                    <a:pt x="1268" y="481"/>
                    <a:pt x="1802" y="347"/>
                  </a:cubicBezTo>
                  <a:cubicBezTo>
                    <a:pt x="2069" y="247"/>
                    <a:pt x="2344" y="197"/>
                    <a:pt x="2619" y="197"/>
                  </a:cubicBezTo>
                  <a:cubicBezTo>
                    <a:pt x="2894" y="197"/>
                    <a:pt x="3170" y="247"/>
                    <a:pt x="3436" y="347"/>
                  </a:cubicBezTo>
                  <a:cubicBezTo>
                    <a:pt x="3870" y="481"/>
                    <a:pt x="4170" y="881"/>
                    <a:pt x="4237" y="1314"/>
                  </a:cubicBezTo>
                  <a:cubicBezTo>
                    <a:pt x="4237" y="1615"/>
                    <a:pt x="4170" y="1915"/>
                    <a:pt x="4037" y="2215"/>
                  </a:cubicBezTo>
                  <a:cubicBezTo>
                    <a:pt x="3937" y="2415"/>
                    <a:pt x="3903" y="2515"/>
                    <a:pt x="3903" y="2515"/>
                  </a:cubicBezTo>
                  <a:cubicBezTo>
                    <a:pt x="4003" y="2449"/>
                    <a:pt x="4070" y="2349"/>
                    <a:pt x="4104" y="2248"/>
                  </a:cubicBezTo>
                  <a:cubicBezTo>
                    <a:pt x="4304" y="1982"/>
                    <a:pt x="4404" y="1648"/>
                    <a:pt x="4404" y="1314"/>
                  </a:cubicBezTo>
                  <a:cubicBezTo>
                    <a:pt x="4337" y="781"/>
                    <a:pt x="4003" y="347"/>
                    <a:pt x="3503" y="180"/>
                  </a:cubicBezTo>
                  <a:cubicBezTo>
                    <a:pt x="3209" y="59"/>
                    <a:pt x="2896" y="1"/>
                    <a:pt x="2584"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79;p55"/>
            <p:cNvSpPr/>
            <p:nvPr/>
          </p:nvSpPr>
          <p:spPr>
            <a:xfrm>
              <a:off x="3947150" y="1198775"/>
              <a:ext cx="101775" cy="88450"/>
            </a:xfrm>
            <a:custGeom>
              <a:avLst/>
              <a:gdLst/>
              <a:ahLst/>
              <a:cxnLst/>
              <a:rect l="l" t="t" r="r" b="b"/>
              <a:pathLst>
                <a:path w="4071" h="3538" extrusionOk="0">
                  <a:moveTo>
                    <a:pt x="2102" y="0"/>
                  </a:moveTo>
                  <a:cubicBezTo>
                    <a:pt x="1868" y="0"/>
                    <a:pt x="1631" y="43"/>
                    <a:pt x="1402" y="135"/>
                  </a:cubicBezTo>
                  <a:cubicBezTo>
                    <a:pt x="1035" y="268"/>
                    <a:pt x="668" y="535"/>
                    <a:pt x="434" y="869"/>
                  </a:cubicBezTo>
                  <a:cubicBezTo>
                    <a:pt x="268" y="1069"/>
                    <a:pt x="134" y="1336"/>
                    <a:pt x="67" y="1603"/>
                  </a:cubicBezTo>
                  <a:cubicBezTo>
                    <a:pt x="34" y="1669"/>
                    <a:pt x="1" y="1803"/>
                    <a:pt x="1" y="1903"/>
                  </a:cubicBezTo>
                  <a:cubicBezTo>
                    <a:pt x="134" y="1569"/>
                    <a:pt x="334" y="1236"/>
                    <a:pt x="534" y="969"/>
                  </a:cubicBezTo>
                  <a:cubicBezTo>
                    <a:pt x="801" y="669"/>
                    <a:pt x="1102" y="435"/>
                    <a:pt x="1468" y="302"/>
                  </a:cubicBezTo>
                  <a:cubicBezTo>
                    <a:pt x="1649" y="246"/>
                    <a:pt x="1842" y="219"/>
                    <a:pt x="2037" y="219"/>
                  </a:cubicBezTo>
                  <a:cubicBezTo>
                    <a:pt x="2308" y="219"/>
                    <a:pt x="2583" y="271"/>
                    <a:pt x="2836" y="368"/>
                  </a:cubicBezTo>
                  <a:cubicBezTo>
                    <a:pt x="3236" y="569"/>
                    <a:pt x="3570" y="902"/>
                    <a:pt x="3737" y="1336"/>
                  </a:cubicBezTo>
                  <a:cubicBezTo>
                    <a:pt x="3870" y="1703"/>
                    <a:pt x="3870" y="2103"/>
                    <a:pt x="3803" y="2470"/>
                  </a:cubicBezTo>
                  <a:cubicBezTo>
                    <a:pt x="3703" y="3137"/>
                    <a:pt x="3570" y="3537"/>
                    <a:pt x="3603" y="3537"/>
                  </a:cubicBezTo>
                  <a:cubicBezTo>
                    <a:pt x="3603" y="3537"/>
                    <a:pt x="3670" y="3471"/>
                    <a:pt x="3737" y="3271"/>
                  </a:cubicBezTo>
                  <a:cubicBezTo>
                    <a:pt x="3837" y="3037"/>
                    <a:pt x="3904" y="2770"/>
                    <a:pt x="3970" y="2503"/>
                  </a:cubicBezTo>
                  <a:cubicBezTo>
                    <a:pt x="4070" y="2103"/>
                    <a:pt x="4037" y="1669"/>
                    <a:pt x="3937" y="1269"/>
                  </a:cubicBezTo>
                  <a:cubicBezTo>
                    <a:pt x="3770" y="769"/>
                    <a:pt x="3403" y="368"/>
                    <a:pt x="2903" y="168"/>
                  </a:cubicBezTo>
                  <a:cubicBezTo>
                    <a:pt x="2650" y="60"/>
                    <a:pt x="2378" y="0"/>
                    <a:pt x="2102"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80;p55"/>
            <p:cNvSpPr/>
            <p:nvPr/>
          </p:nvSpPr>
          <p:spPr>
            <a:xfrm>
              <a:off x="4062250" y="1194625"/>
              <a:ext cx="20025" cy="81750"/>
            </a:xfrm>
            <a:custGeom>
              <a:avLst/>
              <a:gdLst/>
              <a:ahLst/>
              <a:cxnLst/>
              <a:rect l="l" t="t" r="r" b="b"/>
              <a:pathLst>
                <a:path w="801" h="3270" extrusionOk="0">
                  <a:moveTo>
                    <a:pt x="33" y="1"/>
                  </a:moveTo>
                  <a:cubicBezTo>
                    <a:pt x="0" y="1"/>
                    <a:pt x="167" y="134"/>
                    <a:pt x="300" y="401"/>
                  </a:cubicBezTo>
                  <a:cubicBezTo>
                    <a:pt x="467" y="768"/>
                    <a:pt x="567" y="1168"/>
                    <a:pt x="600" y="1535"/>
                  </a:cubicBezTo>
                  <a:cubicBezTo>
                    <a:pt x="567" y="1969"/>
                    <a:pt x="534" y="2369"/>
                    <a:pt x="467" y="2769"/>
                  </a:cubicBezTo>
                  <a:cubicBezTo>
                    <a:pt x="400" y="3070"/>
                    <a:pt x="367" y="3270"/>
                    <a:pt x="400" y="3270"/>
                  </a:cubicBezTo>
                  <a:cubicBezTo>
                    <a:pt x="434" y="3270"/>
                    <a:pt x="534" y="3103"/>
                    <a:pt x="600" y="2803"/>
                  </a:cubicBezTo>
                  <a:cubicBezTo>
                    <a:pt x="734" y="2402"/>
                    <a:pt x="801" y="1969"/>
                    <a:pt x="801" y="1569"/>
                  </a:cubicBezTo>
                  <a:cubicBezTo>
                    <a:pt x="801" y="1135"/>
                    <a:pt x="667" y="701"/>
                    <a:pt x="434" y="334"/>
                  </a:cubicBezTo>
                  <a:cubicBezTo>
                    <a:pt x="234" y="67"/>
                    <a:pt x="67" y="1"/>
                    <a:pt x="33"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81;p55"/>
            <p:cNvSpPr/>
            <p:nvPr/>
          </p:nvSpPr>
          <p:spPr>
            <a:xfrm>
              <a:off x="3824575" y="1505675"/>
              <a:ext cx="93425" cy="17675"/>
            </a:xfrm>
            <a:custGeom>
              <a:avLst/>
              <a:gdLst/>
              <a:ahLst/>
              <a:cxnLst/>
              <a:rect l="l" t="t" r="r" b="b"/>
              <a:pathLst>
                <a:path w="3737" h="707" extrusionOk="0">
                  <a:moveTo>
                    <a:pt x="3736" y="1"/>
                  </a:moveTo>
                  <a:cubicBezTo>
                    <a:pt x="3136" y="201"/>
                    <a:pt x="2502" y="335"/>
                    <a:pt x="1902" y="435"/>
                  </a:cubicBezTo>
                  <a:cubicBezTo>
                    <a:pt x="1716" y="444"/>
                    <a:pt x="1527" y="448"/>
                    <a:pt x="1339" y="448"/>
                  </a:cubicBezTo>
                  <a:cubicBezTo>
                    <a:pt x="883" y="448"/>
                    <a:pt x="425" y="425"/>
                    <a:pt x="0" y="401"/>
                  </a:cubicBezTo>
                  <a:lnTo>
                    <a:pt x="0" y="401"/>
                  </a:lnTo>
                  <a:cubicBezTo>
                    <a:pt x="447" y="600"/>
                    <a:pt x="931" y="706"/>
                    <a:pt x="1411" y="706"/>
                  </a:cubicBezTo>
                  <a:cubicBezTo>
                    <a:pt x="1576" y="706"/>
                    <a:pt x="1740" y="694"/>
                    <a:pt x="1902" y="668"/>
                  </a:cubicBezTo>
                  <a:cubicBezTo>
                    <a:pt x="2569" y="635"/>
                    <a:pt x="3203" y="401"/>
                    <a:pt x="3736"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82;p55"/>
            <p:cNvSpPr/>
            <p:nvPr/>
          </p:nvSpPr>
          <p:spPr>
            <a:xfrm>
              <a:off x="3936325" y="1517350"/>
              <a:ext cx="140950" cy="558775"/>
            </a:xfrm>
            <a:custGeom>
              <a:avLst/>
              <a:gdLst/>
              <a:ahLst/>
              <a:cxnLst/>
              <a:rect l="l" t="t" r="r" b="b"/>
              <a:pathLst>
                <a:path w="5638" h="22351" extrusionOk="0">
                  <a:moveTo>
                    <a:pt x="0" y="1"/>
                  </a:moveTo>
                  <a:cubicBezTo>
                    <a:pt x="0" y="101"/>
                    <a:pt x="33" y="168"/>
                    <a:pt x="33" y="234"/>
                  </a:cubicBezTo>
                  <a:cubicBezTo>
                    <a:pt x="100" y="435"/>
                    <a:pt x="167" y="635"/>
                    <a:pt x="234" y="902"/>
                  </a:cubicBezTo>
                  <a:cubicBezTo>
                    <a:pt x="400" y="1502"/>
                    <a:pt x="634" y="2303"/>
                    <a:pt x="934" y="3270"/>
                  </a:cubicBezTo>
                  <a:lnTo>
                    <a:pt x="3302" y="11109"/>
                  </a:lnTo>
                  <a:cubicBezTo>
                    <a:pt x="4203" y="14178"/>
                    <a:pt x="5204" y="16913"/>
                    <a:pt x="5371" y="19015"/>
                  </a:cubicBezTo>
                  <a:cubicBezTo>
                    <a:pt x="5471" y="19815"/>
                    <a:pt x="5471" y="20649"/>
                    <a:pt x="5371" y="21483"/>
                  </a:cubicBezTo>
                  <a:cubicBezTo>
                    <a:pt x="5304" y="22050"/>
                    <a:pt x="5204" y="22350"/>
                    <a:pt x="5237" y="22350"/>
                  </a:cubicBezTo>
                  <a:cubicBezTo>
                    <a:pt x="5271" y="22284"/>
                    <a:pt x="5304" y="22217"/>
                    <a:pt x="5304" y="22150"/>
                  </a:cubicBezTo>
                  <a:cubicBezTo>
                    <a:pt x="5371" y="21917"/>
                    <a:pt x="5437" y="21717"/>
                    <a:pt x="5471" y="21483"/>
                  </a:cubicBezTo>
                  <a:cubicBezTo>
                    <a:pt x="5604" y="20649"/>
                    <a:pt x="5637" y="19815"/>
                    <a:pt x="5537" y="18981"/>
                  </a:cubicBezTo>
                  <a:cubicBezTo>
                    <a:pt x="5371" y="16880"/>
                    <a:pt x="4403" y="14111"/>
                    <a:pt x="3503" y="11042"/>
                  </a:cubicBezTo>
                  <a:lnTo>
                    <a:pt x="1068" y="3237"/>
                  </a:lnTo>
                  <a:cubicBezTo>
                    <a:pt x="767" y="2269"/>
                    <a:pt x="500" y="1469"/>
                    <a:pt x="300" y="868"/>
                  </a:cubicBezTo>
                  <a:cubicBezTo>
                    <a:pt x="234" y="601"/>
                    <a:pt x="134" y="401"/>
                    <a:pt x="100" y="234"/>
                  </a:cubicBezTo>
                  <a:cubicBezTo>
                    <a:pt x="67" y="168"/>
                    <a:pt x="33" y="101"/>
                    <a:pt x="0"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83;p55"/>
            <p:cNvSpPr/>
            <p:nvPr/>
          </p:nvSpPr>
          <p:spPr>
            <a:xfrm>
              <a:off x="3445125" y="1501525"/>
              <a:ext cx="178500" cy="579600"/>
            </a:xfrm>
            <a:custGeom>
              <a:avLst/>
              <a:gdLst/>
              <a:ahLst/>
              <a:cxnLst/>
              <a:rect l="l" t="t" r="r" b="b"/>
              <a:pathLst>
                <a:path w="7140" h="23184" extrusionOk="0">
                  <a:moveTo>
                    <a:pt x="7139" y="0"/>
                  </a:moveTo>
                  <a:cubicBezTo>
                    <a:pt x="7106" y="67"/>
                    <a:pt x="7072" y="167"/>
                    <a:pt x="7072" y="234"/>
                  </a:cubicBezTo>
                  <a:lnTo>
                    <a:pt x="6872" y="934"/>
                  </a:lnTo>
                  <a:cubicBezTo>
                    <a:pt x="6706" y="1501"/>
                    <a:pt x="6405" y="2369"/>
                    <a:pt x="6072" y="3436"/>
                  </a:cubicBezTo>
                  <a:cubicBezTo>
                    <a:pt x="5738" y="4470"/>
                    <a:pt x="5305" y="5738"/>
                    <a:pt x="4838" y="7105"/>
                  </a:cubicBezTo>
                  <a:cubicBezTo>
                    <a:pt x="4571" y="7806"/>
                    <a:pt x="4304" y="8540"/>
                    <a:pt x="4037" y="9273"/>
                  </a:cubicBezTo>
                  <a:cubicBezTo>
                    <a:pt x="3770" y="10041"/>
                    <a:pt x="3437" y="10808"/>
                    <a:pt x="3070" y="11542"/>
                  </a:cubicBezTo>
                  <a:cubicBezTo>
                    <a:pt x="2302" y="13043"/>
                    <a:pt x="1402" y="14410"/>
                    <a:pt x="868" y="15811"/>
                  </a:cubicBezTo>
                  <a:cubicBezTo>
                    <a:pt x="401" y="17046"/>
                    <a:pt x="101" y="18313"/>
                    <a:pt x="34" y="19648"/>
                  </a:cubicBezTo>
                  <a:cubicBezTo>
                    <a:pt x="1" y="20515"/>
                    <a:pt x="67" y="21416"/>
                    <a:pt x="301" y="22283"/>
                  </a:cubicBezTo>
                  <a:cubicBezTo>
                    <a:pt x="368" y="22516"/>
                    <a:pt x="434" y="22750"/>
                    <a:pt x="534" y="22950"/>
                  </a:cubicBezTo>
                  <a:cubicBezTo>
                    <a:pt x="534" y="23050"/>
                    <a:pt x="568" y="23117"/>
                    <a:pt x="635" y="23183"/>
                  </a:cubicBezTo>
                  <a:cubicBezTo>
                    <a:pt x="635" y="23183"/>
                    <a:pt x="534" y="22850"/>
                    <a:pt x="368" y="22249"/>
                  </a:cubicBezTo>
                  <a:cubicBezTo>
                    <a:pt x="201" y="21416"/>
                    <a:pt x="134" y="20515"/>
                    <a:pt x="201" y="19648"/>
                  </a:cubicBezTo>
                  <a:cubicBezTo>
                    <a:pt x="268" y="18380"/>
                    <a:pt x="568" y="17112"/>
                    <a:pt x="1035" y="15912"/>
                  </a:cubicBezTo>
                  <a:cubicBezTo>
                    <a:pt x="1569" y="14544"/>
                    <a:pt x="2436" y="13176"/>
                    <a:pt x="3236" y="11675"/>
                  </a:cubicBezTo>
                  <a:cubicBezTo>
                    <a:pt x="3603" y="10908"/>
                    <a:pt x="3937" y="10141"/>
                    <a:pt x="4204" y="9374"/>
                  </a:cubicBezTo>
                  <a:cubicBezTo>
                    <a:pt x="4471" y="8640"/>
                    <a:pt x="4737" y="7906"/>
                    <a:pt x="4971" y="7205"/>
                  </a:cubicBezTo>
                  <a:cubicBezTo>
                    <a:pt x="5471" y="5804"/>
                    <a:pt x="5905" y="4537"/>
                    <a:pt x="6205" y="3469"/>
                  </a:cubicBezTo>
                  <a:cubicBezTo>
                    <a:pt x="6505" y="2435"/>
                    <a:pt x="6772" y="1568"/>
                    <a:pt x="6939" y="934"/>
                  </a:cubicBezTo>
                  <a:cubicBezTo>
                    <a:pt x="7006" y="667"/>
                    <a:pt x="7072" y="400"/>
                    <a:pt x="7106" y="267"/>
                  </a:cubicBezTo>
                  <a:cubicBezTo>
                    <a:pt x="7106" y="167"/>
                    <a:pt x="7139" y="100"/>
                    <a:pt x="7139"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1484;p55"/>
            <p:cNvSpPr/>
            <p:nvPr/>
          </p:nvSpPr>
          <p:spPr>
            <a:xfrm>
              <a:off x="4045550" y="1260950"/>
              <a:ext cx="234375" cy="279775"/>
            </a:xfrm>
            <a:custGeom>
              <a:avLst/>
              <a:gdLst/>
              <a:ahLst/>
              <a:cxnLst/>
              <a:rect l="l" t="t" r="r" b="b"/>
              <a:pathLst>
                <a:path w="9375" h="11191" extrusionOk="0">
                  <a:moveTo>
                    <a:pt x="3793" y="0"/>
                  </a:moveTo>
                  <a:cubicBezTo>
                    <a:pt x="3654" y="0"/>
                    <a:pt x="3513" y="5"/>
                    <a:pt x="3370" y="16"/>
                  </a:cubicBezTo>
                  <a:cubicBezTo>
                    <a:pt x="3337" y="3519"/>
                    <a:pt x="1735" y="7121"/>
                    <a:pt x="1" y="11191"/>
                  </a:cubicBezTo>
                  <a:lnTo>
                    <a:pt x="9374" y="3719"/>
                  </a:lnTo>
                  <a:cubicBezTo>
                    <a:pt x="9374" y="3719"/>
                    <a:pt x="7484" y="0"/>
                    <a:pt x="3793"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1485;p55"/>
            <p:cNvSpPr/>
            <p:nvPr/>
          </p:nvSpPr>
          <p:spPr>
            <a:xfrm>
              <a:off x="3251650" y="1273025"/>
              <a:ext cx="247700" cy="233525"/>
            </a:xfrm>
            <a:custGeom>
              <a:avLst/>
              <a:gdLst/>
              <a:ahLst/>
              <a:cxnLst/>
              <a:rect l="l" t="t" r="r" b="b"/>
              <a:pathLst>
                <a:path w="9908" h="9341" extrusionOk="0">
                  <a:moveTo>
                    <a:pt x="7059" y="0"/>
                  </a:moveTo>
                  <a:cubicBezTo>
                    <a:pt x="6774" y="0"/>
                    <a:pt x="1911" y="94"/>
                    <a:pt x="1" y="6472"/>
                  </a:cubicBezTo>
                  <a:lnTo>
                    <a:pt x="9908" y="9340"/>
                  </a:lnTo>
                  <a:lnTo>
                    <a:pt x="7073" y="0"/>
                  </a:lnTo>
                  <a:cubicBezTo>
                    <a:pt x="7073" y="0"/>
                    <a:pt x="7068" y="0"/>
                    <a:pt x="7059"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1486;p55"/>
            <p:cNvSpPr/>
            <p:nvPr/>
          </p:nvSpPr>
          <p:spPr>
            <a:xfrm>
              <a:off x="4115600" y="1528525"/>
              <a:ext cx="90925" cy="82000"/>
            </a:xfrm>
            <a:custGeom>
              <a:avLst/>
              <a:gdLst/>
              <a:ahLst/>
              <a:cxnLst/>
              <a:rect l="l" t="t" r="r" b="b"/>
              <a:pathLst>
                <a:path w="3637" h="3280" extrusionOk="0">
                  <a:moveTo>
                    <a:pt x="1931" y="81"/>
                  </a:moveTo>
                  <a:cubicBezTo>
                    <a:pt x="2228" y="81"/>
                    <a:pt x="2541" y="180"/>
                    <a:pt x="2803" y="355"/>
                  </a:cubicBezTo>
                  <a:cubicBezTo>
                    <a:pt x="3003" y="488"/>
                    <a:pt x="3170" y="688"/>
                    <a:pt x="3303" y="888"/>
                  </a:cubicBezTo>
                  <a:cubicBezTo>
                    <a:pt x="3437" y="1155"/>
                    <a:pt x="3470" y="1422"/>
                    <a:pt x="3470" y="1689"/>
                  </a:cubicBezTo>
                  <a:cubicBezTo>
                    <a:pt x="3470" y="1989"/>
                    <a:pt x="3337" y="2289"/>
                    <a:pt x="3170" y="2523"/>
                  </a:cubicBezTo>
                  <a:cubicBezTo>
                    <a:pt x="2936" y="2790"/>
                    <a:pt x="2636" y="2956"/>
                    <a:pt x="2336" y="3056"/>
                  </a:cubicBezTo>
                  <a:cubicBezTo>
                    <a:pt x="2225" y="3079"/>
                    <a:pt x="2114" y="3090"/>
                    <a:pt x="2004" y="3090"/>
                  </a:cubicBezTo>
                  <a:cubicBezTo>
                    <a:pt x="1784" y="3090"/>
                    <a:pt x="1569" y="3045"/>
                    <a:pt x="1369" y="2956"/>
                  </a:cubicBezTo>
                  <a:cubicBezTo>
                    <a:pt x="1068" y="2823"/>
                    <a:pt x="835" y="2623"/>
                    <a:pt x="701" y="2356"/>
                  </a:cubicBezTo>
                  <a:cubicBezTo>
                    <a:pt x="401" y="1922"/>
                    <a:pt x="368" y="1322"/>
                    <a:pt x="635" y="855"/>
                  </a:cubicBezTo>
                  <a:cubicBezTo>
                    <a:pt x="801" y="555"/>
                    <a:pt x="1102" y="321"/>
                    <a:pt x="1435" y="188"/>
                  </a:cubicBezTo>
                  <a:cubicBezTo>
                    <a:pt x="1456" y="174"/>
                    <a:pt x="1479" y="161"/>
                    <a:pt x="1503" y="150"/>
                  </a:cubicBezTo>
                  <a:lnTo>
                    <a:pt x="1503" y="150"/>
                  </a:lnTo>
                  <a:cubicBezTo>
                    <a:pt x="1569" y="129"/>
                    <a:pt x="1669" y="104"/>
                    <a:pt x="1802" y="88"/>
                  </a:cubicBezTo>
                  <a:cubicBezTo>
                    <a:pt x="1845" y="83"/>
                    <a:pt x="1887" y="81"/>
                    <a:pt x="1931" y="81"/>
                  </a:cubicBezTo>
                  <a:close/>
                  <a:moveTo>
                    <a:pt x="2035" y="0"/>
                  </a:moveTo>
                  <a:cubicBezTo>
                    <a:pt x="1957" y="0"/>
                    <a:pt x="1879" y="7"/>
                    <a:pt x="1802" y="21"/>
                  </a:cubicBezTo>
                  <a:cubicBezTo>
                    <a:pt x="1734" y="44"/>
                    <a:pt x="1666" y="66"/>
                    <a:pt x="1598" y="89"/>
                  </a:cubicBezTo>
                  <a:lnTo>
                    <a:pt x="1598" y="89"/>
                  </a:lnTo>
                  <a:cubicBezTo>
                    <a:pt x="1533" y="92"/>
                    <a:pt x="1467" y="99"/>
                    <a:pt x="1402" y="121"/>
                  </a:cubicBezTo>
                  <a:cubicBezTo>
                    <a:pt x="435" y="421"/>
                    <a:pt x="1" y="1589"/>
                    <a:pt x="568" y="2456"/>
                  </a:cubicBezTo>
                  <a:cubicBezTo>
                    <a:pt x="735" y="2756"/>
                    <a:pt x="1002" y="2990"/>
                    <a:pt x="1302" y="3123"/>
                  </a:cubicBezTo>
                  <a:cubicBezTo>
                    <a:pt x="1510" y="3227"/>
                    <a:pt x="1745" y="3280"/>
                    <a:pt x="1973" y="3280"/>
                  </a:cubicBezTo>
                  <a:cubicBezTo>
                    <a:pt x="2110" y="3280"/>
                    <a:pt x="2244" y="3261"/>
                    <a:pt x="2369" y="3223"/>
                  </a:cubicBezTo>
                  <a:cubicBezTo>
                    <a:pt x="2736" y="3123"/>
                    <a:pt x="3070" y="2923"/>
                    <a:pt x="3303" y="2656"/>
                  </a:cubicBezTo>
                  <a:cubicBezTo>
                    <a:pt x="3503" y="2389"/>
                    <a:pt x="3637" y="2056"/>
                    <a:pt x="3637" y="1722"/>
                  </a:cubicBezTo>
                  <a:cubicBezTo>
                    <a:pt x="3637" y="1389"/>
                    <a:pt x="3570" y="1088"/>
                    <a:pt x="3437" y="822"/>
                  </a:cubicBezTo>
                  <a:cubicBezTo>
                    <a:pt x="3303" y="588"/>
                    <a:pt x="3103" y="388"/>
                    <a:pt x="2870" y="254"/>
                  </a:cubicBezTo>
                  <a:cubicBezTo>
                    <a:pt x="2632" y="96"/>
                    <a:pt x="2332" y="0"/>
                    <a:pt x="203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487;p55"/>
            <p:cNvSpPr/>
            <p:nvPr/>
          </p:nvSpPr>
          <p:spPr>
            <a:xfrm>
              <a:off x="4135625" y="1540500"/>
              <a:ext cx="34225" cy="67775"/>
            </a:xfrm>
            <a:custGeom>
              <a:avLst/>
              <a:gdLst/>
              <a:ahLst/>
              <a:cxnLst/>
              <a:rect l="l" t="t" r="r" b="b"/>
              <a:pathLst>
                <a:path w="1369" h="2711" extrusionOk="0">
                  <a:moveTo>
                    <a:pt x="28" y="1"/>
                  </a:moveTo>
                  <a:cubicBezTo>
                    <a:pt x="15" y="1"/>
                    <a:pt x="6" y="3"/>
                    <a:pt x="0" y="9"/>
                  </a:cubicBezTo>
                  <a:cubicBezTo>
                    <a:pt x="0" y="42"/>
                    <a:pt x="167" y="109"/>
                    <a:pt x="367" y="309"/>
                  </a:cubicBezTo>
                  <a:cubicBezTo>
                    <a:pt x="668" y="543"/>
                    <a:pt x="868" y="843"/>
                    <a:pt x="1035" y="1176"/>
                  </a:cubicBezTo>
                  <a:cubicBezTo>
                    <a:pt x="1168" y="1510"/>
                    <a:pt x="1235" y="1877"/>
                    <a:pt x="1201" y="2244"/>
                  </a:cubicBezTo>
                  <a:cubicBezTo>
                    <a:pt x="1168" y="2511"/>
                    <a:pt x="1135" y="2711"/>
                    <a:pt x="1168" y="2711"/>
                  </a:cubicBezTo>
                  <a:cubicBezTo>
                    <a:pt x="1235" y="2577"/>
                    <a:pt x="1301" y="2411"/>
                    <a:pt x="1301" y="2244"/>
                  </a:cubicBezTo>
                  <a:cubicBezTo>
                    <a:pt x="1368" y="1877"/>
                    <a:pt x="1301" y="1477"/>
                    <a:pt x="1168" y="1110"/>
                  </a:cubicBezTo>
                  <a:cubicBezTo>
                    <a:pt x="1001" y="743"/>
                    <a:pt x="768" y="443"/>
                    <a:pt x="434" y="209"/>
                  </a:cubicBezTo>
                  <a:cubicBezTo>
                    <a:pt x="240" y="70"/>
                    <a:pt x="91" y="1"/>
                    <a:pt x="2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488;p55"/>
            <p:cNvSpPr/>
            <p:nvPr/>
          </p:nvSpPr>
          <p:spPr>
            <a:xfrm>
              <a:off x="4163975" y="1543225"/>
              <a:ext cx="30875" cy="31700"/>
            </a:xfrm>
            <a:custGeom>
              <a:avLst/>
              <a:gdLst/>
              <a:ahLst/>
              <a:cxnLst/>
              <a:rect l="l" t="t" r="r" b="b"/>
              <a:pathLst>
                <a:path w="1235" h="1268" extrusionOk="0">
                  <a:moveTo>
                    <a:pt x="1235" y="0"/>
                  </a:moveTo>
                  <a:cubicBezTo>
                    <a:pt x="568" y="67"/>
                    <a:pt x="67" y="600"/>
                    <a:pt x="1" y="1268"/>
                  </a:cubicBezTo>
                  <a:cubicBezTo>
                    <a:pt x="34" y="1268"/>
                    <a:pt x="167" y="867"/>
                    <a:pt x="534" y="534"/>
                  </a:cubicBezTo>
                  <a:cubicBezTo>
                    <a:pt x="734" y="334"/>
                    <a:pt x="1001" y="167"/>
                    <a:pt x="123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489;p55"/>
            <p:cNvSpPr/>
            <p:nvPr/>
          </p:nvSpPr>
          <p:spPr>
            <a:xfrm>
              <a:off x="4125625" y="1706575"/>
              <a:ext cx="82575" cy="82975"/>
            </a:xfrm>
            <a:custGeom>
              <a:avLst/>
              <a:gdLst/>
              <a:ahLst/>
              <a:cxnLst/>
              <a:rect l="l" t="t" r="r" b="b"/>
              <a:pathLst>
                <a:path w="3303" h="3319" extrusionOk="0">
                  <a:moveTo>
                    <a:pt x="1721" y="151"/>
                  </a:moveTo>
                  <a:cubicBezTo>
                    <a:pt x="2012" y="151"/>
                    <a:pt x="2306" y="235"/>
                    <a:pt x="2569" y="404"/>
                  </a:cubicBezTo>
                  <a:cubicBezTo>
                    <a:pt x="2836" y="638"/>
                    <a:pt x="3069" y="938"/>
                    <a:pt x="3136" y="1272"/>
                  </a:cubicBezTo>
                  <a:cubicBezTo>
                    <a:pt x="3169" y="1405"/>
                    <a:pt x="3202" y="1538"/>
                    <a:pt x="3202" y="1672"/>
                  </a:cubicBezTo>
                  <a:cubicBezTo>
                    <a:pt x="3202" y="2039"/>
                    <a:pt x="3069" y="2372"/>
                    <a:pt x="2836" y="2639"/>
                  </a:cubicBezTo>
                  <a:cubicBezTo>
                    <a:pt x="2669" y="2839"/>
                    <a:pt x="2469" y="2973"/>
                    <a:pt x="2268" y="3073"/>
                  </a:cubicBezTo>
                  <a:cubicBezTo>
                    <a:pt x="2096" y="3138"/>
                    <a:pt x="1910" y="3174"/>
                    <a:pt x="1728" y="3174"/>
                  </a:cubicBezTo>
                  <a:cubicBezTo>
                    <a:pt x="1628" y="3174"/>
                    <a:pt x="1529" y="3163"/>
                    <a:pt x="1435" y="3140"/>
                  </a:cubicBezTo>
                  <a:cubicBezTo>
                    <a:pt x="1134" y="3106"/>
                    <a:pt x="834" y="2973"/>
                    <a:pt x="634" y="2739"/>
                  </a:cubicBezTo>
                  <a:cubicBezTo>
                    <a:pt x="400" y="2506"/>
                    <a:pt x="234" y="2206"/>
                    <a:pt x="200" y="1872"/>
                  </a:cubicBezTo>
                  <a:cubicBezTo>
                    <a:pt x="167" y="1538"/>
                    <a:pt x="234" y="1205"/>
                    <a:pt x="400" y="905"/>
                  </a:cubicBezTo>
                  <a:cubicBezTo>
                    <a:pt x="534" y="638"/>
                    <a:pt x="767" y="438"/>
                    <a:pt x="1068" y="304"/>
                  </a:cubicBezTo>
                  <a:cubicBezTo>
                    <a:pt x="1272" y="202"/>
                    <a:pt x="1495" y="151"/>
                    <a:pt x="1721" y="151"/>
                  </a:cubicBezTo>
                  <a:close/>
                  <a:moveTo>
                    <a:pt x="1713" y="0"/>
                  </a:moveTo>
                  <a:cubicBezTo>
                    <a:pt x="1476" y="0"/>
                    <a:pt x="1233" y="55"/>
                    <a:pt x="1001" y="171"/>
                  </a:cubicBezTo>
                  <a:cubicBezTo>
                    <a:pt x="701" y="304"/>
                    <a:pt x="434" y="538"/>
                    <a:pt x="267" y="838"/>
                  </a:cubicBezTo>
                  <a:cubicBezTo>
                    <a:pt x="67" y="1138"/>
                    <a:pt x="0" y="1505"/>
                    <a:pt x="67" y="1872"/>
                  </a:cubicBezTo>
                  <a:cubicBezTo>
                    <a:pt x="100" y="2239"/>
                    <a:pt x="267" y="2573"/>
                    <a:pt x="534" y="2839"/>
                  </a:cubicBezTo>
                  <a:cubicBezTo>
                    <a:pt x="767" y="3106"/>
                    <a:pt x="1068" y="3240"/>
                    <a:pt x="1435" y="3306"/>
                  </a:cubicBezTo>
                  <a:cubicBezTo>
                    <a:pt x="1505" y="3314"/>
                    <a:pt x="1576" y="3318"/>
                    <a:pt x="1647" y="3318"/>
                  </a:cubicBezTo>
                  <a:cubicBezTo>
                    <a:pt x="1877" y="3318"/>
                    <a:pt x="2106" y="3275"/>
                    <a:pt x="2335" y="3173"/>
                  </a:cubicBezTo>
                  <a:cubicBezTo>
                    <a:pt x="2936" y="2906"/>
                    <a:pt x="3303" y="2306"/>
                    <a:pt x="3303" y="1639"/>
                  </a:cubicBezTo>
                  <a:cubicBezTo>
                    <a:pt x="3303" y="1538"/>
                    <a:pt x="3269" y="1438"/>
                    <a:pt x="3236" y="1338"/>
                  </a:cubicBezTo>
                  <a:cubicBezTo>
                    <a:pt x="3236" y="1316"/>
                    <a:pt x="3236" y="1294"/>
                    <a:pt x="3236" y="1272"/>
                  </a:cubicBezTo>
                  <a:cubicBezTo>
                    <a:pt x="3085" y="495"/>
                    <a:pt x="2427" y="0"/>
                    <a:pt x="171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490;p55"/>
            <p:cNvSpPr/>
            <p:nvPr/>
          </p:nvSpPr>
          <p:spPr>
            <a:xfrm>
              <a:off x="4128950" y="1722500"/>
              <a:ext cx="70900" cy="28475"/>
            </a:xfrm>
            <a:custGeom>
              <a:avLst/>
              <a:gdLst/>
              <a:ahLst/>
              <a:cxnLst/>
              <a:rect l="l" t="t" r="r" b="b"/>
              <a:pathLst>
                <a:path w="2836" h="1139" extrusionOk="0">
                  <a:moveTo>
                    <a:pt x="2803" y="1"/>
                  </a:moveTo>
                  <a:lnTo>
                    <a:pt x="2803" y="1"/>
                  </a:lnTo>
                  <a:cubicBezTo>
                    <a:pt x="2803" y="1"/>
                    <a:pt x="2703" y="134"/>
                    <a:pt x="2469" y="334"/>
                  </a:cubicBezTo>
                  <a:cubicBezTo>
                    <a:pt x="2035" y="741"/>
                    <a:pt x="1468" y="972"/>
                    <a:pt x="877" y="972"/>
                  </a:cubicBezTo>
                  <a:cubicBezTo>
                    <a:pt x="741" y="972"/>
                    <a:pt x="605" y="960"/>
                    <a:pt x="468" y="935"/>
                  </a:cubicBezTo>
                  <a:cubicBezTo>
                    <a:pt x="301" y="901"/>
                    <a:pt x="167" y="868"/>
                    <a:pt x="1" y="835"/>
                  </a:cubicBezTo>
                  <a:lnTo>
                    <a:pt x="1" y="835"/>
                  </a:lnTo>
                  <a:cubicBezTo>
                    <a:pt x="134" y="935"/>
                    <a:pt x="267" y="1035"/>
                    <a:pt x="434" y="1068"/>
                  </a:cubicBezTo>
                  <a:cubicBezTo>
                    <a:pt x="615" y="1115"/>
                    <a:pt x="799" y="1138"/>
                    <a:pt x="981" y="1138"/>
                  </a:cubicBezTo>
                  <a:cubicBezTo>
                    <a:pt x="1577" y="1138"/>
                    <a:pt x="2161" y="894"/>
                    <a:pt x="2569" y="434"/>
                  </a:cubicBezTo>
                  <a:cubicBezTo>
                    <a:pt x="2769" y="201"/>
                    <a:pt x="2836" y="34"/>
                    <a:pt x="280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491;p55"/>
            <p:cNvSpPr/>
            <p:nvPr/>
          </p:nvSpPr>
          <p:spPr>
            <a:xfrm>
              <a:off x="4161475" y="1746700"/>
              <a:ext cx="29225" cy="34200"/>
            </a:xfrm>
            <a:custGeom>
              <a:avLst/>
              <a:gdLst/>
              <a:ahLst/>
              <a:cxnLst/>
              <a:rect l="l" t="t" r="r" b="b"/>
              <a:pathLst>
                <a:path w="1169" h="1368" extrusionOk="0">
                  <a:moveTo>
                    <a:pt x="34" y="0"/>
                  </a:moveTo>
                  <a:lnTo>
                    <a:pt x="34" y="0"/>
                  </a:lnTo>
                  <a:cubicBezTo>
                    <a:pt x="1" y="34"/>
                    <a:pt x="401" y="200"/>
                    <a:pt x="701" y="567"/>
                  </a:cubicBezTo>
                  <a:cubicBezTo>
                    <a:pt x="868" y="834"/>
                    <a:pt x="1035" y="1101"/>
                    <a:pt x="1168" y="1368"/>
                  </a:cubicBezTo>
                  <a:cubicBezTo>
                    <a:pt x="1168" y="1034"/>
                    <a:pt x="1068" y="701"/>
                    <a:pt x="834" y="467"/>
                  </a:cubicBezTo>
                  <a:cubicBezTo>
                    <a:pt x="668" y="200"/>
                    <a:pt x="367" y="34"/>
                    <a:pt x="3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492;p55"/>
            <p:cNvSpPr/>
            <p:nvPr/>
          </p:nvSpPr>
          <p:spPr>
            <a:xfrm>
              <a:off x="4101425" y="1619600"/>
              <a:ext cx="64250" cy="63975"/>
            </a:xfrm>
            <a:custGeom>
              <a:avLst/>
              <a:gdLst/>
              <a:ahLst/>
              <a:cxnLst/>
              <a:rect l="l" t="t" r="r" b="b"/>
              <a:pathLst>
                <a:path w="2570" h="2559" extrusionOk="0">
                  <a:moveTo>
                    <a:pt x="1289" y="168"/>
                  </a:moveTo>
                  <a:cubicBezTo>
                    <a:pt x="1412" y="168"/>
                    <a:pt x="1540" y="192"/>
                    <a:pt x="1669" y="247"/>
                  </a:cubicBezTo>
                  <a:cubicBezTo>
                    <a:pt x="1902" y="347"/>
                    <a:pt x="2069" y="481"/>
                    <a:pt x="2202" y="714"/>
                  </a:cubicBezTo>
                  <a:cubicBezTo>
                    <a:pt x="2336" y="915"/>
                    <a:pt x="2403" y="1181"/>
                    <a:pt x="2369" y="1415"/>
                  </a:cubicBezTo>
                  <a:cubicBezTo>
                    <a:pt x="2336" y="1648"/>
                    <a:pt x="2236" y="1849"/>
                    <a:pt x="2102" y="2049"/>
                  </a:cubicBezTo>
                  <a:cubicBezTo>
                    <a:pt x="1881" y="2298"/>
                    <a:pt x="1567" y="2432"/>
                    <a:pt x="1237" y="2432"/>
                  </a:cubicBezTo>
                  <a:cubicBezTo>
                    <a:pt x="1170" y="2432"/>
                    <a:pt x="1103" y="2427"/>
                    <a:pt x="1035" y="2416"/>
                  </a:cubicBezTo>
                  <a:cubicBezTo>
                    <a:pt x="768" y="2349"/>
                    <a:pt x="535" y="2215"/>
                    <a:pt x="368" y="2015"/>
                  </a:cubicBezTo>
                  <a:cubicBezTo>
                    <a:pt x="366" y="2012"/>
                    <a:pt x="363" y="2009"/>
                    <a:pt x="361" y="2006"/>
                  </a:cubicBezTo>
                  <a:lnTo>
                    <a:pt x="361" y="2006"/>
                  </a:lnTo>
                  <a:cubicBezTo>
                    <a:pt x="346" y="1983"/>
                    <a:pt x="304" y="1922"/>
                    <a:pt x="245" y="1842"/>
                  </a:cubicBezTo>
                  <a:lnTo>
                    <a:pt x="245" y="1842"/>
                  </a:lnTo>
                  <a:cubicBezTo>
                    <a:pt x="228" y="1813"/>
                    <a:pt x="212" y="1783"/>
                    <a:pt x="201" y="1748"/>
                  </a:cubicBezTo>
                  <a:lnTo>
                    <a:pt x="201" y="1748"/>
                  </a:lnTo>
                  <a:cubicBezTo>
                    <a:pt x="201" y="1760"/>
                    <a:pt x="201" y="1772"/>
                    <a:pt x="202" y="1784"/>
                  </a:cubicBezTo>
                  <a:lnTo>
                    <a:pt x="202" y="1784"/>
                  </a:lnTo>
                  <a:cubicBezTo>
                    <a:pt x="202" y="1783"/>
                    <a:pt x="201" y="1782"/>
                    <a:pt x="201" y="1782"/>
                  </a:cubicBezTo>
                  <a:cubicBezTo>
                    <a:pt x="101" y="1515"/>
                    <a:pt x="101" y="1248"/>
                    <a:pt x="168" y="981"/>
                  </a:cubicBezTo>
                  <a:cubicBezTo>
                    <a:pt x="301" y="581"/>
                    <a:pt x="601" y="314"/>
                    <a:pt x="1002" y="214"/>
                  </a:cubicBezTo>
                  <a:cubicBezTo>
                    <a:pt x="1092" y="184"/>
                    <a:pt x="1188" y="168"/>
                    <a:pt x="1289" y="168"/>
                  </a:cubicBezTo>
                  <a:close/>
                  <a:moveTo>
                    <a:pt x="1292" y="1"/>
                  </a:moveTo>
                  <a:cubicBezTo>
                    <a:pt x="1175" y="1"/>
                    <a:pt x="1055" y="17"/>
                    <a:pt x="935" y="47"/>
                  </a:cubicBezTo>
                  <a:cubicBezTo>
                    <a:pt x="501" y="181"/>
                    <a:pt x="168" y="514"/>
                    <a:pt x="68" y="948"/>
                  </a:cubicBezTo>
                  <a:cubicBezTo>
                    <a:pt x="1" y="1215"/>
                    <a:pt x="34" y="1515"/>
                    <a:pt x="168" y="1782"/>
                  </a:cubicBezTo>
                  <a:cubicBezTo>
                    <a:pt x="182" y="1819"/>
                    <a:pt x="201" y="1851"/>
                    <a:pt x="220" y="1879"/>
                  </a:cubicBezTo>
                  <a:lnTo>
                    <a:pt x="220" y="1879"/>
                  </a:lnTo>
                  <a:cubicBezTo>
                    <a:pt x="236" y="1935"/>
                    <a:pt x="263" y="1992"/>
                    <a:pt x="301" y="2049"/>
                  </a:cubicBezTo>
                  <a:cubicBezTo>
                    <a:pt x="547" y="2382"/>
                    <a:pt x="922" y="2559"/>
                    <a:pt x="1295" y="2559"/>
                  </a:cubicBezTo>
                  <a:cubicBezTo>
                    <a:pt x="1631" y="2559"/>
                    <a:pt x="1965" y="2416"/>
                    <a:pt x="2202" y="2115"/>
                  </a:cubicBezTo>
                  <a:cubicBezTo>
                    <a:pt x="2369" y="1915"/>
                    <a:pt x="2503" y="1682"/>
                    <a:pt x="2536" y="1415"/>
                  </a:cubicBezTo>
                  <a:cubicBezTo>
                    <a:pt x="2569" y="1148"/>
                    <a:pt x="2503" y="848"/>
                    <a:pt x="2336" y="614"/>
                  </a:cubicBezTo>
                  <a:cubicBezTo>
                    <a:pt x="2202" y="381"/>
                    <a:pt x="1969" y="181"/>
                    <a:pt x="1702" y="81"/>
                  </a:cubicBezTo>
                  <a:cubicBezTo>
                    <a:pt x="1574" y="26"/>
                    <a:pt x="1435" y="1"/>
                    <a:pt x="129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493;p55"/>
            <p:cNvSpPr/>
            <p:nvPr/>
          </p:nvSpPr>
          <p:spPr>
            <a:xfrm>
              <a:off x="4118950" y="1641625"/>
              <a:ext cx="42550" cy="36700"/>
            </a:xfrm>
            <a:custGeom>
              <a:avLst/>
              <a:gdLst/>
              <a:ahLst/>
              <a:cxnLst/>
              <a:rect l="l" t="t" r="r" b="b"/>
              <a:pathLst>
                <a:path w="1702" h="1468" extrusionOk="0">
                  <a:moveTo>
                    <a:pt x="1335" y="0"/>
                  </a:moveTo>
                  <a:cubicBezTo>
                    <a:pt x="1034" y="67"/>
                    <a:pt x="768" y="167"/>
                    <a:pt x="534" y="367"/>
                  </a:cubicBezTo>
                  <a:cubicBezTo>
                    <a:pt x="301" y="567"/>
                    <a:pt x="134" y="834"/>
                    <a:pt x="34" y="1134"/>
                  </a:cubicBezTo>
                  <a:cubicBezTo>
                    <a:pt x="0" y="1334"/>
                    <a:pt x="0" y="1468"/>
                    <a:pt x="34" y="1468"/>
                  </a:cubicBezTo>
                  <a:cubicBezTo>
                    <a:pt x="134" y="1101"/>
                    <a:pt x="334" y="767"/>
                    <a:pt x="634" y="501"/>
                  </a:cubicBezTo>
                  <a:cubicBezTo>
                    <a:pt x="934" y="267"/>
                    <a:pt x="1301" y="100"/>
                    <a:pt x="1702" y="34"/>
                  </a:cubicBezTo>
                  <a:cubicBezTo>
                    <a:pt x="1702" y="34"/>
                    <a:pt x="1568" y="0"/>
                    <a:pt x="133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494;p55"/>
            <p:cNvSpPr/>
            <p:nvPr/>
          </p:nvSpPr>
          <p:spPr>
            <a:xfrm>
              <a:off x="4106425" y="1635700"/>
              <a:ext cx="30900" cy="16575"/>
            </a:xfrm>
            <a:custGeom>
              <a:avLst/>
              <a:gdLst/>
              <a:ahLst/>
              <a:cxnLst/>
              <a:rect l="l" t="t" r="r" b="b"/>
              <a:pathLst>
                <a:path w="1236" h="663" extrusionOk="0">
                  <a:moveTo>
                    <a:pt x="49" y="0"/>
                  </a:moveTo>
                  <a:cubicBezTo>
                    <a:pt x="43" y="0"/>
                    <a:pt x="39" y="2"/>
                    <a:pt x="34" y="4"/>
                  </a:cubicBezTo>
                  <a:cubicBezTo>
                    <a:pt x="1" y="4"/>
                    <a:pt x="134" y="337"/>
                    <a:pt x="535" y="537"/>
                  </a:cubicBezTo>
                  <a:cubicBezTo>
                    <a:pt x="656" y="618"/>
                    <a:pt x="802" y="662"/>
                    <a:pt x="949" y="662"/>
                  </a:cubicBezTo>
                  <a:cubicBezTo>
                    <a:pt x="1046" y="662"/>
                    <a:pt x="1143" y="644"/>
                    <a:pt x="1235" y="604"/>
                  </a:cubicBezTo>
                  <a:cubicBezTo>
                    <a:pt x="1235" y="537"/>
                    <a:pt x="935" y="537"/>
                    <a:pt x="601" y="371"/>
                  </a:cubicBezTo>
                  <a:cubicBezTo>
                    <a:pt x="290" y="215"/>
                    <a:pt x="123" y="0"/>
                    <a:pt x="4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495;p55"/>
            <p:cNvSpPr/>
            <p:nvPr/>
          </p:nvSpPr>
          <p:spPr>
            <a:xfrm>
              <a:off x="4179000" y="1577600"/>
              <a:ext cx="71725" cy="43225"/>
            </a:xfrm>
            <a:custGeom>
              <a:avLst/>
              <a:gdLst/>
              <a:ahLst/>
              <a:cxnLst/>
              <a:rect l="l" t="t" r="r" b="b"/>
              <a:pathLst>
                <a:path w="2869" h="1729" extrusionOk="0">
                  <a:moveTo>
                    <a:pt x="2178" y="1"/>
                  </a:moveTo>
                  <a:cubicBezTo>
                    <a:pt x="1714" y="1"/>
                    <a:pt x="1259" y="150"/>
                    <a:pt x="867" y="426"/>
                  </a:cubicBezTo>
                  <a:cubicBezTo>
                    <a:pt x="701" y="526"/>
                    <a:pt x="534" y="660"/>
                    <a:pt x="434" y="827"/>
                  </a:cubicBezTo>
                  <a:cubicBezTo>
                    <a:pt x="367" y="893"/>
                    <a:pt x="334" y="927"/>
                    <a:pt x="300" y="1027"/>
                  </a:cubicBezTo>
                  <a:cubicBezTo>
                    <a:pt x="500" y="827"/>
                    <a:pt x="701" y="660"/>
                    <a:pt x="934" y="526"/>
                  </a:cubicBezTo>
                  <a:cubicBezTo>
                    <a:pt x="1298" y="299"/>
                    <a:pt x="1723" y="180"/>
                    <a:pt x="2158" y="180"/>
                  </a:cubicBezTo>
                  <a:cubicBezTo>
                    <a:pt x="2333" y="180"/>
                    <a:pt x="2511" y="200"/>
                    <a:pt x="2686" y="239"/>
                  </a:cubicBezTo>
                  <a:lnTo>
                    <a:pt x="2686" y="239"/>
                  </a:lnTo>
                  <a:cubicBezTo>
                    <a:pt x="2567" y="773"/>
                    <a:pt x="2211" y="1240"/>
                    <a:pt x="1735" y="1494"/>
                  </a:cubicBezTo>
                  <a:cubicBezTo>
                    <a:pt x="1534" y="1583"/>
                    <a:pt x="1320" y="1627"/>
                    <a:pt x="1100" y="1627"/>
                  </a:cubicBezTo>
                  <a:cubicBezTo>
                    <a:pt x="990" y="1627"/>
                    <a:pt x="878" y="1616"/>
                    <a:pt x="767" y="1594"/>
                  </a:cubicBezTo>
                  <a:cubicBezTo>
                    <a:pt x="567" y="1527"/>
                    <a:pt x="367" y="1427"/>
                    <a:pt x="200" y="1260"/>
                  </a:cubicBezTo>
                  <a:cubicBezTo>
                    <a:pt x="67" y="1160"/>
                    <a:pt x="0" y="1094"/>
                    <a:pt x="0" y="1093"/>
                  </a:cubicBezTo>
                  <a:lnTo>
                    <a:pt x="0" y="1093"/>
                  </a:lnTo>
                  <a:cubicBezTo>
                    <a:pt x="0" y="1094"/>
                    <a:pt x="33" y="1194"/>
                    <a:pt x="167" y="1260"/>
                  </a:cubicBezTo>
                  <a:cubicBezTo>
                    <a:pt x="334" y="1460"/>
                    <a:pt x="534" y="1594"/>
                    <a:pt x="767" y="1661"/>
                  </a:cubicBezTo>
                  <a:cubicBezTo>
                    <a:pt x="913" y="1704"/>
                    <a:pt x="1071" y="1729"/>
                    <a:pt x="1231" y="1729"/>
                  </a:cubicBezTo>
                  <a:cubicBezTo>
                    <a:pt x="1438" y="1729"/>
                    <a:pt x="1647" y="1688"/>
                    <a:pt x="1835" y="1594"/>
                  </a:cubicBezTo>
                  <a:cubicBezTo>
                    <a:pt x="2235" y="1394"/>
                    <a:pt x="2535" y="1060"/>
                    <a:pt x="2735" y="660"/>
                  </a:cubicBezTo>
                  <a:cubicBezTo>
                    <a:pt x="2802" y="493"/>
                    <a:pt x="2835" y="326"/>
                    <a:pt x="2869" y="159"/>
                  </a:cubicBezTo>
                  <a:lnTo>
                    <a:pt x="2869" y="93"/>
                  </a:lnTo>
                  <a:lnTo>
                    <a:pt x="2802" y="93"/>
                  </a:lnTo>
                  <a:cubicBezTo>
                    <a:pt x="2596" y="31"/>
                    <a:pt x="2386" y="1"/>
                    <a:pt x="217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496;p55"/>
            <p:cNvSpPr/>
            <p:nvPr/>
          </p:nvSpPr>
          <p:spPr>
            <a:xfrm>
              <a:off x="4179825" y="1594925"/>
              <a:ext cx="51725" cy="10350"/>
            </a:xfrm>
            <a:custGeom>
              <a:avLst/>
              <a:gdLst/>
              <a:ahLst/>
              <a:cxnLst/>
              <a:rect l="l" t="t" r="r" b="b"/>
              <a:pathLst>
                <a:path w="2069" h="414" extrusionOk="0">
                  <a:moveTo>
                    <a:pt x="2069" y="0"/>
                  </a:moveTo>
                  <a:lnTo>
                    <a:pt x="2069" y="0"/>
                  </a:lnTo>
                  <a:cubicBezTo>
                    <a:pt x="1702" y="34"/>
                    <a:pt x="1368" y="67"/>
                    <a:pt x="1034" y="167"/>
                  </a:cubicBezTo>
                  <a:cubicBezTo>
                    <a:pt x="668" y="200"/>
                    <a:pt x="334" y="267"/>
                    <a:pt x="0" y="367"/>
                  </a:cubicBezTo>
                  <a:cubicBezTo>
                    <a:pt x="150" y="397"/>
                    <a:pt x="307" y="414"/>
                    <a:pt x="467" y="414"/>
                  </a:cubicBezTo>
                  <a:cubicBezTo>
                    <a:pt x="664" y="414"/>
                    <a:pt x="866" y="389"/>
                    <a:pt x="1068" y="334"/>
                  </a:cubicBezTo>
                  <a:cubicBezTo>
                    <a:pt x="1401" y="300"/>
                    <a:pt x="1735" y="167"/>
                    <a:pt x="206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497;p55"/>
            <p:cNvSpPr/>
            <p:nvPr/>
          </p:nvSpPr>
          <p:spPr>
            <a:xfrm>
              <a:off x="4082250" y="1564300"/>
              <a:ext cx="73425" cy="48350"/>
            </a:xfrm>
            <a:custGeom>
              <a:avLst/>
              <a:gdLst/>
              <a:ahLst/>
              <a:cxnLst/>
              <a:rect l="l" t="t" r="r" b="b"/>
              <a:pathLst>
                <a:path w="2937" h="1934" extrusionOk="0">
                  <a:moveTo>
                    <a:pt x="500" y="0"/>
                  </a:moveTo>
                  <a:cubicBezTo>
                    <a:pt x="356" y="0"/>
                    <a:pt x="210" y="20"/>
                    <a:pt x="67" y="58"/>
                  </a:cubicBezTo>
                  <a:lnTo>
                    <a:pt x="1" y="91"/>
                  </a:lnTo>
                  <a:lnTo>
                    <a:pt x="1" y="158"/>
                  </a:lnTo>
                  <a:cubicBezTo>
                    <a:pt x="34" y="458"/>
                    <a:pt x="134" y="725"/>
                    <a:pt x="301" y="992"/>
                  </a:cubicBezTo>
                  <a:cubicBezTo>
                    <a:pt x="670" y="1576"/>
                    <a:pt x="1294" y="1933"/>
                    <a:pt x="1964" y="1933"/>
                  </a:cubicBezTo>
                  <a:cubicBezTo>
                    <a:pt x="2021" y="1933"/>
                    <a:pt x="2078" y="1931"/>
                    <a:pt x="2135" y="1926"/>
                  </a:cubicBezTo>
                  <a:cubicBezTo>
                    <a:pt x="2336" y="1926"/>
                    <a:pt x="2536" y="1859"/>
                    <a:pt x="2736" y="1759"/>
                  </a:cubicBezTo>
                  <a:cubicBezTo>
                    <a:pt x="2869" y="1726"/>
                    <a:pt x="2936" y="1659"/>
                    <a:pt x="2936" y="1659"/>
                  </a:cubicBezTo>
                  <a:lnTo>
                    <a:pt x="2936" y="1659"/>
                  </a:lnTo>
                  <a:cubicBezTo>
                    <a:pt x="2669" y="1726"/>
                    <a:pt x="2402" y="1792"/>
                    <a:pt x="2102" y="1792"/>
                  </a:cubicBezTo>
                  <a:cubicBezTo>
                    <a:pt x="2051" y="1798"/>
                    <a:pt x="1999" y="1801"/>
                    <a:pt x="1948" y="1801"/>
                  </a:cubicBezTo>
                  <a:cubicBezTo>
                    <a:pt x="1700" y="1801"/>
                    <a:pt x="1456" y="1736"/>
                    <a:pt x="1235" y="1625"/>
                  </a:cubicBezTo>
                  <a:cubicBezTo>
                    <a:pt x="691" y="1338"/>
                    <a:pt x="301" y="805"/>
                    <a:pt x="181" y="203"/>
                  </a:cubicBezTo>
                  <a:lnTo>
                    <a:pt x="181" y="203"/>
                  </a:lnTo>
                  <a:cubicBezTo>
                    <a:pt x="310" y="173"/>
                    <a:pt x="439" y="158"/>
                    <a:pt x="565" y="158"/>
                  </a:cubicBezTo>
                  <a:cubicBezTo>
                    <a:pt x="872" y="158"/>
                    <a:pt x="1168" y="247"/>
                    <a:pt x="1435" y="425"/>
                  </a:cubicBezTo>
                  <a:cubicBezTo>
                    <a:pt x="1568" y="558"/>
                    <a:pt x="1702" y="691"/>
                    <a:pt x="1835" y="825"/>
                  </a:cubicBezTo>
                  <a:cubicBezTo>
                    <a:pt x="1769" y="625"/>
                    <a:pt x="1668" y="458"/>
                    <a:pt x="1502" y="358"/>
                  </a:cubicBezTo>
                  <a:cubicBezTo>
                    <a:pt x="1216" y="120"/>
                    <a:pt x="862" y="0"/>
                    <a:pt x="50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498;p55"/>
            <p:cNvSpPr/>
            <p:nvPr/>
          </p:nvSpPr>
          <p:spPr>
            <a:xfrm>
              <a:off x="4101425" y="1586425"/>
              <a:ext cx="50075" cy="20200"/>
            </a:xfrm>
            <a:custGeom>
              <a:avLst/>
              <a:gdLst/>
              <a:ahLst/>
              <a:cxnLst/>
              <a:rect l="l" t="t" r="r" b="b"/>
              <a:pathLst>
                <a:path w="2003" h="808" extrusionOk="0">
                  <a:moveTo>
                    <a:pt x="141" y="0"/>
                  </a:moveTo>
                  <a:cubicBezTo>
                    <a:pt x="95" y="0"/>
                    <a:pt x="48" y="2"/>
                    <a:pt x="1" y="7"/>
                  </a:cubicBezTo>
                  <a:cubicBezTo>
                    <a:pt x="301" y="140"/>
                    <a:pt x="635" y="273"/>
                    <a:pt x="1002" y="374"/>
                  </a:cubicBezTo>
                  <a:cubicBezTo>
                    <a:pt x="1302" y="540"/>
                    <a:pt x="1635" y="674"/>
                    <a:pt x="2002" y="807"/>
                  </a:cubicBezTo>
                  <a:cubicBezTo>
                    <a:pt x="1735" y="540"/>
                    <a:pt x="1402" y="340"/>
                    <a:pt x="1035" y="240"/>
                  </a:cubicBezTo>
                  <a:cubicBezTo>
                    <a:pt x="744" y="95"/>
                    <a:pt x="454" y="0"/>
                    <a:pt x="14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499;p55"/>
            <p:cNvSpPr/>
            <p:nvPr/>
          </p:nvSpPr>
          <p:spPr>
            <a:xfrm>
              <a:off x="4004700" y="1603250"/>
              <a:ext cx="173475" cy="142625"/>
            </a:xfrm>
            <a:custGeom>
              <a:avLst/>
              <a:gdLst/>
              <a:ahLst/>
              <a:cxnLst/>
              <a:rect l="l" t="t" r="r" b="b"/>
              <a:pathLst>
                <a:path w="6939" h="5705" extrusionOk="0">
                  <a:moveTo>
                    <a:pt x="6572" y="1"/>
                  </a:moveTo>
                  <a:cubicBezTo>
                    <a:pt x="6572" y="34"/>
                    <a:pt x="6605" y="168"/>
                    <a:pt x="6672" y="401"/>
                  </a:cubicBezTo>
                  <a:cubicBezTo>
                    <a:pt x="6772" y="768"/>
                    <a:pt x="6805" y="1135"/>
                    <a:pt x="6805" y="1502"/>
                  </a:cubicBezTo>
                  <a:cubicBezTo>
                    <a:pt x="6805" y="2069"/>
                    <a:pt x="6638" y="2603"/>
                    <a:pt x="6338" y="3036"/>
                  </a:cubicBezTo>
                  <a:cubicBezTo>
                    <a:pt x="6138" y="3303"/>
                    <a:pt x="5905" y="3537"/>
                    <a:pt x="5671" y="3737"/>
                  </a:cubicBezTo>
                  <a:cubicBezTo>
                    <a:pt x="5371" y="3904"/>
                    <a:pt x="5037" y="4037"/>
                    <a:pt x="4704" y="4104"/>
                  </a:cubicBezTo>
                  <a:cubicBezTo>
                    <a:pt x="4037" y="4204"/>
                    <a:pt x="3369" y="4237"/>
                    <a:pt x="2702" y="4237"/>
                  </a:cubicBezTo>
                  <a:cubicBezTo>
                    <a:pt x="2102" y="4237"/>
                    <a:pt x="1535" y="4337"/>
                    <a:pt x="1034" y="4571"/>
                  </a:cubicBezTo>
                  <a:cubicBezTo>
                    <a:pt x="668" y="4737"/>
                    <a:pt x="367" y="4971"/>
                    <a:pt x="167" y="5305"/>
                  </a:cubicBezTo>
                  <a:cubicBezTo>
                    <a:pt x="100" y="5405"/>
                    <a:pt x="67" y="5471"/>
                    <a:pt x="34" y="5571"/>
                  </a:cubicBezTo>
                  <a:cubicBezTo>
                    <a:pt x="0" y="5638"/>
                    <a:pt x="0" y="5705"/>
                    <a:pt x="0" y="5705"/>
                  </a:cubicBezTo>
                  <a:cubicBezTo>
                    <a:pt x="34" y="5705"/>
                    <a:pt x="67" y="5571"/>
                    <a:pt x="234" y="5338"/>
                  </a:cubicBezTo>
                  <a:cubicBezTo>
                    <a:pt x="467" y="5038"/>
                    <a:pt x="734" y="4804"/>
                    <a:pt x="1101" y="4671"/>
                  </a:cubicBezTo>
                  <a:cubicBezTo>
                    <a:pt x="1538" y="4496"/>
                    <a:pt x="2000" y="4398"/>
                    <a:pt x="2488" y="4398"/>
                  </a:cubicBezTo>
                  <a:cubicBezTo>
                    <a:pt x="2559" y="4398"/>
                    <a:pt x="2630" y="4400"/>
                    <a:pt x="2702" y="4404"/>
                  </a:cubicBezTo>
                  <a:cubicBezTo>
                    <a:pt x="3369" y="4404"/>
                    <a:pt x="4070" y="4371"/>
                    <a:pt x="4737" y="4270"/>
                  </a:cubicBezTo>
                  <a:cubicBezTo>
                    <a:pt x="5104" y="4204"/>
                    <a:pt x="5438" y="4070"/>
                    <a:pt x="5738" y="3870"/>
                  </a:cubicBezTo>
                  <a:cubicBezTo>
                    <a:pt x="6038" y="3670"/>
                    <a:pt x="6272" y="3403"/>
                    <a:pt x="6438" y="3136"/>
                  </a:cubicBezTo>
                  <a:cubicBezTo>
                    <a:pt x="6772" y="2636"/>
                    <a:pt x="6939" y="2102"/>
                    <a:pt x="6939" y="1502"/>
                  </a:cubicBezTo>
                  <a:cubicBezTo>
                    <a:pt x="6939" y="1135"/>
                    <a:pt x="6872" y="768"/>
                    <a:pt x="6739" y="401"/>
                  </a:cubicBezTo>
                  <a:cubicBezTo>
                    <a:pt x="6705" y="268"/>
                    <a:pt x="6638" y="134"/>
                    <a:pt x="657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500;p55"/>
            <p:cNvSpPr/>
            <p:nvPr/>
          </p:nvSpPr>
          <p:spPr>
            <a:xfrm>
              <a:off x="4163975" y="1644250"/>
              <a:ext cx="10025" cy="22400"/>
            </a:xfrm>
            <a:custGeom>
              <a:avLst/>
              <a:gdLst/>
              <a:ahLst/>
              <a:cxnLst/>
              <a:rect l="l" t="t" r="r" b="b"/>
              <a:pathLst>
                <a:path w="401" h="896" extrusionOk="0">
                  <a:moveTo>
                    <a:pt x="34" y="0"/>
                  </a:moveTo>
                  <a:cubicBezTo>
                    <a:pt x="21" y="0"/>
                    <a:pt x="11" y="8"/>
                    <a:pt x="1" y="29"/>
                  </a:cubicBezTo>
                  <a:cubicBezTo>
                    <a:pt x="1" y="95"/>
                    <a:pt x="167" y="229"/>
                    <a:pt x="201" y="429"/>
                  </a:cubicBezTo>
                  <a:cubicBezTo>
                    <a:pt x="267" y="662"/>
                    <a:pt x="234" y="863"/>
                    <a:pt x="267" y="896"/>
                  </a:cubicBezTo>
                  <a:cubicBezTo>
                    <a:pt x="301" y="896"/>
                    <a:pt x="334" y="829"/>
                    <a:pt x="368" y="729"/>
                  </a:cubicBezTo>
                  <a:cubicBezTo>
                    <a:pt x="401" y="629"/>
                    <a:pt x="401" y="496"/>
                    <a:pt x="368" y="362"/>
                  </a:cubicBezTo>
                  <a:cubicBezTo>
                    <a:pt x="334" y="229"/>
                    <a:pt x="267" y="129"/>
                    <a:pt x="167" y="62"/>
                  </a:cubicBezTo>
                  <a:cubicBezTo>
                    <a:pt x="98" y="39"/>
                    <a:pt x="61" y="0"/>
                    <a:pt x="3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501;p55"/>
            <p:cNvSpPr/>
            <p:nvPr/>
          </p:nvSpPr>
          <p:spPr>
            <a:xfrm>
              <a:off x="4166475" y="1675800"/>
              <a:ext cx="43400" cy="15125"/>
            </a:xfrm>
            <a:custGeom>
              <a:avLst/>
              <a:gdLst/>
              <a:ahLst/>
              <a:cxnLst/>
              <a:rect l="l" t="t" r="r" b="b"/>
              <a:pathLst>
                <a:path w="1736" h="605" extrusionOk="0">
                  <a:moveTo>
                    <a:pt x="468" y="1"/>
                  </a:moveTo>
                  <a:cubicBezTo>
                    <a:pt x="309" y="1"/>
                    <a:pt x="151" y="34"/>
                    <a:pt x="1" y="101"/>
                  </a:cubicBezTo>
                  <a:cubicBezTo>
                    <a:pt x="1" y="168"/>
                    <a:pt x="401" y="134"/>
                    <a:pt x="901" y="268"/>
                  </a:cubicBezTo>
                  <a:cubicBezTo>
                    <a:pt x="1338" y="392"/>
                    <a:pt x="1658" y="604"/>
                    <a:pt x="1725" y="604"/>
                  </a:cubicBezTo>
                  <a:cubicBezTo>
                    <a:pt x="1730" y="604"/>
                    <a:pt x="1733" y="603"/>
                    <a:pt x="1735" y="601"/>
                  </a:cubicBezTo>
                  <a:cubicBezTo>
                    <a:pt x="1535" y="334"/>
                    <a:pt x="1235" y="168"/>
                    <a:pt x="935" y="101"/>
                  </a:cubicBezTo>
                  <a:cubicBezTo>
                    <a:pt x="785" y="34"/>
                    <a:pt x="626" y="1"/>
                    <a:pt x="46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502;p55"/>
            <p:cNvSpPr/>
            <p:nvPr/>
          </p:nvSpPr>
          <p:spPr>
            <a:xfrm>
              <a:off x="4163150" y="1666300"/>
              <a:ext cx="75075" cy="40175"/>
            </a:xfrm>
            <a:custGeom>
              <a:avLst/>
              <a:gdLst/>
              <a:ahLst/>
              <a:cxnLst/>
              <a:rect l="l" t="t" r="r" b="b"/>
              <a:pathLst>
                <a:path w="3003" h="1607" extrusionOk="0">
                  <a:moveTo>
                    <a:pt x="957" y="0"/>
                  </a:moveTo>
                  <a:cubicBezTo>
                    <a:pt x="784" y="0"/>
                    <a:pt x="609" y="24"/>
                    <a:pt x="467" y="47"/>
                  </a:cubicBezTo>
                  <a:cubicBezTo>
                    <a:pt x="300" y="81"/>
                    <a:pt x="200" y="147"/>
                    <a:pt x="200" y="147"/>
                  </a:cubicBezTo>
                  <a:cubicBezTo>
                    <a:pt x="367" y="131"/>
                    <a:pt x="526" y="122"/>
                    <a:pt x="680" y="122"/>
                  </a:cubicBezTo>
                  <a:cubicBezTo>
                    <a:pt x="834" y="122"/>
                    <a:pt x="984" y="131"/>
                    <a:pt x="1134" y="147"/>
                  </a:cubicBezTo>
                  <a:cubicBezTo>
                    <a:pt x="1851" y="245"/>
                    <a:pt x="2472" y="693"/>
                    <a:pt x="2812" y="1335"/>
                  </a:cubicBezTo>
                  <a:lnTo>
                    <a:pt x="2812" y="1335"/>
                  </a:lnTo>
                  <a:cubicBezTo>
                    <a:pt x="2607" y="1403"/>
                    <a:pt x="2392" y="1440"/>
                    <a:pt x="2173" y="1440"/>
                  </a:cubicBezTo>
                  <a:cubicBezTo>
                    <a:pt x="2017" y="1440"/>
                    <a:pt x="1859" y="1421"/>
                    <a:pt x="1701" y="1382"/>
                  </a:cubicBezTo>
                  <a:cubicBezTo>
                    <a:pt x="1401" y="1281"/>
                    <a:pt x="1068" y="1181"/>
                    <a:pt x="801" y="1015"/>
                  </a:cubicBezTo>
                  <a:cubicBezTo>
                    <a:pt x="534" y="848"/>
                    <a:pt x="267" y="681"/>
                    <a:pt x="0" y="548"/>
                  </a:cubicBezTo>
                  <a:lnTo>
                    <a:pt x="0" y="548"/>
                  </a:lnTo>
                  <a:cubicBezTo>
                    <a:pt x="0" y="548"/>
                    <a:pt x="67" y="614"/>
                    <a:pt x="167" y="714"/>
                  </a:cubicBezTo>
                  <a:cubicBezTo>
                    <a:pt x="367" y="881"/>
                    <a:pt x="534" y="981"/>
                    <a:pt x="734" y="1115"/>
                  </a:cubicBezTo>
                  <a:cubicBezTo>
                    <a:pt x="1034" y="1315"/>
                    <a:pt x="1335" y="1448"/>
                    <a:pt x="1668" y="1548"/>
                  </a:cubicBezTo>
                  <a:cubicBezTo>
                    <a:pt x="1826" y="1588"/>
                    <a:pt x="1994" y="1607"/>
                    <a:pt x="2165" y="1607"/>
                  </a:cubicBezTo>
                  <a:cubicBezTo>
                    <a:pt x="2426" y="1607"/>
                    <a:pt x="2693" y="1562"/>
                    <a:pt x="2936" y="1482"/>
                  </a:cubicBezTo>
                  <a:lnTo>
                    <a:pt x="3002" y="1448"/>
                  </a:lnTo>
                  <a:lnTo>
                    <a:pt x="2969" y="1348"/>
                  </a:lnTo>
                  <a:lnTo>
                    <a:pt x="2969" y="1315"/>
                  </a:lnTo>
                  <a:cubicBezTo>
                    <a:pt x="2769" y="948"/>
                    <a:pt x="2502" y="614"/>
                    <a:pt x="2135" y="381"/>
                  </a:cubicBezTo>
                  <a:cubicBezTo>
                    <a:pt x="1835" y="181"/>
                    <a:pt x="1501" y="47"/>
                    <a:pt x="1168" y="14"/>
                  </a:cubicBezTo>
                  <a:cubicBezTo>
                    <a:pt x="1099" y="4"/>
                    <a:pt x="1028" y="0"/>
                    <a:pt x="95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503;p55"/>
            <p:cNvSpPr/>
            <p:nvPr/>
          </p:nvSpPr>
          <p:spPr>
            <a:xfrm>
              <a:off x="4055575" y="1640775"/>
              <a:ext cx="40050" cy="66975"/>
            </a:xfrm>
            <a:custGeom>
              <a:avLst/>
              <a:gdLst/>
              <a:ahLst/>
              <a:cxnLst/>
              <a:rect l="l" t="t" r="r" b="b"/>
              <a:pathLst>
                <a:path w="1602" h="2679" extrusionOk="0">
                  <a:moveTo>
                    <a:pt x="267" y="1"/>
                  </a:moveTo>
                  <a:lnTo>
                    <a:pt x="234" y="68"/>
                  </a:lnTo>
                  <a:cubicBezTo>
                    <a:pt x="0" y="701"/>
                    <a:pt x="34" y="1435"/>
                    <a:pt x="334" y="2036"/>
                  </a:cubicBezTo>
                  <a:cubicBezTo>
                    <a:pt x="434" y="2202"/>
                    <a:pt x="567" y="2336"/>
                    <a:pt x="701" y="2503"/>
                  </a:cubicBezTo>
                  <a:cubicBezTo>
                    <a:pt x="801" y="2603"/>
                    <a:pt x="901" y="2636"/>
                    <a:pt x="901" y="2636"/>
                  </a:cubicBezTo>
                  <a:cubicBezTo>
                    <a:pt x="734" y="2403"/>
                    <a:pt x="567" y="2202"/>
                    <a:pt x="467" y="1969"/>
                  </a:cubicBezTo>
                  <a:cubicBezTo>
                    <a:pt x="212" y="1426"/>
                    <a:pt x="170" y="792"/>
                    <a:pt x="372" y="212"/>
                  </a:cubicBezTo>
                  <a:lnTo>
                    <a:pt x="372" y="212"/>
                  </a:lnTo>
                  <a:cubicBezTo>
                    <a:pt x="415" y="225"/>
                    <a:pt x="458" y="246"/>
                    <a:pt x="501" y="268"/>
                  </a:cubicBezTo>
                  <a:cubicBezTo>
                    <a:pt x="834" y="434"/>
                    <a:pt x="1101" y="701"/>
                    <a:pt x="1234" y="1035"/>
                  </a:cubicBezTo>
                  <a:cubicBezTo>
                    <a:pt x="1368" y="1302"/>
                    <a:pt x="1401" y="1602"/>
                    <a:pt x="1368" y="1902"/>
                  </a:cubicBezTo>
                  <a:cubicBezTo>
                    <a:pt x="1301" y="2169"/>
                    <a:pt x="1168" y="2436"/>
                    <a:pt x="1034" y="2669"/>
                  </a:cubicBezTo>
                  <a:cubicBezTo>
                    <a:pt x="1034" y="2675"/>
                    <a:pt x="1036" y="2678"/>
                    <a:pt x="1040" y="2678"/>
                  </a:cubicBezTo>
                  <a:cubicBezTo>
                    <a:pt x="1059" y="2678"/>
                    <a:pt x="1119" y="2618"/>
                    <a:pt x="1201" y="2536"/>
                  </a:cubicBezTo>
                  <a:cubicBezTo>
                    <a:pt x="1535" y="2069"/>
                    <a:pt x="1601" y="1469"/>
                    <a:pt x="1401" y="968"/>
                  </a:cubicBezTo>
                  <a:cubicBezTo>
                    <a:pt x="1234" y="601"/>
                    <a:pt x="934" y="301"/>
                    <a:pt x="567" y="101"/>
                  </a:cubicBezTo>
                  <a:cubicBezTo>
                    <a:pt x="501" y="68"/>
                    <a:pt x="434" y="34"/>
                    <a:pt x="334" y="34"/>
                  </a:cubicBezTo>
                  <a:lnTo>
                    <a:pt x="267"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504;p55"/>
            <p:cNvSpPr/>
            <p:nvPr/>
          </p:nvSpPr>
          <p:spPr>
            <a:xfrm>
              <a:off x="4073075" y="1662475"/>
              <a:ext cx="10025" cy="46725"/>
            </a:xfrm>
            <a:custGeom>
              <a:avLst/>
              <a:gdLst/>
              <a:ahLst/>
              <a:cxnLst/>
              <a:rect l="l" t="t" r="r" b="b"/>
              <a:pathLst>
                <a:path w="401" h="1869" extrusionOk="0">
                  <a:moveTo>
                    <a:pt x="34" y="0"/>
                  </a:moveTo>
                  <a:cubicBezTo>
                    <a:pt x="1" y="0"/>
                    <a:pt x="1" y="100"/>
                    <a:pt x="1" y="300"/>
                  </a:cubicBezTo>
                  <a:cubicBezTo>
                    <a:pt x="1" y="500"/>
                    <a:pt x="67" y="734"/>
                    <a:pt x="134" y="967"/>
                  </a:cubicBezTo>
                  <a:cubicBezTo>
                    <a:pt x="201" y="1168"/>
                    <a:pt x="234" y="1368"/>
                    <a:pt x="268" y="1568"/>
                  </a:cubicBezTo>
                  <a:cubicBezTo>
                    <a:pt x="268" y="1735"/>
                    <a:pt x="234" y="1868"/>
                    <a:pt x="268" y="1868"/>
                  </a:cubicBezTo>
                  <a:cubicBezTo>
                    <a:pt x="268" y="1868"/>
                    <a:pt x="334" y="1768"/>
                    <a:pt x="368" y="1601"/>
                  </a:cubicBezTo>
                  <a:cubicBezTo>
                    <a:pt x="401" y="1368"/>
                    <a:pt x="368" y="1134"/>
                    <a:pt x="301" y="901"/>
                  </a:cubicBezTo>
                  <a:cubicBezTo>
                    <a:pt x="201" y="634"/>
                    <a:pt x="134" y="434"/>
                    <a:pt x="101" y="267"/>
                  </a:cubicBezTo>
                  <a:cubicBezTo>
                    <a:pt x="67" y="100"/>
                    <a:pt x="67" y="0"/>
                    <a:pt x="3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505;p55"/>
            <p:cNvSpPr/>
            <p:nvPr/>
          </p:nvSpPr>
          <p:spPr>
            <a:xfrm>
              <a:off x="4092250" y="1709175"/>
              <a:ext cx="39225" cy="37550"/>
            </a:xfrm>
            <a:custGeom>
              <a:avLst/>
              <a:gdLst/>
              <a:ahLst/>
              <a:cxnLst/>
              <a:rect l="l" t="t" r="r" b="b"/>
              <a:pathLst>
                <a:path w="1569" h="1502" extrusionOk="0">
                  <a:moveTo>
                    <a:pt x="1" y="0"/>
                  </a:moveTo>
                  <a:cubicBezTo>
                    <a:pt x="68" y="400"/>
                    <a:pt x="268" y="734"/>
                    <a:pt x="568" y="967"/>
                  </a:cubicBezTo>
                  <a:cubicBezTo>
                    <a:pt x="801" y="1268"/>
                    <a:pt x="1168" y="1434"/>
                    <a:pt x="1535" y="1501"/>
                  </a:cubicBezTo>
                  <a:cubicBezTo>
                    <a:pt x="1569" y="1468"/>
                    <a:pt x="1102" y="1268"/>
                    <a:pt x="668" y="834"/>
                  </a:cubicBezTo>
                  <a:cubicBezTo>
                    <a:pt x="268" y="434"/>
                    <a:pt x="34" y="0"/>
                    <a:pt x="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1506;p55"/>
            <p:cNvSpPr/>
            <p:nvPr/>
          </p:nvSpPr>
          <p:spPr>
            <a:xfrm>
              <a:off x="4035550" y="1710825"/>
              <a:ext cx="40900" cy="75075"/>
            </a:xfrm>
            <a:custGeom>
              <a:avLst/>
              <a:gdLst/>
              <a:ahLst/>
              <a:cxnLst/>
              <a:rect l="l" t="t" r="r" b="b"/>
              <a:pathLst>
                <a:path w="1636" h="3003" extrusionOk="0">
                  <a:moveTo>
                    <a:pt x="868" y="1"/>
                  </a:moveTo>
                  <a:cubicBezTo>
                    <a:pt x="835" y="1"/>
                    <a:pt x="768" y="34"/>
                    <a:pt x="634" y="134"/>
                  </a:cubicBezTo>
                  <a:cubicBezTo>
                    <a:pt x="468" y="268"/>
                    <a:pt x="301" y="468"/>
                    <a:pt x="234" y="668"/>
                  </a:cubicBezTo>
                  <a:cubicBezTo>
                    <a:pt x="67" y="1002"/>
                    <a:pt x="1" y="1368"/>
                    <a:pt x="67" y="1702"/>
                  </a:cubicBezTo>
                  <a:cubicBezTo>
                    <a:pt x="134" y="2136"/>
                    <a:pt x="368" y="2536"/>
                    <a:pt x="734" y="2803"/>
                  </a:cubicBezTo>
                  <a:cubicBezTo>
                    <a:pt x="801" y="2870"/>
                    <a:pt x="868" y="2903"/>
                    <a:pt x="968" y="2970"/>
                  </a:cubicBezTo>
                  <a:lnTo>
                    <a:pt x="1001" y="3003"/>
                  </a:lnTo>
                  <a:lnTo>
                    <a:pt x="1068" y="2936"/>
                  </a:lnTo>
                  <a:cubicBezTo>
                    <a:pt x="1335" y="2669"/>
                    <a:pt x="1535" y="2302"/>
                    <a:pt x="1602" y="1902"/>
                  </a:cubicBezTo>
                  <a:cubicBezTo>
                    <a:pt x="1635" y="1569"/>
                    <a:pt x="1602" y="1235"/>
                    <a:pt x="1502" y="935"/>
                  </a:cubicBezTo>
                  <a:cubicBezTo>
                    <a:pt x="1435" y="735"/>
                    <a:pt x="1335" y="535"/>
                    <a:pt x="1201" y="368"/>
                  </a:cubicBezTo>
                  <a:cubicBezTo>
                    <a:pt x="1101" y="268"/>
                    <a:pt x="1035" y="234"/>
                    <a:pt x="1035" y="234"/>
                  </a:cubicBezTo>
                  <a:lnTo>
                    <a:pt x="1035" y="234"/>
                  </a:lnTo>
                  <a:cubicBezTo>
                    <a:pt x="1168" y="468"/>
                    <a:pt x="1302" y="701"/>
                    <a:pt x="1402" y="968"/>
                  </a:cubicBezTo>
                  <a:cubicBezTo>
                    <a:pt x="1565" y="1588"/>
                    <a:pt x="1409" y="2303"/>
                    <a:pt x="966" y="2771"/>
                  </a:cubicBezTo>
                  <a:lnTo>
                    <a:pt x="966" y="2771"/>
                  </a:lnTo>
                  <a:cubicBezTo>
                    <a:pt x="912" y="2746"/>
                    <a:pt x="858" y="2715"/>
                    <a:pt x="835" y="2669"/>
                  </a:cubicBezTo>
                  <a:cubicBezTo>
                    <a:pt x="501" y="2436"/>
                    <a:pt x="301" y="2069"/>
                    <a:pt x="201" y="1702"/>
                  </a:cubicBezTo>
                  <a:cubicBezTo>
                    <a:pt x="134" y="1368"/>
                    <a:pt x="167" y="1035"/>
                    <a:pt x="301" y="735"/>
                  </a:cubicBezTo>
                  <a:cubicBezTo>
                    <a:pt x="434" y="468"/>
                    <a:pt x="634" y="201"/>
                    <a:pt x="86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1507;p55"/>
            <p:cNvSpPr/>
            <p:nvPr/>
          </p:nvSpPr>
          <p:spPr>
            <a:xfrm>
              <a:off x="4048900" y="1712500"/>
              <a:ext cx="15025" cy="51725"/>
            </a:xfrm>
            <a:custGeom>
              <a:avLst/>
              <a:gdLst/>
              <a:ahLst/>
              <a:cxnLst/>
              <a:rect l="l" t="t" r="r" b="b"/>
              <a:pathLst>
                <a:path w="601" h="2069" extrusionOk="0">
                  <a:moveTo>
                    <a:pt x="567" y="1"/>
                  </a:moveTo>
                  <a:lnTo>
                    <a:pt x="567" y="1"/>
                  </a:lnTo>
                  <a:cubicBezTo>
                    <a:pt x="100" y="568"/>
                    <a:pt x="0" y="1368"/>
                    <a:pt x="267" y="2069"/>
                  </a:cubicBezTo>
                  <a:cubicBezTo>
                    <a:pt x="334" y="2069"/>
                    <a:pt x="234" y="1568"/>
                    <a:pt x="301" y="1001"/>
                  </a:cubicBezTo>
                  <a:cubicBezTo>
                    <a:pt x="367" y="434"/>
                    <a:pt x="601" y="1"/>
                    <a:pt x="56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1508;p55"/>
            <p:cNvSpPr/>
            <p:nvPr/>
          </p:nvSpPr>
          <p:spPr>
            <a:xfrm>
              <a:off x="4008875" y="1668300"/>
              <a:ext cx="27525" cy="50075"/>
            </a:xfrm>
            <a:custGeom>
              <a:avLst/>
              <a:gdLst/>
              <a:ahLst/>
              <a:cxnLst/>
              <a:rect l="l" t="t" r="r" b="b"/>
              <a:pathLst>
                <a:path w="1101" h="2003" extrusionOk="0">
                  <a:moveTo>
                    <a:pt x="400" y="1"/>
                  </a:moveTo>
                  <a:lnTo>
                    <a:pt x="334" y="67"/>
                  </a:lnTo>
                  <a:lnTo>
                    <a:pt x="267" y="134"/>
                  </a:lnTo>
                  <a:cubicBezTo>
                    <a:pt x="67" y="368"/>
                    <a:pt x="0" y="668"/>
                    <a:pt x="0" y="968"/>
                  </a:cubicBezTo>
                  <a:cubicBezTo>
                    <a:pt x="34" y="1201"/>
                    <a:pt x="100" y="1435"/>
                    <a:pt x="267" y="1635"/>
                  </a:cubicBezTo>
                  <a:cubicBezTo>
                    <a:pt x="501" y="1969"/>
                    <a:pt x="767" y="2002"/>
                    <a:pt x="767" y="2002"/>
                  </a:cubicBezTo>
                  <a:cubicBezTo>
                    <a:pt x="601" y="1869"/>
                    <a:pt x="467" y="1735"/>
                    <a:pt x="334" y="1568"/>
                  </a:cubicBezTo>
                  <a:cubicBezTo>
                    <a:pt x="234" y="1402"/>
                    <a:pt x="167" y="1201"/>
                    <a:pt x="167" y="968"/>
                  </a:cubicBezTo>
                  <a:cubicBezTo>
                    <a:pt x="167" y="701"/>
                    <a:pt x="234" y="468"/>
                    <a:pt x="400" y="267"/>
                  </a:cubicBezTo>
                  <a:cubicBezTo>
                    <a:pt x="417" y="251"/>
                    <a:pt x="425" y="235"/>
                    <a:pt x="433" y="219"/>
                  </a:cubicBezTo>
                  <a:lnTo>
                    <a:pt x="433" y="219"/>
                  </a:lnTo>
                  <a:cubicBezTo>
                    <a:pt x="762" y="488"/>
                    <a:pt x="965" y="897"/>
                    <a:pt x="934" y="1335"/>
                  </a:cubicBezTo>
                  <a:cubicBezTo>
                    <a:pt x="901" y="1535"/>
                    <a:pt x="867" y="1702"/>
                    <a:pt x="834" y="1902"/>
                  </a:cubicBezTo>
                  <a:cubicBezTo>
                    <a:pt x="968" y="1735"/>
                    <a:pt x="1034" y="1535"/>
                    <a:pt x="1068" y="1335"/>
                  </a:cubicBezTo>
                  <a:cubicBezTo>
                    <a:pt x="1101" y="835"/>
                    <a:pt x="867" y="334"/>
                    <a:pt x="434" y="34"/>
                  </a:cubicBezTo>
                  <a:lnTo>
                    <a:pt x="400"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509;p55"/>
            <p:cNvSpPr/>
            <p:nvPr/>
          </p:nvSpPr>
          <p:spPr>
            <a:xfrm>
              <a:off x="4091425" y="1755875"/>
              <a:ext cx="20050" cy="19825"/>
            </a:xfrm>
            <a:custGeom>
              <a:avLst/>
              <a:gdLst/>
              <a:ahLst/>
              <a:cxnLst/>
              <a:rect l="l" t="t" r="r" b="b"/>
              <a:pathLst>
                <a:path w="802" h="793" extrusionOk="0">
                  <a:moveTo>
                    <a:pt x="517" y="46"/>
                  </a:moveTo>
                  <a:cubicBezTo>
                    <a:pt x="540" y="95"/>
                    <a:pt x="587" y="173"/>
                    <a:pt x="634" y="267"/>
                  </a:cubicBezTo>
                  <a:cubicBezTo>
                    <a:pt x="668" y="367"/>
                    <a:pt x="634" y="467"/>
                    <a:pt x="601" y="534"/>
                  </a:cubicBezTo>
                  <a:cubicBezTo>
                    <a:pt x="552" y="583"/>
                    <a:pt x="485" y="614"/>
                    <a:pt x="414" y="614"/>
                  </a:cubicBezTo>
                  <a:cubicBezTo>
                    <a:pt x="388" y="614"/>
                    <a:pt x="361" y="609"/>
                    <a:pt x="334" y="601"/>
                  </a:cubicBezTo>
                  <a:cubicBezTo>
                    <a:pt x="267" y="567"/>
                    <a:pt x="201" y="467"/>
                    <a:pt x="201" y="367"/>
                  </a:cubicBezTo>
                  <a:cubicBezTo>
                    <a:pt x="201" y="267"/>
                    <a:pt x="267" y="200"/>
                    <a:pt x="334" y="167"/>
                  </a:cubicBezTo>
                  <a:cubicBezTo>
                    <a:pt x="407" y="94"/>
                    <a:pt x="469" y="61"/>
                    <a:pt x="517" y="46"/>
                  </a:cubicBezTo>
                  <a:close/>
                  <a:moveTo>
                    <a:pt x="501" y="0"/>
                  </a:moveTo>
                  <a:cubicBezTo>
                    <a:pt x="501" y="2"/>
                    <a:pt x="501" y="5"/>
                    <a:pt x="502" y="7"/>
                  </a:cubicBezTo>
                  <a:lnTo>
                    <a:pt x="502" y="7"/>
                  </a:lnTo>
                  <a:cubicBezTo>
                    <a:pt x="484" y="5"/>
                    <a:pt x="464" y="4"/>
                    <a:pt x="443" y="4"/>
                  </a:cubicBezTo>
                  <a:cubicBezTo>
                    <a:pt x="393" y="4"/>
                    <a:pt x="334" y="11"/>
                    <a:pt x="267" y="33"/>
                  </a:cubicBezTo>
                  <a:cubicBezTo>
                    <a:pt x="1" y="200"/>
                    <a:pt x="1" y="601"/>
                    <a:pt x="301" y="767"/>
                  </a:cubicBezTo>
                  <a:cubicBezTo>
                    <a:pt x="344" y="785"/>
                    <a:pt x="387" y="793"/>
                    <a:pt x="429" y="793"/>
                  </a:cubicBezTo>
                  <a:cubicBezTo>
                    <a:pt x="549" y="793"/>
                    <a:pt x="660" y="724"/>
                    <a:pt x="734" y="601"/>
                  </a:cubicBezTo>
                  <a:cubicBezTo>
                    <a:pt x="801" y="500"/>
                    <a:pt x="801" y="367"/>
                    <a:pt x="734" y="234"/>
                  </a:cubicBezTo>
                  <a:cubicBezTo>
                    <a:pt x="676" y="136"/>
                    <a:pt x="605" y="72"/>
                    <a:pt x="557" y="37"/>
                  </a:cubicBezTo>
                  <a:lnTo>
                    <a:pt x="557" y="37"/>
                  </a:lnTo>
                  <a:cubicBezTo>
                    <a:pt x="577" y="33"/>
                    <a:pt x="592" y="33"/>
                    <a:pt x="601" y="33"/>
                  </a:cubicBezTo>
                  <a:cubicBezTo>
                    <a:pt x="601" y="33"/>
                    <a:pt x="571" y="18"/>
                    <a:pt x="518" y="10"/>
                  </a:cubicBezTo>
                  <a:lnTo>
                    <a:pt x="518" y="10"/>
                  </a:lnTo>
                  <a:cubicBezTo>
                    <a:pt x="507" y="3"/>
                    <a:pt x="501" y="0"/>
                    <a:pt x="50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510;p55"/>
            <p:cNvSpPr/>
            <p:nvPr/>
          </p:nvSpPr>
          <p:spPr>
            <a:xfrm>
              <a:off x="4040550" y="1686025"/>
              <a:ext cx="11700" cy="14625"/>
            </a:xfrm>
            <a:custGeom>
              <a:avLst/>
              <a:gdLst/>
              <a:ahLst/>
              <a:cxnLst/>
              <a:rect l="l" t="t" r="r" b="b"/>
              <a:pathLst>
                <a:path w="468" h="585" extrusionOk="0">
                  <a:moveTo>
                    <a:pt x="188" y="143"/>
                  </a:moveTo>
                  <a:lnTo>
                    <a:pt x="188" y="143"/>
                  </a:lnTo>
                  <a:cubicBezTo>
                    <a:pt x="209" y="167"/>
                    <a:pt x="238" y="196"/>
                    <a:pt x="268" y="226"/>
                  </a:cubicBezTo>
                  <a:cubicBezTo>
                    <a:pt x="357" y="285"/>
                    <a:pt x="313" y="398"/>
                    <a:pt x="256" y="398"/>
                  </a:cubicBezTo>
                  <a:cubicBezTo>
                    <a:pt x="249" y="398"/>
                    <a:pt x="241" y="396"/>
                    <a:pt x="234" y="392"/>
                  </a:cubicBezTo>
                  <a:cubicBezTo>
                    <a:pt x="201" y="392"/>
                    <a:pt x="168" y="326"/>
                    <a:pt x="168" y="259"/>
                  </a:cubicBezTo>
                  <a:cubicBezTo>
                    <a:pt x="168" y="231"/>
                    <a:pt x="168" y="179"/>
                    <a:pt x="188" y="143"/>
                  </a:cubicBezTo>
                  <a:close/>
                  <a:moveTo>
                    <a:pt x="234" y="0"/>
                  </a:moveTo>
                  <a:cubicBezTo>
                    <a:pt x="201" y="0"/>
                    <a:pt x="168" y="9"/>
                    <a:pt x="134" y="25"/>
                  </a:cubicBezTo>
                  <a:cubicBezTo>
                    <a:pt x="67" y="92"/>
                    <a:pt x="34" y="159"/>
                    <a:pt x="1" y="259"/>
                  </a:cubicBezTo>
                  <a:cubicBezTo>
                    <a:pt x="1" y="359"/>
                    <a:pt x="67" y="492"/>
                    <a:pt x="168" y="559"/>
                  </a:cubicBezTo>
                  <a:cubicBezTo>
                    <a:pt x="201" y="576"/>
                    <a:pt x="234" y="584"/>
                    <a:pt x="268" y="584"/>
                  </a:cubicBezTo>
                  <a:cubicBezTo>
                    <a:pt x="301" y="584"/>
                    <a:pt x="334" y="576"/>
                    <a:pt x="368" y="559"/>
                  </a:cubicBezTo>
                  <a:cubicBezTo>
                    <a:pt x="434" y="526"/>
                    <a:pt x="468" y="459"/>
                    <a:pt x="468" y="392"/>
                  </a:cubicBezTo>
                  <a:cubicBezTo>
                    <a:pt x="468" y="292"/>
                    <a:pt x="434" y="192"/>
                    <a:pt x="368" y="126"/>
                  </a:cubicBezTo>
                  <a:cubicBezTo>
                    <a:pt x="326" y="115"/>
                    <a:pt x="291" y="108"/>
                    <a:pt x="262" y="103"/>
                  </a:cubicBezTo>
                  <a:lnTo>
                    <a:pt x="262" y="103"/>
                  </a:lnTo>
                  <a:cubicBezTo>
                    <a:pt x="306" y="92"/>
                    <a:pt x="345" y="92"/>
                    <a:pt x="368" y="92"/>
                  </a:cubicBezTo>
                  <a:cubicBezTo>
                    <a:pt x="368" y="59"/>
                    <a:pt x="368" y="59"/>
                    <a:pt x="334" y="25"/>
                  </a:cubicBezTo>
                  <a:cubicBezTo>
                    <a:pt x="301" y="9"/>
                    <a:pt x="268" y="0"/>
                    <a:pt x="23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511;p55"/>
            <p:cNvSpPr/>
            <p:nvPr/>
          </p:nvSpPr>
          <p:spPr>
            <a:xfrm>
              <a:off x="4082250" y="1616425"/>
              <a:ext cx="13375" cy="13950"/>
            </a:xfrm>
            <a:custGeom>
              <a:avLst/>
              <a:gdLst/>
              <a:ahLst/>
              <a:cxnLst/>
              <a:rect l="l" t="t" r="r" b="b"/>
              <a:pathLst>
                <a:path w="535" h="558" extrusionOk="0">
                  <a:moveTo>
                    <a:pt x="287" y="1"/>
                  </a:moveTo>
                  <a:cubicBezTo>
                    <a:pt x="271" y="1"/>
                    <a:pt x="253" y="3"/>
                    <a:pt x="234" y="7"/>
                  </a:cubicBezTo>
                  <a:cubicBezTo>
                    <a:pt x="134" y="41"/>
                    <a:pt x="67" y="108"/>
                    <a:pt x="34" y="174"/>
                  </a:cubicBezTo>
                  <a:cubicBezTo>
                    <a:pt x="1" y="308"/>
                    <a:pt x="34" y="408"/>
                    <a:pt x="134" y="508"/>
                  </a:cubicBezTo>
                  <a:cubicBezTo>
                    <a:pt x="184" y="541"/>
                    <a:pt x="242" y="558"/>
                    <a:pt x="301" y="558"/>
                  </a:cubicBezTo>
                  <a:cubicBezTo>
                    <a:pt x="359" y="558"/>
                    <a:pt x="418" y="541"/>
                    <a:pt x="468" y="508"/>
                  </a:cubicBezTo>
                  <a:cubicBezTo>
                    <a:pt x="534" y="441"/>
                    <a:pt x="534" y="308"/>
                    <a:pt x="501" y="241"/>
                  </a:cubicBezTo>
                  <a:cubicBezTo>
                    <a:pt x="461" y="142"/>
                    <a:pt x="399" y="114"/>
                    <a:pt x="354" y="114"/>
                  </a:cubicBezTo>
                  <a:cubicBezTo>
                    <a:pt x="323" y="114"/>
                    <a:pt x="301" y="127"/>
                    <a:pt x="301" y="141"/>
                  </a:cubicBezTo>
                  <a:cubicBezTo>
                    <a:pt x="301" y="174"/>
                    <a:pt x="368" y="174"/>
                    <a:pt x="401" y="241"/>
                  </a:cubicBezTo>
                  <a:cubicBezTo>
                    <a:pt x="401" y="308"/>
                    <a:pt x="401" y="341"/>
                    <a:pt x="368" y="374"/>
                  </a:cubicBezTo>
                  <a:lnTo>
                    <a:pt x="234" y="374"/>
                  </a:lnTo>
                  <a:cubicBezTo>
                    <a:pt x="167" y="341"/>
                    <a:pt x="167" y="274"/>
                    <a:pt x="167" y="241"/>
                  </a:cubicBezTo>
                  <a:cubicBezTo>
                    <a:pt x="167" y="174"/>
                    <a:pt x="201" y="141"/>
                    <a:pt x="267" y="108"/>
                  </a:cubicBezTo>
                  <a:cubicBezTo>
                    <a:pt x="334" y="74"/>
                    <a:pt x="401" y="74"/>
                    <a:pt x="434" y="74"/>
                  </a:cubicBezTo>
                  <a:cubicBezTo>
                    <a:pt x="434" y="74"/>
                    <a:pt x="385" y="1"/>
                    <a:pt x="28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512;p55"/>
            <p:cNvSpPr/>
            <p:nvPr/>
          </p:nvSpPr>
          <p:spPr>
            <a:xfrm>
              <a:off x="4195675" y="1631600"/>
              <a:ext cx="15025" cy="13600"/>
            </a:xfrm>
            <a:custGeom>
              <a:avLst/>
              <a:gdLst/>
              <a:ahLst/>
              <a:cxnLst/>
              <a:rect l="l" t="t" r="r" b="b"/>
              <a:pathLst>
                <a:path w="601" h="544" extrusionOk="0">
                  <a:moveTo>
                    <a:pt x="250" y="1"/>
                  </a:moveTo>
                  <a:cubicBezTo>
                    <a:pt x="209" y="1"/>
                    <a:pt x="150" y="18"/>
                    <a:pt x="100" y="68"/>
                  </a:cubicBezTo>
                  <a:cubicBezTo>
                    <a:pt x="34" y="134"/>
                    <a:pt x="0" y="234"/>
                    <a:pt x="0" y="301"/>
                  </a:cubicBezTo>
                  <a:cubicBezTo>
                    <a:pt x="39" y="456"/>
                    <a:pt x="168" y="544"/>
                    <a:pt x="302" y="544"/>
                  </a:cubicBezTo>
                  <a:cubicBezTo>
                    <a:pt x="399" y="544"/>
                    <a:pt x="498" y="499"/>
                    <a:pt x="567" y="401"/>
                  </a:cubicBezTo>
                  <a:cubicBezTo>
                    <a:pt x="601" y="301"/>
                    <a:pt x="601" y="201"/>
                    <a:pt x="567" y="134"/>
                  </a:cubicBezTo>
                  <a:cubicBezTo>
                    <a:pt x="501" y="45"/>
                    <a:pt x="434" y="16"/>
                    <a:pt x="397" y="16"/>
                  </a:cubicBezTo>
                  <a:cubicBezTo>
                    <a:pt x="378" y="16"/>
                    <a:pt x="367" y="23"/>
                    <a:pt x="367" y="34"/>
                  </a:cubicBezTo>
                  <a:cubicBezTo>
                    <a:pt x="367" y="68"/>
                    <a:pt x="434" y="101"/>
                    <a:pt x="434" y="168"/>
                  </a:cubicBezTo>
                  <a:cubicBezTo>
                    <a:pt x="464" y="257"/>
                    <a:pt x="440" y="373"/>
                    <a:pt x="340" y="373"/>
                  </a:cubicBezTo>
                  <a:cubicBezTo>
                    <a:pt x="328" y="373"/>
                    <a:pt x="315" y="371"/>
                    <a:pt x="300" y="368"/>
                  </a:cubicBezTo>
                  <a:cubicBezTo>
                    <a:pt x="167" y="368"/>
                    <a:pt x="134" y="234"/>
                    <a:pt x="200" y="134"/>
                  </a:cubicBezTo>
                  <a:cubicBezTo>
                    <a:pt x="234" y="68"/>
                    <a:pt x="300" y="34"/>
                    <a:pt x="300" y="34"/>
                  </a:cubicBezTo>
                  <a:cubicBezTo>
                    <a:pt x="317" y="18"/>
                    <a:pt x="292" y="1"/>
                    <a:pt x="25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513;p55"/>
            <p:cNvSpPr/>
            <p:nvPr/>
          </p:nvSpPr>
          <p:spPr>
            <a:xfrm>
              <a:off x="4215675" y="1721175"/>
              <a:ext cx="12550" cy="11375"/>
            </a:xfrm>
            <a:custGeom>
              <a:avLst/>
              <a:gdLst/>
              <a:ahLst/>
              <a:cxnLst/>
              <a:rect l="l" t="t" r="r" b="b"/>
              <a:pathLst>
                <a:path w="502" h="455" extrusionOk="0">
                  <a:moveTo>
                    <a:pt x="301" y="1"/>
                  </a:moveTo>
                  <a:cubicBezTo>
                    <a:pt x="281" y="1"/>
                    <a:pt x="268" y="8"/>
                    <a:pt x="268" y="20"/>
                  </a:cubicBezTo>
                  <a:cubicBezTo>
                    <a:pt x="268" y="20"/>
                    <a:pt x="334" y="54"/>
                    <a:pt x="334" y="121"/>
                  </a:cubicBezTo>
                  <a:cubicBezTo>
                    <a:pt x="334" y="221"/>
                    <a:pt x="301" y="287"/>
                    <a:pt x="201" y="287"/>
                  </a:cubicBezTo>
                  <a:cubicBezTo>
                    <a:pt x="168" y="287"/>
                    <a:pt x="168" y="254"/>
                    <a:pt x="134" y="221"/>
                  </a:cubicBezTo>
                  <a:cubicBezTo>
                    <a:pt x="134" y="187"/>
                    <a:pt x="168" y="154"/>
                    <a:pt x="168" y="154"/>
                  </a:cubicBezTo>
                  <a:cubicBezTo>
                    <a:pt x="234" y="121"/>
                    <a:pt x="301" y="121"/>
                    <a:pt x="301" y="121"/>
                  </a:cubicBezTo>
                  <a:cubicBezTo>
                    <a:pt x="331" y="121"/>
                    <a:pt x="308" y="15"/>
                    <a:pt x="185" y="15"/>
                  </a:cubicBezTo>
                  <a:cubicBezTo>
                    <a:pt x="170" y="15"/>
                    <a:pt x="153" y="17"/>
                    <a:pt x="134" y="20"/>
                  </a:cubicBezTo>
                  <a:cubicBezTo>
                    <a:pt x="67" y="54"/>
                    <a:pt x="1" y="121"/>
                    <a:pt x="1" y="221"/>
                  </a:cubicBezTo>
                  <a:cubicBezTo>
                    <a:pt x="1" y="321"/>
                    <a:pt x="67" y="421"/>
                    <a:pt x="201" y="454"/>
                  </a:cubicBezTo>
                  <a:cubicBezTo>
                    <a:pt x="301" y="454"/>
                    <a:pt x="401" y="421"/>
                    <a:pt x="434" y="321"/>
                  </a:cubicBezTo>
                  <a:cubicBezTo>
                    <a:pt x="501" y="254"/>
                    <a:pt x="501" y="154"/>
                    <a:pt x="434" y="87"/>
                  </a:cubicBezTo>
                  <a:cubicBezTo>
                    <a:pt x="392" y="24"/>
                    <a:pt x="336" y="1"/>
                    <a:pt x="3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514;p55"/>
            <p:cNvSpPr/>
            <p:nvPr/>
          </p:nvSpPr>
          <p:spPr>
            <a:xfrm>
              <a:off x="4219850" y="1543225"/>
              <a:ext cx="16550" cy="13675"/>
            </a:xfrm>
            <a:custGeom>
              <a:avLst/>
              <a:gdLst/>
              <a:ahLst/>
              <a:cxnLst/>
              <a:rect l="l" t="t" r="r" b="b"/>
              <a:pathLst>
                <a:path w="662" h="547" extrusionOk="0">
                  <a:moveTo>
                    <a:pt x="367" y="0"/>
                  </a:moveTo>
                  <a:cubicBezTo>
                    <a:pt x="134" y="0"/>
                    <a:pt x="1" y="267"/>
                    <a:pt x="167" y="434"/>
                  </a:cubicBezTo>
                  <a:cubicBezTo>
                    <a:pt x="242" y="509"/>
                    <a:pt x="317" y="546"/>
                    <a:pt x="407" y="546"/>
                  </a:cubicBezTo>
                  <a:cubicBezTo>
                    <a:pt x="436" y="546"/>
                    <a:pt x="468" y="542"/>
                    <a:pt x="501" y="534"/>
                  </a:cubicBezTo>
                  <a:cubicBezTo>
                    <a:pt x="568" y="467"/>
                    <a:pt x="634" y="400"/>
                    <a:pt x="634" y="300"/>
                  </a:cubicBezTo>
                  <a:cubicBezTo>
                    <a:pt x="662" y="190"/>
                    <a:pt x="598" y="125"/>
                    <a:pt x="556" y="125"/>
                  </a:cubicBezTo>
                  <a:cubicBezTo>
                    <a:pt x="548" y="125"/>
                    <a:pt x="540" y="128"/>
                    <a:pt x="534" y="133"/>
                  </a:cubicBezTo>
                  <a:cubicBezTo>
                    <a:pt x="534" y="133"/>
                    <a:pt x="568" y="200"/>
                    <a:pt x="534" y="300"/>
                  </a:cubicBezTo>
                  <a:cubicBezTo>
                    <a:pt x="521" y="327"/>
                    <a:pt x="500" y="337"/>
                    <a:pt x="476" y="337"/>
                  </a:cubicBezTo>
                  <a:cubicBezTo>
                    <a:pt x="379" y="337"/>
                    <a:pt x="234" y="160"/>
                    <a:pt x="367" y="133"/>
                  </a:cubicBezTo>
                  <a:cubicBezTo>
                    <a:pt x="401" y="122"/>
                    <a:pt x="430" y="119"/>
                    <a:pt x="455" y="119"/>
                  </a:cubicBezTo>
                  <a:cubicBezTo>
                    <a:pt x="505" y="119"/>
                    <a:pt x="534" y="133"/>
                    <a:pt x="534" y="133"/>
                  </a:cubicBezTo>
                  <a:cubicBezTo>
                    <a:pt x="568" y="100"/>
                    <a:pt x="534" y="0"/>
                    <a:pt x="3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515;p55"/>
            <p:cNvSpPr/>
            <p:nvPr/>
          </p:nvSpPr>
          <p:spPr>
            <a:xfrm>
              <a:off x="4199825" y="1477125"/>
              <a:ext cx="55075" cy="44425"/>
            </a:xfrm>
            <a:custGeom>
              <a:avLst/>
              <a:gdLst/>
              <a:ahLst/>
              <a:cxnLst/>
              <a:rect l="l" t="t" r="r" b="b"/>
              <a:pathLst>
                <a:path w="2203" h="1777" extrusionOk="0">
                  <a:moveTo>
                    <a:pt x="1786" y="167"/>
                  </a:moveTo>
                  <a:cubicBezTo>
                    <a:pt x="1847" y="167"/>
                    <a:pt x="1908" y="170"/>
                    <a:pt x="1969" y="176"/>
                  </a:cubicBezTo>
                  <a:lnTo>
                    <a:pt x="1973" y="176"/>
                  </a:lnTo>
                  <a:cubicBezTo>
                    <a:pt x="1786" y="762"/>
                    <a:pt x="1338" y="1224"/>
                    <a:pt x="802" y="1477"/>
                  </a:cubicBezTo>
                  <a:cubicBezTo>
                    <a:pt x="553" y="1570"/>
                    <a:pt x="303" y="1634"/>
                    <a:pt x="54" y="1697"/>
                  </a:cubicBezTo>
                  <a:lnTo>
                    <a:pt x="54" y="1697"/>
                  </a:lnTo>
                  <a:cubicBezTo>
                    <a:pt x="115" y="1457"/>
                    <a:pt x="181" y="1220"/>
                    <a:pt x="301" y="1010"/>
                  </a:cubicBezTo>
                  <a:cubicBezTo>
                    <a:pt x="468" y="743"/>
                    <a:pt x="668" y="509"/>
                    <a:pt x="935" y="376"/>
                  </a:cubicBezTo>
                  <a:cubicBezTo>
                    <a:pt x="1185" y="237"/>
                    <a:pt x="1482" y="167"/>
                    <a:pt x="1786" y="167"/>
                  </a:cubicBezTo>
                  <a:close/>
                  <a:moveTo>
                    <a:pt x="1808" y="1"/>
                  </a:moveTo>
                  <a:cubicBezTo>
                    <a:pt x="1474" y="1"/>
                    <a:pt x="1148" y="75"/>
                    <a:pt x="868" y="242"/>
                  </a:cubicBezTo>
                  <a:cubicBezTo>
                    <a:pt x="601" y="409"/>
                    <a:pt x="368" y="643"/>
                    <a:pt x="234" y="943"/>
                  </a:cubicBezTo>
                  <a:cubicBezTo>
                    <a:pt x="101" y="1110"/>
                    <a:pt x="68" y="1343"/>
                    <a:pt x="34" y="1543"/>
                  </a:cubicBezTo>
                  <a:cubicBezTo>
                    <a:pt x="34" y="1588"/>
                    <a:pt x="34" y="1647"/>
                    <a:pt x="34" y="1702"/>
                  </a:cubicBezTo>
                  <a:lnTo>
                    <a:pt x="34" y="1702"/>
                  </a:lnTo>
                  <a:cubicBezTo>
                    <a:pt x="23" y="1704"/>
                    <a:pt x="12" y="1707"/>
                    <a:pt x="1" y="1710"/>
                  </a:cubicBezTo>
                  <a:lnTo>
                    <a:pt x="34" y="1710"/>
                  </a:lnTo>
                  <a:cubicBezTo>
                    <a:pt x="34" y="1734"/>
                    <a:pt x="34" y="1757"/>
                    <a:pt x="34" y="1777"/>
                  </a:cubicBezTo>
                  <a:cubicBezTo>
                    <a:pt x="40" y="1755"/>
                    <a:pt x="45" y="1732"/>
                    <a:pt x="51" y="1710"/>
                  </a:cubicBezTo>
                  <a:lnTo>
                    <a:pt x="234" y="1710"/>
                  </a:lnTo>
                  <a:cubicBezTo>
                    <a:pt x="435" y="1677"/>
                    <a:pt x="668" y="1643"/>
                    <a:pt x="835" y="1577"/>
                  </a:cubicBezTo>
                  <a:cubicBezTo>
                    <a:pt x="1135" y="1477"/>
                    <a:pt x="1402" y="1310"/>
                    <a:pt x="1602" y="1076"/>
                  </a:cubicBezTo>
                  <a:cubicBezTo>
                    <a:pt x="1869" y="809"/>
                    <a:pt x="2069" y="476"/>
                    <a:pt x="2169" y="109"/>
                  </a:cubicBezTo>
                  <a:lnTo>
                    <a:pt x="2203" y="9"/>
                  </a:lnTo>
                  <a:lnTo>
                    <a:pt x="2002" y="9"/>
                  </a:lnTo>
                  <a:cubicBezTo>
                    <a:pt x="1937" y="3"/>
                    <a:pt x="1872" y="1"/>
                    <a:pt x="180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516;p55"/>
            <p:cNvSpPr/>
            <p:nvPr/>
          </p:nvSpPr>
          <p:spPr>
            <a:xfrm>
              <a:off x="4204000" y="1488175"/>
              <a:ext cx="30875" cy="30875"/>
            </a:xfrm>
            <a:custGeom>
              <a:avLst/>
              <a:gdLst/>
              <a:ahLst/>
              <a:cxnLst/>
              <a:rect l="l" t="t" r="r" b="b"/>
              <a:pathLst>
                <a:path w="1235" h="1235" extrusionOk="0">
                  <a:moveTo>
                    <a:pt x="1235" y="0"/>
                  </a:moveTo>
                  <a:lnTo>
                    <a:pt x="1235" y="0"/>
                  </a:lnTo>
                  <a:cubicBezTo>
                    <a:pt x="601" y="67"/>
                    <a:pt x="101" y="601"/>
                    <a:pt x="1" y="1235"/>
                  </a:cubicBezTo>
                  <a:cubicBezTo>
                    <a:pt x="168" y="1001"/>
                    <a:pt x="334" y="734"/>
                    <a:pt x="534" y="534"/>
                  </a:cubicBezTo>
                  <a:cubicBezTo>
                    <a:pt x="768" y="334"/>
                    <a:pt x="1001" y="167"/>
                    <a:pt x="123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517;p55"/>
            <p:cNvSpPr/>
            <p:nvPr/>
          </p:nvSpPr>
          <p:spPr>
            <a:xfrm>
              <a:off x="4121450" y="1789000"/>
              <a:ext cx="37550" cy="72800"/>
            </a:xfrm>
            <a:custGeom>
              <a:avLst/>
              <a:gdLst/>
              <a:ahLst/>
              <a:cxnLst/>
              <a:rect l="l" t="t" r="r" b="b"/>
              <a:pathLst>
                <a:path w="1502" h="2912" extrusionOk="0">
                  <a:moveTo>
                    <a:pt x="430" y="0"/>
                  </a:moveTo>
                  <a:cubicBezTo>
                    <a:pt x="310" y="0"/>
                    <a:pt x="267" y="43"/>
                    <a:pt x="267" y="43"/>
                  </a:cubicBezTo>
                  <a:cubicBezTo>
                    <a:pt x="334" y="43"/>
                    <a:pt x="434" y="43"/>
                    <a:pt x="501" y="76"/>
                  </a:cubicBezTo>
                  <a:cubicBezTo>
                    <a:pt x="734" y="143"/>
                    <a:pt x="901" y="310"/>
                    <a:pt x="1001" y="510"/>
                  </a:cubicBezTo>
                  <a:cubicBezTo>
                    <a:pt x="1168" y="810"/>
                    <a:pt x="1268" y="1144"/>
                    <a:pt x="1301" y="1477"/>
                  </a:cubicBezTo>
                  <a:cubicBezTo>
                    <a:pt x="1335" y="1677"/>
                    <a:pt x="1335" y="1877"/>
                    <a:pt x="1301" y="2078"/>
                  </a:cubicBezTo>
                  <a:cubicBezTo>
                    <a:pt x="1301" y="2278"/>
                    <a:pt x="1268" y="2511"/>
                    <a:pt x="1168" y="2678"/>
                  </a:cubicBezTo>
                  <a:cubicBezTo>
                    <a:pt x="1129" y="2717"/>
                    <a:pt x="1090" y="2733"/>
                    <a:pt x="1051" y="2733"/>
                  </a:cubicBezTo>
                  <a:cubicBezTo>
                    <a:pt x="1023" y="2733"/>
                    <a:pt x="995" y="2725"/>
                    <a:pt x="968" y="2711"/>
                  </a:cubicBezTo>
                  <a:cubicBezTo>
                    <a:pt x="868" y="2678"/>
                    <a:pt x="801" y="2611"/>
                    <a:pt x="734" y="2511"/>
                  </a:cubicBezTo>
                  <a:cubicBezTo>
                    <a:pt x="601" y="2378"/>
                    <a:pt x="501" y="2211"/>
                    <a:pt x="401" y="2011"/>
                  </a:cubicBezTo>
                  <a:cubicBezTo>
                    <a:pt x="234" y="1711"/>
                    <a:pt x="167" y="1377"/>
                    <a:pt x="134" y="1043"/>
                  </a:cubicBezTo>
                  <a:cubicBezTo>
                    <a:pt x="134" y="743"/>
                    <a:pt x="167" y="410"/>
                    <a:pt x="234" y="109"/>
                  </a:cubicBezTo>
                  <a:lnTo>
                    <a:pt x="234" y="109"/>
                  </a:lnTo>
                  <a:cubicBezTo>
                    <a:pt x="201" y="176"/>
                    <a:pt x="134" y="243"/>
                    <a:pt x="134" y="343"/>
                  </a:cubicBezTo>
                  <a:cubicBezTo>
                    <a:pt x="34" y="576"/>
                    <a:pt x="0" y="810"/>
                    <a:pt x="0" y="1043"/>
                  </a:cubicBezTo>
                  <a:cubicBezTo>
                    <a:pt x="0" y="1410"/>
                    <a:pt x="100" y="1777"/>
                    <a:pt x="267" y="2111"/>
                  </a:cubicBezTo>
                  <a:cubicBezTo>
                    <a:pt x="367" y="2278"/>
                    <a:pt x="467" y="2478"/>
                    <a:pt x="634" y="2645"/>
                  </a:cubicBezTo>
                  <a:cubicBezTo>
                    <a:pt x="701" y="2711"/>
                    <a:pt x="801" y="2811"/>
                    <a:pt x="901" y="2878"/>
                  </a:cubicBezTo>
                  <a:cubicBezTo>
                    <a:pt x="934" y="2911"/>
                    <a:pt x="1034" y="2911"/>
                    <a:pt x="1101" y="2911"/>
                  </a:cubicBezTo>
                  <a:cubicBezTo>
                    <a:pt x="1168" y="2878"/>
                    <a:pt x="1235" y="2845"/>
                    <a:pt x="1301" y="2778"/>
                  </a:cubicBezTo>
                  <a:cubicBezTo>
                    <a:pt x="1368" y="2678"/>
                    <a:pt x="1435" y="2578"/>
                    <a:pt x="1435" y="2444"/>
                  </a:cubicBezTo>
                  <a:cubicBezTo>
                    <a:pt x="1468" y="2311"/>
                    <a:pt x="1468" y="2211"/>
                    <a:pt x="1501" y="2111"/>
                  </a:cubicBezTo>
                  <a:cubicBezTo>
                    <a:pt x="1501" y="1877"/>
                    <a:pt x="1501" y="1677"/>
                    <a:pt x="1468" y="1444"/>
                  </a:cubicBezTo>
                  <a:cubicBezTo>
                    <a:pt x="1401" y="1110"/>
                    <a:pt x="1268" y="743"/>
                    <a:pt x="1101" y="443"/>
                  </a:cubicBezTo>
                  <a:cubicBezTo>
                    <a:pt x="968" y="210"/>
                    <a:pt x="768" y="76"/>
                    <a:pt x="534" y="9"/>
                  </a:cubicBezTo>
                  <a:cubicBezTo>
                    <a:pt x="494" y="3"/>
                    <a:pt x="459" y="0"/>
                    <a:pt x="43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518;p55"/>
            <p:cNvSpPr/>
            <p:nvPr/>
          </p:nvSpPr>
          <p:spPr>
            <a:xfrm>
              <a:off x="4130625" y="1789225"/>
              <a:ext cx="16700" cy="50050"/>
            </a:xfrm>
            <a:custGeom>
              <a:avLst/>
              <a:gdLst/>
              <a:ahLst/>
              <a:cxnLst/>
              <a:rect l="l" t="t" r="r" b="b"/>
              <a:pathLst>
                <a:path w="668" h="2002" extrusionOk="0">
                  <a:moveTo>
                    <a:pt x="0" y="0"/>
                  </a:moveTo>
                  <a:cubicBezTo>
                    <a:pt x="0" y="367"/>
                    <a:pt x="67" y="734"/>
                    <a:pt x="234" y="1068"/>
                  </a:cubicBezTo>
                  <a:cubicBezTo>
                    <a:pt x="301" y="1401"/>
                    <a:pt x="467" y="1735"/>
                    <a:pt x="667" y="2002"/>
                  </a:cubicBezTo>
                  <a:cubicBezTo>
                    <a:pt x="634" y="1668"/>
                    <a:pt x="534" y="1335"/>
                    <a:pt x="367" y="1001"/>
                  </a:cubicBezTo>
                  <a:cubicBezTo>
                    <a:pt x="301" y="668"/>
                    <a:pt x="167" y="334"/>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519;p55"/>
            <p:cNvSpPr/>
            <p:nvPr/>
          </p:nvSpPr>
          <p:spPr>
            <a:xfrm>
              <a:off x="3434300" y="1162675"/>
              <a:ext cx="355275" cy="418100"/>
            </a:xfrm>
            <a:custGeom>
              <a:avLst/>
              <a:gdLst/>
              <a:ahLst/>
              <a:cxnLst/>
              <a:rect l="l" t="t" r="r" b="b"/>
              <a:pathLst>
                <a:path w="14211" h="16724" extrusionOk="0">
                  <a:moveTo>
                    <a:pt x="3143" y="0"/>
                  </a:moveTo>
                  <a:cubicBezTo>
                    <a:pt x="2250" y="0"/>
                    <a:pt x="2135" y="545"/>
                    <a:pt x="2135" y="545"/>
                  </a:cubicBezTo>
                  <a:cubicBezTo>
                    <a:pt x="1885" y="486"/>
                    <a:pt x="1672" y="461"/>
                    <a:pt x="1490" y="461"/>
                  </a:cubicBezTo>
                  <a:cubicBezTo>
                    <a:pt x="526" y="461"/>
                    <a:pt x="423" y="1170"/>
                    <a:pt x="367" y="1479"/>
                  </a:cubicBezTo>
                  <a:cubicBezTo>
                    <a:pt x="300" y="1879"/>
                    <a:pt x="0" y="4681"/>
                    <a:pt x="701" y="6249"/>
                  </a:cubicBezTo>
                  <a:cubicBezTo>
                    <a:pt x="701" y="6249"/>
                    <a:pt x="3769" y="9251"/>
                    <a:pt x="5871" y="10752"/>
                  </a:cubicBezTo>
                  <a:cubicBezTo>
                    <a:pt x="6938" y="11419"/>
                    <a:pt x="7572" y="12620"/>
                    <a:pt x="7539" y="13888"/>
                  </a:cubicBezTo>
                  <a:lnTo>
                    <a:pt x="12843" y="16723"/>
                  </a:lnTo>
                  <a:cubicBezTo>
                    <a:pt x="12843" y="16723"/>
                    <a:pt x="13343" y="14088"/>
                    <a:pt x="13243" y="12954"/>
                  </a:cubicBezTo>
                  <a:cubicBezTo>
                    <a:pt x="13143" y="11820"/>
                    <a:pt x="13109" y="12220"/>
                    <a:pt x="13677" y="10185"/>
                  </a:cubicBezTo>
                  <a:cubicBezTo>
                    <a:pt x="14210" y="8184"/>
                    <a:pt x="10774" y="6616"/>
                    <a:pt x="10374" y="6549"/>
                  </a:cubicBezTo>
                  <a:cubicBezTo>
                    <a:pt x="9974" y="6449"/>
                    <a:pt x="7839" y="5715"/>
                    <a:pt x="7839" y="5715"/>
                  </a:cubicBezTo>
                  <a:lnTo>
                    <a:pt x="7839" y="5715"/>
                  </a:lnTo>
                  <a:cubicBezTo>
                    <a:pt x="7869" y="5717"/>
                    <a:pt x="7899" y="5718"/>
                    <a:pt x="7929" y="5718"/>
                  </a:cubicBezTo>
                  <a:cubicBezTo>
                    <a:pt x="8510" y="5718"/>
                    <a:pt x="9173" y="5410"/>
                    <a:pt x="9173" y="4681"/>
                  </a:cubicBezTo>
                  <a:cubicBezTo>
                    <a:pt x="9173" y="3881"/>
                    <a:pt x="8606" y="3447"/>
                    <a:pt x="8173" y="3013"/>
                  </a:cubicBezTo>
                  <a:cubicBezTo>
                    <a:pt x="7772" y="2713"/>
                    <a:pt x="7272" y="2546"/>
                    <a:pt x="6805" y="2513"/>
                  </a:cubicBezTo>
                  <a:cubicBezTo>
                    <a:pt x="6838" y="2013"/>
                    <a:pt x="6205" y="1179"/>
                    <a:pt x="5804" y="979"/>
                  </a:cubicBezTo>
                  <a:cubicBezTo>
                    <a:pt x="5404" y="845"/>
                    <a:pt x="4970" y="712"/>
                    <a:pt x="4537" y="678"/>
                  </a:cubicBezTo>
                  <a:cubicBezTo>
                    <a:pt x="4537" y="678"/>
                    <a:pt x="4470" y="145"/>
                    <a:pt x="3369" y="11"/>
                  </a:cubicBezTo>
                  <a:cubicBezTo>
                    <a:pt x="3289" y="4"/>
                    <a:pt x="3213" y="0"/>
                    <a:pt x="3143" y="0"/>
                  </a:cubicBez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520;p55"/>
            <p:cNvSpPr/>
            <p:nvPr/>
          </p:nvSpPr>
          <p:spPr>
            <a:xfrm>
              <a:off x="3611925" y="1295525"/>
              <a:ext cx="167625" cy="451200"/>
            </a:xfrm>
            <a:custGeom>
              <a:avLst/>
              <a:gdLst/>
              <a:ahLst/>
              <a:cxnLst/>
              <a:rect l="l" t="t" r="r" b="b"/>
              <a:pathLst>
                <a:path w="6705" h="18048" extrusionOk="0">
                  <a:moveTo>
                    <a:pt x="0" y="1"/>
                  </a:moveTo>
                  <a:cubicBezTo>
                    <a:pt x="34" y="34"/>
                    <a:pt x="100" y="68"/>
                    <a:pt x="167" y="101"/>
                  </a:cubicBezTo>
                  <a:cubicBezTo>
                    <a:pt x="300" y="168"/>
                    <a:pt x="501" y="268"/>
                    <a:pt x="734" y="401"/>
                  </a:cubicBezTo>
                  <a:cubicBezTo>
                    <a:pt x="1234" y="601"/>
                    <a:pt x="1935" y="902"/>
                    <a:pt x="2869" y="1235"/>
                  </a:cubicBezTo>
                  <a:cubicBezTo>
                    <a:pt x="3303" y="1402"/>
                    <a:pt x="3803" y="1569"/>
                    <a:pt x="4337" y="1769"/>
                  </a:cubicBezTo>
                  <a:cubicBezTo>
                    <a:pt x="4870" y="2002"/>
                    <a:pt x="5371" y="2303"/>
                    <a:pt x="5804" y="2736"/>
                  </a:cubicBezTo>
                  <a:cubicBezTo>
                    <a:pt x="6238" y="3203"/>
                    <a:pt x="6471" y="3837"/>
                    <a:pt x="6471" y="4504"/>
                  </a:cubicBezTo>
                  <a:cubicBezTo>
                    <a:pt x="6371" y="5205"/>
                    <a:pt x="6238" y="5905"/>
                    <a:pt x="6004" y="6572"/>
                  </a:cubicBezTo>
                  <a:lnTo>
                    <a:pt x="6004" y="7006"/>
                  </a:lnTo>
                  <a:cubicBezTo>
                    <a:pt x="6038" y="10041"/>
                    <a:pt x="6038" y="12810"/>
                    <a:pt x="6004" y="14812"/>
                  </a:cubicBezTo>
                  <a:cubicBezTo>
                    <a:pt x="6004" y="15812"/>
                    <a:pt x="5971" y="16613"/>
                    <a:pt x="5938" y="17180"/>
                  </a:cubicBezTo>
                  <a:cubicBezTo>
                    <a:pt x="5904" y="17413"/>
                    <a:pt x="5904" y="17647"/>
                    <a:pt x="5904" y="17814"/>
                  </a:cubicBezTo>
                  <a:cubicBezTo>
                    <a:pt x="5904" y="17880"/>
                    <a:pt x="5904" y="17947"/>
                    <a:pt x="5904" y="18047"/>
                  </a:cubicBezTo>
                  <a:cubicBezTo>
                    <a:pt x="5938" y="17947"/>
                    <a:pt x="5971" y="17880"/>
                    <a:pt x="5971" y="17814"/>
                  </a:cubicBezTo>
                  <a:cubicBezTo>
                    <a:pt x="5971" y="17680"/>
                    <a:pt x="6004" y="17447"/>
                    <a:pt x="6038" y="17180"/>
                  </a:cubicBezTo>
                  <a:cubicBezTo>
                    <a:pt x="6071" y="16613"/>
                    <a:pt x="6138" y="15812"/>
                    <a:pt x="6171" y="14812"/>
                  </a:cubicBezTo>
                  <a:cubicBezTo>
                    <a:pt x="6238" y="12810"/>
                    <a:pt x="6271" y="10041"/>
                    <a:pt x="6238" y="6973"/>
                  </a:cubicBezTo>
                  <a:lnTo>
                    <a:pt x="6238" y="6639"/>
                  </a:lnTo>
                  <a:cubicBezTo>
                    <a:pt x="6438" y="5939"/>
                    <a:pt x="6605" y="5238"/>
                    <a:pt x="6672" y="4504"/>
                  </a:cubicBezTo>
                  <a:cubicBezTo>
                    <a:pt x="6705" y="3804"/>
                    <a:pt x="6438" y="3103"/>
                    <a:pt x="5938" y="2603"/>
                  </a:cubicBezTo>
                  <a:cubicBezTo>
                    <a:pt x="5504" y="2169"/>
                    <a:pt x="4970" y="1836"/>
                    <a:pt x="4403" y="1635"/>
                  </a:cubicBezTo>
                  <a:cubicBezTo>
                    <a:pt x="3870" y="1402"/>
                    <a:pt x="3369" y="1235"/>
                    <a:pt x="2902" y="1102"/>
                  </a:cubicBezTo>
                  <a:cubicBezTo>
                    <a:pt x="2002" y="802"/>
                    <a:pt x="1268" y="535"/>
                    <a:pt x="767" y="301"/>
                  </a:cubicBezTo>
                  <a:cubicBezTo>
                    <a:pt x="267" y="101"/>
                    <a:pt x="0" y="1"/>
                    <a:pt x="0"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521;p55"/>
            <p:cNvSpPr/>
            <p:nvPr/>
          </p:nvSpPr>
          <p:spPr>
            <a:xfrm>
              <a:off x="3623600" y="1269675"/>
              <a:ext cx="10850" cy="37550"/>
            </a:xfrm>
            <a:custGeom>
              <a:avLst/>
              <a:gdLst/>
              <a:ahLst/>
              <a:cxnLst/>
              <a:rect l="l" t="t" r="r" b="b"/>
              <a:pathLst>
                <a:path w="434" h="1502" extrusionOk="0">
                  <a:moveTo>
                    <a:pt x="67" y="1"/>
                  </a:moveTo>
                  <a:cubicBezTo>
                    <a:pt x="0" y="1"/>
                    <a:pt x="34" y="334"/>
                    <a:pt x="100" y="768"/>
                  </a:cubicBezTo>
                  <a:cubicBezTo>
                    <a:pt x="200" y="1168"/>
                    <a:pt x="300" y="1502"/>
                    <a:pt x="367" y="1502"/>
                  </a:cubicBezTo>
                  <a:cubicBezTo>
                    <a:pt x="434" y="1469"/>
                    <a:pt x="400" y="1135"/>
                    <a:pt x="334" y="735"/>
                  </a:cubicBezTo>
                  <a:cubicBezTo>
                    <a:pt x="234" y="301"/>
                    <a:pt x="134" y="1"/>
                    <a:pt x="67"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522;p55"/>
            <p:cNvSpPr/>
            <p:nvPr/>
          </p:nvSpPr>
          <p:spPr>
            <a:xfrm>
              <a:off x="3557700" y="1225175"/>
              <a:ext cx="110125" cy="82300"/>
            </a:xfrm>
            <a:custGeom>
              <a:avLst/>
              <a:gdLst/>
              <a:ahLst/>
              <a:cxnLst/>
              <a:rect l="l" t="t" r="r" b="b"/>
              <a:pathLst>
                <a:path w="4405" h="3292" extrusionOk="0">
                  <a:moveTo>
                    <a:pt x="1820" y="0"/>
                  </a:moveTo>
                  <a:cubicBezTo>
                    <a:pt x="1509" y="0"/>
                    <a:pt x="1196" y="58"/>
                    <a:pt x="902" y="180"/>
                  </a:cubicBezTo>
                  <a:cubicBezTo>
                    <a:pt x="401" y="380"/>
                    <a:pt x="68" y="814"/>
                    <a:pt x="34" y="1314"/>
                  </a:cubicBezTo>
                  <a:cubicBezTo>
                    <a:pt x="1" y="1647"/>
                    <a:pt x="101" y="1981"/>
                    <a:pt x="301" y="2248"/>
                  </a:cubicBezTo>
                  <a:cubicBezTo>
                    <a:pt x="335" y="2348"/>
                    <a:pt x="435" y="2448"/>
                    <a:pt x="501" y="2548"/>
                  </a:cubicBezTo>
                  <a:cubicBezTo>
                    <a:pt x="468" y="2415"/>
                    <a:pt x="435" y="2315"/>
                    <a:pt x="368" y="2215"/>
                  </a:cubicBezTo>
                  <a:cubicBezTo>
                    <a:pt x="234" y="1948"/>
                    <a:pt x="168" y="1614"/>
                    <a:pt x="168" y="1314"/>
                  </a:cubicBezTo>
                  <a:cubicBezTo>
                    <a:pt x="234" y="880"/>
                    <a:pt x="568" y="513"/>
                    <a:pt x="968" y="347"/>
                  </a:cubicBezTo>
                  <a:cubicBezTo>
                    <a:pt x="1235" y="263"/>
                    <a:pt x="1510" y="221"/>
                    <a:pt x="1786" y="221"/>
                  </a:cubicBezTo>
                  <a:cubicBezTo>
                    <a:pt x="2061" y="221"/>
                    <a:pt x="2336" y="263"/>
                    <a:pt x="2603" y="347"/>
                  </a:cubicBezTo>
                  <a:cubicBezTo>
                    <a:pt x="3137" y="480"/>
                    <a:pt x="3604" y="847"/>
                    <a:pt x="3904" y="1314"/>
                  </a:cubicBezTo>
                  <a:cubicBezTo>
                    <a:pt x="4137" y="1714"/>
                    <a:pt x="4204" y="2181"/>
                    <a:pt x="4104" y="2615"/>
                  </a:cubicBezTo>
                  <a:cubicBezTo>
                    <a:pt x="4004" y="2882"/>
                    <a:pt x="3770" y="3115"/>
                    <a:pt x="3470" y="3215"/>
                  </a:cubicBezTo>
                  <a:cubicBezTo>
                    <a:pt x="3370" y="3215"/>
                    <a:pt x="3270" y="3249"/>
                    <a:pt x="3137" y="3249"/>
                  </a:cubicBezTo>
                  <a:cubicBezTo>
                    <a:pt x="3137" y="3249"/>
                    <a:pt x="3222" y="3291"/>
                    <a:pt x="3376" y="3291"/>
                  </a:cubicBezTo>
                  <a:cubicBezTo>
                    <a:pt x="3414" y="3291"/>
                    <a:pt x="3457" y="3289"/>
                    <a:pt x="3503" y="3282"/>
                  </a:cubicBezTo>
                  <a:cubicBezTo>
                    <a:pt x="3837" y="3215"/>
                    <a:pt x="4104" y="2982"/>
                    <a:pt x="4237" y="2648"/>
                  </a:cubicBezTo>
                  <a:cubicBezTo>
                    <a:pt x="4404" y="2181"/>
                    <a:pt x="4337" y="1647"/>
                    <a:pt x="4071" y="1214"/>
                  </a:cubicBezTo>
                  <a:cubicBezTo>
                    <a:pt x="3770" y="680"/>
                    <a:pt x="3270" y="313"/>
                    <a:pt x="2670" y="146"/>
                  </a:cubicBezTo>
                  <a:cubicBezTo>
                    <a:pt x="2397" y="50"/>
                    <a:pt x="2109" y="0"/>
                    <a:pt x="1820"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523;p55"/>
            <p:cNvSpPr/>
            <p:nvPr/>
          </p:nvSpPr>
          <p:spPr>
            <a:xfrm>
              <a:off x="3502675" y="1179450"/>
              <a:ext cx="101750" cy="88600"/>
            </a:xfrm>
            <a:custGeom>
              <a:avLst/>
              <a:gdLst/>
              <a:ahLst/>
              <a:cxnLst/>
              <a:rect l="l" t="t" r="r" b="b"/>
              <a:pathLst>
                <a:path w="4070" h="3544" extrusionOk="0">
                  <a:moveTo>
                    <a:pt x="2010" y="1"/>
                  </a:moveTo>
                  <a:cubicBezTo>
                    <a:pt x="1720" y="1"/>
                    <a:pt x="1433" y="60"/>
                    <a:pt x="1168" y="174"/>
                  </a:cubicBezTo>
                  <a:cubicBezTo>
                    <a:pt x="701" y="374"/>
                    <a:pt x="301" y="775"/>
                    <a:pt x="134" y="1275"/>
                  </a:cubicBezTo>
                  <a:cubicBezTo>
                    <a:pt x="34" y="1675"/>
                    <a:pt x="0" y="2075"/>
                    <a:pt x="100" y="2509"/>
                  </a:cubicBezTo>
                  <a:cubicBezTo>
                    <a:pt x="167" y="2743"/>
                    <a:pt x="234" y="3009"/>
                    <a:pt x="367" y="3276"/>
                  </a:cubicBezTo>
                  <a:cubicBezTo>
                    <a:pt x="434" y="3443"/>
                    <a:pt x="501" y="3543"/>
                    <a:pt x="501" y="3543"/>
                  </a:cubicBezTo>
                  <a:cubicBezTo>
                    <a:pt x="534" y="3510"/>
                    <a:pt x="367" y="3110"/>
                    <a:pt x="267" y="2442"/>
                  </a:cubicBezTo>
                  <a:cubicBezTo>
                    <a:pt x="201" y="2075"/>
                    <a:pt x="234" y="1675"/>
                    <a:pt x="334" y="1308"/>
                  </a:cubicBezTo>
                  <a:cubicBezTo>
                    <a:pt x="501" y="875"/>
                    <a:pt x="834" y="541"/>
                    <a:pt x="1268" y="374"/>
                  </a:cubicBezTo>
                  <a:cubicBezTo>
                    <a:pt x="1495" y="261"/>
                    <a:pt x="1755" y="201"/>
                    <a:pt x="2016" y="201"/>
                  </a:cubicBezTo>
                  <a:cubicBezTo>
                    <a:pt x="2215" y="201"/>
                    <a:pt x="2415" y="235"/>
                    <a:pt x="2602" y="308"/>
                  </a:cubicBezTo>
                  <a:cubicBezTo>
                    <a:pt x="2969" y="441"/>
                    <a:pt x="3269" y="641"/>
                    <a:pt x="3536" y="941"/>
                  </a:cubicBezTo>
                  <a:cubicBezTo>
                    <a:pt x="3736" y="1242"/>
                    <a:pt x="3937" y="1542"/>
                    <a:pt x="4070" y="1875"/>
                  </a:cubicBezTo>
                  <a:cubicBezTo>
                    <a:pt x="4070" y="1775"/>
                    <a:pt x="4070" y="1675"/>
                    <a:pt x="4037" y="1575"/>
                  </a:cubicBezTo>
                  <a:cubicBezTo>
                    <a:pt x="3803" y="908"/>
                    <a:pt x="3303" y="374"/>
                    <a:pt x="2669" y="107"/>
                  </a:cubicBezTo>
                  <a:cubicBezTo>
                    <a:pt x="2453" y="35"/>
                    <a:pt x="2230" y="1"/>
                    <a:pt x="2010"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524;p55"/>
            <p:cNvSpPr/>
            <p:nvPr/>
          </p:nvSpPr>
          <p:spPr>
            <a:xfrm>
              <a:off x="3469325" y="1174450"/>
              <a:ext cx="20875" cy="82750"/>
            </a:xfrm>
            <a:custGeom>
              <a:avLst/>
              <a:gdLst/>
              <a:ahLst/>
              <a:cxnLst/>
              <a:rect l="l" t="t" r="r" b="b"/>
              <a:pathLst>
                <a:path w="835" h="3310" extrusionOk="0">
                  <a:moveTo>
                    <a:pt x="781" y="1"/>
                  </a:moveTo>
                  <a:cubicBezTo>
                    <a:pt x="718" y="1"/>
                    <a:pt x="543" y="107"/>
                    <a:pt x="367" y="341"/>
                  </a:cubicBezTo>
                  <a:cubicBezTo>
                    <a:pt x="134" y="708"/>
                    <a:pt x="0" y="1141"/>
                    <a:pt x="0" y="1575"/>
                  </a:cubicBezTo>
                  <a:cubicBezTo>
                    <a:pt x="0" y="1975"/>
                    <a:pt x="67" y="2409"/>
                    <a:pt x="200" y="2809"/>
                  </a:cubicBezTo>
                  <a:cubicBezTo>
                    <a:pt x="300" y="3109"/>
                    <a:pt x="367" y="3310"/>
                    <a:pt x="400" y="3310"/>
                  </a:cubicBezTo>
                  <a:cubicBezTo>
                    <a:pt x="434" y="3276"/>
                    <a:pt x="400" y="3109"/>
                    <a:pt x="367" y="2776"/>
                  </a:cubicBezTo>
                  <a:cubicBezTo>
                    <a:pt x="267" y="2376"/>
                    <a:pt x="234" y="1975"/>
                    <a:pt x="234" y="1575"/>
                  </a:cubicBezTo>
                  <a:cubicBezTo>
                    <a:pt x="234" y="1175"/>
                    <a:pt x="334" y="774"/>
                    <a:pt x="534" y="407"/>
                  </a:cubicBezTo>
                  <a:cubicBezTo>
                    <a:pt x="667" y="174"/>
                    <a:pt x="834" y="41"/>
                    <a:pt x="801" y="7"/>
                  </a:cubicBezTo>
                  <a:cubicBezTo>
                    <a:pt x="797" y="3"/>
                    <a:pt x="790" y="1"/>
                    <a:pt x="781"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525;p55"/>
            <p:cNvSpPr/>
            <p:nvPr/>
          </p:nvSpPr>
          <p:spPr>
            <a:xfrm>
              <a:off x="3633600" y="1485675"/>
              <a:ext cx="94250" cy="17425"/>
            </a:xfrm>
            <a:custGeom>
              <a:avLst/>
              <a:gdLst/>
              <a:ahLst/>
              <a:cxnLst/>
              <a:rect l="l" t="t" r="r" b="b"/>
              <a:pathLst>
                <a:path w="3770" h="697" extrusionOk="0">
                  <a:moveTo>
                    <a:pt x="0" y="0"/>
                  </a:moveTo>
                  <a:lnTo>
                    <a:pt x="0" y="0"/>
                  </a:lnTo>
                  <a:cubicBezTo>
                    <a:pt x="687" y="465"/>
                    <a:pt x="1471" y="697"/>
                    <a:pt x="2257" y="697"/>
                  </a:cubicBezTo>
                  <a:cubicBezTo>
                    <a:pt x="2769" y="697"/>
                    <a:pt x="3283" y="598"/>
                    <a:pt x="3770" y="401"/>
                  </a:cubicBezTo>
                  <a:lnTo>
                    <a:pt x="3770" y="401"/>
                  </a:lnTo>
                  <a:cubicBezTo>
                    <a:pt x="3306" y="450"/>
                    <a:pt x="2842" y="480"/>
                    <a:pt x="2365" y="480"/>
                  </a:cubicBezTo>
                  <a:cubicBezTo>
                    <a:pt x="2190" y="480"/>
                    <a:pt x="2014" y="476"/>
                    <a:pt x="1835" y="467"/>
                  </a:cubicBezTo>
                  <a:cubicBezTo>
                    <a:pt x="1235" y="367"/>
                    <a:pt x="601" y="201"/>
                    <a:pt x="0"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53303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8673"/>
            <a:ext cx="9144000" cy="1015663"/>
          </a:xfrm>
          <a:prstGeom prst="rect">
            <a:avLst/>
          </a:prstGeom>
        </p:spPr>
        <p:txBody>
          <a:bodyPr wrap="square">
            <a:spAutoFit/>
          </a:bodyPr>
          <a:lstStyle/>
          <a:p>
            <a:pPr marL="442913" indent="-442913" algn="just"/>
            <a:r>
              <a:rPr lang="en-US" sz="3000" b="1" spc="-40" dirty="0">
                <a:solidFill>
                  <a:srgbClr val="FF0000"/>
                </a:solidFill>
                <a:latin typeface="Arial" panose="020B0604020202020204" pitchFamily="34" charset="0"/>
                <a:cs typeface="Arial" pitchFamily="34" charset="0"/>
              </a:rPr>
              <a:t>4. </a:t>
            </a:r>
            <a:r>
              <a:rPr lang="en-US" sz="3000" b="1" dirty="0">
                <a:solidFill>
                  <a:srgbClr val="FF0000"/>
                </a:solidFill>
                <a:latin typeface="Arial" panose="020B0604020202020204" pitchFamily="34" charset="0"/>
                <a:cs typeface="Arial" panose="020B0604020202020204" pitchFamily="34" charset="0"/>
              </a:rPr>
              <a:t>Work in pairs. Talk about the thing(s) you like most about Scotland. Give reasons.</a:t>
            </a:r>
            <a:endParaRPr lang="en-US" sz="3000" b="1" spc="-40" dirty="0">
              <a:solidFill>
                <a:srgbClr val="FF0000"/>
              </a:solidFill>
              <a:latin typeface="Arial" pitchFamily="34" charset="0"/>
              <a:cs typeface="Arial" pitchFamily="34" charset="0"/>
            </a:endParaRPr>
          </a:p>
        </p:txBody>
      </p:sp>
      <p:sp>
        <p:nvSpPr>
          <p:cNvPr id="4" name="Rectangle 3"/>
          <p:cNvSpPr/>
          <p:nvPr/>
        </p:nvSpPr>
        <p:spPr>
          <a:xfrm>
            <a:off x="2532112" y="1484006"/>
            <a:ext cx="6660232" cy="3529171"/>
          </a:xfrm>
          <a:prstGeom prst="rect">
            <a:avLst/>
          </a:prstGeom>
        </p:spPr>
        <p:txBody>
          <a:bodyPr wrap="square">
            <a:spAutoFit/>
          </a:bodyPr>
          <a:lstStyle/>
          <a:p>
            <a:pPr marL="2239963" indent="-2239963">
              <a:lnSpc>
                <a:spcPts val="4400"/>
              </a:lnSpc>
              <a:spcBef>
                <a:spcPts val="600"/>
              </a:spcBef>
              <a:spcAft>
                <a:spcPts val="600"/>
              </a:spcAft>
            </a:pPr>
            <a:r>
              <a:rPr lang="en-US" sz="3000" b="1" i="1" dirty="0">
                <a:solidFill>
                  <a:srgbClr val="002060"/>
                </a:solidFill>
                <a:latin typeface="Arial" panose="020B0604020202020204" pitchFamily="34" charset="0"/>
                <a:cs typeface="Arial" panose="020B0604020202020204" pitchFamily="34" charset="0"/>
              </a:rPr>
              <a:t>Example:</a:t>
            </a:r>
          </a:p>
          <a:p>
            <a:pPr marL="2239963" indent="-2239963">
              <a:lnSpc>
                <a:spcPts val="4400"/>
              </a:lnSpc>
              <a:spcBef>
                <a:spcPts val="600"/>
              </a:spcBef>
              <a:spcAft>
                <a:spcPts val="600"/>
              </a:spcAft>
            </a:pPr>
            <a:r>
              <a:rPr lang="en-US" sz="3000" b="1" dirty="0">
                <a:solidFill>
                  <a:srgbClr val="002060"/>
                </a:solidFill>
                <a:latin typeface="Arial" panose="020B0604020202020204" pitchFamily="34" charset="0"/>
                <a:cs typeface="Arial" panose="020B0604020202020204" pitchFamily="34" charset="0"/>
              </a:rPr>
              <a:t>- What do you like about Scotland?</a:t>
            </a:r>
          </a:p>
          <a:p>
            <a:pPr marL="2239963" indent="-2239963">
              <a:lnSpc>
                <a:spcPts val="4400"/>
              </a:lnSpc>
              <a:spcBef>
                <a:spcPts val="600"/>
              </a:spcBef>
              <a:spcAft>
                <a:spcPts val="600"/>
              </a:spcAft>
            </a:pPr>
            <a:r>
              <a:rPr lang="en-US" sz="3000" b="1" dirty="0">
                <a:solidFill>
                  <a:srgbClr val="002060"/>
                </a:solidFill>
                <a:latin typeface="Arial" panose="020B0604020202020204" pitchFamily="34" charset="0"/>
                <a:cs typeface="Arial" panose="020B0604020202020204" pitchFamily="34" charset="0"/>
              </a:rPr>
              <a:t>- I like the castles.</a:t>
            </a:r>
          </a:p>
          <a:p>
            <a:pPr marL="2239963" indent="-2239963">
              <a:lnSpc>
                <a:spcPts val="4400"/>
              </a:lnSpc>
              <a:spcBef>
                <a:spcPts val="600"/>
              </a:spcBef>
              <a:spcAft>
                <a:spcPts val="600"/>
              </a:spcAft>
            </a:pPr>
            <a:r>
              <a:rPr lang="en-US" sz="3000" b="1" dirty="0">
                <a:solidFill>
                  <a:srgbClr val="002060"/>
                </a:solidFill>
                <a:latin typeface="Arial" panose="020B0604020202020204" pitchFamily="34" charset="0"/>
                <a:cs typeface="Arial" panose="020B0604020202020204" pitchFamily="34" charset="0"/>
              </a:rPr>
              <a:t>- Why?</a:t>
            </a:r>
          </a:p>
          <a:p>
            <a:pPr marL="2239963" indent="-2239963">
              <a:lnSpc>
                <a:spcPts val="4400"/>
              </a:lnSpc>
              <a:spcBef>
                <a:spcPts val="600"/>
              </a:spcBef>
              <a:spcAft>
                <a:spcPts val="600"/>
              </a:spcAft>
            </a:pPr>
            <a:r>
              <a:rPr lang="en-US" sz="3000" b="1" dirty="0">
                <a:solidFill>
                  <a:srgbClr val="002060"/>
                </a:solidFill>
                <a:latin typeface="Arial" panose="020B0604020202020204" pitchFamily="34" charset="0"/>
                <a:cs typeface="Arial" panose="020B0604020202020204" pitchFamily="34" charset="0"/>
              </a:rPr>
              <a:t>- Because I want to see a ghost!</a:t>
            </a:r>
          </a:p>
        </p:txBody>
      </p:sp>
      <p:grpSp>
        <p:nvGrpSpPr>
          <p:cNvPr id="5" name="Google Shape;1812;p60"/>
          <p:cNvGrpSpPr/>
          <p:nvPr/>
        </p:nvGrpSpPr>
        <p:grpSpPr>
          <a:xfrm>
            <a:off x="8767913" y="3248591"/>
            <a:ext cx="3032192" cy="3428915"/>
            <a:chOff x="750101" y="1506998"/>
            <a:chExt cx="2452436" cy="2773305"/>
          </a:xfrm>
        </p:grpSpPr>
        <p:sp>
          <p:nvSpPr>
            <p:cNvPr id="6" name="Google Shape;1813;p60"/>
            <p:cNvSpPr/>
            <p:nvPr/>
          </p:nvSpPr>
          <p:spPr>
            <a:xfrm flipH="1">
              <a:off x="893136" y="3012241"/>
              <a:ext cx="376973" cy="318044"/>
            </a:xfrm>
            <a:custGeom>
              <a:avLst/>
              <a:gdLst/>
              <a:ahLst/>
              <a:cxnLst/>
              <a:rect l="l" t="t" r="r" b="b"/>
              <a:pathLst>
                <a:path w="27955" h="23585" extrusionOk="0">
                  <a:moveTo>
                    <a:pt x="5872" y="1"/>
                  </a:moveTo>
                  <a:lnTo>
                    <a:pt x="1" y="14878"/>
                  </a:lnTo>
                  <a:lnTo>
                    <a:pt x="22083" y="23585"/>
                  </a:lnTo>
                  <a:lnTo>
                    <a:pt x="27954" y="8707"/>
                  </a:lnTo>
                  <a:lnTo>
                    <a:pt x="5872" y="1"/>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814;p60"/>
            <p:cNvSpPr/>
            <p:nvPr/>
          </p:nvSpPr>
          <p:spPr>
            <a:xfrm flipH="1">
              <a:off x="893136" y="3014952"/>
              <a:ext cx="297803" cy="183086"/>
            </a:xfrm>
            <a:custGeom>
              <a:avLst/>
              <a:gdLst/>
              <a:ahLst/>
              <a:cxnLst/>
              <a:rect l="l" t="t" r="r" b="b"/>
              <a:pathLst>
                <a:path w="22084" h="13577" extrusionOk="0">
                  <a:moveTo>
                    <a:pt x="1" y="0"/>
                  </a:moveTo>
                  <a:cubicBezTo>
                    <a:pt x="34" y="100"/>
                    <a:pt x="67" y="200"/>
                    <a:pt x="134" y="267"/>
                  </a:cubicBezTo>
                  <a:lnTo>
                    <a:pt x="568" y="1068"/>
                  </a:lnTo>
                  <a:lnTo>
                    <a:pt x="2169" y="3903"/>
                  </a:lnTo>
                  <a:lnTo>
                    <a:pt x="7539" y="13310"/>
                  </a:lnTo>
                  <a:lnTo>
                    <a:pt x="7639" y="13510"/>
                  </a:lnTo>
                  <a:lnTo>
                    <a:pt x="7706" y="13577"/>
                  </a:lnTo>
                  <a:lnTo>
                    <a:pt x="7773" y="13543"/>
                  </a:lnTo>
                  <a:lnTo>
                    <a:pt x="17913" y="10141"/>
                  </a:lnTo>
                  <a:lnTo>
                    <a:pt x="20949" y="9107"/>
                  </a:lnTo>
                  <a:lnTo>
                    <a:pt x="21783" y="8806"/>
                  </a:lnTo>
                  <a:cubicBezTo>
                    <a:pt x="21883" y="8773"/>
                    <a:pt x="21983" y="8740"/>
                    <a:pt x="22083" y="8673"/>
                  </a:cubicBezTo>
                  <a:lnTo>
                    <a:pt x="22083" y="8673"/>
                  </a:lnTo>
                  <a:cubicBezTo>
                    <a:pt x="21983" y="8706"/>
                    <a:pt x="21883" y="8740"/>
                    <a:pt x="21783" y="8773"/>
                  </a:cubicBezTo>
                  <a:lnTo>
                    <a:pt x="20949" y="9007"/>
                  </a:lnTo>
                  <a:lnTo>
                    <a:pt x="17880" y="10007"/>
                  </a:lnTo>
                  <a:lnTo>
                    <a:pt x="7801" y="13345"/>
                  </a:lnTo>
                  <a:lnTo>
                    <a:pt x="7801" y="13345"/>
                  </a:lnTo>
                  <a:lnTo>
                    <a:pt x="7740" y="13243"/>
                  </a:lnTo>
                  <a:lnTo>
                    <a:pt x="2302" y="3836"/>
                  </a:lnTo>
                  <a:lnTo>
                    <a:pt x="634" y="1034"/>
                  </a:lnTo>
                  <a:lnTo>
                    <a:pt x="167" y="267"/>
                  </a:lnTo>
                  <a:cubicBezTo>
                    <a:pt x="134" y="167"/>
                    <a:pt x="67" y="67"/>
                    <a:pt x="1"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815;p60"/>
            <p:cNvSpPr/>
            <p:nvPr/>
          </p:nvSpPr>
          <p:spPr>
            <a:xfrm flipH="1">
              <a:off x="1119846" y="3134563"/>
              <a:ext cx="150708" cy="81045"/>
            </a:xfrm>
            <a:custGeom>
              <a:avLst/>
              <a:gdLst/>
              <a:ahLst/>
              <a:cxnLst/>
              <a:rect l="l" t="t" r="r" b="b"/>
              <a:pathLst>
                <a:path w="11176" h="6010" extrusionOk="0">
                  <a:moveTo>
                    <a:pt x="11135" y="1"/>
                  </a:moveTo>
                  <a:cubicBezTo>
                    <a:pt x="10988" y="1"/>
                    <a:pt x="8533" y="1310"/>
                    <a:pt x="5538" y="2905"/>
                  </a:cubicBezTo>
                  <a:cubicBezTo>
                    <a:pt x="2469" y="4573"/>
                    <a:pt x="0" y="5974"/>
                    <a:pt x="34" y="6007"/>
                  </a:cubicBezTo>
                  <a:cubicBezTo>
                    <a:pt x="35" y="6009"/>
                    <a:pt x="37" y="6010"/>
                    <a:pt x="41" y="6010"/>
                  </a:cubicBezTo>
                  <a:cubicBezTo>
                    <a:pt x="191" y="6010"/>
                    <a:pt x="2645" y="4732"/>
                    <a:pt x="5638" y="3105"/>
                  </a:cubicBezTo>
                  <a:cubicBezTo>
                    <a:pt x="8707" y="1438"/>
                    <a:pt x="11175" y="37"/>
                    <a:pt x="11142" y="3"/>
                  </a:cubicBezTo>
                  <a:cubicBezTo>
                    <a:pt x="11141" y="2"/>
                    <a:pt x="11139" y="1"/>
                    <a:pt x="11135"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816;p60"/>
            <p:cNvSpPr/>
            <p:nvPr/>
          </p:nvSpPr>
          <p:spPr>
            <a:xfrm flipH="1">
              <a:off x="971417" y="3171040"/>
              <a:ext cx="49490" cy="161941"/>
            </a:xfrm>
            <a:custGeom>
              <a:avLst/>
              <a:gdLst/>
              <a:ahLst/>
              <a:cxnLst/>
              <a:rect l="l" t="t" r="r" b="b"/>
              <a:pathLst>
                <a:path w="3670" h="12009" extrusionOk="0">
                  <a:moveTo>
                    <a:pt x="34" y="0"/>
                  </a:moveTo>
                  <a:cubicBezTo>
                    <a:pt x="1" y="33"/>
                    <a:pt x="735" y="2702"/>
                    <a:pt x="1702" y="6038"/>
                  </a:cubicBezTo>
                  <a:cubicBezTo>
                    <a:pt x="2669" y="9340"/>
                    <a:pt x="3537" y="12009"/>
                    <a:pt x="3603" y="12009"/>
                  </a:cubicBezTo>
                  <a:cubicBezTo>
                    <a:pt x="3670" y="11975"/>
                    <a:pt x="2903" y="9273"/>
                    <a:pt x="1935" y="5971"/>
                  </a:cubicBezTo>
                  <a:cubicBezTo>
                    <a:pt x="935" y="2669"/>
                    <a:pt x="101" y="0"/>
                    <a:pt x="34"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817;p60"/>
            <p:cNvSpPr/>
            <p:nvPr/>
          </p:nvSpPr>
          <p:spPr>
            <a:xfrm flipH="1">
              <a:off x="2079317" y="3857009"/>
              <a:ext cx="382812" cy="336033"/>
            </a:xfrm>
            <a:custGeom>
              <a:avLst/>
              <a:gdLst/>
              <a:ahLst/>
              <a:cxnLst/>
              <a:rect l="l" t="t" r="r" b="b"/>
              <a:pathLst>
                <a:path w="28388" h="24919" extrusionOk="0">
                  <a:moveTo>
                    <a:pt x="21249" y="1"/>
                  </a:moveTo>
                  <a:lnTo>
                    <a:pt x="0" y="10608"/>
                  </a:lnTo>
                  <a:lnTo>
                    <a:pt x="7139" y="24919"/>
                  </a:lnTo>
                  <a:lnTo>
                    <a:pt x="28387" y="14311"/>
                  </a:lnTo>
                  <a:lnTo>
                    <a:pt x="21249" y="1"/>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818;p60"/>
            <p:cNvSpPr/>
            <p:nvPr/>
          </p:nvSpPr>
          <p:spPr>
            <a:xfrm flipH="1">
              <a:off x="2173780" y="3858816"/>
              <a:ext cx="286098" cy="188480"/>
            </a:xfrm>
            <a:custGeom>
              <a:avLst/>
              <a:gdLst/>
              <a:ahLst/>
              <a:cxnLst/>
              <a:rect l="l" t="t" r="r" b="b"/>
              <a:pathLst>
                <a:path w="21216" h="13977" extrusionOk="0">
                  <a:moveTo>
                    <a:pt x="21215" y="0"/>
                  </a:moveTo>
                  <a:lnTo>
                    <a:pt x="21215" y="0"/>
                  </a:lnTo>
                  <a:cubicBezTo>
                    <a:pt x="21182" y="100"/>
                    <a:pt x="21115" y="200"/>
                    <a:pt x="21082" y="267"/>
                  </a:cubicBezTo>
                  <a:cubicBezTo>
                    <a:pt x="21015" y="467"/>
                    <a:pt x="20882" y="734"/>
                    <a:pt x="20715" y="1068"/>
                  </a:cubicBezTo>
                  <a:cubicBezTo>
                    <a:pt x="20415" y="1802"/>
                    <a:pt x="19948" y="2802"/>
                    <a:pt x="19414" y="4036"/>
                  </a:cubicBezTo>
                  <a:cubicBezTo>
                    <a:pt x="18319" y="6526"/>
                    <a:pt x="16794" y="9972"/>
                    <a:pt x="15136" y="13752"/>
                  </a:cubicBezTo>
                  <a:lnTo>
                    <a:pt x="15136" y="13752"/>
                  </a:lnTo>
                  <a:lnTo>
                    <a:pt x="15011" y="13710"/>
                  </a:lnTo>
                  <a:lnTo>
                    <a:pt x="4403" y="11509"/>
                  </a:lnTo>
                  <a:lnTo>
                    <a:pt x="1168" y="10841"/>
                  </a:lnTo>
                  <a:lnTo>
                    <a:pt x="300" y="10675"/>
                  </a:lnTo>
                  <a:cubicBezTo>
                    <a:pt x="200" y="10641"/>
                    <a:pt x="100" y="10641"/>
                    <a:pt x="0" y="10641"/>
                  </a:cubicBezTo>
                  <a:cubicBezTo>
                    <a:pt x="100" y="10675"/>
                    <a:pt x="200" y="10708"/>
                    <a:pt x="300" y="10708"/>
                  </a:cubicBezTo>
                  <a:lnTo>
                    <a:pt x="1168" y="10941"/>
                  </a:lnTo>
                  <a:lnTo>
                    <a:pt x="4370" y="11642"/>
                  </a:lnTo>
                  <a:lnTo>
                    <a:pt x="14944" y="13944"/>
                  </a:lnTo>
                  <a:lnTo>
                    <a:pt x="15178" y="13977"/>
                  </a:lnTo>
                  <a:lnTo>
                    <a:pt x="15244" y="13977"/>
                  </a:lnTo>
                  <a:lnTo>
                    <a:pt x="15278" y="13910"/>
                  </a:lnTo>
                  <a:lnTo>
                    <a:pt x="19547" y="4103"/>
                  </a:lnTo>
                  <a:cubicBezTo>
                    <a:pt x="20048" y="2869"/>
                    <a:pt x="20481" y="1835"/>
                    <a:pt x="20782" y="1101"/>
                  </a:cubicBezTo>
                  <a:lnTo>
                    <a:pt x="21115" y="300"/>
                  </a:lnTo>
                  <a:cubicBezTo>
                    <a:pt x="21149" y="200"/>
                    <a:pt x="21215" y="100"/>
                    <a:pt x="21215"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819;p60"/>
            <p:cNvSpPr/>
            <p:nvPr/>
          </p:nvSpPr>
          <p:spPr>
            <a:xfrm flipH="1">
              <a:off x="2323126" y="4029293"/>
              <a:ext cx="41399" cy="165555"/>
            </a:xfrm>
            <a:custGeom>
              <a:avLst/>
              <a:gdLst/>
              <a:ahLst/>
              <a:cxnLst/>
              <a:rect l="l" t="t" r="r" b="b"/>
              <a:pathLst>
                <a:path w="3070" h="12277" extrusionOk="0">
                  <a:moveTo>
                    <a:pt x="3036" y="1"/>
                  </a:moveTo>
                  <a:lnTo>
                    <a:pt x="3036" y="1"/>
                  </a:lnTo>
                  <a:cubicBezTo>
                    <a:pt x="2970" y="1"/>
                    <a:pt x="2269" y="2736"/>
                    <a:pt x="1435" y="6138"/>
                  </a:cubicBezTo>
                  <a:cubicBezTo>
                    <a:pt x="635" y="9507"/>
                    <a:pt x="1" y="12276"/>
                    <a:pt x="68" y="12276"/>
                  </a:cubicBezTo>
                  <a:cubicBezTo>
                    <a:pt x="68" y="12276"/>
                    <a:pt x="68" y="12276"/>
                    <a:pt x="69" y="12276"/>
                  </a:cubicBezTo>
                  <a:cubicBezTo>
                    <a:pt x="143" y="12276"/>
                    <a:pt x="840" y="9554"/>
                    <a:pt x="1669" y="6172"/>
                  </a:cubicBezTo>
                  <a:cubicBezTo>
                    <a:pt x="2469" y="2803"/>
                    <a:pt x="3070" y="34"/>
                    <a:pt x="3036"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820;p60"/>
            <p:cNvSpPr/>
            <p:nvPr/>
          </p:nvSpPr>
          <p:spPr>
            <a:xfrm flipH="1">
              <a:off x="2077065" y="3979358"/>
              <a:ext cx="152960" cy="72900"/>
            </a:xfrm>
            <a:custGeom>
              <a:avLst/>
              <a:gdLst/>
              <a:ahLst/>
              <a:cxnLst/>
              <a:rect l="l" t="t" r="r" b="b"/>
              <a:pathLst>
                <a:path w="11343" h="5406" extrusionOk="0">
                  <a:moveTo>
                    <a:pt x="37" y="0"/>
                  </a:moveTo>
                  <a:cubicBezTo>
                    <a:pt x="35" y="0"/>
                    <a:pt x="35" y="1"/>
                    <a:pt x="34" y="1"/>
                  </a:cubicBezTo>
                  <a:cubicBezTo>
                    <a:pt x="1" y="68"/>
                    <a:pt x="2502" y="1302"/>
                    <a:pt x="5605" y="2803"/>
                  </a:cubicBezTo>
                  <a:cubicBezTo>
                    <a:pt x="8696" y="4250"/>
                    <a:pt x="11204" y="5406"/>
                    <a:pt x="11306" y="5406"/>
                  </a:cubicBezTo>
                  <a:cubicBezTo>
                    <a:pt x="11307" y="5406"/>
                    <a:pt x="11308" y="5405"/>
                    <a:pt x="11309" y="5405"/>
                  </a:cubicBezTo>
                  <a:cubicBezTo>
                    <a:pt x="11342" y="5338"/>
                    <a:pt x="8840" y="4104"/>
                    <a:pt x="5738" y="2603"/>
                  </a:cubicBezTo>
                  <a:cubicBezTo>
                    <a:pt x="2646" y="1156"/>
                    <a:pt x="138" y="0"/>
                    <a:pt x="37"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821;p60"/>
            <p:cNvSpPr/>
            <p:nvPr/>
          </p:nvSpPr>
          <p:spPr>
            <a:xfrm flipH="1">
              <a:off x="2510702" y="2393549"/>
              <a:ext cx="581177" cy="752800"/>
            </a:xfrm>
            <a:custGeom>
              <a:avLst/>
              <a:gdLst/>
              <a:ahLst/>
              <a:cxnLst/>
              <a:rect l="l" t="t" r="r" b="b"/>
              <a:pathLst>
                <a:path w="43098" h="55825" extrusionOk="0">
                  <a:moveTo>
                    <a:pt x="5398" y="1"/>
                  </a:moveTo>
                  <a:cubicBezTo>
                    <a:pt x="3309" y="1"/>
                    <a:pt x="1167" y="1303"/>
                    <a:pt x="601" y="3317"/>
                  </a:cubicBezTo>
                  <a:cubicBezTo>
                    <a:pt x="0" y="5452"/>
                    <a:pt x="1235" y="7654"/>
                    <a:pt x="2602" y="9422"/>
                  </a:cubicBezTo>
                  <a:cubicBezTo>
                    <a:pt x="4637" y="12023"/>
                    <a:pt x="7005" y="14358"/>
                    <a:pt x="9707" y="16293"/>
                  </a:cubicBezTo>
                  <a:cubicBezTo>
                    <a:pt x="10174" y="16627"/>
                    <a:pt x="10708" y="16994"/>
                    <a:pt x="10875" y="17561"/>
                  </a:cubicBezTo>
                  <a:cubicBezTo>
                    <a:pt x="11208" y="18595"/>
                    <a:pt x="10208" y="19596"/>
                    <a:pt x="9174" y="19929"/>
                  </a:cubicBezTo>
                  <a:cubicBezTo>
                    <a:pt x="8006" y="20263"/>
                    <a:pt x="6772" y="20129"/>
                    <a:pt x="5571" y="20263"/>
                  </a:cubicBezTo>
                  <a:cubicBezTo>
                    <a:pt x="4370" y="20396"/>
                    <a:pt x="3069" y="20896"/>
                    <a:pt x="2569" y="21997"/>
                  </a:cubicBezTo>
                  <a:cubicBezTo>
                    <a:pt x="1902" y="23565"/>
                    <a:pt x="3203" y="25200"/>
                    <a:pt x="4504" y="26300"/>
                  </a:cubicBezTo>
                  <a:cubicBezTo>
                    <a:pt x="7072" y="28469"/>
                    <a:pt x="9974" y="30203"/>
                    <a:pt x="13143" y="31404"/>
                  </a:cubicBezTo>
                  <a:cubicBezTo>
                    <a:pt x="14277" y="31838"/>
                    <a:pt x="15445" y="32205"/>
                    <a:pt x="16345" y="33005"/>
                  </a:cubicBezTo>
                  <a:cubicBezTo>
                    <a:pt x="17279" y="33806"/>
                    <a:pt x="17780" y="35173"/>
                    <a:pt x="17213" y="36241"/>
                  </a:cubicBezTo>
                  <a:cubicBezTo>
                    <a:pt x="16759" y="37095"/>
                    <a:pt x="15750" y="37479"/>
                    <a:pt x="14767" y="37479"/>
                  </a:cubicBezTo>
                  <a:cubicBezTo>
                    <a:pt x="14521" y="37479"/>
                    <a:pt x="14277" y="37455"/>
                    <a:pt x="14044" y="37408"/>
                  </a:cubicBezTo>
                  <a:cubicBezTo>
                    <a:pt x="12843" y="37175"/>
                    <a:pt x="11809" y="36508"/>
                    <a:pt x="10675" y="36074"/>
                  </a:cubicBezTo>
                  <a:cubicBezTo>
                    <a:pt x="9874" y="35756"/>
                    <a:pt x="8977" y="35579"/>
                    <a:pt x="8095" y="35579"/>
                  </a:cubicBezTo>
                  <a:cubicBezTo>
                    <a:pt x="6662" y="35579"/>
                    <a:pt x="5271" y="36047"/>
                    <a:pt x="4404" y="37141"/>
                  </a:cubicBezTo>
                  <a:cubicBezTo>
                    <a:pt x="3503" y="38342"/>
                    <a:pt x="3403" y="39977"/>
                    <a:pt x="3836" y="41411"/>
                  </a:cubicBezTo>
                  <a:cubicBezTo>
                    <a:pt x="4337" y="42812"/>
                    <a:pt x="5104" y="44113"/>
                    <a:pt x="6105" y="45214"/>
                  </a:cubicBezTo>
                  <a:cubicBezTo>
                    <a:pt x="9440" y="49283"/>
                    <a:pt x="13777" y="52352"/>
                    <a:pt x="18647" y="54220"/>
                  </a:cubicBezTo>
                  <a:cubicBezTo>
                    <a:pt x="21482" y="55223"/>
                    <a:pt x="24206" y="55825"/>
                    <a:pt x="26954" y="55825"/>
                  </a:cubicBezTo>
                  <a:cubicBezTo>
                    <a:pt x="28958" y="55825"/>
                    <a:pt x="30975" y="55505"/>
                    <a:pt x="33057" y="54787"/>
                  </a:cubicBezTo>
                  <a:cubicBezTo>
                    <a:pt x="41130" y="49417"/>
                    <a:pt x="43098" y="39210"/>
                    <a:pt x="42931" y="30036"/>
                  </a:cubicBezTo>
                  <a:cubicBezTo>
                    <a:pt x="42898" y="28502"/>
                    <a:pt x="43098" y="26867"/>
                    <a:pt x="42364" y="25533"/>
                  </a:cubicBezTo>
                  <a:cubicBezTo>
                    <a:pt x="41817" y="24466"/>
                    <a:pt x="40641" y="23663"/>
                    <a:pt x="39484" y="23663"/>
                  </a:cubicBezTo>
                  <a:cubicBezTo>
                    <a:pt x="39159" y="23663"/>
                    <a:pt x="38835" y="23726"/>
                    <a:pt x="38528" y="23865"/>
                  </a:cubicBezTo>
                  <a:cubicBezTo>
                    <a:pt x="37394" y="24366"/>
                    <a:pt x="36860" y="25700"/>
                    <a:pt x="36193" y="26767"/>
                  </a:cubicBezTo>
                  <a:cubicBezTo>
                    <a:pt x="35292" y="28235"/>
                    <a:pt x="34025" y="29403"/>
                    <a:pt x="32490" y="30136"/>
                  </a:cubicBezTo>
                  <a:cubicBezTo>
                    <a:pt x="31863" y="30450"/>
                    <a:pt x="31143" y="30685"/>
                    <a:pt x="30455" y="30685"/>
                  </a:cubicBezTo>
                  <a:cubicBezTo>
                    <a:pt x="30046" y="30685"/>
                    <a:pt x="29649" y="30602"/>
                    <a:pt x="29288" y="30403"/>
                  </a:cubicBezTo>
                  <a:cubicBezTo>
                    <a:pt x="27987" y="29636"/>
                    <a:pt x="27854" y="27801"/>
                    <a:pt x="27887" y="26267"/>
                  </a:cubicBezTo>
                  <a:lnTo>
                    <a:pt x="28054" y="17761"/>
                  </a:lnTo>
                  <a:cubicBezTo>
                    <a:pt x="28087" y="16226"/>
                    <a:pt x="28120" y="14692"/>
                    <a:pt x="27653" y="13224"/>
                  </a:cubicBezTo>
                  <a:cubicBezTo>
                    <a:pt x="27153" y="11757"/>
                    <a:pt x="26152" y="10389"/>
                    <a:pt x="24685" y="9989"/>
                  </a:cubicBezTo>
                  <a:cubicBezTo>
                    <a:pt x="24416" y="9909"/>
                    <a:pt x="24135" y="9871"/>
                    <a:pt x="23854" y="9871"/>
                  </a:cubicBezTo>
                  <a:cubicBezTo>
                    <a:pt x="22596" y="9871"/>
                    <a:pt x="21321" y="10630"/>
                    <a:pt x="21049" y="11857"/>
                  </a:cubicBezTo>
                  <a:cubicBezTo>
                    <a:pt x="20915" y="12457"/>
                    <a:pt x="21049" y="13091"/>
                    <a:pt x="20982" y="13758"/>
                  </a:cubicBezTo>
                  <a:cubicBezTo>
                    <a:pt x="20915" y="14392"/>
                    <a:pt x="20615" y="15059"/>
                    <a:pt x="20015" y="15226"/>
                  </a:cubicBezTo>
                  <a:cubicBezTo>
                    <a:pt x="19919" y="15251"/>
                    <a:pt x="19825" y="15262"/>
                    <a:pt x="19732" y="15262"/>
                  </a:cubicBezTo>
                  <a:cubicBezTo>
                    <a:pt x="19204" y="15262"/>
                    <a:pt x="18715" y="14894"/>
                    <a:pt x="18347" y="14525"/>
                  </a:cubicBezTo>
                  <a:cubicBezTo>
                    <a:pt x="16779" y="12957"/>
                    <a:pt x="15712" y="10956"/>
                    <a:pt x="14744" y="8955"/>
                  </a:cubicBezTo>
                  <a:cubicBezTo>
                    <a:pt x="13744" y="6986"/>
                    <a:pt x="12810" y="4952"/>
                    <a:pt x="11409" y="3250"/>
                  </a:cubicBezTo>
                  <a:cubicBezTo>
                    <a:pt x="10008" y="1549"/>
                    <a:pt x="8006" y="182"/>
                    <a:pt x="5771" y="15"/>
                  </a:cubicBezTo>
                  <a:cubicBezTo>
                    <a:pt x="5647" y="5"/>
                    <a:pt x="5523" y="1"/>
                    <a:pt x="5398" y="1"/>
                  </a:cubicBez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822;p60"/>
            <p:cNvSpPr/>
            <p:nvPr/>
          </p:nvSpPr>
          <p:spPr>
            <a:xfrm flipH="1">
              <a:off x="2677579" y="2410392"/>
              <a:ext cx="376070" cy="645055"/>
            </a:xfrm>
            <a:custGeom>
              <a:avLst/>
              <a:gdLst/>
              <a:ahLst/>
              <a:cxnLst/>
              <a:rect l="l" t="t" r="r" b="b"/>
              <a:pathLst>
                <a:path w="27888" h="47835" extrusionOk="0">
                  <a:moveTo>
                    <a:pt x="1" y="0"/>
                  </a:moveTo>
                  <a:cubicBezTo>
                    <a:pt x="1" y="0"/>
                    <a:pt x="67" y="67"/>
                    <a:pt x="168" y="133"/>
                  </a:cubicBezTo>
                  <a:lnTo>
                    <a:pt x="1" y="0"/>
                  </a:lnTo>
                  <a:close/>
                  <a:moveTo>
                    <a:pt x="168" y="133"/>
                  </a:moveTo>
                  <a:lnTo>
                    <a:pt x="601" y="567"/>
                  </a:lnTo>
                  <a:cubicBezTo>
                    <a:pt x="1035" y="934"/>
                    <a:pt x="1602" y="1434"/>
                    <a:pt x="2336" y="2135"/>
                  </a:cubicBezTo>
                  <a:cubicBezTo>
                    <a:pt x="4437" y="4136"/>
                    <a:pt x="6405" y="6238"/>
                    <a:pt x="8173" y="8506"/>
                  </a:cubicBezTo>
                  <a:cubicBezTo>
                    <a:pt x="9307" y="9940"/>
                    <a:pt x="10475" y="11575"/>
                    <a:pt x="11709" y="13310"/>
                  </a:cubicBezTo>
                  <a:cubicBezTo>
                    <a:pt x="12943" y="15078"/>
                    <a:pt x="14211" y="16979"/>
                    <a:pt x="15512" y="19014"/>
                  </a:cubicBezTo>
                  <a:cubicBezTo>
                    <a:pt x="16846" y="21149"/>
                    <a:pt x="18114" y="23350"/>
                    <a:pt x="19214" y="25585"/>
                  </a:cubicBezTo>
                  <a:cubicBezTo>
                    <a:pt x="19782" y="26786"/>
                    <a:pt x="20315" y="27987"/>
                    <a:pt x="20816" y="29254"/>
                  </a:cubicBezTo>
                  <a:cubicBezTo>
                    <a:pt x="21349" y="30522"/>
                    <a:pt x="21883" y="31756"/>
                    <a:pt x="22417" y="33057"/>
                  </a:cubicBezTo>
                  <a:cubicBezTo>
                    <a:pt x="24452" y="37860"/>
                    <a:pt x="26219" y="42797"/>
                    <a:pt x="27687" y="47834"/>
                  </a:cubicBezTo>
                  <a:lnTo>
                    <a:pt x="27887" y="47768"/>
                  </a:lnTo>
                  <a:cubicBezTo>
                    <a:pt x="26420" y="42731"/>
                    <a:pt x="24652" y="37794"/>
                    <a:pt x="22617" y="32957"/>
                  </a:cubicBezTo>
                  <a:cubicBezTo>
                    <a:pt x="22083" y="31689"/>
                    <a:pt x="21549" y="30422"/>
                    <a:pt x="21016" y="29154"/>
                  </a:cubicBezTo>
                  <a:cubicBezTo>
                    <a:pt x="20515" y="27920"/>
                    <a:pt x="19982" y="26652"/>
                    <a:pt x="19415" y="25485"/>
                  </a:cubicBezTo>
                  <a:cubicBezTo>
                    <a:pt x="18280" y="23217"/>
                    <a:pt x="17046" y="21015"/>
                    <a:pt x="15645" y="18914"/>
                  </a:cubicBezTo>
                  <a:cubicBezTo>
                    <a:pt x="14378" y="16879"/>
                    <a:pt x="13077" y="14977"/>
                    <a:pt x="11843" y="13210"/>
                  </a:cubicBezTo>
                  <a:cubicBezTo>
                    <a:pt x="10608" y="11442"/>
                    <a:pt x="9407" y="9840"/>
                    <a:pt x="8273" y="8406"/>
                  </a:cubicBezTo>
                  <a:cubicBezTo>
                    <a:pt x="6505" y="6138"/>
                    <a:pt x="4537" y="4036"/>
                    <a:pt x="2402" y="2068"/>
                  </a:cubicBezTo>
                  <a:cubicBezTo>
                    <a:pt x="1669" y="1401"/>
                    <a:pt x="1035" y="867"/>
                    <a:pt x="635" y="534"/>
                  </a:cubicBezTo>
                  <a:lnTo>
                    <a:pt x="168" y="133"/>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823;p60"/>
            <p:cNvSpPr/>
            <p:nvPr/>
          </p:nvSpPr>
          <p:spPr>
            <a:xfrm flipH="1">
              <a:off x="2759002" y="2528237"/>
              <a:ext cx="33753" cy="225820"/>
            </a:xfrm>
            <a:custGeom>
              <a:avLst/>
              <a:gdLst/>
              <a:ahLst/>
              <a:cxnLst/>
              <a:rect l="l" t="t" r="r" b="b"/>
              <a:pathLst>
                <a:path w="2503" h="16746" extrusionOk="0">
                  <a:moveTo>
                    <a:pt x="2503" y="1"/>
                  </a:moveTo>
                  <a:lnTo>
                    <a:pt x="2503" y="1"/>
                  </a:lnTo>
                  <a:cubicBezTo>
                    <a:pt x="2436" y="201"/>
                    <a:pt x="2369" y="401"/>
                    <a:pt x="2336" y="634"/>
                  </a:cubicBezTo>
                  <a:cubicBezTo>
                    <a:pt x="2202" y="1035"/>
                    <a:pt x="2069" y="1635"/>
                    <a:pt x="1902" y="2402"/>
                  </a:cubicBezTo>
                  <a:cubicBezTo>
                    <a:pt x="1602" y="3903"/>
                    <a:pt x="1268" y="6005"/>
                    <a:pt x="1002" y="8340"/>
                  </a:cubicBezTo>
                  <a:cubicBezTo>
                    <a:pt x="701" y="10642"/>
                    <a:pt x="468" y="12710"/>
                    <a:pt x="268" y="14278"/>
                  </a:cubicBezTo>
                  <a:cubicBezTo>
                    <a:pt x="201" y="15011"/>
                    <a:pt x="101" y="15612"/>
                    <a:pt x="34" y="16079"/>
                  </a:cubicBezTo>
                  <a:cubicBezTo>
                    <a:pt x="1" y="16279"/>
                    <a:pt x="1" y="16512"/>
                    <a:pt x="1" y="16746"/>
                  </a:cubicBezTo>
                  <a:cubicBezTo>
                    <a:pt x="68" y="16512"/>
                    <a:pt x="134" y="16312"/>
                    <a:pt x="168" y="16079"/>
                  </a:cubicBezTo>
                  <a:cubicBezTo>
                    <a:pt x="234" y="15679"/>
                    <a:pt x="334" y="15045"/>
                    <a:pt x="468" y="14278"/>
                  </a:cubicBezTo>
                  <a:cubicBezTo>
                    <a:pt x="701" y="12776"/>
                    <a:pt x="968" y="10675"/>
                    <a:pt x="1235" y="8340"/>
                  </a:cubicBezTo>
                  <a:cubicBezTo>
                    <a:pt x="1535" y="6038"/>
                    <a:pt x="1802" y="3937"/>
                    <a:pt x="2069" y="2436"/>
                  </a:cubicBezTo>
                  <a:cubicBezTo>
                    <a:pt x="2202" y="1668"/>
                    <a:pt x="2336" y="1068"/>
                    <a:pt x="2403" y="634"/>
                  </a:cubicBezTo>
                  <a:cubicBezTo>
                    <a:pt x="2469" y="434"/>
                    <a:pt x="2503" y="201"/>
                    <a:pt x="2503"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824;p60"/>
            <p:cNvSpPr/>
            <p:nvPr/>
          </p:nvSpPr>
          <p:spPr>
            <a:xfrm flipH="1">
              <a:off x="2792741" y="2700522"/>
              <a:ext cx="267205" cy="53535"/>
            </a:xfrm>
            <a:custGeom>
              <a:avLst/>
              <a:gdLst/>
              <a:ahLst/>
              <a:cxnLst/>
              <a:rect l="l" t="t" r="r" b="b"/>
              <a:pathLst>
                <a:path w="19815" h="3970" extrusionOk="0">
                  <a:moveTo>
                    <a:pt x="1" y="0"/>
                  </a:moveTo>
                  <a:cubicBezTo>
                    <a:pt x="67" y="0"/>
                    <a:pt x="134" y="34"/>
                    <a:pt x="201" y="34"/>
                  </a:cubicBezTo>
                  <a:lnTo>
                    <a:pt x="801" y="101"/>
                  </a:lnTo>
                  <a:cubicBezTo>
                    <a:pt x="1302" y="134"/>
                    <a:pt x="2069" y="201"/>
                    <a:pt x="2970" y="334"/>
                  </a:cubicBezTo>
                  <a:cubicBezTo>
                    <a:pt x="4771" y="534"/>
                    <a:pt x="7273" y="934"/>
                    <a:pt x="10008" y="1468"/>
                  </a:cubicBezTo>
                  <a:cubicBezTo>
                    <a:pt x="12743" y="2035"/>
                    <a:pt x="15212" y="2636"/>
                    <a:pt x="16980" y="3136"/>
                  </a:cubicBezTo>
                  <a:cubicBezTo>
                    <a:pt x="17847" y="3403"/>
                    <a:pt x="18547" y="3603"/>
                    <a:pt x="19048" y="3736"/>
                  </a:cubicBezTo>
                  <a:lnTo>
                    <a:pt x="19615" y="3903"/>
                  </a:lnTo>
                  <a:cubicBezTo>
                    <a:pt x="19681" y="3937"/>
                    <a:pt x="19748" y="3970"/>
                    <a:pt x="19815" y="3970"/>
                  </a:cubicBezTo>
                  <a:cubicBezTo>
                    <a:pt x="19782" y="3937"/>
                    <a:pt x="19715" y="3903"/>
                    <a:pt x="19648" y="3870"/>
                  </a:cubicBezTo>
                  <a:lnTo>
                    <a:pt x="19081" y="3670"/>
                  </a:lnTo>
                  <a:cubicBezTo>
                    <a:pt x="18614" y="3503"/>
                    <a:pt x="17880" y="3236"/>
                    <a:pt x="17013" y="3003"/>
                  </a:cubicBezTo>
                  <a:cubicBezTo>
                    <a:pt x="15245" y="2469"/>
                    <a:pt x="12777" y="1835"/>
                    <a:pt x="10041" y="1268"/>
                  </a:cubicBezTo>
                  <a:cubicBezTo>
                    <a:pt x="7306" y="701"/>
                    <a:pt x="4771" y="334"/>
                    <a:pt x="2936" y="167"/>
                  </a:cubicBezTo>
                  <a:cubicBezTo>
                    <a:pt x="2036" y="67"/>
                    <a:pt x="1268" y="34"/>
                    <a:pt x="768"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825;p60"/>
            <p:cNvSpPr/>
            <p:nvPr/>
          </p:nvSpPr>
          <p:spPr>
            <a:xfrm flipH="1">
              <a:off x="2540383" y="2713562"/>
              <a:ext cx="140365" cy="336033"/>
            </a:xfrm>
            <a:custGeom>
              <a:avLst/>
              <a:gdLst/>
              <a:ahLst/>
              <a:cxnLst/>
              <a:rect l="l" t="t" r="r" b="b"/>
              <a:pathLst>
                <a:path w="10409" h="24919" extrusionOk="0">
                  <a:moveTo>
                    <a:pt x="10408" y="1"/>
                  </a:moveTo>
                  <a:cubicBezTo>
                    <a:pt x="10342" y="101"/>
                    <a:pt x="10308" y="168"/>
                    <a:pt x="10275" y="234"/>
                  </a:cubicBezTo>
                  <a:lnTo>
                    <a:pt x="9908" y="968"/>
                  </a:lnTo>
                  <a:cubicBezTo>
                    <a:pt x="9608" y="1569"/>
                    <a:pt x="9207" y="2469"/>
                    <a:pt x="8707" y="3603"/>
                  </a:cubicBezTo>
                  <a:cubicBezTo>
                    <a:pt x="7740" y="5805"/>
                    <a:pt x="6472" y="8941"/>
                    <a:pt x="5104" y="12410"/>
                  </a:cubicBezTo>
                  <a:cubicBezTo>
                    <a:pt x="3737" y="15879"/>
                    <a:pt x="2503" y="19014"/>
                    <a:pt x="1535" y="21249"/>
                  </a:cubicBezTo>
                  <a:lnTo>
                    <a:pt x="401" y="23918"/>
                  </a:lnTo>
                  <a:lnTo>
                    <a:pt x="101" y="24652"/>
                  </a:lnTo>
                  <a:cubicBezTo>
                    <a:pt x="68" y="24719"/>
                    <a:pt x="34" y="24819"/>
                    <a:pt x="1" y="24919"/>
                  </a:cubicBezTo>
                  <a:cubicBezTo>
                    <a:pt x="68" y="24819"/>
                    <a:pt x="101" y="24752"/>
                    <a:pt x="134" y="24685"/>
                  </a:cubicBezTo>
                  <a:cubicBezTo>
                    <a:pt x="234" y="24485"/>
                    <a:pt x="368" y="24251"/>
                    <a:pt x="501" y="23951"/>
                  </a:cubicBezTo>
                  <a:cubicBezTo>
                    <a:pt x="801" y="23351"/>
                    <a:pt x="1202" y="22450"/>
                    <a:pt x="1702" y="21316"/>
                  </a:cubicBezTo>
                  <a:cubicBezTo>
                    <a:pt x="2703" y="19114"/>
                    <a:pt x="3970" y="15979"/>
                    <a:pt x="5305" y="12510"/>
                  </a:cubicBezTo>
                  <a:cubicBezTo>
                    <a:pt x="6672" y="9041"/>
                    <a:pt x="7940" y="5905"/>
                    <a:pt x="8874" y="3670"/>
                  </a:cubicBezTo>
                  <a:lnTo>
                    <a:pt x="10008" y="1002"/>
                  </a:lnTo>
                  <a:lnTo>
                    <a:pt x="10308" y="268"/>
                  </a:lnTo>
                  <a:cubicBezTo>
                    <a:pt x="10342" y="201"/>
                    <a:pt x="10375" y="101"/>
                    <a:pt x="10408"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826;p60"/>
            <p:cNvSpPr/>
            <p:nvPr/>
          </p:nvSpPr>
          <p:spPr>
            <a:xfrm flipH="1">
              <a:off x="2680276" y="2930832"/>
              <a:ext cx="354480" cy="118762"/>
            </a:xfrm>
            <a:custGeom>
              <a:avLst/>
              <a:gdLst/>
              <a:ahLst/>
              <a:cxnLst/>
              <a:rect l="l" t="t" r="r" b="b"/>
              <a:pathLst>
                <a:path w="26287" h="8807" extrusionOk="0">
                  <a:moveTo>
                    <a:pt x="1" y="0"/>
                  </a:moveTo>
                  <a:cubicBezTo>
                    <a:pt x="67" y="34"/>
                    <a:pt x="168" y="67"/>
                    <a:pt x="268" y="100"/>
                  </a:cubicBezTo>
                  <a:lnTo>
                    <a:pt x="1035" y="367"/>
                  </a:lnTo>
                  <a:lnTo>
                    <a:pt x="3870" y="1301"/>
                  </a:lnTo>
                  <a:cubicBezTo>
                    <a:pt x="6239" y="2102"/>
                    <a:pt x="9508" y="3236"/>
                    <a:pt x="13110" y="4504"/>
                  </a:cubicBezTo>
                  <a:cubicBezTo>
                    <a:pt x="16713" y="5771"/>
                    <a:pt x="20015" y="6905"/>
                    <a:pt x="22383" y="7639"/>
                  </a:cubicBezTo>
                  <a:cubicBezTo>
                    <a:pt x="23584" y="8039"/>
                    <a:pt x="24552" y="8340"/>
                    <a:pt x="25219" y="8506"/>
                  </a:cubicBezTo>
                  <a:lnTo>
                    <a:pt x="26019" y="8740"/>
                  </a:lnTo>
                  <a:cubicBezTo>
                    <a:pt x="26086" y="8773"/>
                    <a:pt x="26186" y="8773"/>
                    <a:pt x="26286" y="8807"/>
                  </a:cubicBezTo>
                  <a:cubicBezTo>
                    <a:pt x="26186" y="8740"/>
                    <a:pt x="26119" y="8707"/>
                    <a:pt x="26019" y="8707"/>
                  </a:cubicBezTo>
                  <a:lnTo>
                    <a:pt x="25252" y="8440"/>
                  </a:lnTo>
                  <a:lnTo>
                    <a:pt x="22450" y="7506"/>
                  </a:lnTo>
                  <a:cubicBezTo>
                    <a:pt x="20082" y="6705"/>
                    <a:pt x="16813" y="5571"/>
                    <a:pt x="13177" y="4303"/>
                  </a:cubicBezTo>
                  <a:cubicBezTo>
                    <a:pt x="9574" y="3036"/>
                    <a:pt x="6305" y="1902"/>
                    <a:pt x="3904" y="1168"/>
                  </a:cubicBezTo>
                  <a:cubicBezTo>
                    <a:pt x="2703" y="768"/>
                    <a:pt x="1735" y="467"/>
                    <a:pt x="1068" y="301"/>
                  </a:cubicBezTo>
                  <a:lnTo>
                    <a:pt x="301" y="67"/>
                  </a:lnTo>
                  <a:cubicBezTo>
                    <a:pt x="201" y="34"/>
                    <a:pt x="101" y="0"/>
                    <a:pt x="1"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1827;p60"/>
            <p:cNvGrpSpPr/>
            <p:nvPr/>
          </p:nvGrpSpPr>
          <p:grpSpPr>
            <a:xfrm>
              <a:off x="2510709" y="1506998"/>
              <a:ext cx="376059" cy="311746"/>
              <a:chOff x="2753506" y="1754179"/>
              <a:chExt cx="396311" cy="311746"/>
            </a:xfrm>
          </p:grpSpPr>
          <p:sp>
            <p:nvSpPr>
              <p:cNvPr id="113" name="Google Shape;1828;p60"/>
              <p:cNvSpPr/>
              <p:nvPr/>
            </p:nvSpPr>
            <p:spPr>
              <a:xfrm flipH="1">
                <a:off x="2753506" y="1754179"/>
                <a:ext cx="396311" cy="236176"/>
              </a:xfrm>
              <a:custGeom>
                <a:avLst/>
                <a:gdLst/>
                <a:ahLst/>
                <a:cxnLst/>
                <a:rect l="l" t="t" r="r" b="b"/>
                <a:pathLst>
                  <a:path w="29389" h="17514" extrusionOk="0">
                    <a:moveTo>
                      <a:pt x="2936" y="1"/>
                    </a:moveTo>
                    <a:cubicBezTo>
                      <a:pt x="1301" y="1"/>
                      <a:pt x="0" y="1335"/>
                      <a:pt x="0" y="2936"/>
                    </a:cubicBezTo>
                    <a:lnTo>
                      <a:pt x="0" y="14578"/>
                    </a:lnTo>
                    <a:cubicBezTo>
                      <a:pt x="0" y="16213"/>
                      <a:pt x="1301" y="17514"/>
                      <a:pt x="2936" y="17514"/>
                    </a:cubicBezTo>
                    <a:lnTo>
                      <a:pt x="26453" y="17514"/>
                    </a:lnTo>
                    <a:cubicBezTo>
                      <a:pt x="28087" y="17514"/>
                      <a:pt x="29388" y="16213"/>
                      <a:pt x="29388" y="14578"/>
                    </a:cubicBezTo>
                    <a:lnTo>
                      <a:pt x="29388" y="2936"/>
                    </a:lnTo>
                    <a:cubicBezTo>
                      <a:pt x="29388" y="1335"/>
                      <a:pt x="28087" y="1"/>
                      <a:pt x="26453"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829;p60"/>
              <p:cNvSpPr/>
              <p:nvPr/>
            </p:nvSpPr>
            <p:spPr>
              <a:xfrm flipH="1">
                <a:off x="2807486" y="1982696"/>
                <a:ext cx="101232" cy="83229"/>
              </a:xfrm>
              <a:custGeom>
                <a:avLst/>
                <a:gdLst/>
                <a:ahLst/>
                <a:cxnLst/>
                <a:rect l="l" t="t" r="r" b="b"/>
                <a:pathLst>
                  <a:path w="7507" h="6172" extrusionOk="0">
                    <a:moveTo>
                      <a:pt x="1" y="0"/>
                    </a:moveTo>
                    <a:lnTo>
                      <a:pt x="6939" y="6172"/>
                    </a:lnTo>
                    <a:lnTo>
                      <a:pt x="7506" y="134"/>
                    </a:lnTo>
                    <a:lnTo>
                      <a:pt x="1"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830;p60"/>
              <p:cNvSpPr/>
              <p:nvPr/>
            </p:nvSpPr>
            <p:spPr>
              <a:xfrm flipH="1">
                <a:off x="3003167" y="1852700"/>
                <a:ext cx="54439" cy="46281"/>
              </a:xfrm>
              <a:custGeom>
                <a:avLst/>
                <a:gdLst/>
                <a:ahLst/>
                <a:cxnLst/>
                <a:rect l="l" t="t" r="r" b="b"/>
                <a:pathLst>
                  <a:path w="4037" h="3432" extrusionOk="0">
                    <a:moveTo>
                      <a:pt x="2302" y="0"/>
                    </a:moveTo>
                    <a:cubicBezTo>
                      <a:pt x="768" y="0"/>
                      <a:pt x="1" y="1835"/>
                      <a:pt x="1101" y="2936"/>
                    </a:cubicBezTo>
                    <a:cubicBezTo>
                      <a:pt x="1444" y="3278"/>
                      <a:pt x="1865" y="3432"/>
                      <a:pt x="2281" y="3432"/>
                    </a:cubicBezTo>
                    <a:cubicBezTo>
                      <a:pt x="3161" y="3432"/>
                      <a:pt x="4014" y="2744"/>
                      <a:pt x="4037" y="1701"/>
                    </a:cubicBezTo>
                    <a:cubicBezTo>
                      <a:pt x="4037" y="767"/>
                      <a:pt x="3236" y="0"/>
                      <a:pt x="230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831;p60"/>
              <p:cNvSpPr/>
              <p:nvPr/>
            </p:nvSpPr>
            <p:spPr>
              <a:xfrm flipH="1">
                <a:off x="2923997" y="1852700"/>
                <a:ext cx="53994" cy="46281"/>
              </a:xfrm>
              <a:custGeom>
                <a:avLst/>
                <a:gdLst/>
                <a:ahLst/>
                <a:cxnLst/>
                <a:rect l="l" t="t" r="r" b="b"/>
                <a:pathLst>
                  <a:path w="4004" h="3432" extrusionOk="0">
                    <a:moveTo>
                      <a:pt x="2302" y="0"/>
                    </a:moveTo>
                    <a:cubicBezTo>
                      <a:pt x="768" y="0"/>
                      <a:pt x="1" y="1835"/>
                      <a:pt x="1068" y="2936"/>
                    </a:cubicBezTo>
                    <a:cubicBezTo>
                      <a:pt x="1421" y="3278"/>
                      <a:pt x="1850" y="3432"/>
                      <a:pt x="2270" y="3432"/>
                    </a:cubicBezTo>
                    <a:cubicBezTo>
                      <a:pt x="3157" y="3432"/>
                      <a:pt x="4004" y="2744"/>
                      <a:pt x="4004" y="1701"/>
                    </a:cubicBezTo>
                    <a:cubicBezTo>
                      <a:pt x="4004" y="767"/>
                      <a:pt x="3236" y="0"/>
                      <a:pt x="230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832;p60"/>
              <p:cNvSpPr/>
              <p:nvPr/>
            </p:nvSpPr>
            <p:spPr>
              <a:xfrm flipH="1">
                <a:off x="2844381" y="1852700"/>
                <a:ext cx="53980" cy="46281"/>
              </a:xfrm>
              <a:custGeom>
                <a:avLst/>
                <a:gdLst/>
                <a:ahLst/>
                <a:cxnLst/>
                <a:rect l="l" t="t" r="r" b="b"/>
                <a:pathLst>
                  <a:path w="4003" h="3432" extrusionOk="0">
                    <a:moveTo>
                      <a:pt x="2268" y="0"/>
                    </a:moveTo>
                    <a:cubicBezTo>
                      <a:pt x="767" y="0"/>
                      <a:pt x="0" y="1835"/>
                      <a:pt x="1067" y="2936"/>
                    </a:cubicBezTo>
                    <a:cubicBezTo>
                      <a:pt x="1410" y="3278"/>
                      <a:pt x="1835" y="3432"/>
                      <a:pt x="2254" y="3432"/>
                    </a:cubicBezTo>
                    <a:cubicBezTo>
                      <a:pt x="3141" y="3432"/>
                      <a:pt x="4003" y="2744"/>
                      <a:pt x="4003" y="1701"/>
                    </a:cubicBezTo>
                    <a:cubicBezTo>
                      <a:pt x="4003" y="767"/>
                      <a:pt x="3236" y="0"/>
                      <a:pt x="226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 name="Google Shape;1833;p60"/>
            <p:cNvSpPr/>
            <p:nvPr/>
          </p:nvSpPr>
          <p:spPr>
            <a:xfrm flipH="1">
              <a:off x="1190956" y="2202393"/>
              <a:ext cx="302812" cy="255474"/>
            </a:xfrm>
            <a:custGeom>
              <a:avLst/>
              <a:gdLst/>
              <a:ahLst/>
              <a:cxnLst/>
              <a:rect l="l" t="t" r="r" b="b"/>
              <a:pathLst>
                <a:path w="27954" h="23584" extrusionOk="0">
                  <a:moveTo>
                    <a:pt x="5838" y="0"/>
                  </a:moveTo>
                  <a:lnTo>
                    <a:pt x="1" y="14877"/>
                  </a:lnTo>
                  <a:lnTo>
                    <a:pt x="22083" y="23584"/>
                  </a:lnTo>
                  <a:lnTo>
                    <a:pt x="27954" y="8673"/>
                  </a:lnTo>
                  <a:lnTo>
                    <a:pt x="5838" y="0"/>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834;p60"/>
            <p:cNvSpPr/>
            <p:nvPr/>
          </p:nvSpPr>
          <p:spPr>
            <a:xfrm flipH="1">
              <a:off x="1190950" y="2204560"/>
              <a:ext cx="239572" cy="147430"/>
            </a:xfrm>
            <a:custGeom>
              <a:avLst/>
              <a:gdLst/>
              <a:ahLst/>
              <a:cxnLst/>
              <a:rect l="l" t="t" r="r" b="b"/>
              <a:pathLst>
                <a:path w="22116" h="13610" extrusionOk="0">
                  <a:moveTo>
                    <a:pt x="0" y="0"/>
                  </a:moveTo>
                  <a:lnTo>
                    <a:pt x="0" y="0"/>
                  </a:lnTo>
                  <a:cubicBezTo>
                    <a:pt x="33" y="100"/>
                    <a:pt x="100" y="200"/>
                    <a:pt x="133" y="267"/>
                  </a:cubicBezTo>
                  <a:lnTo>
                    <a:pt x="567" y="1068"/>
                  </a:lnTo>
                  <a:cubicBezTo>
                    <a:pt x="967" y="1768"/>
                    <a:pt x="1501" y="2736"/>
                    <a:pt x="2168" y="3936"/>
                  </a:cubicBezTo>
                  <a:lnTo>
                    <a:pt x="7572" y="13343"/>
                  </a:lnTo>
                  <a:lnTo>
                    <a:pt x="7672" y="13510"/>
                  </a:lnTo>
                  <a:lnTo>
                    <a:pt x="7706" y="13610"/>
                  </a:lnTo>
                  <a:lnTo>
                    <a:pt x="7806" y="13577"/>
                  </a:lnTo>
                  <a:lnTo>
                    <a:pt x="17946" y="10141"/>
                  </a:lnTo>
                  <a:lnTo>
                    <a:pt x="20982" y="9107"/>
                  </a:lnTo>
                  <a:lnTo>
                    <a:pt x="21816" y="8807"/>
                  </a:lnTo>
                  <a:cubicBezTo>
                    <a:pt x="21916" y="8773"/>
                    <a:pt x="22016" y="8740"/>
                    <a:pt x="22116" y="8673"/>
                  </a:cubicBezTo>
                  <a:lnTo>
                    <a:pt x="22116" y="8673"/>
                  </a:lnTo>
                  <a:cubicBezTo>
                    <a:pt x="21982" y="8706"/>
                    <a:pt x="21882" y="8740"/>
                    <a:pt x="21782" y="8773"/>
                  </a:cubicBezTo>
                  <a:lnTo>
                    <a:pt x="20948" y="9040"/>
                  </a:lnTo>
                  <a:lnTo>
                    <a:pt x="17879" y="10041"/>
                  </a:lnTo>
                  <a:lnTo>
                    <a:pt x="7800" y="13345"/>
                  </a:lnTo>
                  <a:lnTo>
                    <a:pt x="7800" y="13345"/>
                  </a:lnTo>
                  <a:lnTo>
                    <a:pt x="7739" y="13243"/>
                  </a:lnTo>
                  <a:lnTo>
                    <a:pt x="2302" y="3836"/>
                  </a:lnTo>
                  <a:cubicBezTo>
                    <a:pt x="1635" y="2702"/>
                    <a:pt x="1067" y="1701"/>
                    <a:pt x="634" y="1034"/>
                  </a:cubicBezTo>
                  <a:lnTo>
                    <a:pt x="200" y="267"/>
                  </a:lnTo>
                  <a:cubicBezTo>
                    <a:pt x="133" y="167"/>
                    <a:pt x="67" y="67"/>
                    <a:pt x="0"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835;p60"/>
            <p:cNvSpPr/>
            <p:nvPr/>
          </p:nvSpPr>
          <p:spPr>
            <a:xfrm flipH="1">
              <a:off x="1373072" y="2300676"/>
              <a:ext cx="121053" cy="65082"/>
            </a:xfrm>
            <a:custGeom>
              <a:avLst/>
              <a:gdLst/>
              <a:ahLst/>
              <a:cxnLst/>
              <a:rect l="l" t="t" r="r" b="b"/>
              <a:pathLst>
                <a:path w="11175" h="6008" extrusionOk="0">
                  <a:moveTo>
                    <a:pt x="11139" y="1"/>
                  </a:moveTo>
                  <a:cubicBezTo>
                    <a:pt x="11045" y="1"/>
                    <a:pt x="8568" y="1289"/>
                    <a:pt x="5537" y="2903"/>
                  </a:cubicBezTo>
                  <a:cubicBezTo>
                    <a:pt x="2469" y="4571"/>
                    <a:pt x="0" y="5972"/>
                    <a:pt x="34" y="6006"/>
                  </a:cubicBezTo>
                  <a:cubicBezTo>
                    <a:pt x="34" y="6007"/>
                    <a:pt x="35" y="6008"/>
                    <a:pt x="38" y="6008"/>
                  </a:cubicBezTo>
                  <a:cubicBezTo>
                    <a:pt x="159" y="6008"/>
                    <a:pt x="2644" y="4730"/>
                    <a:pt x="5638" y="3103"/>
                  </a:cubicBezTo>
                  <a:cubicBezTo>
                    <a:pt x="8706" y="1436"/>
                    <a:pt x="11175" y="35"/>
                    <a:pt x="11141" y="1"/>
                  </a:cubicBezTo>
                  <a:cubicBezTo>
                    <a:pt x="11141" y="1"/>
                    <a:pt x="11140" y="1"/>
                    <a:pt x="11139"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836;p60"/>
            <p:cNvSpPr/>
            <p:nvPr/>
          </p:nvSpPr>
          <p:spPr>
            <a:xfrm flipH="1">
              <a:off x="1253807" y="2329960"/>
              <a:ext cx="40113" cy="130087"/>
            </a:xfrm>
            <a:custGeom>
              <a:avLst/>
              <a:gdLst/>
              <a:ahLst/>
              <a:cxnLst/>
              <a:rect l="l" t="t" r="r" b="b"/>
              <a:pathLst>
                <a:path w="3703" h="12009" extrusionOk="0">
                  <a:moveTo>
                    <a:pt x="67" y="0"/>
                  </a:moveTo>
                  <a:lnTo>
                    <a:pt x="67" y="0"/>
                  </a:lnTo>
                  <a:cubicBezTo>
                    <a:pt x="0" y="34"/>
                    <a:pt x="734" y="2735"/>
                    <a:pt x="1735" y="6038"/>
                  </a:cubicBezTo>
                  <a:cubicBezTo>
                    <a:pt x="2702" y="9340"/>
                    <a:pt x="3536" y="12009"/>
                    <a:pt x="3603" y="12009"/>
                  </a:cubicBezTo>
                  <a:cubicBezTo>
                    <a:pt x="3703" y="11975"/>
                    <a:pt x="2935" y="9273"/>
                    <a:pt x="1935" y="5971"/>
                  </a:cubicBezTo>
                  <a:cubicBezTo>
                    <a:pt x="967" y="2669"/>
                    <a:pt x="133" y="0"/>
                    <a:pt x="67"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837;p60"/>
            <p:cNvSpPr/>
            <p:nvPr/>
          </p:nvSpPr>
          <p:spPr>
            <a:xfrm flipH="1">
              <a:off x="750101" y="4277148"/>
              <a:ext cx="2452436" cy="3155"/>
            </a:xfrm>
            <a:custGeom>
              <a:avLst/>
              <a:gdLst/>
              <a:ahLst/>
              <a:cxnLst/>
              <a:rect l="l" t="t" r="r" b="b"/>
              <a:pathLst>
                <a:path w="181864" h="234" extrusionOk="0">
                  <a:moveTo>
                    <a:pt x="90932" y="0"/>
                  </a:moveTo>
                  <a:cubicBezTo>
                    <a:pt x="40696" y="0"/>
                    <a:pt x="1" y="67"/>
                    <a:pt x="1" y="101"/>
                  </a:cubicBezTo>
                  <a:cubicBezTo>
                    <a:pt x="1" y="167"/>
                    <a:pt x="40730" y="234"/>
                    <a:pt x="90932" y="234"/>
                  </a:cubicBezTo>
                  <a:cubicBezTo>
                    <a:pt x="141168" y="234"/>
                    <a:pt x="181864" y="167"/>
                    <a:pt x="181864" y="101"/>
                  </a:cubicBezTo>
                  <a:cubicBezTo>
                    <a:pt x="181864" y="34"/>
                    <a:pt x="141168" y="0"/>
                    <a:pt x="9093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838;p60"/>
            <p:cNvSpPr/>
            <p:nvPr/>
          </p:nvSpPr>
          <p:spPr>
            <a:xfrm flipH="1">
              <a:off x="1123446" y="2657788"/>
              <a:ext cx="1258622" cy="987372"/>
            </a:xfrm>
            <a:custGeom>
              <a:avLst/>
              <a:gdLst/>
              <a:ahLst/>
              <a:cxnLst/>
              <a:rect l="l" t="t" r="r" b="b"/>
              <a:pathLst>
                <a:path w="93335" h="73220" extrusionOk="0">
                  <a:moveTo>
                    <a:pt x="5705" y="1"/>
                  </a:moveTo>
                  <a:cubicBezTo>
                    <a:pt x="5071" y="1"/>
                    <a:pt x="4504" y="101"/>
                    <a:pt x="3937" y="301"/>
                  </a:cubicBezTo>
                  <a:cubicBezTo>
                    <a:pt x="2770" y="701"/>
                    <a:pt x="1769" y="1468"/>
                    <a:pt x="1068" y="2469"/>
                  </a:cubicBezTo>
                  <a:cubicBezTo>
                    <a:pt x="735" y="3003"/>
                    <a:pt x="468" y="3570"/>
                    <a:pt x="301" y="4137"/>
                  </a:cubicBezTo>
                  <a:cubicBezTo>
                    <a:pt x="134" y="4737"/>
                    <a:pt x="68" y="5338"/>
                    <a:pt x="68" y="5971"/>
                  </a:cubicBezTo>
                  <a:lnTo>
                    <a:pt x="68" y="9374"/>
                  </a:lnTo>
                  <a:cubicBezTo>
                    <a:pt x="68" y="18580"/>
                    <a:pt x="34" y="28187"/>
                    <a:pt x="34" y="38195"/>
                  </a:cubicBezTo>
                  <a:lnTo>
                    <a:pt x="34" y="45767"/>
                  </a:lnTo>
                  <a:lnTo>
                    <a:pt x="34" y="49603"/>
                  </a:lnTo>
                  <a:cubicBezTo>
                    <a:pt x="1" y="50270"/>
                    <a:pt x="68" y="50970"/>
                    <a:pt x="234" y="51637"/>
                  </a:cubicBezTo>
                  <a:cubicBezTo>
                    <a:pt x="401" y="52338"/>
                    <a:pt x="701" y="52972"/>
                    <a:pt x="1135" y="53572"/>
                  </a:cubicBezTo>
                  <a:cubicBezTo>
                    <a:pt x="2169" y="55040"/>
                    <a:pt x="3870" y="55941"/>
                    <a:pt x="5672" y="55974"/>
                  </a:cubicBezTo>
                  <a:lnTo>
                    <a:pt x="58104" y="55974"/>
                  </a:lnTo>
                  <a:lnTo>
                    <a:pt x="78324" y="72653"/>
                  </a:lnTo>
                  <a:lnTo>
                    <a:pt x="79057" y="73220"/>
                  </a:lnTo>
                  <a:lnTo>
                    <a:pt x="79124" y="72319"/>
                  </a:lnTo>
                  <a:cubicBezTo>
                    <a:pt x="79643" y="66639"/>
                    <a:pt x="80163" y="61116"/>
                    <a:pt x="80651" y="55905"/>
                  </a:cubicBezTo>
                  <a:lnTo>
                    <a:pt x="80651" y="55905"/>
                  </a:lnTo>
                  <a:lnTo>
                    <a:pt x="87830" y="55874"/>
                  </a:lnTo>
                  <a:cubicBezTo>
                    <a:pt x="90532" y="55774"/>
                    <a:pt x="92801" y="53806"/>
                    <a:pt x="93234" y="51137"/>
                  </a:cubicBezTo>
                  <a:cubicBezTo>
                    <a:pt x="93301" y="50804"/>
                    <a:pt x="93334" y="50503"/>
                    <a:pt x="93334" y="50170"/>
                  </a:cubicBezTo>
                  <a:lnTo>
                    <a:pt x="93334" y="49302"/>
                  </a:lnTo>
                  <a:lnTo>
                    <a:pt x="93334" y="47601"/>
                  </a:lnTo>
                  <a:lnTo>
                    <a:pt x="93334" y="44199"/>
                  </a:lnTo>
                  <a:cubicBezTo>
                    <a:pt x="93301" y="41997"/>
                    <a:pt x="93301" y="39829"/>
                    <a:pt x="93301" y="37728"/>
                  </a:cubicBezTo>
                  <a:cubicBezTo>
                    <a:pt x="93268" y="29388"/>
                    <a:pt x="93234" y="22150"/>
                    <a:pt x="93201" y="16179"/>
                  </a:cubicBezTo>
                  <a:cubicBezTo>
                    <a:pt x="93167" y="13177"/>
                    <a:pt x="93167" y="10541"/>
                    <a:pt x="93134" y="8206"/>
                  </a:cubicBezTo>
                  <a:lnTo>
                    <a:pt x="93134" y="6539"/>
                  </a:lnTo>
                  <a:lnTo>
                    <a:pt x="93134" y="5771"/>
                  </a:lnTo>
                  <a:cubicBezTo>
                    <a:pt x="93134" y="5504"/>
                    <a:pt x="93101" y="5238"/>
                    <a:pt x="93067" y="5004"/>
                  </a:cubicBezTo>
                  <a:cubicBezTo>
                    <a:pt x="92934" y="4070"/>
                    <a:pt x="92567" y="3203"/>
                    <a:pt x="92000" y="2502"/>
                  </a:cubicBezTo>
                  <a:cubicBezTo>
                    <a:pt x="91566" y="1902"/>
                    <a:pt x="91033" y="1435"/>
                    <a:pt x="90399" y="1101"/>
                  </a:cubicBezTo>
                  <a:cubicBezTo>
                    <a:pt x="89932" y="834"/>
                    <a:pt x="89465" y="668"/>
                    <a:pt x="88931" y="534"/>
                  </a:cubicBezTo>
                  <a:cubicBezTo>
                    <a:pt x="88631" y="468"/>
                    <a:pt x="88331" y="434"/>
                    <a:pt x="88030" y="434"/>
                  </a:cubicBezTo>
                  <a:cubicBezTo>
                    <a:pt x="87897" y="434"/>
                    <a:pt x="87797" y="434"/>
                    <a:pt x="87697" y="468"/>
                  </a:cubicBezTo>
                  <a:cubicBezTo>
                    <a:pt x="87697" y="501"/>
                    <a:pt x="88131" y="468"/>
                    <a:pt x="88864" y="634"/>
                  </a:cubicBezTo>
                  <a:cubicBezTo>
                    <a:pt x="89365" y="768"/>
                    <a:pt x="89832" y="968"/>
                    <a:pt x="90265" y="1235"/>
                  </a:cubicBezTo>
                  <a:cubicBezTo>
                    <a:pt x="90832" y="1602"/>
                    <a:pt x="91366" y="2069"/>
                    <a:pt x="91766" y="2602"/>
                  </a:cubicBezTo>
                  <a:cubicBezTo>
                    <a:pt x="92267" y="3303"/>
                    <a:pt x="92600" y="4137"/>
                    <a:pt x="92700" y="5004"/>
                  </a:cubicBezTo>
                  <a:cubicBezTo>
                    <a:pt x="92734" y="5238"/>
                    <a:pt x="92734" y="5471"/>
                    <a:pt x="92767" y="5705"/>
                  </a:cubicBezTo>
                  <a:lnTo>
                    <a:pt x="92767" y="6505"/>
                  </a:lnTo>
                  <a:lnTo>
                    <a:pt x="92767" y="8173"/>
                  </a:lnTo>
                  <a:cubicBezTo>
                    <a:pt x="92734" y="10475"/>
                    <a:pt x="92700" y="13143"/>
                    <a:pt x="92700" y="16112"/>
                  </a:cubicBezTo>
                  <a:cubicBezTo>
                    <a:pt x="92667" y="22083"/>
                    <a:pt x="92634" y="29355"/>
                    <a:pt x="92600" y="37694"/>
                  </a:cubicBezTo>
                  <a:cubicBezTo>
                    <a:pt x="92567" y="39796"/>
                    <a:pt x="92567" y="41931"/>
                    <a:pt x="92567" y="44165"/>
                  </a:cubicBezTo>
                  <a:lnTo>
                    <a:pt x="92567" y="47535"/>
                  </a:lnTo>
                  <a:lnTo>
                    <a:pt x="92567" y="49269"/>
                  </a:lnTo>
                  <a:lnTo>
                    <a:pt x="92567" y="50136"/>
                  </a:lnTo>
                  <a:cubicBezTo>
                    <a:pt x="92567" y="50403"/>
                    <a:pt x="92534" y="50670"/>
                    <a:pt x="92500" y="50937"/>
                  </a:cubicBezTo>
                  <a:cubicBezTo>
                    <a:pt x="92100" y="53205"/>
                    <a:pt x="90165" y="54906"/>
                    <a:pt x="87864" y="54973"/>
                  </a:cubicBezTo>
                  <a:lnTo>
                    <a:pt x="79858" y="54973"/>
                  </a:lnTo>
                  <a:lnTo>
                    <a:pt x="79825" y="55373"/>
                  </a:lnTo>
                  <a:cubicBezTo>
                    <a:pt x="79351" y="60429"/>
                    <a:pt x="78847" y="65783"/>
                    <a:pt x="78313" y="71296"/>
                  </a:cubicBezTo>
                  <a:lnTo>
                    <a:pt x="78313" y="71296"/>
                  </a:lnTo>
                  <a:lnTo>
                    <a:pt x="58676" y="55007"/>
                  </a:lnTo>
                  <a:lnTo>
                    <a:pt x="58509" y="54906"/>
                  </a:lnTo>
                  <a:lnTo>
                    <a:pt x="58343" y="54906"/>
                  </a:lnTo>
                  <a:lnTo>
                    <a:pt x="16546" y="54873"/>
                  </a:lnTo>
                  <a:lnTo>
                    <a:pt x="5672" y="54873"/>
                  </a:lnTo>
                  <a:cubicBezTo>
                    <a:pt x="5405" y="54873"/>
                    <a:pt x="5105" y="54840"/>
                    <a:pt x="4804" y="54773"/>
                  </a:cubicBezTo>
                  <a:cubicBezTo>
                    <a:pt x="3070" y="54406"/>
                    <a:pt x="1702" y="53072"/>
                    <a:pt x="1235" y="51337"/>
                  </a:cubicBezTo>
                  <a:cubicBezTo>
                    <a:pt x="1102" y="50770"/>
                    <a:pt x="1068" y="50170"/>
                    <a:pt x="1102" y="49569"/>
                  </a:cubicBezTo>
                  <a:lnTo>
                    <a:pt x="1102" y="45733"/>
                  </a:lnTo>
                  <a:lnTo>
                    <a:pt x="1102" y="38195"/>
                  </a:lnTo>
                  <a:cubicBezTo>
                    <a:pt x="1068" y="28187"/>
                    <a:pt x="1068" y="18514"/>
                    <a:pt x="1068" y="9341"/>
                  </a:cubicBezTo>
                  <a:lnTo>
                    <a:pt x="1068" y="5938"/>
                  </a:lnTo>
                  <a:cubicBezTo>
                    <a:pt x="1002" y="4904"/>
                    <a:pt x="1302" y="3870"/>
                    <a:pt x="1902" y="3003"/>
                  </a:cubicBezTo>
                  <a:cubicBezTo>
                    <a:pt x="2469" y="2169"/>
                    <a:pt x="3270" y="1535"/>
                    <a:pt x="4237" y="1201"/>
                  </a:cubicBezTo>
                  <a:cubicBezTo>
                    <a:pt x="4704" y="1035"/>
                    <a:pt x="5205" y="935"/>
                    <a:pt x="5705" y="935"/>
                  </a:cubicBezTo>
                  <a:lnTo>
                    <a:pt x="7340" y="935"/>
                  </a:lnTo>
                  <a:lnTo>
                    <a:pt x="19982" y="901"/>
                  </a:lnTo>
                  <a:lnTo>
                    <a:pt x="42731" y="834"/>
                  </a:lnTo>
                  <a:lnTo>
                    <a:pt x="75622" y="668"/>
                  </a:lnTo>
                  <a:lnTo>
                    <a:pt x="84561" y="568"/>
                  </a:lnTo>
                  <a:lnTo>
                    <a:pt x="86896" y="501"/>
                  </a:lnTo>
                  <a:cubicBezTo>
                    <a:pt x="86975" y="511"/>
                    <a:pt x="87053" y="515"/>
                    <a:pt x="87131" y="515"/>
                  </a:cubicBezTo>
                  <a:cubicBezTo>
                    <a:pt x="87320" y="515"/>
                    <a:pt x="87508" y="491"/>
                    <a:pt x="87697" y="468"/>
                  </a:cubicBezTo>
                  <a:cubicBezTo>
                    <a:pt x="87430" y="434"/>
                    <a:pt x="87163" y="401"/>
                    <a:pt x="86896" y="401"/>
                  </a:cubicBezTo>
                  <a:lnTo>
                    <a:pt x="84561" y="367"/>
                  </a:lnTo>
                  <a:lnTo>
                    <a:pt x="75622" y="234"/>
                  </a:lnTo>
                  <a:lnTo>
                    <a:pt x="42731" y="67"/>
                  </a:lnTo>
                  <a:lnTo>
                    <a:pt x="19982"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839;p60"/>
            <p:cNvSpPr/>
            <p:nvPr/>
          </p:nvSpPr>
          <p:spPr>
            <a:xfrm flipH="1">
              <a:off x="1589461" y="3024836"/>
              <a:ext cx="1245569" cy="741783"/>
            </a:xfrm>
            <a:custGeom>
              <a:avLst/>
              <a:gdLst/>
              <a:ahLst/>
              <a:cxnLst/>
              <a:rect l="l" t="t" r="r" b="b"/>
              <a:pathLst>
                <a:path w="92367" h="55008" extrusionOk="0">
                  <a:moveTo>
                    <a:pt x="5571" y="1"/>
                  </a:moveTo>
                  <a:cubicBezTo>
                    <a:pt x="2502" y="1"/>
                    <a:pt x="0" y="2503"/>
                    <a:pt x="0" y="5605"/>
                  </a:cubicBezTo>
                  <a:lnTo>
                    <a:pt x="0" y="49403"/>
                  </a:lnTo>
                  <a:cubicBezTo>
                    <a:pt x="0" y="52505"/>
                    <a:pt x="2502" y="55007"/>
                    <a:pt x="5571" y="55007"/>
                  </a:cubicBezTo>
                  <a:lnTo>
                    <a:pt x="86796" y="55007"/>
                  </a:lnTo>
                  <a:cubicBezTo>
                    <a:pt x="89864" y="55007"/>
                    <a:pt x="92366" y="52505"/>
                    <a:pt x="92366" y="49403"/>
                  </a:cubicBezTo>
                  <a:lnTo>
                    <a:pt x="92366" y="5605"/>
                  </a:lnTo>
                  <a:cubicBezTo>
                    <a:pt x="92366" y="2503"/>
                    <a:pt x="89864" y="1"/>
                    <a:pt x="8679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840;p60"/>
            <p:cNvSpPr/>
            <p:nvPr/>
          </p:nvSpPr>
          <p:spPr>
            <a:xfrm flipH="1">
              <a:off x="1758603" y="3742764"/>
              <a:ext cx="318475" cy="261353"/>
            </a:xfrm>
            <a:custGeom>
              <a:avLst/>
              <a:gdLst/>
              <a:ahLst/>
              <a:cxnLst/>
              <a:rect l="l" t="t" r="r" b="b"/>
              <a:pathLst>
                <a:path w="23617" h="19381" extrusionOk="0">
                  <a:moveTo>
                    <a:pt x="0" y="0"/>
                  </a:moveTo>
                  <a:lnTo>
                    <a:pt x="21816" y="19381"/>
                  </a:lnTo>
                  <a:lnTo>
                    <a:pt x="23617" y="334"/>
                  </a:lnTo>
                  <a:lnTo>
                    <a:pt x="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841;p60"/>
            <p:cNvSpPr/>
            <p:nvPr/>
          </p:nvSpPr>
          <p:spPr>
            <a:xfrm flipH="1">
              <a:off x="2374396" y="3333872"/>
              <a:ext cx="144856" cy="144856"/>
            </a:xfrm>
            <a:custGeom>
              <a:avLst/>
              <a:gdLst/>
              <a:ahLst/>
              <a:cxnLst/>
              <a:rect l="l" t="t" r="r" b="b"/>
              <a:pathLst>
                <a:path w="10742" h="10742" extrusionOk="0">
                  <a:moveTo>
                    <a:pt x="5371" y="0"/>
                  </a:moveTo>
                  <a:cubicBezTo>
                    <a:pt x="2402" y="0"/>
                    <a:pt x="0" y="2402"/>
                    <a:pt x="0" y="5371"/>
                  </a:cubicBezTo>
                  <a:cubicBezTo>
                    <a:pt x="0" y="8340"/>
                    <a:pt x="2402" y="10741"/>
                    <a:pt x="5371" y="10741"/>
                  </a:cubicBezTo>
                  <a:cubicBezTo>
                    <a:pt x="8339" y="10741"/>
                    <a:pt x="10741" y="8340"/>
                    <a:pt x="10741" y="5371"/>
                  </a:cubicBezTo>
                  <a:cubicBezTo>
                    <a:pt x="10741" y="2402"/>
                    <a:pt x="8339" y="0"/>
                    <a:pt x="53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842;p60"/>
            <p:cNvSpPr/>
            <p:nvPr/>
          </p:nvSpPr>
          <p:spPr>
            <a:xfrm flipH="1">
              <a:off x="2124748" y="3333872"/>
              <a:ext cx="144856" cy="144856"/>
            </a:xfrm>
            <a:custGeom>
              <a:avLst/>
              <a:gdLst/>
              <a:ahLst/>
              <a:cxnLst/>
              <a:rect l="l" t="t" r="r" b="b"/>
              <a:pathLst>
                <a:path w="10742" h="10742" extrusionOk="0">
                  <a:moveTo>
                    <a:pt x="5371" y="0"/>
                  </a:moveTo>
                  <a:cubicBezTo>
                    <a:pt x="2402" y="0"/>
                    <a:pt x="0" y="2402"/>
                    <a:pt x="0" y="5371"/>
                  </a:cubicBezTo>
                  <a:cubicBezTo>
                    <a:pt x="0" y="8340"/>
                    <a:pt x="2402" y="10741"/>
                    <a:pt x="5371" y="10741"/>
                  </a:cubicBezTo>
                  <a:cubicBezTo>
                    <a:pt x="8340" y="10741"/>
                    <a:pt x="10741" y="8340"/>
                    <a:pt x="10741" y="5371"/>
                  </a:cubicBezTo>
                  <a:cubicBezTo>
                    <a:pt x="10741" y="2402"/>
                    <a:pt x="8340" y="0"/>
                    <a:pt x="53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843;p60"/>
            <p:cNvSpPr/>
            <p:nvPr/>
          </p:nvSpPr>
          <p:spPr>
            <a:xfrm flipH="1">
              <a:off x="1875100" y="3333872"/>
              <a:ext cx="144856" cy="144856"/>
            </a:xfrm>
            <a:custGeom>
              <a:avLst/>
              <a:gdLst/>
              <a:ahLst/>
              <a:cxnLst/>
              <a:rect l="l" t="t" r="r" b="b"/>
              <a:pathLst>
                <a:path w="10742" h="10742" extrusionOk="0">
                  <a:moveTo>
                    <a:pt x="5371" y="0"/>
                  </a:moveTo>
                  <a:cubicBezTo>
                    <a:pt x="2402" y="0"/>
                    <a:pt x="0" y="2402"/>
                    <a:pt x="0" y="5371"/>
                  </a:cubicBezTo>
                  <a:cubicBezTo>
                    <a:pt x="0" y="8340"/>
                    <a:pt x="2402" y="10741"/>
                    <a:pt x="5371" y="10741"/>
                  </a:cubicBezTo>
                  <a:cubicBezTo>
                    <a:pt x="8340" y="10741"/>
                    <a:pt x="10741" y="8340"/>
                    <a:pt x="10741" y="5371"/>
                  </a:cubicBezTo>
                  <a:cubicBezTo>
                    <a:pt x="10741" y="2402"/>
                    <a:pt x="8340" y="0"/>
                    <a:pt x="53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844;p60"/>
            <p:cNvSpPr/>
            <p:nvPr/>
          </p:nvSpPr>
          <p:spPr>
            <a:xfrm flipH="1">
              <a:off x="1360054" y="2966810"/>
              <a:ext cx="144856" cy="145314"/>
            </a:xfrm>
            <a:custGeom>
              <a:avLst/>
              <a:gdLst/>
              <a:ahLst/>
              <a:cxnLst/>
              <a:rect l="l" t="t" r="r" b="b"/>
              <a:pathLst>
                <a:path w="10742" h="10776" extrusionOk="0">
                  <a:moveTo>
                    <a:pt x="5371" y="1"/>
                  </a:moveTo>
                  <a:cubicBezTo>
                    <a:pt x="2402" y="1"/>
                    <a:pt x="0" y="2403"/>
                    <a:pt x="0" y="5371"/>
                  </a:cubicBezTo>
                  <a:cubicBezTo>
                    <a:pt x="0" y="8340"/>
                    <a:pt x="2402" y="10775"/>
                    <a:pt x="5371" y="10775"/>
                  </a:cubicBezTo>
                  <a:cubicBezTo>
                    <a:pt x="8340" y="10775"/>
                    <a:pt x="10741" y="8340"/>
                    <a:pt x="10741" y="5371"/>
                  </a:cubicBezTo>
                  <a:cubicBezTo>
                    <a:pt x="10741" y="2403"/>
                    <a:pt x="8340" y="1"/>
                    <a:pt x="537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845;p60"/>
            <p:cNvSpPr/>
            <p:nvPr/>
          </p:nvSpPr>
          <p:spPr>
            <a:xfrm flipH="1">
              <a:off x="1623201" y="2993699"/>
              <a:ext cx="17112" cy="34710"/>
            </a:xfrm>
            <a:custGeom>
              <a:avLst/>
              <a:gdLst/>
              <a:ahLst/>
              <a:cxnLst/>
              <a:rect l="l" t="t" r="r" b="b"/>
              <a:pathLst>
                <a:path w="1269" h="2574" extrusionOk="0">
                  <a:moveTo>
                    <a:pt x="555" y="1"/>
                  </a:moveTo>
                  <a:cubicBezTo>
                    <a:pt x="508" y="1"/>
                    <a:pt x="343" y="87"/>
                    <a:pt x="201" y="342"/>
                  </a:cubicBezTo>
                  <a:cubicBezTo>
                    <a:pt x="34" y="675"/>
                    <a:pt x="1" y="1109"/>
                    <a:pt x="101" y="1509"/>
                  </a:cubicBezTo>
                  <a:cubicBezTo>
                    <a:pt x="201" y="1910"/>
                    <a:pt x="435" y="2243"/>
                    <a:pt x="768" y="2477"/>
                  </a:cubicBezTo>
                  <a:cubicBezTo>
                    <a:pt x="934" y="2551"/>
                    <a:pt x="1069" y="2573"/>
                    <a:pt x="1157" y="2573"/>
                  </a:cubicBezTo>
                  <a:cubicBezTo>
                    <a:pt x="1228" y="2573"/>
                    <a:pt x="1268" y="2558"/>
                    <a:pt x="1268" y="2543"/>
                  </a:cubicBezTo>
                  <a:cubicBezTo>
                    <a:pt x="1268" y="2510"/>
                    <a:pt x="1068" y="2510"/>
                    <a:pt x="868" y="2377"/>
                  </a:cubicBezTo>
                  <a:cubicBezTo>
                    <a:pt x="568" y="2143"/>
                    <a:pt x="401" y="1810"/>
                    <a:pt x="334" y="1476"/>
                  </a:cubicBezTo>
                  <a:cubicBezTo>
                    <a:pt x="201" y="1109"/>
                    <a:pt x="234" y="742"/>
                    <a:pt x="334" y="409"/>
                  </a:cubicBezTo>
                  <a:cubicBezTo>
                    <a:pt x="468" y="142"/>
                    <a:pt x="601" y="8"/>
                    <a:pt x="568" y="8"/>
                  </a:cubicBezTo>
                  <a:cubicBezTo>
                    <a:pt x="568" y="3"/>
                    <a:pt x="563" y="1"/>
                    <a:pt x="555"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4" name="Google Shape;1846;p60"/>
            <p:cNvGrpSpPr/>
            <p:nvPr/>
          </p:nvGrpSpPr>
          <p:grpSpPr>
            <a:xfrm>
              <a:off x="1277688" y="1507001"/>
              <a:ext cx="1576586" cy="1701764"/>
              <a:chOff x="1430088" y="1354601"/>
              <a:chExt cx="1576586" cy="1701764"/>
            </a:xfrm>
          </p:grpSpPr>
          <p:sp>
            <p:nvSpPr>
              <p:cNvPr id="56" name="Google Shape;1847;p60"/>
              <p:cNvSpPr/>
              <p:nvPr/>
            </p:nvSpPr>
            <p:spPr>
              <a:xfrm flipH="1">
                <a:off x="1475701" y="2875357"/>
                <a:ext cx="1462348" cy="181008"/>
              </a:xfrm>
              <a:custGeom>
                <a:avLst/>
                <a:gdLst/>
                <a:ahLst/>
                <a:cxnLst/>
                <a:rect l="l" t="t" r="r" b="b"/>
                <a:pathLst>
                  <a:path w="76055" h="9414" extrusionOk="0">
                    <a:moveTo>
                      <a:pt x="1" y="1"/>
                    </a:moveTo>
                    <a:cubicBezTo>
                      <a:pt x="5605" y="5571"/>
                      <a:pt x="13577" y="8540"/>
                      <a:pt x="21416" y="9207"/>
                    </a:cubicBezTo>
                    <a:cubicBezTo>
                      <a:pt x="23004" y="9350"/>
                      <a:pt x="24596" y="9414"/>
                      <a:pt x="26190" y="9414"/>
                    </a:cubicBezTo>
                    <a:cubicBezTo>
                      <a:pt x="32432" y="9414"/>
                      <a:pt x="38702" y="8435"/>
                      <a:pt x="44866" y="7373"/>
                    </a:cubicBezTo>
                    <a:cubicBezTo>
                      <a:pt x="52520" y="6053"/>
                      <a:pt x="60240" y="4570"/>
                      <a:pt x="68025" y="4570"/>
                    </a:cubicBezTo>
                    <a:cubicBezTo>
                      <a:pt x="68111" y="4570"/>
                      <a:pt x="68197" y="4570"/>
                      <a:pt x="68283" y="4571"/>
                    </a:cubicBezTo>
                    <a:cubicBezTo>
                      <a:pt x="68683" y="4571"/>
                      <a:pt x="69085" y="4576"/>
                      <a:pt x="69487" y="4576"/>
                    </a:cubicBezTo>
                    <a:cubicBezTo>
                      <a:pt x="70758" y="4576"/>
                      <a:pt x="72020" y="4519"/>
                      <a:pt x="73186" y="4037"/>
                    </a:cubicBezTo>
                    <a:cubicBezTo>
                      <a:pt x="74721" y="3436"/>
                      <a:pt x="76055" y="1935"/>
                      <a:pt x="75821" y="267"/>
                    </a:cubicBezTo>
                    <a:lnTo>
                      <a:pt x="67149"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848;p60"/>
              <p:cNvSpPr/>
              <p:nvPr/>
            </p:nvSpPr>
            <p:spPr>
              <a:xfrm flipH="1">
                <a:off x="1886149" y="1375714"/>
                <a:ext cx="640199" cy="782194"/>
              </a:xfrm>
              <a:custGeom>
                <a:avLst/>
                <a:gdLst/>
                <a:ahLst/>
                <a:cxnLst/>
                <a:rect l="l" t="t" r="r" b="b"/>
                <a:pathLst>
                  <a:path w="33296" h="40681" extrusionOk="0">
                    <a:moveTo>
                      <a:pt x="23121" y="0"/>
                    </a:moveTo>
                    <a:cubicBezTo>
                      <a:pt x="18685" y="67"/>
                      <a:pt x="14782" y="3003"/>
                      <a:pt x="13481" y="7239"/>
                    </a:cubicBezTo>
                    <a:cubicBezTo>
                      <a:pt x="12881" y="9374"/>
                      <a:pt x="12981" y="11676"/>
                      <a:pt x="12581" y="13844"/>
                    </a:cubicBezTo>
                    <a:cubicBezTo>
                      <a:pt x="12214" y="16045"/>
                      <a:pt x="11080" y="18347"/>
                      <a:pt x="9011" y="19114"/>
                    </a:cubicBezTo>
                    <a:cubicBezTo>
                      <a:pt x="7644" y="19648"/>
                      <a:pt x="6109" y="19414"/>
                      <a:pt x="4775" y="19948"/>
                    </a:cubicBezTo>
                    <a:cubicBezTo>
                      <a:pt x="2040" y="21049"/>
                      <a:pt x="1339" y="24618"/>
                      <a:pt x="3474" y="26620"/>
                    </a:cubicBezTo>
                    <a:cubicBezTo>
                      <a:pt x="1" y="29618"/>
                      <a:pt x="2446" y="34916"/>
                      <a:pt x="6459" y="34916"/>
                    </a:cubicBezTo>
                    <a:cubicBezTo>
                      <a:pt x="6955" y="34916"/>
                      <a:pt x="7475" y="34835"/>
                      <a:pt x="8011" y="34659"/>
                    </a:cubicBezTo>
                    <a:lnTo>
                      <a:pt x="8011" y="34659"/>
                    </a:lnTo>
                    <a:cubicBezTo>
                      <a:pt x="7243" y="35926"/>
                      <a:pt x="7510" y="37594"/>
                      <a:pt x="8411" y="38728"/>
                    </a:cubicBezTo>
                    <a:cubicBezTo>
                      <a:pt x="9378" y="39829"/>
                      <a:pt x="10713" y="40529"/>
                      <a:pt x="12180" y="40630"/>
                    </a:cubicBezTo>
                    <a:cubicBezTo>
                      <a:pt x="12553" y="40663"/>
                      <a:pt x="12924" y="40680"/>
                      <a:pt x="13293" y="40680"/>
                    </a:cubicBezTo>
                    <a:cubicBezTo>
                      <a:pt x="14377" y="40680"/>
                      <a:pt x="15447" y="40536"/>
                      <a:pt x="16517" y="40263"/>
                    </a:cubicBezTo>
                    <a:cubicBezTo>
                      <a:pt x="19652" y="39562"/>
                      <a:pt x="22821" y="38428"/>
                      <a:pt x="25223" y="36226"/>
                    </a:cubicBezTo>
                    <a:cubicBezTo>
                      <a:pt x="27825" y="33825"/>
                      <a:pt x="29192" y="30389"/>
                      <a:pt x="30227" y="26986"/>
                    </a:cubicBezTo>
                    <a:cubicBezTo>
                      <a:pt x="32228" y="20482"/>
                      <a:pt x="33295" y="13510"/>
                      <a:pt x="31661" y="6939"/>
                    </a:cubicBezTo>
                    <a:lnTo>
                      <a:pt x="23121"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849;p60"/>
              <p:cNvSpPr/>
              <p:nvPr/>
            </p:nvSpPr>
            <p:spPr>
              <a:xfrm flipH="1">
                <a:off x="2232506" y="1751735"/>
                <a:ext cx="529795" cy="642718"/>
              </a:xfrm>
              <a:custGeom>
                <a:avLst/>
                <a:gdLst/>
                <a:ahLst/>
                <a:cxnLst/>
                <a:rect l="l" t="t" r="r" b="b"/>
                <a:pathLst>
                  <a:path w="27554" h="33427" extrusionOk="0">
                    <a:moveTo>
                      <a:pt x="8503" y="1"/>
                    </a:moveTo>
                    <a:cubicBezTo>
                      <a:pt x="8427" y="1"/>
                      <a:pt x="8348" y="19"/>
                      <a:pt x="8273" y="60"/>
                    </a:cubicBezTo>
                    <a:cubicBezTo>
                      <a:pt x="7839" y="326"/>
                      <a:pt x="7172" y="1727"/>
                      <a:pt x="7206" y="3529"/>
                    </a:cubicBezTo>
                    <a:cubicBezTo>
                      <a:pt x="7206" y="3840"/>
                      <a:pt x="7013" y="3965"/>
                      <a:pt x="6690" y="3965"/>
                    </a:cubicBezTo>
                    <a:cubicBezTo>
                      <a:pt x="5378" y="3965"/>
                      <a:pt x="1919" y="1906"/>
                      <a:pt x="493" y="1906"/>
                    </a:cubicBezTo>
                    <a:cubicBezTo>
                      <a:pt x="278" y="1906"/>
                      <a:pt x="109" y="1953"/>
                      <a:pt x="1" y="2061"/>
                    </a:cubicBezTo>
                    <a:lnTo>
                      <a:pt x="768" y="8032"/>
                    </a:lnTo>
                    <a:cubicBezTo>
                      <a:pt x="1435" y="8632"/>
                      <a:pt x="3370" y="10367"/>
                      <a:pt x="4437" y="11301"/>
                    </a:cubicBezTo>
                    <a:lnTo>
                      <a:pt x="11676" y="29347"/>
                    </a:lnTo>
                    <a:cubicBezTo>
                      <a:pt x="12647" y="32026"/>
                      <a:pt x="15072" y="33426"/>
                      <a:pt x="17509" y="33426"/>
                    </a:cubicBezTo>
                    <a:cubicBezTo>
                      <a:pt x="19592" y="33426"/>
                      <a:pt x="21684" y="32403"/>
                      <a:pt x="22884" y="30281"/>
                    </a:cubicBezTo>
                    <a:lnTo>
                      <a:pt x="27554" y="22042"/>
                    </a:lnTo>
                    <a:lnTo>
                      <a:pt x="20882" y="16605"/>
                    </a:lnTo>
                    <a:lnTo>
                      <a:pt x="17346" y="24277"/>
                    </a:lnTo>
                    <a:lnTo>
                      <a:pt x="9674" y="7331"/>
                    </a:lnTo>
                    <a:cubicBezTo>
                      <a:pt x="9307" y="5930"/>
                      <a:pt x="8874" y="4396"/>
                      <a:pt x="8807" y="4096"/>
                    </a:cubicBezTo>
                    <a:cubicBezTo>
                      <a:pt x="8673" y="3629"/>
                      <a:pt x="8640" y="3128"/>
                      <a:pt x="8673" y="2628"/>
                    </a:cubicBezTo>
                    <a:cubicBezTo>
                      <a:pt x="8707" y="2028"/>
                      <a:pt x="8807" y="1427"/>
                      <a:pt x="9007" y="860"/>
                    </a:cubicBezTo>
                    <a:cubicBezTo>
                      <a:pt x="9200" y="419"/>
                      <a:pt x="8869" y="1"/>
                      <a:pt x="8503" y="1"/>
                    </a:cubicBez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850;p60"/>
              <p:cNvSpPr/>
              <p:nvPr/>
            </p:nvSpPr>
            <p:spPr>
              <a:xfrm flipH="1">
                <a:off x="2590388" y="1685665"/>
                <a:ext cx="194352" cy="294008"/>
              </a:xfrm>
              <a:custGeom>
                <a:avLst/>
                <a:gdLst/>
                <a:ahLst/>
                <a:cxnLst/>
                <a:rect l="l" t="t" r="r" b="b"/>
                <a:pathLst>
                  <a:path w="10108" h="15291" extrusionOk="0">
                    <a:moveTo>
                      <a:pt x="5843" y="0"/>
                    </a:moveTo>
                    <a:cubicBezTo>
                      <a:pt x="5809" y="0"/>
                      <a:pt x="5773" y="8"/>
                      <a:pt x="5737" y="26"/>
                    </a:cubicBezTo>
                    <a:lnTo>
                      <a:pt x="334" y="2161"/>
                    </a:lnTo>
                    <a:cubicBezTo>
                      <a:pt x="100" y="2261"/>
                      <a:pt x="0" y="2528"/>
                      <a:pt x="100" y="2762"/>
                    </a:cubicBezTo>
                    <a:lnTo>
                      <a:pt x="4570" y="15037"/>
                    </a:lnTo>
                    <a:cubicBezTo>
                      <a:pt x="4618" y="15181"/>
                      <a:pt x="4770" y="15291"/>
                      <a:pt x="4926" y="15291"/>
                    </a:cubicBezTo>
                    <a:cubicBezTo>
                      <a:pt x="4987" y="15291"/>
                      <a:pt x="5048" y="15275"/>
                      <a:pt x="5104" y="15237"/>
                    </a:cubicBezTo>
                    <a:lnTo>
                      <a:pt x="9840" y="12602"/>
                    </a:lnTo>
                    <a:cubicBezTo>
                      <a:pt x="10007" y="12469"/>
                      <a:pt x="10107" y="12235"/>
                      <a:pt x="10041" y="12035"/>
                    </a:cubicBezTo>
                    <a:lnTo>
                      <a:pt x="6038" y="160"/>
                    </a:lnTo>
                    <a:cubicBezTo>
                      <a:pt x="6013" y="62"/>
                      <a:pt x="5935" y="0"/>
                      <a:pt x="584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851;p60"/>
              <p:cNvSpPr/>
              <p:nvPr/>
            </p:nvSpPr>
            <p:spPr>
              <a:xfrm flipH="1">
                <a:off x="2601289" y="1702836"/>
                <a:ext cx="168068" cy="250804"/>
              </a:xfrm>
              <a:custGeom>
                <a:avLst/>
                <a:gdLst/>
                <a:ahLst/>
                <a:cxnLst/>
                <a:rect l="l" t="t" r="r" b="b"/>
                <a:pathLst>
                  <a:path w="8741" h="13044" extrusionOk="0">
                    <a:moveTo>
                      <a:pt x="5071" y="1"/>
                    </a:moveTo>
                    <a:lnTo>
                      <a:pt x="1" y="2002"/>
                    </a:lnTo>
                    <a:lnTo>
                      <a:pt x="4037" y="13043"/>
                    </a:lnTo>
                    <a:lnTo>
                      <a:pt x="8740" y="10542"/>
                    </a:lnTo>
                    <a:lnTo>
                      <a:pt x="5071" y="1"/>
                    </a:lnTo>
                    <a:close/>
                  </a:path>
                </a:pathLst>
              </a:custGeom>
              <a:solidFill>
                <a:srgbClr val="F5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852;p60"/>
              <p:cNvSpPr/>
              <p:nvPr/>
            </p:nvSpPr>
            <p:spPr>
              <a:xfrm flipH="1">
                <a:off x="2662874" y="1719662"/>
                <a:ext cx="90446" cy="64508"/>
              </a:xfrm>
              <a:custGeom>
                <a:avLst/>
                <a:gdLst/>
                <a:ahLst/>
                <a:cxnLst/>
                <a:rect l="l" t="t" r="r" b="b"/>
                <a:pathLst>
                  <a:path w="4704" h="3355" extrusionOk="0">
                    <a:moveTo>
                      <a:pt x="3836" y="1"/>
                    </a:moveTo>
                    <a:cubicBezTo>
                      <a:pt x="3792" y="1"/>
                      <a:pt x="3746" y="9"/>
                      <a:pt x="3703" y="26"/>
                    </a:cubicBezTo>
                    <a:lnTo>
                      <a:pt x="267" y="1394"/>
                    </a:lnTo>
                    <a:cubicBezTo>
                      <a:pt x="101" y="1461"/>
                      <a:pt x="1" y="1661"/>
                      <a:pt x="67" y="1828"/>
                    </a:cubicBezTo>
                    <a:cubicBezTo>
                      <a:pt x="201" y="2195"/>
                      <a:pt x="434" y="2795"/>
                      <a:pt x="601" y="3162"/>
                    </a:cubicBezTo>
                    <a:cubicBezTo>
                      <a:pt x="650" y="3286"/>
                      <a:pt x="773" y="3354"/>
                      <a:pt x="902" y="3354"/>
                    </a:cubicBezTo>
                    <a:cubicBezTo>
                      <a:pt x="946" y="3354"/>
                      <a:pt x="992" y="3346"/>
                      <a:pt x="1035" y="3329"/>
                    </a:cubicBezTo>
                    <a:lnTo>
                      <a:pt x="3536" y="2295"/>
                    </a:lnTo>
                    <a:lnTo>
                      <a:pt x="4404" y="2428"/>
                    </a:lnTo>
                    <a:lnTo>
                      <a:pt x="4170" y="1961"/>
                    </a:lnTo>
                    <a:lnTo>
                      <a:pt x="4470" y="1828"/>
                    </a:lnTo>
                    <a:cubicBezTo>
                      <a:pt x="4637" y="1761"/>
                      <a:pt x="4704" y="1561"/>
                      <a:pt x="4637" y="1394"/>
                    </a:cubicBezTo>
                    <a:lnTo>
                      <a:pt x="4137" y="193"/>
                    </a:lnTo>
                    <a:cubicBezTo>
                      <a:pt x="4087" y="69"/>
                      <a:pt x="3964" y="1"/>
                      <a:pt x="3836"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853;p60"/>
              <p:cNvSpPr/>
              <p:nvPr/>
            </p:nvSpPr>
            <p:spPr>
              <a:xfrm flipH="1">
                <a:off x="2621821" y="1839611"/>
                <a:ext cx="91081" cy="64508"/>
              </a:xfrm>
              <a:custGeom>
                <a:avLst/>
                <a:gdLst/>
                <a:ahLst/>
                <a:cxnLst/>
                <a:rect l="l" t="t" r="r" b="b"/>
                <a:pathLst>
                  <a:path w="4737" h="3355" extrusionOk="0">
                    <a:moveTo>
                      <a:pt x="3836" y="1"/>
                    </a:moveTo>
                    <a:cubicBezTo>
                      <a:pt x="3791" y="1"/>
                      <a:pt x="3746" y="9"/>
                      <a:pt x="3703" y="26"/>
                    </a:cubicBezTo>
                    <a:lnTo>
                      <a:pt x="267" y="1394"/>
                    </a:lnTo>
                    <a:cubicBezTo>
                      <a:pt x="100" y="1460"/>
                      <a:pt x="0" y="1661"/>
                      <a:pt x="100" y="1861"/>
                    </a:cubicBezTo>
                    <a:lnTo>
                      <a:pt x="600" y="3162"/>
                    </a:lnTo>
                    <a:cubicBezTo>
                      <a:pt x="650" y="3285"/>
                      <a:pt x="773" y="3354"/>
                      <a:pt x="915" y="3354"/>
                    </a:cubicBezTo>
                    <a:cubicBezTo>
                      <a:pt x="964" y="3354"/>
                      <a:pt x="1016" y="3346"/>
                      <a:pt x="1067" y="3328"/>
                    </a:cubicBezTo>
                    <a:lnTo>
                      <a:pt x="3569" y="2294"/>
                    </a:lnTo>
                    <a:lnTo>
                      <a:pt x="4437" y="2428"/>
                    </a:lnTo>
                    <a:lnTo>
                      <a:pt x="4170" y="1961"/>
                    </a:lnTo>
                    <a:lnTo>
                      <a:pt x="4470" y="1827"/>
                    </a:lnTo>
                    <a:cubicBezTo>
                      <a:pt x="4637" y="1761"/>
                      <a:pt x="4737" y="1561"/>
                      <a:pt x="4637" y="1394"/>
                    </a:cubicBezTo>
                    <a:lnTo>
                      <a:pt x="4136" y="193"/>
                    </a:lnTo>
                    <a:cubicBezTo>
                      <a:pt x="4087" y="69"/>
                      <a:pt x="3964" y="1"/>
                      <a:pt x="3836"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854;p60"/>
              <p:cNvSpPr/>
              <p:nvPr/>
            </p:nvSpPr>
            <p:spPr>
              <a:xfrm flipH="1">
                <a:off x="2642992" y="1779329"/>
                <a:ext cx="90446" cy="71046"/>
              </a:xfrm>
              <a:custGeom>
                <a:avLst/>
                <a:gdLst/>
                <a:ahLst/>
                <a:cxnLst/>
                <a:rect l="l" t="t" r="r" b="b"/>
                <a:pathLst>
                  <a:path w="4704" h="3695" extrusionOk="0">
                    <a:moveTo>
                      <a:pt x="3737" y="1"/>
                    </a:moveTo>
                    <a:cubicBezTo>
                      <a:pt x="3691" y="1"/>
                      <a:pt x="3645" y="9"/>
                      <a:pt x="3603" y="26"/>
                    </a:cubicBezTo>
                    <a:lnTo>
                      <a:pt x="234" y="1493"/>
                    </a:lnTo>
                    <a:cubicBezTo>
                      <a:pt x="67" y="1560"/>
                      <a:pt x="1" y="1760"/>
                      <a:pt x="67" y="1960"/>
                    </a:cubicBezTo>
                    <a:lnTo>
                      <a:pt x="534" y="3161"/>
                    </a:lnTo>
                    <a:cubicBezTo>
                      <a:pt x="609" y="3285"/>
                      <a:pt x="738" y="3353"/>
                      <a:pt x="868" y="3353"/>
                    </a:cubicBezTo>
                    <a:cubicBezTo>
                      <a:pt x="913" y="3353"/>
                      <a:pt x="958" y="3345"/>
                      <a:pt x="1001" y="3328"/>
                    </a:cubicBezTo>
                    <a:lnTo>
                      <a:pt x="1268" y="3194"/>
                    </a:lnTo>
                    <a:lnTo>
                      <a:pt x="1435" y="3695"/>
                    </a:lnTo>
                    <a:lnTo>
                      <a:pt x="1969" y="2994"/>
                    </a:lnTo>
                    <a:lnTo>
                      <a:pt x="4470" y="1960"/>
                    </a:lnTo>
                    <a:cubicBezTo>
                      <a:pt x="4637" y="1894"/>
                      <a:pt x="4704" y="1660"/>
                      <a:pt x="4637" y="1493"/>
                    </a:cubicBezTo>
                    <a:cubicBezTo>
                      <a:pt x="4504" y="1160"/>
                      <a:pt x="4237" y="559"/>
                      <a:pt x="4070" y="226"/>
                    </a:cubicBezTo>
                    <a:cubicBezTo>
                      <a:pt x="4020" y="76"/>
                      <a:pt x="3876" y="1"/>
                      <a:pt x="3737"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855;p60"/>
              <p:cNvSpPr/>
              <p:nvPr/>
            </p:nvSpPr>
            <p:spPr>
              <a:xfrm flipH="1">
                <a:off x="2684679" y="1797135"/>
                <a:ext cx="77621" cy="86139"/>
              </a:xfrm>
              <a:custGeom>
                <a:avLst/>
                <a:gdLst/>
                <a:ahLst/>
                <a:cxnLst/>
                <a:rect l="l" t="t" r="r" b="b"/>
                <a:pathLst>
                  <a:path w="4037" h="4480" extrusionOk="0">
                    <a:moveTo>
                      <a:pt x="1" y="0"/>
                    </a:moveTo>
                    <a:lnTo>
                      <a:pt x="968" y="4470"/>
                    </a:lnTo>
                    <a:cubicBezTo>
                      <a:pt x="1179" y="4477"/>
                      <a:pt x="1368" y="4480"/>
                      <a:pt x="1545" y="4480"/>
                    </a:cubicBezTo>
                    <a:cubicBezTo>
                      <a:pt x="2026" y="4480"/>
                      <a:pt x="2411" y="4460"/>
                      <a:pt x="2893" y="4460"/>
                    </a:cubicBezTo>
                    <a:cubicBezTo>
                      <a:pt x="3069" y="4460"/>
                      <a:pt x="3258" y="4463"/>
                      <a:pt x="3470" y="4470"/>
                    </a:cubicBezTo>
                    <a:cubicBezTo>
                      <a:pt x="3570" y="4470"/>
                      <a:pt x="3670" y="4470"/>
                      <a:pt x="3770" y="4437"/>
                    </a:cubicBezTo>
                    <a:cubicBezTo>
                      <a:pt x="3970" y="4337"/>
                      <a:pt x="4037" y="4103"/>
                      <a:pt x="3970" y="3903"/>
                    </a:cubicBezTo>
                    <a:cubicBezTo>
                      <a:pt x="3937" y="3703"/>
                      <a:pt x="3837" y="3403"/>
                      <a:pt x="3636" y="3403"/>
                    </a:cubicBezTo>
                    <a:cubicBezTo>
                      <a:pt x="2869" y="3336"/>
                      <a:pt x="1869" y="3169"/>
                      <a:pt x="1101" y="3169"/>
                    </a:cubicBezTo>
                    <a:cubicBezTo>
                      <a:pt x="1168" y="3002"/>
                      <a:pt x="2369" y="3002"/>
                      <a:pt x="2369" y="3002"/>
                    </a:cubicBezTo>
                    <a:cubicBezTo>
                      <a:pt x="2536" y="3019"/>
                      <a:pt x="2694" y="3027"/>
                      <a:pt x="2848" y="3027"/>
                    </a:cubicBezTo>
                    <a:cubicBezTo>
                      <a:pt x="3003" y="3027"/>
                      <a:pt x="3153" y="3019"/>
                      <a:pt x="3303" y="3002"/>
                    </a:cubicBezTo>
                    <a:cubicBezTo>
                      <a:pt x="3636" y="2969"/>
                      <a:pt x="3870" y="2735"/>
                      <a:pt x="3903" y="2402"/>
                    </a:cubicBezTo>
                    <a:cubicBezTo>
                      <a:pt x="3870" y="2035"/>
                      <a:pt x="3570" y="1768"/>
                      <a:pt x="3203" y="1701"/>
                    </a:cubicBezTo>
                    <a:cubicBezTo>
                      <a:pt x="2336" y="1601"/>
                      <a:pt x="1635" y="1568"/>
                      <a:pt x="901" y="1501"/>
                    </a:cubicBezTo>
                    <a:cubicBezTo>
                      <a:pt x="1468" y="1501"/>
                      <a:pt x="2135" y="1401"/>
                      <a:pt x="2736" y="1401"/>
                    </a:cubicBezTo>
                    <a:cubicBezTo>
                      <a:pt x="3003" y="1401"/>
                      <a:pt x="3303" y="1401"/>
                      <a:pt x="3436" y="1168"/>
                    </a:cubicBezTo>
                    <a:cubicBezTo>
                      <a:pt x="3536" y="934"/>
                      <a:pt x="3470" y="701"/>
                      <a:pt x="3270" y="534"/>
                    </a:cubicBezTo>
                    <a:cubicBezTo>
                      <a:pt x="3069" y="434"/>
                      <a:pt x="2836" y="367"/>
                      <a:pt x="2602" y="334"/>
                    </a:cubicBezTo>
                    <a:cubicBezTo>
                      <a:pt x="1802" y="200"/>
                      <a:pt x="801" y="134"/>
                      <a:pt x="1" y="0"/>
                    </a:cubicBez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856;p60"/>
              <p:cNvSpPr/>
              <p:nvPr/>
            </p:nvSpPr>
            <p:spPr>
              <a:xfrm flipH="1">
                <a:off x="2405017" y="2217267"/>
                <a:ext cx="25669" cy="106482"/>
              </a:xfrm>
              <a:custGeom>
                <a:avLst/>
                <a:gdLst/>
                <a:ahLst/>
                <a:cxnLst/>
                <a:rect l="l" t="t" r="r" b="b"/>
                <a:pathLst>
                  <a:path w="1335" h="5538" extrusionOk="0">
                    <a:moveTo>
                      <a:pt x="0" y="0"/>
                    </a:moveTo>
                    <a:cubicBezTo>
                      <a:pt x="434" y="867"/>
                      <a:pt x="734" y="1768"/>
                      <a:pt x="968" y="2702"/>
                    </a:cubicBezTo>
                    <a:cubicBezTo>
                      <a:pt x="1101" y="3636"/>
                      <a:pt x="1134" y="4603"/>
                      <a:pt x="1068" y="5537"/>
                    </a:cubicBezTo>
                    <a:cubicBezTo>
                      <a:pt x="1168" y="5304"/>
                      <a:pt x="1234" y="5004"/>
                      <a:pt x="1234" y="4737"/>
                    </a:cubicBezTo>
                    <a:cubicBezTo>
                      <a:pt x="1334" y="4036"/>
                      <a:pt x="1301" y="3336"/>
                      <a:pt x="1168" y="2669"/>
                    </a:cubicBezTo>
                    <a:cubicBezTo>
                      <a:pt x="1034" y="1968"/>
                      <a:pt x="801" y="1301"/>
                      <a:pt x="467" y="701"/>
                    </a:cubicBezTo>
                    <a:cubicBezTo>
                      <a:pt x="367" y="434"/>
                      <a:pt x="200" y="200"/>
                      <a:pt x="0"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857;p60"/>
              <p:cNvSpPr/>
              <p:nvPr/>
            </p:nvSpPr>
            <p:spPr>
              <a:xfrm flipH="1">
                <a:off x="2688524" y="1857417"/>
                <a:ext cx="64797" cy="7960"/>
              </a:xfrm>
              <a:custGeom>
                <a:avLst/>
                <a:gdLst/>
                <a:ahLst/>
                <a:cxnLst/>
                <a:rect l="l" t="t" r="r" b="b"/>
                <a:pathLst>
                  <a:path w="3370" h="414" extrusionOk="0">
                    <a:moveTo>
                      <a:pt x="434" y="1"/>
                    </a:moveTo>
                    <a:cubicBezTo>
                      <a:pt x="301" y="34"/>
                      <a:pt x="167" y="67"/>
                      <a:pt x="67" y="168"/>
                    </a:cubicBezTo>
                    <a:cubicBezTo>
                      <a:pt x="1" y="234"/>
                      <a:pt x="1" y="301"/>
                      <a:pt x="1" y="301"/>
                    </a:cubicBezTo>
                    <a:cubicBezTo>
                      <a:pt x="134" y="201"/>
                      <a:pt x="267" y="168"/>
                      <a:pt x="434" y="168"/>
                    </a:cubicBezTo>
                    <a:cubicBezTo>
                      <a:pt x="734" y="168"/>
                      <a:pt x="1168" y="268"/>
                      <a:pt x="1635" y="301"/>
                    </a:cubicBezTo>
                    <a:cubicBezTo>
                      <a:pt x="2060" y="376"/>
                      <a:pt x="2486" y="414"/>
                      <a:pt x="2925" y="414"/>
                    </a:cubicBezTo>
                    <a:cubicBezTo>
                      <a:pt x="3071" y="414"/>
                      <a:pt x="3219" y="409"/>
                      <a:pt x="3370" y="401"/>
                    </a:cubicBezTo>
                    <a:cubicBezTo>
                      <a:pt x="2803" y="234"/>
                      <a:pt x="2235" y="134"/>
                      <a:pt x="1668" y="101"/>
                    </a:cubicBezTo>
                    <a:cubicBezTo>
                      <a:pt x="1235" y="34"/>
                      <a:pt x="834" y="1"/>
                      <a:pt x="434"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858;p60"/>
              <p:cNvSpPr/>
              <p:nvPr/>
            </p:nvSpPr>
            <p:spPr>
              <a:xfrm flipH="1">
                <a:off x="2694292" y="1824228"/>
                <a:ext cx="64162" cy="7787"/>
              </a:xfrm>
              <a:custGeom>
                <a:avLst/>
                <a:gdLst/>
                <a:ahLst/>
                <a:cxnLst/>
                <a:rect l="l" t="t" r="r" b="b"/>
                <a:pathLst>
                  <a:path w="3337" h="405" extrusionOk="0">
                    <a:moveTo>
                      <a:pt x="718" y="1"/>
                    </a:moveTo>
                    <a:cubicBezTo>
                      <a:pt x="626" y="1"/>
                      <a:pt x="534" y="9"/>
                      <a:pt x="434" y="26"/>
                    </a:cubicBezTo>
                    <a:cubicBezTo>
                      <a:pt x="101" y="59"/>
                      <a:pt x="1" y="292"/>
                      <a:pt x="34" y="326"/>
                    </a:cubicBezTo>
                    <a:cubicBezTo>
                      <a:pt x="67" y="326"/>
                      <a:pt x="201" y="159"/>
                      <a:pt x="468" y="159"/>
                    </a:cubicBezTo>
                    <a:cubicBezTo>
                      <a:pt x="735" y="159"/>
                      <a:pt x="1168" y="259"/>
                      <a:pt x="1635" y="292"/>
                    </a:cubicBezTo>
                    <a:cubicBezTo>
                      <a:pt x="2060" y="367"/>
                      <a:pt x="2486" y="405"/>
                      <a:pt x="2911" y="405"/>
                    </a:cubicBezTo>
                    <a:cubicBezTo>
                      <a:pt x="3053" y="405"/>
                      <a:pt x="3195" y="401"/>
                      <a:pt x="3336" y="392"/>
                    </a:cubicBezTo>
                    <a:cubicBezTo>
                      <a:pt x="2803" y="226"/>
                      <a:pt x="2236" y="126"/>
                      <a:pt x="1669" y="92"/>
                    </a:cubicBezTo>
                    <a:lnTo>
                      <a:pt x="1001" y="26"/>
                    </a:lnTo>
                    <a:cubicBezTo>
                      <a:pt x="901" y="9"/>
                      <a:pt x="810" y="1"/>
                      <a:pt x="718"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859;p60"/>
              <p:cNvSpPr/>
              <p:nvPr/>
            </p:nvSpPr>
            <p:spPr>
              <a:xfrm flipH="1">
                <a:off x="2110654" y="2512738"/>
                <a:ext cx="896021" cy="368380"/>
              </a:xfrm>
              <a:custGeom>
                <a:avLst/>
                <a:gdLst/>
                <a:ahLst/>
                <a:cxnLst/>
                <a:rect l="l" t="t" r="r" b="b"/>
                <a:pathLst>
                  <a:path w="46601" h="19159" extrusionOk="0">
                    <a:moveTo>
                      <a:pt x="30602" y="0"/>
                    </a:moveTo>
                    <a:cubicBezTo>
                      <a:pt x="22592" y="0"/>
                      <a:pt x="11732" y="694"/>
                      <a:pt x="7339" y="4148"/>
                    </a:cubicBezTo>
                    <a:cubicBezTo>
                      <a:pt x="0" y="9886"/>
                      <a:pt x="3503" y="19159"/>
                      <a:pt x="3503" y="19159"/>
                    </a:cubicBezTo>
                    <a:lnTo>
                      <a:pt x="44999" y="19159"/>
                    </a:lnTo>
                    <a:lnTo>
                      <a:pt x="46600" y="12"/>
                    </a:lnTo>
                    <a:lnTo>
                      <a:pt x="40062" y="312"/>
                    </a:lnTo>
                    <a:cubicBezTo>
                      <a:pt x="40062" y="312"/>
                      <a:pt x="35973" y="0"/>
                      <a:pt x="3060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860;p60"/>
              <p:cNvSpPr/>
              <p:nvPr/>
            </p:nvSpPr>
            <p:spPr>
              <a:xfrm flipH="1">
                <a:off x="2144639" y="2643418"/>
                <a:ext cx="686287" cy="128690"/>
              </a:xfrm>
              <a:custGeom>
                <a:avLst/>
                <a:gdLst/>
                <a:ahLst/>
                <a:cxnLst/>
                <a:rect l="l" t="t" r="r" b="b"/>
                <a:pathLst>
                  <a:path w="35693" h="6693" extrusionOk="0">
                    <a:moveTo>
                      <a:pt x="4507" y="1"/>
                    </a:moveTo>
                    <a:cubicBezTo>
                      <a:pt x="3449" y="1"/>
                      <a:pt x="2409" y="107"/>
                      <a:pt x="1368" y="321"/>
                    </a:cubicBezTo>
                    <a:cubicBezTo>
                      <a:pt x="1034" y="388"/>
                      <a:pt x="701" y="454"/>
                      <a:pt x="334" y="554"/>
                    </a:cubicBezTo>
                    <a:cubicBezTo>
                      <a:pt x="234" y="588"/>
                      <a:pt x="100" y="621"/>
                      <a:pt x="0" y="688"/>
                    </a:cubicBezTo>
                    <a:cubicBezTo>
                      <a:pt x="134" y="654"/>
                      <a:pt x="234" y="621"/>
                      <a:pt x="367" y="621"/>
                    </a:cubicBezTo>
                    <a:cubicBezTo>
                      <a:pt x="601" y="554"/>
                      <a:pt x="934" y="454"/>
                      <a:pt x="1401" y="388"/>
                    </a:cubicBezTo>
                    <a:cubicBezTo>
                      <a:pt x="2361" y="211"/>
                      <a:pt x="3340" y="130"/>
                      <a:pt x="4324" y="130"/>
                    </a:cubicBezTo>
                    <a:cubicBezTo>
                      <a:pt x="4639" y="130"/>
                      <a:pt x="4955" y="138"/>
                      <a:pt x="5271" y="154"/>
                    </a:cubicBezTo>
                    <a:cubicBezTo>
                      <a:pt x="7205" y="288"/>
                      <a:pt x="9107" y="588"/>
                      <a:pt x="10975" y="1088"/>
                    </a:cubicBezTo>
                    <a:cubicBezTo>
                      <a:pt x="13110" y="1622"/>
                      <a:pt x="15411" y="2322"/>
                      <a:pt x="17813" y="3056"/>
                    </a:cubicBezTo>
                    <a:cubicBezTo>
                      <a:pt x="21949" y="4257"/>
                      <a:pt x="26152" y="5224"/>
                      <a:pt x="30389" y="5958"/>
                    </a:cubicBezTo>
                    <a:cubicBezTo>
                      <a:pt x="32023" y="6225"/>
                      <a:pt x="33357" y="6425"/>
                      <a:pt x="34258" y="6525"/>
                    </a:cubicBezTo>
                    <a:cubicBezTo>
                      <a:pt x="34725" y="6592"/>
                      <a:pt x="35059" y="6625"/>
                      <a:pt x="35326" y="6659"/>
                    </a:cubicBezTo>
                    <a:cubicBezTo>
                      <a:pt x="35426" y="6692"/>
                      <a:pt x="35559" y="6692"/>
                      <a:pt x="35692" y="6692"/>
                    </a:cubicBezTo>
                    <a:cubicBezTo>
                      <a:pt x="35692" y="6692"/>
                      <a:pt x="35559" y="6659"/>
                      <a:pt x="35326" y="6625"/>
                    </a:cubicBezTo>
                    <a:lnTo>
                      <a:pt x="34258" y="6459"/>
                    </a:lnTo>
                    <a:cubicBezTo>
                      <a:pt x="33357" y="6325"/>
                      <a:pt x="32023" y="6092"/>
                      <a:pt x="30422" y="5825"/>
                    </a:cubicBezTo>
                    <a:cubicBezTo>
                      <a:pt x="26186" y="5024"/>
                      <a:pt x="21983" y="4024"/>
                      <a:pt x="17880" y="2823"/>
                    </a:cubicBezTo>
                    <a:cubicBezTo>
                      <a:pt x="15445" y="2122"/>
                      <a:pt x="13176" y="1388"/>
                      <a:pt x="11042" y="888"/>
                    </a:cubicBezTo>
                    <a:cubicBezTo>
                      <a:pt x="9140" y="388"/>
                      <a:pt x="7239" y="121"/>
                      <a:pt x="5304" y="21"/>
                    </a:cubicBezTo>
                    <a:cubicBezTo>
                      <a:pt x="5037" y="7"/>
                      <a:pt x="4772" y="1"/>
                      <a:pt x="4507"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861;p60"/>
              <p:cNvSpPr/>
              <p:nvPr/>
            </p:nvSpPr>
            <p:spPr>
              <a:xfrm flipH="1">
                <a:off x="2605131" y="2612767"/>
                <a:ext cx="94311" cy="49665"/>
              </a:xfrm>
              <a:custGeom>
                <a:avLst/>
                <a:gdLst/>
                <a:ahLst/>
                <a:cxnLst/>
                <a:rect l="l" t="t" r="r" b="b"/>
                <a:pathLst>
                  <a:path w="4905" h="2583" extrusionOk="0">
                    <a:moveTo>
                      <a:pt x="235" y="0"/>
                    </a:moveTo>
                    <a:cubicBezTo>
                      <a:pt x="159" y="0"/>
                      <a:pt x="81" y="5"/>
                      <a:pt x="1" y="14"/>
                    </a:cubicBezTo>
                    <a:cubicBezTo>
                      <a:pt x="901" y="247"/>
                      <a:pt x="1768" y="581"/>
                      <a:pt x="2602" y="981"/>
                    </a:cubicBezTo>
                    <a:cubicBezTo>
                      <a:pt x="3436" y="1448"/>
                      <a:pt x="4170" y="1982"/>
                      <a:pt x="4904" y="2582"/>
                    </a:cubicBezTo>
                    <a:cubicBezTo>
                      <a:pt x="4737" y="2315"/>
                      <a:pt x="4570" y="2115"/>
                      <a:pt x="4370" y="1948"/>
                    </a:cubicBezTo>
                    <a:cubicBezTo>
                      <a:pt x="3870" y="1481"/>
                      <a:pt x="3303" y="1081"/>
                      <a:pt x="2736" y="781"/>
                    </a:cubicBezTo>
                    <a:cubicBezTo>
                      <a:pt x="2135" y="481"/>
                      <a:pt x="1502" y="247"/>
                      <a:pt x="834" y="80"/>
                    </a:cubicBezTo>
                    <a:cubicBezTo>
                      <a:pt x="639" y="31"/>
                      <a:pt x="444" y="0"/>
                      <a:pt x="235"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862;p60"/>
              <p:cNvSpPr/>
              <p:nvPr/>
            </p:nvSpPr>
            <p:spPr>
              <a:xfrm flipH="1">
                <a:off x="1707203" y="2472550"/>
                <a:ext cx="905000" cy="423966"/>
              </a:xfrm>
              <a:custGeom>
                <a:avLst/>
                <a:gdLst/>
                <a:ahLst/>
                <a:cxnLst/>
                <a:rect l="l" t="t" r="r" b="b"/>
                <a:pathLst>
                  <a:path w="47068" h="22050" extrusionOk="0">
                    <a:moveTo>
                      <a:pt x="37894" y="0"/>
                    </a:moveTo>
                    <a:cubicBezTo>
                      <a:pt x="37894" y="0"/>
                      <a:pt x="14677" y="634"/>
                      <a:pt x="7339" y="6372"/>
                    </a:cubicBezTo>
                    <a:cubicBezTo>
                      <a:pt x="0" y="12142"/>
                      <a:pt x="3536" y="21382"/>
                      <a:pt x="3536" y="21382"/>
                    </a:cubicBezTo>
                    <a:lnTo>
                      <a:pt x="47067" y="22049"/>
                    </a:lnTo>
                    <a:lnTo>
                      <a:pt x="47067" y="16445"/>
                    </a:lnTo>
                    <a:lnTo>
                      <a:pt x="41396" y="15845"/>
                    </a:lnTo>
                    <a:lnTo>
                      <a:pt x="41363" y="15578"/>
                    </a:lnTo>
                    <a:cubicBezTo>
                      <a:pt x="43565" y="13176"/>
                      <a:pt x="41897" y="4837"/>
                      <a:pt x="38227" y="401"/>
                    </a:cubicBezTo>
                    <a:lnTo>
                      <a:pt x="37894"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863;p60"/>
              <p:cNvSpPr/>
              <p:nvPr/>
            </p:nvSpPr>
            <p:spPr>
              <a:xfrm flipH="1">
                <a:off x="1757878" y="2655609"/>
                <a:ext cx="686287" cy="128670"/>
              </a:xfrm>
              <a:custGeom>
                <a:avLst/>
                <a:gdLst/>
                <a:ahLst/>
                <a:cxnLst/>
                <a:rect l="l" t="t" r="r" b="b"/>
                <a:pathLst>
                  <a:path w="35693" h="6692" extrusionOk="0">
                    <a:moveTo>
                      <a:pt x="4491" y="0"/>
                    </a:moveTo>
                    <a:cubicBezTo>
                      <a:pt x="3440" y="0"/>
                      <a:pt x="2410" y="102"/>
                      <a:pt x="1402" y="287"/>
                    </a:cubicBezTo>
                    <a:cubicBezTo>
                      <a:pt x="1035" y="354"/>
                      <a:pt x="701" y="454"/>
                      <a:pt x="368" y="554"/>
                    </a:cubicBezTo>
                    <a:cubicBezTo>
                      <a:pt x="234" y="588"/>
                      <a:pt x="101" y="621"/>
                      <a:pt x="1" y="654"/>
                    </a:cubicBezTo>
                    <a:cubicBezTo>
                      <a:pt x="134" y="654"/>
                      <a:pt x="234" y="621"/>
                      <a:pt x="368" y="588"/>
                    </a:cubicBezTo>
                    <a:cubicBezTo>
                      <a:pt x="601" y="554"/>
                      <a:pt x="935" y="454"/>
                      <a:pt x="1402" y="387"/>
                    </a:cubicBezTo>
                    <a:cubicBezTo>
                      <a:pt x="2387" y="211"/>
                      <a:pt x="3372" y="129"/>
                      <a:pt x="4357" y="129"/>
                    </a:cubicBezTo>
                    <a:cubicBezTo>
                      <a:pt x="4673" y="129"/>
                      <a:pt x="4989" y="138"/>
                      <a:pt x="5304" y="154"/>
                    </a:cubicBezTo>
                    <a:cubicBezTo>
                      <a:pt x="7206" y="287"/>
                      <a:pt x="9107" y="588"/>
                      <a:pt x="10975" y="1088"/>
                    </a:cubicBezTo>
                    <a:cubicBezTo>
                      <a:pt x="13110" y="1588"/>
                      <a:pt x="15378" y="2322"/>
                      <a:pt x="17813" y="3056"/>
                    </a:cubicBezTo>
                    <a:cubicBezTo>
                      <a:pt x="21950" y="4257"/>
                      <a:pt x="26153" y="5224"/>
                      <a:pt x="30389" y="5958"/>
                    </a:cubicBezTo>
                    <a:cubicBezTo>
                      <a:pt x="32024" y="6225"/>
                      <a:pt x="33324" y="6425"/>
                      <a:pt x="34258" y="6558"/>
                    </a:cubicBezTo>
                    <a:cubicBezTo>
                      <a:pt x="34725" y="6592"/>
                      <a:pt x="35059" y="6625"/>
                      <a:pt x="35326" y="6659"/>
                    </a:cubicBezTo>
                    <a:cubicBezTo>
                      <a:pt x="35426" y="6692"/>
                      <a:pt x="35559" y="6692"/>
                      <a:pt x="35693" y="6692"/>
                    </a:cubicBezTo>
                    <a:cubicBezTo>
                      <a:pt x="35559" y="6659"/>
                      <a:pt x="35426" y="6625"/>
                      <a:pt x="35326" y="6592"/>
                    </a:cubicBezTo>
                    <a:lnTo>
                      <a:pt x="34258" y="6425"/>
                    </a:lnTo>
                    <a:cubicBezTo>
                      <a:pt x="33358" y="6292"/>
                      <a:pt x="32024" y="6058"/>
                      <a:pt x="30422" y="5758"/>
                    </a:cubicBezTo>
                    <a:cubicBezTo>
                      <a:pt x="26186" y="4991"/>
                      <a:pt x="21983" y="4023"/>
                      <a:pt x="17880" y="2822"/>
                    </a:cubicBezTo>
                    <a:cubicBezTo>
                      <a:pt x="15445" y="2122"/>
                      <a:pt x="13177" y="1388"/>
                      <a:pt x="11042" y="854"/>
                    </a:cubicBezTo>
                    <a:cubicBezTo>
                      <a:pt x="9141" y="387"/>
                      <a:pt x="7239" y="121"/>
                      <a:pt x="5304" y="20"/>
                    </a:cubicBezTo>
                    <a:cubicBezTo>
                      <a:pt x="5032" y="7"/>
                      <a:pt x="4761" y="0"/>
                      <a:pt x="4491"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864;p60"/>
              <p:cNvSpPr/>
              <p:nvPr/>
            </p:nvSpPr>
            <p:spPr>
              <a:xfrm flipH="1">
                <a:off x="2218370" y="2624554"/>
                <a:ext cx="94311" cy="49415"/>
              </a:xfrm>
              <a:custGeom>
                <a:avLst/>
                <a:gdLst/>
                <a:ahLst/>
                <a:cxnLst/>
                <a:rect l="l" t="t" r="r" b="b"/>
                <a:pathLst>
                  <a:path w="4905" h="2570" extrusionOk="0">
                    <a:moveTo>
                      <a:pt x="1" y="1"/>
                    </a:moveTo>
                    <a:cubicBezTo>
                      <a:pt x="902" y="268"/>
                      <a:pt x="1769" y="568"/>
                      <a:pt x="2603" y="968"/>
                    </a:cubicBezTo>
                    <a:cubicBezTo>
                      <a:pt x="3403" y="1435"/>
                      <a:pt x="4171" y="1969"/>
                      <a:pt x="4904" y="2569"/>
                    </a:cubicBezTo>
                    <a:cubicBezTo>
                      <a:pt x="4738" y="2336"/>
                      <a:pt x="4571" y="2102"/>
                      <a:pt x="4371" y="1936"/>
                    </a:cubicBezTo>
                    <a:cubicBezTo>
                      <a:pt x="3370" y="1035"/>
                      <a:pt x="2169" y="368"/>
                      <a:pt x="835" y="101"/>
                    </a:cubicBezTo>
                    <a:cubicBezTo>
                      <a:pt x="568" y="1"/>
                      <a:pt x="268" y="1"/>
                      <a:pt x="1"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865;p60"/>
              <p:cNvSpPr/>
              <p:nvPr/>
            </p:nvSpPr>
            <p:spPr>
              <a:xfrm flipH="1">
                <a:off x="2113843" y="2491144"/>
                <a:ext cx="456672" cy="386127"/>
              </a:xfrm>
              <a:custGeom>
                <a:avLst/>
                <a:gdLst/>
                <a:ahLst/>
                <a:cxnLst/>
                <a:rect l="l" t="t" r="r" b="b"/>
                <a:pathLst>
                  <a:path w="23751" h="20082" extrusionOk="0">
                    <a:moveTo>
                      <a:pt x="23384" y="1"/>
                    </a:moveTo>
                    <a:cubicBezTo>
                      <a:pt x="23117" y="34"/>
                      <a:pt x="22783" y="67"/>
                      <a:pt x="22316" y="134"/>
                    </a:cubicBezTo>
                    <a:cubicBezTo>
                      <a:pt x="21416" y="234"/>
                      <a:pt x="20115" y="434"/>
                      <a:pt x="18547" y="735"/>
                    </a:cubicBezTo>
                    <a:cubicBezTo>
                      <a:pt x="16946" y="1035"/>
                      <a:pt x="15044" y="1402"/>
                      <a:pt x="12976" y="1902"/>
                    </a:cubicBezTo>
                    <a:cubicBezTo>
                      <a:pt x="10708" y="2402"/>
                      <a:pt x="8506" y="3270"/>
                      <a:pt x="6505" y="4471"/>
                    </a:cubicBezTo>
                    <a:cubicBezTo>
                      <a:pt x="5471" y="5104"/>
                      <a:pt x="4537" y="5838"/>
                      <a:pt x="3670" y="6739"/>
                    </a:cubicBezTo>
                    <a:cubicBezTo>
                      <a:pt x="2902" y="7539"/>
                      <a:pt x="2269" y="8473"/>
                      <a:pt x="1735" y="9474"/>
                    </a:cubicBezTo>
                    <a:cubicBezTo>
                      <a:pt x="234" y="12343"/>
                      <a:pt x="0" y="15712"/>
                      <a:pt x="1034" y="18781"/>
                    </a:cubicBezTo>
                    <a:cubicBezTo>
                      <a:pt x="1134" y="19114"/>
                      <a:pt x="1268" y="19448"/>
                      <a:pt x="1401" y="19748"/>
                    </a:cubicBezTo>
                    <a:cubicBezTo>
                      <a:pt x="1468" y="19882"/>
                      <a:pt x="1501" y="19982"/>
                      <a:pt x="1568" y="20082"/>
                    </a:cubicBezTo>
                    <a:cubicBezTo>
                      <a:pt x="1535" y="19982"/>
                      <a:pt x="1501" y="19848"/>
                      <a:pt x="1468" y="19748"/>
                    </a:cubicBezTo>
                    <a:cubicBezTo>
                      <a:pt x="1368" y="19515"/>
                      <a:pt x="1235" y="19181"/>
                      <a:pt x="1101" y="18747"/>
                    </a:cubicBezTo>
                    <a:cubicBezTo>
                      <a:pt x="734" y="17547"/>
                      <a:pt x="534" y="16279"/>
                      <a:pt x="567" y="15011"/>
                    </a:cubicBezTo>
                    <a:cubicBezTo>
                      <a:pt x="567" y="13110"/>
                      <a:pt x="1034" y="11275"/>
                      <a:pt x="1902" y="9574"/>
                    </a:cubicBezTo>
                    <a:cubicBezTo>
                      <a:pt x="2435" y="8607"/>
                      <a:pt x="3069" y="7706"/>
                      <a:pt x="3836" y="6872"/>
                    </a:cubicBezTo>
                    <a:cubicBezTo>
                      <a:pt x="4670" y="6038"/>
                      <a:pt x="5604" y="5271"/>
                      <a:pt x="6638" y="4671"/>
                    </a:cubicBezTo>
                    <a:cubicBezTo>
                      <a:pt x="8606" y="3470"/>
                      <a:pt x="10775" y="2636"/>
                      <a:pt x="13043" y="2102"/>
                    </a:cubicBezTo>
                    <a:cubicBezTo>
                      <a:pt x="15111" y="1602"/>
                      <a:pt x="17012" y="1202"/>
                      <a:pt x="18580" y="868"/>
                    </a:cubicBezTo>
                    <a:cubicBezTo>
                      <a:pt x="20148" y="568"/>
                      <a:pt x="21449" y="334"/>
                      <a:pt x="22350" y="201"/>
                    </a:cubicBezTo>
                    <a:lnTo>
                      <a:pt x="23384" y="67"/>
                    </a:lnTo>
                    <a:cubicBezTo>
                      <a:pt x="23484" y="67"/>
                      <a:pt x="23617" y="34"/>
                      <a:pt x="23751"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866;p60"/>
              <p:cNvSpPr/>
              <p:nvPr/>
            </p:nvSpPr>
            <p:spPr>
              <a:xfrm flipH="1">
                <a:off x="1430088" y="2789404"/>
                <a:ext cx="277741" cy="103290"/>
              </a:xfrm>
              <a:custGeom>
                <a:avLst/>
                <a:gdLst/>
                <a:ahLst/>
                <a:cxnLst/>
                <a:rect l="l" t="t" r="r" b="b"/>
                <a:pathLst>
                  <a:path w="14445" h="5372" extrusionOk="0">
                    <a:moveTo>
                      <a:pt x="3970" y="1"/>
                    </a:moveTo>
                    <a:lnTo>
                      <a:pt x="34" y="234"/>
                    </a:lnTo>
                    <a:lnTo>
                      <a:pt x="1" y="5371"/>
                    </a:lnTo>
                    <a:lnTo>
                      <a:pt x="4737" y="5238"/>
                    </a:lnTo>
                    <a:cubicBezTo>
                      <a:pt x="4737" y="5238"/>
                      <a:pt x="11776" y="4804"/>
                      <a:pt x="12977" y="4804"/>
                    </a:cubicBezTo>
                    <a:cubicBezTo>
                      <a:pt x="14444" y="4804"/>
                      <a:pt x="14077" y="2202"/>
                      <a:pt x="11642" y="2069"/>
                    </a:cubicBezTo>
                    <a:lnTo>
                      <a:pt x="6605" y="1535"/>
                    </a:lnTo>
                    <a:lnTo>
                      <a:pt x="3970"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1867;p60"/>
              <p:cNvSpPr/>
              <p:nvPr/>
            </p:nvSpPr>
            <p:spPr>
              <a:xfrm flipH="1">
                <a:off x="1583387" y="2790692"/>
                <a:ext cx="72488" cy="35109"/>
              </a:xfrm>
              <a:custGeom>
                <a:avLst/>
                <a:gdLst/>
                <a:ahLst/>
                <a:cxnLst/>
                <a:rect l="l" t="t" r="r" b="b"/>
                <a:pathLst>
                  <a:path w="3770" h="1826" extrusionOk="0">
                    <a:moveTo>
                      <a:pt x="1" y="0"/>
                    </a:moveTo>
                    <a:cubicBezTo>
                      <a:pt x="34" y="234"/>
                      <a:pt x="101" y="434"/>
                      <a:pt x="267" y="634"/>
                    </a:cubicBezTo>
                    <a:cubicBezTo>
                      <a:pt x="772" y="1378"/>
                      <a:pt x="1594" y="1826"/>
                      <a:pt x="2480" y="1826"/>
                    </a:cubicBezTo>
                    <a:cubicBezTo>
                      <a:pt x="2707" y="1826"/>
                      <a:pt x="2938" y="1796"/>
                      <a:pt x="3170" y="1735"/>
                    </a:cubicBezTo>
                    <a:cubicBezTo>
                      <a:pt x="3370" y="1702"/>
                      <a:pt x="3603" y="1602"/>
                      <a:pt x="3770" y="1468"/>
                    </a:cubicBezTo>
                    <a:cubicBezTo>
                      <a:pt x="3770" y="1464"/>
                      <a:pt x="3766" y="1462"/>
                      <a:pt x="3757" y="1462"/>
                    </a:cubicBezTo>
                    <a:cubicBezTo>
                      <a:pt x="3703" y="1462"/>
                      <a:pt x="3482" y="1544"/>
                      <a:pt x="3136" y="1602"/>
                    </a:cubicBezTo>
                    <a:cubicBezTo>
                      <a:pt x="2981" y="1627"/>
                      <a:pt x="2826" y="1639"/>
                      <a:pt x="2671" y="1639"/>
                    </a:cubicBezTo>
                    <a:cubicBezTo>
                      <a:pt x="1792" y="1639"/>
                      <a:pt x="940" y="1243"/>
                      <a:pt x="401" y="534"/>
                    </a:cubicBezTo>
                    <a:cubicBezTo>
                      <a:pt x="134" y="234"/>
                      <a:pt x="34" y="0"/>
                      <a:pt x="1"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868;p60"/>
              <p:cNvSpPr/>
              <p:nvPr/>
            </p:nvSpPr>
            <p:spPr>
              <a:xfrm flipH="1">
                <a:off x="1839953" y="1847303"/>
                <a:ext cx="469516" cy="670751"/>
              </a:xfrm>
              <a:custGeom>
                <a:avLst/>
                <a:gdLst/>
                <a:ahLst/>
                <a:cxnLst/>
                <a:rect l="l" t="t" r="r" b="b"/>
                <a:pathLst>
                  <a:path w="24419" h="34885" extrusionOk="0">
                    <a:moveTo>
                      <a:pt x="15109" y="0"/>
                    </a:moveTo>
                    <a:cubicBezTo>
                      <a:pt x="11040" y="0"/>
                      <a:pt x="4971" y="927"/>
                      <a:pt x="4971" y="927"/>
                    </a:cubicBezTo>
                    <a:cubicBezTo>
                      <a:pt x="4971" y="927"/>
                      <a:pt x="1" y="11801"/>
                      <a:pt x="301" y="13669"/>
                    </a:cubicBezTo>
                    <a:cubicBezTo>
                      <a:pt x="601" y="15504"/>
                      <a:pt x="2035" y="22876"/>
                      <a:pt x="2035" y="22876"/>
                    </a:cubicBezTo>
                    <a:lnTo>
                      <a:pt x="3070" y="34885"/>
                    </a:lnTo>
                    <a:cubicBezTo>
                      <a:pt x="3070" y="34885"/>
                      <a:pt x="21783" y="32616"/>
                      <a:pt x="22150" y="32616"/>
                    </a:cubicBezTo>
                    <a:cubicBezTo>
                      <a:pt x="22550" y="32616"/>
                      <a:pt x="21583" y="22676"/>
                      <a:pt x="21583" y="22676"/>
                    </a:cubicBezTo>
                    <a:lnTo>
                      <a:pt x="24418" y="3629"/>
                    </a:lnTo>
                    <a:cubicBezTo>
                      <a:pt x="24418" y="3629"/>
                      <a:pt x="23117" y="1027"/>
                      <a:pt x="17246" y="126"/>
                    </a:cubicBezTo>
                    <a:cubicBezTo>
                      <a:pt x="16657" y="38"/>
                      <a:pt x="15923" y="0"/>
                      <a:pt x="1510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869;p60"/>
              <p:cNvSpPr/>
              <p:nvPr/>
            </p:nvSpPr>
            <p:spPr>
              <a:xfrm flipH="1">
                <a:off x="1701401" y="1890780"/>
                <a:ext cx="250169" cy="406892"/>
              </a:xfrm>
              <a:custGeom>
                <a:avLst/>
                <a:gdLst/>
                <a:ahLst/>
                <a:cxnLst/>
                <a:rect l="l" t="t" r="r" b="b"/>
                <a:pathLst>
                  <a:path w="13011" h="21162" extrusionOk="0">
                    <a:moveTo>
                      <a:pt x="4604" y="0"/>
                    </a:moveTo>
                    <a:lnTo>
                      <a:pt x="1" y="13343"/>
                    </a:lnTo>
                    <a:cubicBezTo>
                      <a:pt x="234" y="15278"/>
                      <a:pt x="835" y="17146"/>
                      <a:pt x="1769" y="18881"/>
                    </a:cubicBezTo>
                    <a:cubicBezTo>
                      <a:pt x="2136" y="19514"/>
                      <a:pt x="2469" y="20415"/>
                      <a:pt x="3070" y="20882"/>
                    </a:cubicBezTo>
                    <a:cubicBezTo>
                      <a:pt x="3335" y="21078"/>
                      <a:pt x="3637" y="21162"/>
                      <a:pt x="3953" y="21162"/>
                    </a:cubicBezTo>
                    <a:cubicBezTo>
                      <a:pt x="4712" y="21162"/>
                      <a:pt x="5550" y="20680"/>
                      <a:pt x="6139" y="20115"/>
                    </a:cubicBezTo>
                    <a:cubicBezTo>
                      <a:pt x="6973" y="19314"/>
                      <a:pt x="7840" y="18313"/>
                      <a:pt x="9007" y="18280"/>
                    </a:cubicBezTo>
                    <a:cubicBezTo>
                      <a:pt x="9039" y="18279"/>
                      <a:pt x="9070" y="18278"/>
                      <a:pt x="9102" y="18278"/>
                    </a:cubicBezTo>
                    <a:cubicBezTo>
                      <a:pt x="9799" y="18278"/>
                      <a:pt x="10440" y="18621"/>
                      <a:pt x="11142" y="18780"/>
                    </a:cubicBezTo>
                    <a:cubicBezTo>
                      <a:pt x="11267" y="18804"/>
                      <a:pt x="11399" y="18816"/>
                      <a:pt x="11534" y="18816"/>
                    </a:cubicBezTo>
                    <a:cubicBezTo>
                      <a:pt x="12160" y="18816"/>
                      <a:pt x="12834" y="18556"/>
                      <a:pt x="12944" y="17980"/>
                    </a:cubicBezTo>
                    <a:cubicBezTo>
                      <a:pt x="13010" y="17546"/>
                      <a:pt x="12910" y="17113"/>
                      <a:pt x="12677" y="16779"/>
                    </a:cubicBezTo>
                    <a:cubicBezTo>
                      <a:pt x="10909" y="13243"/>
                      <a:pt x="9541" y="9540"/>
                      <a:pt x="8640" y="5704"/>
                    </a:cubicBezTo>
                    <a:cubicBezTo>
                      <a:pt x="8240" y="4637"/>
                      <a:pt x="7773" y="3570"/>
                      <a:pt x="7173" y="2602"/>
                    </a:cubicBezTo>
                    <a:cubicBezTo>
                      <a:pt x="6739" y="1902"/>
                      <a:pt x="5672" y="868"/>
                      <a:pt x="460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870;p60"/>
              <p:cNvSpPr/>
              <p:nvPr/>
            </p:nvSpPr>
            <p:spPr>
              <a:xfrm flipH="1">
                <a:off x="2146542" y="1851649"/>
                <a:ext cx="285432" cy="404720"/>
              </a:xfrm>
              <a:custGeom>
                <a:avLst/>
                <a:gdLst/>
                <a:ahLst/>
                <a:cxnLst/>
                <a:rect l="l" t="t" r="r" b="b"/>
                <a:pathLst>
                  <a:path w="14845" h="21049" extrusionOk="0">
                    <a:moveTo>
                      <a:pt x="14844" y="1"/>
                    </a:moveTo>
                    <a:lnTo>
                      <a:pt x="14844" y="1"/>
                    </a:lnTo>
                    <a:cubicBezTo>
                      <a:pt x="9707" y="167"/>
                      <a:pt x="5838" y="3570"/>
                      <a:pt x="4771" y="6005"/>
                    </a:cubicBezTo>
                    <a:cubicBezTo>
                      <a:pt x="3470" y="8907"/>
                      <a:pt x="2469" y="12376"/>
                      <a:pt x="968" y="15145"/>
                    </a:cubicBezTo>
                    <a:cubicBezTo>
                      <a:pt x="601" y="15645"/>
                      <a:pt x="367" y="16212"/>
                      <a:pt x="167" y="16813"/>
                    </a:cubicBezTo>
                    <a:cubicBezTo>
                      <a:pt x="0" y="17413"/>
                      <a:pt x="234" y="18080"/>
                      <a:pt x="734" y="18447"/>
                    </a:cubicBezTo>
                    <a:cubicBezTo>
                      <a:pt x="1006" y="18605"/>
                      <a:pt x="1312" y="18641"/>
                      <a:pt x="1627" y="18641"/>
                    </a:cubicBezTo>
                    <a:cubicBezTo>
                      <a:pt x="1883" y="18641"/>
                      <a:pt x="2146" y="18617"/>
                      <a:pt x="2400" y="18617"/>
                    </a:cubicBezTo>
                    <a:cubicBezTo>
                      <a:pt x="2752" y="18617"/>
                      <a:pt x="3088" y="18663"/>
                      <a:pt x="3370" y="18881"/>
                    </a:cubicBezTo>
                    <a:cubicBezTo>
                      <a:pt x="3736" y="19181"/>
                      <a:pt x="3870" y="19715"/>
                      <a:pt x="4203" y="20082"/>
                    </a:cubicBezTo>
                    <a:cubicBezTo>
                      <a:pt x="4604" y="20515"/>
                      <a:pt x="5271" y="20615"/>
                      <a:pt x="5871" y="20682"/>
                    </a:cubicBezTo>
                    <a:lnTo>
                      <a:pt x="9340" y="21049"/>
                    </a:lnTo>
                    <a:lnTo>
                      <a:pt x="1484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871;p60"/>
              <p:cNvSpPr/>
              <p:nvPr/>
            </p:nvSpPr>
            <p:spPr>
              <a:xfrm flipH="1">
                <a:off x="1875219" y="1890933"/>
                <a:ext cx="116115" cy="164703"/>
              </a:xfrm>
              <a:custGeom>
                <a:avLst/>
                <a:gdLst/>
                <a:ahLst/>
                <a:cxnLst/>
                <a:rect l="l" t="t" r="r" b="b"/>
                <a:pathLst>
                  <a:path w="6039" h="8566" extrusionOk="0">
                    <a:moveTo>
                      <a:pt x="5805" y="1"/>
                    </a:moveTo>
                    <a:cubicBezTo>
                      <a:pt x="5730" y="1"/>
                      <a:pt x="5655" y="9"/>
                      <a:pt x="5571" y="26"/>
                    </a:cubicBezTo>
                    <a:cubicBezTo>
                      <a:pt x="5171" y="59"/>
                      <a:pt x="4738" y="159"/>
                      <a:pt x="4371" y="326"/>
                    </a:cubicBezTo>
                    <a:cubicBezTo>
                      <a:pt x="1635" y="1293"/>
                      <a:pt x="1" y="4062"/>
                      <a:pt x="401" y="6931"/>
                    </a:cubicBezTo>
                    <a:cubicBezTo>
                      <a:pt x="468" y="7331"/>
                      <a:pt x="568" y="7765"/>
                      <a:pt x="735" y="8131"/>
                    </a:cubicBezTo>
                    <a:cubicBezTo>
                      <a:pt x="768" y="8298"/>
                      <a:pt x="835" y="8432"/>
                      <a:pt x="935" y="8565"/>
                    </a:cubicBezTo>
                    <a:cubicBezTo>
                      <a:pt x="768" y="8031"/>
                      <a:pt x="635" y="7464"/>
                      <a:pt x="568" y="6931"/>
                    </a:cubicBezTo>
                    <a:cubicBezTo>
                      <a:pt x="234" y="4162"/>
                      <a:pt x="1802" y="1493"/>
                      <a:pt x="4404" y="493"/>
                    </a:cubicBezTo>
                    <a:cubicBezTo>
                      <a:pt x="4938" y="293"/>
                      <a:pt x="5471" y="126"/>
                      <a:pt x="6038" y="26"/>
                    </a:cubicBezTo>
                    <a:cubicBezTo>
                      <a:pt x="5955" y="9"/>
                      <a:pt x="5880" y="1"/>
                      <a:pt x="580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872;p60"/>
              <p:cNvSpPr/>
              <p:nvPr/>
            </p:nvSpPr>
            <p:spPr>
              <a:xfrm flipH="1">
                <a:off x="2245307" y="1973522"/>
                <a:ext cx="53895" cy="284144"/>
              </a:xfrm>
              <a:custGeom>
                <a:avLst/>
                <a:gdLst/>
                <a:ahLst/>
                <a:cxnLst/>
                <a:rect l="l" t="t" r="r" b="b"/>
                <a:pathLst>
                  <a:path w="2803" h="14778" extrusionOk="0">
                    <a:moveTo>
                      <a:pt x="2802" y="0"/>
                    </a:moveTo>
                    <a:cubicBezTo>
                      <a:pt x="2669" y="167"/>
                      <a:pt x="2536" y="334"/>
                      <a:pt x="2469" y="501"/>
                    </a:cubicBezTo>
                    <a:cubicBezTo>
                      <a:pt x="2335" y="701"/>
                      <a:pt x="2202" y="901"/>
                      <a:pt x="2102" y="1135"/>
                    </a:cubicBezTo>
                    <a:cubicBezTo>
                      <a:pt x="1935" y="1401"/>
                      <a:pt x="1802" y="1668"/>
                      <a:pt x="1668" y="1968"/>
                    </a:cubicBezTo>
                    <a:cubicBezTo>
                      <a:pt x="1335" y="2702"/>
                      <a:pt x="1034" y="3470"/>
                      <a:pt x="801" y="4237"/>
                    </a:cubicBezTo>
                    <a:cubicBezTo>
                      <a:pt x="234" y="6171"/>
                      <a:pt x="0" y="8173"/>
                      <a:pt x="134" y="10208"/>
                    </a:cubicBezTo>
                    <a:cubicBezTo>
                      <a:pt x="201" y="11008"/>
                      <a:pt x="301" y="11809"/>
                      <a:pt x="467" y="12609"/>
                    </a:cubicBezTo>
                    <a:cubicBezTo>
                      <a:pt x="534" y="12976"/>
                      <a:pt x="634" y="13277"/>
                      <a:pt x="701" y="13543"/>
                    </a:cubicBezTo>
                    <a:cubicBezTo>
                      <a:pt x="768" y="13777"/>
                      <a:pt x="834" y="13977"/>
                      <a:pt x="901" y="14211"/>
                    </a:cubicBezTo>
                    <a:cubicBezTo>
                      <a:pt x="968" y="14411"/>
                      <a:pt x="1034" y="14611"/>
                      <a:pt x="1135" y="14778"/>
                    </a:cubicBezTo>
                    <a:cubicBezTo>
                      <a:pt x="1101" y="14578"/>
                      <a:pt x="1034" y="14377"/>
                      <a:pt x="1001" y="14177"/>
                    </a:cubicBezTo>
                    <a:cubicBezTo>
                      <a:pt x="934" y="14010"/>
                      <a:pt x="868" y="13777"/>
                      <a:pt x="801" y="13510"/>
                    </a:cubicBezTo>
                    <a:cubicBezTo>
                      <a:pt x="768" y="13243"/>
                      <a:pt x="668" y="12943"/>
                      <a:pt x="634" y="12609"/>
                    </a:cubicBezTo>
                    <a:cubicBezTo>
                      <a:pt x="467" y="11809"/>
                      <a:pt x="367" y="10975"/>
                      <a:pt x="334" y="10174"/>
                    </a:cubicBezTo>
                    <a:cubicBezTo>
                      <a:pt x="301" y="9207"/>
                      <a:pt x="334" y="8206"/>
                      <a:pt x="434" y="7206"/>
                    </a:cubicBezTo>
                    <a:cubicBezTo>
                      <a:pt x="534" y="6238"/>
                      <a:pt x="734" y="5237"/>
                      <a:pt x="1001" y="4303"/>
                    </a:cubicBezTo>
                    <a:cubicBezTo>
                      <a:pt x="1235" y="3503"/>
                      <a:pt x="1501" y="2736"/>
                      <a:pt x="1835" y="2002"/>
                    </a:cubicBezTo>
                    <a:cubicBezTo>
                      <a:pt x="1935" y="1702"/>
                      <a:pt x="2102" y="1435"/>
                      <a:pt x="2202" y="1168"/>
                    </a:cubicBezTo>
                    <a:cubicBezTo>
                      <a:pt x="2335" y="934"/>
                      <a:pt x="2435" y="701"/>
                      <a:pt x="2536" y="534"/>
                    </a:cubicBezTo>
                    <a:cubicBezTo>
                      <a:pt x="2636" y="367"/>
                      <a:pt x="2736" y="201"/>
                      <a:pt x="280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873;p60"/>
              <p:cNvSpPr/>
              <p:nvPr/>
            </p:nvSpPr>
            <p:spPr>
              <a:xfrm flipH="1">
                <a:off x="1708456" y="2206518"/>
                <a:ext cx="211041" cy="58855"/>
              </a:xfrm>
              <a:custGeom>
                <a:avLst/>
                <a:gdLst/>
                <a:ahLst/>
                <a:cxnLst/>
                <a:rect l="l" t="t" r="r" b="b"/>
                <a:pathLst>
                  <a:path w="10976" h="3061" extrusionOk="0">
                    <a:moveTo>
                      <a:pt x="7066" y="1"/>
                    </a:moveTo>
                    <a:cubicBezTo>
                      <a:pt x="6823" y="1"/>
                      <a:pt x="6581" y="45"/>
                      <a:pt x="6339" y="125"/>
                    </a:cubicBezTo>
                    <a:cubicBezTo>
                      <a:pt x="5938" y="292"/>
                      <a:pt x="5571" y="492"/>
                      <a:pt x="5238" y="759"/>
                    </a:cubicBezTo>
                    <a:cubicBezTo>
                      <a:pt x="4571" y="1293"/>
                      <a:pt x="4037" y="1960"/>
                      <a:pt x="3437" y="2360"/>
                    </a:cubicBezTo>
                    <a:cubicBezTo>
                      <a:pt x="3170" y="2561"/>
                      <a:pt x="2870" y="2727"/>
                      <a:pt x="2536" y="2827"/>
                    </a:cubicBezTo>
                    <a:cubicBezTo>
                      <a:pt x="2236" y="2894"/>
                      <a:pt x="1936" y="2894"/>
                      <a:pt x="1635" y="2894"/>
                    </a:cubicBezTo>
                    <a:cubicBezTo>
                      <a:pt x="1202" y="2894"/>
                      <a:pt x="768" y="2794"/>
                      <a:pt x="401" y="2594"/>
                    </a:cubicBezTo>
                    <a:cubicBezTo>
                      <a:pt x="268" y="2494"/>
                      <a:pt x="134" y="2394"/>
                      <a:pt x="34" y="2294"/>
                    </a:cubicBezTo>
                    <a:cubicBezTo>
                      <a:pt x="1" y="2294"/>
                      <a:pt x="34" y="2327"/>
                      <a:pt x="68" y="2394"/>
                    </a:cubicBezTo>
                    <a:cubicBezTo>
                      <a:pt x="168" y="2494"/>
                      <a:pt x="234" y="2594"/>
                      <a:pt x="368" y="2661"/>
                    </a:cubicBezTo>
                    <a:cubicBezTo>
                      <a:pt x="735" y="2894"/>
                      <a:pt x="1168" y="3028"/>
                      <a:pt x="1635" y="3061"/>
                    </a:cubicBezTo>
                    <a:cubicBezTo>
                      <a:pt x="1936" y="3061"/>
                      <a:pt x="2269" y="3061"/>
                      <a:pt x="2569" y="2994"/>
                    </a:cubicBezTo>
                    <a:cubicBezTo>
                      <a:pt x="2936" y="2894"/>
                      <a:pt x="3270" y="2727"/>
                      <a:pt x="3537" y="2527"/>
                    </a:cubicBezTo>
                    <a:cubicBezTo>
                      <a:pt x="4170" y="2094"/>
                      <a:pt x="4704" y="1460"/>
                      <a:pt x="5371" y="926"/>
                    </a:cubicBezTo>
                    <a:cubicBezTo>
                      <a:pt x="5875" y="452"/>
                      <a:pt x="6564" y="214"/>
                      <a:pt x="7250" y="214"/>
                    </a:cubicBezTo>
                    <a:cubicBezTo>
                      <a:pt x="7335" y="214"/>
                      <a:pt x="7421" y="218"/>
                      <a:pt x="7506" y="226"/>
                    </a:cubicBezTo>
                    <a:cubicBezTo>
                      <a:pt x="8207" y="359"/>
                      <a:pt x="8807" y="726"/>
                      <a:pt x="9408" y="793"/>
                    </a:cubicBezTo>
                    <a:cubicBezTo>
                      <a:pt x="9494" y="806"/>
                      <a:pt x="9582" y="813"/>
                      <a:pt x="9671" y="813"/>
                    </a:cubicBezTo>
                    <a:cubicBezTo>
                      <a:pt x="10025" y="813"/>
                      <a:pt x="10388" y="706"/>
                      <a:pt x="10708" y="492"/>
                    </a:cubicBezTo>
                    <a:cubicBezTo>
                      <a:pt x="10809" y="426"/>
                      <a:pt x="10875" y="326"/>
                      <a:pt x="10942" y="192"/>
                    </a:cubicBezTo>
                    <a:cubicBezTo>
                      <a:pt x="10975" y="126"/>
                      <a:pt x="10975" y="92"/>
                      <a:pt x="10975" y="92"/>
                    </a:cubicBezTo>
                    <a:lnTo>
                      <a:pt x="10975" y="92"/>
                    </a:lnTo>
                    <a:cubicBezTo>
                      <a:pt x="10909" y="226"/>
                      <a:pt x="10775" y="326"/>
                      <a:pt x="10675" y="426"/>
                    </a:cubicBezTo>
                    <a:cubicBezTo>
                      <a:pt x="10418" y="589"/>
                      <a:pt x="10112" y="671"/>
                      <a:pt x="9803" y="671"/>
                    </a:cubicBezTo>
                    <a:cubicBezTo>
                      <a:pt x="9671" y="671"/>
                      <a:pt x="9538" y="656"/>
                      <a:pt x="9408" y="626"/>
                    </a:cubicBezTo>
                    <a:cubicBezTo>
                      <a:pt x="8874" y="559"/>
                      <a:pt x="8307" y="192"/>
                      <a:pt x="7540" y="59"/>
                    </a:cubicBezTo>
                    <a:cubicBezTo>
                      <a:pt x="7382" y="19"/>
                      <a:pt x="7224" y="1"/>
                      <a:pt x="7066"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874;p60"/>
              <p:cNvSpPr/>
              <p:nvPr/>
            </p:nvSpPr>
            <p:spPr>
              <a:xfrm flipH="1">
                <a:off x="1730914" y="2160811"/>
                <a:ext cx="199485" cy="56952"/>
              </a:xfrm>
              <a:custGeom>
                <a:avLst/>
                <a:gdLst/>
                <a:ahLst/>
                <a:cxnLst/>
                <a:rect l="l" t="t" r="r" b="b"/>
                <a:pathLst>
                  <a:path w="10375" h="2962" extrusionOk="0">
                    <a:moveTo>
                      <a:pt x="7173" y="1"/>
                    </a:moveTo>
                    <a:cubicBezTo>
                      <a:pt x="6405" y="1"/>
                      <a:pt x="5638" y="234"/>
                      <a:pt x="5004" y="701"/>
                    </a:cubicBezTo>
                    <a:cubicBezTo>
                      <a:pt x="4337" y="1135"/>
                      <a:pt x="3770" y="1669"/>
                      <a:pt x="3236" y="2069"/>
                    </a:cubicBezTo>
                    <a:cubicBezTo>
                      <a:pt x="2769" y="2436"/>
                      <a:pt x="2202" y="2669"/>
                      <a:pt x="1602" y="2769"/>
                    </a:cubicBezTo>
                    <a:cubicBezTo>
                      <a:pt x="1444" y="2809"/>
                      <a:pt x="1286" y="2828"/>
                      <a:pt x="1130" y="2828"/>
                    </a:cubicBezTo>
                    <a:cubicBezTo>
                      <a:pt x="891" y="2828"/>
                      <a:pt x="657" y="2783"/>
                      <a:pt x="434" y="2703"/>
                    </a:cubicBezTo>
                    <a:cubicBezTo>
                      <a:pt x="134" y="2603"/>
                      <a:pt x="1" y="2503"/>
                      <a:pt x="1" y="2502"/>
                    </a:cubicBezTo>
                    <a:lnTo>
                      <a:pt x="1" y="2502"/>
                    </a:lnTo>
                    <a:cubicBezTo>
                      <a:pt x="101" y="2636"/>
                      <a:pt x="234" y="2703"/>
                      <a:pt x="401" y="2769"/>
                    </a:cubicBezTo>
                    <a:cubicBezTo>
                      <a:pt x="673" y="2893"/>
                      <a:pt x="982" y="2962"/>
                      <a:pt x="1300" y="2962"/>
                    </a:cubicBezTo>
                    <a:cubicBezTo>
                      <a:pt x="1411" y="2962"/>
                      <a:pt x="1523" y="2953"/>
                      <a:pt x="1635" y="2936"/>
                    </a:cubicBezTo>
                    <a:cubicBezTo>
                      <a:pt x="2269" y="2836"/>
                      <a:pt x="2836" y="2603"/>
                      <a:pt x="3336" y="2236"/>
                    </a:cubicBezTo>
                    <a:cubicBezTo>
                      <a:pt x="3937" y="1835"/>
                      <a:pt x="4471" y="1335"/>
                      <a:pt x="5138" y="868"/>
                    </a:cubicBezTo>
                    <a:cubicBezTo>
                      <a:pt x="5738" y="434"/>
                      <a:pt x="6439" y="201"/>
                      <a:pt x="7173" y="201"/>
                    </a:cubicBezTo>
                    <a:cubicBezTo>
                      <a:pt x="7806" y="234"/>
                      <a:pt x="8373" y="568"/>
                      <a:pt x="8907" y="668"/>
                    </a:cubicBezTo>
                    <a:cubicBezTo>
                      <a:pt x="9018" y="693"/>
                      <a:pt x="9129" y="706"/>
                      <a:pt x="9238" y="706"/>
                    </a:cubicBezTo>
                    <a:cubicBezTo>
                      <a:pt x="9558" y="706"/>
                      <a:pt x="9868" y="600"/>
                      <a:pt x="10141" y="401"/>
                    </a:cubicBezTo>
                    <a:cubicBezTo>
                      <a:pt x="10208" y="334"/>
                      <a:pt x="10275" y="234"/>
                      <a:pt x="10341" y="134"/>
                    </a:cubicBezTo>
                    <a:cubicBezTo>
                      <a:pt x="10341" y="101"/>
                      <a:pt x="10341" y="67"/>
                      <a:pt x="10375" y="34"/>
                    </a:cubicBezTo>
                    <a:lnTo>
                      <a:pt x="10375" y="34"/>
                    </a:lnTo>
                    <a:cubicBezTo>
                      <a:pt x="10275" y="134"/>
                      <a:pt x="10175" y="268"/>
                      <a:pt x="10075" y="334"/>
                    </a:cubicBezTo>
                    <a:cubicBezTo>
                      <a:pt x="9856" y="488"/>
                      <a:pt x="9593" y="569"/>
                      <a:pt x="9335" y="569"/>
                    </a:cubicBezTo>
                    <a:cubicBezTo>
                      <a:pt x="9200" y="569"/>
                      <a:pt x="9066" y="547"/>
                      <a:pt x="8940" y="501"/>
                    </a:cubicBezTo>
                    <a:cubicBezTo>
                      <a:pt x="8674" y="434"/>
                      <a:pt x="8407" y="368"/>
                      <a:pt x="8140" y="234"/>
                    </a:cubicBezTo>
                    <a:cubicBezTo>
                      <a:pt x="7840" y="101"/>
                      <a:pt x="7506" y="34"/>
                      <a:pt x="7173"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875;p60"/>
              <p:cNvSpPr/>
              <p:nvPr/>
            </p:nvSpPr>
            <p:spPr>
              <a:xfrm flipH="1">
                <a:off x="2292786" y="2160176"/>
                <a:ext cx="128920" cy="65200"/>
              </a:xfrm>
              <a:custGeom>
                <a:avLst/>
                <a:gdLst/>
                <a:ahLst/>
                <a:cxnLst/>
                <a:rect l="l" t="t" r="r" b="b"/>
                <a:pathLst>
                  <a:path w="6705" h="3391" extrusionOk="0">
                    <a:moveTo>
                      <a:pt x="34" y="0"/>
                    </a:moveTo>
                    <a:cubicBezTo>
                      <a:pt x="34" y="0"/>
                      <a:pt x="0" y="134"/>
                      <a:pt x="67" y="334"/>
                    </a:cubicBezTo>
                    <a:cubicBezTo>
                      <a:pt x="200" y="634"/>
                      <a:pt x="434" y="868"/>
                      <a:pt x="734" y="968"/>
                    </a:cubicBezTo>
                    <a:cubicBezTo>
                      <a:pt x="987" y="1065"/>
                      <a:pt x="1251" y="1117"/>
                      <a:pt x="1519" y="1117"/>
                    </a:cubicBezTo>
                    <a:cubicBezTo>
                      <a:pt x="1712" y="1117"/>
                      <a:pt x="1907" y="1090"/>
                      <a:pt x="2102" y="1034"/>
                    </a:cubicBezTo>
                    <a:cubicBezTo>
                      <a:pt x="2405" y="954"/>
                      <a:pt x="2720" y="910"/>
                      <a:pt x="3040" y="910"/>
                    </a:cubicBezTo>
                    <a:cubicBezTo>
                      <a:pt x="3248" y="910"/>
                      <a:pt x="3459" y="928"/>
                      <a:pt x="3669" y="968"/>
                    </a:cubicBezTo>
                    <a:cubicBezTo>
                      <a:pt x="4170" y="1134"/>
                      <a:pt x="4537" y="1535"/>
                      <a:pt x="4737" y="2035"/>
                    </a:cubicBezTo>
                    <a:cubicBezTo>
                      <a:pt x="4904" y="2435"/>
                      <a:pt x="5171" y="2836"/>
                      <a:pt x="5504" y="3136"/>
                    </a:cubicBezTo>
                    <a:cubicBezTo>
                      <a:pt x="5689" y="3294"/>
                      <a:pt x="5936" y="3390"/>
                      <a:pt x="6197" y="3390"/>
                    </a:cubicBezTo>
                    <a:cubicBezTo>
                      <a:pt x="6266" y="3390"/>
                      <a:pt x="6335" y="3383"/>
                      <a:pt x="6405" y="3369"/>
                    </a:cubicBezTo>
                    <a:cubicBezTo>
                      <a:pt x="6638" y="3336"/>
                      <a:pt x="6705" y="3236"/>
                      <a:pt x="6705" y="3236"/>
                    </a:cubicBezTo>
                    <a:lnTo>
                      <a:pt x="6705" y="3236"/>
                    </a:lnTo>
                    <a:cubicBezTo>
                      <a:pt x="6605" y="3269"/>
                      <a:pt x="6471" y="3269"/>
                      <a:pt x="6371" y="3303"/>
                    </a:cubicBezTo>
                    <a:cubicBezTo>
                      <a:pt x="6071" y="3303"/>
                      <a:pt x="5804" y="3203"/>
                      <a:pt x="5604" y="3036"/>
                    </a:cubicBezTo>
                    <a:cubicBezTo>
                      <a:pt x="5271" y="2702"/>
                      <a:pt x="5037" y="2335"/>
                      <a:pt x="4904" y="1935"/>
                    </a:cubicBezTo>
                    <a:cubicBezTo>
                      <a:pt x="4770" y="1668"/>
                      <a:pt x="4637" y="1468"/>
                      <a:pt x="4470" y="1235"/>
                    </a:cubicBezTo>
                    <a:cubicBezTo>
                      <a:pt x="4270" y="1001"/>
                      <a:pt x="4036" y="834"/>
                      <a:pt x="3736" y="734"/>
                    </a:cubicBezTo>
                    <a:cubicBezTo>
                      <a:pt x="3547" y="712"/>
                      <a:pt x="3358" y="701"/>
                      <a:pt x="3170" y="701"/>
                    </a:cubicBezTo>
                    <a:cubicBezTo>
                      <a:pt x="2795" y="701"/>
                      <a:pt x="2424" y="745"/>
                      <a:pt x="2068" y="834"/>
                    </a:cubicBezTo>
                    <a:cubicBezTo>
                      <a:pt x="1851" y="901"/>
                      <a:pt x="1635" y="934"/>
                      <a:pt x="1418" y="934"/>
                    </a:cubicBezTo>
                    <a:cubicBezTo>
                      <a:pt x="1201" y="934"/>
                      <a:pt x="984" y="901"/>
                      <a:pt x="767" y="834"/>
                    </a:cubicBezTo>
                    <a:cubicBezTo>
                      <a:pt x="501" y="734"/>
                      <a:pt x="267" y="567"/>
                      <a:pt x="134" y="301"/>
                    </a:cubicBezTo>
                    <a:cubicBezTo>
                      <a:pt x="34" y="134"/>
                      <a:pt x="34" y="0"/>
                      <a:pt x="34"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876;p60"/>
              <p:cNvSpPr/>
              <p:nvPr/>
            </p:nvSpPr>
            <p:spPr>
              <a:xfrm flipH="1">
                <a:off x="2304956" y="2129987"/>
                <a:ext cx="99445" cy="45531"/>
              </a:xfrm>
              <a:custGeom>
                <a:avLst/>
                <a:gdLst/>
                <a:ahLst/>
                <a:cxnLst/>
                <a:rect l="l" t="t" r="r" b="b"/>
                <a:pathLst>
                  <a:path w="5172" h="2368" extrusionOk="0">
                    <a:moveTo>
                      <a:pt x="7" y="0"/>
                    </a:moveTo>
                    <a:cubicBezTo>
                      <a:pt x="5" y="0"/>
                      <a:pt x="3" y="1"/>
                      <a:pt x="1" y="3"/>
                    </a:cubicBezTo>
                    <a:cubicBezTo>
                      <a:pt x="134" y="269"/>
                      <a:pt x="334" y="503"/>
                      <a:pt x="601" y="670"/>
                    </a:cubicBezTo>
                    <a:cubicBezTo>
                      <a:pt x="901" y="870"/>
                      <a:pt x="1202" y="1003"/>
                      <a:pt x="1535" y="1103"/>
                    </a:cubicBezTo>
                    <a:cubicBezTo>
                      <a:pt x="1735" y="1137"/>
                      <a:pt x="1936" y="1153"/>
                      <a:pt x="2136" y="1153"/>
                    </a:cubicBezTo>
                    <a:cubicBezTo>
                      <a:pt x="2336" y="1153"/>
                      <a:pt x="2536" y="1137"/>
                      <a:pt x="2736" y="1103"/>
                    </a:cubicBezTo>
                    <a:cubicBezTo>
                      <a:pt x="2896" y="1060"/>
                      <a:pt x="3063" y="1035"/>
                      <a:pt x="3227" y="1035"/>
                    </a:cubicBezTo>
                    <a:cubicBezTo>
                      <a:pt x="3440" y="1035"/>
                      <a:pt x="3649" y="1076"/>
                      <a:pt x="3837" y="1170"/>
                    </a:cubicBezTo>
                    <a:cubicBezTo>
                      <a:pt x="4070" y="1370"/>
                      <a:pt x="4271" y="1604"/>
                      <a:pt x="4404" y="1904"/>
                    </a:cubicBezTo>
                    <a:cubicBezTo>
                      <a:pt x="4504" y="2104"/>
                      <a:pt x="4704" y="2237"/>
                      <a:pt x="4904" y="2338"/>
                    </a:cubicBezTo>
                    <a:cubicBezTo>
                      <a:pt x="4960" y="2360"/>
                      <a:pt x="5008" y="2367"/>
                      <a:pt x="5048" y="2367"/>
                    </a:cubicBezTo>
                    <a:cubicBezTo>
                      <a:pt x="5127" y="2367"/>
                      <a:pt x="5171" y="2338"/>
                      <a:pt x="5171" y="2338"/>
                    </a:cubicBezTo>
                    <a:cubicBezTo>
                      <a:pt x="5171" y="2338"/>
                      <a:pt x="5071" y="2338"/>
                      <a:pt x="4938" y="2271"/>
                    </a:cubicBezTo>
                    <a:cubicBezTo>
                      <a:pt x="4771" y="2171"/>
                      <a:pt x="4637" y="2004"/>
                      <a:pt x="4537" y="1837"/>
                    </a:cubicBezTo>
                    <a:cubicBezTo>
                      <a:pt x="4404" y="1504"/>
                      <a:pt x="4204" y="1237"/>
                      <a:pt x="3937" y="1003"/>
                    </a:cubicBezTo>
                    <a:cubicBezTo>
                      <a:pt x="3702" y="875"/>
                      <a:pt x="3439" y="815"/>
                      <a:pt x="3167" y="815"/>
                    </a:cubicBezTo>
                    <a:cubicBezTo>
                      <a:pt x="3014" y="815"/>
                      <a:pt x="2858" y="834"/>
                      <a:pt x="2703" y="870"/>
                    </a:cubicBezTo>
                    <a:cubicBezTo>
                      <a:pt x="2511" y="918"/>
                      <a:pt x="2314" y="941"/>
                      <a:pt x="2117" y="941"/>
                    </a:cubicBezTo>
                    <a:cubicBezTo>
                      <a:pt x="1625" y="941"/>
                      <a:pt x="1129" y="798"/>
                      <a:pt x="701" y="536"/>
                    </a:cubicBezTo>
                    <a:cubicBezTo>
                      <a:pt x="258" y="283"/>
                      <a:pt x="55" y="0"/>
                      <a:pt x="7"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877;p60"/>
              <p:cNvSpPr/>
              <p:nvPr/>
            </p:nvSpPr>
            <p:spPr>
              <a:xfrm flipH="1">
                <a:off x="1928475" y="2195846"/>
                <a:ext cx="353401" cy="42589"/>
              </a:xfrm>
              <a:custGeom>
                <a:avLst/>
                <a:gdLst/>
                <a:ahLst/>
                <a:cxnLst/>
                <a:rect l="l" t="t" r="r" b="b"/>
                <a:pathLst>
                  <a:path w="18380" h="2215" extrusionOk="0">
                    <a:moveTo>
                      <a:pt x="13077" y="0"/>
                    </a:moveTo>
                    <a:cubicBezTo>
                      <a:pt x="12931" y="0"/>
                      <a:pt x="12785" y="4"/>
                      <a:pt x="12642" y="13"/>
                    </a:cubicBezTo>
                    <a:cubicBezTo>
                      <a:pt x="12009" y="80"/>
                      <a:pt x="11442" y="280"/>
                      <a:pt x="10874" y="547"/>
                    </a:cubicBezTo>
                    <a:cubicBezTo>
                      <a:pt x="10341" y="847"/>
                      <a:pt x="9774" y="1181"/>
                      <a:pt x="9173" y="1448"/>
                    </a:cubicBezTo>
                    <a:cubicBezTo>
                      <a:pt x="8640" y="1748"/>
                      <a:pt x="8006" y="1948"/>
                      <a:pt x="7372" y="1981"/>
                    </a:cubicBezTo>
                    <a:cubicBezTo>
                      <a:pt x="7275" y="1987"/>
                      <a:pt x="7176" y="1990"/>
                      <a:pt x="7077" y="1990"/>
                    </a:cubicBezTo>
                    <a:cubicBezTo>
                      <a:pt x="6600" y="1990"/>
                      <a:pt x="6107" y="1925"/>
                      <a:pt x="5637" y="1815"/>
                    </a:cubicBezTo>
                    <a:cubicBezTo>
                      <a:pt x="4670" y="1514"/>
                      <a:pt x="3669" y="1281"/>
                      <a:pt x="2669" y="1147"/>
                    </a:cubicBezTo>
                    <a:cubicBezTo>
                      <a:pt x="2486" y="1121"/>
                      <a:pt x="2302" y="1109"/>
                      <a:pt x="2120" y="1109"/>
                    </a:cubicBezTo>
                    <a:cubicBezTo>
                      <a:pt x="1606" y="1109"/>
                      <a:pt x="1102" y="1209"/>
                      <a:pt x="634" y="1381"/>
                    </a:cubicBezTo>
                    <a:cubicBezTo>
                      <a:pt x="434" y="1481"/>
                      <a:pt x="300" y="1581"/>
                      <a:pt x="133" y="1681"/>
                    </a:cubicBezTo>
                    <a:cubicBezTo>
                      <a:pt x="33" y="1781"/>
                      <a:pt x="0" y="1815"/>
                      <a:pt x="0" y="1815"/>
                    </a:cubicBezTo>
                    <a:cubicBezTo>
                      <a:pt x="200" y="1681"/>
                      <a:pt x="434" y="1581"/>
                      <a:pt x="667" y="1481"/>
                    </a:cubicBezTo>
                    <a:cubicBezTo>
                      <a:pt x="1111" y="1318"/>
                      <a:pt x="1571" y="1236"/>
                      <a:pt x="2036" y="1236"/>
                    </a:cubicBezTo>
                    <a:cubicBezTo>
                      <a:pt x="2235" y="1236"/>
                      <a:pt x="2435" y="1251"/>
                      <a:pt x="2635" y="1281"/>
                    </a:cubicBezTo>
                    <a:cubicBezTo>
                      <a:pt x="3636" y="1448"/>
                      <a:pt x="4637" y="1715"/>
                      <a:pt x="5604" y="2015"/>
                    </a:cubicBezTo>
                    <a:cubicBezTo>
                      <a:pt x="6171" y="2148"/>
                      <a:pt x="6805" y="2215"/>
                      <a:pt x="7405" y="2215"/>
                    </a:cubicBezTo>
                    <a:cubicBezTo>
                      <a:pt x="8072" y="2148"/>
                      <a:pt x="8706" y="1981"/>
                      <a:pt x="9273" y="1648"/>
                    </a:cubicBezTo>
                    <a:cubicBezTo>
                      <a:pt x="9874" y="1381"/>
                      <a:pt x="10441" y="1014"/>
                      <a:pt x="10975" y="747"/>
                    </a:cubicBezTo>
                    <a:cubicBezTo>
                      <a:pt x="11508" y="480"/>
                      <a:pt x="12075" y="280"/>
                      <a:pt x="12642" y="213"/>
                    </a:cubicBezTo>
                    <a:cubicBezTo>
                      <a:pt x="12838" y="201"/>
                      <a:pt x="13033" y="194"/>
                      <a:pt x="13228" y="194"/>
                    </a:cubicBezTo>
                    <a:cubicBezTo>
                      <a:pt x="13567" y="194"/>
                      <a:pt x="13905" y="217"/>
                      <a:pt x="14244" y="280"/>
                    </a:cubicBezTo>
                    <a:cubicBezTo>
                      <a:pt x="14744" y="347"/>
                      <a:pt x="15244" y="414"/>
                      <a:pt x="15645" y="480"/>
                    </a:cubicBezTo>
                    <a:cubicBezTo>
                      <a:pt x="16512" y="647"/>
                      <a:pt x="17179" y="814"/>
                      <a:pt x="17646" y="914"/>
                    </a:cubicBezTo>
                    <a:cubicBezTo>
                      <a:pt x="18113" y="1014"/>
                      <a:pt x="18380" y="1081"/>
                      <a:pt x="18380" y="1081"/>
                    </a:cubicBezTo>
                    <a:cubicBezTo>
                      <a:pt x="18380" y="1047"/>
                      <a:pt x="18313" y="1047"/>
                      <a:pt x="18213" y="1014"/>
                    </a:cubicBezTo>
                    <a:cubicBezTo>
                      <a:pt x="18080" y="947"/>
                      <a:pt x="17913" y="914"/>
                      <a:pt x="17679" y="847"/>
                    </a:cubicBezTo>
                    <a:cubicBezTo>
                      <a:pt x="17212" y="714"/>
                      <a:pt x="16512" y="514"/>
                      <a:pt x="15678" y="347"/>
                    </a:cubicBezTo>
                    <a:cubicBezTo>
                      <a:pt x="15244" y="247"/>
                      <a:pt x="14777" y="147"/>
                      <a:pt x="14277" y="80"/>
                    </a:cubicBezTo>
                    <a:cubicBezTo>
                      <a:pt x="13886" y="31"/>
                      <a:pt x="13478" y="0"/>
                      <a:pt x="13077"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878;p60"/>
              <p:cNvSpPr/>
              <p:nvPr/>
            </p:nvSpPr>
            <p:spPr>
              <a:xfrm flipH="1">
                <a:off x="1920130" y="2228324"/>
                <a:ext cx="350210" cy="45396"/>
              </a:xfrm>
              <a:custGeom>
                <a:avLst/>
                <a:gdLst/>
                <a:ahLst/>
                <a:cxnLst/>
                <a:rect l="l" t="t" r="r" b="b"/>
                <a:pathLst>
                  <a:path w="18214" h="2361" extrusionOk="0">
                    <a:moveTo>
                      <a:pt x="13839" y="0"/>
                    </a:moveTo>
                    <a:cubicBezTo>
                      <a:pt x="13422" y="0"/>
                      <a:pt x="13014" y="69"/>
                      <a:pt x="12643" y="192"/>
                    </a:cubicBezTo>
                    <a:cubicBezTo>
                      <a:pt x="11509" y="559"/>
                      <a:pt x="10508" y="1327"/>
                      <a:pt x="9307" y="1827"/>
                    </a:cubicBezTo>
                    <a:cubicBezTo>
                      <a:pt x="8690" y="2060"/>
                      <a:pt x="8065" y="2144"/>
                      <a:pt x="7456" y="2144"/>
                    </a:cubicBezTo>
                    <a:cubicBezTo>
                      <a:pt x="6847" y="2144"/>
                      <a:pt x="6255" y="2060"/>
                      <a:pt x="5705" y="1960"/>
                    </a:cubicBezTo>
                    <a:cubicBezTo>
                      <a:pt x="4704" y="1760"/>
                      <a:pt x="3703" y="1593"/>
                      <a:pt x="2669" y="1560"/>
                    </a:cubicBezTo>
                    <a:cubicBezTo>
                      <a:pt x="2586" y="1556"/>
                      <a:pt x="2502" y="1554"/>
                      <a:pt x="2417" y="1554"/>
                    </a:cubicBezTo>
                    <a:cubicBezTo>
                      <a:pt x="1828" y="1554"/>
                      <a:pt x="1222" y="1656"/>
                      <a:pt x="668" y="1860"/>
                    </a:cubicBezTo>
                    <a:cubicBezTo>
                      <a:pt x="467" y="1960"/>
                      <a:pt x="301" y="2027"/>
                      <a:pt x="167" y="2127"/>
                    </a:cubicBezTo>
                    <a:cubicBezTo>
                      <a:pt x="67" y="2194"/>
                      <a:pt x="0" y="2227"/>
                      <a:pt x="0" y="2261"/>
                    </a:cubicBezTo>
                    <a:cubicBezTo>
                      <a:pt x="0" y="2261"/>
                      <a:pt x="234" y="2127"/>
                      <a:pt x="701" y="1960"/>
                    </a:cubicBezTo>
                    <a:cubicBezTo>
                      <a:pt x="1234" y="1764"/>
                      <a:pt x="1791" y="1685"/>
                      <a:pt x="2352" y="1685"/>
                    </a:cubicBezTo>
                    <a:cubicBezTo>
                      <a:pt x="2458" y="1685"/>
                      <a:pt x="2563" y="1688"/>
                      <a:pt x="2669" y="1693"/>
                    </a:cubicBezTo>
                    <a:cubicBezTo>
                      <a:pt x="3670" y="1794"/>
                      <a:pt x="4670" y="1927"/>
                      <a:pt x="5638" y="2160"/>
                    </a:cubicBezTo>
                    <a:cubicBezTo>
                      <a:pt x="6238" y="2261"/>
                      <a:pt x="6839" y="2327"/>
                      <a:pt x="7439" y="2361"/>
                    </a:cubicBezTo>
                    <a:cubicBezTo>
                      <a:pt x="8106" y="2361"/>
                      <a:pt x="8740" y="2261"/>
                      <a:pt x="9374" y="2027"/>
                    </a:cubicBezTo>
                    <a:cubicBezTo>
                      <a:pt x="10608" y="1527"/>
                      <a:pt x="11642" y="759"/>
                      <a:pt x="12710" y="393"/>
                    </a:cubicBezTo>
                    <a:cubicBezTo>
                      <a:pt x="13085" y="242"/>
                      <a:pt x="13479" y="167"/>
                      <a:pt x="13863" y="167"/>
                    </a:cubicBezTo>
                    <a:cubicBezTo>
                      <a:pt x="13992" y="167"/>
                      <a:pt x="14119" y="176"/>
                      <a:pt x="14244" y="192"/>
                    </a:cubicBezTo>
                    <a:cubicBezTo>
                      <a:pt x="14711" y="259"/>
                      <a:pt x="15178" y="359"/>
                      <a:pt x="15612" y="493"/>
                    </a:cubicBezTo>
                    <a:cubicBezTo>
                      <a:pt x="16446" y="726"/>
                      <a:pt x="17079" y="993"/>
                      <a:pt x="17513" y="1193"/>
                    </a:cubicBezTo>
                    <a:cubicBezTo>
                      <a:pt x="17980" y="1360"/>
                      <a:pt x="18213" y="1460"/>
                      <a:pt x="18213" y="1460"/>
                    </a:cubicBezTo>
                    <a:cubicBezTo>
                      <a:pt x="18147" y="1427"/>
                      <a:pt x="18113" y="1393"/>
                      <a:pt x="18047" y="1360"/>
                    </a:cubicBezTo>
                    <a:cubicBezTo>
                      <a:pt x="17913" y="1293"/>
                      <a:pt x="17746" y="1226"/>
                      <a:pt x="17546" y="1126"/>
                    </a:cubicBezTo>
                    <a:cubicBezTo>
                      <a:pt x="16913" y="826"/>
                      <a:pt x="16279" y="559"/>
                      <a:pt x="15645" y="359"/>
                    </a:cubicBezTo>
                    <a:cubicBezTo>
                      <a:pt x="15211" y="192"/>
                      <a:pt x="14744" y="92"/>
                      <a:pt x="14277" y="26"/>
                    </a:cubicBezTo>
                    <a:cubicBezTo>
                      <a:pt x="14131" y="8"/>
                      <a:pt x="13984" y="0"/>
                      <a:pt x="13839"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879;p60"/>
              <p:cNvSpPr/>
              <p:nvPr/>
            </p:nvSpPr>
            <p:spPr>
              <a:xfrm flipH="1">
                <a:off x="2027240" y="2163388"/>
                <a:ext cx="113538" cy="80179"/>
              </a:xfrm>
              <a:custGeom>
                <a:avLst/>
                <a:gdLst/>
                <a:ahLst/>
                <a:cxnLst/>
                <a:rect l="l" t="t" r="r" b="b"/>
                <a:pathLst>
                  <a:path w="5905" h="4170" extrusionOk="0">
                    <a:moveTo>
                      <a:pt x="34" y="0"/>
                    </a:moveTo>
                    <a:lnTo>
                      <a:pt x="34" y="0"/>
                    </a:lnTo>
                    <a:cubicBezTo>
                      <a:pt x="1" y="33"/>
                      <a:pt x="34" y="134"/>
                      <a:pt x="101" y="300"/>
                    </a:cubicBezTo>
                    <a:cubicBezTo>
                      <a:pt x="167" y="567"/>
                      <a:pt x="267" y="834"/>
                      <a:pt x="401" y="1101"/>
                    </a:cubicBezTo>
                    <a:cubicBezTo>
                      <a:pt x="568" y="1468"/>
                      <a:pt x="801" y="1801"/>
                      <a:pt x="1101" y="2135"/>
                    </a:cubicBezTo>
                    <a:cubicBezTo>
                      <a:pt x="1435" y="2502"/>
                      <a:pt x="1802" y="2869"/>
                      <a:pt x="2202" y="3136"/>
                    </a:cubicBezTo>
                    <a:cubicBezTo>
                      <a:pt x="2636" y="3436"/>
                      <a:pt x="3103" y="3669"/>
                      <a:pt x="3570" y="3836"/>
                    </a:cubicBezTo>
                    <a:cubicBezTo>
                      <a:pt x="3970" y="4003"/>
                      <a:pt x="4370" y="4070"/>
                      <a:pt x="4771" y="4136"/>
                    </a:cubicBezTo>
                    <a:cubicBezTo>
                      <a:pt x="5038" y="4170"/>
                      <a:pt x="5338" y="4170"/>
                      <a:pt x="5605" y="4170"/>
                    </a:cubicBezTo>
                    <a:cubicBezTo>
                      <a:pt x="5805" y="4136"/>
                      <a:pt x="5905" y="4103"/>
                      <a:pt x="5905" y="4103"/>
                    </a:cubicBezTo>
                    <a:cubicBezTo>
                      <a:pt x="5905" y="4070"/>
                      <a:pt x="5471" y="4103"/>
                      <a:pt x="4804" y="3970"/>
                    </a:cubicBezTo>
                    <a:cubicBezTo>
                      <a:pt x="4404" y="3903"/>
                      <a:pt x="4003" y="3803"/>
                      <a:pt x="3637" y="3669"/>
                    </a:cubicBezTo>
                    <a:cubicBezTo>
                      <a:pt x="3170" y="3469"/>
                      <a:pt x="2736" y="3236"/>
                      <a:pt x="2336" y="2969"/>
                    </a:cubicBezTo>
                    <a:cubicBezTo>
                      <a:pt x="1935" y="2669"/>
                      <a:pt x="1568" y="2368"/>
                      <a:pt x="1235" y="2002"/>
                    </a:cubicBezTo>
                    <a:cubicBezTo>
                      <a:pt x="968" y="1701"/>
                      <a:pt x="734" y="1368"/>
                      <a:pt x="534" y="1034"/>
                    </a:cubicBezTo>
                    <a:cubicBezTo>
                      <a:pt x="201" y="434"/>
                      <a:pt x="34" y="0"/>
                      <a:pt x="3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880;p60"/>
              <p:cNvSpPr/>
              <p:nvPr/>
            </p:nvSpPr>
            <p:spPr>
              <a:xfrm flipH="1">
                <a:off x="2003494" y="2172368"/>
                <a:ext cx="136650" cy="106040"/>
              </a:xfrm>
              <a:custGeom>
                <a:avLst/>
                <a:gdLst/>
                <a:ahLst/>
                <a:cxnLst/>
                <a:rect l="l" t="t" r="r" b="b"/>
                <a:pathLst>
                  <a:path w="7107" h="5515" extrusionOk="0">
                    <a:moveTo>
                      <a:pt x="1" y="0"/>
                    </a:moveTo>
                    <a:cubicBezTo>
                      <a:pt x="301" y="1535"/>
                      <a:pt x="868" y="3102"/>
                      <a:pt x="2002" y="4203"/>
                    </a:cubicBezTo>
                    <a:cubicBezTo>
                      <a:pt x="2821" y="4998"/>
                      <a:pt x="3970" y="5514"/>
                      <a:pt x="5098" y="5514"/>
                    </a:cubicBezTo>
                    <a:cubicBezTo>
                      <a:pt x="5532" y="5514"/>
                      <a:pt x="5964" y="5438"/>
                      <a:pt x="6372" y="5271"/>
                    </a:cubicBezTo>
                    <a:cubicBezTo>
                      <a:pt x="6672" y="5171"/>
                      <a:pt x="6939" y="4937"/>
                      <a:pt x="7073" y="4637"/>
                    </a:cubicBezTo>
                    <a:cubicBezTo>
                      <a:pt x="7106" y="4237"/>
                      <a:pt x="6873" y="3870"/>
                      <a:pt x="6506" y="3736"/>
                    </a:cubicBezTo>
                    <a:cubicBezTo>
                      <a:pt x="6139" y="3603"/>
                      <a:pt x="5738" y="3569"/>
                      <a:pt x="5371" y="3569"/>
                    </a:cubicBezTo>
                    <a:cubicBezTo>
                      <a:pt x="3137" y="3436"/>
                      <a:pt x="1135" y="2135"/>
                      <a:pt x="101" y="167"/>
                    </a:cubicBezTo>
                    <a:lnTo>
                      <a:pt x="1"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881;p60"/>
              <p:cNvSpPr/>
              <p:nvPr/>
            </p:nvSpPr>
            <p:spPr>
              <a:xfrm flipH="1">
                <a:off x="1904713" y="2085761"/>
                <a:ext cx="60317" cy="205273"/>
              </a:xfrm>
              <a:custGeom>
                <a:avLst/>
                <a:gdLst/>
                <a:ahLst/>
                <a:cxnLst/>
                <a:rect l="l" t="t" r="r" b="b"/>
                <a:pathLst>
                  <a:path w="3137" h="10676" extrusionOk="0">
                    <a:moveTo>
                      <a:pt x="0" y="1"/>
                    </a:moveTo>
                    <a:cubicBezTo>
                      <a:pt x="0" y="134"/>
                      <a:pt x="34" y="301"/>
                      <a:pt x="67" y="435"/>
                    </a:cubicBezTo>
                    <a:cubicBezTo>
                      <a:pt x="101" y="701"/>
                      <a:pt x="201" y="1102"/>
                      <a:pt x="301" y="1602"/>
                    </a:cubicBezTo>
                    <a:cubicBezTo>
                      <a:pt x="534" y="2569"/>
                      <a:pt x="901" y="3937"/>
                      <a:pt x="1335" y="5405"/>
                    </a:cubicBezTo>
                    <a:cubicBezTo>
                      <a:pt x="1768" y="6872"/>
                      <a:pt x="2202" y="8207"/>
                      <a:pt x="2536" y="9141"/>
                    </a:cubicBezTo>
                    <a:cubicBezTo>
                      <a:pt x="2702" y="9608"/>
                      <a:pt x="2836" y="10008"/>
                      <a:pt x="2936" y="10275"/>
                    </a:cubicBezTo>
                    <a:cubicBezTo>
                      <a:pt x="2969" y="10408"/>
                      <a:pt x="3036" y="10575"/>
                      <a:pt x="3136" y="10675"/>
                    </a:cubicBezTo>
                    <a:cubicBezTo>
                      <a:pt x="3103" y="10542"/>
                      <a:pt x="3069" y="10375"/>
                      <a:pt x="3003" y="10242"/>
                    </a:cubicBezTo>
                    <a:cubicBezTo>
                      <a:pt x="2936" y="9941"/>
                      <a:pt x="2802" y="9541"/>
                      <a:pt x="2669" y="9107"/>
                    </a:cubicBezTo>
                    <a:cubicBezTo>
                      <a:pt x="2369" y="8173"/>
                      <a:pt x="1969" y="6839"/>
                      <a:pt x="1535" y="5371"/>
                    </a:cubicBezTo>
                    <a:cubicBezTo>
                      <a:pt x="1101" y="3870"/>
                      <a:pt x="734" y="2536"/>
                      <a:pt x="467" y="1569"/>
                    </a:cubicBezTo>
                    <a:cubicBezTo>
                      <a:pt x="334" y="1102"/>
                      <a:pt x="234" y="735"/>
                      <a:pt x="134" y="435"/>
                    </a:cubicBezTo>
                    <a:cubicBezTo>
                      <a:pt x="101" y="268"/>
                      <a:pt x="67" y="134"/>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882;p60"/>
              <p:cNvSpPr/>
              <p:nvPr/>
            </p:nvSpPr>
            <p:spPr>
              <a:xfrm flipH="1">
                <a:off x="1682189" y="2239919"/>
                <a:ext cx="584939" cy="280741"/>
              </a:xfrm>
              <a:custGeom>
                <a:avLst/>
                <a:gdLst/>
                <a:ahLst/>
                <a:cxnLst/>
                <a:rect l="l" t="t" r="r" b="b"/>
                <a:pathLst>
                  <a:path w="30422" h="14601" extrusionOk="0">
                    <a:moveTo>
                      <a:pt x="25762" y="0"/>
                    </a:moveTo>
                    <a:cubicBezTo>
                      <a:pt x="24686" y="0"/>
                      <a:pt x="23848" y="519"/>
                      <a:pt x="23117" y="1324"/>
                    </a:cubicBezTo>
                    <a:lnTo>
                      <a:pt x="22383" y="2024"/>
                    </a:lnTo>
                    <a:cubicBezTo>
                      <a:pt x="21883" y="2592"/>
                      <a:pt x="21215" y="2925"/>
                      <a:pt x="20515" y="2992"/>
                    </a:cubicBezTo>
                    <a:lnTo>
                      <a:pt x="21215" y="5227"/>
                    </a:lnTo>
                    <a:cubicBezTo>
                      <a:pt x="21215" y="5227"/>
                      <a:pt x="9907" y="9230"/>
                      <a:pt x="6772" y="9997"/>
                    </a:cubicBezTo>
                    <a:cubicBezTo>
                      <a:pt x="3603" y="10764"/>
                      <a:pt x="0" y="14600"/>
                      <a:pt x="0" y="14600"/>
                    </a:cubicBezTo>
                    <a:lnTo>
                      <a:pt x="24751" y="11231"/>
                    </a:lnTo>
                    <a:cubicBezTo>
                      <a:pt x="28220" y="10731"/>
                      <a:pt x="30422" y="7228"/>
                      <a:pt x="29288" y="3892"/>
                    </a:cubicBezTo>
                    <a:lnTo>
                      <a:pt x="28154" y="557"/>
                    </a:lnTo>
                    <a:lnTo>
                      <a:pt x="27053" y="223"/>
                    </a:lnTo>
                    <a:cubicBezTo>
                      <a:pt x="26586" y="70"/>
                      <a:pt x="26158" y="0"/>
                      <a:pt x="25762" y="0"/>
                    </a:cubicBez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883;p60"/>
              <p:cNvSpPr/>
              <p:nvPr/>
            </p:nvSpPr>
            <p:spPr>
              <a:xfrm flipH="1">
                <a:off x="1769385" y="2334544"/>
                <a:ext cx="89177" cy="15517"/>
              </a:xfrm>
              <a:custGeom>
                <a:avLst/>
                <a:gdLst/>
                <a:ahLst/>
                <a:cxnLst/>
                <a:rect l="l" t="t" r="r" b="b"/>
                <a:pathLst>
                  <a:path w="4638" h="807" extrusionOk="0">
                    <a:moveTo>
                      <a:pt x="1801" y="1"/>
                    </a:moveTo>
                    <a:cubicBezTo>
                      <a:pt x="1194" y="1"/>
                      <a:pt x="585" y="102"/>
                      <a:pt x="1" y="306"/>
                    </a:cubicBezTo>
                    <a:cubicBezTo>
                      <a:pt x="587" y="257"/>
                      <a:pt x="1155" y="226"/>
                      <a:pt x="1731" y="226"/>
                    </a:cubicBezTo>
                    <a:cubicBezTo>
                      <a:pt x="1942" y="226"/>
                      <a:pt x="2155" y="230"/>
                      <a:pt x="2369" y="239"/>
                    </a:cubicBezTo>
                    <a:cubicBezTo>
                      <a:pt x="3136" y="372"/>
                      <a:pt x="3904" y="539"/>
                      <a:pt x="4637" y="806"/>
                    </a:cubicBezTo>
                    <a:cubicBezTo>
                      <a:pt x="3770" y="269"/>
                      <a:pt x="2788" y="1"/>
                      <a:pt x="1801"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884;p60"/>
              <p:cNvSpPr/>
              <p:nvPr/>
            </p:nvSpPr>
            <p:spPr>
              <a:xfrm flipH="1">
                <a:off x="1894480" y="1354601"/>
                <a:ext cx="366726" cy="353998"/>
              </a:xfrm>
              <a:custGeom>
                <a:avLst/>
                <a:gdLst/>
                <a:ahLst/>
                <a:cxnLst/>
                <a:rect l="l" t="t" r="r" b="b"/>
                <a:pathLst>
                  <a:path w="19073" h="18411" extrusionOk="0">
                    <a:moveTo>
                      <a:pt x="9413" y="1"/>
                    </a:moveTo>
                    <a:cubicBezTo>
                      <a:pt x="5029" y="1"/>
                      <a:pt x="0" y="3352"/>
                      <a:pt x="259" y="7870"/>
                    </a:cubicBezTo>
                    <a:lnTo>
                      <a:pt x="14870" y="18411"/>
                    </a:lnTo>
                    <a:cubicBezTo>
                      <a:pt x="16337" y="18277"/>
                      <a:pt x="17338" y="16876"/>
                      <a:pt x="17905" y="15509"/>
                    </a:cubicBezTo>
                    <a:cubicBezTo>
                      <a:pt x="19073" y="12707"/>
                      <a:pt x="19073" y="9538"/>
                      <a:pt x="18372" y="6602"/>
                    </a:cubicBezTo>
                    <a:cubicBezTo>
                      <a:pt x="17672" y="3667"/>
                      <a:pt x="15804" y="1532"/>
                      <a:pt x="11434" y="265"/>
                    </a:cubicBezTo>
                    <a:cubicBezTo>
                      <a:pt x="10793" y="86"/>
                      <a:pt x="10111" y="1"/>
                      <a:pt x="941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885;p60"/>
              <p:cNvSpPr/>
              <p:nvPr/>
            </p:nvSpPr>
            <p:spPr>
              <a:xfrm flipH="1">
                <a:off x="1961813" y="1405481"/>
                <a:ext cx="266839" cy="523815"/>
              </a:xfrm>
              <a:custGeom>
                <a:avLst/>
                <a:gdLst/>
                <a:ahLst/>
                <a:cxnLst/>
                <a:rect l="l" t="t" r="r" b="b"/>
                <a:pathLst>
                  <a:path w="13878" h="27243" extrusionOk="0">
                    <a:moveTo>
                      <a:pt x="4305" y="0"/>
                    </a:moveTo>
                    <a:cubicBezTo>
                      <a:pt x="1986" y="0"/>
                      <a:pt x="428" y="2969"/>
                      <a:pt x="301" y="5391"/>
                    </a:cubicBezTo>
                    <a:cubicBezTo>
                      <a:pt x="101" y="8193"/>
                      <a:pt x="1" y="11662"/>
                      <a:pt x="334" y="13763"/>
                    </a:cubicBezTo>
                    <a:cubicBezTo>
                      <a:pt x="1001" y="18000"/>
                      <a:pt x="4237" y="18534"/>
                      <a:pt x="4237" y="18534"/>
                    </a:cubicBezTo>
                    <a:cubicBezTo>
                      <a:pt x="4237" y="18533"/>
                      <a:pt x="4237" y="18533"/>
                      <a:pt x="4237" y="18533"/>
                    </a:cubicBezTo>
                    <a:cubicBezTo>
                      <a:pt x="4237" y="18533"/>
                      <a:pt x="4238" y="19977"/>
                      <a:pt x="4304" y="23671"/>
                    </a:cubicBezTo>
                    <a:cubicBezTo>
                      <a:pt x="4337" y="25939"/>
                      <a:pt x="4404" y="27206"/>
                      <a:pt x="6972" y="27240"/>
                    </a:cubicBezTo>
                    <a:cubicBezTo>
                      <a:pt x="7033" y="27241"/>
                      <a:pt x="7094" y="27242"/>
                      <a:pt x="7156" y="27242"/>
                    </a:cubicBezTo>
                    <a:cubicBezTo>
                      <a:pt x="9671" y="27242"/>
                      <a:pt x="12977" y="25916"/>
                      <a:pt x="13010" y="23604"/>
                    </a:cubicBezTo>
                    <a:lnTo>
                      <a:pt x="13844" y="3523"/>
                    </a:lnTo>
                    <a:cubicBezTo>
                      <a:pt x="13877" y="2756"/>
                      <a:pt x="13277" y="2088"/>
                      <a:pt x="12510" y="2022"/>
                    </a:cubicBezTo>
                    <a:lnTo>
                      <a:pt x="4637" y="20"/>
                    </a:lnTo>
                    <a:cubicBezTo>
                      <a:pt x="4525" y="7"/>
                      <a:pt x="4414" y="0"/>
                      <a:pt x="4305" y="0"/>
                    </a:cubicBez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886;p60"/>
              <p:cNvSpPr/>
              <p:nvPr/>
            </p:nvSpPr>
            <p:spPr>
              <a:xfrm flipH="1">
                <a:off x="2181813" y="1552101"/>
                <a:ext cx="20535" cy="20554"/>
              </a:xfrm>
              <a:custGeom>
                <a:avLst/>
                <a:gdLst/>
                <a:ahLst/>
                <a:cxnLst/>
                <a:rect l="l" t="t" r="r" b="b"/>
                <a:pathLst>
                  <a:path w="1068" h="1069" extrusionOk="0">
                    <a:moveTo>
                      <a:pt x="567" y="1"/>
                    </a:moveTo>
                    <a:cubicBezTo>
                      <a:pt x="267" y="1"/>
                      <a:pt x="0" y="201"/>
                      <a:pt x="0" y="501"/>
                    </a:cubicBezTo>
                    <a:cubicBezTo>
                      <a:pt x="0" y="801"/>
                      <a:pt x="234" y="1035"/>
                      <a:pt x="501" y="1068"/>
                    </a:cubicBezTo>
                    <a:cubicBezTo>
                      <a:pt x="801" y="1068"/>
                      <a:pt x="1068" y="868"/>
                      <a:pt x="1068" y="568"/>
                    </a:cubicBezTo>
                    <a:cubicBezTo>
                      <a:pt x="1068" y="268"/>
                      <a:pt x="834" y="34"/>
                      <a:pt x="56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887;p60"/>
              <p:cNvSpPr/>
              <p:nvPr/>
            </p:nvSpPr>
            <p:spPr>
              <a:xfrm flipH="1">
                <a:off x="2167066" y="1532853"/>
                <a:ext cx="42973" cy="11113"/>
              </a:xfrm>
              <a:custGeom>
                <a:avLst/>
                <a:gdLst/>
                <a:ahLst/>
                <a:cxnLst/>
                <a:rect l="l" t="t" r="r" b="b"/>
                <a:pathLst>
                  <a:path w="2235" h="578" extrusionOk="0">
                    <a:moveTo>
                      <a:pt x="1101" y="1"/>
                    </a:moveTo>
                    <a:cubicBezTo>
                      <a:pt x="801" y="1"/>
                      <a:pt x="500" y="101"/>
                      <a:pt x="267" y="268"/>
                    </a:cubicBezTo>
                    <a:cubicBezTo>
                      <a:pt x="67" y="401"/>
                      <a:pt x="0" y="535"/>
                      <a:pt x="33" y="568"/>
                    </a:cubicBezTo>
                    <a:cubicBezTo>
                      <a:pt x="40" y="575"/>
                      <a:pt x="50" y="578"/>
                      <a:pt x="64" y="578"/>
                    </a:cubicBezTo>
                    <a:cubicBezTo>
                      <a:pt x="188" y="578"/>
                      <a:pt x="590" y="335"/>
                      <a:pt x="1101" y="335"/>
                    </a:cubicBezTo>
                    <a:cubicBezTo>
                      <a:pt x="1611" y="335"/>
                      <a:pt x="2013" y="578"/>
                      <a:pt x="2137" y="578"/>
                    </a:cubicBezTo>
                    <a:cubicBezTo>
                      <a:pt x="2151" y="578"/>
                      <a:pt x="2162" y="575"/>
                      <a:pt x="2168" y="568"/>
                    </a:cubicBezTo>
                    <a:cubicBezTo>
                      <a:pt x="2235" y="468"/>
                      <a:pt x="2135" y="401"/>
                      <a:pt x="1968" y="268"/>
                    </a:cubicBezTo>
                    <a:cubicBezTo>
                      <a:pt x="1701" y="68"/>
                      <a:pt x="1401" y="1"/>
                      <a:pt x="11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888;p60"/>
              <p:cNvSpPr/>
              <p:nvPr/>
            </p:nvSpPr>
            <p:spPr>
              <a:xfrm flipH="1">
                <a:off x="2072133" y="1552101"/>
                <a:ext cx="20535" cy="20554"/>
              </a:xfrm>
              <a:custGeom>
                <a:avLst/>
                <a:gdLst/>
                <a:ahLst/>
                <a:cxnLst/>
                <a:rect l="l" t="t" r="r" b="b"/>
                <a:pathLst>
                  <a:path w="1068" h="1069" extrusionOk="0">
                    <a:moveTo>
                      <a:pt x="567" y="1"/>
                    </a:moveTo>
                    <a:cubicBezTo>
                      <a:pt x="267" y="1"/>
                      <a:pt x="0" y="201"/>
                      <a:pt x="0" y="501"/>
                    </a:cubicBezTo>
                    <a:cubicBezTo>
                      <a:pt x="0" y="801"/>
                      <a:pt x="234" y="1035"/>
                      <a:pt x="501" y="1068"/>
                    </a:cubicBezTo>
                    <a:cubicBezTo>
                      <a:pt x="801" y="1068"/>
                      <a:pt x="1068" y="868"/>
                      <a:pt x="1068" y="568"/>
                    </a:cubicBezTo>
                    <a:cubicBezTo>
                      <a:pt x="1068" y="268"/>
                      <a:pt x="834" y="34"/>
                      <a:pt x="56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889;p60"/>
              <p:cNvSpPr/>
              <p:nvPr/>
            </p:nvSpPr>
            <p:spPr>
              <a:xfrm flipH="1">
                <a:off x="2056733" y="1534795"/>
                <a:ext cx="42993" cy="11094"/>
              </a:xfrm>
              <a:custGeom>
                <a:avLst/>
                <a:gdLst/>
                <a:ahLst/>
                <a:cxnLst/>
                <a:rect l="l" t="t" r="r" b="b"/>
                <a:pathLst>
                  <a:path w="2236" h="577" extrusionOk="0">
                    <a:moveTo>
                      <a:pt x="1101" y="0"/>
                    </a:moveTo>
                    <a:cubicBezTo>
                      <a:pt x="801" y="0"/>
                      <a:pt x="501" y="100"/>
                      <a:pt x="267" y="267"/>
                    </a:cubicBezTo>
                    <a:cubicBezTo>
                      <a:pt x="67" y="400"/>
                      <a:pt x="0" y="534"/>
                      <a:pt x="34" y="567"/>
                    </a:cubicBezTo>
                    <a:cubicBezTo>
                      <a:pt x="40" y="574"/>
                      <a:pt x="51" y="577"/>
                      <a:pt x="65" y="577"/>
                    </a:cubicBezTo>
                    <a:cubicBezTo>
                      <a:pt x="189" y="577"/>
                      <a:pt x="591" y="334"/>
                      <a:pt x="1101" y="334"/>
                    </a:cubicBezTo>
                    <a:cubicBezTo>
                      <a:pt x="1612" y="334"/>
                      <a:pt x="2014" y="577"/>
                      <a:pt x="2138" y="577"/>
                    </a:cubicBezTo>
                    <a:cubicBezTo>
                      <a:pt x="2152" y="577"/>
                      <a:pt x="2162" y="574"/>
                      <a:pt x="2169" y="567"/>
                    </a:cubicBezTo>
                    <a:cubicBezTo>
                      <a:pt x="2235" y="500"/>
                      <a:pt x="2135" y="400"/>
                      <a:pt x="1935" y="267"/>
                    </a:cubicBezTo>
                    <a:cubicBezTo>
                      <a:pt x="1702" y="100"/>
                      <a:pt x="1401" y="0"/>
                      <a:pt x="110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890;p60"/>
              <p:cNvSpPr/>
              <p:nvPr/>
            </p:nvSpPr>
            <p:spPr>
              <a:xfrm flipH="1">
                <a:off x="2133069" y="1535430"/>
                <a:ext cx="35282" cy="94138"/>
              </a:xfrm>
              <a:custGeom>
                <a:avLst/>
                <a:gdLst/>
                <a:ahLst/>
                <a:cxnLst/>
                <a:rect l="l" t="t" r="r" b="b"/>
                <a:pathLst>
                  <a:path w="1835" h="4896" extrusionOk="0">
                    <a:moveTo>
                      <a:pt x="1768" y="0"/>
                    </a:moveTo>
                    <a:cubicBezTo>
                      <a:pt x="1268" y="934"/>
                      <a:pt x="868" y="1902"/>
                      <a:pt x="534" y="2869"/>
                    </a:cubicBezTo>
                    <a:cubicBezTo>
                      <a:pt x="401" y="3303"/>
                      <a:pt x="234" y="3670"/>
                      <a:pt x="134" y="4037"/>
                    </a:cubicBezTo>
                    <a:cubicBezTo>
                      <a:pt x="34" y="4203"/>
                      <a:pt x="0" y="4404"/>
                      <a:pt x="34" y="4604"/>
                    </a:cubicBezTo>
                    <a:cubicBezTo>
                      <a:pt x="67" y="4704"/>
                      <a:pt x="167" y="4804"/>
                      <a:pt x="300" y="4837"/>
                    </a:cubicBezTo>
                    <a:cubicBezTo>
                      <a:pt x="367" y="4837"/>
                      <a:pt x="467" y="4871"/>
                      <a:pt x="534" y="4871"/>
                    </a:cubicBezTo>
                    <a:cubicBezTo>
                      <a:pt x="701" y="4887"/>
                      <a:pt x="859" y="4896"/>
                      <a:pt x="1018" y="4896"/>
                    </a:cubicBezTo>
                    <a:cubicBezTo>
                      <a:pt x="1176" y="4896"/>
                      <a:pt x="1335" y="4887"/>
                      <a:pt x="1501" y="4871"/>
                    </a:cubicBezTo>
                    <a:cubicBezTo>
                      <a:pt x="1168" y="4771"/>
                      <a:pt x="868" y="4704"/>
                      <a:pt x="534" y="4704"/>
                    </a:cubicBezTo>
                    <a:cubicBezTo>
                      <a:pt x="401" y="4704"/>
                      <a:pt x="267" y="4637"/>
                      <a:pt x="234" y="4537"/>
                    </a:cubicBezTo>
                    <a:cubicBezTo>
                      <a:pt x="200" y="4404"/>
                      <a:pt x="234" y="4237"/>
                      <a:pt x="334" y="4103"/>
                    </a:cubicBezTo>
                    <a:lnTo>
                      <a:pt x="767" y="2969"/>
                    </a:lnTo>
                    <a:cubicBezTo>
                      <a:pt x="1368" y="1368"/>
                      <a:pt x="1835" y="34"/>
                      <a:pt x="176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891;p60"/>
              <p:cNvSpPr/>
              <p:nvPr/>
            </p:nvSpPr>
            <p:spPr>
              <a:xfrm flipH="1">
                <a:off x="2038776" y="1732353"/>
                <a:ext cx="108405" cy="48953"/>
              </a:xfrm>
              <a:custGeom>
                <a:avLst/>
                <a:gdLst/>
                <a:ahLst/>
                <a:cxnLst/>
                <a:rect l="l" t="t" r="r" b="b"/>
                <a:pathLst>
                  <a:path w="5638" h="2546" extrusionOk="0">
                    <a:moveTo>
                      <a:pt x="5637" y="0"/>
                    </a:moveTo>
                    <a:lnTo>
                      <a:pt x="5637" y="0"/>
                    </a:lnTo>
                    <a:cubicBezTo>
                      <a:pt x="3986" y="1004"/>
                      <a:pt x="2084" y="1536"/>
                      <a:pt x="174" y="1536"/>
                    </a:cubicBezTo>
                    <a:cubicBezTo>
                      <a:pt x="116" y="1536"/>
                      <a:pt x="58" y="1536"/>
                      <a:pt x="0" y="1535"/>
                    </a:cubicBezTo>
                    <a:lnTo>
                      <a:pt x="0" y="1535"/>
                    </a:lnTo>
                    <a:lnTo>
                      <a:pt x="33" y="2502"/>
                    </a:lnTo>
                    <a:cubicBezTo>
                      <a:pt x="325" y="2532"/>
                      <a:pt x="603" y="2546"/>
                      <a:pt x="867" y="2546"/>
                    </a:cubicBezTo>
                    <a:cubicBezTo>
                      <a:pt x="4451" y="2546"/>
                      <a:pt x="5637" y="0"/>
                      <a:pt x="5637"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892;p60"/>
              <p:cNvSpPr/>
              <p:nvPr/>
            </p:nvSpPr>
            <p:spPr>
              <a:xfrm flipH="1">
                <a:off x="2100996" y="1648226"/>
                <a:ext cx="35282" cy="24957"/>
              </a:xfrm>
              <a:custGeom>
                <a:avLst/>
                <a:gdLst/>
                <a:ahLst/>
                <a:cxnLst/>
                <a:rect l="l" t="t" r="r" b="b"/>
                <a:pathLst>
                  <a:path w="1835" h="1298" extrusionOk="0">
                    <a:moveTo>
                      <a:pt x="892" y="0"/>
                    </a:moveTo>
                    <a:cubicBezTo>
                      <a:pt x="568" y="0"/>
                      <a:pt x="277" y="135"/>
                      <a:pt x="67" y="406"/>
                    </a:cubicBezTo>
                    <a:lnTo>
                      <a:pt x="33" y="439"/>
                    </a:lnTo>
                    <a:cubicBezTo>
                      <a:pt x="0" y="472"/>
                      <a:pt x="0" y="572"/>
                      <a:pt x="33" y="639"/>
                    </a:cubicBezTo>
                    <a:cubicBezTo>
                      <a:pt x="100" y="706"/>
                      <a:pt x="134" y="773"/>
                      <a:pt x="200" y="806"/>
                    </a:cubicBezTo>
                    <a:cubicBezTo>
                      <a:pt x="434" y="1006"/>
                      <a:pt x="667" y="1173"/>
                      <a:pt x="967" y="1273"/>
                    </a:cubicBezTo>
                    <a:cubicBezTo>
                      <a:pt x="1034" y="1290"/>
                      <a:pt x="1103" y="1298"/>
                      <a:pt x="1172" y="1298"/>
                    </a:cubicBezTo>
                    <a:cubicBezTo>
                      <a:pt x="1378" y="1298"/>
                      <a:pt x="1585" y="1223"/>
                      <a:pt x="1735" y="1073"/>
                    </a:cubicBezTo>
                    <a:cubicBezTo>
                      <a:pt x="1835" y="839"/>
                      <a:pt x="1835" y="572"/>
                      <a:pt x="1668" y="372"/>
                    </a:cubicBezTo>
                    <a:cubicBezTo>
                      <a:pt x="1501" y="172"/>
                      <a:pt x="1268" y="39"/>
                      <a:pt x="1001" y="5"/>
                    </a:cubicBezTo>
                    <a:cubicBezTo>
                      <a:pt x="964" y="2"/>
                      <a:pt x="928" y="0"/>
                      <a:pt x="892"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893;p60"/>
              <p:cNvSpPr/>
              <p:nvPr/>
            </p:nvSpPr>
            <p:spPr>
              <a:xfrm flipH="1">
                <a:off x="2104207" y="1636766"/>
                <a:ext cx="38493" cy="32091"/>
              </a:xfrm>
              <a:custGeom>
                <a:avLst/>
                <a:gdLst/>
                <a:ahLst/>
                <a:cxnLst/>
                <a:rect l="l" t="t" r="r" b="b"/>
                <a:pathLst>
                  <a:path w="2002" h="1669" extrusionOk="0">
                    <a:moveTo>
                      <a:pt x="1869" y="1"/>
                    </a:moveTo>
                    <a:cubicBezTo>
                      <a:pt x="1768" y="1"/>
                      <a:pt x="1768" y="635"/>
                      <a:pt x="1235" y="1068"/>
                    </a:cubicBezTo>
                    <a:cubicBezTo>
                      <a:pt x="701" y="1535"/>
                      <a:pt x="34" y="1469"/>
                      <a:pt x="1" y="1535"/>
                    </a:cubicBezTo>
                    <a:cubicBezTo>
                      <a:pt x="1" y="1635"/>
                      <a:pt x="167" y="1669"/>
                      <a:pt x="434" y="1669"/>
                    </a:cubicBezTo>
                    <a:cubicBezTo>
                      <a:pt x="801" y="1669"/>
                      <a:pt x="1168" y="1535"/>
                      <a:pt x="1435" y="1302"/>
                    </a:cubicBezTo>
                    <a:cubicBezTo>
                      <a:pt x="1735" y="1102"/>
                      <a:pt x="1902" y="768"/>
                      <a:pt x="1935" y="401"/>
                    </a:cubicBezTo>
                    <a:cubicBezTo>
                      <a:pt x="2002" y="134"/>
                      <a:pt x="1902" y="1"/>
                      <a:pt x="186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894;p60"/>
              <p:cNvSpPr/>
              <p:nvPr/>
            </p:nvSpPr>
            <p:spPr>
              <a:xfrm flipH="1">
                <a:off x="2052253" y="1517624"/>
                <a:ext cx="51972" cy="15209"/>
              </a:xfrm>
              <a:custGeom>
                <a:avLst/>
                <a:gdLst/>
                <a:ahLst/>
                <a:cxnLst/>
                <a:rect l="l" t="t" r="r" b="b"/>
                <a:pathLst>
                  <a:path w="2703" h="791" extrusionOk="0">
                    <a:moveTo>
                      <a:pt x="1112" y="0"/>
                    </a:moveTo>
                    <a:cubicBezTo>
                      <a:pt x="861" y="0"/>
                      <a:pt x="610" y="41"/>
                      <a:pt x="368" y="126"/>
                    </a:cubicBezTo>
                    <a:cubicBezTo>
                      <a:pt x="134" y="226"/>
                      <a:pt x="1" y="359"/>
                      <a:pt x="1" y="459"/>
                    </a:cubicBezTo>
                    <a:cubicBezTo>
                      <a:pt x="68" y="593"/>
                      <a:pt x="635" y="526"/>
                      <a:pt x="1335" y="593"/>
                    </a:cubicBezTo>
                    <a:cubicBezTo>
                      <a:pt x="1819" y="665"/>
                      <a:pt x="2249" y="790"/>
                      <a:pt x="2488" y="790"/>
                    </a:cubicBezTo>
                    <a:cubicBezTo>
                      <a:pt x="2579" y="790"/>
                      <a:pt x="2642" y="772"/>
                      <a:pt x="2670" y="726"/>
                    </a:cubicBezTo>
                    <a:cubicBezTo>
                      <a:pt x="2703" y="660"/>
                      <a:pt x="2603" y="526"/>
                      <a:pt x="2369" y="359"/>
                    </a:cubicBezTo>
                    <a:cubicBezTo>
                      <a:pt x="1987" y="126"/>
                      <a:pt x="1551" y="0"/>
                      <a:pt x="111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895;p60"/>
              <p:cNvSpPr/>
              <p:nvPr/>
            </p:nvSpPr>
            <p:spPr>
              <a:xfrm flipH="1">
                <a:off x="2166412" y="1499991"/>
                <a:ext cx="39782" cy="12229"/>
              </a:xfrm>
              <a:custGeom>
                <a:avLst/>
                <a:gdLst/>
                <a:ahLst/>
                <a:cxnLst/>
                <a:rect l="l" t="t" r="r" b="b"/>
                <a:pathLst>
                  <a:path w="2069" h="636" extrusionOk="0">
                    <a:moveTo>
                      <a:pt x="1170" y="0"/>
                    </a:moveTo>
                    <a:cubicBezTo>
                      <a:pt x="1124" y="0"/>
                      <a:pt x="1079" y="3"/>
                      <a:pt x="1034" y="9"/>
                    </a:cubicBezTo>
                    <a:cubicBezTo>
                      <a:pt x="734" y="9"/>
                      <a:pt x="467" y="75"/>
                      <a:pt x="234" y="276"/>
                    </a:cubicBezTo>
                    <a:cubicBezTo>
                      <a:pt x="67" y="376"/>
                      <a:pt x="0" y="509"/>
                      <a:pt x="67" y="576"/>
                    </a:cubicBezTo>
                    <a:cubicBezTo>
                      <a:pt x="100" y="620"/>
                      <a:pt x="167" y="635"/>
                      <a:pt x="258" y="635"/>
                    </a:cubicBezTo>
                    <a:cubicBezTo>
                      <a:pt x="441" y="635"/>
                      <a:pt x="723" y="576"/>
                      <a:pt x="1034" y="576"/>
                    </a:cubicBezTo>
                    <a:cubicBezTo>
                      <a:pt x="1334" y="576"/>
                      <a:pt x="1599" y="612"/>
                      <a:pt x="1784" y="612"/>
                    </a:cubicBezTo>
                    <a:cubicBezTo>
                      <a:pt x="1907" y="612"/>
                      <a:pt x="1995" y="596"/>
                      <a:pt x="2035" y="542"/>
                    </a:cubicBezTo>
                    <a:cubicBezTo>
                      <a:pt x="2068" y="476"/>
                      <a:pt x="2002" y="342"/>
                      <a:pt x="1835" y="209"/>
                    </a:cubicBezTo>
                    <a:cubicBezTo>
                      <a:pt x="1640" y="70"/>
                      <a:pt x="1399" y="0"/>
                      <a:pt x="117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896;p60"/>
              <p:cNvSpPr/>
              <p:nvPr/>
            </p:nvSpPr>
            <p:spPr>
              <a:xfrm flipH="1">
                <a:off x="1950277" y="1378926"/>
                <a:ext cx="285432" cy="444521"/>
              </a:xfrm>
              <a:custGeom>
                <a:avLst/>
                <a:gdLst/>
                <a:ahLst/>
                <a:cxnLst/>
                <a:rect l="l" t="t" r="r" b="b"/>
                <a:pathLst>
                  <a:path w="14845" h="23119" extrusionOk="0">
                    <a:moveTo>
                      <a:pt x="7106" y="0"/>
                    </a:moveTo>
                    <a:lnTo>
                      <a:pt x="7106" y="0"/>
                    </a:lnTo>
                    <a:cubicBezTo>
                      <a:pt x="5671" y="67"/>
                      <a:pt x="4270" y="501"/>
                      <a:pt x="3036" y="1234"/>
                    </a:cubicBezTo>
                    <a:cubicBezTo>
                      <a:pt x="1635" y="1968"/>
                      <a:pt x="601" y="3203"/>
                      <a:pt x="134" y="4670"/>
                    </a:cubicBezTo>
                    <a:cubicBezTo>
                      <a:pt x="1" y="5004"/>
                      <a:pt x="1" y="5337"/>
                      <a:pt x="168" y="5638"/>
                    </a:cubicBezTo>
                    <a:cubicBezTo>
                      <a:pt x="342" y="5856"/>
                      <a:pt x="603" y="5989"/>
                      <a:pt x="874" y="5989"/>
                    </a:cubicBezTo>
                    <a:cubicBezTo>
                      <a:pt x="1017" y="5989"/>
                      <a:pt x="1163" y="5952"/>
                      <a:pt x="1302" y="5871"/>
                    </a:cubicBezTo>
                    <a:cubicBezTo>
                      <a:pt x="1702" y="5671"/>
                      <a:pt x="2002" y="5371"/>
                      <a:pt x="2269" y="5004"/>
                    </a:cubicBezTo>
                    <a:cubicBezTo>
                      <a:pt x="2500" y="5913"/>
                      <a:pt x="3256" y="6363"/>
                      <a:pt x="4012" y="6363"/>
                    </a:cubicBezTo>
                    <a:cubicBezTo>
                      <a:pt x="4782" y="6363"/>
                      <a:pt x="5553" y="5896"/>
                      <a:pt x="5772" y="4970"/>
                    </a:cubicBezTo>
                    <a:cubicBezTo>
                      <a:pt x="5837" y="5784"/>
                      <a:pt x="6505" y="6439"/>
                      <a:pt x="7344" y="6439"/>
                    </a:cubicBezTo>
                    <a:cubicBezTo>
                      <a:pt x="7364" y="6439"/>
                      <a:pt x="7385" y="6439"/>
                      <a:pt x="7406" y="6438"/>
                    </a:cubicBezTo>
                    <a:cubicBezTo>
                      <a:pt x="8240" y="6371"/>
                      <a:pt x="8940" y="5804"/>
                      <a:pt x="9207" y="5004"/>
                    </a:cubicBezTo>
                    <a:cubicBezTo>
                      <a:pt x="9307" y="5738"/>
                      <a:pt x="9541" y="6472"/>
                      <a:pt x="9941" y="7105"/>
                    </a:cubicBezTo>
                    <a:cubicBezTo>
                      <a:pt x="10268" y="7623"/>
                      <a:pt x="10840" y="7918"/>
                      <a:pt x="11438" y="7918"/>
                    </a:cubicBezTo>
                    <a:cubicBezTo>
                      <a:pt x="11572" y="7918"/>
                      <a:pt x="11708" y="7903"/>
                      <a:pt x="11843" y="7873"/>
                    </a:cubicBezTo>
                    <a:lnTo>
                      <a:pt x="11843" y="7873"/>
                    </a:lnTo>
                    <a:cubicBezTo>
                      <a:pt x="11709" y="8506"/>
                      <a:pt x="11709" y="9140"/>
                      <a:pt x="11876" y="9774"/>
                    </a:cubicBezTo>
                    <a:cubicBezTo>
                      <a:pt x="12108" y="10371"/>
                      <a:pt x="13130" y="23118"/>
                      <a:pt x="13732" y="23118"/>
                    </a:cubicBezTo>
                    <a:cubicBezTo>
                      <a:pt x="13736" y="23118"/>
                      <a:pt x="13740" y="23118"/>
                      <a:pt x="13744" y="23117"/>
                    </a:cubicBezTo>
                    <a:cubicBezTo>
                      <a:pt x="14344" y="22917"/>
                      <a:pt x="14178" y="9774"/>
                      <a:pt x="14311" y="9140"/>
                    </a:cubicBezTo>
                    <a:cubicBezTo>
                      <a:pt x="14611" y="8006"/>
                      <a:pt x="14778" y="6805"/>
                      <a:pt x="14778" y="5604"/>
                    </a:cubicBezTo>
                    <a:cubicBezTo>
                      <a:pt x="14845" y="3069"/>
                      <a:pt x="13077" y="868"/>
                      <a:pt x="10608" y="367"/>
                    </a:cubicBezTo>
                    <a:cubicBezTo>
                      <a:pt x="9643" y="126"/>
                      <a:pt x="8656" y="14"/>
                      <a:pt x="7665" y="14"/>
                    </a:cubicBezTo>
                    <a:cubicBezTo>
                      <a:pt x="7423" y="14"/>
                      <a:pt x="7181" y="21"/>
                      <a:pt x="6939" y="34"/>
                    </a:cubicBezTo>
                    <a:lnTo>
                      <a:pt x="7106"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897;p60"/>
              <p:cNvSpPr/>
              <p:nvPr/>
            </p:nvSpPr>
            <p:spPr>
              <a:xfrm flipH="1">
                <a:off x="2226067" y="1452034"/>
                <a:ext cx="205907" cy="303237"/>
              </a:xfrm>
              <a:custGeom>
                <a:avLst/>
                <a:gdLst/>
                <a:ahLst/>
                <a:cxnLst/>
                <a:rect l="l" t="t" r="r" b="b"/>
                <a:pathLst>
                  <a:path w="10709" h="15771" extrusionOk="0">
                    <a:moveTo>
                      <a:pt x="10708" y="1"/>
                    </a:moveTo>
                    <a:cubicBezTo>
                      <a:pt x="10641" y="34"/>
                      <a:pt x="10575" y="68"/>
                      <a:pt x="10508" y="134"/>
                    </a:cubicBezTo>
                    <a:cubicBezTo>
                      <a:pt x="10274" y="268"/>
                      <a:pt x="10074" y="401"/>
                      <a:pt x="9874" y="568"/>
                    </a:cubicBezTo>
                    <a:cubicBezTo>
                      <a:pt x="9174" y="1202"/>
                      <a:pt x="8640" y="1969"/>
                      <a:pt x="8273" y="2803"/>
                    </a:cubicBezTo>
                    <a:cubicBezTo>
                      <a:pt x="7739" y="4071"/>
                      <a:pt x="7372" y="5405"/>
                      <a:pt x="7206" y="6739"/>
                    </a:cubicBezTo>
                    <a:cubicBezTo>
                      <a:pt x="6972" y="8274"/>
                      <a:pt x="6805" y="9975"/>
                      <a:pt x="6272" y="11643"/>
                    </a:cubicBezTo>
                    <a:cubicBezTo>
                      <a:pt x="6005" y="12443"/>
                      <a:pt x="5638" y="13210"/>
                      <a:pt x="5104" y="13878"/>
                    </a:cubicBezTo>
                    <a:cubicBezTo>
                      <a:pt x="4670" y="14511"/>
                      <a:pt x="4037" y="15045"/>
                      <a:pt x="3303" y="15379"/>
                    </a:cubicBezTo>
                    <a:cubicBezTo>
                      <a:pt x="2986" y="15512"/>
                      <a:pt x="2644" y="15579"/>
                      <a:pt x="2298" y="15579"/>
                    </a:cubicBezTo>
                    <a:cubicBezTo>
                      <a:pt x="1952" y="15579"/>
                      <a:pt x="1602" y="15512"/>
                      <a:pt x="1268" y="15379"/>
                    </a:cubicBezTo>
                    <a:cubicBezTo>
                      <a:pt x="1001" y="15245"/>
                      <a:pt x="734" y="15045"/>
                      <a:pt x="534" y="14778"/>
                    </a:cubicBezTo>
                    <a:cubicBezTo>
                      <a:pt x="367" y="14545"/>
                      <a:pt x="267" y="14278"/>
                      <a:pt x="234" y="13978"/>
                    </a:cubicBezTo>
                    <a:cubicBezTo>
                      <a:pt x="134" y="13477"/>
                      <a:pt x="334" y="12977"/>
                      <a:pt x="701" y="12643"/>
                    </a:cubicBezTo>
                    <a:cubicBezTo>
                      <a:pt x="954" y="12467"/>
                      <a:pt x="1225" y="12385"/>
                      <a:pt x="1516" y="12385"/>
                    </a:cubicBezTo>
                    <a:cubicBezTo>
                      <a:pt x="1609" y="12385"/>
                      <a:pt x="1705" y="12394"/>
                      <a:pt x="1802" y="12410"/>
                    </a:cubicBezTo>
                    <a:cubicBezTo>
                      <a:pt x="2035" y="12443"/>
                      <a:pt x="2269" y="12543"/>
                      <a:pt x="2436" y="12743"/>
                    </a:cubicBezTo>
                    <a:cubicBezTo>
                      <a:pt x="2536" y="12844"/>
                      <a:pt x="2602" y="12910"/>
                      <a:pt x="2602" y="12910"/>
                    </a:cubicBezTo>
                    <a:cubicBezTo>
                      <a:pt x="2569" y="12844"/>
                      <a:pt x="2536" y="12777"/>
                      <a:pt x="2469" y="12710"/>
                    </a:cubicBezTo>
                    <a:cubicBezTo>
                      <a:pt x="2302" y="12510"/>
                      <a:pt x="2069" y="12377"/>
                      <a:pt x="1802" y="12343"/>
                    </a:cubicBezTo>
                    <a:cubicBezTo>
                      <a:pt x="1682" y="12313"/>
                      <a:pt x="1559" y="12298"/>
                      <a:pt x="1436" y="12298"/>
                    </a:cubicBezTo>
                    <a:cubicBezTo>
                      <a:pt x="1150" y="12298"/>
                      <a:pt x="868" y="12380"/>
                      <a:pt x="634" y="12543"/>
                    </a:cubicBezTo>
                    <a:cubicBezTo>
                      <a:pt x="201" y="12910"/>
                      <a:pt x="0" y="13444"/>
                      <a:pt x="67" y="14011"/>
                    </a:cubicBezTo>
                    <a:cubicBezTo>
                      <a:pt x="101" y="14345"/>
                      <a:pt x="234" y="14645"/>
                      <a:pt x="401" y="14878"/>
                    </a:cubicBezTo>
                    <a:cubicBezTo>
                      <a:pt x="601" y="15179"/>
                      <a:pt x="901" y="15379"/>
                      <a:pt x="1201" y="15545"/>
                    </a:cubicBezTo>
                    <a:cubicBezTo>
                      <a:pt x="1552" y="15696"/>
                      <a:pt x="1927" y="15771"/>
                      <a:pt x="2302" y="15771"/>
                    </a:cubicBezTo>
                    <a:cubicBezTo>
                      <a:pt x="2677" y="15771"/>
                      <a:pt x="3053" y="15696"/>
                      <a:pt x="3403" y="15545"/>
                    </a:cubicBezTo>
                    <a:cubicBezTo>
                      <a:pt x="4137" y="15179"/>
                      <a:pt x="4804" y="14678"/>
                      <a:pt x="5271" y="14011"/>
                    </a:cubicBezTo>
                    <a:cubicBezTo>
                      <a:pt x="5805" y="13311"/>
                      <a:pt x="6205" y="12510"/>
                      <a:pt x="6472" y="11676"/>
                    </a:cubicBezTo>
                    <a:cubicBezTo>
                      <a:pt x="7039" y="9975"/>
                      <a:pt x="7172" y="8274"/>
                      <a:pt x="7406" y="6773"/>
                    </a:cubicBezTo>
                    <a:cubicBezTo>
                      <a:pt x="7539" y="5438"/>
                      <a:pt x="7906" y="4104"/>
                      <a:pt x="8406" y="2870"/>
                    </a:cubicBezTo>
                    <a:cubicBezTo>
                      <a:pt x="8740" y="2002"/>
                      <a:pt x="9274" y="1269"/>
                      <a:pt x="9941" y="635"/>
                    </a:cubicBezTo>
                    <a:cubicBezTo>
                      <a:pt x="10408" y="201"/>
                      <a:pt x="10708" y="1"/>
                      <a:pt x="1070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898;p60"/>
              <p:cNvSpPr/>
              <p:nvPr/>
            </p:nvSpPr>
            <p:spPr>
              <a:xfrm flipH="1">
                <a:off x="1882908" y="1481550"/>
                <a:ext cx="68008" cy="352132"/>
              </a:xfrm>
              <a:custGeom>
                <a:avLst/>
                <a:gdLst/>
                <a:ahLst/>
                <a:cxnLst/>
                <a:rect l="l" t="t" r="r" b="b"/>
                <a:pathLst>
                  <a:path w="3537" h="18314" extrusionOk="0">
                    <a:moveTo>
                      <a:pt x="1034" y="0"/>
                    </a:moveTo>
                    <a:cubicBezTo>
                      <a:pt x="1001" y="67"/>
                      <a:pt x="1001" y="134"/>
                      <a:pt x="1001" y="201"/>
                    </a:cubicBezTo>
                    <a:lnTo>
                      <a:pt x="1001" y="801"/>
                    </a:lnTo>
                    <a:cubicBezTo>
                      <a:pt x="1034" y="1501"/>
                      <a:pt x="1101" y="2202"/>
                      <a:pt x="1235" y="2902"/>
                    </a:cubicBezTo>
                    <a:cubicBezTo>
                      <a:pt x="1401" y="3803"/>
                      <a:pt x="1702" y="4837"/>
                      <a:pt x="2035" y="5971"/>
                    </a:cubicBezTo>
                    <a:cubicBezTo>
                      <a:pt x="2335" y="7106"/>
                      <a:pt x="2736" y="8340"/>
                      <a:pt x="3002" y="9674"/>
                    </a:cubicBezTo>
                    <a:cubicBezTo>
                      <a:pt x="3269" y="10942"/>
                      <a:pt x="3303" y="12209"/>
                      <a:pt x="3136" y="13477"/>
                    </a:cubicBezTo>
                    <a:cubicBezTo>
                      <a:pt x="3002" y="14511"/>
                      <a:pt x="2636" y="15512"/>
                      <a:pt x="2068" y="16379"/>
                    </a:cubicBezTo>
                    <a:cubicBezTo>
                      <a:pt x="1702" y="16979"/>
                      <a:pt x="1235" y="17480"/>
                      <a:pt x="667" y="17913"/>
                    </a:cubicBezTo>
                    <a:cubicBezTo>
                      <a:pt x="234" y="18180"/>
                      <a:pt x="0" y="18280"/>
                      <a:pt x="0" y="18314"/>
                    </a:cubicBezTo>
                    <a:cubicBezTo>
                      <a:pt x="67" y="18314"/>
                      <a:pt x="134" y="18280"/>
                      <a:pt x="200" y="18247"/>
                    </a:cubicBezTo>
                    <a:cubicBezTo>
                      <a:pt x="367" y="18180"/>
                      <a:pt x="534" y="18080"/>
                      <a:pt x="701" y="17980"/>
                    </a:cubicBezTo>
                    <a:cubicBezTo>
                      <a:pt x="1301" y="17580"/>
                      <a:pt x="1802" y="17079"/>
                      <a:pt x="2202" y="16479"/>
                    </a:cubicBezTo>
                    <a:cubicBezTo>
                      <a:pt x="2802" y="15578"/>
                      <a:pt x="3203" y="14578"/>
                      <a:pt x="3336" y="13510"/>
                    </a:cubicBezTo>
                    <a:cubicBezTo>
                      <a:pt x="3536" y="12243"/>
                      <a:pt x="3469" y="10908"/>
                      <a:pt x="3203" y="9641"/>
                    </a:cubicBezTo>
                    <a:cubicBezTo>
                      <a:pt x="2936" y="8373"/>
                      <a:pt x="2602" y="7139"/>
                      <a:pt x="2202" y="5905"/>
                    </a:cubicBezTo>
                    <a:cubicBezTo>
                      <a:pt x="1835" y="4770"/>
                      <a:pt x="1568" y="3736"/>
                      <a:pt x="1368" y="2869"/>
                    </a:cubicBezTo>
                    <a:cubicBezTo>
                      <a:pt x="1235" y="2169"/>
                      <a:pt x="1134" y="1501"/>
                      <a:pt x="1068" y="768"/>
                    </a:cubicBezTo>
                    <a:cubicBezTo>
                      <a:pt x="1034" y="301"/>
                      <a:pt x="1034" y="0"/>
                      <a:pt x="103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899;p60"/>
              <p:cNvSpPr/>
              <p:nvPr/>
            </p:nvSpPr>
            <p:spPr>
              <a:xfrm flipH="1">
                <a:off x="1936153" y="1526450"/>
                <a:ext cx="84678" cy="258821"/>
              </a:xfrm>
              <a:custGeom>
                <a:avLst/>
                <a:gdLst/>
                <a:ahLst/>
                <a:cxnLst/>
                <a:rect l="l" t="t" r="r" b="b"/>
                <a:pathLst>
                  <a:path w="4404" h="13461" extrusionOk="0">
                    <a:moveTo>
                      <a:pt x="668" y="0"/>
                    </a:moveTo>
                    <a:cubicBezTo>
                      <a:pt x="668" y="201"/>
                      <a:pt x="668" y="401"/>
                      <a:pt x="668" y="601"/>
                    </a:cubicBezTo>
                    <a:cubicBezTo>
                      <a:pt x="668" y="1034"/>
                      <a:pt x="701" y="1602"/>
                      <a:pt x="668" y="2335"/>
                    </a:cubicBezTo>
                    <a:cubicBezTo>
                      <a:pt x="668" y="3069"/>
                      <a:pt x="601" y="3937"/>
                      <a:pt x="501" y="4871"/>
                    </a:cubicBezTo>
                    <a:cubicBezTo>
                      <a:pt x="434" y="5838"/>
                      <a:pt x="234" y="6872"/>
                      <a:pt x="100" y="8006"/>
                    </a:cubicBezTo>
                    <a:cubicBezTo>
                      <a:pt x="0" y="9040"/>
                      <a:pt x="100" y="10108"/>
                      <a:pt x="434" y="11142"/>
                    </a:cubicBezTo>
                    <a:cubicBezTo>
                      <a:pt x="734" y="11976"/>
                      <a:pt x="1301" y="12676"/>
                      <a:pt x="2069" y="13110"/>
                    </a:cubicBezTo>
                    <a:cubicBezTo>
                      <a:pt x="2511" y="13331"/>
                      <a:pt x="2999" y="13460"/>
                      <a:pt x="3475" y="13460"/>
                    </a:cubicBezTo>
                    <a:cubicBezTo>
                      <a:pt x="3574" y="13460"/>
                      <a:pt x="3672" y="13455"/>
                      <a:pt x="3770" y="13443"/>
                    </a:cubicBezTo>
                    <a:cubicBezTo>
                      <a:pt x="3937" y="13443"/>
                      <a:pt x="4103" y="13410"/>
                      <a:pt x="4237" y="13343"/>
                    </a:cubicBezTo>
                    <a:cubicBezTo>
                      <a:pt x="4303" y="13343"/>
                      <a:pt x="4337" y="13310"/>
                      <a:pt x="4404" y="13277"/>
                    </a:cubicBezTo>
                    <a:cubicBezTo>
                      <a:pt x="4399" y="13272"/>
                      <a:pt x="4391" y="13270"/>
                      <a:pt x="4380" y="13270"/>
                    </a:cubicBezTo>
                    <a:cubicBezTo>
                      <a:pt x="4310" y="13270"/>
                      <a:pt x="4114" y="13348"/>
                      <a:pt x="3770" y="13377"/>
                    </a:cubicBezTo>
                    <a:cubicBezTo>
                      <a:pt x="3713" y="13380"/>
                      <a:pt x="3656" y="13382"/>
                      <a:pt x="3600" y="13382"/>
                    </a:cubicBezTo>
                    <a:cubicBezTo>
                      <a:pt x="3090" y="13382"/>
                      <a:pt x="2586" y="13247"/>
                      <a:pt x="2135" y="12976"/>
                    </a:cubicBezTo>
                    <a:cubicBezTo>
                      <a:pt x="1435" y="12543"/>
                      <a:pt x="901" y="11842"/>
                      <a:pt x="634" y="11042"/>
                    </a:cubicBezTo>
                    <a:cubicBezTo>
                      <a:pt x="301" y="10074"/>
                      <a:pt x="201" y="9040"/>
                      <a:pt x="334" y="8006"/>
                    </a:cubicBezTo>
                    <a:cubicBezTo>
                      <a:pt x="434" y="6905"/>
                      <a:pt x="634" y="5871"/>
                      <a:pt x="701" y="4904"/>
                    </a:cubicBezTo>
                    <a:cubicBezTo>
                      <a:pt x="801" y="4037"/>
                      <a:pt x="834" y="3203"/>
                      <a:pt x="834" y="2335"/>
                    </a:cubicBezTo>
                    <a:cubicBezTo>
                      <a:pt x="834" y="1602"/>
                      <a:pt x="801" y="1034"/>
                      <a:pt x="768" y="601"/>
                    </a:cubicBezTo>
                    <a:cubicBezTo>
                      <a:pt x="734" y="401"/>
                      <a:pt x="734" y="201"/>
                      <a:pt x="66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900;p60"/>
              <p:cNvSpPr/>
              <p:nvPr/>
            </p:nvSpPr>
            <p:spPr>
              <a:xfrm flipH="1">
                <a:off x="2052905" y="1384560"/>
                <a:ext cx="407931" cy="470285"/>
              </a:xfrm>
              <a:custGeom>
                <a:avLst/>
                <a:gdLst/>
                <a:ahLst/>
                <a:cxnLst/>
                <a:rect l="l" t="t" r="r" b="b"/>
                <a:pathLst>
                  <a:path w="21216" h="24459" extrusionOk="0">
                    <a:moveTo>
                      <a:pt x="17030" y="1"/>
                    </a:moveTo>
                    <a:cubicBezTo>
                      <a:pt x="16677" y="1"/>
                      <a:pt x="16325" y="35"/>
                      <a:pt x="15978" y="108"/>
                    </a:cubicBezTo>
                    <a:cubicBezTo>
                      <a:pt x="13844" y="541"/>
                      <a:pt x="12142" y="2176"/>
                      <a:pt x="11642" y="4311"/>
                    </a:cubicBezTo>
                    <a:cubicBezTo>
                      <a:pt x="11342" y="5511"/>
                      <a:pt x="11275" y="6779"/>
                      <a:pt x="11409" y="8013"/>
                    </a:cubicBezTo>
                    <a:cubicBezTo>
                      <a:pt x="11475" y="9314"/>
                      <a:pt x="11675" y="10615"/>
                      <a:pt x="11675" y="11983"/>
                    </a:cubicBezTo>
                    <a:cubicBezTo>
                      <a:pt x="11709" y="13317"/>
                      <a:pt x="11609" y="14618"/>
                      <a:pt x="11342" y="15919"/>
                    </a:cubicBezTo>
                    <a:cubicBezTo>
                      <a:pt x="11075" y="17120"/>
                      <a:pt x="10608" y="18254"/>
                      <a:pt x="9941" y="19288"/>
                    </a:cubicBezTo>
                    <a:cubicBezTo>
                      <a:pt x="9340" y="20222"/>
                      <a:pt x="8540" y="20989"/>
                      <a:pt x="7606" y="21623"/>
                    </a:cubicBezTo>
                    <a:cubicBezTo>
                      <a:pt x="6772" y="22123"/>
                      <a:pt x="5838" y="22424"/>
                      <a:pt x="4904" y="22524"/>
                    </a:cubicBezTo>
                    <a:cubicBezTo>
                      <a:pt x="4768" y="22529"/>
                      <a:pt x="4635" y="22531"/>
                      <a:pt x="4504" y="22531"/>
                    </a:cubicBezTo>
                    <a:cubicBezTo>
                      <a:pt x="3992" y="22531"/>
                      <a:pt x="3512" y="22500"/>
                      <a:pt x="3059" y="22500"/>
                    </a:cubicBezTo>
                    <a:cubicBezTo>
                      <a:pt x="2857" y="22500"/>
                      <a:pt x="2661" y="22506"/>
                      <a:pt x="2469" y="22524"/>
                    </a:cubicBezTo>
                    <a:cubicBezTo>
                      <a:pt x="1868" y="22557"/>
                      <a:pt x="1268" y="22757"/>
                      <a:pt x="768" y="23124"/>
                    </a:cubicBezTo>
                    <a:cubicBezTo>
                      <a:pt x="434" y="23358"/>
                      <a:pt x="201" y="23658"/>
                      <a:pt x="67" y="24058"/>
                    </a:cubicBezTo>
                    <a:cubicBezTo>
                      <a:pt x="0" y="24191"/>
                      <a:pt x="0" y="24325"/>
                      <a:pt x="0" y="24458"/>
                    </a:cubicBezTo>
                    <a:cubicBezTo>
                      <a:pt x="0" y="24458"/>
                      <a:pt x="0" y="24325"/>
                      <a:pt x="100" y="24091"/>
                    </a:cubicBezTo>
                    <a:cubicBezTo>
                      <a:pt x="234" y="23724"/>
                      <a:pt x="501" y="23424"/>
                      <a:pt x="801" y="23224"/>
                    </a:cubicBezTo>
                    <a:cubicBezTo>
                      <a:pt x="1301" y="22891"/>
                      <a:pt x="1868" y="22690"/>
                      <a:pt x="2469" y="22690"/>
                    </a:cubicBezTo>
                    <a:cubicBezTo>
                      <a:pt x="2652" y="22673"/>
                      <a:pt x="2842" y="22667"/>
                      <a:pt x="3039" y="22667"/>
                    </a:cubicBezTo>
                    <a:cubicBezTo>
                      <a:pt x="3482" y="22667"/>
                      <a:pt x="3959" y="22697"/>
                      <a:pt x="4471" y="22697"/>
                    </a:cubicBezTo>
                    <a:cubicBezTo>
                      <a:pt x="4602" y="22697"/>
                      <a:pt x="4735" y="22695"/>
                      <a:pt x="4871" y="22690"/>
                    </a:cubicBezTo>
                    <a:cubicBezTo>
                      <a:pt x="5871" y="22590"/>
                      <a:pt x="6839" y="22290"/>
                      <a:pt x="7673" y="21756"/>
                    </a:cubicBezTo>
                    <a:cubicBezTo>
                      <a:pt x="8640" y="21156"/>
                      <a:pt x="9440" y="20355"/>
                      <a:pt x="10074" y="19421"/>
                    </a:cubicBezTo>
                    <a:cubicBezTo>
                      <a:pt x="10775" y="18354"/>
                      <a:pt x="11275" y="17186"/>
                      <a:pt x="11509" y="15952"/>
                    </a:cubicBezTo>
                    <a:cubicBezTo>
                      <a:pt x="11775" y="14651"/>
                      <a:pt x="11909" y="13317"/>
                      <a:pt x="11842" y="11983"/>
                    </a:cubicBezTo>
                    <a:cubicBezTo>
                      <a:pt x="11842" y="10615"/>
                      <a:pt x="11675" y="9281"/>
                      <a:pt x="11575" y="8013"/>
                    </a:cubicBezTo>
                    <a:cubicBezTo>
                      <a:pt x="11475" y="6779"/>
                      <a:pt x="11542" y="5545"/>
                      <a:pt x="11809" y="4344"/>
                    </a:cubicBezTo>
                    <a:cubicBezTo>
                      <a:pt x="12042" y="3276"/>
                      <a:pt x="12643" y="2276"/>
                      <a:pt x="13477" y="1542"/>
                    </a:cubicBezTo>
                    <a:cubicBezTo>
                      <a:pt x="14177" y="908"/>
                      <a:pt x="15044" y="441"/>
                      <a:pt x="16012" y="241"/>
                    </a:cubicBezTo>
                    <a:cubicBezTo>
                      <a:pt x="16357" y="166"/>
                      <a:pt x="16710" y="131"/>
                      <a:pt x="17063" y="131"/>
                    </a:cubicBezTo>
                    <a:cubicBezTo>
                      <a:pt x="17494" y="131"/>
                      <a:pt x="17925" y="183"/>
                      <a:pt x="18347" y="274"/>
                    </a:cubicBezTo>
                    <a:cubicBezTo>
                      <a:pt x="18947" y="441"/>
                      <a:pt x="19514" y="675"/>
                      <a:pt x="20015" y="975"/>
                    </a:cubicBezTo>
                    <a:cubicBezTo>
                      <a:pt x="20448" y="1242"/>
                      <a:pt x="20849" y="1575"/>
                      <a:pt x="21216" y="1942"/>
                    </a:cubicBezTo>
                    <a:cubicBezTo>
                      <a:pt x="21216" y="1942"/>
                      <a:pt x="21216" y="1909"/>
                      <a:pt x="21149" y="1875"/>
                    </a:cubicBezTo>
                    <a:cubicBezTo>
                      <a:pt x="21115" y="1809"/>
                      <a:pt x="21049" y="1742"/>
                      <a:pt x="20982" y="1642"/>
                    </a:cubicBezTo>
                    <a:cubicBezTo>
                      <a:pt x="20682" y="1375"/>
                      <a:pt x="20382" y="1108"/>
                      <a:pt x="20081" y="908"/>
                    </a:cubicBezTo>
                    <a:cubicBezTo>
                      <a:pt x="19548" y="575"/>
                      <a:pt x="19014" y="308"/>
                      <a:pt x="18414" y="174"/>
                    </a:cubicBezTo>
                    <a:cubicBezTo>
                      <a:pt x="17959" y="61"/>
                      <a:pt x="17494" y="1"/>
                      <a:pt x="17030"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901;p60"/>
              <p:cNvSpPr/>
              <p:nvPr/>
            </p:nvSpPr>
            <p:spPr>
              <a:xfrm flipH="1">
                <a:off x="2040695" y="1361485"/>
                <a:ext cx="18631" cy="62355"/>
              </a:xfrm>
              <a:custGeom>
                <a:avLst/>
                <a:gdLst/>
                <a:ahLst/>
                <a:cxnLst/>
                <a:rect l="l" t="t" r="r" b="b"/>
                <a:pathLst>
                  <a:path w="969" h="3243" extrusionOk="0">
                    <a:moveTo>
                      <a:pt x="43" y="0"/>
                    </a:moveTo>
                    <a:cubicBezTo>
                      <a:pt x="37" y="0"/>
                      <a:pt x="34" y="3"/>
                      <a:pt x="34" y="7"/>
                    </a:cubicBezTo>
                    <a:cubicBezTo>
                      <a:pt x="1" y="40"/>
                      <a:pt x="134" y="173"/>
                      <a:pt x="301" y="440"/>
                    </a:cubicBezTo>
                    <a:cubicBezTo>
                      <a:pt x="802" y="1141"/>
                      <a:pt x="868" y="2008"/>
                      <a:pt x="501" y="2775"/>
                    </a:cubicBezTo>
                    <a:cubicBezTo>
                      <a:pt x="368" y="3042"/>
                      <a:pt x="268" y="3242"/>
                      <a:pt x="268" y="3242"/>
                    </a:cubicBezTo>
                    <a:cubicBezTo>
                      <a:pt x="301" y="3242"/>
                      <a:pt x="468" y="3109"/>
                      <a:pt x="635" y="2809"/>
                    </a:cubicBezTo>
                    <a:cubicBezTo>
                      <a:pt x="868" y="2442"/>
                      <a:pt x="968" y="1975"/>
                      <a:pt x="935" y="1541"/>
                    </a:cubicBezTo>
                    <a:cubicBezTo>
                      <a:pt x="902" y="1107"/>
                      <a:pt x="735" y="674"/>
                      <a:pt x="435" y="340"/>
                    </a:cubicBezTo>
                    <a:cubicBezTo>
                      <a:pt x="259" y="106"/>
                      <a:pt x="84" y="0"/>
                      <a:pt x="43"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902;p60"/>
              <p:cNvSpPr/>
              <p:nvPr/>
            </p:nvSpPr>
            <p:spPr>
              <a:xfrm flipH="1">
                <a:off x="1898314" y="1410307"/>
                <a:ext cx="145610" cy="159127"/>
              </a:xfrm>
              <a:custGeom>
                <a:avLst/>
                <a:gdLst/>
                <a:ahLst/>
                <a:cxnLst/>
                <a:rect l="l" t="t" r="r" b="b"/>
                <a:pathLst>
                  <a:path w="7573" h="8276" extrusionOk="0">
                    <a:moveTo>
                      <a:pt x="2552" y="1"/>
                    </a:moveTo>
                    <a:cubicBezTo>
                      <a:pt x="2260" y="1"/>
                      <a:pt x="1964" y="36"/>
                      <a:pt x="1668" y="103"/>
                    </a:cubicBezTo>
                    <a:cubicBezTo>
                      <a:pt x="1201" y="170"/>
                      <a:pt x="768" y="403"/>
                      <a:pt x="367" y="703"/>
                    </a:cubicBezTo>
                    <a:cubicBezTo>
                      <a:pt x="267" y="770"/>
                      <a:pt x="167" y="837"/>
                      <a:pt x="67" y="937"/>
                    </a:cubicBezTo>
                    <a:cubicBezTo>
                      <a:pt x="1" y="1003"/>
                      <a:pt x="1" y="1070"/>
                      <a:pt x="1" y="1070"/>
                    </a:cubicBezTo>
                    <a:cubicBezTo>
                      <a:pt x="134" y="970"/>
                      <a:pt x="267" y="870"/>
                      <a:pt x="401" y="770"/>
                    </a:cubicBezTo>
                    <a:cubicBezTo>
                      <a:pt x="801" y="503"/>
                      <a:pt x="1235" y="303"/>
                      <a:pt x="1702" y="236"/>
                    </a:cubicBezTo>
                    <a:cubicBezTo>
                      <a:pt x="1924" y="192"/>
                      <a:pt x="2150" y="170"/>
                      <a:pt x="2378" y="170"/>
                    </a:cubicBezTo>
                    <a:cubicBezTo>
                      <a:pt x="2832" y="170"/>
                      <a:pt x="3292" y="259"/>
                      <a:pt x="3737" y="436"/>
                    </a:cubicBezTo>
                    <a:cubicBezTo>
                      <a:pt x="4504" y="770"/>
                      <a:pt x="5204" y="1304"/>
                      <a:pt x="5705" y="1971"/>
                    </a:cubicBezTo>
                    <a:cubicBezTo>
                      <a:pt x="5938" y="2338"/>
                      <a:pt x="6138" y="2705"/>
                      <a:pt x="6305" y="3138"/>
                    </a:cubicBezTo>
                    <a:cubicBezTo>
                      <a:pt x="6438" y="3539"/>
                      <a:pt x="6539" y="3939"/>
                      <a:pt x="6672" y="4339"/>
                    </a:cubicBezTo>
                    <a:cubicBezTo>
                      <a:pt x="6872" y="5073"/>
                      <a:pt x="7039" y="5774"/>
                      <a:pt x="7139" y="6374"/>
                    </a:cubicBezTo>
                    <a:cubicBezTo>
                      <a:pt x="7272" y="6974"/>
                      <a:pt x="7372" y="7441"/>
                      <a:pt x="7439" y="7775"/>
                    </a:cubicBezTo>
                    <a:cubicBezTo>
                      <a:pt x="7439" y="7942"/>
                      <a:pt x="7506" y="8109"/>
                      <a:pt x="7539" y="8275"/>
                    </a:cubicBezTo>
                    <a:cubicBezTo>
                      <a:pt x="7573" y="8109"/>
                      <a:pt x="7539" y="7942"/>
                      <a:pt x="7506" y="7775"/>
                    </a:cubicBezTo>
                    <a:cubicBezTo>
                      <a:pt x="7473" y="7441"/>
                      <a:pt x="7406" y="6974"/>
                      <a:pt x="7306" y="6341"/>
                    </a:cubicBezTo>
                    <a:cubicBezTo>
                      <a:pt x="7206" y="5740"/>
                      <a:pt x="7039" y="5040"/>
                      <a:pt x="6872" y="4272"/>
                    </a:cubicBezTo>
                    <a:cubicBezTo>
                      <a:pt x="6739" y="3906"/>
                      <a:pt x="6639" y="3472"/>
                      <a:pt x="6505" y="3072"/>
                    </a:cubicBezTo>
                    <a:cubicBezTo>
                      <a:pt x="6372" y="2638"/>
                      <a:pt x="6138" y="2204"/>
                      <a:pt x="5871" y="1837"/>
                    </a:cubicBezTo>
                    <a:cubicBezTo>
                      <a:pt x="5338" y="1137"/>
                      <a:pt x="4637" y="570"/>
                      <a:pt x="3803" y="236"/>
                    </a:cubicBezTo>
                    <a:cubicBezTo>
                      <a:pt x="3405" y="77"/>
                      <a:pt x="2983" y="1"/>
                      <a:pt x="2552"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903;p60"/>
              <p:cNvSpPr/>
              <p:nvPr/>
            </p:nvSpPr>
            <p:spPr>
              <a:xfrm flipH="1">
                <a:off x="2050334" y="1408211"/>
                <a:ext cx="132131" cy="77833"/>
              </a:xfrm>
              <a:custGeom>
                <a:avLst/>
                <a:gdLst/>
                <a:ahLst/>
                <a:cxnLst/>
                <a:rect l="l" t="t" r="r" b="b"/>
                <a:pathLst>
                  <a:path w="6872" h="4048" extrusionOk="0">
                    <a:moveTo>
                      <a:pt x="3567" y="0"/>
                    </a:moveTo>
                    <a:cubicBezTo>
                      <a:pt x="3126" y="0"/>
                      <a:pt x="2689" y="82"/>
                      <a:pt x="2269" y="245"/>
                    </a:cubicBezTo>
                    <a:cubicBezTo>
                      <a:pt x="1702" y="445"/>
                      <a:pt x="1168" y="846"/>
                      <a:pt x="768" y="1313"/>
                    </a:cubicBezTo>
                    <a:cubicBezTo>
                      <a:pt x="467" y="1713"/>
                      <a:pt x="234" y="2180"/>
                      <a:pt x="100" y="2680"/>
                    </a:cubicBezTo>
                    <a:cubicBezTo>
                      <a:pt x="0" y="3014"/>
                      <a:pt x="0" y="3347"/>
                      <a:pt x="0" y="3681"/>
                    </a:cubicBezTo>
                    <a:cubicBezTo>
                      <a:pt x="0" y="3814"/>
                      <a:pt x="34" y="3948"/>
                      <a:pt x="67" y="4048"/>
                    </a:cubicBezTo>
                    <a:cubicBezTo>
                      <a:pt x="67" y="3614"/>
                      <a:pt x="134" y="3147"/>
                      <a:pt x="267" y="2714"/>
                    </a:cubicBezTo>
                    <a:cubicBezTo>
                      <a:pt x="401" y="2247"/>
                      <a:pt x="634" y="1846"/>
                      <a:pt x="934" y="1479"/>
                    </a:cubicBezTo>
                    <a:cubicBezTo>
                      <a:pt x="1301" y="1012"/>
                      <a:pt x="1802" y="679"/>
                      <a:pt x="2369" y="479"/>
                    </a:cubicBezTo>
                    <a:cubicBezTo>
                      <a:pt x="2742" y="315"/>
                      <a:pt x="3149" y="234"/>
                      <a:pt x="3565" y="234"/>
                    </a:cubicBezTo>
                    <a:cubicBezTo>
                      <a:pt x="3743" y="234"/>
                      <a:pt x="3923" y="249"/>
                      <a:pt x="4103" y="279"/>
                    </a:cubicBezTo>
                    <a:cubicBezTo>
                      <a:pt x="4570" y="345"/>
                      <a:pt x="5071" y="445"/>
                      <a:pt x="5538" y="612"/>
                    </a:cubicBezTo>
                    <a:cubicBezTo>
                      <a:pt x="5938" y="779"/>
                      <a:pt x="6405" y="879"/>
                      <a:pt x="6872" y="946"/>
                    </a:cubicBezTo>
                    <a:cubicBezTo>
                      <a:pt x="6872" y="912"/>
                      <a:pt x="6372" y="779"/>
                      <a:pt x="5571" y="479"/>
                    </a:cubicBezTo>
                    <a:cubicBezTo>
                      <a:pt x="5104" y="279"/>
                      <a:pt x="4604" y="145"/>
                      <a:pt x="4137" y="45"/>
                    </a:cubicBezTo>
                    <a:cubicBezTo>
                      <a:pt x="3947" y="15"/>
                      <a:pt x="3756" y="0"/>
                      <a:pt x="3567"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5" name="Google Shape;1904;p60"/>
            <p:cNvSpPr/>
            <p:nvPr/>
          </p:nvSpPr>
          <p:spPr>
            <a:xfrm flipH="1">
              <a:off x="865619" y="3637305"/>
              <a:ext cx="203772" cy="124898"/>
            </a:xfrm>
            <a:custGeom>
              <a:avLst/>
              <a:gdLst/>
              <a:ahLst/>
              <a:cxnLst/>
              <a:rect l="l" t="t" r="r" b="b"/>
              <a:pathLst>
                <a:path w="15111" h="9262" extrusionOk="0">
                  <a:moveTo>
                    <a:pt x="7763" y="1"/>
                  </a:moveTo>
                  <a:cubicBezTo>
                    <a:pt x="4459" y="1"/>
                    <a:pt x="1226" y="1993"/>
                    <a:pt x="0" y="5526"/>
                  </a:cubicBezTo>
                  <a:lnTo>
                    <a:pt x="968" y="9262"/>
                  </a:lnTo>
                  <a:cubicBezTo>
                    <a:pt x="1334" y="7994"/>
                    <a:pt x="2135" y="6760"/>
                    <a:pt x="3369" y="6226"/>
                  </a:cubicBezTo>
                  <a:cubicBezTo>
                    <a:pt x="3822" y="6025"/>
                    <a:pt x="4322" y="5942"/>
                    <a:pt x="4838" y="5942"/>
                  </a:cubicBezTo>
                  <a:cubicBezTo>
                    <a:pt x="5693" y="5942"/>
                    <a:pt x="6595" y="6169"/>
                    <a:pt x="7406" y="6460"/>
                  </a:cubicBezTo>
                  <a:cubicBezTo>
                    <a:pt x="8706" y="6927"/>
                    <a:pt x="9974" y="7560"/>
                    <a:pt x="11375" y="7660"/>
                  </a:cubicBezTo>
                  <a:cubicBezTo>
                    <a:pt x="11440" y="7664"/>
                    <a:pt x="11506" y="7665"/>
                    <a:pt x="11572" y="7665"/>
                  </a:cubicBezTo>
                  <a:cubicBezTo>
                    <a:pt x="12889" y="7665"/>
                    <a:pt x="14329" y="7030"/>
                    <a:pt x="14711" y="5759"/>
                  </a:cubicBezTo>
                  <a:cubicBezTo>
                    <a:pt x="15111" y="4525"/>
                    <a:pt x="14344" y="3191"/>
                    <a:pt x="13410" y="2290"/>
                  </a:cubicBezTo>
                  <a:cubicBezTo>
                    <a:pt x="11787" y="730"/>
                    <a:pt x="9762" y="1"/>
                    <a:pt x="776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905;p60"/>
            <p:cNvSpPr/>
            <p:nvPr/>
          </p:nvSpPr>
          <p:spPr>
            <a:xfrm flipH="1">
              <a:off x="775736" y="3775411"/>
              <a:ext cx="303197" cy="223554"/>
            </a:xfrm>
            <a:custGeom>
              <a:avLst/>
              <a:gdLst/>
              <a:ahLst/>
              <a:cxnLst/>
              <a:rect l="l" t="t" r="r" b="b"/>
              <a:pathLst>
                <a:path w="22484" h="16578" extrusionOk="0">
                  <a:moveTo>
                    <a:pt x="15172" y="0"/>
                  </a:moveTo>
                  <a:cubicBezTo>
                    <a:pt x="12292" y="0"/>
                    <a:pt x="9419" y="688"/>
                    <a:pt x="6805" y="2049"/>
                  </a:cubicBezTo>
                  <a:cubicBezTo>
                    <a:pt x="4337" y="3383"/>
                    <a:pt x="2135" y="5385"/>
                    <a:pt x="1101" y="7987"/>
                  </a:cubicBezTo>
                  <a:cubicBezTo>
                    <a:pt x="101" y="10588"/>
                    <a:pt x="1" y="13958"/>
                    <a:pt x="2035" y="15892"/>
                  </a:cubicBezTo>
                  <a:cubicBezTo>
                    <a:pt x="3196" y="16356"/>
                    <a:pt x="4398" y="16578"/>
                    <a:pt x="5582" y="16578"/>
                  </a:cubicBezTo>
                  <a:cubicBezTo>
                    <a:pt x="9161" y="16578"/>
                    <a:pt x="12573" y="14556"/>
                    <a:pt x="14177" y="11122"/>
                  </a:cubicBezTo>
                  <a:cubicBezTo>
                    <a:pt x="15111" y="9187"/>
                    <a:pt x="15345" y="6919"/>
                    <a:pt x="16479" y="5084"/>
                  </a:cubicBezTo>
                  <a:cubicBezTo>
                    <a:pt x="17780" y="2983"/>
                    <a:pt x="20015" y="1649"/>
                    <a:pt x="22483" y="1549"/>
                  </a:cubicBezTo>
                  <a:cubicBezTo>
                    <a:pt x="20150" y="513"/>
                    <a:pt x="17658" y="0"/>
                    <a:pt x="15172"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906;p60"/>
            <p:cNvSpPr/>
            <p:nvPr/>
          </p:nvSpPr>
          <p:spPr>
            <a:xfrm flipH="1">
              <a:off x="910235" y="3383348"/>
              <a:ext cx="198378" cy="450291"/>
            </a:xfrm>
            <a:custGeom>
              <a:avLst/>
              <a:gdLst/>
              <a:ahLst/>
              <a:cxnLst/>
              <a:rect l="l" t="t" r="r" b="b"/>
              <a:pathLst>
                <a:path w="14711" h="33392" extrusionOk="0">
                  <a:moveTo>
                    <a:pt x="4828" y="0"/>
                  </a:moveTo>
                  <a:cubicBezTo>
                    <a:pt x="3778" y="0"/>
                    <a:pt x="2753" y="298"/>
                    <a:pt x="1935" y="968"/>
                  </a:cubicBezTo>
                  <a:cubicBezTo>
                    <a:pt x="367" y="2302"/>
                    <a:pt x="0" y="4604"/>
                    <a:pt x="234" y="6639"/>
                  </a:cubicBezTo>
                  <a:cubicBezTo>
                    <a:pt x="500" y="8674"/>
                    <a:pt x="1301" y="10642"/>
                    <a:pt x="1635" y="12643"/>
                  </a:cubicBezTo>
                  <a:cubicBezTo>
                    <a:pt x="2168" y="16079"/>
                    <a:pt x="1368" y="19581"/>
                    <a:pt x="1034" y="23017"/>
                  </a:cubicBezTo>
                  <a:cubicBezTo>
                    <a:pt x="701" y="26486"/>
                    <a:pt x="1001" y="30723"/>
                    <a:pt x="3269" y="33391"/>
                  </a:cubicBezTo>
                  <a:lnTo>
                    <a:pt x="3436" y="33391"/>
                  </a:lnTo>
                  <a:cubicBezTo>
                    <a:pt x="8439" y="31890"/>
                    <a:pt x="11808" y="27454"/>
                    <a:pt x="13243" y="22450"/>
                  </a:cubicBezTo>
                  <a:cubicBezTo>
                    <a:pt x="14711" y="17447"/>
                    <a:pt x="14043" y="12009"/>
                    <a:pt x="12309" y="7139"/>
                  </a:cubicBezTo>
                  <a:cubicBezTo>
                    <a:pt x="11508" y="4904"/>
                    <a:pt x="10407" y="2669"/>
                    <a:pt x="8506" y="1235"/>
                  </a:cubicBezTo>
                  <a:cubicBezTo>
                    <a:pt x="7472" y="459"/>
                    <a:pt x="6130" y="0"/>
                    <a:pt x="4828"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907;p60"/>
            <p:cNvSpPr/>
            <p:nvPr/>
          </p:nvSpPr>
          <p:spPr>
            <a:xfrm flipH="1">
              <a:off x="885490" y="3798983"/>
              <a:ext cx="193887" cy="327942"/>
            </a:xfrm>
            <a:custGeom>
              <a:avLst/>
              <a:gdLst/>
              <a:ahLst/>
              <a:cxnLst/>
              <a:rect l="l" t="t" r="r" b="b"/>
              <a:pathLst>
                <a:path w="14378" h="24319" extrusionOk="0">
                  <a:moveTo>
                    <a:pt x="14377" y="1"/>
                  </a:moveTo>
                  <a:lnTo>
                    <a:pt x="14377" y="1"/>
                  </a:lnTo>
                  <a:cubicBezTo>
                    <a:pt x="14277" y="34"/>
                    <a:pt x="14177" y="67"/>
                    <a:pt x="14110" y="101"/>
                  </a:cubicBezTo>
                  <a:lnTo>
                    <a:pt x="13276" y="468"/>
                  </a:lnTo>
                  <a:cubicBezTo>
                    <a:pt x="12943" y="601"/>
                    <a:pt x="12509" y="801"/>
                    <a:pt x="12042" y="1068"/>
                  </a:cubicBezTo>
                  <a:cubicBezTo>
                    <a:pt x="11575" y="1335"/>
                    <a:pt x="11041" y="1635"/>
                    <a:pt x="10474" y="2036"/>
                  </a:cubicBezTo>
                  <a:cubicBezTo>
                    <a:pt x="9140" y="2903"/>
                    <a:pt x="7906" y="3937"/>
                    <a:pt x="6805" y="5071"/>
                  </a:cubicBezTo>
                  <a:cubicBezTo>
                    <a:pt x="5404" y="6472"/>
                    <a:pt x="4237" y="8073"/>
                    <a:pt x="3269" y="9774"/>
                  </a:cubicBezTo>
                  <a:cubicBezTo>
                    <a:pt x="2335" y="11476"/>
                    <a:pt x="1601" y="13310"/>
                    <a:pt x="1134" y="15212"/>
                  </a:cubicBezTo>
                  <a:cubicBezTo>
                    <a:pt x="767" y="16746"/>
                    <a:pt x="467" y="18347"/>
                    <a:pt x="267" y="19915"/>
                  </a:cubicBezTo>
                  <a:cubicBezTo>
                    <a:pt x="100" y="21249"/>
                    <a:pt x="34" y="22350"/>
                    <a:pt x="0" y="23117"/>
                  </a:cubicBezTo>
                  <a:lnTo>
                    <a:pt x="0" y="24018"/>
                  </a:lnTo>
                  <a:cubicBezTo>
                    <a:pt x="0" y="24118"/>
                    <a:pt x="0" y="24218"/>
                    <a:pt x="0" y="24318"/>
                  </a:cubicBezTo>
                  <a:cubicBezTo>
                    <a:pt x="34" y="24218"/>
                    <a:pt x="34" y="24118"/>
                    <a:pt x="67" y="23985"/>
                  </a:cubicBezTo>
                  <a:cubicBezTo>
                    <a:pt x="67" y="23784"/>
                    <a:pt x="67" y="23484"/>
                    <a:pt x="100" y="23117"/>
                  </a:cubicBezTo>
                  <a:cubicBezTo>
                    <a:pt x="167" y="22383"/>
                    <a:pt x="267" y="21283"/>
                    <a:pt x="434" y="19915"/>
                  </a:cubicBezTo>
                  <a:cubicBezTo>
                    <a:pt x="868" y="17280"/>
                    <a:pt x="1401" y="13477"/>
                    <a:pt x="3469" y="9874"/>
                  </a:cubicBezTo>
                  <a:cubicBezTo>
                    <a:pt x="4437" y="8173"/>
                    <a:pt x="5604" y="6605"/>
                    <a:pt x="6939" y="5204"/>
                  </a:cubicBezTo>
                  <a:cubicBezTo>
                    <a:pt x="8039" y="4070"/>
                    <a:pt x="9240" y="3036"/>
                    <a:pt x="10574" y="2136"/>
                  </a:cubicBezTo>
                  <a:cubicBezTo>
                    <a:pt x="11108" y="1769"/>
                    <a:pt x="11642" y="1435"/>
                    <a:pt x="12109" y="1168"/>
                  </a:cubicBezTo>
                  <a:cubicBezTo>
                    <a:pt x="12576" y="901"/>
                    <a:pt x="13010" y="701"/>
                    <a:pt x="13343" y="534"/>
                  </a:cubicBezTo>
                  <a:lnTo>
                    <a:pt x="14110" y="134"/>
                  </a:lnTo>
                  <a:cubicBezTo>
                    <a:pt x="14210" y="101"/>
                    <a:pt x="14310" y="67"/>
                    <a:pt x="1437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908;p60"/>
            <p:cNvSpPr/>
            <p:nvPr/>
          </p:nvSpPr>
          <p:spPr>
            <a:xfrm flipH="1">
              <a:off x="1195416" y="3692384"/>
              <a:ext cx="201088" cy="135201"/>
            </a:xfrm>
            <a:custGeom>
              <a:avLst/>
              <a:gdLst/>
              <a:ahLst/>
              <a:cxnLst/>
              <a:rect l="l" t="t" r="r" b="b"/>
              <a:pathLst>
                <a:path w="14912" h="10026" extrusionOk="0">
                  <a:moveTo>
                    <a:pt x="13813" y="3624"/>
                  </a:moveTo>
                  <a:lnTo>
                    <a:pt x="14911" y="4036"/>
                  </a:lnTo>
                  <a:cubicBezTo>
                    <a:pt x="14582" y="3803"/>
                    <a:pt x="14206" y="3671"/>
                    <a:pt x="13813" y="3624"/>
                  </a:cubicBezTo>
                  <a:close/>
                  <a:moveTo>
                    <a:pt x="4170" y="0"/>
                  </a:moveTo>
                  <a:cubicBezTo>
                    <a:pt x="0" y="2502"/>
                    <a:pt x="34" y="4804"/>
                    <a:pt x="734" y="6972"/>
                  </a:cubicBezTo>
                  <a:cubicBezTo>
                    <a:pt x="1277" y="8708"/>
                    <a:pt x="3078" y="10026"/>
                    <a:pt x="4862" y="10026"/>
                  </a:cubicBezTo>
                  <a:cubicBezTo>
                    <a:pt x="5271" y="10026"/>
                    <a:pt x="5680" y="9956"/>
                    <a:pt x="6071" y="9807"/>
                  </a:cubicBezTo>
                  <a:cubicBezTo>
                    <a:pt x="7272" y="9340"/>
                    <a:pt x="8140" y="8306"/>
                    <a:pt x="8873" y="7272"/>
                  </a:cubicBezTo>
                  <a:cubicBezTo>
                    <a:pt x="9607" y="6205"/>
                    <a:pt x="10308" y="5104"/>
                    <a:pt x="11342" y="4337"/>
                  </a:cubicBezTo>
                  <a:cubicBezTo>
                    <a:pt x="11954" y="3883"/>
                    <a:pt x="12729" y="3604"/>
                    <a:pt x="13474" y="3604"/>
                  </a:cubicBezTo>
                  <a:cubicBezTo>
                    <a:pt x="13588" y="3604"/>
                    <a:pt x="13701" y="3610"/>
                    <a:pt x="13813" y="3624"/>
                  </a:cubicBezTo>
                  <a:lnTo>
                    <a:pt x="13813" y="3624"/>
                  </a:lnTo>
                  <a:lnTo>
                    <a:pt x="4170"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909;p60"/>
            <p:cNvSpPr/>
            <p:nvPr/>
          </p:nvSpPr>
          <p:spPr>
            <a:xfrm flipH="1">
              <a:off x="1107709" y="3653871"/>
              <a:ext cx="274406" cy="178177"/>
            </a:xfrm>
            <a:custGeom>
              <a:avLst/>
              <a:gdLst/>
              <a:ahLst/>
              <a:cxnLst/>
              <a:rect l="l" t="t" r="r" b="b"/>
              <a:pathLst>
                <a:path w="20349" h="13213" extrusionOk="0">
                  <a:moveTo>
                    <a:pt x="12969" y="1"/>
                  </a:moveTo>
                  <a:cubicBezTo>
                    <a:pt x="12624" y="1"/>
                    <a:pt x="12280" y="9"/>
                    <a:pt x="11943" y="21"/>
                  </a:cubicBezTo>
                  <a:cubicBezTo>
                    <a:pt x="9641" y="87"/>
                    <a:pt x="7339" y="254"/>
                    <a:pt x="5205" y="1055"/>
                  </a:cubicBezTo>
                  <a:cubicBezTo>
                    <a:pt x="3070" y="1822"/>
                    <a:pt x="902" y="3557"/>
                    <a:pt x="1" y="5625"/>
                  </a:cubicBezTo>
                  <a:cubicBezTo>
                    <a:pt x="728" y="4602"/>
                    <a:pt x="2199" y="4075"/>
                    <a:pt x="3600" y="4075"/>
                  </a:cubicBezTo>
                  <a:cubicBezTo>
                    <a:pt x="4256" y="4075"/>
                    <a:pt x="4896" y="4190"/>
                    <a:pt x="5438" y="4424"/>
                  </a:cubicBezTo>
                  <a:cubicBezTo>
                    <a:pt x="7173" y="5191"/>
                    <a:pt x="8374" y="6659"/>
                    <a:pt x="9508" y="8160"/>
                  </a:cubicBezTo>
                  <a:cubicBezTo>
                    <a:pt x="10608" y="9628"/>
                    <a:pt x="11676" y="11195"/>
                    <a:pt x="13244" y="12229"/>
                  </a:cubicBezTo>
                  <a:cubicBezTo>
                    <a:pt x="14143" y="12836"/>
                    <a:pt x="15249" y="13212"/>
                    <a:pt x="16319" y="13212"/>
                  </a:cubicBezTo>
                  <a:cubicBezTo>
                    <a:pt x="17074" y="13212"/>
                    <a:pt x="17812" y="13024"/>
                    <a:pt x="18447" y="12596"/>
                  </a:cubicBezTo>
                  <a:cubicBezTo>
                    <a:pt x="19448" y="11863"/>
                    <a:pt x="20082" y="10728"/>
                    <a:pt x="20215" y="9528"/>
                  </a:cubicBezTo>
                  <a:cubicBezTo>
                    <a:pt x="20349" y="8293"/>
                    <a:pt x="20282" y="7092"/>
                    <a:pt x="19982" y="5892"/>
                  </a:cubicBezTo>
                  <a:cubicBezTo>
                    <a:pt x="19615" y="4157"/>
                    <a:pt x="19014" y="2322"/>
                    <a:pt x="17613" y="1222"/>
                  </a:cubicBezTo>
                  <a:cubicBezTo>
                    <a:pt x="16342" y="199"/>
                    <a:pt x="14636" y="1"/>
                    <a:pt x="12969"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910;p60"/>
            <p:cNvSpPr/>
            <p:nvPr/>
          </p:nvSpPr>
          <p:spPr>
            <a:xfrm flipH="1">
              <a:off x="1125698" y="3659548"/>
              <a:ext cx="144411" cy="422391"/>
            </a:xfrm>
            <a:custGeom>
              <a:avLst/>
              <a:gdLst/>
              <a:ahLst/>
              <a:cxnLst/>
              <a:rect l="l" t="t" r="r" b="b"/>
              <a:pathLst>
                <a:path w="10709" h="31323" extrusionOk="0">
                  <a:moveTo>
                    <a:pt x="1" y="0"/>
                  </a:moveTo>
                  <a:lnTo>
                    <a:pt x="1" y="0"/>
                  </a:lnTo>
                  <a:cubicBezTo>
                    <a:pt x="101" y="67"/>
                    <a:pt x="201" y="133"/>
                    <a:pt x="334" y="167"/>
                  </a:cubicBezTo>
                  <a:cubicBezTo>
                    <a:pt x="668" y="300"/>
                    <a:pt x="968" y="434"/>
                    <a:pt x="1268" y="567"/>
                  </a:cubicBezTo>
                  <a:cubicBezTo>
                    <a:pt x="2403" y="1134"/>
                    <a:pt x="3437" y="1835"/>
                    <a:pt x="4371" y="2702"/>
                  </a:cubicBezTo>
                  <a:cubicBezTo>
                    <a:pt x="5738" y="3970"/>
                    <a:pt x="6872" y="5471"/>
                    <a:pt x="7740" y="7138"/>
                  </a:cubicBezTo>
                  <a:cubicBezTo>
                    <a:pt x="8240" y="8106"/>
                    <a:pt x="8674" y="9140"/>
                    <a:pt x="9007" y="10207"/>
                  </a:cubicBezTo>
                  <a:cubicBezTo>
                    <a:pt x="9341" y="11341"/>
                    <a:pt x="9541" y="12509"/>
                    <a:pt x="9674" y="13676"/>
                  </a:cubicBezTo>
                  <a:cubicBezTo>
                    <a:pt x="10008" y="16078"/>
                    <a:pt x="10175" y="18413"/>
                    <a:pt x="10275" y="20515"/>
                  </a:cubicBezTo>
                  <a:cubicBezTo>
                    <a:pt x="10408" y="22650"/>
                    <a:pt x="10475" y="24551"/>
                    <a:pt x="10508" y="26152"/>
                  </a:cubicBezTo>
                  <a:cubicBezTo>
                    <a:pt x="10575" y="27720"/>
                    <a:pt x="10608" y="29021"/>
                    <a:pt x="10642" y="29921"/>
                  </a:cubicBezTo>
                  <a:lnTo>
                    <a:pt x="10675" y="30956"/>
                  </a:lnTo>
                  <a:cubicBezTo>
                    <a:pt x="10675" y="31089"/>
                    <a:pt x="10675" y="31189"/>
                    <a:pt x="10708" y="31322"/>
                  </a:cubicBezTo>
                  <a:cubicBezTo>
                    <a:pt x="10708" y="31189"/>
                    <a:pt x="10708" y="31089"/>
                    <a:pt x="10708" y="30956"/>
                  </a:cubicBezTo>
                  <a:lnTo>
                    <a:pt x="10708" y="29921"/>
                  </a:lnTo>
                  <a:cubicBezTo>
                    <a:pt x="10708" y="29021"/>
                    <a:pt x="10708" y="27720"/>
                    <a:pt x="10675" y="26119"/>
                  </a:cubicBezTo>
                  <a:cubicBezTo>
                    <a:pt x="10642" y="24518"/>
                    <a:pt x="10608" y="22616"/>
                    <a:pt x="10475" y="20515"/>
                  </a:cubicBezTo>
                  <a:cubicBezTo>
                    <a:pt x="10375" y="18380"/>
                    <a:pt x="10241" y="16045"/>
                    <a:pt x="9908" y="13643"/>
                  </a:cubicBezTo>
                  <a:cubicBezTo>
                    <a:pt x="9774" y="12442"/>
                    <a:pt x="9541" y="11275"/>
                    <a:pt x="9207" y="10107"/>
                  </a:cubicBezTo>
                  <a:cubicBezTo>
                    <a:pt x="8874" y="9040"/>
                    <a:pt x="8440" y="8039"/>
                    <a:pt x="7906" y="7038"/>
                  </a:cubicBezTo>
                  <a:cubicBezTo>
                    <a:pt x="7039" y="5371"/>
                    <a:pt x="5872" y="3869"/>
                    <a:pt x="4471" y="2569"/>
                  </a:cubicBezTo>
                  <a:cubicBezTo>
                    <a:pt x="3537" y="1735"/>
                    <a:pt x="2469" y="1034"/>
                    <a:pt x="1302" y="500"/>
                  </a:cubicBezTo>
                  <a:cubicBezTo>
                    <a:pt x="1002" y="334"/>
                    <a:pt x="668" y="234"/>
                    <a:pt x="334" y="133"/>
                  </a:cubicBezTo>
                  <a:cubicBezTo>
                    <a:pt x="234" y="67"/>
                    <a:pt x="101" y="33"/>
                    <a:pt x="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911;p60"/>
            <p:cNvSpPr/>
            <p:nvPr/>
          </p:nvSpPr>
          <p:spPr>
            <a:xfrm flipH="1">
              <a:off x="1023145" y="3490864"/>
              <a:ext cx="93572" cy="616264"/>
            </a:xfrm>
            <a:custGeom>
              <a:avLst/>
              <a:gdLst/>
              <a:ahLst/>
              <a:cxnLst/>
              <a:rect l="l" t="t" r="r" b="b"/>
              <a:pathLst>
                <a:path w="6939" h="45700" extrusionOk="0">
                  <a:moveTo>
                    <a:pt x="6338" y="0"/>
                  </a:moveTo>
                  <a:lnTo>
                    <a:pt x="6338" y="367"/>
                  </a:lnTo>
                  <a:cubicBezTo>
                    <a:pt x="6338" y="701"/>
                    <a:pt x="6372" y="1168"/>
                    <a:pt x="6405" y="1735"/>
                  </a:cubicBezTo>
                  <a:cubicBezTo>
                    <a:pt x="6472" y="2902"/>
                    <a:pt x="6605" y="4603"/>
                    <a:pt x="6672" y="6738"/>
                  </a:cubicBezTo>
                  <a:cubicBezTo>
                    <a:pt x="6772" y="9207"/>
                    <a:pt x="6705" y="11675"/>
                    <a:pt x="6539" y="14144"/>
                  </a:cubicBezTo>
                  <a:cubicBezTo>
                    <a:pt x="6405" y="15611"/>
                    <a:pt x="6205" y="17046"/>
                    <a:pt x="5938" y="18513"/>
                  </a:cubicBezTo>
                  <a:cubicBezTo>
                    <a:pt x="5638" y="20048"/>
                    <a:pt x="5238" y="21549"/>
                    <a:pt x="4737" y="23050"/>
                  </a:cubicBezTo>
                  <a:cubicBezTo>
                    <a:pt x="3770" y="26119"/>
                    <a:pt x="2602" y="28987"/>
                    <a:pt x="1735" y="31656"/>
                  </a:cubicBezTo>
                  <a:cubicBezTo>
                    <a:pt x="935" y="33991"/>
                    <a:pt x="401" y="36460"/>
                    <a:pt x="167" y="38928"/>
                  </a:cubicBezTo>
                  <a:cubicBezTo>
                    <a:pt x="1" y="40596"/>
                    <a:pt x="67" y="42264"/>
                    <a:pt x="368" y="43932"/>
                  </a:cubicBezTo>
                  <a:cubicBezTo>
                    <a:pt x="453" y="44441"/>
                    <a:pt x="586" y="44951"/>
                    <a:pt x="746" y="45441"/>
                  </a:cubicBezTo>
                  <a:lnTo>
                    <a:pt x="746" y="45441"/>
                  </a:lnTo>
                  <a:cubicBezTo>
                    <a:pt x="731" y="45387"/>
                    <a:pt x="716" y="45326"/>
                    <a:pt x="701" y="45266"/>
                  </a:cubicBezTo>
                  <a:cubicBezTo>
                    <a:pt x="634" y="44966"/>
                    <a:pt x="534" y="44499"/>
                    <a:pt x="434" y="43932"/>
                  </a:cubicBezTo>
                  <a:cubicBezTo>
                    <a:pt x="167" y="42297"/>
                    <a:pt x="134" y="40596"/>
                    <a:pt x="301" y="38961"/>
                  </a:cubicBezTo>
                  <a:cubicBezTo>
                    <a:pt x="601" y="36493"/>
                    <a:pt x="1135" y="34058"/>
                    <a:pt x="1935" y="31723"/>
                  </a:cubicBezTo>
                  <a:cubicBezTo>
                    <a:pt x="2803" y="29054"/>
                    <a:pt x="3937" y="26219"/>
                    <a:pt x="4937" y="23117"/>
                  </a:cubicBezTo>
                  <a:cubicBezTo>
                    <a:pt x="5438" y="21616"/>
                    <a:pt x="5838" y="20081"/>
                    <a:pt x="6138" y="18547"/>
                  </a:cubicBezTo>
                  <a:cubicBezTo>
                    <a:pt x="6405" y="17079"/>
                    <a:pt x="6605" y="15645"/>
                    <a:pt x="6705" y="14177"/>
                  </a:cubicBezTo>
                  <a:cubicBezTo>
                    <a:pt x="6906" y="11708"/>
                    <a:pt x="6939" y="9207"/>
                    <a:pt x="6805" y="6738"/>
                  </a:cubicBezTo>
                  <a:cubicBezTo>
                    <a:pt x="6705" y="4603"/>
                    <a:pt x="6572" y="2902"/>
                    <a:pt x="6472" y="1735"/>
                  </a:cubicBezTo>
                  <a:cubicBezTo>
                    <a:pt x="6439" y="1134"/>
                    <a:pt x="6405" y="701"/>
                    <a:pt x="6372" y="367"/>
                  </a:cubicBezTo>
                  <a:cubicBezTo>
                    <a:pt x="6372" y="200"/>
                    <a:pt x="6338" y="100"/>
                    <a:pt x="6338" y="0"/>
                  </a:cubicBezTo>
                  <a:close/>
                  <a:moveTo>
                    <a:pt x="746" y="45441"/>
                  </a:moveTo>
                  <a:lnTo>
                    <a:pt x="746" y="45441"/>
                  </a:lnTo>
                  <a:cubicBezTo>
                    <a:pt x="763" y="45500"/>
                    <a:pt x="779" y="45552"/>
                    <a:pt x="796" y="45588"/>
                  </a:cubicBezTo>
                  <a:lnTo>
                    <a:pt x="796" y="45588"/>
                  </a:lnTo>
                  <a:cubicBezTo>
                    <a:pt x="779" y="45539"/>
                    <a:pt x="763" y="45490"/>
                    <a:pt x="746" y="45441"/>
                  </a:cubicBezTo>
                  <a:close/>
                  <a:moveTo>
                    <a:pt x="796" y="45588"/>
                  </a:moveTo>
                  <a:lnTo>
                    <a:pt x="796" y="45588"/>
                  </a:lnTo>
                  <a:cubicBezTo>
                    <a:pt x="798" y="45593"/>
                    <a:pt x="799" y="45599"/>
                    <a:pt x="801" y="45604"/>
                  </a:cubicBezTo>
                  <a:lnTo>
                    <a:pt x="801" y="45604"/>
                  </a:lnTo>
                  <a:cubicBezTo>
                    <a:pt x="801" y="45602"/>
                    <a:pt x="801" y="45601"/>
                    <a:pt x="801" y="45599"/>
                  </a:cubicBezTo>
                  <a:cubicBezTo>
                    <a:pt x="799" y="45596"/>
                    <a:pt x="798" y="45592"/>
                    <a:pt x="796" y="45588"/>
                  </a:cubicBezTo>
                  <a:close/>
                  <a:moveTo>
                    <a:pt x="801" y="45604"/>
                  </a:moveTo>
                  <a:cubicBezTo>
                    <a:pt x="801" y="45636"/>
                    <a:pt x="803" y="45668"/>
                    <a:pt x="835" y="45699"/>
                  </a:cubicBezTo>
                  <a:cubicBezTo>
                    <a:pt x="823" y="45668"/>
                    <a:pt x="812" y="45636"/>
                    <a:pt x="801" y="45604"/>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912;p60"/>
            <p:cNvSpPr/>
            <p:nvPr/>
          </p:nvSpPr>
          <p:spPr>
            <a:xfrm flipH="1">
              <a:off x="966913" y="4081925"/>
              <a:ext cx="269012" cy="50393"/>
            </a:xfrm>
            <a:custGeom>
              <a:avLst/>
              <a:gdLst/>
              <a:ahLst/>
              <a:cxnLst/>
              <a:rect l="l" t="t" r="r" b="b"/>
              <a:pathLst>
                <a:path w="19949" h="3737" extrusionOk="0">
                  <a:moveTo>
                    <a:pt x="1" y="0"/>
                  </a:moveTo>
                  <a:lnTo>
                    <a:pt x="468" y="3736"/>
                  </a:lnTo>
                  <a:lnTo>
                    <a:pt x="19949" y="3736"/>
                  </a:lnTo>
                  <a:lnTo>
                    <a:pt x="19949"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913;p60"/>
            <p:cNvSpPr/>
            <p:nvPr/>
          </p:nvSpPr>
          <p:spPr>
            <a:xfrm flipH="1">
              <a:off x="994800" y="4126911"/>
              <a:ext cx="206927" cy="151598"/>
            </a:xfrm>
            <a:custGeom>
              <a:avLst/>
              <a:gdLst/>
              <a:ahLst/>
              <a:cxnLst/>
              <a:rect l="l" t="t" r="r" b="b"/>
              <a:pathLst>
                <a:path w="15345" h="11242" extrusionOk="0">
                  <a:moveTo>
                    <a:pt x="0" y="0"/>
                  </a:moveTo>
                  <a:lnTo>
                    <a:pt x="2469" y="11242"/>
                  </a:lnTo>
                  <a:lnTo>
                    <a:pt x="13043" y="11242"/>
                  </a:lnTo>
                  <a:lnTo>
                    <a:pt x="15344"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914;p60"/>
            <p:cNvSpPr/>
            <p:nvPr/>
          </p:nvSpPr>
          <p:spPr>
            <a:xfrm flipH="1">
              <a:off x="966913" y="4130512"/>
              <a:ext cx="258656" cy="3155"/>
            </a:xfrm>
            <a:custGeom>
              <a:avLst/>
              <a:gdLst/>
              <a:ahLst/>
              <a:cxnLst/>
              <a:rect l="l" t="t" r="r" b="b"/>
              <a:pathLst>
                <a:path w="19181" h="234" extrusionOk="0">
                  <a:moveTo>
                    <a:pt x="9607" y="0"/>
                  </a:moveTo>
                  <a:cubicBezTo>
                    <a:pt x="4303" y="0"/>
                    <a:pt x="0" y="33"/>
                    <a:pt x="0" y="100"/>
                  </a:cubicBezTo>
                  <a:cubicBezTo>
                    <a:pt x="0" y="167"/>
                    <a:pt x="4303" y="200"/>
                    <a:pt x="9607" y="234"/>
                  </a:cubicBezTo>
                  <a:cubicBezTo>
                    <a:pt x="14911" y="234"/>
                    <a:pt x="19181" y="200"/>
                    <a:pt x="19181" y="133"/>
                  </a:cubicBezTo>
                  <a:cubicBezTo>
                    <a:pt x="19181" y="100"/>
                    <a:pt x="14911" y="33"/>
                    <a:pt x="9607"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915;p60"/>
            <p:cNvSpPr/>
            <p:nvPr/>
          </p:nvSpPr>
          <p:spPr>
            <a:xfrm flipH="1">
              <a:off x="1011898" y="4186232"/>
              <a:ext cx="174536" cy="21900"/>
            </a:xfrm>
            <a:custGeom>
              <a:avLst/>
              <a:gdLst/>
              <a:ahLst/>
              <a:cxnLst/>
              <a:rect l="l" t="t" r="r" b="b"/>
              <a:pathLst>
                <a:path w="12943" h="1624" extrusionOk="0">
                  <a:moveTo>
                    <a:pt x="12818" y="1481"/>
                  </a:moveTo>
                  <a:lnTo>
                    <a:pt x="12818" y="1481"/>
                  </a:lnTo>
                  <a:cubicBezTo>
                    <a:pt x="12826" y="1489"/>
                    <a:pt x="12835" y="1497"/>
                    <a:pt x="12843" y="1505"/>
                  </a:cubicBezTo>
                  <a:cubicBezTo>
                    <a:pt x="12858" y="1513"/>
                    <a:pt x="12871" y="1520"/>
                    <a:pt x="12883" y="1527"/>
                  </a:cubicBezTo>
                  <a:lnTo>
                    <a:pt x="12883" y="1527"/>
                  </a:lnTo>
                  <a:cubicBezTo>
                    <a:pt x="12861" y="1512"/>
                    <a:pt x="12840" y="1496"/>
                    <a:pt x="12818" y="1481"/>
                  </a:cubicBezTo>
                  <a:close/>
                  <a:moveTo>
                    <a:pt x="12883" y="1527"/>
                  </a:moveTo>
                  <a:cubicBezTo>
                    <a:pt x="12903" y="1542"/>
                    <a:pt x="12923" y="1557"/>
                    <a:pt x="12943" y="1572"/>
                  </a:cubicBezTo>
                  <a:cubicBezTo>
                    <a:pt x="12943" y="1572"/>
                    <a:pt x="12923" y="1552"/>
                    <a:pt x="12883" y="1527"/>
                  </a:cubicBezTo>
                  <a:close/>
                  <a:moveTo>
                    <a:pt x="8912" y="0"/>
                  </a:moveTo>
                  <a:cubicBezTo>
                    <a:pt x="8088" y="0"/>
                    <a:pt x="7268" y="163"/>
                    <a:pt x="6505" y="438"/>
                  </a:cubicBezTo>
                  <a:cubicBezTo>
                    <a:pt x="5604" y="738"/>
                    <a:pt x="4770" y="1105"/>
                    <a:pt x="4003" y="1305"/>
                  </a:cubicBezTo>
                  <a:cubicBezTo>
                    <a:pt x="3536" y="1394"/>
                    <a:pt x="3054" y="1439"/>
                    <a:pt x="2577" y="1439"/>
                  </a:cubicBezTo>
                  <a:cubicBezTo>
                    <a:pt x="2339" y="1439"/>
                    <a:pt x="2102" y="1428"/>
                    <a:pt x="1868" y="1405"/>
                  </a:cubicBezTo>
                  <a:cubicBezTo>
                    <a:pt x="1234" y="1305"/>
                    <a:pt x="601" y="1105"/>
                    <a:pt x="0" y="805"/>
                  </a:cubicBezTo>
                  <a:lnTo>
                    <a:pt x="0" y="805"/>
                  </a:lnTo>
                  <a:cubicBezTo>
                    <a:pt x="0" y="805"/>
                    <a:pt x="34" y="838"/>
                    <a:pt x="100" y="872"/>
                  </a:cubicBezTo>
                  <a:cubicBezTo>
                    <a:pt x="200" y="972"/>
                    <a:pt x="334" y="1038"/>
                    <a:pt x="434" y="1105"/>
                  </a:cubicBezTo>
                  <a:cubicBezTo>
                    <a:pt x="901" y="1339"/>
                    <a:pt x="1368" y="1472"/>
                    <a:pt x="1868" y="1539"/>
                  </a:cubicBezTo>
                  <a:cubicBezTo>
                    <a:pt x="2175" y="1597"/>
                    <a:pt x="2495" y="1624"/>
                    <a:pt x="2817" y="1624"/>
                  </a:cubicBezTo>
                  <a:cubicBezTo>
                    <a:pt x="3229" y="1624"/>
                    <a:pt x="3643" y="1580"/>
                    <a:pt x="4036" y="1505"/>
                  </a:cubicBezTo>
                  <a:cubicBezTo>
                    <a:pt x="4870" y="1305"/>
                    <a:pt x="5671" y="972"/>
                    <a:pt x="6572" y="671"/>
                  </a:cubicBezTo>
                  <a:cubicBezTo>
                    <a:pt x="7406" y="338"/>
                    <a:pt x="8273" y="171"/>
                    <a:pt x="9140" y="171"/>
                  </a:cubicBezTo>
                  <a:cubicBezTo>
                    <a:pt x="9841" y="204"/>
                    <a:pt x="10541" y="338"/>
                    <a:pt x="11208" y="605"/>
                  </a:cubicBezTo>
                  <a:cubicBezTo>
                    <a:pt x="11793" y="851"/>
                    <a:pt x="12321" y="1126"/>
                    <a:pt x="12818" y="1481"/>
                  </a:cubicBezTo>
                  <a:lnTo>
                    <a:pt x="12818" y="1481"/>
                  </a:lnTo>
                  <a:cubicBezTo>
                    <a:pt x="12726" y="1389"/>
                    <a:pt x="12634" y="1300"/>
                    <a:pt x="12543" y="1239"/>
                  </a:cubicBezTo>
                  <a:cubicBezTo>
                    <a:pt x="12142" y="905"/>
                    <a:pt x="11742" y="671"/>
                    <a:pt x="11275" y="471"/>
                  </a:cubicBezTo>
                  <a:cubicBezTo>
                    <a:pt x="10608" y="204"/>
                    <a:pt x="9874" y="38"/>
                    <a:pt x="9140" y="4"/>
                  </a:cubicBezTo>
                  <a:cubicBezTo>
                    <a:pt x="9064" y="2"/>
                    <a:pt x="8988" y="0"/>
                    <a:pt x="8912"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916;p60"/>
            <p:cNvSpPr/>
            <p:nvPr/>
          </p:nvSpPr>
          <p:spPr>
            <a:xfrm flipH="1">
              <a:off x="1013692" y="4196575"/>
              <a:ext cx="168697" cy="23113"/>
            </a:xfrm>
            <a:custGeom>
              <a:avLst/>
              <a:gdLst/>
              <a:ahLst/>
              <a:cxnLst/>
              <a:rect l="l" t="t" r="r" b="b"/>
              <a:pathLst>
                <a:path w="12510" h="1714" extrusionOk="0">
                  <a:moveTo>
                    <a:pt x="8620" y="0"/>
                  </a:moveTo>
                  <a:cubicBezTo>
                    <a:pt x="7826" y="0"/>
                    <a:pt x="7035" y="163"/>
                    <a:pt x="6272" y="438"/>
                  </a:cubicBezTo>
                  <a:cubicBezTo>
                    <a:pt x="5404" y="705"/>
                    <a:pt x="4604" y="1072"/>
                    <a:pt x="3870" y="1272"/>
                  </a:cubicBezTo>
                  <a:cubicBezTo>
                    <a:pt x="3288" y="1447"/>
                    <a:pt x="2680" y="1545"/>
                    <a:pt x="2091" y="1545"/>
                  </a:cubicBezTo>
                  <a:cubicBezTo>
                    <a:pt x="2005" y="1545"/>
                    <a:pt x="1920" y="1543"/>
                    <a:pt x="1835" y="1539"/>
                  </a:cubicBezTo>
                  <a:cubicBezTo>
                    <a:pt x="1368" y="1539"/>
                    <a:pt x="901" y="1439"/>
                    <a:pt x="467" y="1239"/>
                  </a:cubicBezTo>
                  <a:cubicBezTo>
                    <a:pt x="167" y="1105"/>
                    <a:pt x="1" y="1005"/>
                    <a:pt x="0" y="1005"/>
                  </a:cubicBezTo>
                  <a:lnTo>
                    <a:pt x="0" y="1005"/>
                  </a:lnTo>
                  <a:cubicBezTo>
                    <a:pt x="0" y="1039"/>
                    <a:pt x="34" y="1072"/>
                    <a:pt x="101" y="1105"/>
                  </a:cubicBezTo>
                  <a:cubicBezTo>
                    <a:pt x="201" y="1172"/>
                    <a:pt x="334" y="1272"/>
                    <a:pt x="434" y="1305"/>
                  </a:cubicBezTo>
                  <a:cubicBezTo>
                    <a:pt x="868" y="1539"/>
                    <a:pt x="1335" y="1672"/>
                    <a:pt x="1802" y="1706"/>
                  </a:cubicBezTo>
                  <a:cubicBezTo>
                    <a:pt x="1915" y="1711"/>
                    <a:pt x="2030" y="1714"/>
                    <a:pt x="2145" y="1714"/>
                  </a:cubicBezTo>
                  <a:cubicBezTo>
                    <a:pt x="2739" y="1714"/>
                    <a:pt x="3344" y="1640"/>
                    <a:pt x="3903" y="1472"/>
                  </a:cubicBezTo>
                  <a:cubicBezTo>
                    <a:pt x="4670" y="1239"/>
                    <a:pt x="5471" y="905"/>
                    <a:pt x="6338" y="638"/>
                  </a:cubicBezTo>
                  <a:cubicBezTo>
                    <a:pt x="7139" y="338"/>
                    <a:pt x="7973" y="171"/>
                    <a:pt x="8807" y="171"/>
                  </a:cubicBezTo>
                  <a:cubicBezTo>
                    <a:pt x="9507" y="205"/>
                    <a:pt x="10174" y="338"/>
                    <a:pt x="10842" y="605"/>
                  </a:cubicBezTo>
                  <a:cubicBezTo>
                    <a:pt x="11409" y="872"/>
                    <a:pt x="11976" y="1172"/>
                    <a:pt x="12509" y="1572"/>
                  </a:cubicBezTo>
                  <a:cubicBezTo>
                    <a:pt x="12509" y="1539"/>
                    <a:pt x="12476" y="1506"/>
                    <a:pt x="12409" y="1472"/>
                  </a:cubicBezTo>
                  <a:cubicBezTo>
                    <a:pt x="12343" y="1406"/>
                    <a:pt x="12243" y="1305"/>
                    <a:pt x="12109" y="1205"/>
                  </a:cubicBezTo>
                  <a:cubicBezTo>
                    <a:pt x="11175" y="438"/>
                    <a:pt x="10041" y="38"/>
                    <a:pt x="8840" y="5"/>
                  </a:cubicBezTo>
                  <a:cubicBezTo>
                    <a:pt x="8767" y="2"/>
                    <a:pt x="8694" y="0"/>
                    <a:pt x="862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917;p60"/>
            <p:cNvSpPr/>
            <p:nvPr/>
          </p:nvSpPr>
          <p:spPr>
            <a:xfrm flipH="1">
              <a:off x="1009201" y="4174082"/>
              <a:ext cx="179930" cy="23464"/>
            </a:xfrm>
            <a:custGeom>
              <a:avLst/>
              <a:gdLst/>
              <a:ahLst/>
              <a:cxnLst/>
              <a:rect l="l" t="t" r="r" b="b"/>
              <a:pathLst>
                <a:path w="13343" h="1740" extrusionOk="0">
                  <a:moveTo>
                    <a:pt x="9206" y="0"/>
                  </a:moveTo>
                  <a:cubicBezTo>
                    <a:pt x="8355" y="0"/>
                    <a:pt x="7533" y="166"/>
                    <a:pt x="6738" y="472"/>
                  </a:cubicBezTo>
                  <a:cubicBezTo>
                    <a:pt x="5804" y="772"/>
                    <a:pt x="4937" y="1139"/>
                    <a:pt x="4136" y="1339"/>
                  </a:cubicBezTo>
                  <a:cubicBezTo>
                    <a:pt x="3743" y="1410"/>
                    <a:pt x="3350" y="1444"/>
                    <a:pt x="2957" y="1444"/>
                  </a:cubicBezTo>
                  <a:cubicBezTo>
                    <a:pt x="2616" y="1444"/>
                    <a:pt x="2275" y="1419"/>
                    <a:pt x="1935" y="1372"/>
                  </a:cubicBezTo>
                  <a:cubicBezTo>
                    <a:pt x="1434" y="1306"/>
                    <a:pt x="967" y="1172"/>
                    <a:pt x="500" y="972"/>
                  </a:cubicBezTo>
                  <a:cubicBezTo>
                    <a:pt x="167" y="839"/>
                    <a:pt x="0" y="739"/>
                    <a:pt x="0" y="739"/>
                  </a:cubicBezTo>
                  <a:lnTo>
                    <a:pt x="0" y="739"/>
                  </a:lnTo>
                  <a:cubicBezTo>
                    <a:pt x="0" y="739"/>
                    <a:pt x="34" y="772"/>
                    <a:pt x="100" y="839"/>
                  </a:cubicBezTo>
                  <a:cubicBezTo>
                    <a:pt x="234" y="905"/>
                    <a:pt x="334" y="1005"/>
                    <a:pt x="467" y="1072"/>
                  </a:cubicBezTo>
                  <a:cubicBezTo>
                    <a:pt x="934" y="1272"/>
                    <a:pt x="1401" y="1439"/>
                    <a:pt x="1901" y="1539"/>
                  </a:cubicBezTo>
                  <a:cubicBezTo>
                    <a:pt x="2285" y="1589"/>
                    <a:pt x="2669" y="1614"/>
                    <a:pt x="3048" y="1614"/>
                  </a:cubicBezTo>
                  <a:cubicBezTo>
                    <a:pt x="3428" y="1614"/>
                    <a:pt x="3803" y="1589"/>
                    <a:pt x="4170" y="1539"/>
                  </a:cubicBezTo>
                  <a:cubicBezTo>
                    <a:pt x="5070" y="1306"/>
                    <a:pt x="5938" y="1005"/>
                    <a:pt x="6805" y="672"/>
                  </a:cubicBezTo>
                  <a:cubicBezTo>
                    <a:pt x="7569" y="366"/>
                    <a:pt x="8389" y="201"/>
                    <a:pt x="9214" y="201"/>
                  </a:cubicBezTo>
                  <a:cubicBezTo>
                    <a:pt x="9289" y="201"/>
                    <a:pt x="9365" y="202"/>
                    <a:pt x="9440" y="205"/>
                  </a:cubicBezTo>
                  <a:cubicBezTo>
                    <a:pt x="10174" y="238"/>
                    <a:pt x="10908" y="438"/>
                    <a:pt x="11575" y="705"/>
                  </a:cubicBezTo>
                  <a:cubicBezTo>
                    <a:pt x="12209" y="1005"/>
                    <a:pt x="12776" y="1339"/>
                    <a:pt x="13343" y="1739"/>
                  </a:cubicBezTo>
                  <a:cubicBezTo>
                    <a:pt x="13343" y="1739"/>
                    <a:pt x="13310" y="1673"/>
                    <a:pt x="13243" y="1639"/>
                  </a:cubicBezTo>
                  <a:cubicBezTo>
                    <a:pt x="13143" y="1539"/>
                    <a:pt x="13043" y="1439"/>
                    <a:pt x="12943" y="1372"/>
                  </a:cubicBezTo>
                  <a:cubicBezTo>
                    <a:pt x="12542" y="1039"/>
                    <a:pt x="12109" y="772"/>
                    <a:pt x="11642" y="572"/>
                  </a:cubicBezTo>
                  <a:cubicBezTo>
                    <a:pt x="10941" y="238"/>
                    <a:pt x="10207" y="71"/>
                    <a:pt x="9440" y="5"/>
                  </a:cubicBezTo>
                  <a:cubicBezTo>
                    <a:pt x="9362" y="2"/>
                    <a:pt x="9284" y="0"/>
                    <a:pt x="920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918;p60"/>
            <p:cNvSpPr/>
            <p:nvPr/>
          </p:nvSpPr>
          <p:spPr>
            <a:xfrm flipH="1">
              <a:off x="2836824" y="3867770"/>
              <a:ext cx="90875" cy="178595"/>
            </a:xfrm>
            <a:custGeom>
              <a:avLst/>
              <a:gdLst/>
              <a:ahLst/>
              <a:cxnLst/>
              <a:rect l="l" t="t" r="r" b="b"/>
              <a:pathLst>
                <a:path w="6739" h="13244" extrusionOk="0">
                  <a:moveTo>
                    <a:pt x="2947" y="0"/>
                  </a:moveTo>
                  <a:cubicBezTo>
                    <a:pt x="2365" y="0"/>
                    <a:pt x="1783" y="241"/>
                    <a:pt x="1402" y="704"/>
                  </a:cubicBezTo>
                  <a:cubicBezTo>
                    <a:pt x="901" y="1238"/>
                    <a:pt x="601" y="1905"/>
                    <a:pt x="501" y="2639"/>
                  </a:cubicBezTo>
                  <a:cubicBezTo>
                    <a:pt x="1" y="4974"/>
                    <a:pt x="668" y="7409"/>
                    <a:pt x="1335" y="9710"/>
                  </a:cubicBezTo>
                  <a:cubicBezTo>
                    <a:pt x="1602" y="10744"/>
                    <a:pt x="1935" y="11812"/>
                    <a:pt x="2703" y="12546"/>
                  </a:cubicBezTo>
                  <a:cubicBezTo>
                    <a:pt x="3100" y="12943"/>
                    <a:pt x="3772" y="13243"/>
                    <a:pt x="4437" y="13243"/>
                  </a:cubicBezTo>
                  <a:cubicBezTo>
                    <a:pt x="4999" y="13243"/>
                    <a:pt x="5556" y="13029"/>
                    <a:pt x="5938" y="12479"/>
                  </a:cubicBezTo>
                  <a:lnTo>
                    <a:pt x="5938" y="12446"/>
                  </a:lnTo>
                  <a:cubicBezTo>
                    <a:pt x="6605" y="11478"/>
                    <a:pt x="6739" y="10277"/>
                    <a:pt x="6739" y="9077"/>
                  </a:cubicBezTo>
                  <a:cubicBezTo>
                    <a:pt x="6706" y="6575"/>
                    <a:pt x="6138" y="4106"/>
                    <a:pt x="5071" y="1838"/>
                  </a:cubicBezTo>
                  <a:cubicBezTo>
                    <a:pt x="4704" y="1071"/>
                    <a:pt x="4170" y="270"/>
                    <a:pt x="3336" y="37"/>
                  </a:cubicBezTo>
                  <a:cubicBezTo>
                    <a:pt x="3208" y="12"/>
                    <a:pt x="3077" y="0"/>
                    <a:pt x="2947"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919;p60"/>
            <p:cNvSpPr/>
            <p:nvPr/>
          </p:nvSpPr>
          <p:spPr>
            <a:xfrm flipH="1">
              <a:off x="2836824" y="3867770"/>
              <a:ext cx="90875" cy="178595"/>
            </a:xfrm>
            <a:custGeom>
              <a:avLst/>
              <a:gdLst/>
              <a:ahLst/>
              <a:cxnLst/>
              <a:rect l="l" t="t" r="r" b="b"/>
              <a:pathLst>
                <a:path w="6739" h="13244" extrusionOk="0">
                  <a:moveTo>
                    <a:pt x="2947" y="0"/>
                  </a:moveTo>
                  <a:cubicBezTo>
                    <a:pt x="2365" y="0"/>
                    <a:pt x="1783" y="241"/>
                    <a:pt x="1402" y="704"/>
                  </a:cubicBezTo>
                  <a:cubicBezTo>
                    <a:pt x="901" y="1238"/>
                    <a:pt x="601" y="1905"/>
                    <a:pt x="501" y="2639"/>
                  </a:cubicBezTo>
                  <a:cubicBezTo>
                    <a:pt x="1" y="4974"/>
                    <a:pt x="668" y="7409"/>
                    <a:pt x="1335" y="9710"/>
                  </a:cubicBezTo>
                  <a:cubicBezTo>
                    <a:pt x="1602" y="10744"/>
                    <a:pt x="1935" y="11812"/>
                    <a:pt x="2703" y="12546"/>
                  </a:cubicBezTo>
                  <a:cubicBezTo>
                    <a:pt x="3100" y="12943"/>
                    <a:pt x="3772" y="13243"/>
                    <a:pt x="4437" y="13243"/>
                  </a:cubicBezTo>
                  <a:cubicBezTo>
                    <a:pt x="4999" y="13243"/>
                    <a:pt x="5556" y="13029"/>
                    <a:pt x="5938" y="12479"/>
                  </a:cubicBezTo>
                  <a:lnTo>
                    <a:pt x="5938" y="12446"/>
                  </a:lnTo>
                  <a:cubicBezTo>
                    <a:pt x="6605" y="11478"/>
                    <a:pt x="6739" y="10277"/>
                    <a:pt x="6739" y="9077"/>
                  </a:cubicBezTo>
                  <a:cubicBezTo>
                    <a:pt x="6706" y="6575"/>
                    <a:pt x="6138" y="4106"/>
                    <a:pt x="5071" y="1838"/>
                  </a:cubicBezTo>
                  <a:cubicBezTo>
                    <a:pt x="4704" y="1071"/>
                    <a:pt x="4170" y="270"/>
                    <a:pt x="3336" y="37"/>
                  </a:cubicBezTo>
                  <a:cubicBezTo>
                    <a:pt x="3208" y="12"/>
                    <a:pt x="3077" y="0"/>
                    <a:pt x="294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920;p60"/>
            <p:cNvSpPr/>
            <p:nvPr/>
          </p:nvSpPr>
          <p:spPr>
            <a:xfrm flipH="1">
              <a:off x="2866504" y="4108423"/>
              <a:ext cx="123711" cy="74896"/>
            </a:xfrm>
            <a:custGeom>
              <a:avLst/>
              <a:gdLst/>
              <a:ahLst/>
              <a:cxnLst/>
              <a:rect l="l" t="t" r="r" b="b"/>
              <a:pathLst>
                <a:path w="9174" h="5554" extrusionOk="0">
                  <a:moveTo>
                    <a:pt x="4302" y="1"/>
                  </a:moveTo>
                  <a:cubicBezTo>
                    <a:pt x="3835" y="1"/>
                    <a:pt x="3367" y="46"/>
                    <a:pt x="2902" y="137"/>
                  </a:cubicBezTo>
                  <a:cubicBezTo>
                    <a:pt x="2068" y="204"/>
                    <a:pt x="1268" y="571"/>
                    <a:pt x="667" y="1138"/>
                  </a:cubicBezTo>
                  <a:cubicBezTo>
                    <a:pt x="100" y="1771"/>
                    <a:pt x="0" y="2839"/>
                    <a:pt x="667" y="3373"/>
                  </a:cubicBezTo>
                  <a:cubicBezTo>
                    <a:pt x="1027" y="3613"/>
                    <a:pt x="1468" y="3745"/>
                    <a:pt x="1917" y="3745"/>
                  </a:cubicBezTo>
                  <a:cubicBezTo>
                    <a:pt x="1967" y="3745"/>
                    <a:pt x="2018" y="3743"/>
                    <a:pt x="2068" y="3740"/>
                  </a:cubicBezTo>
                  <a:cubicBezTo>
                    <a:pt x="2535" y="3740"/>
                    <a:pt x="3022" y="3704"/>
                    <a:pt x="3498" y="3704"/>
                  </a:cubicBezTo>
                  <a:cubicBezTo>
                    <a:pt x="4246" y="3704"/>
                    <a:pt x="4967" y="3791"/>
                    <a:pt x="5537" y="4240"/>
                  </a:cubicBezTo>
                  <a:cubicBezTo>
                    <a:pt x="6104" y="4640"/>
                    <a:pt x="6471" y="5307"/>
                    <a:pt x="7105" y="5507"/>
                  </a:cubicBezTo>
                  <a:cubicBezTo>
                    <a:pt x="7228" y="5538"/>
                    <a:pt x="7353" y="5553"/>
                    <a:pt x="7476" y="5553"/>
                  </a:cubicBezTo>
                  <a:cubicBezTo>
                    <a:pt x="8018" y="5553"/>
                    <a:pt x="8534" y="5263"/>
                    <a:pt x="8806" y="4774"/>
                  </a:cubicBezTo>
                  <a:cubicBezTo>
                    <a:pt x="9107" y="4173"/>
                    <a:pt x="9173" y="3473"/>
                    <a:pt x="9007" y="2839"/>
                  </a:cubicBezTo>
                  <a:cubicBezTo>
                    <a:pt x="8840" y="1905"/>
                    <a:pt x="8239" y="1104"/>
                    <a:pt x="7439" y="704"/>
                  </a:cubicBezTo>
                  <a:cubicBezTo>
                    <a:pt x="6439" y="239"/>
                    <a:pt x="5375" y="1"/>
                    <a:pt x="430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921;p60"/>
            <p:cNvSpPr/>
            <p:nvPr/>
          </p:nvSpPr>
          <p:spPr>
            <a:xfrm flipH="1">
              <a:off x="2682528" y="3919916"/>
              <a:ext cx="149158" cy="147445"/>
            </a:xfrm>
            <a:custGeom>
              <a:avLst/>
              <a:gdLst/>
              <a:ahLst/>
              <a:cxnLst/>
              <a:rect l="l" t="t" r="r" b="b"/>
              <a:pathLst>
                <a:path w="11061" h="10934" extrusionOk="0">
                  <a:moveTo>
                    <a:pt x="1071" y="10248"/>
                  </a:moveTo>
                  <a:cubicBezTo>
                    <a:pt x="1087" y="10270"/>
                    <a:pt x="1103" y="10292"/>
                    <a:pt x="1120" y="10313"/>
                  </a:cubicBezTo>
                  <a:lnTo>
                    <a:pt x="1071" y="10248"/>
                  </a:lnTo>
                  <a:close/>
                  <a:moveTo>
                    <a:pt x="8797" y="1"/>
                  </a:moveTo>
                  <a:cubicBezTo>
                    <a:pt x="8223" y="1"/>
                    <a:pt x="7630" y="130"/>
                    <a:pt x="7091" y="339"/>
                  </a:cubicBezTo>
                  <a:cubicBezTo>
                    <a:pt x="5523" y="873"/>
                    <a:pt x="4055" y="1740"/>
                    <a:pt x="2821" y="2841"/>
                  </a:cubicBezTo>
                  <a:cubicBezTo>
                    <a:pt x="1720" y="3742"/>
                    <a:pt x="920" y="4943"/>
                    <a:pt x="453" y="6310"/>
                  </a:cubicBezTo>
                  <a:cubicBezTo>
                    <a:pt x="0" y="7636"/>
                    <a:pt x="237" y="9086"/>
                    <a:pt x="1041" y="10207"/>
                  </a:cubicBezTo>
                  <a:lnTo>
                    <a:pt x="1041" y="10207"/>
                  </a:lnTo>
                  <a:cubicBezTo>
                    <a:pt x="1034" y="10198"/>
                    <a:pt x="1027" y="10189"/>
                    <a:pt x="1020" y="10180"/>
                  </a:cubicBezTo>
                  <a:lnTo>
                    <a:pt x="1020" y="10180"/>
                  </a:lnTo>
                  <a:lnTo>
                    <a:pt x="1071" y="10248"/>
                  </a:lnTo>
                  <a:lnTo>
                    <a:pt x="1071" y="10248"/>
                  </a:lnTo>
                  <a:cubicBezTo>
                    <a:pt x="1061" y="10234"/>
                    <a:pt x="1051" y="10221"/>
                    <a:pt x="1041" y="10207"/>
                  </a:cubicBezTo>
                  <a:lnTo>
                    <a:pt x="1041" y="10207"/>
                  </a:lnTo>
                  <a:cubicBezTo>
                    <a:pt x="1444" y="10710"/>
                    <a:pt x="2078" y="10934"/>
                    <a:pt x="2790" y="10934"/>
                  </a:cubicBezTo>
                  <a:cubicBezTo>
                    <a:pt x="3270" y="10934"/>
                    <a:pt x="3784" y="10833"/>
                    <a:pt x="4289" y="10647"/>
                  </a:cubicBezTo>
                  <a:cubicBezTo>
                    <a:pt x="5556" y="10146"/>
                    <a:pt x="6524" y="9079"/>
                    <a:pt x="7358" y="7978"/>
                  </a:cubicBezTo>
                  <a:cubicBezTo>
                    <a:pt x="8425" y="6644"/>
                    <a:pt x="9359" y="5210"/>
                    <a:pt x="10160" y="3742"/>
                  </a:cubicBezTo>
                  <a:cubicBezTo>
                    <a:pt x="10627" y="2875"/>
                    <a:pt x="11060" y="1840"/>
                    <a:pt x="10627" y="973"/>
                  </a:cubicBezTo>
                  <a:cubicBezTo>
                    <a:pt x="10293" y="406"/>
                    <a:pt x="9659" y="39"/>
                    <a:pt x="8992" y="6"/>
                  </a:cubicBezTo>
                  <a:cubicBezTo>
                    <a:pt x="8928" y="2"/>
                    <a:pt x="8862" y="1"/>
                    <a:pt x="879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922;p60"/>
            <p:cNvSpPr/>
            <p:nvPr/>
          </p:nvSpPr>
          <p:spPr>
            <a:xfrm flipH="1">
              <a:off x="2846708" y="4131402"/>
              <a:ext cx="84591" cy="148456"/>
            </a:xfrm>
            <a:custGeom>
              <a:avLst/>
              <a:gdLst/>
              <a:ahLst/>
              <a:cxnLst/>
              <a:rect l="l" t="t" r="r" b="b"/>
              <a:pathLst>
                <a:path w="6273" h="11009" extrusionOk="0">
                  <a:moveTo>
                    <a:pt x="1" y="1"/>
                  </a:moveTo>
                  <a:cubicBezTo>
                    <a:pt x="168" y="67"/>
                    <a:pt x="334" y="67"/>
                    <a:pt x="535" y="101"/>
                  </a:cubicBezTo>
                  <a:cubicBezTo>
                    <a:pt x="1002" y="168"/>
                    <a:pt x="1502" y="301"/>
                    <a:pt x="1936" y="501"/>
                  </a:cubicBezTo>
                  <a:cubicBezTo>
                    <a:pt x="2569" y="835"/>
                    <a:pt x="3136" y="1302"/>
                    <a:pt x="3603" y="1902"/>
                  </a:cubicBezTo>
                  <a:cubicBezTo>
                    <a:pt x="4137" y="2603"/>
                    <a:pt x="4571" y="3403"/>
                    <a:pt x="4904" y="4237"/>
                  </a:cubicBezTo>
                  <a:cubicBezTo>
                    <a:pt x="5238" y="5071"/>
                    <a:pt x="5505" y="5938"/>
                    <a:pt x="5705" y="6806"/>
                  </a:cubicBezTo>
                  <a:cubicBezTo>
                    <a:pt x="5872" y="7606"/>
                    <a:pt x="5972" y="8407"/>
                    <a:pt x="6039" y="8974"/>
                  </a:cubicBezTo>
                  <a:cubicBezTo>
                    <a:pt x="6105" y="9574"/>
                    <a:pt x="6139" y="10075"/>
                    <a:pt x="6172" y="10475"/>
                  </a:cubicBezTo>
                  <a:cubicBezTo>
                    <a:pt x="6205" y="10675"/>
                    <a:pt x="6205" y="10842"/>
                    <a:pt x="6272" y="11009"/>
                  </a:cubicBezTo>
                  <a:cubicBezTo>
                    <a:pt x="6272" y="10842"/>
                    <a:pt x="6272" y="10675"/>
                    <a:pt x="6272" y="10508"/>
                  </a:cubicBezTo>
                  <a:cubicBezTo>
                    <a:pt x="6272" y="10141"/>
                    <a:pt x="6239" y="9641"/>
                    <a:pt x="6205" y="9007"/>
                  </a:cubicBezTo>
                  <a:cubicBezTo>
                    <a:pt x="6139" y="8273"/>
                    <a:pt x="6039" y="7506"/>
                    <a:pt x="5905" y="6806"/>
                  </a:cubicBezTo>
                  <a:cubicBezTo>
                    <a:pt x="5705" y="5905"/>
                    <a:pt x="5471" y="5004"/>
                    <a:pt x="5105" y="4170"/>
                  </a:cubicBezTo>
                  <a:cubicBezTo>
                    <a:pt x="4771" y="3303"/>
                    <a:pt x="4337" y="2503"/>
                    <a:pt x="3770" y="1802"/>
                  </a:cubicBezTo>
                  <a:cubicBezTo>
                    <a:pt x="3270" y="1202"/>
                    <a:pt x="2669" y="701"/>
                    <a:pt x="2002" y="401"/>
                  </a:cubicBezTo>
                  <a:cubicBezTo>
                    <a:pt x="1535" y="168"/>
                    <a:pt x="1035" y="34"/>
                    <a:pt x="53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923;p60"/>
            <p:cNvSpPr/>
            <p:nvPr/>
          </p:nvSpPr>
          <p:spPr>
            <a:xfrm flipH="1">
              <a:off x="2846708" y="3932579"/>
              <a:ext cx="39160" cy="331987"/>
            </a:xfrm>
            <a:custGeom>
              <a:avLst/>
              <a:gdLst/>
              <a:ahLst/>
              <a:cxnLst/>
              <a:rect l="l" t="t" r="r" b="b"/>
              <a:pathLst>
                <a:path w="2904" h="24619" extrusionOk="0">
                  <a:moveTo>
                    <a:pt x="1" y="1"/>
                  </a:moveTo>
                  <a:lnTo>
                    <a:pt x="1" y="1"/>
                  </a:lnTo>
                  <a:cubicBezTo>
                    <a:pt x="34" y="101"/>
                    <a:pt x="34" y="168"/>
                    <a:pt x="68" y="268"/>
                  </a:cubicBezTo>
                  <a:cubicBezTo>
                    <a:pt x="101" y="434"/>
                    <a:pt x="134" y="668"/>
                    <a:pt x="234" y="968"/>
                  </a:cubicBezTo>
                  <a:cubicBezTo>
                    <a:pt x="301" y="1268"/>
                    <a:pt x="368" y="1635"/>
                    <a:pt x="501" y="2069"/>
                  </a:cubicBezTo>
                  <a:cubicBezTo>
                    <a:pt x="601" y="2503"/>
                    <a:pt x="701" y="3003"/>
                    <a:pt x="802" y="3570"/>
                  </a:cubicBezTo>
                  <a:cubicBezTo>
                    <a:pt x="1269" y="5772"/>
                    <a:pt x="1769" y="8807"/>
                    <a:pt x="2136" y="12243"/>
                  </a:cubicBezTo>
                  <a:cubicBezTo>
                    <a:pt x="2503" y="15645"/>
                    <a:pt x="2703" y="18748"/>
                    <a:pt x="2770" y="20983"/>
                  </a:cubicBezTo>
                  <a:cubicBezTo>
                    <a:pt x="2803" y="22117"/>
                    <a:pt x="2803" y="23017"/>
                    <a:pt x="2803" y="23651"/>
                  </a:cubicBezTo>
                  <a:lnTo>
                    <a:pt x="2803" y="24385"/>
                  </a:lnTo>
                  <a:cubicBezTo>
                    <a:pt x="2770" y="24452"/>
                    <a:pt x="2770" y="24552"/>
                    <a:pt x="2803" y="24618"/>
                  </a:cubicBezTo>
                  <a:cubicBezTo>
                    <a:pt x="2803" y="24552"/>
                    <a:pt x="2836" y="24452"/>
                    <a:pt x="2836" y="24352"/>
                  </a:cubicBezTo>
                  <a:cubicBezTo>
                    <a:pt x="2836" y="24185"/>
                    <a:pt x="2870" y="23951"/>
                    <a:pt x="2870" y="23651"/>
                  </a:cubicBezTo>
                  <a:cubicBezTo>
                    <a:pt x="2903" y="23017"/>
                    <a:pt x="2903" y="22117"/>
                    <a:pt x="2903" y="20983"/>
                  </a:cubicBezTo>
                  <a:cubicBezTo>
                    <a:pt x="2903" y="18714"/>
                    <a:pt x="2736" y="15612"/>
                    <a:pt x="2369" y="12210"/>
                  </a:cubicBezTo>
                  <a:cubicBezTo>
                    <a:pt x="2036" y="9274"/>
                    <a:pt x="1569" y="6372"/>
                    <a:pt x="968" y="3537"/>
                  </a:cubicBezTo>
                  <a:cubicBezTo>
                    <a:pt x="835" y="2970"/>
                    <a:pt x="735" y="2469"/>
                    <a:pt x="601" y="2036"/>
                  </a:cubicBezTo>
                  <a:cubicBezTo>
                    <a:pt x="501" y="1602"/>
                    <a:pt x="401" y="1235"/>
                    <a:pt x="301" y="935"/>
                  </a:cubicBezTo>
                  <a:lnTo>
                    <a:pt x="101" y="234"/>
                  </a:lnTo>
                  <a:cubicBezTo>
                    <a:pt x="68" y="168"/>
                    <a:pt x="68" y="68"/>
                    <a:pt x="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924;p60"/>
            <p:cNvSpPr/>
            <p:nvPr/>
          </p:nvSpPr>
          <p:spPr>
            <a:xfrm flipH="1">
              <a:off x="2740554" y="3957324"/>
              <a:ext cx="107974" cy="226278"/>
            </a:xfrm>
            <a:custGeom>
              <a:avLst/>
              <a:gdLst/>
              <a:ahLst/>
              <a:cxnLst/>
              <a:rect l="l" t="t" r="r" b="b"/>
              <a:pathLst>
                <a:path w="8007" h="16780" extrusionOk="0">
                  <a:moveTo>
                    <a:pt x="8006" y="0"/>
                  </a:moveTo>
                  <a:lnTo>
                    <a:pt x="8006" y="0"/>
                  </a:lnTo>
                  <a:cubicBezTo>
                    <a:pt x="7806" y="134"/>
                    <a:pt x="7573" y="267"/>
                    <a:pt x="7373" y="434"/>
                  </a:cubicBezTo>
                  <a:lnTo>
                    <a:pt x="7039" y="634"/>
                  </a:lnTo>
                  <a:cubicBezTo>
                    <a:pt x="6939" y="734"/>
                    <a:pt x="6805" y="834"/>
                    <a:pt x="6672" y="968"/>
                  </a:cubicBezTo>
                  <a:cubicBezTo>
                    <a:pt x="6372" y="1201"/>
                    <a:pt x="6072" y="1468"/>
                    <a:pt x="5805" y="1768"/>
                  </a:cubicBezTo>
                  <a:cubicBezTo>
                    <a:pt x="4270" y="3436"/>
                    <a:pt x="3003" y="5371"/>
                    <a:pt x="2169" y="7473"/>
                  </a:cubicBezTo>
                  <a:cubicBezTo>
                    <a:pt x="1235" y="9541"/>
                    <a:pt x="601" y="11742"/>
                    <a:pt x="234" y="13977"/>
                  </a:cubicBezTo>
                  <a:cubicBezTo>
                    <a:pt x="101" y="14844"/>
                    <a:pt x="34" y="15545"/>
                    <a:pt x="1" y="16045"/>
                  </a:cubicBezTo>
                  <a:cubicBezTo>
                    <a:pt x="1" y="16279"/>
                    <a:pt x="1" y="16546"/>
                    <a:pt x="1" y="16779"/>
                  </a:cubicBezTo>
                  <a:cubicBezTo>
                    <a:pt x="67" y="16546"/>
                    <a:pt x="101" y="16279"/>
                    <a:pt x="101" y="16045"/>
                  </a:cubicBezTo>
                  <a:cubicBezTo>
                    <a:pt x="167" y="15545"/>
                    <a:pt x="234" y="14844"/>
                    <a:pt x="401" y="14011"/>
                  </a:cubicBezTo>
                  <a:cubicBezTo>
                    <a:pt x="568" y="13143"/>
                    <a:pt x="801" y="12143"/>
                    <a:pt x="1101" y="11042"/>
                  </a:cubicBezTo>
                  <a:cubicBezTo>
                    <a:pt x="1435" y="9841"/>
                    <a:pt x="1869" y="8673"/>
                    <a:pt x="2369" y="7539"/>
                  </a:cubicBezTo>
                  <a:cubicBezTo>
                    <a:pt x="3236" y="5471"/>
                    <a:pt x="4437" y="3536"/>
                    <a:pt x="5938" y="1869"/>
                  </a:cubicBezTo>
                  <a:cubicBezTo>
                    <a:pt x="6605" y="1201"/>
                    <a:pt x="7272" y="568"/>
                    <a:pt x="800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61460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705351" y="326617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en-US" altLang="en-US">
                <a:solidFill>
                  <a:prstClr val="black"/>
                </a:solidFill>
                <a:latin typeface="Arial" pitchFamily="34" charset="0"/>
                <a:cs typeface="Arial" pitchFamily="34" charset="0"/>
              </a:rPr>
            </a:br>
            <a:endParaRPr lang="en-US" altLang="en-US">
              <a:solidFill>
                <a:prstClr val="black"/>
              </a:solidFill>
              <a:latin typeface="Arial" pitchFamily="34" charset="0"/>
              <a:cs typeface="Arial" pitchFamily="34" charset="0"/>
            </a:endParaRPr>
          </a:p>
        </p:txBody>
      </p:sp>
      <p:sp>
        <p:nvSpPr>
          <p:cNvPr id="5" name="Rectangle 4"/>
          <p:cNvSpPr/>
          <p:nvPr/>
        </p:nvSpPr>
        <p:spPr>
          <a:xfrm>
            <a:off x="1539586" y="0"/>
            <a:ext cx="2540190" cy="553998"/>
          </a:xfrm>
          <a:prstGeom prst="rect">
            <a:avLst/>
          </a:prstGeom>
        </p:spPr>
        <p:txBody>
          <a:bodyPr wrap="square">
            <a:spAutoFit/>
          </a:bodyPr>
          <a:lstStyle/>
          <a:p>
            <a:pPr marL="442913" indent="-442913" algn="just"/>
            <a:r>
              <a:rPr lang="en-US" sz="3000" b="1" i="1" spc="-40" dirty="0">
                <a:solidFill>
                  <a:srgbClr val="0070C0"/>
                </a:solidFill>
                <a:latin typeface="Arial" panose="020B0604020202020204" pitchFamily="34" charset="0"/>
                <a:cs typeface="Arial" pitchFamily="34" charset="0"/>
              </a:rPr>
              <a:t>Model talk 1</a:t>
            </a:r>
          </a:p>
        </p:txBody>
      </p:sp>
      <p:sp>
        <p:nvSpPr>
          <p:cNvPr id="2" name="Rectangle 1"/>
          <p:cNvSpPr/>
          <p:nvPr/>
        </p:nvSpPr>
        <p:spPr>
          <a:xfrm>
            <a:off x="1563861" y="735087"/>
            <a:ext cx="9128414" cy="2708434"/>
          </a:xfrm>
          <a:prstGeom prst="rect">
            <a:avLst/>
          </a:prstGeom>
        </p:spPr>
        <p:txBody>
          <a:bodyPr wrap="square">
            <a:spAutoFit/>
          </a:bodyPr>
          <a:lstStyle/>
          <a:p>
            <a:pPr marL="442913" indent="-442913">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A: What do you like about Scotland?</a:t>
            </a:r>
          </a:p>
          <a:p>
            <a:pPr marL="442913" indent="-442913">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B: I like Isle of Skye</a:t>
            </a:r>
          </a:p>
          <a:p>
            <a:pPr marL="442913" indent="-442913">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A: Why?</a:t>
            </a:r>
          </a:p>
          <a:p>
            <a:pPr marL="442913" indent="-442913">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B: Because it is one of the most beautiful places in all the world.</a:t>
            </a:r>
          </a:p>
        </p:txBody>
      </p:sp>
      <p:sp>
        <p:nvSpPr>
          <p:cNvPr id="4" name="Rectangle 3"/>
          <p:cNvSpPr/>
          <p:nvPr/>
        </p:nvSpPr>
        <p:spPr>
          <a:xfrm>
            <a:off x="1559496" y="4176950"/>
            <a:ext cx="9070278" cy="2708434"/>
          </a:xfrm>
          <a:prstGeom prst="rect">
            <a:avLst/>
          </a:prstGeom>
        </p:spPr>
        <p:txBody>
          <a:bodyPr wrap="square">
            <a:spAutoFit/>
          </a:bodyPr>
          <a:lstStyle/>
          <a:p>
            <a:pPr marL="442913" indent="-442913">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C: What do you like about Scotland?</a:t>
            </a:r>
          </a:p>
          <a:p>
            <a:pPr marL="442913" indent="-442913">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D: I like the Scottish people.</a:t>
            </a:r>
          </a:p>
          <a:p>
            <a:pPr marL="442913" indent="-442913">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C: Why?</a:t>
            </a:r>
          </a:p>
          <a:p>
            <a:pPr marL="442913" indent="-442913">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D: Because they are kind, generous, and not afraid to speak their minds.</a:t>
            </a:r>
          </a:p>
        </p:txBody>
      </p:sp>
      <p:sp>
        <p:nvSpPr>
          <p:cNvPr id="8" name="Rectangle 7"/>
          <p:cNvSpPr/>
          <p:nvPr/>
        </p:nvSpPr>
        <p:spPr>
          <a:xfrm>
            <a:off x="1539586" y="3553401"/>
            <a:ext cx="2540190" cy="553998"/>
          </a:xfrm>
          <a:prstGeom prst="rect">
            <a:avLst/>
          </a:prstGeom>
        </p:spPr>
        <p:txBody>
          <a:bodyPr wrap="square">
            <a:spAutoFit/>
          </a:bodyPr>
          <a:lstStyle/>
          <a:p>
            <a:pPr marL="442913" indent="-442913" algn="just"/>
            <a:r>
              <a:rPr lang="en-US" sz="3000" b="1" i="1" spc="-40" dirty="0">
                <a:solidFill>
                  <a:srgbClr val="0070C0"/>
                </a:solidFill>
                <a:latin typeface="Arial" panose="020B0604020202020204" pitchFamily="34" charset="0"/>
                <a:cs typeface="Arial" pitchFamily="34" charset="0"/>
              </a:rPr>
              <a:t>Model talk 2</a:t>
            </a:r>
          </a:p>
        </p:txBody>
      </p:sp>
      <p:grpSp>
        <p:nvGrpSpPr>
          <p:cNvPr id="7" name="Google Shape;1930;p61"/>
          <p:cNvGrpSpPr/>
          <p:nvPr/>
        </p:nvGrpSpPr>
        <p:grpSpPr>
          <a:xfrm>
            <a:off x="8534400" y="2900218"/>
            <a:ext cx="3377520" cy="3062132"/>
            <a:chOff x="1782275" y="980925"/>
            <a:chExt cx="4252225" cy="4069825"/>
          </a:xfrm>
        </p:grpSpPr>
        <p:sp>
          <p:nvSpPr>
            <p:cNvPr id="9" name="Google Shape;1931;p61"/>
            <p:cNvSpPr/>
            <p:nvPr/>
          </p:nvSpPr>
          <p:spPr>
            <a:xfrm>
              <a:off x="5400700" y="3240250"/>
              <a:ext cx="632125" cy="501225"/>
            </a:xfrm>
            <a:custGeom>
              <a:avLst/>
              <a:gdLst/>
              <a:ahLst/>
              <a:cxnLst/>
              <a:rect l="l" t="t" r="r" b="b"/>
              <a:pathLst>
                <a:path w="25285" h="20049" extrusionOk="0">
                  <a:moveTo>
                    <a:pt x="3736" y="1"/>
                  </a:moveTo>
                  <a:lnTo>
                    <a:pt x="0" y="14511"/>
                  </a:lnTo>
                  <a:lnTo>
                    <a:pt x="21549" y="20049"/>
                  </a:lnTo>
                  <a:lnTo>
                    <a:pt x="25285" y="5538"/>
                  </a:lnTo>
                  <a:lnTo>
                    <a:pt x="373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932;p61"/>
            <p:cNvSpPr/>
            <p:nvPr/>
          </p:nvSpPr>
          <p:spPr>
            <a:xfrm>
              <a:off x="5398200" y="3237750"/>
              <a:ext cx="636300" cy="503725"/>
            </a:xfrm>
            <a:custGeom>
              <a:avLst/>
              <a:gdLst/>
              <a:ahLst/>
              <a:cxnLst/>
              <a:rect l="l" t="t" r="r" b="b"/>
              <a:pathLst>
                <a:path w="25452" h="20149" extrusionOk="0">
                  <a:moveTo>
                    <a:pt x="21449" y="20093"/>
                  </a:moveTo>
                  <a:lnTo>
                    <a:pt x="21516" y="20115"/>
                  </a:lnTo>
                  <a:lnTo>
                    <a:pt x="21649" y="20149"/>
                  </a:lnTo>
                  <a:lnTo>
                    <a:pt x="21549" y="20115"/>
                  </a:lnTo>
                  <a:lnTo>
                    <a:pt x="21449" y="20093"/>
                  </a:lnTo>
                  <a:close/>
                  <a:moveTo>
                    <a:pt x="3836" y="1"/>
                  </a:moveTo>
                  <a:lnTo>
                    <a:pt x="3703" y="68"/>
                  </a:lnTo>
                  <a:lnTo>
                    <a:pt x="3703" y="101"/>
                  </a:lnTo>
                  <a:lnTo>
                    <a:pt x="3703" y="134"/>
                  </a:lnTo>
                  <a:lnTo>
                    <a:pt x="3703" y="168"/>
                  </a:lnTo>
                  <a:lnTo>
                    <a:pt x="3669" y="301"/>
                  </a:lnTo>
                  <a:lnTo>
                    <a:pt x="3603" y="535"/>
                  </a:lnTo>
                  <a:lnTo>
                    <a:pt x="3503" y="1035"/>
                  </a:lnTo>
                  <a:cubicBezTo>
                    <a:pt x="3403" y="1335"/>
                    <a:pt x="3336" y="1669"/>
                    <a:pt x="3236" y="2002"/>
                  </a:cubicBezTo>
                  <a:cubicBezTo>
                    <a:pt x="3069" y="2636"/>
                    <a:pt x="2902" y="3270"/>
                    <a:pt x="2769" y="3904"/>
                  </a:cubicBezTo>
                  <a:cubicBezTo>
                    <a:pt x="2435" y="5138"/>
                    <a:pt x="2102" y="6372"/>
                    <a:pt x="1801" y="7606"/>
                  </a:cubicBezTo>
                  <a:cubicBezTo>
                    <a:pt x="1168" y="10041"/>
                    <a:pt x="567" y="12376"/>
                    <a:pt x="0" y="14578"/>
                  </a:cubicBezTo>
                  <a:lnTo>
                    <a:pt x="0" y="14678"/>
                  </a:lnTo>
                  <a:lnTo>
                    <a:pt x="67" y="14711"/>
                  </a:lnTo>
                  <a:lnTo>
                    <a:pt x="15645" y="18648"/>
                  </a:lnTo>
                  <a:lnTo>
                    <a:pt x="20081" y="19748"/>
                  </a:lnTo>
                  <a:lnTo>
                    <a:pt x="21249" y="20049"/>
                  </a:lnTo>
                  <a:lnTo>
                    <a:pt x="21449" y="20093"/>
                  </a:lnTo>
                  <a:lnTo>
                    <a:pt x="21449" y="20093"/>
                  </a:lnTo>
                  <a:lnTo>
                    <a:pt x="21215" y="20015"/>
                  </a:lnTo>
                  <a:lnTo>
                    <a:pt x="20048" y="19715"/>
                  </a:lnTo>
                  <a:lnTo>
                    <a:pt x="15645" y="18548"/>
                  </a:lnTo>
                  <a:lnTo>
                    <a:pt x="260" y="14535"/>
                  </a:lnTo>
                  <a:lnTo>
                    <a:pt x="260" y="14535"/>
                  </a:lnTo>
                  <a:cubicBezTo>
                    <a:pt x="788" y="12334"/>
                    <a:pt x="1412" y="10036"/>
                    <a:pt x="2035" y="7673"/>
                  </a:cubicBezTo>
                  <a:cubicBezTo>
                    <a:pt x="2335" y="6439"/>
                    <a:pt x="2669" y="5205"/>
                    <a:pt x="3002" y="3937"/>
                  </a:cubicBezTo>
                  <a:cubicBezTo>
                    <a:pt x="3169" y="3337"/>
                    <a:pt x="3303" y="2703"/>
                    <a:pt x="3469" y="2036"/>
                  </a:cubicBezTo>
                  <a:lnTo>
                    <a:pt x="3736" y="1068"/>
                  </a:lnTo>
                  <a:lnTo>
                    <a:pt x="3836" y="601"/>
                  </a:lnTo>
                  <a:lnTo>
                    <a:pt x="3903" y="368"/>
                  </a:lnTo>
                  <a:lnTo>
                    <a:pt x="3936" y="235"/>
                  </a:lnTo>
                  <a:lnTo>
                    <a:pt x="3936" y="235"/>
                  </a:lnTo>
                  <a:lnTo>
                    <a:pt x="25265" y="5716"/>
                  </a:lnTo>
                  <a:lnTo>
                    <a:pt x="25265" y="5716"/>
                  </a:lnTo>
                  <a:cubicBezTo>
                    <a:pt x="24173" y="10084"/>
                    <a:pt x="23246" y="13659"/>
                    <a:pt x="22616" y="16179"/>
                  </a:cubicBezTo>
                  <a:lnTo>
                    <a:pt x="21883" y="19115"/>
                  </a:lnTo>
                  <a:lnTo>
                    <a:pt x="21682" y="19882"/>
                  </a:lnTo>
                  <a:cubicBezTo>
                    <a:pt x="21649" y="20049"/>
                    <a:pt x="21649" y="20149"/>
                    <a:pt x="21649" y="20149"/>
                  </a:cubicBezTo>
                  <a:lnTo>
                    <a:pt x="21682" y="19915"/>
                  </a:lnTo>
                  <a:cubicBezTo>
                    <a:pt x="21716" y="19748"/>
                    <a:pt x="21782" y="19482"/>
                    <a:pt x="21883" y="19181"/>
                  </a:cubicBezTo>
                  <a:lnTo>
                    <a:pt x="22650" y="16246"/>
                  </a:lnTo>
                  <a:cubicBezTo>
                    <a:pt x="23317" y="13711"/>
                    <a:pt x="24284" y="10075"/>
                    <a:pt x="25418" y="5672"/>
                  </a:cubicBezTo>
                  <a:lnTo>
                    <a:pt x="25452" y="5572"/>
                  </a:lnTo>
                  <a:lnTo>
                    <a:pt x="25352" y="5538"/>
                  </a:lnTo>
                  <a:lnTo>
                    <a:pt x="3836"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933;p61"/>
            <p:cNvSpPr/>
            <p:nvPr/>
          </p:nvSpPr>
          <p:spPr>
            <a:xfrm>
              <a:off x="5494925" y="3239425"/>
              <a:ext cx="537900" cy="306075"/>
            </a:xfrm>
            <a:custGeom>
              <a:avLst/>
              <a:gdLst/>
              <a:ahLst/>
              <a:cxnLst/>
              <a:rect l="l" t="t" r="r" b="b"/>
              <a:pathLst>
                <a:path w="21516" h="12243" extrusionOk="0">
                  <a:moveTo>
                    <a:pt x="1" y="1"/>
                  </a:moveTo>
                  <a:lnTo>
                    <a:pt x="1" y="1"/>
                  </a:lnTo>
                  <a:cubicBezTo>
                    <a:pt x="34" y="101"/>
                    <a:pt x="101" y="201"/>
                    <a:pt x="134" y="267"/>
                  </a:cubicBezTo>
                  <a:cubicBezTo>
                    <a:pt x="267" y="434"/>
                    <a:pt x="434" y="668"/>
                    <a:pt x="668" y="935"/>
                  </a:cubicBezTo>
                  <a:cubicBezTo>
                    <a:pt x="1101" y="1568"/>
                    <a:pt x="1735" y="2402"/>
                    <a:pt x="2536" y="3436"/>
                  </a:cubicBezTo>
                  <a:lnTo>
                    <a:pt x="8774" y="11609"/>
                  </a:lnTo>
                  <a:lnTo>
                    <a:pt x="9207" y="12176"/>
                  </a:lnTo>
                  <a:lnTo>
                    <a:pt x="9274" y="12243"/>
                  </a:lnTo>
                  <a:lnTo>
                    <a:pt x="9341" y="12209"/>
                  </a:lnTo>
                  <a:lnTo>
                    <a:pt x="17980" y="7539"/>
                  </a:lnTo>
                  <a:lnTo>
                    <a:pt x="20582" y="6105"/>
                  </a:lnTo>
                  <a:lnTo>
                    <a:pt x="21283" y="5705"/>
                  </a:lnTo>
                  <a:cubicBezTo>
                    <a:pt x="21349" y="5671"/>
                    <a:pt x="21416" y="5638"/>
                    <a:pt x="21516" y="5571"/>
                  </a:cubicBezTo>
                  <a:lnTo>
                    <a:pt x="21516" y="5571"/>
                  </a:lnTo>
                  <a:cubicBezTo>
                    <a:pt x="21416" y="5605"/>
                    <a:pt x="21316" y="5638"/>
                    <a:pt x="21249" y="5671"/>
                  </a:cubicBezTo>
                  <a:lnTo>
                    <a:pt x="20549" y="6038"/>
                  </a:lnTo>
                  <a:lnTo>
                    <a:pt x="17913" y="7406"/>
                  </a:lnTo>
                  <a:lnTo>
                    <a:pt x="9321" y="11967"/>
                  </a:lnTo>
                  <a:lnTo>
                    <a:pt x="9321" y="11967"/>
                  </a:lnTo>
                  <a:lnTo>
                    <a:pt x="8974" y="11475"/>
                  </a:lnTo>
                  <a:lnTo>
                    <a:pt x="2636" y="3336"/>
                  </a:lnTo>
                  <a:lnTo>
                    <a:pt x="734" y="901"/>
                  </a:lnTo>
                  <a:cubicBezTo>
                    <a:pt x="501" y="634"/>
                    <a:pt x="334" y="401"/>
                    <a:pt x="201" y="234"/>
                  </a:cubicBezTo>
                  <a:cubicBezTo>
                    <a:pt x="134" y="167"/>
                    <a:pt x="67" y="67"/>
                    <a:pt x="1"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934;p61"/>
            <p:cNvSpPr/>
            <p:nvPr/>
          </p:nvSpPr>
          <p:spPr>
            <a:xfrm>
              <a:off x="1782275" y="3754800"/>
              <a:ext cx="552925" cy="457025"/>
            </a:xfrm>
            <a:custGeom>
              <a:avLst/>
              <a:gdLst/>
              <a:ahLst/>
              <a:cxnLst/>
              <a:rect l="l" t="t" r="r" b="b"/>
              <a:pathLst>
                <a:path w="22117" h="18281" extrusionOk="0">
                  <a:moveTo>
                    <a:pt x="18114" y="0"/>
                  </a:moveTo>
                  <a:cubicBezTo>
                    <a:pt x="17913" y="34"/>
                    <a:pt x="17680" y="100"/>
                    <a:pt x="17446" y="167"/>
                  </a:cubicBezTo>
                  <a:lnTo>
                    <a:pt x="16112" y="501"/>
                  </a:lnTo>
                  <a:lnTo>
                    <a:pt x="13343" y="1201"/>
                  </a:lnTo>
                  <a:lnTo>
                    <a:pt x="1001" y="4370"/>
                  </a:lnTo>
                  <a:cubicBezTo>
                    <a:pt x="368" y="4537"/>
                    <a:pt x="1" y="5171"/>
                    <a:pt x="101" y="5805"/>
                  </a:cubicBezTo>
                  <a:cubicBezTo>
                    <a:pt x="234" y="6338"/>
                    <a:pt x="368" y="6872"/>
                    <a:pt x="501" y="7439"/>
                  </a:cubicBezTo>
                  <a:cubicBezTo>
                    <a:pt x="768" y="8506"/>
                    <a:pt x="1001" y="9541"/>
                    <a:pt x="1268" y="10575"/>
                  </a:cubicBezTo>
                  <a:cubicBezTo>
                    <a:pt x="1769" y="12643"/>
                    <a:pt x="2269" y="14644"/>
                    <a:pt x="2736" y="16546"/>
                  </a:cubicBezTo>
                  <a:cubicBezTo>
                    <a:pt x="2769" y="16812"/>
                    <a:pt x="2836" y="17046"/>
                    <a:pt x="2903" y="17279"/>
                  </a:cubicBezTo>
                  <a:cubicBezTo>
                    <a:pt x="2936" y="17513"/>
                    <a:pt x="3069" y="17746"/>
                    <a:pt x="3270" y="17947"/>
                  </a:cubicBezTo>
                  <a:cubicBezTo>
                    <a:pt x="3436" y="18113"/>
                    <a:pt x="3670" y="18247"/>
                    <a:pt x="3937" y="18280"/>
                  </a:cubicBezTo>
                  <a:cubicBezTo>
                    <a:pt x="4204" y="18280"/>
                    <a:pt x="4437" y="18247"/>
                    <a:pt x="4671" y="18147"/>
                  </a:cubicBezTo>
                  <a:lnTo>
                    <a:pt x="7272" y="17480"/>
                  </a:lnTo>
                  <a:lnTo>
                    <a:pt x="11976" y="16279"/>
                  </a:lnTo>
                  <a:lnTo>
                    <a:pt x="18781" y="14477"/>
                  </a:lnTo>
                  <a:lnTo>
                    <a:pt x="20615" y="13977"/>
                  </a:lnTo>
                  <a:lnTo>
                    <a:pt x="21082" y="13844"/>
                  </a:lnTo>
                  <a:lnTo>
                    <a:pt x="20582" y="13944"/>
                  </a:lnTo>
                  <a:lnTo>
                    <a:pt x="18747" y="14411"/>
                  </a:lnTo>
                  <a:lnTo>
                    <a:pt x="11942" y="16112"/>
                  </a:lnTo>
                  <a:lnTo>
                    <a:pt x="7239" y="17313"/>
                  </a:lnTo>
                  <a:lnTo>
                    <a:pt x="4637" y="17980"/>
                  </a:lnTo>
                  <a:cubicBezTo>
                    <a:pt x="4447" y="18034"/>
                    <a:pt x="4278" y="18089"/>
                    <a:pt x="4096" y="18089"/>
                  </a:cubicBezTo>
                  <a:cubicBezTo>
                    <a:pt x="4055" y="18089"/>
                    <a:pt x="4013" y="18086"/>
                    <a:pt x="3970" y="18080"/>
                  </a:cubicBezTo>
                  <a:cubicBezTo>
                    <a:pt x="3737" y="18047"/>
                    <a:pt x="3536" y="17980"/>
                    <a:pt x="3403" y="17813"/>
                  </a:cubicBezTo>
                  <a:cubicBezTo>
                    <a:pt x="3236" y="17646"/>
                    <a:pt x="3136" y="17446"/>
                    <a:pt x="3103" y="17246"/>
                  </a:cubicBezTo>
                  <a:lnTo>
                    <a:pt x="2903" y="16512"/>
                  </a:lnTo>
                  <a:cubicBezTo>
                    <a:pt x="2469" y="14611"/>
                    <a:pt x="1969" y="12643"/>
                    <a:pt x="1468" y="10541"/>
                  </a:cubicBezTo>
                  <a:cubicBezTo>
                    <a:pt x="1235" y="9507"/>
                    <a:pt x="968" y="8473"/>
                    <a:pt x="701" y="7406"/>
                  </a:cubicBezTo>
                  <a:cubicBezTo>
                    <a:pt x="568" y="6839"/>
                    <a:pt x="468" y="6305"/>
                    <a:pt x="334" y="5771"/>
                  </a:cubicBezTo>
                  <a:cubicBezTo>
                    <a:pt x="234" y="5271"/>
                    <a:pt x="534" y="4737"/>
                    <a:pt x="1068" y="4604"/>
                  </a:cubicBezTo>
                  <a:lnTo>
                    <a:pt x="13410" y="1401"/>
                  </a:lnTo>
                  <a:lnTo>
                    <a:pt x="16179" y="701"/>
                  </a:lnTo>
                  <a:lnTo>
                    <a:pt x="17513" y="367"/>
                  </a:lnTo>
                  <a:cubicBezTo>
                    <a:pt x="17713" y="301"/>
                    <a:pt x="17913" y="234"/>
                    <a:pt x="18147" y="201"/>
                  </a:cubicBezTo>
                  <a:cubicBezTo>
                    <a:pt x="18347" y="201"/>
                    <a:pt x="18547" y="234"/>
                    <a:pt x="18714" y="334"/>
                  </a:cubicBezTo>
                  <a:cubicBezTo>
                    <a:pt x="18881" y="434"/>
                    <a:pt x="19014" y="601"/>
                    <a:pt x="19114" y="768"/>
                  </a:cubicBezTo>
                  <a:cubicBezTo>
                    <a:pt x="19181" y="968"/>
                    <a:pt x="19248" y="1168"/>
                    <a:pt x="19281" y="1368"/>
                  </a:cubicBezTo>
                  <a:lnTo>
                    <a:pt x="19581" y="2569"/>
                  </a:lnTo>
                  <a:cubicBezTo>
                    <a:pt x="19781" y="3336"/>
                    <a:pt x="19948" y="4103"/>
                    <a:pt x="20115" y="4804"/>
                  </a:cubicBezTo>
                  <a:cubicBezTo>
                    <a:pt x="20849" y="7673"/>
                    <a:pt x="21416" y="10008"/>
                    <a:pt x="21816" y="11642"/>
                  </a:cubicBezTo>
                  <a:cubicBezTo>
                    <a:pt x="21883" y="11842"/>
                    <a:pt x="21916" y="12009"/>
                    <a:pt x="21950" y="12209"/>
                  </a:cubicBezTo>
                  <a:cubicBezTo>
                    <a:pt x="22016" y="12376"/>
                    <a:pt x="22050" y="12543"/>
                    <a:pt x="22050" y="12709"/>
                  </a:cubicBezTo>
                  <a:cubicBezTo>
                    <a:pt x="22050" y="12976"/>
                    <a:pt x="21950" y="13210"/>
                    <a:pt x="21783" y="13410"/>
                  </a:cubicBezTo>
                  <a:cubicBezTo>
                    <a:pt x="21649" y="13577"/>
                    <a:pt x="21449" y="13710"/>
                    <a:pt x="21249" y="13777"/>
                  </a:cubicBezTo>
                  <a:cubicBezTo>
                    <a:pt x="21282" y="13777"/>
                    <a:pt x="21349" y="13744"/>
                    <a:pt x="21383" y="13744"/>
                  </a:cubicBezTo>
                  <a:cubicBezTo>
                    <a:pt x="21549" y="13677"/>
                    <a:pt x="21683" y="13577"/>
                    <a:pt x="21816" y="13443"/>
                  </a:cubicBezTo>
                  <a:cubicBezTo>
                    <a:pt x="21983" y="13243"/>
                    <a:pt x="22083" y="12976"/>
                    <a:pt x="22116" y="12709"/>
                  </a:cubicBezTo>
                  <a:cubicBezTo>
                    <a:pt x="22116" y="12509"/>
                    <a:pt x="22083" y="12343"/>
                    <a:pt x="22016" y="12176"/>
                  </a:cubicBezTo>
                  <a:lnTo>
                    <a:pt x="21883" y="11609"/>
                  </a:lnTo>
                  <a:cubicBezTo>
                    <a:pt x="21516" y="9974"/>
                    <a:pt x="20949" y="7639"/>
                    <a:pt x="20282" y="4770"/>
                  </a:cubicBezTo>
                  <a:cubicBezTo>
                    <a:pt x="20115" y="4070"/>
                    <a:pt x="19915" y="3303"/>
                    <a:pt x="19748" y="2502"/>
                  </a:cubicBezTo>
                  <a:cubicBezTo>
                    <a:pt x="19648" y="2135"/>
                    <a:pt x="19548" y="1735"/>
                    <a:pt x="19448" y="1301"/>
                  </a:cubicBezTo>
                  <a:cubicBezTo>
                    <a:pt x="19414" y="1101"/>
                    <a:pt x="19348" y="901"/>
                    <a:pt x="19281" y="701"/>
                  </a:cubicBezTo>
                  <a:cubicBezTo>
                    <a:pt x="19148" y="467"/>
                    <a:pt x="19014" y="301"/>
                    <a:pt x="18814" y="167"/>
                  </a:cubicBezTo>
                  <a:cubicBezTo>
                    <a:pt x="18614" y="34"/>
                    <a:pt x="18380" y="0"/>
                    <a:pt x="18114"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935;p61"/>
            <p:cNvSpPr/>
            <p:nvPr/>
          </p:nvSpPr>
          <p:spPr>
            <a:xfrm>
              <a:off x="2004925" y="3929925"/>
              <a:ext cx="132625" cy="138450"/>
            </a:xfrm>
            <a:custGeom>
              <a:avLst/>
              <a:gdLst/>
              <a:ahLst/>
              <a:cxnLst/>
              <a:rect l="l" t="t" r="r" b="b"/>
              <a:pathLst>
                <a:path w="5305" h="5538" extrusionOk="0">
                  <a:moveTo>
                    <a:pt x="1" y="0"/>
                  </a:moveTo>
                  <a:lnTo>
                    <a:pt x="668" y="2769"/>
                  </a:lnTo>
                  <a:lnTo>
                    <a:pt x="1335" y="5538"/>
                  </a:lnTo>
                  <a:lnTo>
                    <a:pt x="3303" y="3570"/>
                  </a:lnTo>
                  <a:lnTo>
                    <a:pt x="5305" y="1602"/>
                  </a:lnTo>
                  <a:lnTo>
                    <a:pt x="2636" y="801"/>
                  </a:lnTo>
                  <a:lnTo>
                    <a:pt x="1"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936;p61"/>
            <p:cNvSpPr/>
            <p:nvPr/>
          </p:nvSpPr>
          <p:spPr>
            <a:xfrm>
              <a:off x="4025558" y="1313013"/>
              <a:ext cx="311900" cy="328600"/>
            </a:xfrm>
            <a:custGeom>
              <a:avLst/>
              <a:gdLst/>
              <a:ahLst/>
              <a:cxnLst/>
              <a:rect l="l" t="t" r="r" b="b"/>
              <a:pathLst>
                <a:path w="12476" h="13144" extrusionOk="0">
                  <a:moveTo>
                    <a:pt x="6338" y="1"/>
                  </a:moveTo>
                  <a:cubicBezTo>
                    <a:pt x="4403" y="1"/>
                    <a:pt x="2869" y="1602"/>
                    <a:pt x="3002" y="3503"/>
                  </a:cubicBezTo>
                  <a:cubicBezTo>
                    <a:pt x="2969" y="4904"/>
                    <a:pt x="3770" y="6205"/>
                    <a:pt x="5071" y="6806"/>
                  </a:cubicBezTo>
                  <a:cubicBezTo>
                    <a:pt x="0" y="7506"/>
                    <a:pt x="200" y="13010"/>
                    <a:pt x="200" y="13010"/>
                  </a:cubicBezTo>
                  <a:lnTo>
                    <a:pt x="12142" y="13143"/>
                  </a:lnTo>
                  <a:cubicBezTo>
                    <a:pt x="12142" y="13143"/>
                    <a:pt x="12476" y="7606"/>
                    <a:pt x="7439" y="6806"/>
                  </a:cubicBezTo>
                  <a:cubicBezTo>
                    <a:pt x="8740" y="6239"/>
                    <a:pt x="9574" y="4971"/>
                    <a:pt x="9574" y="3570"/>
                  </a:cubicBezTo>
                  <a:cubicBezTo>
                    <a:pt x="9707" y="1669"/>
                    <a:pt x="8239" y="34"/>
                    <a:pt x="6338"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937;p61"/>
            <p:cNvSpPr/>
            <p:nvPr/>
          </p:nvSpPr>
          <p:spPr>
            <a:xfrm>
              <a:off x="4579275" y="1401450"/>
              <a:ext cx="1062450" cy="740550"/>
            </a:xfrm>
            <a:custGeom>
              <a:avLst/>
              <a:gdLst/>
              <a:ahLst/>
              <a:cxnLst/>
              <a:rect l="l" t="t" r="r" b="b"/>
              <a:pathLst>
                <a:path w="42498" h="29622" extrusionOk="0">
                  <a:moveTo>
                    <a:pt x="1535" y="0"/>
                  </a:moveTo>
                  <a:cubicBezTo>
                    <a:pt x="668" y="0"/>
                    <a:pt x="0" y="701"/>
                    <a:pt x="0" y="1535"/>
                  </a:cubicBezTo>
                  <a:lnTo>
                    <a:pt x="0" y="28054"/>
                  </a:lnTo>
                  <a:cubicBezTo>
                    <a:pt x="0" y="28921"/>
                    <a:pt x="668" y="29622"/>
                    <a:pt x="1535" y="29622"/>
                  </a:cubicBezTo>
                  <a:lnTo>
                    <a:pt x="40930" y="29622"/>
                  </a:lnTo>
                  <a:cubicBezTo>
                    <a:pt x="41797" y="29622"/>
                    <a:pt x="42497" y="28921"/>
                    <a:pt x="42497" y="28054"/>
                  </a:cubicBezTo>
                  <a:lnTo>
                    <a:pt x="42497" y="1535"/>
                  </a:lnTo>
                  <a:cubicBezTo>
                    <a:pt x="42497" y="701"/>
                    <a:pt x="41797" y="0"/>
                    <a:pt x="40930"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938;p61"/>
            <p:cNvSpPr/>
            <p:nvPr/>
          </p:nvSpPr>
          <p:spPr>
            <a:xfrm>
              <a:off x="4651825" y="1424800"/>
              <a:ext cx="887325" cy="693850"/>
            </a:xfrm>
            <a:custGeom>
              <a:avLst/>
              <a:gdLst/>
              <a:ahLst/>
              <a:cxnLst/>
              <a:rect l="l" t="t" r="r" b="b"/>
              <a:pathLst>
                <a:path w="35493" h="27754" extrusionOk="0">
                  <a:moveTo>
                    <a:pt x="1" y="0"/>
                  </a:moveTo>
                  <a:lnTo>
                    <a:pt x="1" y="27754"/>
                  </a:lnTo>
                  <a:lnTo>
                    <a:pt x="35493" y="27754"/>
                  </a:lnTo>
                  <a:lnTo>
                    <a:pt x="354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939;p61"/>
            <p:cNvSpPr/>
            <p:nvPr/>
          </p:nvSpPr>
          <p:spPr>
            <a:xfrm>
              <a:off x="5555800" y="1742925"/>
              <a:ext cx="64250" cy="56750"/>
            </a:xfrm>
            <a:custGeom>
              <a:avLst/>
              <a:gdLst/>
              <a:ahLst/>
              <a:cxnLst/>
              <a:rect l="l" t="t" r="r" b="b"/>
              <a:pathLst>
                <a:path w="2570" h="2270" extrusionOk="0">
                  <a:moveTo>
                    <a:pt x="1278" y="1"/>
                  </a:moveTo>
                  <a:cubicBezTo>
                    <a:pt x="836" y="1"/>
                    <a:pt x="411" y="264"/>
                    <a:pt x="234" y="718"/>
                  </a:cubicBezTo>
                  <a:cubicBezTo>
                    <a:pt x="1" y="1285"/>
                    <a:pt x="268" y="1952"/>
                    <a:pt x="868" y="2186"/>
                  </a:cubicBezTo>
                  <a:cubicBezTo>
                    <a:pt x="1006" y="2243"/>
                    <a:pt x="1150" y="2270"/>
                    <a:pt x="1292" y="2270"/>
                  </a:cubicBezTo>
                  <a:cubicBezTo>
                    <a:pt x="1734" y="2270"/>
                    <a:pt x="2159" y="2007"/>
                    <a:pt x="2336" y="1552"/>
                  </a:cubicBezTo>
                  <a:cubicBezTo>
                    <a:pt x="2569" y="985"/>
                    <a:pt x="2302" y="318"/>
                    <a:pt x="1702" y="84"/>
                  </a:cubicBezTo>
                  <a:cubicBezTo>
                    <a:pt x="1564" y="28"/>
                    <a:pt x="1420" y="1"/>
                    <a:pt x="127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940;p61"/>
            <p:cNvSpPr/>
            <p:nvPr/>
          </p:nvSpPr>
          <p:spPr>
            <a:xfrm>
              <a:off x="4609300" y="1659975"/>
              <a:ext cx="12525" cy="223500"/>
            </a:xfrm>
            <a:custGeom>
              <a:avLst/>
              <a:gdLst/>
              <a:ahLst/>
              <a:cxnLst/>
              <a:rect l="l" t="t" r="r" b="b"/>
              <a:pathLst>
                <a:path w="501" h="8940" extrusionOk="0">
                  <a:moveTo>
                    <a:pt x="267" y="0"/>
                  </a:moveTo>
                  <a:cubicBezTo>
                    <a:pt x="134" y="0"/>
                    <a:pt x="0" y="133"/>
                    <a:pt x="34" y="267"/>
                  </a:cubicBezTo>
                  <a:lnTo>
                    <a:pt x="34" y="8706"/>
                  </a:lnTo>
                  <a:cubicBezTo>
                    <a:pt x="34" y="8840"/>
                    <a:pt x="134" y="8940"/>
                    <a:pt x="267" y="8940"/>
                  </a:cubicBezTo>
                  <a:cubicBezTo>
                    <a:pt x="367" y="8940"/>
                    <a:pt x="501" y="8840"/>
                    <a:pt x="501" y="8706"/>
                  </a:cubicBezTo>
                  <a:lnTo>
                    <a:pt x="501" y="267"/>
                  </a:lnTo>
                  <a:cubicBezTo>
                    <a:pt x="501" y="133"/>
                    <a:pt x="367" y="0"/>
                    <a:pt x="2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941;p61"/>
            <p:cNvSpPr/>
            <p:nvPr/>
          </p:nvSpPr>
          <p:spPr>
            <a:xfrm>
              <a:off x="5008750" y="1067050"/>
              <a:ext cx="543750" cy="743875"/>
            </a:xfrm>
            <a:custGeom>
              <a:avLst/>
              <a:gdLst/>
              <a:ahLst/>
              <a:cxnLst/>
              <a:rect l="l" t="t" r="r" b="b"/>
              <a:pathLst>
                <a:path w="21750" h="29755" extrusionOk="0">
                  <a:moveTo>
                    <a:pt x="0" y="0"/>
                  </a:moveTo>
                  <a:lnTo>
                    <a:pt x="0" y="29755"/>
                  </a:lnTo>
                  <a:lnTo>
                    <a:pt x="21749" y="29755"/>
                  </a:lnTo>
                  <a:lnTo>
                    <a:pt x="21749"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942;p61"/>
            <p:cNvSpPr/>
            <p:nvPr/>
          </p:nvSpPr>
          <p:spPr>
            <a:xfrm>
              <a:off x="4871150" y="1160450"/>
              <a:ext cx="543750" cy="744725"/>
            </a:xfrm>
            <a:custGeom>
              <a:avLst/>
              <a:gdLst/>
              <a:ahLst/>
              <a:cxnLst/>
              <a:rect l="l" t="t" r="r" b="b"/>
              <a:pathLst>
                <a:path w="21750" h="29789" extrusionOk="0">
                  <a:moveTo>
                    <a:pt x="0" y="0"/>
                  </a:moveTo>
                  <a:lnTo>
                    <a:pt x="0" y="29788"/>
                  </a:lnTo>
                  <a:lnTo>
                    <a:pt x="21749" y="29788"/>
                  </a:lnTo>
                  <a:lnTo>
                    <a:pt x="21749"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943;p61"/>
            <p:cNvSpPr/>
            <p:nvPr/>
          </p:nvSpPr>
          <p:spPr>
            <a:xfrm>
              <a:off x="4777750" y="1274700"/>
              <a:ext cx="543750" cy="744700"/>
            </a:xfrm>
            <a:custGeom>
              <a:avLst/>
              <a:gdLst/>
              <a:ahLst/>
              <a:cxnLst/>
              <a:rect l="l" t="t" r="r" b="b"/>
              <a:pathLst>
                <a:path w="21750" h="29788" extrusionOk="0">
                  <a:moveTo>
                    <a:pt x="0" y="0"/>
                  </a:moveTo>
                  <a:lnTo>
                    <a:pt x="0" y="29788"/>
                  </a:lnTo>
                  <a:lnTo>
                    <a:pt x="21749" y="29788"/>
                  </a:lnTo>
                  <a:lnTo>
                    <a:pt x="2174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944;p61"/>
            <p:cNvSpPr/>
            <p:nvPr/>
          </p:nvSpPr>
          <p:spPr>
            <a:xfrm>
              <a:off x="4775250" y="1271350"/>
              <a:ext cx="548750" cy="748900"/>
            </a:xfrm>
            <a:custGeom>
              <a:avLst/>
              <a:gdLst/>
              <a:ahLst/>
              <a:cxnLst/>
              <a:rect l="l" t="t" r="r" b="b"/>
              <a:pathLst>
                <a:path w="21950" h="29956" extrusionOk="0">
                  <a:moveTo>
                    <a:pt x="0" y="1"/>
                  </a:moveTo>
                  <a:lnTo>
                    <a:pt x="0" y="101"/>
                  </a:lnTo>
                  <a:cubicBezTo>
                    <a:pt x="0" y="11209"/>
                    <a:pt x="34" y="21549"/>
                    <a:pt x="34" y="29889"/>
                  </a:cubicBezTo>
                  <a:lnTo>
                    <a:pt x="34" y="29955"/>
                  </a:lnTo>
                  <a:lnTo>
                    <a:pt x="167" y="29955"/>
                  </a:lnTo>
                  <a:lnTo>
                    <a:pt x="16012" y="29889"/>
                  </a:lnTo>
                  <a:lnTo>
                    <a:pt x="15945" y="29889"/>
                  </a:lnTo>
                  <a:lnTo>
                    <a:pt x="234" y="29856"/>
                  </a:lnTo>
                  <a:lnTo>
                    <a:pt x="234" y="29856"/>
                  </a:lnTo>
                  <a:lnTo>
                    <a:pt x="234" y="267"/>
                  </a:lnTo>
                  <a:lnTo>
                    <a:pt x="234" y="267"/>
                  </a:lnTo>
                  <a:lnTo>
                    <a:pt x="21783" y="234"/>
                  </a:lnTo>
                  <a:lnTo>
                    <a:pt x="21783" y="234"/>
                  </a:lnTo>
                  <a:cubicBezTo>
                    <a:pt x="21816" y="8997"/>
                    <a:pt x="21849" y="16399"/>
                    <a:pt x="21849" y="21616"/>
                  </a:cubicBezTo>
                  <a:cubicBezTo>
                    <a:pt x="21883" y="24218"/>
                    <a:pt x="21883" y="26286"/>
                    <a:pt x="21883" y="27720"/>
                  </a:cubicBezTo>
                  <a:lnTo>
                    <a:pt x="21883" y="29355"/>
                  </a:lnTo>
                  <a:lnTo>
                    <a:pt x="21883" y="29755"/>
                  </a:lnTo>
                  <a:lnTo>
                    <a:pt x="21883" y="29922"/>
                  </a:lnTo>
                  <a:cubicBezTo>
                    <a:pt x="21883" y="29855"/>
                    <a:pt x="21883" y="29789"/>
                    <a:pt x="21916" y="29722"/>
                  </a:cubicBezTo>
                  <a:lnTo>
                    <a:pt x="21916" y="29322"/>
                  </a:lnTo>
                  <a:lnTo>
                    <a:pt x="21916" y="27720"/>
                  </a:lnTo>
                  <a:cubicBezTo>
                    <a:pt x="21916" y="26286"/>
                    <a:pt x="21916" y="24218"/>
                    <a:pt x="21916" y="21616"/>
                  </a:cubicBezTo>
                  <a:cubicBezTo>
                    <a:pt x="21949" y="16346"/>
                    <a:pt x="21949" y="8907"/>
                    <a:pt x="21949" y="101"/>
                  </a:cubicBezTo>
                  <a:lnTo>
                    <a:pt x="21949"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945;p61"/>
            <p:cNvSpPr/>
            <p:nvPr/>
          </p:nvSpPr>
          <p:spPr>
            <a:xfrm>
              <a:off x="4846125" y="1422300"/>
              <a:ext cx="264375" cy="5025"/>
            </a:xfrm>
            <a:custGeom>
              <a:avLst/>
              <a:gdLst/>
              <a:ahLst/>
              <a:cxnLst/>
              <a:rect l="l" t="t" r="r" b="b"/>
              <a:pathLst>
                <a:path w="10575" h="201" extrusionOk="0">
                  <a:moveTo>
                    <a:pt x="5271" y="0"/>
                  </a:moveTo>
                  <a:cubicBezTo>
                    <a:pt x="2369" y="0"/>
                    <a:pt x="1" y="34"/>
                    <a:pt x="1" y="100"/>
                  </a:cubicBezTo>
                  <a:cubicBezTo>
                    <a:pt x="1" y="167"/>
                    <a:pt x="2369" y="200"/>
                    <a:pt x="5271" y="200"/>
                  </a:cubicBezTo>
                  <a:cubicBezTo>
                    <a:pt x="8207" y="200"/>
                    <a:pt x="10575" y="134"/>
                    <a:pt x="10575" y="100"/>
                  </a:cubicBezTo>
                  <a:cubicBezTo>
                    <a:pt x="10575" y="34"/>
                    <a:pt x="8207" y="0"/>
                    <a:pt x="527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946;p61"/>
            <p:cNvSpPr/>
            <p:nvPr/>
          </p:nvSpPr>
          <p:spPr>
            <a:xfrm>
              <a:off x="4846125" y="1486500"/>
              <a:ext cx="407000" cy="5875"/>
            </a:xfrm>
            <a:custGeom>
              <a:avLst/>
              <a:gdLst/>
              <a:ahLst/>
              <a:cxnLst/>
              <a:rect l="l" t="t" r="r" b="b"/>
              <a:pathLst>
                <a:path w="16280" h="235" extrusionOk="0">
                  <a:moveTo>
                    <a:pt x="8140" y="1"/>
                  </a:moveTo>
                  <a:cubicBezTo>
                    <a:pt x="3637" y="1"/>
                    <a:pt x="1" y="67"/>
                    <a:pt x="1" y="101"/>
                  </a:cubicBezTo>
                  <a:cubicBezTo>
                    <a:pt x="1" y="168"/>
                    <a:pt x="3637" y="234"/>
                    <a:pt x="8140" y="234"/>
                  </a:cubicBezTo>
                  <a:cubicBezTo>
                    <a:pt x="12643" y="201"/>
                    <a:pt x="16279" y="168"/>
                    <a:pt x="16279" y="101"/>
                  </a:cubicBezTo>
                  <a:cubicBezTo>
                    <a:pt x="16279" y="34"/>
                    <a:pt x="12643" y="1"/>
                    <a:pt x="814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947;p61"/>
            <p:cNvSpPr/>
            <p:nvPr/>
          </p:nvSpPr>
          <p:spPr>
            <a:xfrm>
              <a:off x="4846125" y="1554050"/>
              <a:ext cx="407000" cy="5250"/>
            </a:xfrm>
            <a:custGeom>
              <a:avLst/>
              <a:gdLst/>
              <a:ahLst/>
              <a:cxnLst/>
              <a:rect l="l" t="t" r="r" b="b"/>
              <a:pathLst>
                <a:path w="16280" h="210" extrusionOk="0">
                  <a:moveTo>
                    <a:pt x="8140" y="1"/>
                  </a:moveTo>
                  <a:cubicBezTo>
                    <a:pt x="3637" y="1"/>
                    <a:pt x="1" y="34"/>
                    <a:pt x="1" y="101"/>
                  </a:cubicBezTo>
                  <a:cubicBezTo>
                    <a:pt x="1" y="155"/>
                    <a:pt x="2425" y="210"/>
                    <a:pt x="5766" y="210"/>
                  </a:cubicBezTo>
                  <a:cubicBezTo>
                    <a:pt x="6516" y="210"/>
                    <a:pt x="7314" y="207"/>
                    <a:pt x="8140" y="201"/>
                  </a:cubicBezTo>
                  <a:cubicBezTo>
                    <a:pt x="12643" y="201"/>
                    <a:pt x="16279" y="167"/>
                    <a:pt x="16279" y="101"/>
                  </a:cubicBezTo>
                  <a:cubicBezTo>
                    <a:pt x="16279" y="34"/>
                    <a:pt x="12643" y="1"/>
                    <a:pt x="814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948;p61"/>
            <p:cNvSpPr/>
            <p:nvPr/>
          </p:nvSpPr>
          <p:spPr>
            <a:xfrm>
              <a:off x="4846125" y="1621600"/>
              <a:ext cx="407000" cy="5875"/>
            </a:xfrm>
            <a:custGeom>
              <a:avLst/>
              <a:gdLst/>
              <a:ahLst/>
              <a:cxnLst/>
              <a:rect l="l" t="t" r="r" b="b"/>
              <a:pathLst>
                <a:path w="16280" h="235" extrusionOk="0">
                  <a:moveTo>
                    <a:pt x="8140" y="1"/>
                  </a:moveTo>
                  <a:cubicBezTo>
                    <a:pt x="3637" y="34"/>
                    <a:pt x="1" y="67"/>
                    <a:pt x="1" y="134"/>
                  </a:cubicBezTo>
                  <a:cubicBezTo>
                    <a:pt x="1" y="201"/>
                    <a:pt x="3637" y="234"/>
                    <a:pt x="8140" y="234"/>
                  </a:cubicBezTo>
                  <a:cubicBezTo>
                    <a:pt x="12643" y="234"/>
                    <a:pt x="16279" y="167"/>
                    <a:pt x="16279" y="134"/>
                  </a:cubicBezTo>
                  <a:cubicBezTo>
                    <a:pt x="16279" y="34"/>
                    <a:pt x="12643" y="1"/>
                    <a:pt x="814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949;p61"/>
            <p:cNvSpPr/>
            <p:nvPr/>
          </p:nvSpPr>
          <p:spPr>
            <a:xfrm>
              <a:off x="4846125" y="1689150"/>
              <a:ext cx="407000" cy="5025"/>
            </a:xfrm>
            <a:custGeom>
              <a:avLst/>
              <a:gdLst/>
              <a:ahLst/>
              <a:cxnLst/>
              <a:rect l="l" t="t" r="r" b="b"/>
              <a:pathLst>
                <a:path w="16280" h="201" extrusionOk="0">
                  <a:moveTo>
                    <a:pt x="8140" y="1"/>
                  </a:moveTo>
                  <a:cubicBezTo>
                    <a:pt x="3637" y="1"/>
                    <a:pt x="1" y="34"/>
                    <a:pt x="1" y="101"/>
                  </a:cubicBezTo>
                  <a:cubicBezTo>
                    <a:pt x="1" y="167"/>
                    <a:pt x="3637" y="201"/>
                    <a:pt x="8140" y="201"/>
                  </a:cubicBezTo>
                  <a:cubicBezTo>
                    <a:pt x="12643" y="201"/>
                    <a:pt x="16279" y="167"/>
                    <a:pt x="16279" y="101"/>
                  </a:cubicBezTo>
                  <a:cubicBezTo>
                    <a:pt x="16279" y="34"/>
                    <a:pt x="12643" y="1"/>
                    <a:pt x="814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950;p61"/>
            <p:cNvSpPr/>
            <p:nvPr/>
          </p:nvSpPr>
          <p:spPr>
            <a:xfrm>
              <a:off x="4846125" y="1756475"/>
              <a:ext cx="407825" cy="5250"/>
            </a:xfrm>
            <a:custGeom>
              <a:avLst/>
              <a:gdLst/>
              <a:ahLst/>
              <a:cxnLst/>
              <a:rect l="l" t="t" r="r" b="b"/>
              <a:pathLst>
                <a:path w="16313" h="210" extrusionOk="0">
                  <a:moveTo>
                    <a:pt x="10517" y="1"/>
                  </a:moveTo>
                  <a:cubicBezTo>
                    <a:pt x="9765" y="1"/>
                    <a:pt x="8966" y="3"/>
                    <a:pt x="8140" y="9"/>
                  </a:cubicBezTo>
                  <a:cubicBezTo>
                    <a:pt x="3637" y="9"/>
                    <a:pt x="1" y="43"/>
                    <a:pt x="1" y="110"/>
                  </a:cubicBezTo>
                  <a:cubicBezTo>
                    <a:pt x="1" y="176"/>
                    <a:pt x="3637" y="210"/>
                    <a:pt x="8140" y="210"/>
                  </a:cubicBezTo>
                  <a:cubicBezTo>
                    <a:pt x="12643" y="210"/>
                    <a:pt x="16312" y="176"/>
                    <a:pt x="16312" y="110"/>
                  </a:cubicBezTo>
                  <a:cubicBezTo>
                    <a:pt x="16312" y="55"/>
                    <a:pt x="13866" y="1"/>
                    <a:pt x="1051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951;p61"/>
            <p:cNvSpPr/>
            <p:nvPr/>
          </p:nvSpPr>
          <p:spPr>
            <a:xfrm>
              <a:off x="4846125" y="1824025"/>
              <a:ext cx="407825" cy="5250"/>
            </a:xfrm>
            <a:custGeom>
              <a:avLst/>
              <a:gdLst/>
              <a:ahLst/>
              <a:cxnLst/>
              <a:rect l="l" t="t" r="r" b="b"/>
              <a:pathLst>
                <a:path w="16313" h="210" extrusionOk="0">
                  <a:moveTo>
                    <a:pt x="10517" y="1"/>
                  </a:moveTo>
                  <a:cubicBezTo>
                    <a:pt x="9765" y="1"/>
                    <a:pt x="8966" y="3"/>
                    <a:pt x="8140" y="9"/>
                  </a:cubicBezTo>
                  <a:cubicBezTo>
                    <a:pt x="3637" y="9"/>
                    <a:pt x="1" y="43"/>
                    <a:pt x="1" y="109"/>
                  </a:cubicBezTo>
                  <a:cubicBezTo>
                    <a:pt x="1" y="176"/>
                    <a:pt x="3637" y="210"/>
                    <a:pt x="8140" y="210"/>
                  </a:cubicBezTo>
                  <a:cubicBezTo>
                    <a:pt x="12643" y="210"/>
                    <a:pt x="16312" y="143"/>
                    <a:pt x="16312" y="109"/>
                  </a:cubicBezTo>
                  <a:cubicBezTo>
                    <a:pt x="16312" y="55"/>
                    <a:pt x="13866" y="1"/>
                    <a:pt x="1051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952;p61"/>
            <p:cNvSpPr/>
            <p:nvPr/>
          </p:nvSpPr>
          <p:spPr>
            <a:xfrm>
              <a:off x="4846125" y="1890950"/>
              <a:ext cx="219350" cy="5875"/>
            </a:xfrm>
            <a:custGeom>
              <a:avLst/>
              <a:gdLst/>
              <a:ahLst/>
              <a:cxnLst/>
              <a:rect l="l" t="t" r="r" b="b"/>
              <a:pathLst>
                <a:path w="8774" h="235" extrusionOk="0">
                  <a:moveTo>
                    <a:pt x="5848" y="1"/>
                  </a:moveTo>
                  <a:cubicBezTo>
                    <a:pt x="5364" y="1"/>
                    <a:pt x="4882" y="12"/>
                    <a:pt x="4404" y="34"/>
                  </a:cubicBezTo>
                  <a:cubicBezTo>
                    <a:pt x="1969" y="34"/>
                    <a:pt x="1" y="68"/>
                    <a:pt x="1" y="134"/>
                  </a:cubicBezTo>
                  <a:cubicBezTo>
                    <a:pt x="1" y="201"/>
                    <a:pt x="1969" y="234"/>
                    <a:pt x="4404" y="234"/>
                  </a:cubicBezTo>
                  <a:cubicBezTo>
                    <a:pt x="6806" y="234"/>
                    <a:pt x="8774" y="201"/>
                    <a:pt x="8774" y="134"/>
                  </a:cubicBezTo>
                  <a:cubicBezTo>
                    <a:pt x="7795" y="45"/>
                    <a:pt x="6817" y="1"/>
                    <a:pt x="584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953;p61"/>
            <p:cNvSpPr/>
            <p:nvPr/>
          </p:nvSpPr>
          <p:spPr>
            <a:xfrm>
              <a:off x="3091550" y="3939925"/>
              <a:ext cx="1657875" cy="1095825"/>
            </a:xfrm>
            <a:custGeom>
              <a:avLst/>
              <a:gdLst/>
              <a:ahLst/>
              <a:cxnLst/>
              <a:rect l="l" t="t" r="r" b="b"/>
              <a:pathLst>
                <a:path w="66315" h="43833" extrusionOk="0">
                  <a:moveTo>
                    <a:pt x="2936" y="1"/>
                  </a:moveTo>
                  <a:cubicBezTo>
                    <a:pt x="1301" y="1"/>
                    <a:pt x="0" y="1302"/>
                    <a:pt x="0" y="2903"/>
                  </a:cubicBezTo>
                  <a:lnTo>
                    <a:pt x="0" y="40897"/>
                  </a:lnTo>
                  <a:cubicBezTo>
                    <a:pt x="0" y="42531"/>
                    <a:pt x="1301" y="43832"/>
                    <a:pt x="2936" y="43832"/>
                  </a:cubicBezTo>
                  <a:lnTo>
                    <a:pt x="63379" y="43832"/>
                  </a:lnTo>
                  <a:cubicBezTo>
                    <a:pt x="65013" y="43832"/>
                    <a:pt x="66314" y="42531"/>
                    <a:pt x="66314" y="40897"/>
                  </a:cubicBezTo>
                  <a:lnTo>
                    <a:pt x="66314" y="2903"/>
                  </a:lnTo>
                  <a:cubicBezTo>
                    <a:pt x="66314" y="1302"/>
                    <a:pt x="65013" y="1"/>
                    <a:pt x="6337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954;p61"/>
            <p:cNvSpPr/>
            <p:nvPr/>
          </p:nvSpPr>
          <p:spPr>
            <a:xfrm>
              <a:off x="3022325" y="4954825"/>
              <a:ext cx="1796300" cy="95925"/>
            </a:xfrm>
            <a:custGeom>
              <a:avLst/>
              <a:gdLst/>
              <a:ahLst/>
              <a:cxnLst/>
              <a:rect l="l" t="t" r="r" b="b"/>
              <a:pathLst>
                <a:path w="71852" h="3837" extrusionOk="0">
                  <a:moveTo>
                    <a:pt x="34" y="0"/>
                  </a:moveTo>
                  <a:cubicBezTo>
                    <a:pt x="1" y="2102"/>
                    <a:pt x="1735" y="3836"/>
                    <a:pt x="3870" y="3836"/>
                  </a:cubicBezTo>
                  <a:lnTo>
                    <a:pt x="68016" y="3836"/>
                  </a:lnTo>
                  <a:cubicBezTo>
                    <a:pt x="70117" y="3836"/>
                    <a:pt x="71852" y="2102"/>
                    <a:pt x="7185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955;p61"/>
            <p:cNvSpPr/>
            <p:nvPr/>
          </p:nvSpPr>
          <p:spPr>
            <a:xfrm>
              <a:off x="3136575" y="3983300"/>
              <a:ext cx="1563650" cy="925675"/>
            </a:xfrm>
            <a:custGeom>
              <a:avLst/>
              <a:gdLst/>
              <a:ahLst/>
              <a:cxnLst/>
              <a:rect l="l" t="t" r="r" b="b"/>
              <a:pathLst>
                <a:path w="62546" h="37027" extrusionOk="0">
                  <a:moveTo>
                    <a:pt x="1" y="0"/>
                  </a:moveTo>
                  <a:lnTo>
                    <a:pt x="1" y="37027"/>
                  </a:lnTo>
                  <a:lnTo>
                    <a:pt x="62545" y="37027"/>
                  </a:lnTo>
                  <a:lnTo>
                    <a:pt x="62545" y="0"/>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956;p61"/>
            <p:cNvSpPr/>
            <p:nvPr/>
          </p:nvSpPr>
          <p:spPr>
            <a:xfrm>
              <a:off x="3757025" y="4954825"/>
              <a:ext cx="356950" cy="35050"/>
            </a:xfrm>
            <a:custGeom>
              <a:avLst/>
              <a:gdLst/>
              <a:ahLst/>
              <a:cxnLst/>
              <a:rect l="l" t="t" r="r" b="b"/>
              <a:pathLst>
                <a:path w="14278" h="1402" extrusionOk="0">
                  <a:moveTo>
                    <a:pt x="0" y="0"/>
                  </a:moveTo>
                  <a:lnTo>
                    <a:pt x="901" y="1401"/>
                  </a:lnTo>
                  <a:lnTo>
                    <a:pt x="13443" y="1401"/>
                  </a:lnTo>
                  <a:lnTo>
                    <a:pt x="14277" y="0"/>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957;p61"/>
            <p:cNvSpPr/>
            <p:nvPr/>
          </p:nvSpPr>
          <p:spPr>
            <a:xfrm>
              <a:off x="3188275" y="4045000"/>
              <a:ext cx="1440225" cy="863150"/>
            </a:xfrm>
            <a:custGeom>
              <a:avLst/>
              <a:gdLst/>
              <a:ahLst/>
              <a:cxnLst/>
              <a:rect l="l" t="t" r="r" b="b"/>
              <a:pathLst>
                <a:path w="57609" h="34526" extrusionOk="0">
                  <a:moveTo>
                    <a:pt x="1" y="1"/>
                  </a:moveTo>
                  <a:lnTo>
                    <a:pt x="1" y="34525"/>
                  </a:lnTo>
                  <a:lnTo>
                    <a:pt x="57609" y="34525"/>
                  </a:lnTo>
                  <a:lnTo>
                    <a:pt x="57609"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958;p61"/>
            <p:cNvSpPr/>
            <p:nvPr/>
          </p:nvSpPr>
          <p:spPr>
            <a:xfrm>
              <a:off x="3919625" y="4137575"/>
              <a:ext cx="503725" cy="289450"/>
            </a:xfrm>
            <a:custGeom>
              <a:avLst/>
              <a:gdLst/>
              <a:ahLst/>
              <a:cxnLst/>
              <a:rect l="l" t="t" r="r" b="b"/>
              <a:pathLst>
                <a:path w="20149" h="11578" extrusionOk="0">
                  <a:moveTo>
                    <a:pt x="735" y="0"/>
                  </a:moveTo>
                  <a:cubicBezTo>
                    <a:pt x="335" y="0"/>
                    <a:pt x="1" y="301"/>
                    <a:pt x="34" y="701"/>
                  </a:cubicBezTo>
                  <a:lnTo>
                    <a:pt x="568" y="10808"/>
                  </a:lnTo>
                  <a:cubicBezTo>
                    <a:pt x="601" y="11175"/>
                    <a:pt x="902" y="11442"/>
                    <a:pt x="1269" y="11442"/>
                  </a:cubicBezTo>
                  <a:lnTo>
                    <a:pt x="19381" y="11575"/>
                  </a:lnTo>
                  <a:cubicBezTo>
                    <a:pt x="19400" y="11577"/>
                    <a:pt x="19418" y="11578"/>
                    <a:pt x="19437" y="11578"/>
                  </a:cubicBezTo>
                  <a:cubicBezTo>
                    <a:pt x="19809" y="11578"/>
                    <a:pt x="20082" y="11258"/>
                    <a:pt x="20082" y="10908"/>
                  </a:cubicBezTo>
                  <a:lnTo>
                    <a:pt x="20149" y="3036"/>
                  </a:lnTo>
                  <a:cubicBezTo>
                    <a:pt x="20149" y="2669"/>
                    <a:pt x="19848" y="2369"/>
                    <a:pt x="19448" y="2369"/>
                  </a:cubicBezTo>
                  <a:lnTo>
                    <a:pt x="8307" y="2369"/>
                  </a:lnTo>
                  <a:cubicBezTo>
                    <a:pt x="8140" y="2369"/>
                    <a:pt x="7940" y="2302"/>
                    <a:pt x="7807" y="2169"/>
                  </a:cubicBezTo>
                  <a:lnTo>
                    <a:pt x="5905" y="234"/>
                  </a:lnTo>
                  <a:cubicBezTo>
                    <a:pt x="5772" y="100"/>
                    <a:pt x="5605" y="34"/>
                    <a:pt x="5438" y="34"/>
                  </a:cubicBezTo>
                  <a:lnTo>
                    <a:pt x="735" y="0"/>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959;p61"/>
            <p:cNvSpPr/>
            <p:nvPr/>
          </p:nvSpPr>
          <p:spPr>
            <a:xfrm>
              <a:off x="3925475" y="4163425"/>
              <a:ext cx="497875" cy="299400"/>
            </a:xfrm>
            <a:custGeom>
              <a:avLst/>
              <a:gdLst/>
              <a:ahLst/>
              <a:cxnLst/>
              <a:rect l="l" t="t" r="r" b="b"/>
              <a:pathLst>
                <a:path w="19915" h="11976" extrusionOk="0">
                  <a:moveTo>
                    <a:pt x="101" y="0"/>
                  </a:moveTo>
                  <a:lnTo>
                    <a:pt x="0" y="11842"/>
                  </a:lnTo>
                  <a:lnTo>
                    <a:pt x="19815" y="11976"/>
                  </a:lnTo>
                  <a:lnTo>
                    <a:pt x="19915" y="134"/>
                  </a:lnTo>
                  <a:lnTo>
                    <a:pt x="101" y="0"/>
                  </a:lnTo>
                  <a:close/>
                </a:path>
              </a:pathLst>
            </a:custGeom>
            <a:solidFill>
              <a:srgbClr val="F5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960;p61"/>
            <p:cNvSpPr/>
            <p:nvPr/>
          </p:nvSpPr>
          <p:spPr>
            <a:xfrm>
              <a:off x="3886275" y="4176775"/>
              <a:ext cx="568775" cy="335250"/>
            </a:xfrm>
            <a:custGeom>
              <a:avLst/>
              <a:gdLst/>
              <a:ahLst/>
              <a:cxnLst/>
              <a:rect l="l" t="t" r="r" b="b"/>
              <a:pathLst>
                <a:path w="22751" h="13410" extrusionOk="0">
                  <a:moveTo>
                    <a:pt x="501" y="0"/>
                  </a:moveTo>
                  <a:cubicBezTo>
                    <a:pt x="234" y="0"/>
                    <a:pt x="1" y="234"/>
                    <a:pt x="67" y="500"/>
                  </a:cubicBezTo>
                  <a:lnTo>
                    <a:pt x="1502" y="12876"/>
                  </a:lnTo>
                  <a:cubicBezTo>
                    <a:pt x="1502" y="13109"/>
                    <a:pt x="1702" y="13276"/>
                    <a:pt x="1902" y="13276"/>
                  </a:cubicBezTo>
                  <a:lnTo>
                    <a:pt x="21216" y="13410"/>
                  </a:lnTo>
                  <a:cubicBezTo>
                    <a:pt x="21483" y="13410"/>
                    <a:pt x="21683" y="13210"/>
                    <a:pt x="21683" y="12976"/>
                  </a:cubicBezTo>
                  <a:lnTo>
                    <a:pt x="22750" y="634"/>
                  </a:lnTo>
                  <a:cubicBezTo>
                    <a:pt x="22750" y="400"/>
                    <a:pt x="22550" y="167"/>
                    <a:pt x="22317" y="167"/>
                  </a:cubicBezTo>
                  <a:lnTo>
                    <a:pt x="501" y="0"/>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961;p61"/>
            <p:cNvSpPr/>
            <p:nvPr/>
          </p:nvSpPr>
          <p:spPr>
            <a:xfrm>
              <a:off x="3569375" y="4266000"/>
              <a:ext cx="694700" cy="399475"/>
            </a:xfrm>
            <a:custGeom>
              <a:avLst/>
              <a:gdLst/>
              <a:ahLst/>
              <a:cxnLst/>
              <a:rect l="l" t="t" r="r" b="b"/>
              <a:pathLst>
                <a:path w="27788" h="15979" extrusionOk="0">
                  <a:moveTo>
                    <a:pt x="1002" y="0"/>
                  </a:moveTo>
                  <a:cubicBezTo>
                    <a:pt x="435" y="0"/>
                    <a:pt x="1" y="434"/>
                    <a:pt x="34" y="1001"/>
                  </a:cubicBezTo>
                  <a:lnTo>
                    <a:pt x="802" y="14911"/>
                  </a:lnTo>
                  <a:cubicBezTo>
                    <a:pt x="835" y="15411"/>
                    <a:pt x="1235" y="15778"/>
                    <a:pt x="1736" y="15778"/>
                  </a:cubicBezTo>
                  <a:lnTo>
                    <a:pt x="26753" y="15978"/>
                  </a:lnTo>
                  <a:cubicBezTo>
                    <a:pt x="27287" y="15978"/>
                    <a:pt x="27721" y="15578"/>
                    <a:pt x="27721" y="15044"/>
                  </a:cubicBezTo>
                  <a:lnTo>
                    <a:pt x="27787" y="4203"/>
                  </a:lnTo>
                  <a:cubicBezTo>
                    <a:pt x="27787" y="3670"/>
                    <a:pt x="27387" y="3269"/>
                    <a:pt x="26853" y="3269"/>
                  </a:cubicBezTo>
                  <a:lnTo>
                    <a:pt x="11442" y="3269"/>
                  </a:lnTo>
                  <a:cubicBezTo>
                    <a:pt x="11209" y="3269"/>
                    <a:pt x="10975" y="3169"/>
                    <a:pt x="10775" y="2969"/>
                  </a:cubicBezTo>
                  <a:lnTo>
                    <a:pt x="8140" y="334"/>
                  </a:lnTo>
                  <a:cubicBezTo>
                    <a:pt x="7973" y="134"/>
                    <a:pt x="7740" y="67"/>
                    <a:pt x="7473" y="34"/>
                  </a:cubicBezTo>
                  <a:lnTo>
                    <a:pt x="1002"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962;p61"/>
            <p:cNvSpPr/>
            <p:nvPr/>
          </p:nvSpPr>
          <p:spPr>
            <a:xfrm>
              <a:off x="3577725" y="4301850"/>
              <a:ext cx="687175" cy="413650"/>
            </a:xfrm>
            <a:custGeom>
              <a:avLst/>
              <a:gdLst/>
              <a:ahLst/>
              <a:cxnLst/>
              <a:rect l="l" t="t" r="r" b="b"/>
              <a:pathLst>
                <a:path w="27487" h="16546" extrusionOk="0">
                  <a:moveTo>
                    <a:pt x="134" y="1"/>
                  </a:moveTo>
                  <a:lnTo>
                    <a:pt x="1" y="16346"/>
                  </a:lnTo>
                  <a:lnTo>
                    <a:pt x="27353" y="16546"/>
                  </a:lnTo>
                  <a:lnTo>
                    <a:pt x="27487" y="201"/>
                  </a:lnTo>
                  <a:lnTo>
                    <a:pt x="134" y="1"/>
                  </a:lnTo>
                  <a:close/>
                </a:path>
              </a:pathLst>
            </a:custGeom>
            <a:solidFill>
              <a:srgbClr val="F5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963;p61"/>
            <p:cNvSpPr/>
            <p:nvPr/>
          </p:nvSpPr>
          <p:spPr>
            <a:xfrm>
              <a:off x="3525200" y="4321025"/>
              <a:ext cx="783900" cy="462025"/>
            </a:xfrm>
            <a:custGeom>
              <a:avLst/>
              <a:gdLst/>
              <a:ahLst/>
              <a:cxnLst/>
              <a:rect l="l" t="t" r="r" b="b"/>
              <a:pathLst>
                <a:path w="31356" h="18481" extrusionOk="0">
                  <a:moveTo>
                    <a:pt x="634" y="1"/>
                  </a:moveTo>
                  <a:cubicBezTo>
                    <a:pt x="267" y="1"/>
                    <a:pt x="0" y="301"/>
                    <a:pt x="33" y="668"/>
                  </a:cubicBezTo>
                  <a:lnTo>
                    <a:pt x="2001" y="17747"/>
                  </a:lnTo>
                  <a:cubicBezTo>
                    <a:pt x="2035" y="18047"/>
                    <a:pt x="2302" y="18281"/>
                    <a:pt x="2602" y="18281"/>
                  </a:cubicBezTo>
                  <a:lnTo>
                    <a:pt x="29254" y="18481"/>
                  </a:lnTo>
                  <a:cubicBezTo>
                    <a:pt x="29554" y="18481"/>
                    <a:pt x="29821" y="18247"/>
                    <a:pt x="29855" y="17914"/>
                  </a:cubicBezTo>
                  <a:lnTo>
                    <a:pt x="31322" y="868"/>
                  </a:lnTo>
                  <a:cubicBezTo>
                    <a:pt x="31356" y="535"/>
                    <a:pt x="31089" y="234"/>
                    <a:pt x="30722" y="234"/>
                  </a:cubicBezTo>
                  <a:lnTo>
                    <a:pt x="634" y="1"/>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964;p61"/>
            <p:cNvSpPr/>
            <p:nvPr/>
          </p:nvSpPr>
          <p:spPr>
            <a:xfrm>
              <a:off x="3809550" y="4430275"/>
              <a:ext cx="271050" cy="270850"/>
            </a:xfrm>
            <a:custGeom>
              <a:avLst/>
              <a:gdLst/>
              <a:ahLst/>
              <a:cxnLst/>
              <a:rect l="l" t="t" r="r" b="b"/>
              <a:pathLst>
                <a:path w="10842" h="10834" extrusionOk="0">
                  <a:moveTo>
                    <a:pt x="6072" y="1"/>
                  </a:moveTo>
                  <a:cubicBezTo>
                    <a:pt x="5805" y="1"/>
                    <a:pt x="5505" y="1"/>
                    <a:pt x="5205" y="67"/>
                  </a:cubicBezTo>
                  <a:cubicBezTo>
                    <a:pt x="4170" y="201"/>
                    <a:pt x="3170" y="634"/>
                    <a:pt x="2302" y="1268"/>
                  </a:cubicBezTo>
                  <a:cubicBezTo>
                    <a:pt x="1702" y="1702"/>
                    <a:pt x="1202" y="2269"/>
                    <a:pt x="835" y="2903"/>
                  </a:cubicBezTo>
                  <a:cubicBezTo>
                    <a:pt x="401" y="3670"/>
                    <a:pt x="134" y="4471"/>
                    <a:pt x="68" y="5338"/>
                  </a:cubicBezTo>
                  <a:cubicBezTo>
                    <a:pt x="1" y="6305"/>
                    <a:pt x="201" y="7239"/>
                    <a:pt x="668" y="8107"/>
                  </a:cubicBezTo>
                  <a:cubicBezTo>
                    <a:pt x="1135" y="9007"/>
                    <a:pt x="1902" y="9741"/>
                    <a:pt x="2803" y="10208"/>
                  </a:cubicBezTo>
                  <a:cubicBezTo>
                    <a:pt x="3553" y="10625"/>
                    <a:pt x="4397" y="10833"/>
                    <a:pt x="5255" y="10833"/>
                  </a:cubicBezTo>
                  <a:cubicBezTo>
                    <a:pt x="5427" y="10833"/>
                    <a:pt x="5599" y="10825"/>
                    <a:pt x="5772" y="10808"/>
                  </a:cubicBezTo>
                  <a:cubicBezTo>
                    <a:pt x="6706" y="10675"/>
                    <a:pt x="7606" y="10308"/>
                    <a:pt x="8373" y="9741"/>
                  </a:cubicBezTo>
                  <a:cubicBezTo>
                    <a:pt x="9674" y="8807"/>
                    <a:pt x="10542" y="7339"/>
                    <a:pt x="10708" y="5738"/>
                  </a:cubicBezTo>
                  <a:cubicBezTo>
                    <a:pt x="10842" y="4671"/>
                    <a:pt x="10575" y="3603"/>
                    <a:pt x="9941" y="2703"/>
                  </a:cubicBezTo>
                  <a:cubicBezTo>
                    <a:pt x="9808" y="2469"/>
                    <a:pt x="9608" y="2236"/>
                    <a:pt x="9374" y="2069"/>
                  </a:cubicBezTo>
                  <a:cubicBezTo>
                    <a:pt x="9241" y="1935"/>
                    <a:pt x="9141" y="1869"/>
                    <a:pt x="9141" y="1869"/>
                  </a:cubicBezTo>
                  <a:lnTo>
                    <a:pt x="9141" y="1869"/>
                  </a:lnTo>
                  <a:cubicBezTo>
                    <a:pt x="9107" y="1902"/>
                    <a:pt x="9441" y="2169"/>
                    <a:pt x="9808" y="2769"/>
                  </a:cubicBezTo>
                  <a:cubicBezTo>
                    <a:pt x="10342" y="3670"/>
                    <a:pt x="10542" y="4704"/>
                    <a:pt x="10408" y="5705"/>
                  </a:cubicBezTo>
                  <a:cubicBezTo>
                    <a:pt x="10208" y="7206"/>
                    <a:pt x="9374" y="8540"/>
                    <a:pt x="8140" y="9407"/>
                  </a:cubicBezTo>
                  <a:cubicBezTo>
                    <a:pt x="7439" y="9941"/>
                    <a:pt x="6606" y="10241"/>
                    <a:pt x="5738" y="10375"/>
                  </a:cubicBezTo>
                  <a:cubicBezTo>
                    <a:pt x="5604" y="10386"/>
                    <a:pt x="5471" y="10391"/>
                    <a:pt x="5338" y="10391"/>
                  </a:cubicBezTo>
                  <a:cubicBezTo>
                    <a:pt x="2613" y="10391"/>
                    <a:pt x="374" y="8139"/>
                    <a:pt x="501" y="5371"/>
                  </a:cubicBezTo>
                  <a:cubicBezTo>
                    <a:pt x="535" y="4571"/>
                    <a:pt x="768" y="3803"/>
                    <a:pt x="1168" y="3103"/>
                  </a:cubicBezTo>
                  <a:cubicBezTo>
                    <a:pt x="1502" y="2502"/>
                    <a:pt x="1969" y="1935"/>
                    <a:pt x="2503" y="1535"/>
                  </a:cubicBezTo>
                  <a:cubicBezTo>
                    <a:pt x="3303" y="868"/>
                    <a:pt x="4237" y="434"/>
                    <a:pt x="5238" y="234"/>
                  </a:cubicBezTo>
                  <a:cubicBezTo>
                    <a:pt x="5938" y="67"/>
                    <a:pt x="6372" y="67"/>
                    <a:pt x="6372" y="34"/>
                  </a:cubicBezTo>
                  <a:cubicBezTo>
                    <a:pt x="6372" y="1"/>
                    <a:pt x="6272" y="1"/>
                    <a:pt x="607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965;p61"/>
            <p:cNvSpPr/>
            <p:nvPr/>
          </p:nvSpPr>
          <p:spPr>
            <a:xfrm>
              <a:off x="3906350" y="4390675"/>
              <a:ext cx="68350" cy="93225"/>
            </a:xfrm>
            <a:custGeom>
              <a:avLst/>
              <a:gdLst/>
              <a:ahLst/>
              <a:cxnLst/>
              <a:rect l="l" t="t" r="r" b="b"/>
              <a:pathLst>
                <a:path w="2734" h="3729" extrusionOk="0">
                  <a:moveTo>
                    <a:pt x="341" y="1"/>
                  </a:moveTo>
                  <a:cubicBezTo>
                    <a:pt x="321" y="1"/>
                    <a:pt x="307" y="6"/>
                    <a:pt x="298" y="17"/>
                  </a:cubicBezTo>
                  <a:cubicBezTo>
                    <a:pt x="465" y="250"/>
                    <a:pt x="632" y="417"/>
                    <a:pt x="832" y="584"/>
                  </a:cubicBezTo>
                  <a:cubicBezTo>
                    <a:pt x="1156" y="878"/>
                    <a:pt x="1583" y="1276"/>
                    <a:pt x="2068" y="1709"/>
                  </a:cubicBezTo>
                  <a:lnTo>
                    <a:pt x="2068" y="1709"/>
                  </a:lnTo>
                  <a:cubicBezTo>
                    <a:pt x="899" y="2752"/>
                    <a:pt x="0" y="3654"/>
                    <a:pt x="98" y="3720"/>
                  </a:cubicBezTo>
                  <a:cubicBezTo>
                    <a:pt x="102" y="3725"/>
                    <a:pt x="110" y="3728"/>
                    <a:pt x="120" y="3728"/>
                  </a:cubicBezTo>
                  <a:cubicBezTo>
                    <a:pt x="287" y="3728"/>
                    <a:pt x="1270" y="2990"/>
                    <a:pt x="2400" y="1985"/>
                  </a:cubicBezTo>
                  <a:lnTo>
                    <a:pt x="2533" y="1885"/>
                  </a:lnTo>
                  <a:lnTo>
                    <a:pt x="2734" y="1718"/>
                  </a:lnTo>
                  <a:lnTo>
                    <a:pt x="2533" y="1551"/>
                  </a:lnTo>
                  <a:cubicBezTo>
                    <a:pt x="1493" y="664"/>
                    <a:pt x="564" y="1"/>
                    <a:pt x="34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966;p61"/>
            <p:cNvSpPr/>
            <p:nvPr/>
          </p:nvSpPr>
          <p:spPr>
            <a:xfrm>
              <a:off x="1809800" y="1636000"/>
              <a:ext cx="728875" cy="1268825"/>
            </a:xfrm>
            <a:custGeom>
              <a:avLst/>
              <a:gdLst/>
              <a:ahLst/>
              <a:cxnLst/>
              <a:rect l="l" t="t" r="r" b="b"/>
              <a:pathLst>
                <a:path w="29155" h="50753" extrusionOk="0">
                  <a:moveTo>
                    <a:pt x="8653" y="0"/>
                  </a:moveTo>
                  <a:cubicBezTo>
                    <a:pt x="6851" y="0"/>
                    <a:pt x="5254" y="1369"/>
                    <a:pt x="5037" y="3227"/>
                  </a:cubicBezTo>
                  <a:lnTo>
                    <a:pt x="234" y="44790"/>
                  </a:lnTo>
                  <a:cubicBezTo>
                    <a:pt x="0" y="46792"/>
                    <a:pt x="1435" y="48593"/>
                    <a:pt x="3436" y="48793"/>
                  </a:cubicBezTo>
                  <a:lnTo>
                    <a:pt x="20081" y="50728"/>
                  </a:lnTo>
                  <a:cubicBezTo>
                    <a:pt x="20223" y="50745"/>
                    <a:pt x="20363" y="50753"/>
                    <a:pt x="20502" y="50753"/>
                  </a:cubicBezTo>
                  <a:cubicBezTo>
                    <a:pt x="22304" y="50753"/>
                    <a:pt x="23901" y="49386"/>
                    <a:pt x="24118" y="47559"/>
                  </a:cubicBezTo>
                  <a:lnTo>
                    <a:pt x="28921" y="5996"/>
                  </a:lnTo>
                  <a:cubicBezTo>
                    <a:pt x="29155" y="3995"/>
                    <a:pt x="27720" y="2193"/>
                    <a:pt x="25719" y="1960"/>
                  </a:cubicBezTo>
                  <a:lnTo>
                    <a:pt x="9074" y="25"/>
                  </a:lnTo>
                  <a:cubicBezTo>
                    <a:pt x="8932" y="8"/>
                    <a:pt x="8792" y="0"/>
                    <a:pt x="865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967;p61"/>
            <p:cNvSpPr/>
            <p:nvPr/>
          </p:nvSpPr>
          <p:spPr>
            <a:xfrm>
              <a:off x="1841475" y="1672025"/>
              <a:ext cx="667175" cy="1189950"/>
            </a:xfrm>
            <a:custGeom>
              <a:avLst/>
              <a:gdLst/>
              <a:ahLst/>
              <a:cxnLst/>
              <a:rect l="l" t="t" r="r" b="b"/>
              <a:pathLst>
                <a:path w="26687" h="47598" extrusionOk="0">
                  <a:moveTo>
                    <a:pt x="7368" y="0"/>
                  </a:moveTo>
                  <a:cubicBezTo>
                    <a:pt x="6093" y="0"/>
                    <a:pt x="4995" y="957"/>
                    <a:pt x="4871" y="2287"/>
                  </a:cubicBezTo>
                  <a:lnTo>
                    <a:pt x="168" y="42816"/>
                  </a:lnTo>
                  <a:cubicBezTo>
                    <a:pt x="1" y="44217"/>
                    <a:pt x="1002" y="45484"/>
                    <a:pt x="2403" y="45651"/>
                  </a:cubicBezTo>
                  <a:lnTo>
                    <a:pt x="18981" y="47586"/>
                  </a:lnTo>
                  <a:cubicBezTo>
                    <a:pt x="19065" y="47594"/>
                    <a:pt x="19149" y="47598"/>
                    <a:pt x="19232" y="47598"/>
                  </a:cubicBezTo>
                  <a:cubicBezTo>
                    <a:pt x="20530" y="47598"/>
                    <a:pt x="21660" y="46634"/>
                    <a:pt x="21817" y="45317"/>
                  </a:cubicBezTo>
                  <a:lnTo>
                    <a:pt x="26520" y="4788"/>
                  </a:lnTo>
                  <a:cubicBezTo>
                    <a:pt x="26687" y="3387"/>
                    <a:pt x="25686" y="2120"/>
                    <a:pt x="24285" y="1953"/>
                  </a:cubicBezTo>
                  <a:lnTo>
                    <a:pt x="21049" y="1586"/>
                  </a:lnTo>
                  <a:cubicBezTo>
                    <a:pt x="21012" y="1580"/>
                    <a:pt x="20975" y="1578"/>
                    <a:pt x="20938" y="1578"/>
                  </a:cubicBezTo>
                  <a:cubicBezTo>
                    <a:pt x="20549" y="1578"/>
                    <a:pt x="20213" y="1890"/>
                    <a:pt x="20182" y="2287"/>
                  </a:cubicBezTo>
                  <a:lnTo>
                    <a:pt x="20115" y="2887"/>
                  </a:lnTo>
                  <a:cubicBezTo>
                    <a:pt x="20083" y="3301"/>
                    <a:pt x="19718" y="3623"/>
                    <a:pt x="19308" y="3623"/>
                  </a:cubicBezTo>
                  <a:cubicBezTo>
                    <a:pt x="19288" y="3623"/>
                    <a:pt x="19268" y="3623"/>
                    <a:pt x="19248" y="3621"/>
                  </a:cubicBezTo>
                  <a:lnTo>
                    <a:pt x="12944" y="2887"/>
                  </a:lnTo>
                  <a:cubicBezTo>
                    <a:pt x="12510" y="2787"/>
                    <a:pt x="12210" y="2387"/>
                    <a:pt x="12276" y="1953"/>
                  </a:cubicBezTo>
                  <a:lnTo>
                    <a:pt x="12343" y="1386"/>
                  </a:lnTo>
                  <a:cubicBezTo>
                    <a:pt x="12376" y="952"/>
                    <a:pt x="12076" y="519"/>
                    <a:pt x="11643" y="485"/>
                  </a:cubicBezTo>
                  <a:lnTo>
                    <a:pt x="10508" y="352"/>
                  </a:lnTo>
                  <a:lnTo>
                    <a:pt x="7673" y="18"/>
                  </a:lnTo>
                  <a:cubicBezTo>
                    <a:pt x="7571" y="6"/>
                    <a:pt x="7469" y="0"/>
                    <a:pt x="736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968;p61"/>
            <p:cNvSpPr/>
            <p:nvPr/>
          </p:nvSpPr>
          <p:spPr>
            <a:xfrm>
              <a:off x="1842325" y="1828425"/>
              <a:ext cx="355275" cy="248525"/>
            </a:xfrm>
            <a:custGeom>
              <a:avLst/>
              <a:gdLst/>
              <a:ahLst/>
              <a:cxnLst/>
              <a:rect l="l" t="t" r="r" b="b"/>
              <a:pathLst>
                <a:path w="14211" h="9941" extrusionOk="0">
                  <a:moveTo>
                    <a:pt x="13743" y="0"/>
                  </a:moveTo>
                  <a:lnTo>
                    <a:pt x="0" y="667"/>
                  </a:lnTo>
                  <a:lnTo>
                    <a:pt x="467" y="9941"/>
                  </a:lnTo>
                  <a:lnTo>
                    <a:pt x="14210" y="9274"/>
                  </a:lnTo>
                  <a:lnTo>
                    <a:pt x="13743" y="0"/>
                  </a:lnTo>
                  <a:close/>
                </a:path>
              </a:pathLst>
            </a:custGeom>
            <a:solidFill>
              <a:srgbClr val="F5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969;p61"/>
            <p:cNvSpPr/>
            <p:nvPr/>
          </p:nvSpPr>
          <p:spPr>
            <a:xfrm>
              <a:off x="1843150" y="1828425"/>
              <a:ext cx="342775" cy="152625"/>
            </a:xfrm>
            <a:custGeom>
              <a:avLst/>
              <a:gdLst/>
              <a:ahLst/>
              <a:cxnLst/>
              <a:rect l="l" t="t" r="r" b="b"/>
              <a:pathLst>
                <a:path w="13711" h="6105" extrusionOk="0">
                  <a:moveTo>
                    <a:pt x="13710" y="0"/>
                  </a:moveTo>
                  <a:lnTo>
                    <a:pt x="13710" y="0"/>
                  </a:lnTo>
                  <a:cubicBezTo>
                    <a:pt x="13544" y="134"/>
                    <a:pt x="13377" y="267"/>
                    <a:pt x="13210" y="434"/>
                  </a:cubicBezTo>
                  <a:lnTo>
                    <a:pt x="11809" y="1668"/>
                  </a:lnTo>
                  <a:cubicBezTo>
                    <a:pt x="10654" y="2724"/>
                    <a:pt x="9042" y="4172"/>
                    <a:pt x="7295" y="5786"/>
                  </a:cubicBezTo>
                  <a:lnTo>
                    <a:pt x="7295" y="5786"/>
                  </a:lnTo>
                  <a:lnTo>
                    <a:pt x="7273" y="5771"/>
                  </a:lnTo>
                  <a:cubicBezTo>
                    <a:pt x="5271" y="4337"/>
                    <a:pt x="3470" y="3036"/>
                    <a:pt x="2136" y="2135"/>
                  </a:cubicBezTo>
                  <a:lnTo>
                    <a:pt x="601" y="1034"/>
                  </a:lnTo>
                  <a:cubicBezTo>
                    <a:pt x="401" y="901"/>
                    <a:pt x="201" y="767"/>
                    <a:pt x="1" y="667"/>
                  </a:cubicBezTo>
                  <a:lnTo>
                    <a:pt x="1" y="667"/>
                  </a:lnTo>
                  <a:cubicBezTo>
                    <a:pt x="167" y="834"/>
                    <a:pt x="334" y="968"/>
                    <a:pt x="534" y="1101"/>
                  </a:cubicBezTo>
                  <a:lnTo>
                    <a:pt x="2069" y="2268"/>
                  </a:lnTo>
                  <a:cubicBezTo>
                    <a:pt x="3370" y="3202"/>
                    <a:pt x="5138" y="4503"/>
                    <a:pt x="7139" y="5938"/>
                  </a:cubicBezTo>
                  <a:lnTo>
                    <a:pt x="7239" y="6038"/>
                  </a:lnTo>
                  <a:lnTo>
                    <a:pt x="7306" y="6105"/>
                  </a:lnTo>
                  <a:lnTo>
                    <a:pt x="7373" y="6038"/>
                  </a:lnTo>
                  <a:cubicBezTo>
                    <a:pt x="9141" y="4370"/>
                    <a:pt x="10742" y="2902"/>
                    <a:pt x="11876" y="1801"/>
                  </a:cubicBezTo>
                  <a:lnTo>
                    <a:pt x="13243" y="501"/>
                  </a:lnTo>
                  <a:cubicBezTo>
                    <a:pt x="13410" y="334"/>
                    <a:pt x="13577" y="167"/>
                    <a:pt x="13710"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970;p61"/>
            <p:cNvSpPr/>
            <p:nvPr/>
          </p:nvSpPr>
          <p:spPr>
            <a:xfrm>
              <a:off x="1854000" y="1931825"/>
              <a:ext cx="110925" cy="145125"/>
            </a:xfrm>
            <a:custGeom>
              <a:avLst/>
              <a:gdLst/>
              <a:ahLst/>
              <a:cxnLst/>
              <a:rect l="l" t="t" r="r" b="b"/>
              <a:pathLst>
                <a:path w="4437" h="5805" extrusionOk="0">
                  <a:moveTo>
                    <a:pt x="4437" y="0"/>
                  </a:moveTo>
                  <a:cubicBezTo>
                    <a:pt x="3603" y="901"/>
                    <a:pt x="2836" y="1835"/>
                    <a:pt x="2135" y="2836"/>
                  </a:cubicBezTo>
                  <a:cubicBezTo>
                    <a:pt x="1368" y="3770"/>
                    <a:pt x="634" y="4771"/>
                    <a:pt x="0" y="5805"/>
                  </a:cubicBezTo>
                  <a:cubicBezTo>
                    <a:pt x="834" y="4904"/>
                    <a:pt x="1601" y="3937"/>
                    <a:pt x="2302" y="2969"/>
                  </a:cubicBezTo>
                  <a:cubicBezTo>
                    <a:pt x="3069" y="2002"/>
                    <a:pt x="3770" y="1001"/>
                    <a:pt x="4437"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971;p61"/>
            <p:cNvSpPr/>
            <p:nvPr/>
          </p:nvSpPr>
          <p:spPr>
            <a:xfrm>
              <a:off x="2079150" y="1922650"/>
              <a:ext cx="118450" cy="136800"/>
            </a:xfrm>
            <a:custGeom>
              <a:avLst/>
              <a:gdLst/>
              <a:ahLst/>
              <a:cxnLst/>
              <a:rect l="l" t="t" r="r" b="b"/>
              <a:pathLst>
                <a:path w="4738" h="5472" extrusionOk="0">
                  <a:moveTo>
                    <a:pt x="1" y="1"/>
                  </a:moveTo>
                  <a:lnTo>
                    <a:pt x="1" y="1"/>
                  </a:lnTo>
                  <a:cubicBezTo>
                    <a:pt x="701" y="1001"/>
                    <a:pt x="1468" y="1935"/>
                    <a:pt x="2269" y="2803"/>
                  </a:cubicBezTo>
                  <a:cubicBezTo>
                    <a:pt x="3036" y="3737"/>
                    <a:pt x="3870" y="4637"/>
                    <a:pt x="4737" y="5471"/>
                  </a:cubicBezTo>
                  <a:cubicBezTo>
                    <a:pt x="4037" y="4504"/>
                    <a:pt x="3270" y="3570"/>
                    <a:pt x="2436" y="2669"/>
                  </a:cubicBezTo>
                  <a:cubicBezTo>
                    <a:pt x="1669" y="1735"/>
                    <a:pt x="868" y="835"/>
                    <a:pt x="1"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972;p61"/>
            <p:cNvSpPr/>
            <p:nvPr/>
          </p:nvSpPr>
          <p:spPr>
            <a:xfrm>
              <a:off x="1977425" y="2106125"/>
              <a:ext cx="666325" cy="514550"/>
            </a:xfrm>
            <a:custGeom>
              <a:avLst/>
              <a:gdLst/>
              <a:ahLst/>
              <a:cxnLst/>
              <a:rect l="l" t="t" r="r" b="b"/>
              <a:pathLst>
                <a:path w="26653" h="20582" extrusionOk="0">
                  <a:moveTo>
                    <a:pt x="3236" y="0"/>
                  </a:moveTo>
                  <a:lnTo>
                    <a:pt x="0" y="15811"/>
                  </a:lnTo>
                  <a:lnTo>
                    <a:pt x="23450" y="20582"/>
                  </a:lnTo>
                  <a:lnTo>
                    <a:pt x="26653" y="4804"/>
                  </a:lnTo>
                  <a:lnTo>
                    <a:pt x="3236"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973;p61"/>
            <p:cNvSpPr/>
            <p:nvPr/>
          </p:nvSpPr>
          <p:spPr>
            <a:xfrm>
              <a:off x="2058300" y="2106125"/>
              <a:ext cx="585450" cy="304400"/>
            </a:xfrm>
            <a:custGeom>
              <a:avLst/>
              <a:gdLst/>
              <a:ahLst/>
              <a:cxnLst/>
              <a:rect l="l" t="t" r="r" b="b"/>
              <a:pathLst>
                <a:path w="23418" h="12176" extrusionOk="0">
                  <a:moveTo>
                    <a:pt x="1" y="0"/>
                  </a:moveTo>
                  <a:cubicBezTo>
                    <a:pt x="68" y="100"/>
                    <a:pt x="134" y="167"/>
                    <a:pt x="201" y="267"/>
                  </a:cubicBezTo>
                  <a:lnTo>
                    <a:pt x="768" y="968"/>
                  </a:lnTo>
                  <a:lnTo>
                    <a:pt x="2836" y="3536"/>
                  </a:lnTo>
                  <a:lnTo>
                    <a:pt x="9808" y="11942"/>
                  </a:lnTo>
                  <a:lnTo>
                    <a:pt x="9941" y="12109"/>
                  </a:lnTo>
                  <a:lnTo>
                    <a:pt x="10008" y="12176"/>
                  </a:lnTo>
                  <a:lnTo>
                    <a:pt x="10075" y="12142"/>
                  </a:lnTo>
                  <a:lnTo>
                    <a:pt x="19548" y="6972"/>
                  </a:lnTo>
                  <a:lnTo>
                    <a:pt x="22417" y="5404"/>
                  </a:lnTo>
                  <a:lnTo>
                    <a:pt x="23184" y="4970"/>
                  </a:lnTo>
                  <a:cubicBezTo>
                    <a:pt x="23251" y="4904"/>
                    <a:pt x="23351" y="4870"/>
                    <a:pt x="23418" y="4804"/>
                  </a:cubicBezTo>
                  <a:lnTo>
                    <a:pt x="23418" y="4804"/>
                  </a:lnTo>
                  <a:cubicBezTo>
                    <a:pt x="23317" y="4837"/>
                    <a:pt x="23251" y="4870"/>
                    <a:pt x="23151" y="4937"/>
                  </a:cubicBezTo>
                  <a:lnTo>
                    <a:pt x="22350" y="5337"/>
                  </a:lnTo>
                  <a:lnTo>
                    <a:pt x="19481" y="6838"/>
                  </a:lnTo>
                  <a:lnTo>
                    <a:pt x="10049" y="11902"/>
                  </a:lnTo>
                  <a:lnTo>
                    <a:pt x="10049" y="11902"/>
                  </a:lnTo>
                  <a:lnTo>
                    <a:pt x="9975" y="11809"/>
                  </a:lnTo>
                  <a:lnTo>
                    <a:pt x="2970" y="3436"/>
                  </a:lnTo>
                  <a:cubicBezTo>
                    <a:pt x="2069" y="2369"/>
                    <a:pt x="1335" y="1535"/>
                    <a:pt x="801" y="901"/>
                  </a:cubicBezTo>
                  <a:lnTo>
                    <a:pt x="234" y="234"/>
                  </a:lnTo>
                  <a:cubicBezTo>
                    <a:pt x="168" y="167"/>
                    <a:pt x="68" y="67"/>
                    <a:pt x="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974;p61"/>
            <p:cNvSpPr/>
            <p:nvPr/>
          </p:nvSpPr>
          <p:spPr>
            <a:xfrm>
              <a:off x="1976575" y="2303750"/>
              <a:ext cx="251875" cy="197675"/>
            </a:xfrm>
            <a:custGeom>
              <a:avLst/>
              <a:gdLst/>
              <a:ahLst/>
              <a:cxnLst/>
              <a:rect l="l" t="t" r="r" b="b"/>
              <a:pathLst>
                <a:path w="10075" h="7907" extrusionOk="0">
                  <a:moveTo>
                    <a:pt x="10006" y="0"/>
                  </a:moveTo>
                  <a:cubicBezTo>
                    <a:pt x="9932" y="0"/>
                    <a:pt x="7680" y="1723"/>
                    <a:pt x="4971" y="3870"/>
                  </a:cubicBezTo>
                  <a:cubicBezTo>
                    <a:pt x="2202" y="6038"/>
                    <a:pt x="1" y="7840"/>
                    <a:pt x="34" y="7906"/>
                  </a:cubicBezTo>
                  <a:cubicBezTo>
                    <a:pt x="34" y="7907"/>
                    <a:pt x="35" y="7907"/>
                    <a:pt x="36" y="7907"/>
                  </a:cubicBezTo>
                  <a:cubicBezTo>
                    <a:pt x="111" y="7907"/>
                    <a:pt x="2362" y="6185"/>
                    <a:pt x="5104" y="4037"/>
                  </a:cubicBezTo>
                  <a:cubicBezTo>
                    <a:pt x="7840" y="1869"/>
                    <a:pt x="10075" y="68"/>
                    <a:pt x="10008" y="1"/>
                  </a:cubicBezTo>
                  <a:cubicBezTo>
                    <a:pt x="10008" y="0"/>
                    <a:pt x="10007" y="0"/>
                    <a:pt x="1000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975;p61"/>
            <p:cNvSpPr/>
            <p:nvPr/>
          </p:nvSpPr>
          <p:spPr>
            <a:xfrm>
              <a:off x="2421900" y="2338775"/>
              <a:ext cx="142625" cy="281900"/>
            </a:xfrm>
            <a:custGeom>
              <a:avLst/>
              <a:gdLst/>
              <a:ahLst/>
              <a:cxnLst/>
              <a:rect l="l" t="t" r="r" b="b"/>
              <a:pathLst>
                <a:path w="5705" h="11276" extrusionOk="0">
                  <a:moveTo>
                    <a:pt x="35" y="0"/>
                  </a:moveTo>
                  <a:cubicBezTo>
                    <a:pt x="35" y="0"/>
                    <a:pt x="34" y="1"/>
                    <a:pt x="34" y="1"/>
                  </a:cubicBezTo>
                  <a:cubicBezTo>
                    <a:pt x="1" y="34"/>
                    <a:pt x="1168" y="2603"/>
                    <a:pt x="2736" y="5705"/>
                  </a:cubicBezTo>
                  <a:cubicBezTo>
                    <a:pt x="4293" y="8754"/>
                    <a:pt x="5588" y="11276"/>
                    <a:pt x="5670" y="11276"/>
                  </a:cubicBezTo>
                  <a:cubicBezTo>
                    <a:pt x="5670" y="11276"/>
                    <a:pt x="5671" y="11276"/>
                    <a:pt x="5671" y="11276"/>
                  </a:cubicBezTo>
                  <a:cubicBezTo>
                    <a:pt x="5705" y="11276"/>
                    <a:pt x="4504" y="8707"/>
                    <a:pt x="2969" y="5605"/>
                  </a:cubicBezTo>
                  <a:cubicBezTo>
                    <a:pt x="1412" y="2490"/>
                    <a:pt x="118" y="0"/>
                    <a:pt x="3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976;p61"/>
            <p:cNvSpPr/>
            <p:nvPr/>
          </p:nvSpPr>
          <p:spPr>
            <a:xfrm>
              <a:off x="2607875" y="2619400"/>
              <a:ext cx="2162125" cy="876900"/>
            </a:xfrm>
            <a:custGeom>
              <a:avLst/>
              <a:gdLst/>
              <a:ahLst/>
              <a:cxnLst/>
              <a:rect l="l" t="t" r="r" b="b"/>
              <a:pathLst>
                <a:path w="86485" h="35076" extrusionOk="0">
                  <a:moveTo>
                    <a:pt x="34962" y="0"/>
                  </a:moveTo>
                  <a:cubicBezTo>
                    <a:pt x="32508" y="0"/>
                    <a:pt x="30060" y="426"/>
                    <a:pt x="27753" y="1318"/>
                  </a:cubicBezTo>
                  <a:cubicBezTo>
                    <a:pt x="21149" y="3887"/>
                    <a:pt x="16078" y="10391"/>
                    <a:pt x="15745" y="17463"/>
                  </a:cubicBezTo>
                  <a:cubicBezTo>
                    <a:pt x="15262" y="17411"/>
                    <a:pt x="14778" y="17386"/>
                    <a:pt x="14296" y="17386"/>
                  </a:cubicBezTo>
                  <a:cubicBezTo>
                    <a:pt x="11049" y="17386"/>
                    <a:pt x="7864" y="18545"/>
                    <a:pt x="5337" y="20665"/>
                  </a:cubicBezTo>
                  <a:cubicBezTo>
                    <a:pt x="5271" y="20732"/>
                    <a:pt x="5171" y="20832"/>
                    <a:pt x="5070" y="20899"/>
                  </a:cubicBezTo>
                  <a:cubicBezTo>
                    <a:pt x="0" y="25669"/>
                    <a:pt x="3503" y="34242"/>
                    <a:pt x="10508" y="34308"/>
                  </a:cubicBezTo>
                  <a:lnTo>
                    <a:pt x="81558" y="35076"/>
                  </a:lnTo>
                  <a:cubicBezTo>
                    <a:pt x="81571" y="35076"/>
                    <a:pt x="81583" y="35076"/>
                    <a:pt x="81595" y="35076"/>
                  </a:cubicBezTo>
                  <a:cubicBezTo>
                    <a:pt x="85335" y="35076"/>
                    <a:pt x="86484" y="29934"/>
                    <a:pt x="83026" y="28438"/>
                  </a:cubicBezTo>
                  <a:lnTo>
                    <a:pt x="82959" y="28404"/>
                  </a:lnTo>
                  <a:cubicBezTo>
                    <a:pt x="81797" y="27931"/>
                    <a:pt x="80574" y="27699"/>
                    <a:pt x="79358" y="27699"/>
                  </a:cubicBezTo>
                  <a:cubicBezTo>
                    <a:pt x="77573" y="27699"/>
                    <a:pt x="75801" y="28199"/>
                    <a:pt x="74253" y="29171"/>
                  </a:cubicBezTo>
                  <a:cubicBezTo>
                    <a:pt x="73029" y="23988"/>
                    <a:pt x="68422" y="20738"/>
                    <a:pt x="63573" y="20738"/>
                  </a:cubicBezTo>
                  <a:cubicBezTo>
                    <a:pt x="61682" y="20738"/>
                    <a:pt x="59753" y="21233"/>
                    <a:pt x="57975" y="22300"/>
                  </a:cubicBezTo>
                  <a:cubicBezTo>
                    <a:pt x="57274" y="15261"/>
                    <a:pt x="53705" y="8423"/>
                    <a:pt x="47968" y="4220"/>
                  </a:cubicBezTo>
                  <a:cubicBezTo>
                    <a:pt x="44202" y="1500"/>
                    <a:pt x="39571" y="0"/>
                    <a:pt x="34962" y="0"/>
                  </a:cubicBez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977;p61"/>
            <p:cNvSpPr/>
            <p:nvPr/>
          </p:nvSpPr>
          <p:spPr>
            <a:xfrm>
              <a:off x="3406775" y="3033650"/>
              <a:ext cx="26700" cy="2325"/>
            </a:xfrm>
            <a:custGeom>
              <a:avLst/>
              <a:gdLst/>
              <a:ahLst/>
              <a:cxnLst/>
              <a:rect l="l" t="t" r="r" b="b"/>
              <a:pathLst>
                <a:path w="1068" h="93" extrusionOk="0">
                  <a:moveTo>
                    <a:pt x="547" y="1"/>
                  </a:moveTo>
                  <a:cubicBezTo>
                    <a:pt x="367" y="1"/>
                    <a:pt x="184" y="9"/>
                    <a:pt x="0" y="26"/>
                  </a:cubicBezTo>
                  <a:cubicBezTo>
                    <a:pt x="167" y="92"/>
                    <a:pt x="367" y="92"/>
                    <a:pt x="534" y="92"/>
                  </a:cubicBezTo>
                  <a:cubicBezTo>
                    <a:pt x="734" y="92"/>
                    <a:pt x="901" y="92"/>
                    <a:pt x="1068" y="26"/>
                  </a:cubicBezTo>
                  <a:cubicBezTo>
                    <a:pt x="901" y="9"/>
                    <a:pt x="726" y="1"/>
                    <a:pt x="547"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978;p61"/>
            <p:cNvSpPr/>
            <p:nvPr/>
          </p:nvSpPr>
          <p:spPr>
            <a:xfrm>
              <a:off x="4625150" y="3347850"/>
              <a:ext cx="287725" cy="131750"/>
            </a:xfrm>
            <a:custGeom>
              <a:avLst/>
              <a:gdLst/>
              <a:ahLst/>
              <a:cxnLst/>
              <a:rect l="l" t="t" r="r" b="b"/>
              <a:pathLst>
                <a:path w="11509" h="5270" extrusionOk="0">
                  <a:moveTo>
                    <a:pt x="167" y="0"/>
                  </a:moveTo>
                  <a:lnTo>
                    <a:pt x="0" y="4837"/>
                  </a:lnTo>
                  <a:lnTo>
                    <a:pt x="367" y="4870"/>
                  </a:lnTo>
                  <a:cubicBezTo>
                    <a:pt x="1668" y="4972"/>
                    <a:pt x="6069" y="5269"/>
                    <a:pt x="8576" y="5269"/>
                  </a:cubicBezTo>
                  <a:cubicBezTo>
                    <a:pt x="9348" y="5269"/>
                    <a:pt x="9940" y="5241"/>
                    <a:pt x="10207" y="5170"/>
                  </a:cubicBezTo>
                  <a:cubicBezTo>
                    <a:pt x="11508" y="4803"/>
                    <a:pt x="6271" y="3469"/>
                    <a:pt x="6271" y="3469"/>
                  </a:cubicBezTo>
                  <a:lnTo>
                    <a:pt x="6338" y="167"/>
                  </a:lnTo>
                  <a:lnTo>
                    <a:pt x="167"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979;p61"/>
            <p:cNvSpPr/>
            <p:nvPr/>
          </p:nvSpPr>
          <p:spPr>
            <a:xfrm>
              <a:off x="4625150" y="3453750"/>
              <a:ext cx="266050" cy="25350"/>
            </a:xfrm>
            <a:custGeom>
              <a:avLst/>
              <a:gdLst/>
              <a:ahLst/>
              <a:cxnLst/>
              <a:rect l="l" t="t" r="r" b="b"/>
              <a:pathLst>
                <a:path w="10642" h="1014" extrusionOk="0">
                  <a:moveTo>
                    <a:pt x="8806" y="0"/>
                  </a:moveTo>
                  <a:cubicBezTo>
                    <a:pt x="8473" y="0"/>
                    <a:pt x="8239" y="768"/>
                    <a:pt x="8239" y="768"/>
                  </a:cubicBezTo>
                  <a:lnTo>
                    <a:pt x="0" y="467"/>
                  </a:lnTo>
                  <a:lnTo>
                    <a:pt x="0" y="601"/>
                  </a:lnTo>
                  <a:cubicBezTo>
                    <a:pt x="2053" y="844"/>
                    <a:pt x="5846" y="1014"/>
                    <a:pt x="8243" y="1014"/>
                  </a:cubicBezTo>
                  <a:cubicBezTo>
                    <a:pt x="9468" y="1014"/>
                    <a:pt x="10329" y="969"/>
                    <a:pt x="10408" y="868"/>
                  </a:cubicBezTo>
                  <a:cubicBezTo>
                    <a:pt x="10641" y="567"/>
                    <a:pt x="8806" y="0"/>
                    <a:pt x="880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980;p61"/>
            <p:cNvSpPr/>
            <p:nvPr/>
          </p:nvSpPr>
          <p:spPr>
            <a:xfrm>
              <a:off x="4622650" y="3464600"/>
              <a:ext cx="224350" cy="8350"/>
            </a:xfrm>
            <a:custGeom>
              <a:avLst/>
              <a:gdLst/>
              <a:ahLst/>
              <a:cxnLst/>
              <a:rect l="l" t="t" r="r" b="b"/>
              <a:pathLst>
                <a:path w="8974" h="334" extrusionOk="0">
                  <a:moveTo>
                    <a:pt x="0" y="0"/>
                  </a:moveTo>
                  <a:lnTo>
                    <a:pt x="100" y="67"/>
                  </a:lnTo>
                  <a:lnTo>
                    <a:pt x="434" y="67"/>
                  </a:lnTo>
                  <a:lnTo>
                    <a:pt x="1534" y="133"/>
                  </a:lnTo>
                  <a:lnTo>
                    <a:pt x="434" y="33"/>
                  </a:lnTo>
                  <a:lnTo>
                    <a:pt x="133" y="0"/>
                  </a:lnTo>
                  <a:close/>
                  <a:moveTo>
                    <a:pt x="1535" y="133"/>
                  </a:moveTo>
                  <a:lnTo>
                    <a:pt x="1535" y="133"/>
                  </a:lnTo>
                  <a:cubicBezTo>
                    <a:pt x="2502" y="167"/>
                    <a:pt x="3803" y="267"/>
                    <a:pt x="5270" y="300"/>
                  </a:cubicBezTo>
                  <a:cubicBezTo>
                    <a:pt x="6705" y="334"/>
                    <a:pt x="8039" y="334"/>
                    <a:pt x="8973" y="334"/>
                  </a:cubicBezTo>
                  <a:cubicBezTo>
                    <a:pt x="8039" y="334"/>
                    <a:pt x="6705" y="334"/>
                    <a:pt x="5270" y="267"/>
                  </a:cubicBezTo>
                  <a:cubicBezTo>
                    <a:pt x="3803" y="234"/>
                    <a:pt x="2502" y="167"/>
                    <a:pt x="1535" y="133"/>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981;p61"/>
            <p:cNvSpPr/>
            <p:nvPr/>
          </p:nvSpPr>
          <p:spPr>
            <a:xfrm>
              <a:off x="4831125" y="3451250"/>
              <a:ext cx="16700" cy="24200"/>
            </a:xfrm>
            <a:custGeom>
              <a:avLst/>
              <a:gdLst/>
              <a:ahLst/>
              <a:cxnLst/>
              <a:rect l="l" t="t" r="r" b="b"/>
              <a:pathLst>
                <a:path w="668" h="968" extrusionOk="0">
                  <a:moveTo>
                    <a:pt x="667" y="0"/>
                  </a:moveTo>
                  <a:lnTo>
                    <a:pt x="667" y="0"/>
                  </a:lnTo>
                  <a:cubicBezTo>
                    <a:pt x="467" y="67"/>
                    <a:pt x="301" y="200"/>
                    <a:pt x="200" y="401"/>
                  </a:cubicBezTo>
                  <a:cubicBezTo>
                    <a:pt x="67" y="534"/>
                    <a:pt x="0" y="768"/>
                    <a:pt x="0" y="968"/>
                  </a:cubicBezTo>
                  <a:cubicBezTo>
                    <a:pt x="67" y="768"/>
                    <a:pt x="134" y="601"/>
                    <a:pt x="234" y="434"/>
                  </a:cubicBezTo>
                  <a:cubicBezTo>
                    <a:pt x="367" y="267"/>
                    <a:pt x="501" y="134"/>
                    <a:pt x="6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982;p61"/>
            <p:cNvSpPr/>
            <p:nvPr/>
          </p:nvSpPr>
          <p:spPr>
            <a:xfrm>
              <a:off x="4786100" y="3437900"/>
              <a:ext cx="9175" cy="12525"/>
            </a:xfrm>
            <a:custGeom>
              <a:avLst/>
              <a:gdLst/>
              <a:ahLst/>
              <a:cxnLst/>
              <a:rect l="l" t="t" r="r" b="b"/>
              <a:pathLst>
                <a:path w="367" h="501" extrusionOk="0">
                  <a:moveTo>
                    <a:pt x="367" y="1"/>
                  </a:moveTo>
                  <a:cubicBezTo>
                    <a:pt x="334" y="1"/>
                    <a:pt x="267" y="101"/>
                    <a:pt x="167" y="234"/>
                  </a:cubicBezTo>
                  <a:cubicBezTo>
                    <a:pt x="67" y="368"/>
                    <a:pt x="0" y="501"/>
                    <a:pt x="33" y="501"/>
                  </a:cubicBezTo>
                  <a:cubicBezTo>
                    <a:pt x="33" y="501"/>
                    <a:pt x="133" y="434"/>
                    <a:pt x="234" y="301"/>
                  </a:cubicBezTo>
                  <a:cubicBezTo>
                    <a:pt x="300" y="134"/>
                    <a:pt x="367" y="34"/>
                    <a:pt x="36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983;p61"/>
            <p:cNvSpPr/>
            <p:nvPr/>
          </p:nvSpPr>
          <p:spPr>
            <a:xfrm>
              <a:off x="4773575" y="3435175"/>
              <a:ext cx="10875" cy="8600"/>
            </a:xfrm>
            <a:custGeom>
              <a:avLst/>
              <a:gdLst/>
              <a:ahLst/>
              <a:cxnLst/>
              <a:rect l="l" t="t" r="r" b="b"/>
              <a:pathLst>
                <a:path w="435" h="344" extrusionOk="0">
                  <a:moveTo>
                    <a:pt x="392" y="1"/>
                  </a:moveTo>
                  <a:cubicBezTo>
                    <a:pt x="366" y="1"/>
                    <a:pt x="283" y="61"/>
                    <a:pt x="201" y="143"/>
                  </a:cubicBezTo>
                  <a:cubicBezTo>
                    <a:pt x="67" y="243"/>
                    <a:pt x="1" y="343"/>
                    <a:pt x="34" y="343"/>
                  </a:cubicBezTo>
                  <a:cubicBezTo>
                    <a:pt x="34" y="343"/>
                    <a:pt x="134" y="310"/>
                    <a:pt x="234" y="210"/>
                  </a:cubicBezTo>
                  <a:cubicBezTo>
                    <a:pt x="334" y="110"/>
                    <a:pt x="434" y="43"/>
                    <a:pt x="401" y="10"/>
                  </a:cubicBezTo>
                  <a:cubicBezTo>
                    <a:pt x="401" y="4"/>
                    <a:pt x="398" y="1"/>
                    <a:pt x="39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984;p61"/>
            <p:cNvSpPr/>
            <p:nvPr/>
          </p:nvSpPr>
          <p:spPr>
            <a:xfrm>
              <a:off x="4766900" y="3428100"/>
              <a:ext cx="15875" cy="2325"/>
            </a:xfrm>
            <a:custGeom>
              <a:avLst/>
              <a:gdLst/>
              <a:ahLst/>
              <a:cxnLst/>
              <a:rect l="l" t="t" r="r" b="b"/>
              <a:pathLst>
                <a:path w="635" h="93" extrusionOk="0">
                  <a:moveTo>
                    <a:pt x="151" y="1"/>
                  </a:moveTo>
                  <a:cubicBezTo>
                    <a:pt x="101" y="1"/>
                    <a:pt x="51" y="9"/>
                    <a:pt x="1" y="26"/>
                  </a:cubicBezTo>
                  <a:cubicBezTo>
                    <a:pt x="101" y="59"/>
                    <a:pt x="201" y="92"/>
                    <a:pt x="301" y="92"/>
                  </a:cubicBezTo>
                  <a:cubicBezTo>
                    <a:pt x="401" y="92"/>
                    <a:pt x="535" y="92"/>
                    <a:pt x="635" y="59"/>
                  </a:cubicBezTo>
                  <a:cubicBezTo>
                    <a:pt x="564" y="35"/>
                    <a:pt x="493" y="12"/>
                    <a:pt x="411" y="12"/>
                  </a:cubicBezTo>
                  <a:cubicBezTo>
                    <a:pt x="376" y="12"/>
                    <a:pt x="340" y="16"/>
                    <a:pt x="301" y="26"/>
                  </a:cubicBezTo>
                  <a:cubicBezTo>
                    <a:pt x="251" y="9"/>
                    <a:pt x="201" y="1"/>
                    <a:pt x="15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985;p61"/>
            <p:cNvSpPr/>
            <p:nvPr/>
          </p:nvSpPr>
          <p:spPr>
            <a:xfrm>
              <a:off x="4764400" y="3418725"/>
              <a:ext cx="18375" cy="3075"/>
            </a:xfrm>
            <a:custGeom>
              <a:avLst/>
              <a:gdLst/>
              <a:ahLst/>
              <a:cxnLst/>
              <a:rect l="l" t="t" r="r" b="b"/>
              <a:pathLst>
                <a:path w="735" h="123" extrusionOk="0">
                  <a:moveTo>
                    <a:pt x="1" y="0"/>
                  </a:moveTo>
                  <a:cubicBezTo>
                    <a:pt x="101" y="67"/>
                    <a:pt x="201" y="100"/>
                    <a:pt x="334" y="100"/>
                  </a:cubicBezTo>
                  <a:cubicBezTo>
                    <a:pt x="390" y="114"/>
                    <a:pt x="445" y="122"/>
                    <a:pt x="500" y="122"/>
                  </a:cubicBezTo>
                  <a:cubicBezTo>
                    <a:pt x="578" y="122"/>
                    <a:pt x="656" y="106"/>
                    <a:pt x="735" y="67"/>
                  </a:cubicBezTo>
                  <a:cubicBezTo>
                    <a:pt x="601" y="34"/>
                    <a:pt x="468" y="34"/>
                    <a:pt x="368" y="34"/>
                  </a:cubicBezTo>
                  <a:cubicBezTo>
                    <a:pt x="234" y="0"/>
                    <a:pt x="101" y="0"/>
                    <a:pt x="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986;p61"/>
            <p:cNvSpPr/>
            <p:nvPr/>
          </p:nvSpPr>
          <p:spPr>
            <a:xfrm>
              <a:off x="4791925" y="3423950"/>
              <a:ext cx="30050" cy="15650"/>
            </a:xfrm>
            <a:custGeom>
              <a:avLst/>
              <a:gdLst/>
              <a:ahLst/>
              <a:cxnLst/>
              <a:rect l="l" t="t" r="r" b="b"/>
              <a:pathLst>
                <a:path w="1202" h="626" extrusionOk="0">
                  <a:moveTo>
                    <a:pt x="808" y="70"/>
                  </a:moveTo>
                  <a:cubicBezTo>
                    <a:pt x="906" y="70"/>
                    <a:pt x="1004" y="86"/>
                    <a:pt x="1101" y="125"/>
                  </a:cubicBezTo>
                  <a:cubicBezTo>
                    <a:pt x="1135" y="192"/>
                    <a:pt x="1135" y="258"/>
                    <a:pt x="1068" y="292"/>
                  </a:cubicBezTo>
                  <a:cubicBezTo>
                    <a:pt x="968" y="325"/>
                    <a:pt x="901" y="358"/>
                    <a:pt x="834" y="392"/>
                  </a:cubicBezTo>
                  <a:cubicBezTo>
                    <a:pt x="701" y="425"/>
                    <a:pt x="534" y="459"/>
                    <a:pt x="401" y="492"/>
                  </a:cubicBezTo>
                  <a:cubicBezTo>
                    <a:pt x="294" y="507"/>
                    <a:pt x="201" y="515"/>
                    <a:pt x="132" y="520"/>
                  </a:cubicBezTo>
                  <a:lnTo>
                    <a:pt x="132" y="520"/>
                  </a:lnTo>
                  <a:cubicBezTo>
                    <a:pt x="177" y="442"/>
                    <a:pt x="222" y="359"/>
                    <a:pt x="267" y="292"/>
                  </a:cubicBezTo>
                  <a:cubicBezTo>
                    <a:pt x="367" y="192"/>
                    <a:pt x="468" y="125"/>
                    <a:pt x="601" y="92"/>
                  </a:cubicBezTo>
                  <a:cubicBezTo>
                    <a:pt x="670" y="78"/>
                    <a:pt x="739" y="70"/>
                    <a:pt x="808" y="70"/>
                  </a:cubicBezTo>
                  <a:close/>
                  <a:moveTo>
                    <a:pt x="764" y="1"/>
                  </a:moveTo>
                  <a:cubicBezTo>
                    <a:pt x="554" y="1"/>
                    <a:pt x="361" y="89"/>
                    <a:pt x="234" y="258"/>
                  </a:cubicBezTo>
                  <a:cubicBezTo>
                    <a:pt x="168" y="358"/>
                    <a:pt x="101" y="424"/>
                    <a:pt x="68" y="523"/>
                  </a:cubicBezTo>
                  <a:lnTo>
                    <a:pt x="68" y="523"/>
                  </a:lnTo>
                  <a:cubicBezTo>
                    <a:pt x="25" y="525"/>
                    <a:pt x="1" y="525"/>
                    <a:pt x="1" y="525"/>
                  </a:cubicBezTo>
                  <a:cubicBezTo>
                    <a:pt x="23" y="531"/>
                    <a:pt x="45" y="535"/>
                    <a:pt x="67" y="539"/>
                  </a:cubicBezTo>
                  <a:lnTo>
                    <a:pt x="67" y="539"/>
                  </a:lnTo>
                  <a:cubicBezTo>
                    <a:pt x="67" y="568"/>
                    <a:pt x="67" y="597"/>
                    <a:pt x="67" y="625"/>
                  </a:cubicBezTo>
                  <a:cubicBezTo>
                    <a:pt x="84" y="601"/>
                    <a:pt x="100" y="574"/>
                    <a:pt x="117" y="546"/>
                  </a:cubicBezTo>
                  <a:lnTo>
                    <a:pt x="117" y="546"/>
                  </a:lnTo>
                  <a:cubicBezTo>
                    <a:pt x="146" y="549"/>
                    <a:pt x="175" y="550"/>
                    <a:pt x="205" y="550"/>
                  </a:cubicBezTo>
                  <a:cubicBezTo>
                    <a:pt x="276" y="550"/>
                    <a:pt x="351" y="542"/>
                    <a:pt x="434" y="525"/>
                  </a:cubicBezTo>
                  <a:cubicBezTo>
                    <a:pt x="568" y="525"/>
                    <a:pt x="701" y="492"/>
                    <a:pt x="834" y="459"/>
                  </a:cubicBezTo>
                  <a:cubicBezTo>
                    <a:pt x="935" y="425"/>
                    <a:pt x="1001" y="392"/>
                    <a:pt x="1068" y="358"/>
                  </a:cubicBezTo>
                  <a:cubicBezTo>
                    <a:pt x="1135" y="325"/>
                    <a:pt x="1168" y="292"/>
                    <a:pt x="1168" y="258"/>
                  </a:cubicBezTo>
                  <a:cubicBezTo>
                    <a:pt x="1201" y="192"/>
                    <a:pt x="1168" y="125"/>
                    <a:pt x="1135" y="92"/>
                  </a:cubicBezTo>
                  <a:cubicBezTo>
                    <a:pt x="1012" y="30"/>
                    <a:pt x="886" y="1"/>
                    <a:pt x="76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987;p61"/>
            <p:cNvSpPr/>
            <p:nvPr/>
          </p:nvSpPr>
          <p:spPr>
            <a:xfrm>
              <a:off x="4781925" y="3418725"/>
              <a:ext cx="14200" cy="20025"/>
            </a:xfrm>
            <a:custGeom>
              <a:avLst/>
              <a:gdLst/>
              <a:ahLst/>
              <a:cxnLst/>
              <a:rect l="l" t="t" r="r" b="b"/>
              <a:pathLst>
                <a:path w="568" h="801" extrusionOk="0">
                  <a:moveTo>
                    <a:pt x="134" y="0"/>
                  </a:moveTo>
                  <a:cubicBezTo>
                    <a:pt x="34" y="34"/>
                    <a:pt x="0" y="100"/>
                    <a:pt x="0" y="201"/>
                  </a:cubicBezTo>
                  <a:cubicBezTo>
                    <a:pt x="0" y="234"/>
                    <a:pt x="34" y="301"/>
                    <a:pt x="67" y="367"/>
                  </a:cubicBezTo>
                  <a:cubicBezTo>
                    <a:pt x="100" y="467"/>
                    <a:pt x="167" y="534"/>
                    <a:pt x="234" y="601"/>
                  </a:cubicBezTo>
                  <a:cubicBezTo>
                    <a:pt x="300" y="668"/>
                    <a:pt x="367" y="734"/>
                    <a:pt x="467" y="768"/>
                  </a:cubicBezTo>
                  <a:cubicBezTo>
                    <a:pt x="467" y="768"/>
                    <a:pt x="401" y="701"/>
                    <a:pt x="300" y="567"/>
                  </a:cubicBezTo>
                  <a:cubicBezTo>
                    <a:pt x="234" y="501"/>
                    <a:pt x="167" y="401"/>
                    <a:pt x="134" y="334"/>
                  </a:cubicBezTo>
                  <a:cubicBezTo>
                    <a:pt x="67" y="234"/>
                    <a:pt x="34" y="100"/>
                    <a:pt x="134" y="67"/>
                  </a:cubicBezTo>
                  <a:cubicBezTo>
                    <a:pt x="200" y="67"/>
                    <a:pt x="334" y="167"/>
                    <a:pt x="401" y="267"/>
                  </a:cubicBezTo>
                  <a:cubicBezTo>
                    <a:pt x="434" y="334"/>
                    <a:pt x="467" y="434"/>
                    <a:pt x="501" y="501"/>
                  </a:cubicBezTo>
                  <a:cubicBezTo>
                    <a:pt x="501" y="601"/>
                    <a:pt x="501" y="701"/>
                    <a:pt x="501" y="801"/>
                  </a:cubicBezTo>
                  <a:cubicBezTo>
                    <a:pt x="567" y="701"/>
                    <a:pt x="567" y="601"/>
                    <a:pt x="567" y="501"/>
                  </a:cubicBezTo>
                  <a:cubicBezTo>
                    <a:pt x="534" y="401"/>
                    <a:pt x="501" y="301"/>
                    <a:pt x="467" y="201"/>
                  </a:cubicBezTo>
                  <a:cubicBezTo>
                    <a:pt x="401" y="100"/>
                    <a:pt x="267" y="0"/>
                    <a:pt x="13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988;p61"/>
            <p:cNvSpPr/>
            <p:nvPr/>
          </p:nvSpPr>
          <p:spPr>
            <a:xfrm>
              <a:off x="4627650" y="3422050"/>
              <a:ext cx="53400" cy="45900"/>
            </a:xfrm>
            <a:custGeom>
              <a:avLst/>
              <a:gdLst/>
              <a:ahLst/>
              <a:cxnLst/>
              <a:rect l="l" t="t" r="r" b="b"/>
              <a:pathLst>
                <a:path w="2136" h="1836" extrusionOk="0">
                  <a:moveTo>
                    <a:pt x="100" y="1"/>
                  </a:moveTo>
                  <a:cubicBezTo>
                    <a:pt x="67" y="1"/>
                    <a:pt x="34" y="1"/>
                    <a:pt x="0" y="34"/>
                  </a:cubicBezTo>
                  <a:cubicBezTo>
                    <a:pt x="0" y="34"/>
                    <a:pt x="167" y="34"/>
                    <a:pt x="434" y="68"/>
                  </a:cubicBezTo>
                  <a:cubicBezTo>
                    <a:pt x="1201" y="168"/>
                    <a:pt x="1801" y="668"/>
                    <a:pt x="2035" y="1402"/>
                  </a:cubicBezTo>
                  <a:cubicBezTo>
                    <a:pt x="2068" y="1535"/>
                    <a:pt x="2102" y="1702"/>
                    <a:pt x="2135" y="1835"/>
                  </a:cubicBezTo>
                  <a:cubicBezTo>
                    <a:pt x="2135" y="1802"/>
                    <a:pt x="2135" y="1769"/>
                    <a:pt x="2135" y="1702"/>
                  </a:cubicBezTo>
                  <a:cubicBezTo>
                    <a:pt x="2135" y="1602"/>
                    <a:pt x="2102" y="1502"/>
                    <a:pt x="2068" y="1368"/>
                  </a:cubicBezTo>
                  <a:cubicBezTo>
                    <a:pt x="1968" y="1002"/>
                    <a:pt x="1768" y="668"/>
                    <a:pt x="1468" y="434"/>
                  </a:cubicBezTo>
                  <a:cubicBezTo>
                    <a:pt x="1168" y="201"/>
                    <a:pt x="834" y="34"/>
                    <a:pt x="43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989;p61"/>
            <p:cNvSpPr/>
            <p:nvPr/>
          </p:nvSpPr>
          <p:spPr>
            <a:xfrm>
              <a:off x="4642650" y="3358675"/>
              <a:ext cx="3375" cy="63400"/>
            </a:xfrm>
            <a:custGeom>
              <a:avLst/>
              <a:gdLst/>
              <a:ahLst/>
              <a:cxnLst/>
              <a:rect l="l" t="t" r="r" b="b"/>
              <a:pathLst>
                <a:path w="135" h="2536" extrusionOk="0">
                  <a:moveTo>
                    <a:pt x="101" y="1"/>
                  </a:moveTo>
                  <a:cubicBezTo>
                    <a:pt x="34" y="434"/>
                    <a:pt x="34" y="835"/>
                    <a:pt x="1" y="1268"/>
                  </a:cubicBezTo>
                  <a:cubicBezTo>
                    <a:pt x="1" y="1702"/>
                    <a:pt x="1" y="2102"/>
                    <a:pt x="1" y="2536"/>
                  </a:cubicBezTo>
                  <a:cubicBezTo>
                    <a:pt x="67" y="2102"/>
                    <a:pt x="101" y="1702"/>
                    <a:pt x="101" y="1268"/>
                  </a:cubicBezTo>
                  <a:cubicBezTo>
                    <a:pt x="134" y="835"/>
                    <a:pt x="134" y="434"/>
                    <a:pt x="1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990;p61"/>
            <p:cNvSpPr/>
            <p:nvPr/>
          </p:nvSpPr>
          <p:spPr>
            <a:xfrm>
              <a:off x="4701025" y="3454225"/>
              <a:ext cx="45050" cy="3425"/>
            </a:xfrm>
            <a:custGeom>
              <a:avLst/>
              <a:gdLst/>
              <a:ahLst/>
              <a:cxnLst/>
              <a:rect l="l" t="t" r="r" b="b"/>
              <a:pathLst>
                <a:path w="1802" h="137" extrusionOk="0">
                  <a:moveTo>
                    <a:pt x="102" y="1"/>
                  </a:moveTo>
                  <a:cubicBezTo>
                    <a:pt x="38" y="1"/>
                    <a:pt x="1" y="5"/>
                    <a:pt x="1" y="15"/>
                  </a:cubicBezTo>
                  <a:cubicBezTo>
                    <a:pt x="301" y="81"/>
                    <a:pt x="601" y="115"/>
                    <a:pt x="901" y="115"/>
                  </a:cubicBezTo>
                  <a:cubicBezTo>
                    <a:pt x="1026" y="129"/>
                    <a:pt x="1150" y="137"/>
                    <a:pt x="1274" y="137"/>
                  </a:cubicBezTo>
                  <a:cubicBezTo>
                    <a:pt x="1450" y="137"/>
                    <a:pt x="1626" y="121"/>
                    <a:pt x="1802" y="81"/>
                  </a:cubicBezTo>
                  <a:cubicBezTo>
                    <a:pt x="1802" y="81"/>
                    <a:pt x="1402" y="81"/>
                    <a:pt x="901" y="48"/>
                  </a:cubicBezTo>
                  <a:cubicBezTo>
                    <a:pt x="571" y="25"/>
                    <a:pt x="258" y="1"/>
                    <a:pt x="10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991;p61"/>
            <p:cNvSpPr/>
            <p:nvPr/>
          </p:nvSpPr>
          <p:spPr>
            <a:xfrm>
              <a:off x="4671000" y="3453525"/>
              <a:ext cx="4200" cy="8575"/>
            </a:xfrm>
            <a:custGeom>
              <a:avLst/>
              <a:gdLst/>
              <a:ahLst/>
              <a:cxnLst/>
              <a:rect l="l" t="t" r="r" b="b"/>
              <a:pathLst>
                <a:path w="168" h="343" extrusionOk="0">
                  <a:moveTo>
                    <a:pt x="9" y="1"/>
                  </a:moveTo>
                  <a:cubicBezTo>
                    <a:pt x="4" y="1"/>
                    <a:pt x="1" y="4"/>
                    <a:pt x="1" y="9"/>
                  </a:cubicBezTo>
                  <a:cubicBezTo>
                    <a:pt x="1" y="9"/>
                    <a:pt x="34" y="76"/>
                    <a:pt x="67" y="176"/>
                  </a:cubicBezTo>
                  <a:cubicBezTo>
                    <a:pt x="101" y="276"/>
                    <a:pt x="134" y="343"/>
                    <a:pt x="134" y="343"/>
                  </a:cubicBezTo>
                  <a:cubicBezTo>
                    <a:pt x="168" y="343"/>
                    <a:pt x="168" y="276"/>
                    <a:pt x="134" y="143"/>
                  </a:cubicBezTo>
                  <a:cubicBezTo>
                    <a:pt x="107" y="60"/>
                    <a:pt x="34" y="1"/>
                    <a:pt x="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992;p61"/>
            <p:cNvSpPr/>
            <p:nvPr/>
          </p:nvSpPr>
          <p:spPr>
            <a:xfrm>
              <a:off x="4660175" y="3438725"/>
              <a:ext cx="5850" cy="6700"/>
            </a:xfrm>
            <a:custGeom>
              <a:avLst/>
              <a:gdLst/>
              <a:ahLst/>
              <a:cxnLst/>
              <a:rect l="l" t="t" r="r" b="b"/>
              <a:pathLst>
                <a:path w="234" h="268" extrusionOk="0">
                  <a:moveTo>
                    <a:pt x="0" y="1"/>
                  </a:moveTo>
                  <a:cubicBezTo>
                    <a:pt x="0" y="1"/>
                    <a:pt x="0" y="101"/>
                    <a:pt x="67" y="168"/>
                  </a:cubicBezTo>
                  <a:cubicBezTo>
                    <a:pt x="134" y="234"/>
                    <a:pt x="200" y="268"/>
                    <a:pt x="200" y="268"/>
                  </a:cubicBezTo>
                  <a:cubicBezTo>
                    <a:pt x="234" y="234"/>
                    <a:pt x="167" y="168"/>
                    <a:pt x="134" y="101"/>
                  </a:cubicBezTo>
                  <a:cubicBezTo>
                    <a:pt x="67" y="34"/>
                    <a:pt x="0" y="1"/>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993;p61"/>
            <p:cNvSpPr/>
            <p:nvPr/>
          </p:nvSpPr>
          <p:spPr>
            <a:xfrm>
              <a:off x="4643475" y="3431100"/>
              <a:ext cx="9200" cy="4325"/>
            </a:xfrm>
            <a:custGeom>
              <a:avLst/>
              <a:gdLst/>
              <a:ahLst/>
              <a:cxnLst/>
              <a:rect l="l" t="t" r="r" b="b"/>
              <a:pathLst>
                <a:path w="368" h="173" extrusionOk="0">
                  <a:moveTo>
                    <a:pt x="82" y="1"/>
                  </a:moveTo>
                  <a:cubicBezTo>
                    <a:pt x="34" y="1"/>
                    <a:pt x="1" y="20"/>
                    <a:pt x="1" y="39"/>
                  </a:cubicBezTo>
                  <a:cubicBezTo>
                    <a:pt x="1" y="72"/>
                    <a:pt x="101" y="72"/>
                    <a:pt x="168" y="106"/>
                  </a:cubicBezTo>
                  <a:cubicBezTo>
                    <a:pt x="268" y="106"/>
                    <a:pt x="335" y="173"/>
                    <a:pt x="368" y="173"/>
                  </a:cubicBezTo>
                  <a:cubicBezTo>
                    <a:pt x="368" y="139"/>
                    <a:pt x="335" y="72"/>
                    <a:pt x="201" y="39"/>
                  </a:cubicBezTo>
                  <a:cubicBezTo>
                    <a:pt x="159" y="11"/>
                    <a:pt x="117" y="1"/>
                    <a:pt x="8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994;p61"/>
            <p:cNvSpPr/>
            <p:nvPr/>
          </p:nvSpPr>
          <p:spPr>
            <a:xfrm>
              <a:off x="4631800" y="3428100"/>
              <a:ext cx="5050" cy="2950"/>
            </a:xfrm>
            <a:custGeom>
              <a:avLst/>
              <a:gdLst/>
              <a:ahLst/>
              <a:cxnLst/>
              <a:rect l="l" t="t" r="r" b="b"/>
              <a:pathLst>
                <a:path w="202" h="118" extrusionOk="0">
                  <a:moveTo>
                    <a:pt x="51" y="1"/>
                  </a:moveTo>
                  <a:cubicBezTo>
                    <a:pt x="34" y="1"/>
                    <a:pt x="18" y="9"/>
                    <a:pt x="1" y="26"/>
                  </a:cubicBezTo>
                  <a:cubicBezTo>
                    <a:pt x="1" y="26"/>
                    <a:pt x="34" y="59"/>
                    <a:pt x="101" y="92"/>
                  </a:cubicBezTo>
                  <a:cubicBezTo>
                    <a:pt x="118" y="109"/>
                    <a:pt x="143" y="117"/>
                    <a:pt x="164" y="117"/>
                  </a:cubicBezTo>
                  <a:cubicBezTo>
                    <a:pt x="184" y="117"/>
                    <a:pt x="201" y="109"/>
                    <a:pt x="201" y="92"/>
                  </a:cubicBezTo>
                  <a:cubicBezTo>
                    <a:pt x="201" y="59"/>
                    <a:pt x="168" y="26"/>
                    <a:pt x="101" y="26"/>
                  </a:cubicBezTo>
                  <a:cubicBezTo>
                    <a:pt x="84" y="9"/>
                    <a:pt x="68" y="1"/>
                    <a:pt x="5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995;p61"/>
            <p:cNvSpPr/>
            <p:nvPr/>
          </p:nvSpPr>
          <p:spPr>
            <a:xfrm>
              <a:off x="4626800" y="3402050"/>
              <a:ext cx="155975" cy="18375"/>
            </a:xfrm>
            <a:custGeom>
              <a:avLst/>
              <a:gdLst/>
              <a:ahLst/>
              <a:cxnLst/>
              <a:rect l="l" t="t" r="r" b="b"/>
              <a:pathLst>
                <a:path w="6239" h="735" extrusionOk="0">
                  <a:moveTo>
                    <a:pt x="6239" y="0"/>
                  </a:moveTo>
                  <a:lnTo>
                    <a:pt x="1" y="267"/>
                  </a:lnTo>
                  <a:lnTo>
                    <a:pt x="34" y="667"/>
                  </a:lnTo>
                  <a:lnTo>
                    <a:pt x="6239" y="734"/>
                  </a:lnTo>
                  <a:lnTo>
                    <a:pt x="6239"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996;p61"/>
            <p:cNvSpPr/>
            <p:nvPr/>
          </p:nvSpPr>
          <p:spPr>
            <a:xfrm>
              <a:off x="4460850" y="3346175"/>
              <a:ext cx="287725" cy="131750"/>
            </a:xfrm>
            <a:custGeom>
              <a:avLst/>
              <a:gdLst/>
              <a:ahLst/>
              <a:cxnLst/>
              <a:rect l="l" t="t" r="r" b="b"/>
              <a:pathLst>
                <a:path w="11509" h="5270" extrusionOk="0">
                  <a:moveTo>
                    <a:pt x="168" y="0"/>
                  </a:moveTo>
                  <a:lnTo>
                    <a:pt x="1" y="4837"/>
                  </a:lnTo>
                  <a:lnTo>
                    <a:pt x="401" y="4870"/>
                  </a:lnTo>
                  <a:cubicBezTo>
                    <a:pt x="1702" y="4973"/>
                    <a:pt x="6084" y="5270"/>
                    <a:pt x="8596" y="5270"/>
                  </a:cubicBezTo>
                  <a:cubicBezTo>
                    <a:pt x="9370" y="5270"/>
                    <a:pt x="9967" y="5241"/>
                    <a:pt x="10241" y="5171"/>
                  </a:cubicBezTo>
                  <a:cubicBezTo>
                    <a:pt x="11509" y="4804"/>
                    <a:pt x="6305" y="3469"/>
                    <a:pt x="6305" y="3469"/>
                  </a:cubicBezTo>
                  <a:lnTo>
                    <a:pt x="6372" y="167"/>
                  </a:lnTo>
                  <a:lnTo>
                    <a:pt x="168"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997;p61"/>
            <p:cNvSpPr/>
            <p:nvPr/>
          </p:nvSpPr>
          <p:spPr>
            <a:xfrm>
              <a:off x="4461700" y="3452075"/>
              <a:ext cx="266050" cy="25350"/>
            </a:xfrm>
            <a:custGeom>
              <a:avLst/>
              <a:gdLst/>
              <a:ahLst/>
              <a:cxnLst/>
              <a:rect l="l" t="t" r="r" b="b"/>
              <a:pathLst>
                <a:path w="10642" h="1014" extrusionOk="0">
                  <a:moveTo>
                    <a:pt x="8840" y="1"/>
                  </a:moveTo>
                  <a:cubicBezTo>
                    <a:pt x="8439" y="1"/>
                    <a:pt x="8239" y="768"/>
                    <a:pt x="8239" y="768"/>
                  </a:cubicBezTo>
                  <a:lnTo>
                    <a:pt x="0" y="468"/>
                  </a:lnTo>
                  <a:lnTo>
                    <a:pt x="0" y="601"/>
                  </a:lnTo>
                  <a:cubicBezTo>
                    <a:pt x="2053" y="844"/>
                    <a:pt x="5846" y="1014"/>
                    <a:pt x="8243" y="1014"/>
                  </a:cubicBezTo>
                  <a:cubicBezTo>
                    <a:pt x="9468" y="1014"/>
                    <a:pt x="10329" y="969"/>
                    <a:pt x="10408" y="868"/>
                  </a:cubicBezTo>
                  <a:cubicBezTo>
                    <a:pt x="10641" y="568"/>
                    <a:pt x="8840" y="1"/>
                    <a:pt x="884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1998;p61"/>
            <p:cNvSpPr/>
            <p:nvPr/>
          </p:nvSpPr>
          <p:spPr>
            <a:xfrm>
              <a:off x="4459200" y="3462925"/>
              <a:ext cx="224350" cy="9200"/>
            </a:xfrm>
            <a:custGeom>
              <a:avLst/>
              <a:gdLst/>
              <a:ahLst/>
              <a:cxnLst/>
              <a:rect l="l" t="t" r="r" b="b"/>
              <a:pathLst>
                <a:path w="8974" h="368" extrusionOk="0">
                  <a:moveTo>
                    <a:pt x="0" y="0"/>
                  </a:moveTo>
                  <a:lnTo>
                    <a:pt x="100" y="67"/>
                  </a:lnTo>
                  <a:lnTo>
                    <a:pt x="400" y="67"/>
                  </a:lnTo>
                  <a:lnTo>
                    <a:pt x="1534" y="134"/>
                  </a:lnTo>
                  <a:lnTo>
                    <a:pt x="400" y="34"/>
                  </a:lnTo>
                  <a:lnTo>
                    <a:pt x="100" y="0"/>
                  </a:lnTo>
                  <a:close/>
                  <a:moveTo>
                    <a:pt x="1534" y="134"/>
                  </a:moveTo>
                  <a:lnTo>
                    <a:pt x="1534" y="134"/>
                  </a:lnTo>
                  <a:cubicBezTo>
                    <a:pt x="2468" y="200"/>
                    <a:pt x="3803" y="267"/>
                    <a:pt x="5237" y="301"/>
                  </a:cubicBezTo>
                  <a:cubicBezTo>
                    <a:pt x="6705" y="334"/>
                    <a:pt x="8006" y="367"/>
                    <a:pt x="8973" y="367"/>
                  </a:cubicBezTo>
                  <a:cubicBezTo>
                    <a:pt x="8006" y="367"/>
                    <a:pt x="6705" y="334"/>
                    <a:pt x="5237" y="267"/>
                  </a:cubicBezTo>
                  <a:cubicBezTo>
                    <a:pt x="3803" y="234"/>
                    <a:pt x="2502" y="167"/>
                    <a:pt x="1534" y="134"/>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999;p61"/>
            <p:cNvSpPr/>
            <p:nvPr/>
          </p:nvSpPr>
          <p:spPr>
            <a:xfrm>
              <a:off x="4666825" y="3450400"/>
              <a:ext cx="15875" cy="23375"/>
            </a:xfrm>
            <a:custGeom>
              <a:avLst/>
              <a:gdLst/>
              <a:ahLst/>
              <a:cxnLst/>
              <a:rect l="l" t="t" r="r" b="b"/>
              <a:pathLst>
                <a:path w="635" h="935" extrusionOk="0">
                  <a:moveTo>
                    <a:pt x="635" y="1"/>
                  </a:moveTo>
                  <a:lnTo>
                    <a:pt x="635" y="1"/>
                  </a:lnTo>
                  <a:cubicBezTo>
                    <a:pt x="468" y="68"/>
                    <a:pt x="301" y="201"/>
                    <a:pt x="201" y="368"/>
                  </a:cubicBezTo>
                  <a:cubicBezTo>
                    <a:pt x="68" y="535"/>
                    <a:pt x="1" y="735"/>
                    <a:pt x="34" y="935"/>
                  </a:cubicBezTo>
                  <a:cubicBezTo>
                    <a:pt x="68" y="735"/>
                    <a:pt x="168" y="568"/>
                    <a:pt x="268" y="401"/>
                  </a:cubicBezTo>
                  <a:cubicBezTo>
                    <a:pt x="368" y="234"/>
                    <a:pt x="501" y="101"/>
                    <a:pt x="63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2000;p61"/>
            <p:cNvSpPr/>
            <p:nvPr/>
          </p:nvSpPr>
          <p:spPr>
            <a:xfrm>
              <a:off x="4621800" y="3436225"/>
              <a:ext cx="10025" cy="12550"/>
            </a:xfrm>
            <a:custGeom>
              <a:avLst/>
              <a:gdLst/>
              <a:ahLst/>
              <a:cxnLst/>
              <a:rect l="l" t="t" r="r" b="b"/>
              <a:pathLst>
                <a:path w="401" h="502" extrusionOk="0">
                  <a:moveTo>
                    <a:pt x="368" y="1"/>
                  </a:moveTo>
                  <a:cubicBezTo>
                    <a:pt x="368" y="1"/>
                    <a:pt x="268" y="101"/>
                    <a:pt x="167" y="234"/>
                  </a:cubicBezTo>
                  <a:cubicBezTo>
                    <a:pt x="67" y="368"/>
                    <a:pt x="1" y="501"/>
                    <a:pt x="34" y="501"/>
                  </a:cubicBezTo>
                  <a:cubicBezTo>
                    <a:pt x="34" y="501"/>
                    <a:pt x="134" y="401"/>
                    <a:pt x="234" y="268"/>
                  </a:cubicBezTo>
                  <a:cubicBezTo>
                    <a:pt x="334" y="134"/>
                    <a:pt x="401" y="1"/>
                    <a:pt x="36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2001;p61"/>
            <p:cNvSpPr/>
            <p:nvPr/>
          </p:nvSpPr>
          <p:spPr>
            <a:xfrm>
              <a:off x="4610125" y="3433725"/>
              <a:ext cx="10025" cy="8375"/>
            </a:xfrm>
            <a:custGeom>
              <a:avLst/>
              <a:gdLst/>
              <a:ahLst/>
              <a:cxnLst/>
              <a:rect l="l" t="t" r="r" b="b"/>
              <a:pathLst>
                <a:path w="401" h="335" extrusionOk="0">
                  <a:moveTo>
                    <a:pt x="401" y="1"/>
                  </a:moveTo>
                  <a:cubicBezTo>
                    <a:pt x="401" y="1"/>
                    <a:pt x="301" y="68"/>
                    <a:pt x="167" y="134"/>
                  </a:cubicBezTo>
                  <a:cubicBezTo>
                    <a:pt x="67" y="234"/>
                    <a:pt x="1" y="334"/>
                    <a:pt x="1" y="334"/>
                  </a:cubicBezTo>
                  <a:cubicBezTo>
                    <a:pt x="1" y="334"/>
                    <a:pt x="101" y="301"/>
                    <a:pt x="234" y="201"/>
                  </a:cubicBezTo>
                  <a:cubicBezTo>
                    <a:pt x="334" y="101"/>
                    <a:pt x="401" y="34"/>
                    <a:pt x="4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2002;p61"/>
            <p:cNvSpPr/>
            <p:nvPr/>
          </p:nvSpPr>
          <p:spPr>
            <a:xfrm>
              <a:off x="4602625" y="3427050"/>
              <a:ext cx="15875" cy="2550"/>
            </a:xfrm>
            <a:custGeom>
              <a:avLst/>
              <a:gdLst/>
              <a:ahLst/>
              <a:cxnLst/>
              <a:rect l="l" t="t" r="r" b="b"/>
              <a:pathLst>
                <a:path w="635" h="102" extrusionOk="0">
                  <a:moveTo>
                    <a:pt x="334" y="1"/>
                  </a:moveTo>
                  <a:cubicBezTo>
                    <a:pt x="201" y="1"/>
                    <a:pt x="101" y="1"/>
                    <a:pt x="0" y="34"/>
                  </a:cubicBezTo>
                  <a:cubicBezTo>
                    <a:pt x="101" y="68"/>
                    <a:pt x="201" y="101"/>
                    <a:pt x="334" y="101"/>
                  </a:cubicBezTo>
                  <a:cubicBezTo>
                    <a:pt x="434" y="101"/>
                    <a:pt x="534" y="101"/>
                    <a:pt x="634" y="68"/>
                  </a:cubicBezTo>
                  <a:cubicBezTo>
                    <a:pt x="534" y="1"/>
                    <a:pt x="434" y="1"/>
                    <a:pt x="33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2003;p61"/>
            <p:cNvSpPr/>
            <p:nvPr/>
          </p:nvSpPr>
          <p:spPr>
            <a:xfrm>
              <a:off x="4600125" y="3417900"/>
              <a:ext cx="18375" cy="2850"/>
            </a:xfrm>
            <a:custGeom>
              <a:avLst/>
              <a:gdLst/>
              <a:ahLst/>
              <a:cxnLst/>
              <a:rect l="l" t="t" r="r" b="b"/>
              <a:pathLst>
                <a:path w="735" h="114" extrusionOk="0">
                  <a:moveTo>
                    <a:pt x="0" y="0"/>
                  </a:moveTo>
                  <a:cubicBezTo>
                    <a:pt x="100" y="67"/>
                    <a:pt x="234" y="100"/>
                    <a:pt x="367" y="100"/>
                  </a:cubicBezTo>
                  <a:cubicBezTo>
                    <a:pt x="406" y="110"/>
                    <a:pt x="446" y="114"/>
                    <a:pt x="484" y="114"/>
                  </a:cubicBezTo>
                  <a:cubicBezTo>
                    <a:pt x="576" y="114"/>
                    <a:pt x="664" y="90"/>
                    <a:pt x="734" y="67"/>
                  </a:cubicBezTo>
                  <a:cubicBezTo>
                    <a:pt x="601" y="33"/>
                    <a:pt x="501" y="33"/>
                    <a:pt x="367" y="33"/>
                  </a:cubicBezTo>
                  <a:cubicBezTo>
                    <a:pt x="267" y="0"/>
                    <a:pt x="134" y="0"/>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2004;p61"/>
            <p:cNvSpPr/>
            <p:nvPr/>
          </p:nvSpPr>
          <p:spPr>
            <a:xfrm>
              <a:off x="4628475" y="3422325"/>
              <a:ext cx="29225" cy="16425"/>
            </a:xfrm>
            <a:custGeom>
              <a:avLst/>
              <a:gdLst/>
              <a:ahLst/>
              <a:cxnLst/>
              <a:rect l="l" t="t" r="r" b="b"/>
              <a:pathLst>
                <a:path w="1169" h="657" extrusionOk="0">
                  <a:moveTo>
                    <a:pt x="751" y="70"/>
                  </a:moveTo>
                  <a:cubicBezTo>
                    <a:pt x="857" y="70"/>
                    <a:pt x="962" y="93"/>
                    <a:pt x="1068" y="157"/>
                  </a:cubicBezTo>
                  <a:cubicBezTo>
                    <a:pt x="1101" y="190"/>
                    <a:pt x="1101" y="257"/>
                    <a:pt x="1035" y="323"/>
                  </a:cubicBezTo>
                  <a:cubicBezTo>
                    <a:pt x="935" y="357"/>
                    <a:pt x="868" y="357"/>
                    <a:pt x="801" y="390"/>
                  </a:cubicBezTo>
                  <a:cubicBezTo>
                    <a:pt x="668" y="423"/>
                    <a:pt x="501" y="457"/>
                    <a:pt x="367" y="490"/>
                  </a:cubicBezTo>
                  <a:cubicBezTo>
                    <a:pt x="257" y="506"/>
                    <a:pt x="169" y="514"/>
                    <a:pt x="107" y="522"/>
                  </a:cubicBezTo>
                  <a:lnTo>
                    <a:pt x="107" y="522"/>
                  </a:lnTo>
                  <a:cubicBezTo>
                    <a:pt x="149" y="450"/>
                    <a:pt x="192" y="387"/>
                    <a:pt x="234" y="323"/>
                  </a:cubicBezTo>
                  <a:cubicBezTo>
                    <a:pt x="334" y="190"/>
                    <a:pt x="434" y="123"/>
                    <a:pt x="568" y="90"/>
                  </a:cubicBezTo>
                  <a:cubicBezTo>
                    <a:pt x="629" y="78"/>
                    <a:pt x="690" y="70"/>
                    <a:pt x="751" y="70"/>
                  </a:cubicBezTo>
                  <a:close/>
                  <a:moveTo>
                    <a:pt x="740" y="1"/>
                  </a:moveTo>
                  <a:cubicBezTo>
                    <a:pt x="527" y="1"/>
                    <a:pt x="329" y="97"/>
                    <a:pt x="201" y="290"/>
                  </a:cubicBezTo>
                  <a:cubicBezTo>
                    <a:pt x="134" y="357"/>
                    <a:pt x="67" y="457"/>
                    <a:pt x="34" y="524"/>
                  </a:cubicBezTo>
                  <a:cubicBezTo>
                    <a:pt x="34" y="527"/>
                    <a:pt x="34" y="531"/>
                    <a:pt x="34" y="535"/>
                  </a:cubicBezTo>
                  <a:lnTo>
                    <a:pt x="34" y="535"/>
                  </a:lnTo>
                  <a:cubicBezTo>
                    <a:pt x="12" y="540"/>
                    <a:pt x="1" y="547"/>
                    <a:pt x="1" y="557"/>
                  </a:cubicBezTo>
                  <a:lnTo>
                    <a:pt x="34" y="557"/>
                  </a:lnTo>
                  <a:cubicBezTo>
                    <a:pt x="34" y="582"/>
                    <a:pt x="34" y="612"/>
                    <a:pt x="34" y="657"/>
                  </a:cubicBezTo>
                  <a:cubicBezTo>
                    <a:pt x="52" y="621"/>
                    <a:pt x="69" y="588"/>
                    <a:pt x="87" y="557"/>
                  </a:cubicBezTo>
                  <a:lnTo>
                    <a:pt x="401" y="557"/>
                  </a:lnTo>
                  <a:cubicBezTo>
                    <a:pt x="534" y="524"/>
                    <a:pt x="668" y="490"/>
                    <a:pt x="801" y="457"/>
                  </a:cubicBezTo>
                  <a:cubicBezTo>
                    <a:pt x="901" y="423"/>
                    <a:pt x="968" y="423"/>
                    <a:pt x="1035" y="357"/>
                  </a:cubicBezTo>
                  <a:cubicBezTo>
                    <a:pt x="1101" y="357"/>
                    <a:pt x="1135" y="290"/>
                    <a:pt x="1168" y="257"/>
                  </a:cubicBezTo>
                  <a:cubicBezTo>
                    <a:pt x="1168" y="190"/>
                    <a:pt x="1135" y="123"/>
                    <a:pt x="1101" y="90"/>
                  </a:cubicBezTo>
                  <a:cubicBezTo>
                    <a:pt x="982" y="30"/>
                    <a:pt x="859" y="1"/>
                    <a:pt x="74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2005;p61"/>
            <p:cNvSpPr/>
            <p:nvPr/>
          </p:nvSpPr>
          <p:spPr>
            <a:xfrm>
              <a:off x="4617625" y="3417050"/>
              <a:ext cx="15050" cy="19200"/>
            </a:xfrm>
            <a:custGeom>
              <a:avLst/>
              <a:gdLst/>
              <a:ahLst/>
              <a:cxnLst/>
              <a:rect l="l" t="t" r="r" b="b"/>
              <a:pathLst>
                <a:path w="602" h="768" extrusionOk="0">
                  <a:moveTo>
                    <a:pt x="168" y="1"/>
                  </a:moveTo>
                  <a:cubicBezTo>
                    <a:pt x="68" y="1"/>
                    <a:pt x="1" y="101"/>
                    <a:pt x="34" y="167"/>
                  </a:cubicBezTo>
                  <a:cubicBezTo>
                    <a:pt x="34" y="234"/>
                    <a:pt x="68" y="301"/>
                    <a:pt x="101" y="368"/>
                  </a:cubicBezTo>
                  <a:cubicBezTo>
                    <a:pt x="134" y="434"/>
                    <a:pt x="201" y="534"/>
                    <a:pt x="268" y="601"/>
                  </a:cubicBezTo>
                  <a:cubicBezTo>
                    <a:pt x="334" y="668"/>
                    <a:pt x="401" y="735"/>
                    <a:pt x="501" y="768"/>
                  </a:cubicBezTo>
                  <a:cubicBezTo>
                    <a:pt x="501" y="768"/>
                    <a:pt x="401" y="701"/>
                    <a:pt x="301" y="568"/>
                  </a:cubicBezTo>
                  <a:cubicBezTo>
                    <a:pt x="234" y="501"/>
                    <a:pt x="201" y="401"/>
                    <a:pt x="134" y="334"/>
                  </a:cubicBezTo>
                  <a:cubicBezTo>
                    <a:pt x="101" y="234"/>
                    <a:pt x="68" y="101"/>
                    <a:pt x="134" y="67"/>
                  </a:cubicBezTo>
                  <a:cubicBezTo>
                    <a:pt x="234" y="67"/>
                    <a:pt x="334" y="167"/>
                    <a:pt x="401" y="234"/>
                  </a:cubicBezTo>
                  <a:cubicBezTo>
                    <a:pt x="468" y="334"/>
                    <a:pt x="501" y="401"/>
                    <a:pt x="501" y="501"/>
                  </a:cubicBezTo>
                  <a:cubicBezTo>
                    <a:pt x="535" y="601"/>
                    <a:pt x="535" y="668"/>
                    <a:pt x="535" y="768"/>
                  </a:cubicBezTo>
                  <a:cubicBezTo>
                    <a:pt x="535" y="768"/>
                    <a:pt x="601" y="668"/>
                    <a:pt x="568" y="501"/>
                  </a:cubicBezTo>
                  <a:cubicBezTo>
                    <a:pt x="568" y="401"/>
                    <a:pt x="535" y="301"/>
                    <a:pt x="468" y="201"/>
                  </a:cubicBezTo>
                  <a:cubicBezTo>
                    <a:pt x="401" y="101"/>
                    <a:pt x="301" y="1"/>
                    <a:pt x="16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2006;p61"/>
            <p:cNvSpPr/>
            <p:nvPr/>
          </p:nvSpPr>
          <p:spPr>
            <a:xfrm>
              <a:off x="4463350" y="3420600"/>
              <a:ext cx="54250" cy="45675"/>
            </a:xfrm>
            <a:custGeom>
              <a:avLst/>
              <a:gdLst/>
              <a:ahLst/>
              <a:cxnLst/>
              <a:rect l="l" t="t" r="r" b="b"/>
              <a:pathLst>
                <a:path w="2170" h="1827" extrusionOk="0">
                  <a:moveTo>
                    <a:pt x="289" y="0"/>
                  </a:moveTo>
                  <a:cubicBezTo>
                    <a:pt x="234" y="0"/>
                    <a:pt x="184" y="9"/>
                    <a:pt x="134" y="25"/>
                  </a:cubicBezTo>
                  <a:lnTo>
                    <a:pt x="1" y="25"/>
                  </a:lnTo>
                  <a:cubicBezTo>
                    <a:pt x="1" y="25"/>
                    <a:pt x="168" y="25"/>
                    <a:pt x="468" y="59"/>
                  </a:cubicBezTo>
                  <a:cubicBezTo>
                    <a:pt x="1202" y="159"/>
                    <a:pt x="1802" y="659"/>
                    <a:pt x="2036" y="1393"/>
                  </a:cubicBezTo>
                  <a:cubicBezTo>
                    <a:pt x="2136" y="1660"/>
                    <a:pt x="2136" y="1827"/>
                    <a:pt x="2136" y="1827"/>
                  </a:cubicBezTo>
                  <a:cubicBezTo>
                    <a:pt x="2169" y="1793"/>
                    <a:pt x="2169" y="1760"/>
                    <a:pt x="2136" y="1693"/>
                  </a:cubicBezTo>
                  <a:cubicBezTo>
                    <a:pt x="2136" y="1593"/>
                    <a:pt x="2136" y="1493"/>
                    <a:pt x="2102" y="1360"/>
                  </a:cubicBezTo>
                  <a:cubicBezTo>
                    <a:pt x="2002" y="993"/>
                    <a:pt x="1769" y="693"/>
                    <a:pt x="1502" y="426"/>
                  </a:cubicBezTo>
                  <a:cubicBezTo>
                    <a:pt x="1202" y="192"/>
                    <a:pt x="835" y="59"/>
                    <a:pt x="468" y="25"/>
                  </a:cubicBezTo>
                  <a:cubicBezTo>
                    <a:pt x="401" y="9"/>
                    <a:pt x="343" y="0"/>
                    <a:pt x="28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2007;p61"/>
            <p:cNvSpPr/>
            <p:nvPr/>
          </p:nvSpPr>
          <p:spPr>
            <a:xfrm>
              <a:off x="4478375" y="3357000"/>
              <a:ext cx="3350" cy="63425"/>
            </a:xfrm>
            <a:custGeom>
              <a:avLst/>
              <a:gdLst/>
              <a:ahLst/>
              <a:cxnLst/>
              <a:rect l="l" t="t" r="r" b="b"/>
              <a:pathLst>
                <a:path w="134" h="2537" extrusionOk="0">
                  <a:moveTo>
                    <a:pt x="134" y="1"/>
                  </a:moveTo>
                  <a:cubicBezTo>
                    <a:pt x="67" y="435"/>
                    <a:pt x="34" y="868"/>
                    <a:pt x="34" y="1269"/>
                  </a:cubicBezTo>
                  <a:cubicBezTo>
                    <a:pt x="0" y="1702"/>
                    <a:pt x="0" y="2136"/>
                    <a:pt x="34" y="2536"/>
                  </a:cubicBezTo>
                  <a:cubicBezTo>
                    <a:pt x="100" y="2136"/>
                    <a:pt x="134" y="1702"/>
                    <a:pt x="134" y="1269"/>
                  </a:cubicBezTo>
                  <a:cubicBezTo>
                    <a:pt x="134" y="868"/>
                    <a:pt x="134" y="435"/>
                    <a:pt x="13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2008;p61"/>
            <p:cNvSpPr/>
            <p:nvPr/>
          </p:nvSpPr>
          <p:spPr>
            <a:xfrm>
              <a:off x="4537575" y="3452575"/>
              <a:ext cx="45050" cy="3425"/>
            </a:xfrm>
            <a:custGeom>
              <a:avLst/>
              <a:gdLst/>
              <a:ahLst/>
              <a:cxnLst/>
              <a:rect l="l" t="t" r="r" b="b"/>
              <a:pathLst>
                <a:path w="1802" h="137" extrusionOk="0">
                  <a:moveTo>
                    <a:pt x="96" y="0"/>
                  </a:moveTo>
                  <a:cubicBezTo>
                    <a:pt x="35" y="0"/>
                    <a:pt x="1" y="4"/>
                    <a:pt x="1" y="14"/>
                  </a:cubicBezTo>
                  <a:cubicBezTo>
                    <a:pt x="267" y="81"/>
                    <a:pt x="601" y="114"/>
                    <a:pt x="901" y="114"/>
                  </a:cubicBezTo>
                  <a:cubicBezTo>
                    <a:pt x="1026" y="128"/>
                    <a:pt x="1150" y="136"/>
                    <a:pt x="1274" y="136"/>
                  </a:cubicBezTo>
                  <a:cubicBezTo>
                    <a:pt x="1450" y="136"/>
                    <a:pt x="1626" y="120"/>
                    <a:pt x="1802" y="81"/>
                  </a:cubicBezTo>
                  <a:cubicBezTo>
                    <a:pt x="1802" y="64"/>
                    <a:pt x="1694" y="64"/>
                    <a:pt x="1527" y="64"/>
                  </a:cubicBezTo>
                  <a:cubicBezTo>
                    <a:pt x="1360" y="64"/>
                    <a:pt x="1135" y="64"/>
                    <a:pt x="901" y="47"/>
                  </a:cubicBezTo>
                  <a:cubicBezTo>
                    <a:pt x="547" y="24"/>
                    <a:pt x="244" y="0"/>
                    <a:pt x="9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2009;p61"/>
            <p:cNvSpPr/>
            <p:nvPr/>
          </p:nvSpPr>
          <p:spPr>
            <a:xfrm>
              <a:off x="4506725" y="3451875"/>
              <a:ext cx="5025" cy="8725"/>
            </a:xfrm>
            <a:custGeom>
              <a:avLst/>
              <a:gdLst/>
              <a:ahLst/>
              <a:cxnLst/>
              <a:rect l="l" t="t" r="r" b="b"/>
              <a:pathLst>
                <a:path w="201" h="349" extrusionOk="0">
                  <a:moveTo>
                    <a:pt x="24" y="0"/>
                  </a:moveTo>
                  <a:cubicBezTo>
                    <a:pt x="14" y="0"/>
                    <a:pt x="6" y="3"/>
                    <a:pt x="0" y="9"/>
                  </a:cubicBezTo>
                  <a:cubicBezTo>
                    <a:pt x="0" y="9"/>
                    <a:pt x="34" y="75"/>
                    <a:pt x="67" y="175"/>
                  </a:cubicBezTo>
                  <a:cubicBezTo>
                    <a:pt x="96" y="262"/>
                    <a:pt x="125" y="349"/>
                    <a:pt x="154" y="349"/>
                  </a:cubicBezTo>
                  <a:cubicBezTo>
                    <a:pt x="158" y="349"/>
                    <a:pt x="163" y="347"/>
                    <a:pt x="167" y="342"/>
                  </a:cubicBezTo>
                  <a:cubicBezTo>
                    <a:pt x="167" y="342"/>
                    <a:pt x="201" y="276"/>
                    <a:pt x="167" y="142"/>
                  </a:cubicBezTo>
                  <a:cubicBezTo>
                    <a:pt x="140" y="60"/>
                    <a:pt x="67" y="0"/>
                    <a:pt x="2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2010;p61"/>
            <p:cNvSpPr/>
            <p:nvPr/>
          </p:nvSpPr>
          <p:spPr>
            <a:xfrm>
              <a:off x="4495875" y="3437075"/>
              <a:ext cx="5875" cy="6700"/>
            </a:xfrm>
            <a:custGeom>
              <a:avLst/>
              <a:gdLst/>
              <a:ahLst/>
              <a:cxnLst/>
              <a:rect l="l" t="t" r="r" b="b"/>
              <a:pathLst>
                <a:path w="235" h="268" extrusionOk="0">
                  <a:moveTo>
                    <a:pt x="1" y="0"/>
                  </a:moveTo>
                  <a:cubicBezTo>
                    <a:pt x="1" y="0"/>
                    <a:pt x="34" y="100"/>
                    <a:pt x="101" y="167"/>
                  </a:cubicBezTo>
                  <a:cubicBezTo>
                    <a:pt x="134" y="234"/>
                    <a:pt x="201" y="267"/>
                    <a:pt x="234" y="267"/>
                  </a:cubicBezTo>
                  <a:cubicBezTo>
                    <a:pt x="234" y="234"/>
                    <a:pt x="201" y="167"/>
                    <a:pt x="134" y="100"/>
                  </a:cubicBezTo>
                  <a:cubicBezTo>
                    <a:pt x="67" y="34"/>
                    <a:pt x="34" y="0"/>
                    <a:pt x="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011;p61"/>
            <p:cNvSpPr/>
            <p:nvPr/>
          </p:nvSpPr>
          <p:spPr>
            <a:xfrm>
              <a:off x="4480025" y="3429425"/>
              <a:ext cx="9200" cy="4325"/>
            </a:xfrm>
            <a:custGeom>
              <a:avLst/>
              <a:gdLst/>
              <a:ahLst/>
              <a:cxnLst/>
              <a:rect l="l" t="t" r="r" b="b"/>
              <a:pathLst>
                <a:path w="368" h="173" extrusionOk="0">
                  <a:moveTo>
                    <a:pt x="82" y="1"/>
                  </a:moveTo>
                  <a:cubicBezTo>
                    <a:pt x="34" y="1"/>
                    <a:pt x="1" y="20"/>
                    <a:pt x="1" y="39"/>
                  </a:cubicBezTo>
                  <a:cubicBezTo>
                    <a:pt x="1" y="39"/>
                    <a:pt x="68" y="73"/>
                    <a:pt x="168" y="106"/>
                  </a:cubicBezTo>
                  <a:cubicBezTo>
                    <a:pt x="268" y="139"/>
                    <a:pt x="335" y="173"/>
                    <a:pt x="335" y="173"/>
                  </a:cubicBezTo>
                  <a:cubicBezTo>
                    <a:pt x="368" y="139"/>
                    <a:pt x="301" y="73"/>
                    <a:pt x="201" y="39"/>
                  </a:cubicBezTo>
                  <a:cubicBezTo>
                    <a:pt x="159" y="11"/>
                    <a:pt x="117" y="1"/>
                    <a:pt x="8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012;p61"/>
            <p:cNvSpPr/>
            <p:nvPr/>
          </p:nvSpPr>
          <p:spPr>
            <a:xfrm>
              <a:off x="4468350" y="3426425"/>
              <a:ext cx="4200" cy="2950"/>
            </a:xfrm>
            <a:custGeom>
              <a:avLst/>
              <a:gdLst/>
              <a:ahLst/>
              <a:cxnLst/>
              <a:rect l="l" t="t" r="r" b="b"/>
              <a:pathLst>
                <a:path w="168" h="118" extrusionOk="0">
                  <a:moveTo>
                    <a:pt x="26" y="1"/>
                  </a:moveTo>
                  <a:cubicBezTo>
                    <a:pt x="9" y="1"/>
                    <a:pt x="1" y="9"/>
                    <a:pt x="1" y="26"/>
                  </a:cubicBezTo>
                  <a:cubicBezTo>
                    <a:pt x="1" y="26"/>
                    <a:pt x="34" y="59"/>
                    <a:pt x="68" y="93"/>
                  </a:cubicBezTo>
                  <a:cubicBezTo>
                    <a:pt x="101" y="109"/>
                    <a:pt x="126" y="118"/>
                    <a:pt x="143" y="118"/>
                  </a:cubicBezTo>
                  <a:cubicBezTo>
                    <a:pt x="159" y="118"/>
                    <a:pt x="168" y="109"/>
                    <a:pt x="168" y="93"/>
                  </a:cubicBezTo>
                  <a:cubicBezTo>
                    <a:pt x="168" y="59"/>
                    <a:pt x="134" y="59"/>
                    <a:pt x="101" y="26"/>
                  </a:cubicBezTo>
                  <a:cubicBezTo>
                    <a:pt x="68" y="9"/>
                    <a:pt x="43" y="1"/>
                    <a:pt x="2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013;p61"/>
            <p:cNvSpPr/>
            <p:nvPr/>
          </p:nvSpPr>
          <p:spPr>
            <a:xfrm>
              <a:off x="4462525" y="3400375"/>
              <a:ext cx="155975" cy="18375"/>
            </a:xfrm>
            <a:custGeom>
              <a:avLst/>
              <a:gdLst/>
              <a:ahLst/>
              <a:cxnLst/>
              <a:rect l="l" t="t" r="r" b="b"/>
              <a:pathLst>
                <a:path w="6239" h="735" extrusionOk="0">
                  <a:moveTo>
                    <a:pt x="6238" y="1"/>
                  </a:moveTo>
                  <a:lnTo>
                    <a:pt x="0" y="267"/>
                  </a:lnTo>
                  <a:lnTo>
                    <a:pt x="67" y="668"/>
                  </a:lnTo>
                  <a:lnTo>
                    <a:pt x="6238" y="734"/>
                  </a:lnTo>
                  <a:lnTo>
                    <a:pt x="6238"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014;p61"/>
            <p:cNvSpPr/>
            <p:nvPr/>
          </p:nvSpPr>
          <p:spPr>
            <a:xfrm>
              <a:off x="3837900" y="2589975"/>
              <a:ext cx="1134175" cy="826275"/>
            </a:xfrm>
            <a:custGeom>
              <a:avLst/>
              <a:gdLst/>
              <a:ahLst/>
              <a:cxnLst/>
              <a:rect l="l" t="t" r="r" b="b"/>
              <a:pathLst>
                <a:path w="45367" h="33051" extrusionOk="0">
                  <a:moveTo>
                    <a:pt x="38192" y="1"/>
                  </a:moveTo>
                  <a:cubicBezTo>
                    <a:pt x="37090" y="1"/>
                    <a:pt x="35998" y="290"/>
                    <a:pt x="35026" y="861"/>
                  </a:cubicBezTo>
                  <a:lnTo>
                    <a:pt x="1" y="21442"/>
                  </a:lnTo>
                  <a:cubicBezTo>
                    <a:pt x="2054" y="25398"/>
                    <a:pt x="6052" y="27613"/>
                    <a:pt x="10153" y="27613"/>
                  </a:cubicBezTo>
                  <a:cubicBezTo>
                    <a:pt x="12449" y="27613"/>
                    <a:pt x="14777" y="26918"/>
                    <a:pt x="16813" y="25445"/>
                  </a:cubicBezTo>
                  <a:lnTo>
                    <a:pt x="34192" y="13603"/>
                  </a:lnTo>
                  <a:lnTo>
                    <a:pt x="34192" y="13603"/>
                  </a:lnTo>
                  <a:lnTo>
                    <a:pt x="28355" y="33050"/>
                  </a:lnTo>
                  <a:lnTo>
                    <a:pt x="38962" y="32783"/>
                  </a:lnTo>
                  <a:lnTo>
                    <a:pt x="44900" y="9800"/>
                  </a:lnTo>
                  <a:cubicBezTo>
                    <a:pt x="45367" y="8233"/>
                    <a:pt x="45367" y="6531"/>
                    <a:pt x="44866" y="4964"/>
                  </a:cubicBezTo>
                  <a:cubicBezTo>
                    <a:pt x="44099" y="2729"/>
                    <a:pt x="42331" y="994"/>
                    <a:pt x="40096" y="294"/>
                  </a:cubicBezTo>
                  <a:cubicBezTo>
                    <a:pt x="39472" y="98"/>
                    <a:pt x="38831" y="1"/>
                    <a:pt x="3819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015;p61"/>
            <p:cNvSpPr/>
            <p:nvPr/>
          </p:nvSpPr>
          <p:spPr>
            <a:xfrm>
              <a:off x="3695300" y="2583925"/>
              <a:ext cx="1134175" cy="825650"/>
            </a:xfrm>
            <a:custGeom>
              <a:avLst/>
              <a:gdLst/>
              <a:ahLst/>
              <a:cxnLst/>
              <a:rect l="l" t="t" r="r" b="b"/>
              <a:pathLst>
                <a:path w="45367" h="33026" extrusionOk="0">
                  <a:moveTo>
                    <a:pt x="38134" y="1"/>
                  </a:moveTo>
                  <a:cubicBezTo>
                    <a:pt x="37043" y="1"/>
                    <a:pt x="35953" y="285"/>
                    <a:pt x="34993" y="869"/>
                  </a:cubicBezTo>
                  <a:lnTo>
                    <a:pt x="1" y="21417"/>
                  </a:lnTo>
                  <a:cubicBezTo>
                    <a:pt x="2033" y="25396"/>
                    <a:pt x="6040" y="27605"/>
                    <a:pt x="10149" y="27605"/>
                  </a:cubicBezTo>
                  <a:cubicBezTo>
                    <a:pt x="12448" y="27605"/>
                    <a:pt x="14778" y="26913"/>
                    <a:pt x="16813" y="25453"/>
                  </a:cubicBezTo>
                  <a:lnTo>
                    <a:pt x="34159" y="13612"/>
                  </a:lnTo>
                  <a:lnTo>
                    <a:pt x="28321" y="33025"/>
                  </a:lnTo>
                  <a:lnTo>
                    <a:pt x="38895" y="32992"/>
                  </a:lnTo>
                  <a:lnTo>
                    <a:pt x="44900" y="9809"/>
                  </a:lnTo>
                  <a:cubicBezTo>
                    <a:pt x="45367" y="8208"/>
                    <a:pt x="45333" y="6540"/>
                    <a:pt x="44833" y="4972"/>
                  </a:cubicBezTo>
                  <a:cubicBezTo>
                    <a:pt x="44099" y="2737"/>
                    <a:pt x="42331" y="1003"/>
                    <a:pt x="40063" y="302"/>
                  </a:cubicBezTo>
                  <a:cubicBezTo>
                    <a:pt x="39439" y="102"/>
                    <a:pt x="38786" y="1"/>
                    <a:pt x="38134"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016;p61"/>
            <p:cNvSpPr/>
            <p:nvPr/>
          </p:nvSpPr>
          <p:spPr>
            <a:xfrm>
              <a:off x="3977175" y="2595625"/>
              <a:ext cx="193500" cy="288575"/>
            </a:xfrm>
            <a:custGeom>
              <a:avLst/>
              <a:gdLst/>
              <a:ahLst/>
              <a:cxnLst/>
              <a:rect l="l" t="t" r="r" b="b"/>
              <a:pathLst>
                <a:path w="7740" h="11543" extrusionOk="0">
                  <a:moveTo>
                    <a:pt x="6839" y="1"/>
                  </a:moveTo>
                  <a:lnTo>
                    <a:pt x="1" y="8340"/>
                  </a:lnTo>
                  <a:lnTo>
                    <a:pt x="4737" y="11542"/>
                  </a:lnTo>
                  <a:lnTo>
                    <a:pt x="6839" y="10442"/>
                  </a:lnTo>
                  <a:cubicBezTo>
                    <a:pt x="7739" y="9541"/>
                    <a:pt x="6839" y="1"/>
                    <a:pt x="6839"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017;p61"/>
            <p:cNvSpPr/>
            <p:nvPr/>
          </p:nvSpPr>
          <p:spPr>
            <a:xfrm>
              <a:off x="3977175" y="2595625"/>
              <a:ext cx="193500" cy="288575"/>
            </a:xfrm>
            <a:custGeom>
              <a:avLst/>
              <a:gdLst/>
              <a:ahLst/>
              <a:cxnLst/>
              <a:rect l="l" t="t" r="r" b="b"/>
              <a:pathLst>
                <a:path w="7740" h="11543" extrusionOk="0">
                  <a:moveTo>
                    <a:pt x="6839" y="1"/>
                  </a:moveTo>
                  <a:lnTo>
                    <a:pt x="1" y="8340"/>
                  </a:lnTo>
                  <a:lnTo>
                    <a:pt x="4737" y="11542"/>
                  </a:lnTo>
                  <a:lnTo>
                    <a:pt x="6839" y="10442"/>
                  </a:lnTo>
                  <a:cubicBezTo>
                    <a:pt x="7739" y="9541"/>
                    <a:pt x="6839" y="1"/>
                    <a:pt x="683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018;p61"/>
            <p:cNvSpPr/>
            <p:nvPr/>
          </p:nvSpPr>
          <p:spPr>
            <a:xfrm>
              <a:off x="3486000" y="2289300"/>
              <a:ext cx="609625" cy="836750"/>
            </a:xfrm>
            <a:custGeom>
              <a:avLst/>
              <a:gdLst/>
              <a:ahLst/>
              <a:cxnLst/>
              <a:rect l="l" t="t" r="r" b="b"/>
              <a:pathLst>
                <a:path w="24385" h="33470" extrusionOk="0">
                  <a:moveTo>
                    <a:pt x="10081" y="0"/>
                  </a:moveTo>
                  <a:cubicBezTo>
                    <a:pt x="7513" y="0"/>
                    <a:pt x="707" y="1051"/>
                    <a:pt x="401" y="8384"/>
                  </a:cubicBezTo>
                  <a:cubicBezTo>
                    <a:pt x="0" y="17991"/>
                    <a:pt x="8373" y="33469"/>
                    <a:pt x="8373" y="33469"/>
                  </a:cubicBezTo>
                  <a:lnTo>
                    <a:pt x="24384" y="23795"/>
                  </a:lnTo>
                  <a:cubicBezTo>
                    <a:pt x="24384" y="23795"/>
                    <a:pt x="20548" y="21094"/>
                    <a:pt x="19914" y="19292"/>
                  </a:cubicBezTo>
                  <a:cubicBezTo>
                    <a:pt x="19347" y="17524"/>
                    <a:pt x="20415" y="1213"/>
                    <a:pt x="10941" y="145"/>
                  </a:cubicBezTo>
                  <a:cubicBezTo>
                    <a:pt x="11254" y="98"/>
                    <a:pt x="10865" y="0"/>
                    <a:pt x="10081"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019;p61"/>
            <p:cNvSpPr/>
            <p:nvPr/>
          </p:nvSpPr>
          <p:spPr>
            <a:xfrm>
              <a:off x="3466825" y="2336375"/>
              <a:ext cx="673000" cy="731000"/>
            </a:xfrm>
            <a:custGeom>
              <a:avLst/>
              <a:gdLst/>
              <a:ahLst/>
              <a:cxnLst/>
              <a:rect l="l" t="t" r="r" b="b"/>
              <a:pathLst>
                <a:path w="26920" h="29240" extrusionOk="0">
                  <a:moveTo>
                    <a:pt x="5361" y="1"/>
                  </a:moveTo>
                  <a:cubicBezTo>
                    <a:pt x="5039" y="1"/>
                    <a:pt x="4667" y="55"/>
                    <a:pt x="4236" y="164"/>
                  </a:cubicBezTo>
                  <a:cubicBezTo>
                    <a:pt x="3769" y="264"/>
                    <a:pt x="67" y="3599"/>
                    <a:pt x="33" y="10171"/>
                  </a:cubicBezTo>
                  <a:cubicBezTo>
                    <a:pt x="0" y="15441"/>
                    <a:pt x="400" y="27083"/>
                    <a:pt x="4003" y="28817"/>
                  </a:cubicBezTo>
                  <a:cubicBezTo>
                    <a:pt x="4587" y="29097"/>
                    <a:pt x="5219" y="29239"/>
                    <a:pt x="5891" y="29239"/>
                  </a:cubicBezTo>
                  <a:cubicBezTo>
                    <a:pt x="7061" y="29239"/>
                    <a:pt x="8350" y="28807"/>
                    <a:pt x="9707" y="27917"/>
                  </a:cubicBezTo>
                  <a:cubicBezTo>
                    <a:pt x="15745" y="24047"/>
                    <a:pt x="26919" y="11738"/>
                    <a:pt x="26919" y="11738"/>
                  </a:cubicBezTo>
                  <a:lnTo>
                    <a:pt x="22149" y="6668"/>
                  </a:lnTo>
                  <a:cubicBezTo>
                    <a:pt x="22149" y="6668"/>
                    <a:pt x="10187" y="18823"/>
                    <a:pt x="9247" y="18823"/>
                  </a:cubicBezTo>
                  <a:cubicBezTo>
                    <a:pt x="9230" y="18823"/>
                    <a:pt x="9216" y="18819"/>
                    <a:pt x="9207" y="18810"/>
                  </a:cubicBezTo>
                  <a:cubicBezTo>
                    <a:pt x="8406" y="18110"/>
                    <a:pt x="8539" y="11572"/>
                    <a:pt x="7872" y="5601"/>
                  </a:cubicBezTo>
                  <a:cubicBezTo>
                    <a:pt x="7443" y="1966"/>
                    <a:pt x="7308" y="1"/>
                    <a:pt x="5361"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020;p61"/>
            <p:cNvSpPr/>
            <p:nvPr/>
          </p:nvSpPr>
          <p:spPr>
            <a:xfrm>
              <a:off x="3467225" y="2645875"/>
              <a:ext cx="549175" cy="425125"/>
            </a:xfrm>
            <a:custGeom>
              <a:avLst/>
              <a:gdLst/>
              <a:ahLst/>
              <a:cxnLst/>
              <a:rect l="l" t="t" r="r" b="b"/>
              <a:pathLst>
                <a:path w="21967" h="17005" extrusionOk="0">
                  <a:moveTo>
                    <a:pt x="51" y="1"/>
                  </a:moveTo>
                  <a:cubicBezTo>
                    <a:pt x="26" y="1"/>
                    <a:pt x="1" y="9"/>
                    <a:pt x="51" y="26"/>
                  </a:cubicBezTo>
                  <a:cubicBezTo>
                    <a:pt x="101" y="9"/>
                    <a:pt x="76" y="1"/>
                    <a:pt x="51" y="1"/>
                  </a:cubicBezTo>
                  <a:close/>
                  <a:moveTo>
                    <a:pt x="51" y="326"/>
                  </a:moveTo>
                  <a:lnTo>
                    <a:pt x="51" y="1493"/>
                  </a:lnTo>
                  <a:cubicBezTo>
                    <a:pt x="51" y="2494"/>
                    <a:pt x="151" y="3962"/>
                    <a:pt x="318" y="5763"/>
                  </a:cubicBezTo>
                  <a:cubicBezTo>
                    <a:pt x="418" y="6630"/>
                    <a:pt x="551" y="7631"/>
                    <a:pt x="685" y="8665"/>
                  </a:cubicBezTo>
                  <a:cubicBezTo>
                    <a:pt x="818" y="9799"/>
                    <a:pt x="1018" y="10900"/>
                    <a:pt x="1318" y="12001"/>
                  </a:cubicBezTo>
                  <a:cubicBezTo>
                    <a:pt x="1652" y="13235"/>
                    <a:pt x="2186" y="14369"/>
                    <a:pt x="2953" y="15403"/>
                  </a:cubicBezTo>
                  <a:cubicBezTo>
                    <a:pt x="3353" y="15937"/>
                    <a:pt x="3887" y="16371"/>
                    <a:pt x="4487" y="16704"/>
                  </a:cubicBezTo>
                  <a:cubicBezTo>
                    <a:pt x="4621" y="16771"/>
                    <a:pt x="4787" y="16838"/>
                    <a:pt x="4954" y="16904"/>
                  </a:cubicBezTo>
                  <a:cubicBezTo>
                    <a:pt x="5121" y="16971"/>
                    <a:pt x="5288" y="17004"/>
                    <a:pt x="5488" y="17004"/>
                  </a:cubicBezTo>
                  <a:cubicBezTo>
                    <a:pt x="5822" y="17004"/>
                    <a:pt x="6188" y="16971"/>
                    <a:pt x="6522" y="16904"/>
                  </a:cubicBezTo>
                  <a:cubicBezTo>
                    <a:pt x="7823" y="16537"/>
                    <a:pt x="9057" y="16004"/>
                    <a:pt x="10225" y="15270"/>
                  </a:cubicBezTo>
                  <a:cubicBezTo>
                    <a:pt x="11259" y="14603"/>
                    <a:pt x="12293" y="13902"/>
                    <a:pt x="13294" y="13135"/>
                  </a:cubicBezTo>
                  <a:cubicBezTo>
                    <a:pt x="14961" y="11834"/>
                    <a:pt x="16529" y="10433"/>
                    <a:pt x="18030" y="8932"/>
                  </a:cubicBezTo>
                  <a:cubicBezTo>
                    <a:pt x="19298" y="7664"/>
                    <a:pt x="20299" y="6564"/>
                    <a:pt x="20966" y="5796"/>
                  </a:cubicBezTo>
                  <a:cubicBezTo>
                    <a:pt x="21299" y="5429"/>
                    <a:pt x="21533" y="5129"/>
                    <a:pt x="21700" y="4929"/>
                  </a:cubicBezTo>
                  <a:lnTo>
                    <a:pt x="21900" y="4696"/>
                  </a:lnTo>
                  <a:cubicBezTo>
                    <a:pt x="21966" y="4629"/>
                    <a:pt x="21966" y="4596"/>
                    <a:pt x="21966" y="4596"/>
                  </a:cubicBezTo>
                  <a:lnTo>
                    <a:pt x="21966" y="4596"/>
                  </a:lnTo>
                  <a:lnTo>
                    <a:pt x="21866" y="4662"/>
                  </a:lnTo>
                  <a:lnTo>
                    <a:pt x="21666" y="4896"/>
                  </a:lnTo>
                  <a:lnTo>
                    <a:pt x="20899" y="5730"/>
                  </a:lnTo>
                  <a:cubicBezTo>
                    <a:pt x="20198" y="6497"/>
                    <a:pt x="19198" y="7564"/>
                    <a:pt x="17930" y="8799"/>
                  </a:cubicBezTo>
                  <a:cubicBezTo>
                    <a:pt x="16429" y="10300"/>
                    <a:pt x="14828" y="11667"/>
                    <a:pt x="13160" y="12968"/>
                  </a:cubicBezTo>
                  <a:cubicBezTo>
                    <a:pt x="12159" y="13735"/>
                    <a:pt x="11159" y="14436"/>
                    <a:pt x="10091" y="15103"/>
                  </a:cubicBezTo>
                  <a:cubicBezTo>
                    <a:pt x="8957" y="15804"/>
                    <a:pt x="7756" y="16337"/>
                    <a:pt x="6455" y="16704"/>
                  </a:cubicBezTo>
                  <a:cubicBezTo>
                    <a:pt x="6219" y="16781"/>
                    <a:pt x="5985" y="16816"/>
                    <a:pt x="5756" y="16816"/>
                  </a:cubicBezTo>
                  <a:cubicBezTo>
                    <a:pt x="4697" y="16816"/>
                    <a:pt x="3745" y="16066"/>
                    <a:pt x="3086" y="15270"/>
                  </a:cubicBezTo>
                  <a:cubicBezTo>
                    <a:pt x="2352" y="14269"/>
                    <a:pt x="1819" y="13135"/>
                    <a:pt x="1518" y="11968"/>
                  </a:cubicBezTo>
                  <a:cubicBezTo>
                    <a:pt x="1218" y="10867"/>
                    <a:pt x="985" y="9766"/>
                    <a:pt x="851" y="8665"/>
                  </a:cubicBezTo>
                  <a:cubicBezTo>
                    <a:pt x="718" y="7598"/>
                    <a:pt x="584" y="6630"/>
                    <a:pt x="484" y="5730"/>
                  </a:cubicBezTo>
                  <a:cubicBezTo>
                    <a:pt x="284" y="3962"/>
                    <a:pt x="184" y="2494"/>
                    <a:pt x="117" y="1493"/>
                  </a:cubicBezTo>
                  <a:cubicBezTo>
                    <a:pt x="84" y="993"/>
                    <a:pt x="51" y="593"/>
                    <a:pt x="51" y="326"/>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021;p61"/>
            <p:cNvSpPr/>
            <p:nvPr/>
          </p:nvSpPr>
          <p:spPr>
            <a:xfrm>
              <a:off x="3554375" y="2377675"/>
              <a:ext cx="466200" cy="431475"/>
            </a:xfrm>
            <a:custGeom>
              <a:avLst/>
              <a:gdLst/>
              <a:ahLst/>
              <a:cxnLst/>
              <a:rect l="l" t="t" r="r" b="b"/>
              <a:pathLst>
                <a:path w="18648" h="17259" extrusionOk="0">
                  <a:moveTo>
                    <a:pt x="1204" y="1"/>
                  </a:moveTo>
                  <a:cubicBezTo>
                    <a:pt x="916" y="1"/>
                    <a:pt x="622" y="44"/>
                    <a:pt x="367" y="146"/>
                  </a:cubicBezTo>
                  <a:cubicBezTo>
                    <a:pt x="234" y="179"/>
                    <a:pt x="134" y="246"/>
                    <a:pt x="1" y="313"/>
                  </a:cubicBezTo>
                  <a:cubicBezTo>
                    <a:pt x="1" y="313"/>
                    <a:pt x="134" y="246"/>
                    <a:pt x="367" y="179"/>
                  </a:cubicBezTo>
                  <a:cubicBezTo>
                    <a:pt x="643" y="104"/>
                    <a:pt x="918" y="67"/>
                    <a:pt x="1179" y="67"/>
                  </a:cubicBezTo>
                  <a:cubicBezTo>
                    <a:pt x="1266" y="67"/>
                    <a:pt x="1352" y="71"/>
                    <a:pt x="1435" y="79"/>
                  </a:cubicBezTo>
                  <a:cubicBezTo>
                    <a:pt x="2035" y="146"/>
                    <a:pt x="2569" y="346"/>
                    <a:pt x="3036" y="680"/>
                  </a:cubicBezTo>
                  <a:cubicBezTo>
                    <a:pt x="3670" y="1113"/>
                    <a:pt x="4170" y="1714"/>
                    <a:pt x="4504" y="2381"/>
                  </a:cubicBezTo>
                  <a:cubicBezTo>
                    <a:pt x="4904" y="3215"/>
                    <a:pt x="5138" y="4116"/>
                    <a:pt x="5238" y="5050"/>
                  </a:cubicBezTo>
                  <a:cubicBezTo>
                    <a:pt x="5338" y="6050"/>
                    <a:pt x="5338" y="7118"/>
                    <a:pt x="5438" y="8252"/>
                  </a:cubicBezTo>
                  <a:cubicBezTo>
                    <a:pt x="5538" y="10520"/>
                    <a:pt x="5705" y="12989"/>
                    <a:pt x="5838" y="15590"/>
                  </a:cubicBezTo>
                  <a:cubicBezTo>
                    <a:pt x="5871" y="16091"/>
                    <a:pt x="5905" y="16591"/>
                    <a:pt x="5938" y="17058"/>
                  </a:cubicBezTo>
                  <a:lnTo>
                    <a:pt x="5938" y="17258"/>
                  </a:lnTo>
                  <a:lnTo>
                    <a:pt x="6072" y="17158"/>
                  </a:lnTo>
                  <a:cubicBezTo>
                    <a:pt x="7039" y="16358"/>
                    <a:pt x="7906" y="15557"/>
                    <a:pt x="8773" y="14790"/>
                  </a:cubicBezTo>
                  <a:lnTo>
                    <a:pt x="11175" y="12522"/>
                  </a:lnTo>
                  <a:cubicBezTo>
                    <a:pt x="12676" y="11087"/>
                    <a:pt x="14044" y="9786"/>
                    <a:pt x="15145" y="8685"/>
                  </a:cubicBezTo>
                  <a:cubicBezTo>
                    <a:pt x="16245" y="7551"/>
                    <a:pt x="17146" y="6651"/>
                    <a:pt x="17747" y="6017"/>
                  </a:cubicBezTo>
                  <a:cubicBezTo>
                    <a:pt x="18047" y="5683"/>
                    <a:pt x="18247" y="5450"/>
                    <a:pt x="18414" y="5283"/>
                  </a:cubicBezTo>
                  <a:cubicBezTo>
                    <a:pt x="18480" y="5183"/>
                    <a:pt x="18580" y="5116"/>
                    <a:pt x="18647" y="5016"/>
                  </a:cubicBezTo>
                  <a:lnTo>
                    <a:pt x="18647" y="5016"/>
                  </a:lnTo>
                  <a:cubicBezTo>
                    <a:pt x="18547" y="5083"/>
                    <a:pt x="18480" y="5150"/>
                    <a:pt x="18380" y="5250"/>
                  </a:cubicBezTo>
                  <a:lnTo>
                    <a:pt x="17680" y="5950"/>
                  </a:lnTo>
                  <a:cubicBezTo>
                    <a:pt x="17079" y="6584"/>
                    <a:pt x="16179" y="7485"/>
                    <a:pt x="15045" y="8585"/>
                  </a:cubicBezTo>
                  <a:cubicBezTo>
                    <a:pt x="13910" y="9653"/>
                    <a:pt x="12576" y="10954"/>
                    <a:pt x="11042" y="12388"/>
                  </a:cubicBezTo>
                  <a:lnTo>
                    <a:pt x="8607" y="14623"/>
                  </a:lnTo>
                  <a:cubicBezTo>
                    <a:pt x="7818" y="15349"/>
                    <a:pt x="6999" y="16134"/>
                    <a:pt x="6123" y="16838"/>
                  </a:cubicBezTo>
                  <a:lnTo>
                    <a:pt x="6123" y="16838"/>
                  </a:lnTo>
                  <a:cubicBezTo>
                    <a:pt x="6095" y="16435"/>
                    <a:pt x="6066" y="16013"/>
                    <a:pt x="6038" y="15590"/>
                  </a:cubicBezTo>
                  <a:cubicBezTo>
                    <a:pt x="5905" y="12989"/>
                    <a:pt x="5771" y="10520"/>
                    <a:pt x="5638" y="8252"/>
                  </a:cubicBezTo>
                  <a:cubicBezTo>
                    <a:pt x="5538" y="7118"/>
                    <a:pt x="5538" y="6050"/>
                    <a:pt x="5404" y="5050"/>
                  </a:cubicBezTo>
                  <a:cubicBezTo>
                    <a:pt x="5304" y="4082"/>
                    <a:pt x="5071" y="3182"/>
                    <a:pt x="4637" y="2314"/>
                  </a:cubicBezTo>
                  <a:cubicBezTo>
                    <a:pt x="4304" y="1614"/>
                    <a:pt x="3770" y="1013"/>
                    <a:pt x="3136" y="580"/>
                  </a:cubicBezTo>
                  <a:cubicBezTo>
                    <a:pt x="2636" y="246"/>
                    <a:pt x="2035" y="46"/>
                    <a:pt x="1468" y="13"/>
                  </a:cubicBezTo>
                  <a:cubicBezTo>
                    <a:pt x="1382" y="5"/>
                    <a:pt x="1293" y="1"/>
                    <a:pt x="120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022;p61"/>
            <p:cNvSpPr/>
            <p:nvPr/>
          </p:nvSpPr>
          <p:spPr>
            <a:xfrm>
              <a:off x="3973850" y="2552275"/>
              <a:ext cx="120100" cy="127600"/>
            </a:xfrm>
            <a:custGeom>
              <a:avLst/>
              <a:gdLst/>
              <a:ahLst/>
              <a:cxnLst/>
              <a:rect l="l" t="t" r="r" b="b"/>
              <a:pathLst>
                <a:path w="4804" h="5104" extrusionOk="0">
                  <a:moveTo>
                    <a:pt x="0" y="0"/>
                  </a:moveTo>
                  <a:cubicBezTo>
                    <a:pt x="167" y="267"/>
                    <a:pt x="400" y="534"/>
                    <a:pt x="634" y="801"/>
                  </a:cubicBezTo>
                  <a:cubicBezTo>
                    <a:pt x="1068" y="1268"/>
                    <a:pt x="1635" y="1902"/>
                    <a:pt x="2302" y="2602"/>
                  </a:cubicBezTo>
                  <a:cubicBezTo>
                    <a:pt x="2969" y="3336"/>
                    <a:pt x="3569" y="3936"/>
                    <a:pt x="4036" y="4403"/>
                  </a:cubicBezTo>
                  <a:cubicBezTo>
                    <a:pt x="4270" y="4670"/>
                    <a:pt x="4503" y="4904"/>
                    <a:pt x="4804" y="5104"/>
                  </a:cubicBezTo>
                  <a:cubicBezTo>
                    <a:pt x="4603" y="4804"/>
                    <a:pt x="4370" y="4537"/>
                    <a:pt x="4136" y="4303"/>
                  </a:cubicBezTo>
                  <a:cubicBezTo>
                    <a:pt x="3703" y="3836"/>
                    <a:pt x="3136" y="3203"/>
                    <a:pt x="2469" y="2469"/>
                  </a:cubicBezTo>
                  <a:cubicBezTo>
                    <a:pt x="1801" y="1768"/>
                    <a:pt x="1201" y="1134"/>
                    <a:pt x="734" y="701"/>
                  </a:cubicBezTo>
                  <a:cubicBezTo>
                    <a:pt x="534" y="434"/>
                    <a:pt x="267" y="200"/>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023;p61"/>
            <p:cNvSpPr/>
            <p:nvPr/>
          </p:nvSpPr>
          <p:spPr>
            <a:xfrm>
              <a:off x="3676125" y="2802450"/>
              <a:ext cx="29225" cy="75900"/>
            </a:xfrm>
            <a:custGeom>
              <a:avLst/>
              <a:gdLst/>
              <a:ahLst/>
              <a:cxnLst/>
              <a:rect l="l" t="t" r="r" b="b"/>
              <a:pathLst>
                <a:path w="1169" h="3036" extrusionOk="0">
                  <a:moveTo>
                    <a:pt x="1168" y="0"/>
                  </a:moveTo>
                  <a:lnTo>
                    <a:pt x="1168" y="0"/>
                  </a:lnTo>
                  <a:cubicBezTo>
                    <a:pt x="835" y="434"/>
                    <a:pt x="601" y="934"/>
                    <a:pt x="434" y="1435"/>
                  </a:cubicBezTo>
                  <a:cubicBezTo>
                    <a:pt x="201" y="1935"/>
                    <a:pt x="67" y="2469"/>
                    <a:pt x="1" y="3036"/>
                  </a:cubicBezTo>
                  <a:cubicBezTo>
                    <a:pt x="268" y="2536"/>
                    <a:pt x="468" y="2035"/>
                    <a:pt x="634" y="1535"/>
                  </a:cubicBezTo>
                  <a:cubicBezTo>
                    <a:pt x="868" y="1035"/>
                    <a:pt x="1035" y="501"/>
                    <a:pt x="116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024;p61"/>
            <p:cNvSpPr/>
            <p:nvPr/>
          </p:nvSpPr>
          <p:spPr>
            <a:xfrm>
              <a:off x="3649450" y="2802450"/>
              <a:ext cx="60050" cy="54225"/>
            </a:xfrm>
            <a:custGeom>
              <a:avLst/>
              <a:gdLst/>
              <a:ahLst/>
              <a:cxnLst/>
              <a:rect l="l" t="t" r="r" b="b"/>
              <a:pathLst>
                <a:path w="2402" h="2169" extrusionOk="0">
                  <a:moveTo>
                    <a:pt x="2402" y="0"/>
                  </a:moveTo>
                  <a:lnTo>
                    <a:pt x="2402" y="0"/>
                  </a:lnTo>
                  <a:cubicBezTo>
                    <a:pt x="1501" y="601"/>
                    <a:pt x="701" y="1335"/>
                    <a:pt x="0" y="2169"/>
                  </a:cubicBezTo>
                  <a:cubicBezTo>
                    <a:pt x="467" y="1902"/>
                    <a:pt x="901" y="1568"/>
                    <a:pt x="1301" y="1168"/>
                  </a:cubicBezTo>
                  <a:cubicBezTo>
                    <a:pt x="1701" y="834"/>
                    <a:pt x="2102" y="434"/>
                    <a:pt x="240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025;p61"/>
            <p:cNvSpPr/>
            <p:nvPr/>
          </p:nvSpPr>
          <p:spPr>
            <a:xfrm>
              <a:off x="4008875" y="2536300"/>
              <a:ext cx="22525" cy="21675"/>
            </a:xfrm>
            <a:custGeom>
              <a:avLst/>
              <a:gdLst/>
              <a:ahLst/>
              <a:cxnLst/>
              <a:rect l="l" t="t" r="r" b="b"/>
              <a:pathLst>
                <a:path w="901" h="867" extrusionOk="0">
                  <a:moveTo>
                    <a:pt x="343" y="141"/>
                  </a:moveTo>
                  <a:cubicBezTo>
                    <a:pt x="386" y="141"/>
                    <a:pt x="439" y="148"/>
                    <a:pt x="501" y="172"/>
                  </a:cubicBezTo>
                  <a:cubicBezTo>
                    <a:pt x="567" y="172"/>
                    <a:pt x="634" y="239"/>
                    <a:pt x="634" y="339"/>
                  </a:cubicBezTo>
                  <a:cubicBezTo>
                    <a:pt x="667" y="439"/>
                    <a:pt x="634" y="539"/>
                    <a:pt x="567" y="606"/>
                  </a:cubicBezTo>
                  <a:cubicBezTo>
                    <a:pt x="517" y="623"/>
                    <a:pt x="467" y="631"/>
                    <a:pt x="421" y="631"/>
                  </a:cubicBezTo>
                  <a:cubicBezTo>
                    <a:pt x="375" y="631"/>
                    <a:pt x="334" y="623"/>
                    <a:pt x="300" y="606"/>
                  </a:cubicBezTo>
                  <a:cubicBezTo>
                    <a:pt x="200" y="573"/>
                    <a:pt x="167" y="506"/>
                    <a:pt x="167" y="406"/>
                  </a:cubicBezTo>
                  <a:cubicBezTo>
                    <a:pt x="138" y="261"/>
                    <a:pt x="210" y="166"/>
                    <a:pt x="207" y="144"/>
                  </a:cubicBezTo>
                  <a:lnTo>
                    <a:pt x="207" y="144"/>
                  </a:lnTo>
                  <a:cubicBezTo>
                    <a:pt x="214" y="148"/>
                    <a:pt x="223" y="149"/>
                    <a:pt x="233" y="149"/>
                  </a:cubicBezTo>
                  <a:cubicBezTo>
                    <a:pt x="259" y="149"/>
                    <a:pt x="296" y="141"/>
                    <a:pt x="343" y="141"/>
                  </a:cubicBezTo>
                  <a:close/>
                  <a:moveTo>
                    <a:pt x="453" y="0"/>
                  </a:moveTo>
                  <a:cubicBezTo>
                    <a:pt x="253" y="0"/>
                    <a:pt x="200" y="109"/>
                    <a:pt x="200" y="139"/>
                  </a:cubicBezTo>
                  <a:cubicBezTo>
                    <a:pt x="200" y="134"/>
                    <a:pt x="196" y="131"/>
                    <a:pt x="189" y="131"/>
                  </a:cubicBezTo>
                  <a:cubicBezTo>
                    <a:pt x="152" y="131"/>
                    <a:pt x="28" y="214"/>
                    <a:pt x="0" y="439"/>
                  </a:cubicBezTo>
                  <a:cubicBezTo>
                    <a:pt x="0" y="573"/>
                    <a:pt x="67" y="706"/>
                    <a:pt x="167" y="806"/>
                  </a:cubicBezTo>
                  <a:cubicBezTo>
                    <a:pt x="237" y="848"/>
                    <a:pt x="313" y="866"/>
                    <a:pt x="389" y="866"/>
                  </a:cubicBezTo>
                  <a:cubicBezTo>
                    <a:pt x="496" y="866"/>
                    <a:pt x="604" y="831"/>
                    <a:pt x="701" y="773"/>
                  </a:cubicBezTo>
                  <a:cubicBezTo>
                    <a:pt x="834" y="639"/>
                    <a:pt x="901" y="439"/>
                    <a:pt x="834" y="272"/>
                  </a:cubicBezTo>
                  <a:cubicBezTo>
                    <a:pt x="801" y="139"/>
                    <a:pt x="667" y="39"/>
                    <a:pt x="534" y="5"/>
                  </a:cubicBezTo>
                  <a:cubicBezTo>
                    <a:pt x="505" y="2"/>
                    <a:pt x="478" y="0"/>
                    <a:pt x="45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026;p61"/>
            <p:cNvSpPr/>
            <p:nvPr/>
          </p:nvSpPr>
          <p:spPr>
            <a:xfrm>
              <a:off x="3671950" y="2792450"/>
              <a:ext cx="315250" cy="266875"/>
            </a:xfrm>
            <a:custGeom>
              <a:avLst/>
              <a:gdLst/>
              <a:ahLst/>
              <a:cxnLst/>
              <a:rect l="l" t="t" r="r" b="b"/>
              <a:pathLst>
                <a:path w="12610" h="10675" extrusionOk="0">
                  <a:moveTo>
                    <a:pt x="12610" y="0"/>
                  </a:moveTo>
                  <a:lnTo>
                    <a:pt x="12610" y="0"/>
                  </a:lnTo>
                  <a:cubicBezTo>
                    <a:pt x="8807" y="3970"/>
                    <a:pt x="4904" y="8006"/>
                    <a:pt x="1" y="10508"/>
                  </a:cubicBezTo>
                  <a:lnTo>
                    <a:pt x="34" y="10674"/>
                  </a:lnTo>
                  <a:cubicBezTo>
                    <a:pt x="5772" y="9440"/>
                    <a:pt x="10475" y="5437"/>
                    <a:pt x="1261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027;p61"/>
            <p:cNvSpPr/>
            <p:nvPr/>
          </p:nvSpPr>
          <p:spPr>
            <a:xfrm>
              <a:off x="3683625" y="2480550"/>
              <a:ext cx="61750" cy="320250"/>
            </a:xfrm>
            <a:custGeom>
              <a:avLst/>
              <a:gdLst/>
              <a:ahLst/>
              <a:cxnLst/>
              <a:rect l="l" t="t" r="r" b="b"/>
              <a:pathLst>
                <a:path w="2470" h="12810" extrusionOk="0">
                  <a:moveTo>
                    <a:pt x="101" y="1"/>
                  </a:moveTo>
                  <a:lnTo>
                    <a:pt x="1" y="101"/>
                  </a:lnTo>
                  <a:lnTo>
                    <a:pt x="835" y="12810"/>
                  </a:lnTo>
                  <a:cubicBezTo>
                    <a:pt x="1669" y="12576"/>
                    <a:pt x="2269" y="11842"/>
                    <a:pt x="2369" y="11008"/>
                  </a:cubicBezTo>
                  <a:cubicBezTo>
                    <a:pt x="2469" y="10141"/>
                    <a:pt x="2369" y="9307"/>
                    <a:pt x="2136" y="8507"/>
                  </a:cubicBezTo>
                  <a:cubicBezTo>
                    <a:pt x="1435" y="5671"/>
                    <a:pt x="768" y="2836"/>
                    <a:pt x="10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028;p61"/>
            <p:cNvSpPr/>
            <p:nvPr/>
          </p:nvSpPr>
          <p:spPr>
            <a:xfrm>
              <a:off x="3350900" y="2090975"/>
              <a:ext cx="240200" cy="482575"/>
            </a:xfrm>
            <a:custGeom>
              <a:avLst/>
              <a:gdLst/>
              <a:ahLst/>
              <a:cxnLst/>
              <a:rect l="l" t="t" r="r" b="b"/>
              <a:pathLst>
                <a:path w="9608" h="19303" extrusionOk="0">
                  <a:moveTo>
                    <a:pt x="6588" y="1"/>
                  </a:moveTo>
                  <a:cubicBezTo>
                    <a:pt x="4643" y="1"/>
                    <a:pt x="2898" y="1607"/>
                    <a:pt x="3003" y="3742"/>
                  </a:cubicBezTo>
                  <a:cubicBezTo>
                    <a:pt x="3069" y="4676"/>
                    <a:pt x="3470" y="5676"/>
                    <a:pt x="3069" y="6544"/>
                  </a:cubicBezTo>
                  <a:cubicBezTo>
                    <a:pt x="2536" y="7611"/>
                    <a:pt x="801" y="8011"/>
                    <a:pt x="734" y="9212"/>
                  </a:cubicBezTo>
                  <a:cubicBezTo>
                    <a:pt x="701" y="10046"/>
                    <a:pt x="1535" y="10680"/>
                    <a:pt x="1602" y="11514"/>
                  </a:cubicBezTo>
                  <a:cubicBezTo>
                    <a:pt x="1668" y="12214"/>
                    <a:pt x="1135" y="12815"/>
                    <a:pt x="834" y="13415"/>
                  </a:cubicBezTo>
                  <a:cubicBezTo>
                    <a:pt x="0" y="15183"/>
                    <a:pt x="501" y="17285"/>
                    <a:pt x="2035" y="18452"/>
                  </a:cubicBezTo>
                  <a:cubicBezTo>
                    <a:pt x="2836" y="19019"/>
                    <a:pt x="3761" y="19303"/>
                    <a:pt x="4683" y="19303"/>
                  </a:cubicBezTo>
                  <a:cubicBezTo>
                    <a:pt x="5604" y="19303"/>
                    <a:pt x="6522" y="19019"/>
                    <a:pt x="7306" y="18452"/>
                  </a:cubicBezTo>
                  <a:cubicBezTo>
                    <a:pt x="8873" y="17285"/>
                    <a:pt x="9607" y="15350"/>
                    <a:pt x="9274" y="13449"/>
                  </a:cubicBezTo>
                  <a:cubicBezTo>
                    <a:pt x="9074" y="12415"/>
                    <a:pt x="8573" y="11414"/>
                    <a:pt x="8707" y="10380"/>
                  </a:cubicBezTo>
                  <a:cubicBezTo>
                    <a:pt x="8840" y="9846"/>
                    <a:pt x="8940" y="9312"/>
                    <a:pt x="9007" y="8745"/>
                  </a:cubicBezTo>
                  <a:cubicBezTo>
                    <a:pt x="9007" y="7144"/>
                    <a:pt x="7039" y="6210"/>
                    <a:pt x="6739" y="4642"/>
                  </a:cubicBezTo>
                  <a:cubicBezTo>
                    <a:pt x="6580" y="3281"/>
                    <a:pt x="7593" y="2130"/>
                    <a:pt x="8894" y="2130"/>
                  </a:cubicBezTo>
                  <a:cubicBezTo>
                    <a:pt x="8964" y="2130"/>
                    <a:pt x="9035" y="2134"/>
                    <a:pt x="9107" y="2141"/>
                  </a:cubicBezTo>
                  <a:lnTo>
                    <a:pt x="8240" y="406"/>
                  </a:lnTo>
                  <a:cubicBezTo>
                    <a:pt x="7698" y="128"/>
                    <a:pt x="7135" y="1"/>
                    <a:pt x="658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029;p61"/>
            <p:cNvSpPr/>
            <p:nvPr/>
          </p:nvSpPr>
          <p:spPr>
            <a:xfrm>
              <a:off x="3633600" y="1877625"/>
              <a:ext cx="254375" cy="513850"/>
            </a:xfrm>
            <a:custGeom>
              <a:avLst/>
              <a:gdLst/>
              <a:ahLst/>
              <a:cxnLst/>
              <a:rect l="l" t="t" r="r" b="b"/>
              <a:pathLst>
                <a:path w="10175" h="20554" extrusionOk="0">
                  <a:moveTo>
                    <a:pt x="4837" y="0"/>
                  </a:moveTo>
                  <a:lnTo>
                    <a:pt x="0" y="4470"/>
                  </a:lnTo>
                  <a:lnTo>
                    <a:pt x="201" y="17346"/>
                  </a:lnTo>
                  <a:cubicBezTo>
                    <a:pt x="330" y="19152"/>
                    <a:pt x="1800" y="20553"/>
                    <a:pt x="3586" y="20553"/>
                  </a:cubicBezTo>
                  <a:cubicBezTo>
                    <a:pt x="3647" y="20553"/>
                    <a:pt x="3708" y="20552"/>
                    <a:pt x="3770" y="20548"/>
                  </a:cubicBezTo>
                  <a:cubicBezTo>
                    <a:pt x="5571" y="20482"/>
                    <a:pt x="6972" y="19047"/>
                    <a:pt x="7072" y="17279"/>
                  </a:cubicBezTo>
                  <a:cubicBezTo>
                    <a:pt x="7106" y="16012"/>
                    <a:pt x="7172" y="14911"/>
                    <a:pt x="7172" y="14911"/>
                  </a:cubicBezTo>
                  <a:cubicBezTo>
                    <a:pt x="7172" y="14911"/>
                    <a:pt x="9941" y="14577"/>
                    <a:pt x="10074" y="11742"/>
                  </a:cubicBezTo>
                  <a:cubicBezTo>
                    <a:pt x="10174" y="8907"/>
                    <a:pt x="9908" y="2435"/>
                    <a:pt x="9908" y="2435"/>
                  </a:cubicBezTo>
                  <a:lnTo>
                    <a:pt x="4837" y="0"/>
                  </a:lnTo>
                  <a:close/>
                </a:path>
              </a:pathLst>
            </a:custGeom>
            <a:solidFill>
              <a:srgbClr val="CC8B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030;p61"/>
            <p:cNvSpPr/>
            <p:nvPr/>
          </p:nvSpPr>
          <p:spPr>
            <a:xfrm>
              <a:off x="3744500" y="2043575"/>
              <a:ext cx="20875" cy="17775"/>
            </a:xfrm>
            <a:custGeom>
              <a:avLst/>
              <a:gdLst/>
              <a:ahLst/>
              <a:cxnLst/>
              <a:rect l="l" t="t" r="r" b="b"/>
              <a:pathLst>
                <a:path w="835" h="711" extrusionOk="0">
                  <a:moveTo>
                    <a:pt x="468" y="0"/>
                  </a:moveTo>
                  <a:cubicBezTo>
                    <a:pt x="134" y="0"/>
                    <a:pt x="1" y="401"/>
                    <a:pt x="201" y="601"/>
                  </a:cubicBezTo>
                  <a:cubicBezTo>
                    <a:pt x="278" y="677"/>
                    <a:pt x="368" y="711"/>
                    <a:pt x="457" y="711"/>
                  </a:cubicBezTo>
                  <a:cubicBezTo>
                    <a:pt x="639" y="711"/>
                    <a:pt x="812" y="569"/>
                    <a:pt x="835" y="367"/>
                  </a:cubicBezTo>
                  <a:cubicBezTo>
                    <a:pt x="802" y="167"/>
                    <a:pt x="668" y="0"/>
                    <a:pt x="46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031;p61"/>
            <p:cNvSpPr/>
            <p:nvPr/>
          </p:nvSpPr>
          <p:spPr>
            <a:xfrm>
              <a:off x="3737000" y="2038350"/>
              <a:ext cx="36725" cy="10550"/>
            </a:xfrm>
            <a:custGeom>
              <a:avLst/>
              <a:gdLst/>
              <a:ahLst/>
              <a:cxnLst/>
              <a:rect l="l" t="t" r="r" b="b"/>
              <a:pathLst>
                <a:path w="1469" h="422" extrusionOk="0">
                  <a:moveTo>
                    <a:pt x="665" y="1"/>
                  </a:moveTo>
                  <a:cubicBezTo>
                    <a:pt x="500" y="1"/>
                    <a:pt x="339" y="65"/>
                    <a:pt x="201" y="176"/>
                  </a:cubicBezTo>
                  <a:cubicBezTo>
                    <a:pt x="67" y="243"/>
                    <a:pt x="1" y="309"/>
                    <a:pt x="67" y="343"/>
                  </a:cubicBezTo>
                  <a:cubicBezTo>
                    <a:pt x="72" y="352"/>
                    <a:pt x="82" y="357"/>
                    <a:pt x="96" y="357"/>
                  </a:cubicBezTo>
                  <a:cubicBezTo>
                    <a:pt x="173" y="357"/>
                    <a:pt x="382" y="239"/>
                    <a:pt x="677" y="239"/>
                  </a:cubicBezTo>
                  <a:cubicBezTo>
                    <a:pt x="706" y="239"/>
                    <a:pt x="737" y="240"/>
                    <a:pt x="768" y="243"/>
                  </a:cubicBezTo>
                  <a:cubicBezTo>
                    <a:pt x="1089" y="243"/>
                    <a:pt x="1333" y="421"/>
                    <a:pt x="1412" y="421"/>
                  </a:cubicBezTo>
                  <a:cubicBezTo>
                    <a:pt x="1423" y="421"/>
                    <a:pt x="1431" y="418"/>
                    <a:pt x="1435" y="410"/>
                  </a:cubicBezTo>
                  <a:cubicBezTo>
                    <a:pt x="1468" y="410"/>
                    <a:pt x="1435" y="309"/>
                    <a:pt x="1302" y="209"/>
                  </a:cubicBezTo>
                  <a:cubicBezTo>
                    <a:pt x="1168" y="76"/>
                    <a:pt x="968" y="9"/>
                    <a:pt x="768" y="9"/>
                  </a:cubicBezTo>
                  <a:cubicBezTo>
                    <a:pt x="734" y="3"/>
                    <a:pt x="699" y="1"/>
                    <a:pt x="66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032;p61"/>
            <p:cNvSpPr/>
            <p:nvPr/>
          </p:nvSpPr>
          <p:spPr>
            <a:xfrm>
              <a:off x="3805400" y="2046075"/>
              <a:ext cx="27525" cy="85425"/>
            </a:xfrm>
            <a:custGeom>
              <a:avLst/>
              <a:gdLst/>
              <a:ahLst/>
              <a:cxnLst/>
              <a:rect l="l" t="t" r="r" b="b"/>
              <a:pathLst>
                <a:path w="1101" h="3417" extrusionOk="0">
                  <a:moveTo>
                    <a:pt x="0" y="0"/>
                  </a:moveTo>
                  <a:lnTo>
                    <a:pt x="0" y="0"/>
                  </a:lnTo>
                  <a:cubicBezTo>
                    <a:pt x="167" y="701"/>
                    <a:pt x="367" y="1401"/>
                    <a:pt x="600" y="2069"/>
                  </a:cubicBezTo>
                  <a:lnTo>
                    <a:pt x="901" y="2869"/>
                  </a:lnTo>
                  <a:cubicBezTo>
                    <a:pt x="934" y="2969"/>
                    <a:pt x="967" y="3069"/>
                    <a:pt x="934" y="3169"/>
                  </a:cubicBezTo>
                  <a:cubicBezTo>
                    <a:pt x="934" y="3236"/>
                    <a:pt x="834" y="3269"/>
                    <a:pt x="734" y="3269"/>
                  </a:cubicBezTo>
                  <a:cubicBezTo>
                    <a:pt x="534" y="3269"/>
                    <a:pt x="334" y="3303"/>
                    <a:pt x="133" y="3370"/>
                  </a:cubicBezTo>
                  <a:cubicBezTo>
                    <a:pt x="275" y="3393"/>
                    <a:pt x="417" y="3417"/>
                    <a:pt x="558" y="3417"/>
                  </a:cubicBezTo>
                  <a:cubicBezTo>
                    <a:pt x="617" y="3417"/>
                    <a:pt x="675" y="3413"/>
                    <a:pt x="734" y="3403"/>
                  </a:cubicBezTo>
                  <a:lnTo>
                    <a:pt x="901" y="3403"/>
                  </a:lnTo>
                  <a:cubicBezTo>
                    <a:pt x="1001" y="3370"/>
                    <a:pt x="1034" y="3303"/>
                    <a:pt x="1067" y="3236"/>
                  </a:cubicBezTo>
                  <a:cubicBezTo>
                    <a:pt x="1101" y="3103"/>
                    <a:pt x="1101" y="2969"/>
                    <a:pt x="1034" y="2836"/>
                  </a:cubicBezTo>
                  <a:lnTo>
                    <a:pt x="767" y="2035"/>
                  </a:lnTo>
                  <a:cubicBezTo>
                    <a:pt x="567" y="1335"/>
                    <a:pt x="300" y="634"/>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2033;p61"/>
            <p:cNvSpPr/>
            <p:nvPr/>
          </p:nvSpPr>
          <p:spPr>
            <a:xfrm>
              <a:off x="3722000" y="2220375"/>
              <a:ext cx="90925" cy="47800"/>
            </a:xfrm>
            <a:custGeom>
              <a:avLst/>
              <a:gdLst/>
              <a:ahLst/>
              <a:cxnLst/>
              <a:rect l="l" t="t" r="r" b="b"/>
              <a:pathLst>
                <a:path w="3637" h="1912" extrusionOk="0">
                  <a:moveTo>
                    <a:pt x="0" y="0"/>
                  </a:moveTo>
                  <a:cubicBezTo>
                    <a:pt x="0" y="0"/>
                    <a:pt x="771" y="1911"/>
                    <a:pt x="3290" y="1911"/>
                  </a:cubicBezTo>
                  <a:cubicBezTo>
                    <a:pt x="3391" y="1911"/>
                    <a:pt x="3496" y="1908"/>
                    <a:pt x="3603" y="1901"/>
                  </a:cubicBezTo>
                  <a:lnTo>
                    <a:pt x="3636" y="1201"/>
                  </a:lnTo>
                  <a:cubicBezTo>
                    <a:pt x="2335" y="1168"/>
                    <a:pt x="1068" y="767"/>
                    <a:pt x="0" y="0"/>
                  </a:cubicBezTo>
                  <a:close/>
                </a:path>
              </a:pathLst>
            </a:custGeom>
            <a:solidFill>
              <a:srgbClr val="B267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2034;p61"/>
            <p:cNvSpPr/>
            <p:nvPr/>
          </p:nvSpPr>
          <p:spPr>
            <a:xfrm>
              <a:off x="3525200" y="1848450"/>
              <a:ext cx="379450" cy="371950"/>
            </a:xfrm>
            <a:custGeom>
              <a:avLst/>
              <a:gdLst/>
              <a:ahLst/>
              <a:cxnLst/>
              <a:rect l="l" t="t" r="r" b="b"/>
              <a:pathLst>
                <a:path w="15178" h="14878" extrusionOk="0">
                  <a:moveTo>
                    <a:pt x="9825" y="1"/>
                  </a:moveTo>
                  <a:cubicBezTo>
                    <a:pt x="8545" y="1"/>
                    <a:pt x="7441" y="577"/>
                    <a:pt x="6588" y="577"/>
                  </a:cubicBezTo>
                  <a:cubicBezTo>
                    <a:pt x="6526" y="577"/>
                    <a:pt x="6464" y="573"/>
                    <a:pt x="6405" y="567"/>
                  </a:cubicBezTo>
                  <a:cubicBezTo>
                    <a:pt x="6263" y="546"/>
                    <a:pt x="6075" y="526"/>
                    <a:pt x="5852" y="526"/>
                  </a:cubicBezTo>
                  <a:cubicBezTo>
                    <a:pt x="4663" y="526"/>
                    <a:pt x="2494" y="1081"/>
                    <a:pt x="1201" y="4903"/>
                  </a:cubicBezTo>
                  <a:cubicBezTo>
                    <a:pt x="967" y="5671"/>
                    <a:pt x="801" y="6471"/>
                    <a:pt x="767" y="7305"/>
                  </a:cubicBezTo>
                  <a:lnTo>
                    <a:pt x="701" y="8339"/>
                  </a:lnTo>
                  <a:cubicBezTo>
                    <a:pt x="701" y="10774"/>
                    <a:pt x="0" y="14010"/>
                    <a:pt x="4470" y="14877"/>
                  </a:cubicBezTo>
                  <a:lnTo>
                    <a:pt x="4870" y="9040"/>
                  </a:lnTo>
                  <a:cubicBezTo>
                    <a:pt x="4870" y="9040"/>
                    <a:pt x="8873" y="7905"/>
                    <a:pt x="9373" y="2969"/>
                  </a:cubicBezTo>
                  <a:lnTo>
                    <a:pt x="9407" y="3002"/>
                  </a:lnTo>
                  <a:cubicBezTo>
                    <a:pt x="9674" y="3636"/>
                    <a:pt x="10174" y="5003"/>
                    <a:pt x="9874" y="6104"/>
                  </a:cubicBezTo>
                  <a:lnTo>
                    <a:pt x="13910" y="7105"/>
                  </a:lnTo>
                  <a:lnTo>
                    <a:pt x="14377" y="7539"/>
                  </a:lnTo>
                  <a:cubicBezTo>
                    <a:pt x="15178" y="5437"/>
                    <a:pt x="14644" y="3069"/>
                    <a:pt x="13043" y="1534"/>
                  </a:cubicBezTo>
                  <a:cubicBezTo>
                    <a:pt x="11889" y="339"/>
                    <a:pt x="10805" y="1"/>
                    <a:pt x="982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035;p61"/>
            <p:cNvSpPr/>
            <p:nvPr/>
          </p:nvSpPr>
          <p:spPr>
            <a:xfrm>
              <a:off x="3582125" y="2068625"/>
              <a:ext cx="64850" cy="80800"/>
            </a:xfrm>
            <a:custGeom>
              <a:avLst/>
              <a:gdLst/>
              <a:ahLst/>
              <a:cxnLst/>
              <a:rect l="l" t="t" r="r" b="b"/>
              <a:pathLst>
                <a:path w="2594" h="3232" extrusionOk="0">
                  <a:moveTo>
                    <a:pt x="2012" y="0"/>
                  </a:moveTo>
                  <a:cubicBezTo>
                    <a:pt x="1607" y="0"/>
                    <a:pt x="1190" y="279"/>
                    <a:pt x="992" y="499"/>
                  </a:cubicBezTo>
                  <a:cubicBezTo>
                    <a:pt x="1" y="1581"/>
                    <a:pt x="822" y="3231"/>
                    <a:pt x="2141" y="3231"/>
                  </a:cubicBezTo>
                  <a:cubicBezTo>
                    <a:pt x="2286" y="3231"/>
                    <a:pt x="2438" y="3211"/>
                    <a:pt x="2593" y="3168"/>
                  </a:cubicBezTo>
                  <a:lnTo>
                    <a:pt x="2593" y="266"/>
                  </a:lnTo>
                  <a:cubicBezTo>
                    <a:pt x="2424" y="74"/>
                    <a:pt x="2219" y="0"/>
                    <a:pt x="2012" y="0"/>
                  </a:cubicBezTo>
                  <a:close/>
                </a:path>
              </a:pathLst>
            </a:custGeom>
            <a:solidFill>
              <a:srgbClr val="CC8B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036;p61"/>
            <p:cNvSpPr/>
            <p:nvPr/>
          </p:nvSpPr>
          <p:spPr>
            <a:xfrm>
              <a:off x="3609425" y="2091850"/>
              <a:ext cx="25025" cy="35500"/>
            </a:xfrm>
            <a:custGeom>
              <a:avLst/>
              <a:gdLst/>
              <a:ahLst/>
              <a:cxnLst/>
              <a:rect l="l" t="t" r="r" b="b"/>
              <a:pathLst>
                <a:path w="1001" h="1420" extrusionOk="0">
                  <a:moveTo>
                    <a:pt x="625" y="0"/>
                  </a:moveTo>
                  <a:cubicBezTo>
                    <a:pt x="571" y="0"/>
                    <a:pt x="467" y="15"/>
                    <a:pt x="334" y="104"/>
                  </a:cubicBezTo>
                  <a:cubicBezTo>
                    <a:pt x="234" y="171"/>
                    <a:pt x="134" y="271"/>
                    <a:pt x="100" y="371"/>
                  </a:cubicBezTo>
                  <a:cubicBezTo>
                    <a:pt x="0" y="538"/>
                    <a:pt x="0" y="705"/>
                    <a:pt x="67" y="871"/>
                  </a:cubicBezTo>
                  <a:cubicBezTo>
                    <a:pt x="167" y="1138"/>
                    <a:pt x="400" y="1338"/>
                    <a:pt x="667" y="1405"/>
                  </a:cubicBezTo>
                  <a:cubicBezTo>
                    <a:pt x="734" y="1416"/>
                    <a:pt x="793" y="1420"/>
                    <a:pt x="843" y="1420"/>
                  </a:cubicBezTo>
                  <a:cubicBezTo>
                    <a:pt x="942" y="1420"/>
                    <a:pt x="1001" y="1405"/>
                    <a:pt x="1001" y="1405"/>
                  </a:cubicBezTo>
                  <a:cubicBezTo>
                    <a:pt x="1001" y="1372"/>
                    <a:pt x="901" y="1338"/>
                    <a:pt x="734" y="1238"/>
                  </a:cubicBezTo>
                  <a:cubicBezTo>
                    <a:pt x="500" y="1172"/>
                    <a:pt x="367" y="1005"/>
                    <a:pt x="267" y="771"/>
                  </a:cubicBezTo>
                  <a:cubicBezTo>
                    <a:pt x="200" y="571"/>
                    <a:pt x="267" y="371"/>
                    <a:pt x="434" y="204"/>
                  </a:cubicBezTo>
                  <a:cubicBezTo>
                    <a:pt x="567" y="104"/>
                    <a:pt x="667" y="37"/>
                    <a:pt x="667" y="4"/>
                  </a:cubicBezTo>
                  <a:cubicBezTo>
                    <a:pt x="667" y="4"/>
                    <a:pt x="652" y="0"/>
                    <a:pt x="625" y="0"/>
                  </a:cubicBezTo>
                  <a:close/>
                </a:path>
              </a:pathLst>
            </a:custGeom>
            <a:solidFill>
              <a:srgbClr val="B267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037;p61"/>
            <p:cNvSpPr/>
            <p:nvPr/>
          </p:nvSpPr>
          <p:spPr>
            <a:xfrm>
              <a:off x="3616075" y="2140300"/>
              <a:ext cx="21725" cy="15875"/>
            </a:xfrm>
            <a:custGeom>
              <a:avLst/>
              <a:gdLst/>
              <a:ahLst/>
              <a:cxnLst/>
              <a:rect l="l" t="t" r="r" b="b"/>
              <a:pathLst>
                <a:path w="869" h="635" extrusionOk="0">
                  <a:moveTo>
                    <a:pt x="368" y="1"/>
                  </a:moveTo>
                  <a:cubicBezTo>
                    <a:pt x="1" y="101"/>
                    <a:pt x="34" y="635"/>
                    <a:pt x="435" y="635"/>
                  </a:cubicBezTo>
                  <a:cubicBezTo>
                    <a:pt x="802" y="635"/>
                    <a:pt x="868" y="101"/>
                    <a:pt x="501"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038;p61"/>
            <p:cNvSpPr/>
            <p:nvPr/>
          </p:nvSpPr>
          <p:spPr>
            <a:xfrm>
              <a:off x="3538525" y="2093600"/>
              <a:ext cx="13375" cy="64250"/>
            </a:xfrm>
            <a:custGeom>
              <a:avLst/>
              <a:gdLst/>
              <a:ahLst/>
              <a:cxnLst/>
              <a:rect l="l" t="t" r="r" b="b"/>
              <a:pathLst>
                <a:path w="535" h="2570" extrusionOk="0">
                  <a:moveTo>
                    <a:pt x="168" y="1"/>
                  </a:moveTo>
                  <a:cubicBezTo>
                    <a:pt x="34" y="434"/>
                    <a:pt x="1" y="901"/>
                    <a:pt x="101" y="1335"/>
                  </a:cubicBezTo>
                  <a:cubicBezTo>
                    <a:pt x="134" y="1769"/>
                    <a:pt x="301" y="2202"/>
                    <a:pt x="534" y="2569"/>
                  </a:cubicBezTo>
                  <a:cubicBezTo>
                    <a:pt x="501" y="2136"/>
                    <a:pt x="434" y="1735"/>
                    <a:pt x="334" y="1302"/>
                  </a:cubicBezTo>
                  <a:cubicBezTo>
                    <a:pt x="301" y="868"/>
                    <a:pt x="234" y="434"/>
                    <a:pt x="168"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039;p61"/>
            <p:cNvSpPr/>
            <p:nvPr/>
          </p:nvSpPr>
          <p:spPr>
            <a:xfrm>
              <a:off x="4034725" y="2292925"/>
              <a:ext cx="204325" cy="245200"/>
            </a:xfrm>
            <a:custGeom>
              <a:avLst/>
              <a:gdLst/>
              <a:ahLst/>
              <a:cxnLst/>
              <a:rect l="l" t="t" r="r" b="b"/>
              <a:pathLst>
                <a:path w="8173" h="9808" extrusionOk="0">
                  <a:moveTo>
                    <a:pt x="7539" y="0"/>
                  </a:moveTo>
                  <a:lnTo>
                    <a:pt x="0" y="9107"/>
                  </a:lnTo>
                  <a:lnTo>
                    <a:pt x="734" y="9807"/>
                  </a:lnTo>
                  <a:lnTo>
                    <a:pt x="8173" y="601"/>
                  </a:lnTo>
                  <a:lnTo>
                    <a:pt x="7539"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040;p61"/>
            <p:cNvSpPr/>
            <p:nvPr/>
          </p:nvSpPr>
          <p:spPr>
            <a:xfrm>
              <a:off x="4038050" y="2356300"/>
              <a:ext cx="180150" cy="262700"/>
            </a:xfrm>
            <a:custGeom>
              <a:avLst/>
              <a:gdLst/>
              <a:ahLst/>
              <a:cxnLst/>
              <a:rect l="l" t="t" r="r" b="b"/>
              <a:pathLst>
                <a:path w="7206" h="10508" extrusionOk="0">
                  <a:moveTo>
                    <a:pt x="2836" y="0"/>
                  </a:moveTo>
                  <a:cubicBezTo>
                    <a:pt x="2636" y="34"/>
                    <a:pt x="2169" y="1301"/>
                    <a:pt x="1902" y="2035"/>
                  </a:cubicBezTo>
                  <a:cubicBezTo>
                    <a:pt x="1635" y="2736"/>
                    <a:pt x="468" y="6105"/>
                    <a:pt x="468" y="6105"/>
                  </a:cubicBezTo>
                  <a:lnTo>
                    <a:pt x="1" y="6638"/>
                  </a:lnTo>
                  <a:lnTo>
                    <a:pt x="3637" y="10508"/>
                  </a:lnTo>
                  <a:cubicBezTo>
                    <a:pt x="4637" y="9340"/>
                    <a:pt x="5538" y="8139"/>
                    <a:pt x="6405" y="6839"/>
                  </a:cubicBezTo>
                  <a:cubicBezTo>
                    <a:pt x="7206" y="5504"/>
                    <a:pt x="5571" y="1134"/>
                    <a:pt x="5571" y="1134"/>
                  </a:cubicBezTo>
                  <a:lnTo>
                    <a:pt x="3903" y="3002"/>
                  </a:lnTo>
                  <a:cubicBezTo>
                    <a:pt x="3903" y="3002"/>
                    <a:pt x="3325" y="3434"/>
                    <a:pt x="2959" y="3434"/>
                  </a:cubicBezTo>
                  <a:cubicBezTo>
                    <a:pt x="2674" y="3434"/>
                    <a:pt x="2518" y="3171"/>
                    <a:pt x="2869" y="2235"/>
                  </a:cubicBezTo>
                  <a:cubicBezTo>
                    <a:pt x="3670" y="67"/>
                    <a:pt x="3003" y="0"/>
                    <a:pt x="2836" y="0"/>
                  </a:cubicBezTo>
                  <a:close/>
                </a:path>
              </a:pathLst>
            </a:custGeom>
            <a:solidFill>
              <a:srgbClr val="CC8B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041;p61"/>
            <p:cNvSpPr/>
            <p:nvPr/>
          </p:nvSpPr>
          <p:spPr>
            <a:xfrm>
              <a:off x="3778700" y="2138650"/>
              <a:ext cx="32550" cy="32675"/>
            </a:xfrm>
            <a:custGeom>
              <a:avLst/>
              <a:gdLst/>
              <a:ahLst/>
              <a:cxnLst/>
              <a:rect l="l" t="t" r="r" b="b"/>
              <a:pathLst>
                <a:path w="1302" h="1307" extrusionOk="0">
                  <a:moveTo>
                    <a:pt x="668" y="0"/>
                  </a:moveTo>
                  <a:cubicBezTo>
                    <a:pt x="434" y="33"/>
                    <a:pt x="234" y="167"/>
                    <a:pt x="101" y="367"/>
                  </a:cubicBezTo>
                  <a:cubicBezTo>
                    <a:pt x="1" y="567"/>
                    <a:pt x="34" y="834"/>
                    <a:pt x="167" y="1034"/>
                  </a:cubicBezTo>
                  <a:cubicBezTo>
                    <a:pt x="287" y="1184"/>
                    <a:pt x="460" y="1306"/>
                    <a:pt x="662" y="1306"/>
                  </a:cubicBezTo>
                  <a:cubicBezTo>
                    <a:pt x="686" y="1306"/>
                    <a:pt x="710" y="1305"/>
                    <a:pt x="734" y="1301"/>
                  </a:cubicBezTo>
                  <a:cubicBezTo>
                    <a:pt x="868" y="1301"/>
                    <a:pt x="1001" y="1268"/>
                    <a:pt x="1101" y="1168"/>
                  </a:cubicBezTo>
                  <a:cubicBezTo>
                    <a:pt x="1235" y="967"/>
                    <a:pt x="1302" y="734"/>
                    <a:pt x="1235" y="500"/>
                  </a:cubicBezTo>
                  <a:cubicBezTo>
                    <a:pt x="1201" y="367"/>
                    <a:pt x="1135" y="234"/>
                    <a:pt x="1068" y="134"/>
                  </a:cubicBezTo>
                  <a:cubicBezTo>
                    <a:pt x="1003" y="69"/>
                    <a:pt x="911" y="32"/>
                    <a:pt x="818" y="32"/>
                  </a:cubicBezTo>
                  <a:cubicBezTo>
                    <a:pt x="766" y="32"/>
                    <a:pt x="715" y="43"/>
                    <a:pt x="668" y="67"/>
                  </a:cubicBezTo>
                  <a:lnTo>
                    <a:pt x="668" y="0"/>
                  </a:lnTo>
                  <a:close/>
                </a:path>
              </a:pathLst>
            </a:custGeom>
            <a:solidFill>
              <a:srgbClr val="B267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042;p61"/>
            <p:cNvSpPr/>
            <p:nvPr/>
          </p:nvSpPr>
          <p:spPr>
            <a:xfrm>
              <a:off x="3774525" y="2138575"/>
              <a:ext cx="38400" cy="20525"/>
            </a:xfrm>
            <a:custGeom>
              <a:avLst/>
              <a:gdLst/>
              <a:ahLst/>
              <a:cxnLst/>
              <a:rect l="l" t="t" r="r" b="b"/>
              <a:pathLst>
                <a:path w="1536" h="821" extrusionOk="0">
                  <a:moveTo>
                    <a:pt x="79" y="1"/>
                  </a:moveTo>
                  <a:cubicBezTo>
                    <a:pt x="75" y="1"/>
                    <a:pt x="71" y="1"/>
                    <a:pt x="68" y="3"/>
                  </a:cubicBezTo>
                  <a:cubicBezTo>
                    <a:pt x="1" y="3"/>
                    <a:pt x="201" y="403"/>
                    <a:pt x="668" y="670"/>
                  </a:cubicBezTo>
                  <a:cubicBezTo>
                    <a:pt x="901" y="787"/>
                    <a:pt x="1118" y="820"/>
                    <a:pt x="1277" y="820"/>
                  </a:cubicBezTo>
                  <a:cubicBezTo>
                    <a:pt x="1435" y="820"/>
                    <a:pt x="1535" y="787"/>
                    <a:pt x="1535" y="770"/>
                  </a:cubicBezTo>
                  <a:cubicBezTo>
                    <a:pt x="1535" y="704"/>
                    <a:pt x="1168" y="670"/>
                    <a:pt x="768" y="470"/>
                  </a:cubicBezTo>
                  <a:cubicBezTo>
                    <a:pt x="388" y="280"/>
                    <a:pt x="159" y="1"/>
                    <a:pt x="7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043;p61"/>
            <p:cNvSpPr/>
            <p:nvPr/>
          </p:nvSpPr>
          <p:spPr>
            <a:xfrm>
              <a:off x="3847075" y="2042525"/>
              <a:ext cx="18800" cy="18575"/>
            </a:xfrm>
            <a:custGeom>
              <a:avLst/>
              <a:gdLst/>
              <a:ahLst/>
              <a:cxnLst/>
              <a:rect l="l" t="t" r="r" b="b"/>
              <a:pathLst>
                <a:path w="752" h="743" extrusionOk="0">
                  <a:moveTo>
                    <a:pt x="372" y="1"/>
                  </a:moveTo>
                  <a:cubicBezTo>
                    <a:pt x="184" y="1"/>
                    <a:pt x="1" y="126"/>
                    <a:pt x="34" y="376"/>
                  </a:cubicBezTo>
                  <a:cubicBezTo>
                    <a:pt x="34" y="576"/>
                    <a:pt x="168" y="743"/>
                    <a:pt x="368" y="743"/>
                  </a:cubicBezTo>
                  <a:cubicBezTo>
                    <a:pt x="568" y="743"/>
                    <a:pt x="735" y="576"/>
                    <a:pt x="735" y="376"/>
                  </a:cubicBezTo>
                  <a:cubicBezTo>
                    <a:pt x="751" y="126"/>
                    <a:pt x="560" y="1"/>
                    <a:pt x="37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044;p61"/>
            <p:cNvSpPr/>
            <p:nvPr/>
          </p:nvSpPr>
          <p:spPr>
            <a:xfrm>
              <a:off x="3837900" y="2037525"/>
              <a:ext cx="36725" cy="10550"/>
            </a:xfrm>
            <a:custGeom>
              <a:avLst/>
              <a:gdLst/>
              <a:ahLst/>
              <a:cxnLst/>
              <a:rect l="l" t="t" r="r" b="b"/>
              <a:pathLst>
                <a:path w="1469" h="422" extrusionOk="0">
                  <a:moveTo>
                    <a:pt x="662" y="0"/>
                  </a:moveTo>
                  <a:cubicBezTo>
                    <a:pt x="498" y="0"/>
                    <a:pt x="338" y="60"/>
                    <a:pt x="201" y="142"/>
                  </a:cubicBezTo>
                  <a:cubicBezTo>
                    <a:pt x="68" y="242"/>
                    <a:pt x="1" y="309"/>
                    <a:pt x="34" y="342"/>
                  </a:cubicBezTo>
                  <a:cubicBezTo>
                    <a:pt x="44" y="352"/>
                    <a:pt x="58" y="356"/>
                    <a:pt x="76" y="356"/>
                  </a:cubicBezTo>
                  <a:cubicBezTo>
                    <a:pt x="171" y="356"/>
                    <a:pt x="378" y="239"/>
                    <a:pt x="651" y="239"/>
                  </a:cubicBezTo>
                  <a:cubicBezTo>
                    <a:pt x="678" y="239"/>
                    <a:pt x="706" y="240"/>
                    <a:pt x="735" y="242"/>
                  </a:cubicBezTo>
                  <a:cubicBezTo>
                    <a:pt x="1085" y="242"/>
                    <a:pt x="1333" y="421"/>
                    <a:pt x="1412" y="421"/>
                  </a:cubicBezTo>
                  <a:cubicBezTo>
                    <a:pt x="1423" y="421"/>
                    <a:pt x="1431" y="417"/>
                    <a:pt x="1435" y="409"/>
                  </a:cubicBezTo>
                  <a:cubicBezTo>
                    <a:pt x="1469" y="409"/>
                    <a:pt x="1402" y="309"/>
                    <a:pt x="1302" y="209"/>
                  </a:cubicBezTo>
                  <a:cubicBezTo>
                    <a:pt x="1135" y="76"/>
                    <a:pt x="968" y="9"/>
                    <a:pt x="768" y="9"/>
                  </a:cubicBezTo>
                  <a:cubicBezTo>
                    <a:pt x="733" y="3"/>
                    <a:pt x="697" y="0"/>
                    <a:pt x="66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045;p61"/>
            <p:cNvSpPr/>
            <p:nvPr/>
          </p:nvSpPr>
          <p:spPr>
            <a:xfrm>
              <a:off x="3727000" y="2015150"/>
              <a:ext cx="39225" cy="10475"/>
            </a:xfrm>
            <a:custGeom>
              <a:avLst/>
              <a:gdLst/>
              <a:ahLst/>
              <a:cxnLst/>
              <a:rect l="l" t="t" r="r" b="b"/>
              <a:pathLst>
                <a:path w="1569" h="419" extrusionOk="0">
                  <a:moveTo>
                    <a:pt x="1078" y="0"/>
                  </a:moveTo>
                  <a:cubicBezTo>
                    <a:pt x="974" y="0"/>
                    <a:pt x="858" y="10"/>
                    <a:pt x="734" y="37"/>
                  </a:cubicBezTo>
                  <a:cubicBezTo>
                    <a:pt x="301" y="103"/>
                    <a:pt x="0" y="370"/>
                    <a:pt x="34" y="404"/>
                  </a:cubicBezTo>
                  <a:cubicBezTo>
                    <a:pt x="39" y="414"/>
                    <a:pt x="52" y="419"/>
                    <a:pt x="70" y="419"/>
                  </a:cubicBezTo>
                  <a:cubicBezTo>
                    <a:pt x="168" y="419"/>
                    <a:pt x="437" y="293"/>
                    <a:pt x="801" y="237"/>
                  </a:cubicBezTo>
                  <a:cubicBezTo>
                    <a:pt x="1201" y="170"/>
                    <a:pt x="1568" y="170"/>
                    <a:pt x="1568" y="103"/>
                  </a:cubicBezTo>
                  <a:cubicBezTo>
                    <a:pt x="1568" y="79"/>
                    <a:pt x="1370" y="0"/>
                    <a:pt x="107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046;p61"/>
            <p:cNvSpPr/>
            <p:nvPr/>
          </p:nvSpPr>
          <p:spPr>
            <a:xfrm>
              <a:off x="3296700" y="3032950"/>
              <a:ext cx="1023250" cy="429150"/>
            </a:xfrm>
            <a:custGeom>
              <a:avLst/>
              <a:gdLst/>
              <a:ahLst/>
              <a:cxnLst/>
              <a:rect l="l" t="t" r="r" b="b"/>
              <a:pathLst>
                <a:path w="40930" h="17166" extrusionOk="0">
                  <a:moveTo>
                    <a:pt x="7458" y="0"/>
                  </a:moveTo>
                  <a:cubicBezTo>
                    <a:pt x="6160" y="0"/>
                    <a:pt x="4879" y="314"/>
                    <a:pt x="3770" y="988"/>
                  </a:cubicBezTo>
                  <a:lnTo>
                    <a:pt x="0" y="10428"/>
                  </a:lnTo>
                  <a:lnTo>
                    <a:pt x="13443" y="15865"/>
                  </a:lnTo>
                  <a:lnTo>
                    <a:pt x="31222" y="17166"/>
                  </a:lnTo>
                  <a:lnTo>
                    <a:pt x="40929" y="9294"/>
                  </a:lnTo>
                  <a:cubicBezTo>
                    <a:pt x="39290" y="8336"/>
                    <a:pt x="37475" y="7869"/>
                    <a:pt x="35676" y="7869"/>
                  </a:cubicBezTo>
                  <a:cubicBezTo>
                    <a:pt x="32899" y="7869"/>
                    <a:pt x="30158" y="8983"/>
                    <a:pt x="28154" y="11128"/>
                  </a:cubicBezTo>
                  <a:cubicBezTo>
                    <a:pt x="26723" y="8847"/>
                    <a:pt x="24317" y="7641"/>
                    <a:pt x="21879" y="7641"/>
                  </a:cubicBezTo>
                  <a:cubicBezTo>
                    <a:pt x="20110" y="7641"/>
                    <a:pt x="18323" y="8276"/>
                    <a:pt x="16879" y="9594"/>
                  </a:cubicBezTo>
                  <a:cubicBezTo>
                    <a:pt x="16479" y="6492"/>
                    <a:pt x="15011" y="3490"/>
                    <a:pt x="12509" y="1655"/>
                  </a:cubicBezTo>
                  <a:cubicBezTo>
                    <a:pt x="11061" y="593"/>
                    <a:pt x="9243" y="0"/>
                    <a:pt x="7458" y="0"/>
                  </a:cubicBez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047;p61"/>
            <p:cNvSpPr/>
            <p:nvPr/>
          </p:nvSpPr>
          <p:spPr>
            <a:xfrm>
              <a:off x="3389250" y="3025000"/>
              <a:ext cx="930700" cy="306175"/>
            </a:xfrm>
            <a:custGeom>
              <a:avLst/>
              <a:gdLst/>
              <a:ahLst/>
              <a:cxnLst/>
              <a:rect l="l" t="t" r="r" b="b"/>
              <a:pathLst>
                <a:path w="37228" h="12247" extrusionOk="0">
                  <a:moveTo>
                    <a:pt x="4035" y="1"/>
                  </a:moveTo>
                  <a:cubicBezTo>
                    <a:pt x="3094" y="1"/>
                    <a:pt x="2157" y="188"/>
                    <a:pt x="1268" y="539"/>
                  </a:cubicBezTo>
                  <a:cubicBezTo>
                    <a:pt x="401" y="872"/>
                    <a:pt x="1" y="1239"/>
                    <a:pt x="34" y="1306"/>
                  </a:cubicBezTo>
                  <a:cubicBezTo>
                    <a:pt x="38" y="1314"/>
                    <a:pt x="48" y="1317"/>
                    <a:pt x="64" y="1317"/>
                  </a:cubicBezTo>
                  <a:cubicBezTo>
                    <a:pt x="183" y="1317"/>
                    <a:pt x="633" y="1111"/>
                    <a:pt x="1368" y="905"/>
                  </a:cubicBezTo>
                  <a:cubicBezTo>
                    <a:pt x="2036" y="720"/>
                    <a:pt x="2734" y="627"/>
                    <a:pt x="3434" y="627"/>
                  </a:cubicBezTo>
                  <a:cubicBezTo>
                    <a:pt x="3994" y="627"/>
                    <a:pt x="4556" y="687"/>
                    <a:pt x="5104" y="805"/>
                  </a:cubicBezTo>
                  <a:cubicBezTo>
                    <a:pt x="5972" y="972"/>
                    <a:pt x="6772" y="1272"/>
                    <a:pt x="7540" y="1706"/>
                  </a:cubicBezTo>
                  <a:cubicBezTo>
                    <a:pt x="8407" y="2206"/>
                    <a:pt x="9207" y="2840"/>
                    <a:pt x="9875" y="3607"/>
                  </a:cubicBezTo>
                  <a:cubicBezTo>
                    <a:pt x="11376" y="5409"/>
                    <a:pt x="12343" y="7644"/>
                    <a:pt x="12643" y="9979"/>
                  </a:cubicBezTo>
                  <a:lnTo>
                    <a:pt x="12743" y="10979"/>
                  </a:lnTo>
                  <a:lnTo>
                    <a:pt x="13510" y="10312"/>
                  </a:lnTo>
                  <a:cubicBezTo>
                    <a:pt x="14478" y="9445"/>
                    <a:pt x="15645" y="8878"/>
                    <a:pt x="16913" y="8644"/>
                  </a:cubicBezTo>
                  <a:cubicBezTo>
                    <a:pt x="17339" y="8563"/>
                    <a:pt x="17768" y="8522"/>
                    <a:pt x="18196" y="8522"/>
                  </a:cubicBezTo>
                  <a:cubicBezTo>
                    <a:pt x="19174" y="8522"/>
                    <a:pt x="20144" y="8737"/>
                    <a:pt x="21049" y="9178"/>
                  </a:cubicBezTo>
                  <a:cubicBezTo>
                    <a:pt x="22250" y="9712"/>
                    <a:pt x="23284" y="10612"/>
                    <a:pt x="24018" y="11713"/>
                  </a:cubicBezTo>
                  <a:lnTo>
                    <a:pt x="24352" y="12247"/>
                  </a:lnTo>
                  <a:lnTo>
                    <a:pt x="24785" y="11780"/>
                  </a:lnTo>
                  <a:cubicBezTo>
                    <a:pt x="26019" y="10479"/>
                    <a:pt x="27554" y="9512"/>
                    <a:pt x="29288" y="8978"/>
                  </a:cubicBezTo>
                  <a:cubicBezTo>
                    <a:pt x="30237" y="8700"/>
                    <a:pt x="31217" y="8567"/>
                    <a:pt x="32196" y="8567"/>
                  </a:cubicBezTo>
                  <a:cubicBezTo>
                    <a:pt x="32629" y="8567"/>
                    <a:pt x="33062" y="8593"/>
                    <a:pt x="33491" y="8644"/>
                  </a:cubicBezTo>
                  <a:cubicBezTo>
                    <a:pt x="34425" y="8744"/>
                    <a:pt x="35326" y="8978"/>
                    <a:pt x="36193" y="9311"/>
                  </a:cubicBezTo>
                  <a:cubicBezTo>
                    <a:pt x="36762" y="9521"/>
                    <a:pt x="37089" y="9650"/>
                    <a:pt x="37174" y="9650"/>
                  </a:cubicBezTo>
                  <a:cubicBezTo>
                    <a:pt x="37184" y="9650"/>
                    <a:pt x="37191" y="9648"/>
                    <a:pt x="37194" y="9645"/>
                  </a:cubicBezTo>
                  <a:cubicBezTo>
                    <a:pt x="37227" y="9612"/>
                    <a:pt x="36927" y="9345"/>
                    <a:pt x="36360" y="9011"/>
                  </a:cubicBezTo>
                  <a:cubicBezTo>
                    <a:pt x="35493" y="8544"/>
                    <a:pt x="34559" y="8211"/>
                    <a:pt x="33591" y="8044"/>
                  </a:cubicBezTo>
                  <a:cubicBezTo>
                    <a:pt x="32953" y="7916"/>
                    <a:pt x="32308" y="7855"/>
                    <a:pt x="31665" y="7855"/>
                  </a:cubicBezTo>
                  <a:cubicBezTo>
                    <a:pt x="30797" y="7855"/>
                    <a:pt x="29931" y="7967"/>
                    <a:pt x="29088" y="8177"/>
                  </a:cubicBezTo>
                  <a:cubicBezTo>
                    <a:pt x="27353" y="8626"/>
                    <a:pt x="25806" y="9477"/>
                    <a:pt x="24519" y="10682"/>
                  </a:cubicBezTo>
                  <a:lnTo>
                    <a:pt x="24519" y="10682"/>
                  </a:lnTo>
                  <a:cubicBezTo>
                    <a:pt x="23742" y="9615"/>
                    <a:pt x="22705" y="8761"/>
                    <a:pt x="21516" y="8211"/>
                  </a:cubicBezTo>
                  <a:cubicBezTo>
                    <a:pt x="20484" y="7695"/>
                    <a:pt x="19337" y="7443"/>
                    <a:pt x="18191" y="7443"/>
                  </a:cubicBezTo>
                  <a:cubicBezTo>
                    <a:pt x="17706" y="7443"/>
                    <a:pt x="17222" y="7488"/>
                    <a:pt x="16746" y="7577"/>
                  </a:cubicBezTo>
                  <a:cubicBezTo>
                    <a:pt x="15594" y="7786"/>
                    <a:pt x="14503" y="8243"/>
                    <a:pt x="13555" y="8914"/>
                  </a:cubicBezTo>
                  <a:lnTo>
                    <a:pt x="13555" y="8914"/>
                  </a:lnTo>
                  <a:cubicBezTo>
                    <a:pt x="13100" y="6698"/>
                    <a:pt x="12069" y="4643"/>
                    <a:pt x="10575" y="2974"/>
                  </a:cubicBezTo>
                  <a:cubicBezTo>
                    <a:pt x="9808" y="2140"/>
                    <a:pt x="8941" y="1473"/>
                    <a:pt x="7940" y="972"/>
                  </a:cubicBezTo>
                  <a:cubicBezTo>
                    <a:pt x="7106" y="539"/>
                    <a:pt x="6172" y="238"/>
                    <a:pt x="5238" y="105"/>
                  </a:cubicBezTo>
                  <a:cubicBezTo>
                    <a:pt x="4839" y="35"/>
                    <a:pt x="4437" y="1"/>
                    <a:pt x="4035"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048;p61"/>
            <p:cNvSpPr/>
            <p:nvPr/>
          </p:nvSpPr>
          <p:spPr>
            <a:xfrm>
              <a:off x="3084050" y="1650375"/>
              <a:ext cx="216000" cy="215125"/>
            </a:xfrm>
            <a:custGeom>
              <a:avLst/>
              <a:gdLst/>
              <a:ahLst/>
              <a:cxnLst/>
              <a:rect l="l" t="t" r="r" b="b"/>
              <a:pathLst>
                <a:path w="8640" h="8605" extrusionOk="0">
                  <a:moveTo>
                    <a:pt x="4603" y="0"/>
                  </a:moveTo>
                  <a:cubicBezTo>
                    <a:pt x="4445" y="0"/>
                    <a:pt x="4286" y="17"/>
                    <a:pt x="4136" y="50"/>
                  </a:cubicBezTo>
                  <a:cubicBezTo>
                    <a:pt x="3302" y="151"/>
                    <a:pt x="2502" y="484"/>
                    <a:pt x="1835" y="984"/>
                  </a:cubicBezTo>
                  <a:cubicBezTo>
                    <a:pt x="1368" y="1351"/>
                    <a:pt x="967" y="1785"/>
                    <a:pt x="667" y="2285"/>
                  </a:cubicBezTo>
                  <a:cubicBezTo>
                    <a:pt x="300" y="2886"/>
                    <a:pt x="100" y="3553"/>
                    <a:pt x="67" y="4220"/>
                  </a:cubicBezTo>
                  <a:cubicBezTo>
                    <a:pt x="0" y="4987"/>
                    <a:pt x="167" y="5755"/>
                    <a:pt x="534" y="6422"/>
                  </a:cubicBezTo>
                  <a:cubicBezTo>
                    <a:pt x="901" y="7156"/>
                    <a:pt x="1501" y="7723"/>
                    <a:pt x="2235" y="8123"/>
                  </a:cubicBezTo>
                  <a:cubicBezTo>
                    <a:pt x="2863" y="8437"/>
                    <a:pt x="3564" y="8604"/>
                    <a:pt x="4255" y="8604"/>
                  </a:cubicBezTo>
                  <a:cubicBezTo>
                    <a:pt x="4372" y="8604"/>
                    <a:pt x="4488" y="8600"/>
                    <a:pt x="4603" y="8590"/>
                  </a:cubicBezTo>
                  <a:cubicBezTo>
                    <a:pt x="5371" y="8490"/>
                    <a:pt x="6071" y="8190"/>
                    <a:pt x="6705" y="7756"/>
                  </a:cubicBezTo>
                  <a:cubicBezTo>
                    <a:pt x="7739" y="6989"/>
                    <a:pt x="8406" y="5821"/>
                    <a:pt x="8540" y="4554"/>
                  </a:cubicBezTo>
                  <a:cubicBezTo>
                    <a:pt x="8640" y="3686"/>
                    <a:pt x="8406" y="2852"/>
                    <a:pt x="7939" y="2152"/>
                  </a:cubicBezTo>
                  <a:cubicBezTo>
                    <a:pt x="7772" y="1885"/>
                    <a:pt x="7539" y="1652"/>
                    <a:pt x="7272" y="1485"/>
                  </a:cubicBezTo>
                  <a:lnTo>
                    <a:pt x="7272" y="1485"/>
                  </a:lnTo>
                  <a:cubicBezTo>
                    <a:pt x="7239" y="1518"/>
                    <a:pt x="7505" y="1752"/>
                    <a:pt x="7772" y="2219"/>
                  </a:cubicBezTo>
                  <a:cubicBezTo>
                    <a:pt x="8173" y="2919"/>
                    <a:pt x="8339" y="3720"/>
                    <a:pt x="8239" y="4520"/>
                  </a:cubicBezTo>
                  <a:cubicBezTo>
                    <a:pt x="8073" y="5688"/>
                    <a:pt x="7405" y="6755"/>
                    <a:pt x="6438" y="7422"/>
                  </a:cubicBezTo>
                  <a:cubicBezTo>
                    <a:pt x="5871" y="7856"/>
                    <a:pt x="5237" y="8090"/>
                    <a:pt x="4537" y="8190"/>
                  </a:cubicBezTo>
                  <a:cubicBezTo>
                    <a:pt x="4448" y="8196"/>
                    <a:pt x="4359" y="8199"/>
                    <a:pt x="4270" y="8199"/>
                  </a:cubicBezTo>
                  <a:cubicBezTo>
                    <a:pt x="2898" y="8199"/>
                    <a:pt x="1590" y="7477"/>
                    <a:pt x="901" y="6255"/>
                  </a:cubicBezTo>
                  <a:cubicBezTo>
                    <a:pt x="567" y="5621"/>
                    <a:pt x="434" y="4954"/>
                    <a:pt x="467" y="4253"/>
                  </a:cubicBezTo>
                  <a:cubicBezTo>
                    <a:pt x="500" y="3653"/>
                    <a:pt x="667" y="3053"/>
                    <a:pt x="967" y="2486"/>
                  </a:cubicBezTo>
                  <a:cubicBezTo>
                    <a:pt x="1234" y="2019"/>
                    <a:pt x="1601" y="1585"/>
                    <a:pt x="2035" y="1251"/>
                  </a:cubicBezTo>
                  <a:cubicBezTo>
                    <a:pt x="2669" y="751"/>
                    <a:pt x="3403" y="384"/>
                    <a:pt x="4170" y="217"/>
                  </a:cubicBezTo>
                  <a:cubicBezTo>
                    <a:pt x="4737" y="84"/>
                    <a:pt x="5070" y="84"/>
                    <a:pt x="5070" y="50"/>
                  </a:cubicBezTo>
                  <a:cubicBezTo>
                    <a:pt x="4920" y="17"/>
                    <a:pt x="4762" y="0"/>
                    <a:pt x="4603"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2049;p61"/>
            <p:cNvSpPr/>
            <p:nvPr/>
          </p:nvSpPr>
          <p:spPr>
            <a:xfrm>
              <a:off x="3161650" y="1619425"/>
              <a:ext cx="55850" cy="74050"/>
            </a:xfrm>
            <a:custGeom>
              <a:avLst/>
              <a:gdLst/>
              <a:ahLst/>
              <a:cxnLst/>
              <a:rect l="l" t="t" r="r" b="b"/>
              <a:pathLst>
                <a:path w="2234" h="2962" extrusionOk="0">
                  <a:moveTo>
                    <a:pt x="285" y="0"/>
                  </a:moveTo>
                  <a:cubicBezTo>
                    <a:pt x="260" y="0"/>
                    <a:pt x="242" y="7"/>
                    <a:pt x="232" y="21"/>
                  </a:cubicBezTo>
                  <a:cubicBezTo>
                    <a:pt x="645" y="523"/>
                    <a:pt x="1084" y="972"/>
                    <a:pt x="1573" y="1369"/>
                  </a:cubicBezTo>
                  <a:lnTo>
                    <a:pt x="1573" y="1369"/>
                  </a:lnTo>
                  <a:cubicBezTo>
                    <a:pt x="654" y="2169"/>
                    <a:pt x="0" y="2860"/>
                    <a:pt x="65" y="2956"/>
                  </a:cubicBezTo>
                  <a:cubicBezTo>
                    <a:pt x="70" y="2960"/>
                    <a:pt x="78" y="2962"/>
                    <a:pt x="87" y="2962"/>
                  </a:cubicBezTo>
                  <a:cubicBezTo>
                    <a:pt x="255" y="2962"/>
                    <a:pt x="1049" y="2411"/>
                    <a:pt x="1933" y="1622"/>
                  </a:cubicBezTo>
                  <a:lnTo>
                    <a:pt x="2033" y="1522"/>
                  </a:lnTo>
                  <a:lnTo>
                    <a:pt x="2233" y="1355"/>
                  </a:lnTo>
                  <a:lnTo>
                    <a:pt x="2033" y="1188"/>
                  </a:lnTo>
                  <a:cubicBezTo>
                    <a:pt x="1226" y="501"/>
                    <a:pt x="499" y="0"/>
                    <a:pt x="285"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2050;p61"/>
            <p:cNvSpPr/>
            <p:nvPr/>
          </p:nvSpPr>
          <p:spPr>
            <a:xfrm>
              <a:off x="2927250" y="1501025"/>
              <a:ext cx="564600" cy="495150"/>
            </a:xfrm>
            <a:custGeom>
              <a:avLst/>
              <a:gdLst/>
              <a:ahLst/>
              <a:cxnLst/>
              <a:rect l="l" t="t" r="r" b="b"/>
              <a:pathLst>
                <a:path w="22584" h="19806" extrusionOk="0">
                  <a:moveTo>
                    <a:pt x="10693" y="465"/>
                  </a:moveTo>
                  <a:cubicBezTo>
                    <a:pt x="10909" y="465"/>
                    <a:pt x="11125" y="472"/>
                    <a:pt x="11342" y="487"/>
                  </a:cubicBezTo>
                  <a:cubicBezTo>
                    <a:pt x="18447" y="954"/>
                    <a:pt x="22584" y="8760"/>
                    <a:pt x="18948" y="14864"/>
                  </a:cubicBezTo>
                  <a:lnTo>
                    <a:pt x="18914" y="14931"/>
                  </a:lnTo>
                  <a:lnTo>
                    <a:pt x="18948" y="14998"/>
                  </a:lnTo>
                  <a:cubicBezTo>
                    <a:pt x="19782" y="16465"/>
                    <a:pt x="20482" y="17599"/>
                    <a:pt x="20949" y="18400"/>
                  </a:cubicBezTo>
                  <a:cubicBezTo>
                    <a:pt x="21216" y="18800"/>
                    <a:pt x="21383" y="19101"/>
                    <a:pt x="21516" y="19334"/>
                  </a:cubicBezTo>
                  <a:cubicBezTo>
                    <a:pt x="21605" y="19467"/>
                    <a:pt x="21664" y="19570"/>
                    <a:pt x="21694" y="19625"/>
                  </a:cubicBezTo>
                  <a:lnTo>
                    <a:pt x="21694" y="19625"/>
                  </a:lnTo>
                  <a:cubicBezTo>
                    <a:pt x="21627" y="19609"/>
                    <a:pt x="21505" y="19572"/>
                    <a:pt x="21316" y="19501"/>
                  </a:cubicBezTo>
                  <a:lnTo>
                    <a:pt x="20149" y="19201"/>
                  </a:lnTo>
                  <a:cubicBezTo>
                    <a:pt x="19148" y="18900"/>
                    <a:pt x="17714" y="18500"/>
                    <a:pt x="15912" y="18033"/>
                  </a:cubicBezTo>
                  <a:lnTo>
                    <a:pt x="15879" y="18033"/>
                  </a:lnTo>
                  <a:lnTo>
                    <a:pt x="15812" y="18066"/>
                  </a:lnTo>
                  <a:cubicBezTo>
                    <a:pt x="14345" y="18967"/>
                    <a:pt x="12610" y="19467"/>
                    <a:pt x="10875" y="19501"/>
                  </a:cubicBezTo>
                  <a:cubicBezTo>
                    <a:pt x="9841" y="19501"/>
                    <a:pt x="8807" y="19334"/>
                    <a:pt x="7807" y="19034"/>
                  </a:cubicBezTo>
                  <a:cubicBezTo>
                    <a:pt x="6739" y="18667"/>
                    <a:pt x="5738" y="18133"/>
                    <a:pt x="4871" y="17433"/>
                  </a:cubicBezTo>
                  <a:cubicBezTo>
                    <a:pt x="535" y="13997"/>
                    <a:pt x="1" y="7626"/>
                    <a:pt x="3737" y="3556"/>
                  </a:cubicBezTo>
                  <a:cubicBezTo>
                    <a:pt x="5556" y="1583"/>
                    <a:pt x="8059" y="465"/>
                    <a:pt x="10693" y="465"/>
                  </a:cubicBezTo>
                  <a:close/>
                  <a:moveTo>
                    <a:pt x="21749" y="19634"/>
                  </a:moveTo>
                  <a:cubicBezTo>
                    <a:pt x="21749" y="19634"/>
                    <a:pt x="21750" y="19634"/>
                    <a:pt x="21750" y="19634"/>
                  </a:cubicBezTo>
                  <a:cubicBezTo>
                    <a:pt x="21750" y="19634"/>
                    <a:pt x="21750" y="19634"/>
                    <a:pt x="21749" y="19634"/>
                  </a:cubicBezTo>
                  <a:close/>
                  <a:moveTo>
                    <a:pt x="10628" y="0"/>
                  </a:moveTo>
                  <a:cubicBezTo>
                    <a:pt x="8072" y="0"/>
                    <a:pt x="5473" y="996"/>
                    <a:pt x="3437" y="3222"/>
                  </a:cubicBezTo>
                  <a:cubicBezTo>
                    <a:pt x="2436" y="4290"/>
                    <a:pt x="1702" y="5591"/>
                    <a:pt x="1269" y="6992"/>
                  </a:cubicBezTo>
                  <a:cubicBezTo>
                    <a:pt x="835" y="8326"/>
                    <a:pt x="735" y="9760"/>
                    <a:pt x="902" y="11161"/>
                  </a:cubicBezTo>
                  <a:cubicBezTo>
                    <a:pt x="1202" y="13763"/>
                    <a:pt x="2569" y="16132"/>
                    <a:pt x="4638" y="17733"/>
                  </a:cubicBezTo>
                  <a:cubicBezTo>
                    <a:pt x="5572" y="18467"/>
                    <a:pt x="6606" y="19000"/>
                    <a:pt x="7740" y="19367"/>
                  </a:cubicBezTo>
                  <a:cubicBezTo>
                    <a:pt x="8656" y="19642"/>
                    <a:pt x="9628" y="19805"/>
                    <a:pt x="10605" y="19805"/>
                  </a:cubicBezTo>
                  <a:cubicBezTo>
                    <a:pt x="10695" y="19805"/>
                    <a:pt x="10785" y="19804"/>
                    <a:pt x="10875" y="19801"/>
                  </a:cubicBezTo>
                  <a:cubicBezTo>
                    <a:pt x="12666" y="19768"/>
                    <a:pt x="14423" y="19241"/>
                    <a:pt x="15951" y="18284"/>
                  </a:cubicBezTo>
                  <a:lnTo>
                    <a:pt x="15951" y="18284"/>
                  </a:lnTo>
                  <a:cubicBezTo>
                    <a:pt x="17785" y="18742"/>
                    <a:pt x="19261" y="19070"/>
                    <a:pt x="20249" y="19301"/>
                  </a:cubicBezTo>
                  <a:lnTo>
                    <a:pt x="21383" y="19568"/>
                  </a:lnTo>
                  <a:cubicBezTo>
                    <a:pt x="21530" y="19610"/>
                    <a:pt x="21638" y="19625"/>
                    <a:pt x="21697" y="19631"/>
                  </a:cubicBezTo>
                  <a:lnTo>
                    <a:pt x="21697" y="19631"/>
                  </a:lnTo>
                  <a:cubicBezTo>
                    <a:pt x="21710" y="19655"/>
                    <a:pt x="21716" y="19668"/>
                    <a:pt x="21716" y="19668"/>
                  </a:cubicBezTo>
                  <a:cubicBezTo>
                    <a:pt x="21712" y="19656"/>
                    <a:pt x="21708" y="19643"/>
                    <a:pt x="21703" y="19631"/>
                  </a:cubicBezTo>
                  <a:lnTo>
                    <a:pt x="21703" y="19631"/>
                  </a:lnTo>
                  <a:cubicBezTo>
                    <a:pt x="21730" y="19634"/>
                    <a:pt x="21746" y="19634"/>
                    <a:pt x="21749" y="19634"/>
                  </a:cubicBezTo>
                  <a:lnTo>
                    <a:pt x="21749" y="19634"/>
                  </a:lnTo>
                  <a:cubicBezTo>
                    <a:pt x="21740" y="19634"/>
                    <a:pt x="21724" y="19632"/>
                    <a:pt x="21701" y="19626"/>
                  </a:cubicBezTo>
                  <a:lnTo>
                    <a:pt x="21701" y="19626"/>
                  </a:lnTo>
                  <a:cubicBezTo>
                    <a:pt x="21665" y="19540"/>
                    <a:pt x="21612" y="19454"/>
                    <a:pt x="21583" y="19367"/>
                  </a:cubicBezTo>
                  <a:cubicBezTo>
                    <a:pt x="21450" y="19134"/>
                    <a:pt x="21283" y="18834"/>
                    <a:pt x="21083" y="18433"/>
                  </a:cubicBezTo>
                  <a:cubicBezTo>
                    <a:pt x="20655" y="17645"/>
                    <a:pt x="20034" y="16468"/>
                    <a:pt x="19186" y="14934"/>
                  </a:cubicBezTo>
                  <a:lnTo>
                    <a:pt x="19186" y="14934"/>
                  </a:lnTo>
                  <a:cubicBezTo>
                    <a:pt x="20096" y="13414"/>
                    <a:pt x="20582" y="11670"/>
                    <a:pt x="20582" y="9894"/>
                  </a:cubicBezTo>
                  <a:cubicBezTo>
                    <a:pt x="20582" y="3908"/>
                    <a:pt x="15691" y="0"/>
                    <a:pt x="1062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051;p61"/>
            <p:cNvSpPr/>
            <p:nvPr/>
          </p:nvSpPr>
          <p:spPr>
            <a:xfrm>
              <a:off x="2107500" y="2946725"/>
              <a:ext cx="883175" cy="1224225"/>
            </a:xfrm>
            <a:custGeom>
              <a:avLst/>
              <a:gdLst/>
              <a:ahLst/>
              <a:cxnLst/>
              <a:rect l="l" t="t" r="r" b="b"/>
              <a:pathLst>
                <a:path w="35327" h="48969" extrusionOk="0">
                  <a:moveTo>
                    <a:pt x="34" y="0"/>
                  </a:moveTo>
                  <a:cubicBezTo>
                    <a:pt x="1" y="200"/>
                    <a:pt x="1" y="434"/>
                    <a:pt x="34" y="634"/>
                  </a:cubicBezTo>
                  <a:cubicBezTo>
                    <a:pt x="34" y="1101"/>
                    <a:pt x="68" y="1701"/>
                    <a:pt x="101" y="2502"/>
                  </a:cubicBezTo>
                  <a:cubicBezTo>
                    <a:pt x="501" y="8206"/>
                    <a:pt x="1869" y="13777"/>
                    <a:pt x="4070" y="19047"/>
                  </a:cubicBezTo>
                  <a:cubicBezTo>
                    <a:pt x="4838" y="20915"/>
                    <a:pt x="5738" y="22716"/>
                    <a:pt x="6706" y="24484"/>
                  </a:cubicBezTo>
                  <a:cubicBezTo>
                    <a:pt x="7740" y="26352"/>
                    <a:pt x="8907" y="28187"/>
                    <a:pt x="10175" y="29922"/>
                  </a:cubicBezTo>
                  <a:cubicBezTo>
                    <a:pt x="11442" y="31690"/>
                    <a:pt x="12777" y="33357"/>
                    <a:pt x="14244" y="34959"/>
                  </a:cubicBezTo>
                  <a:cubicBezTo>
                    <a:pt x="15579" y="36460"/>
                    <a:pt x="17013" y="37861"/>
                    <a:pt x="18514" y="39195"/>
                  </a:cubicBezTo>
                  <a:cubicBezTo>
                    <a:pt x="19948" y="40496"/>
                    <a:pt x="21383" y="41630"/>
                    <a:pt x="22750" y="42631"/>
                  </a:cubicBezTo>
                  <a:cubicBezTo>
                    <a:pt x="24151" y="43631"/>
                    <a:pt x="25486" y="44499"/>
                    <a:pt x="26720" y="45233"/>
                  </a:cubicBezTo>
                  <a:cubicBezTo>
                    <a:pt x="28688" y="46433"/>
                    <a:pt x="30756" y="47401"/>
                    <a:pt x="32924" y="48235"/>
                  </a:cubicBezTo>
                  <a:lnTo>
                    <a:pt x="33925" y="48568"/>
                  </a:lnTo>
                  <a:cubicBezTo>
                    <a:pt x="34225" y="48668"/>
                    <a:pt x="34492" y="48735"/>
                    <a:pt x="34692" y="48802"/>
                  </a:cubicBezTo>
                  <a:cubicBezTo>
                    <a:pt x="34892" y="48869"/>
                    <a:pt x="35093" y="48935"/>
                    <a:pt x="35326" y="48969"/>
                  </a:cubicBezTo>
                  <a:cubicBezTo>
                    <a:pt x="35126" y="48869"/>
                    <a:pt x="34926" y="48768"/>
                    <a:pt x="34726" y="48702"/>
                  </a:cubicBezTo>
                  <a:lnTo>
                    <a:pt x="33992" y="48468"/>
                  </a:lnTo>
                  <a:lnTo>
                    <a:pt x="32991" y="48068"/>
                  </a:lnTo>
                  <a:cubicBezTo>
                    <a:pt x="30890" y="47201"/>
                    <a:pt x="28855" y="46167"/>
                    <a:pt x="26887" y="44966"/>
                  </a:cubicBezTo>
                  <a:cubicBezTo>
                    <a:pt x="25686" y="44232"/>
                    <a:pt x="24352" y="43365"/>
                    <a:pt x="22984" y="42331"/>
                  </a:cubicBezTo>
                  <a:cubicBezTo>
                    <a:pt x="21650" y="41330"/>
                    <a:pt x="20215" y="40196"/>
                    <a:pt x="18781" y="38895"/>
                  </a:cubicBezTo>
                  <a:cubicBezTo>
                    <a:pt x="17380" y="37627"/>
                    <a:pt x="15979" y="36226"/>
                    <a:pt x="14578" y="34692"/>
                  </a:cubicBezTo>
                  <a:cubicBezTo>
                    <a:pt x="11709" y="31489"/>
                    <a:pt x="9174" y="27987"/>
                    <a:pt x="7106" y="24251"/>
                  </a:cubicBezTo>
                  <a:cubicBezTo>
                    <a:pt x="6105" y="22516"/>
                    <a:pt x="5238" y="20715"/>
                    <a:pt x="4437" y="18880"/>
                  </a:cubicBezTo>
                  <a:cubicBezTo>
                    <a:pt x="3103" y="15778"/>
                    <a:pt x="2069" y="12576"/>
                    <a:pt x="1335" y="9240"/>
                  </a:cubicBezTo>
                  <a:cubicBezTo>
                    <a:pt x="868" y="7039"/>
                    <a:pt x="501" y="4770"/>
                    <a:pt x="268" y="2502"/>
                  </a:cubicBezTo>
                  <a:cubicBezTo>
                    <a:pt x="201" y="1701"/>
                    <a:pt x="134" y="1068"/>
                    <a:pt x="101" y="634"/>
                  </a:cubicBezTo>
                  <a:cubicBezTo>
                    <a:pt x="101" y="434"/>
                    <a:pt x="68" y="200"/>
                    <a:pt x="34" y="0"/>
                  </a:cubicBezTo>
                  <a:close/>
                </a:path>
              </a:pathLst>
            </a:custGeom>
            <a:solidFill>
              <a:srgbClr val="9D66F9"/>
            </a:solidFill>
            <a:ln w="9525" cap="flat" cmpd="sng">
              <a:solidFill>
                <a:srgbClr val="BD8CF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052;p61"/>
            <p:cNvSpPr/>
            <p:nvPr/>
          </p:nvSpPr>
          <p:spPr>
            <a:xfrm>
              <a:off x="2900575" y="4090750"/>
              <a:ext cx="115100" cy="104600"/>
            </a:xfrm>
            <a:custGeom>
              <a:avLst/>
              <a:gdLst/>
              <a:ahLst/>
              <a:cxnLst/>
              <a:rect l="l" t="t" r="r" b="b"/>
              <a:pathLst>
                <a:path w="4604" h="4184" extrusionOk="0">
                  <a:moveTo>
                    <a:pt x="1382" y="0"/>
                  </a:moveTo>
                  <a:cubicBezTo>
                    <a:pt x="1376" y="0"/>
                    <a:pt x="1371" y="2"/>
                    <a:pt x="1368" y="5"/>
                  </a:cubicBezTo>
                  <a:cubicBezTo>
                    <a:pt x="1272" y="70"/>
                    <a:pt x="2352" y="1527"/>
                    <a:pt x="3802" y="3333"/>
                  </a:cubicBezTo>
                  <a:lnTo>
                    <a:pt x="3802" y="3333"/>
                  </a:lnTo>
                  <a:cubicBezTo>
                    <a:pt x="1645" y="3683"/>
                    <a:pt x="1" y="4047"/>
                    <a:pt x="1" y="4142"/>
                  </a:cubicBezTo>
                  <a:cubicBezTo>
                    <a:pt x="1" y="4170"/>
                    <a:pt x="85" y="4183"/>
                    <a:pt x="241" y="4183"/>
                  </a:cubicBezTo>
                  <a:cubicBezTo>
                    <a:pt x="823" y="4183"/>
                    <a:pt x="2395" y="3997"/>
                    <a:pt x="4237" y="3708"/>
                  </a:cubicBezTo>
                  <a:lnTo>
                    <a:pt x="4604" y="3641"/>
                  </a:lnTo>
                  <a:lnTo>
                    <a:pt x="4370" y="3341"/>
                  </a:lnTo>
                  <a:lnTo>
                    <a:pt x="4304" y="3274"/>
                  </a:lnTo>
                  <a:cubicBezTo>
                    <a:pt x="2819" y="1434"/>
                    <a:pt x="1553" y="0"/>
                    <a:pt x="1382" y="0"/>
                  </a:cubicBezTo>
                  <a:close/>
                </a:path>
              </a:pathLst>
            </a:custGeom>
            <a:solidFill>
              <a:srgbClr val="9D66F9"/>
            </a:solidFill>
            <a:ln w="9525" cap="flat" cmpd="sng">
              <a:solidFill>
                <a:srgbClr val="BD8CF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053;p61"/>
            <p:cNvSpPr/>
            <p:nvPr/>
          </p:nvSpPr>
          <p:spPr>
            <a:xfrm>
              <a:off x="4787750" y="2369650"/>
              <a:ext cx="679675" cy="1641200"/>
            </a:xfrm>
            <a:custGeom>
              <a:avLst/>
              <a:gdLst/>
              <a:ahLst/>
              <a:cxnLst/>
              <a:rect l="l" t="t" r="r" b="b"/>
              <a:pathLst>
                <a:path w="27187" h="65648" extrusionOk="0">
                  <a:moveTo>
                    <a:pt x="25285" y="0"/>
                  </a:moveTo>
                  <a:cubicBezTo>
                    <a:pt x="25285" y="33"/>
                    <a:pt x="25319" y="100"/>
                    <a:pt x="25319" y="167"/>
                  </a:cubicBezTo>
                  <a:cubicBezTo>
                    <a:pt x="25352" y="300"/>
                    <a:pt x="25386" y="467"/>
                    <a:pt x="25452" y="734"/>
                  </a:cubicBezTo>
                  <a:cubicBezTo>
                    <a:pt x="25519" y="967"/>
                    <a:pt x="25586" y="1268"/>
                    <a:pt x="25686" y="1601"/>
                  </a:cubicBezTo>
                  <a:cubicBezTo>
                    <a:pt x="25752" y="1968"/>
                    <a:pt x="25853" y="2368"/>
                    <a:pt x="25919" y="2835"/>
                  </a:cubicBezTo>
                  <a:cubicBezTo>
                    <a:pt x="26453" y="5437"/>
                    <a:pt x="26720" y="8106"/>
                    <a:pt x="26820" y="10774"/>
                  </a:cubicBezTo>
                  <a:cubicBezTo>
                    <a:pt x="26887" y="12442"/>
                    <a:pt x="26887" y="14277"/>
                    <a:pt x="26753" y="16278"/>
                  </a:cubicBezTo>
                  <a:cubicBezTo>
                    <a:pt x="26620" y="18246"/>
                    <a:pt x="26420" y="20348"/>
                    <a:pt x="26053" y="22550"/>
                  </a:cubicBezTo>
                  <a:cubicBezTo>
                    <a:pt x="25719" y="24751"/>
                    <a:pt x="25252" y="27019"/>
                    <a:pt x="24618" y="29388"/>
                  </a:cubicBezTo>
                  <a:cubicBezTo>
                    <a:pt x="23985" y="31789"/>
                    <a:pt x="23217" y="34158"/>
                    <a:pt x="22317" y="36493"/>
                  </a:cubicBezTo>
                  <a:cubicBezTo>
                    <a:pt x="21416" y="38828"/>
                    <a:pt x="20382" y="41096"/>
                    <a:pt x="19248" y="43298"/>
                  </a:cubicBezTo>
                  <a:cubicBezTo>
                    <a:pt x="18647" y="44365"/>
                    <a:pt x="18080" y="45366"/>
                    <a:pt x="17513" y="46400"/>
                  </a:cubicBezTo>
                  <a:cubicBezTo>
                    <a:pt x="16913" y="47401"/>
                    <a:pt x="16279" y="48368"/>
                    <a:pt x="15679" y="49302"/>
                  </a:cubicBezTo>
                  <a:cubicBezTo>
                    <a:pt x="13477" y="52571"/>
                    <a:pt x="10975" y="55640"/>
                    <a:pt x="8240" y="58475"/>
                  </a:cubicBezTo>
                  <a:cubicBezTo>
                    <a:pt x="6339" y="60343"/>
                    <a:pt x="4371" y="62145"/>
                    <a:pt x="2302" y="63812"/>
                  </a:cubicBezTo>
                  <a:lnTo>
                    <a:pt x="601" y="65147"/>
                  </a:lnTo>
                  <a:lnTo>
                    <a:pt x="168" y="65514"/>
                  </a:lnTo>
                  <a:cubicBezTo>
                    <a:pt x="101" y="65547"/>
                    <a:pt x="67" y="65580"/>
                    <a:pt x="1" y="65647"/>
                  </a:cubicBezTo>
                  <a:cubicBezTo>
                    <a:pt x="34" y="65647"/>
                    <a:pt x="67" y="65614"/>
                    <a:pt x="168" y="65547"/>
                  </a:cubicBezTo>
                  <a:lnTo>
                    <a:pt x="635" y="65213"/>
                  </a:lnTo>
                  <a:lnTo>
                    <a:pt x="2402" y="63979"/>
                  </a:lnTo>
                  <a:cubicBezTo>
                    <a:pt x="4537" y="62345"/>
                    <a:pt x="6539" y="60577"/>
                    <a:pt x="8440" y="58709"/>
                  </a:cubicBezTo>
                  <a:cubicBezTo>
                    <a:pt x="11242" y="55873"/>
                    <a:pt x="13777" y="52805"/>
                    <a:pt x="16012" y="49535"/>
                  </a:cubicBezTo>
                  <a:cubicBezTo>
                    <a:pt x="16613" y="48601"/>
                    <a:pt x="17213" y="47634"/>
                    <a:pt x="17847" y="46633"/>
                  </a:cubicBezTo>
                  <a:cubicBezTo>
                    <a:pt x="18481" y="45633"/>
                    <a:pt x="19014" y="44565"/>
                    <a:pt x="19615" y="43498"/>
                  </a:cubicBezTo>
                  <a:cubicBezTo>
                    <a:pt x="20782" y="41263"/>
                    <a:pt x="21816" y="38961"/>
                    <a:pt x="22750" y="36626"/>
                  </a:cubicBezTo>
                  <a:cubicBezTo>
                    <a:pt x="23651" y="34291"/>
                    <a:pt x="24418" y="31890"/>
                    <a:pt x="25052" y="29454"/>
                  </a:cubicBezTo>
                  <a:cubicBezTo>
                    <a:pt x="25686" y="27119"/>
                    <a:pt x="26119" y="24818"/>
                    <a:pt x="26486" y="22583"/>
                  </a:cubicBezTo>
                  <a:cubicBezTo>
                    <a:pt x="26820" y="20381"/>
                    <a:pt x="27053" y="18246"/>
                    <a:pt x="27120" y="16278"/>
                  </a:cubicBezTo>
                  <a:cubicBezTo>
                    <a:pt x="27187" y="14277"/>
                    <a:pt x="27187" y="12409"/>
                    <a:pt x="27120" y="10741"/>
                  </a:cubicBezTo>
                  <a:cubicBezTo>
                    <a:pt x="27020" y="8072"/>
                    <a:pt x="26686" y="5404"/>
                    <a:pt x="26086" y="2802"/>
                  </a:cubicBezTo>
                  <a:cubicBezTo>
                    <a:pt x="25986" y="2335"/>
                    <a:pt x="25886" y="1935"/>
                    <a:pt x="25786" y="1601"/>
                  </a:cubicBezTo>
                  <a:cubicBezTo>
                    <a:pt x="25719" y="1234"/>
                    <a:pt x="25619" y="934"/>
                    <a:pt x="25552" y="701"/>
                  </a:cubicBezTo>
                  <a:cubicBezTo>
                    <a:pt x="25452" y="467"/>
                    <a:pt x="25419" y="300"/>
                    <a:pt x="25386" y="167"/>
                  </a:cubicBezTo>
                  <a:cubicBezTo>
                    <a:pt x="25319" y="33"/>
                    <a:pt x="25286" y="0"/>
                    <a:pt x="25285" y="0"/>
                  </a:cubicBezTo>
                  <a:close/>
                </a:path>
              </a:pathLst>
            </a:custGeom>
            <a:solidFill>
              <a:srgbClr val="9D66F9"/>
            </a:solidFill>
            <a:ln w="9525" cap="flat" cmpd="sng">
              <a:solidFill>
                <a:srgbClr val="BD8CF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054;p61"/>
            <p:cNvSpPr/>
            <p:nvPr/>
          </p:nvSpPr>
          <p:spPr>
            <a:xfrm>
              <a:off x="5374850" y="2339625"/>
              <a:ext cx="128450" cy="135125"/>
            </a:xfrm>
            <a:custGeom>
              <a:avLst/>
              <a:gdLst/>
              <a:ahLst/>
              <a:cxnLst/>
              <a:rect l="l" t="t" r="r" b="b"/>
              <a:pathLst>
                <a:path w="5138" h="5405" extrusionOk="0">
                  <a:moveTo>
                    <a:pt x="1601" y="0"/>
                  </a:moveTo>
                  <a:lnTo>
                    <a:pt x="1501" y="334"/>
                  </a:lnTo>
                  <a:lnTo>
                    <a:pt x="1468" y="467"/>
                  </a:lnTo>
                  <a:cubicBezTo>
                    <a:pt x="601" y="3169"/>
                    <a:pt x="0" y="5371"/>
                    <a:pt x="100" y="5404"/>
                  </a:cubicBezTo>
                  <a:cubicBezTo>
                    <a:pt x="101" y="5404"/>
                    <a:pt x="102" y="5404"/>
                    <a:pt x="103" y="5404"/>
                  </a:cubicBezTo>
                  <a:cubicBezTo>
                    <a:pt x="209" y="5404"/>
                    <a:pt x="960" y="3409"/>
                    <a:pt x="1790" y="844"/>
                  </a:cubicBezTo>
                  <a:lnTo>
                    <a:pt x="1790" y="844"/>
                  </a:lnTo>
                  <a:cubicBezTo>
                    <a:pt x="3503" y="2702"/>
                    <a:pt x="4881" y="4105"/>
                    <a:pt x="5029" y="4105"/>
                  </a:cubicBezTo>
                  <a:cubicBezTo>
                    <a:pt x="5032" y="4105"/>
                    <a:pt x="5035" y="4104"/>
                    <a:pt x="5037" y="4103"/>
                  </a:cubicBezTo>
                  <a:cubicBezTo>
                    <a:pt x="5137" y="4036"/>
                    <a:pt x="3703" y="2302"/>
                    <a:pt x="1868" y="267"/>
                  </a:cubicBezTo>
                  <a:lnTo>
                    <a:pt x="1601" y="0"/>
                  </a:lnTo>
                  <a:close/>
                </a:path>
              </a:pathLst>
            </a:custGeom>
            <a:solidFill>
              <a:srgbClr val="9D66F9"/>
            </a:solidFill>
            <a:ln w="9525" cap="flat" cmpd="sng">
              <a:solidFill>
                <a:srgbClr val="BD8CF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055;p61"/>
            <p:cNvSpPr/>
            <p:nvPr/>
          </p:nvSpPr>
          <p:spPr>
            <a:xfrm>
              <a:off x="2507800" y="980925"/>
              <a:ext cx="2173250" cy="580650"/>
            </a:xfrm>
            <a:custGeom>
              <a:avLst/>
              <a:gdLst/>
              <a:ahLst/>
              <a:cxnLst/>
              <a:rect l="l" t="t" r="r" b="b"/>
              <a:pathLst>
                <a:path w="86930" h="23226" extrusionOk="0">
                  <a:moveTo>
                    <a:pt x="50653" y="1"/>
                  </a:moveTo>
                  <a:cubicBezTo>
                    <a:pt x="47526" y="1"/>
                    <a:pt x="44399" y="226"/>
                    <a:pt x="41296" y="676"/>
                  </a:cubicBezTo>
                  <a:cubicBezTo>
                    <a:pt x="35092" y="1577"/>
                    <a:pt x="29054" y="3312"/>
                    <a:pt x="23317" y="5813"/>
                  </a:cubicBezTo>
                  <a:cubicBezTo>
                    <a:pt x="18614" y="7848"/>
                    <a:pt x="14177" y="10417"/>
                    <a:pt x="10074" y="13486"/>
                  </a:cubicBezTo>
                  <a:cubicBezTo>
                    <a:pt x="9674" y="13819"/>
                    <a:pt x="9240" y="14119"/>
                    <a:pt x="8840" y="14453"/>
                  </a:cubicBezTo>
                  <a:cubicBezTo>
                    <a:pt x="8406" y="14753"/>
                    <a:pt x="8006" y="15053"/>
                    <a:pt x="7639" y="15387"/>
                  </a:cubicBezTo>
                  <a:lnTo>
                    <a:pt x="5571" y="17222"/>
                  </a:lnTo>
                  <a:lnTo>
                    <a:pt x="5071" y="17622"/>
                  </a:lnTo>
                  <a:lnTo>
                    <a:pt x="4670" y="18056"/>
                  </a:lnTo>
                  <a:lnTo>
                    <a:pt x="3836" y="18889"/>
                  </a:lnTo>
                  <a:lnTo>
                    <a:pt x="2402" y="20324"/>
                  </a:lnTo>
                  <a:lnTo>
                    <a:pt x="601" y="22459"/>
                  </a:lnTo>
                  <a:lnTo>
                    <a:pt x="134" y="23026"/>
                  </a:lnTo>
                  <a:cubicBezTo>
                    <a:pt x="67" y="23092"/>
                    <a:pt x="34" y="23159"/>
                    <a:pt x="0" y="23226"/>
                  </a:cubicBezTo>
                  <a:cubicBezTo>
                    <a:pt x="34" y="23193"/>
                    <a:pt x="100" y="23126"/>
                    <a:pt x="167" y="23059"/>
                  </a:cubicBezTo>
                  <a:lnTo>
                    <a:pt x="667" y="22525"/>
                  </a:lnTo>
                  <a:lnTo>
                    <a:pt x="2535" y="20424"/>
                  </a:lnTo>
                  <a:lnTo>
                    <a:pt x="3970" y="19023"/>
                  </a:lnTo>
                  <a:lnTo>
                    <a:pt x="4804" y="18222"/>
                  </a:lnTo>
                  <a:lnTo>
                    <a:pt x="5237" y="17789"/>
                  </a:lnTo>
                  <a:lnTo>
                    <a:pt x="5738" y="17388"/>
                  </a:lnTo>
                  <a:lnTo>
                    <a:pt x="7806" y="15587"/>
                  </a:lnTo>
                  <a:cubicBezTo>
                    <a:pt x="8173" y="15254"/>
                    <a:pt x="8606" y="14987"/>
                    <a:pt x="9007" y="14653"/>
                  </a:cubicBezTo>
                  <a:lnTo>
                    <a:pt x="10274" y="13719"/>
                  </a:lnTo>
                  <a:cubicBezTo>
                    <a:pt x="14377" y="10684"/>
                    <a:pt x="18814" y="8148"/>
                    <a:pt x="23484" y="6147"/>
                  </a:cubicBezTo>
                  <a:cubicBezTo>
                    <a:pt x="29188" y="3679"/>
                    <a:pt x="35225" y="1977"/>
                    <a:pt x="41397" y="1110"/>
                  </a:cubicBezTo>
                  <a:cubicBezTo>
                    <a:pt x="44482" y="660"/>
                    <a:pt x="47584" y="435"/>
                    <a:pt x="50687" y="435"/>
                  </a:cubicBezTo>
                  <a:cubicBezTo>
                    <a:pt x="53789" y="435"/>
                    <a:pt x="56891" y="660"/>
                    <a:pt x="59976" y="1110"/>
                  </a:cubicBezTo>
                  <a:lnTo>
                    <a:pt x="61044" y="1243"/>
                  </a:lnTo>
                  <a:cubicBezTo>
                    <a:pt x="61377" y="1277"/>
                    <a:pt x="61744" y="1344"/>
                    <a:pt x="62078" y="1410"/>
                  </a:cubicBezTo>
                  <a:cubicBezTo>
                    <a:pt x="62778" y="1544"/>
                    <a:pt x="63446" y="1677"/>
                    <a:pt x="64113" y="1844"/>
                  </a:cubicBezTo>
                  <a:cubicBezTo>
                    <a:pt x="65447" y="2111"/>
                    <a:pt x="66715" y="2444"/>
                    <a:pt x="67949" y="2778"/>
                  </a:cubicBezTo>
                  <a:cubicBezTo>
                    <a:pt x="70384" y="3478"/>
                    <a:pt x="72652" y="4212"/>
                    <a:pt x="74687" y="4980"/>
                  </a:cubicBezTo>
                  <a:cubicBezTo>
                    <a:pt x="77889" y="6214"/>
                    <a:pt x="80958" y="7715"/>
                    <a:pt x="83860" y="9549"/>
                  </a:cubicBezTo>
                  <a:cubicBezTo>
                    <a:pt x="84361" y="9883"/>
                    <a:pt x="84828" y="10150"/>
                    <a:pt x="85194" y="10450"/>
                  </a:cubicBezTo>
                  <a:lnTo>
                    <a:pt x="86162" y="11151"/>
                  </a:lnTo>
                  <a:lnTo>
                    <a:pt x="86729" y="11584"/>
                  </a:lnTo>
                  <a:cubicBezTo>
                    <a:pt x="86796" y="11618"/>
                    <a:pt x="86862" y="11684"/>
                    <a:pt x="86929" y="11718"/>
                  </a:cubicBezTo>
                  <a:cubicBezTo>
                    <a:pt x="86896" y="11651"/>
                    <a:pt x="86829" y="11584"/>
                    <a:pt x="86762" y="11518"/>
                  </a:cubicBezTo>
                  <a:lnTo>
                    <a:pt x="86195" y="11051"/>
                  </a:lnTo>
                  <a:lnTo>
                    <a:pt x="85261" y="10317"/>
                  </a:lnTo>
                  <a:cubicBezTo>
                    <a:pt x="84894" y="10016"/>
                    <a:pt x="84427" y="9750"/>
                    <a:pt x="83927" y="9383"/>
                  </a:cubicBezTo>
                  <a:cubicBezTo>
                    <a:pt x="81058" y="7515"/>
                    <a:pt x="77956" y="5914"/>
                    <a:pt x="74754" y="4679"/>
                  </a:cubicBezTo>
                  <a:cubicBezTo>
                    <a:pt x="72719" y="3912"/>
                    <a:pt x="70451" y="3111"/>
                    <a:pt x="67982" y="2411"/>
                  </a:cubicBezTo>
                  <a:cubicBezTo>
                    <a:pt x="66748" y="2077"/>
                    <a:pt x="65480" y="1744"/>
                    <a:pt x="64146" y="1444"/>
                  </a:cubicBezTo>
                  <a:cubicBezTo>
                    <a:pt x="63479" y="1310"/>
                    <a:pt x="62812" y="1143"/>
                    <a:pt x="62111" y="1010"/>
                  </a:cubicBezTo>
                  <a:cubicBezTo>
                    <a:pt x="61778" y="943"/>
                    <a:pt x="61411" y="877"/>
                    <a:pt x="61077" y="843"/>
                  </a:cubicBezTo>
                  <a:lnTo>
                    <a:pt x="60010" y="676"/>
                  </a:lnTo>
                  <a:cubicBezTo>
                    <a:pt x="56908" y="226"/>
                    <a:pt x="53780" y="1"/>
                    <a:pt x="50653" y="1"/>
                  </a:cubicBezTo>
                  <a:close/>
                </a:path>
              </a:pathLst>
            </a:custGeom>
            <a:solidFill>
              <a:srgbClr val="9D66F9"/>
            </a:solidFill>
            <a:ln w="9525" cap="flat" cmpd="sng">
              <a:solidFill>
                <a:srgbClr val="BD8CF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056;p61"/>
            <p:cNvSpPr/>
            <p:nvPr/>
          </p:nvSpPr>
          <p:spPr>
            <a:xfrm>
              <a:off x="2487775" y="1453150"/>
              <a:ext cx="128450" cy="131775"/>
            </a:xfrm>
            <a:custGeom>
              <a:avLst/>
              <a:gdLst/>
              <a:ahLst/>
              <a:cxnLst/>
              <a:rect l="l" t="t" r="r" b="b"/>
              <a:pathLst>
                <a:path w="5138" h="5271" extrusionOk="0">
                  <a:moveTo>
                    <a:pt x="935" y="0"/>
                  </a:moveTo>
                  <a:cubicBezTo>
                    <a:pt x="801" y="0"/>
                    <a:pt x="401" y="2169"/>
                    <a:pt x="34" y="4904"/>
                  </a:cubicBezTo>
                  <a:lnTo>
                    <a:pt x="1" y="5271"/>
                  </a:lnTo>
                  <a:lnTo>
                    <a:pt x="334" y="5137"/>
                  </a:lnTo>
                  <a:lnTo>
                    <a:pt x="468" y="5071"/>
                  </a:lnTo>
                  <a:cubicBezTo>
                    <a:pt x="3070" y="4003"/>
                    <a:pt x="5138" y="3036"/>
                    <a:pt x="5104" y="2936"/>
                  </a:cubicBezTo>
                  <a:cubicBezTo>
                    <a:pt x="5102" y="2926"/>
                    <a:pt x="5088" y="2921"/>
                    <a:pt x="5063" y="2921"/>
                  </a:cubicBezTo>
                  <a:cubicBezTo>
                    <a:pt x="4760" y="2921"/>
                    <a:pt x="2834" y="3636"/>
                    <a:pt x="519" y="4581"/>
                  </a:cubicBezTo>
                  <a:lnTo>
                    <a:pt x="519" y="4581"/>
                  </a:lnTo>
                  <a:cubicBezTo>
                    <a:pt x="853" y="2026"/>
                    <a:pt x="1030" y="0"/>
                    <a:pt x="935" y="0"/>
                  </a:cubicBezTo>
                  <a:close/>
                </a:path>
              </a:pathLst>
            </a:custGeom>
            <a:solidFill>
              <a:srgbClr val="9D66F9"/>
            </a:solidFill>
            <a:ln w="9525" cap="flat" cmpd="sng">
              <a:solidFill>
                <a:srgbClr val="BD8CF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2417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576550"/>
            <a:ext cx="9128414" cy="2708434"/>
          </a:xfrm>
          <a:prstGeom prst="rect">
            <a:avLst/>
          </a:prstGeom>
        </p:spPr>
        <p:txBody>
          <a:bodyPr wrap="square">
            <a:spAutoFit/>
          </a:bodyPr>
          <a:lstStyle/>
          <a:p>
            <a:pPr marL="442913" indent="-442913">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E: What do you like about Scotland?</a:t>
            </a:r>
          </a:p>
          <a:p>
            <a:pPr marL="442913" indent="-442913">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F: I like Men in Kilts.</a:t>
            </a:r>
          </a:p>
          <a:p>
            <a:pPr marL="442913" indent="-442913">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E: Why?</a:t>
            </a:r>
          </a:p>
          <a:p>
            <a:pPr marL="442913" indent="-442913">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F: Because a male in full Scottish dress and kilt is a fantastic thing to see.</a:t>
            </a:r>
          </a:p>
        </p:txBody>
      </p:sp>
      <p:sp>
        <p:nvSpPr>
          <p:cNvPr id="3" name="Rectangle 2"/>
          <p:cNvSpPr/>
          <p:nvPr/>
        </p:nvSpPr>
        <p:spPr>
          <a:xfrm>
            <a:off x="1524001" y="4176950"/>
            <a:ext cx="9128413" cy="2708434"/>
          </a:xfrm>
          <a:prstGeom prst="rect">
            <a:avLst/>
          </a:prstGeom>
        </p:spPr>
        <p:txBody>
          <a:bodyPr wrap="square">
            <a:spAutoFit/>
          </a:bodyPr>
          <a:lstStyle/>
          <a:p>
            <a:pPr marL="442913" indent="-442913">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G: What do you like about Scotland?</a:t>
            </a:r>
          </a:p>
          <a:p>
            <a:pPr marL="442913" indent="-442913">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H: I like Scotch Whisky.</a:t>
            </a:r>
          </a:p>
          <a:p>
            <a:pPr marL="442913" indent="-442913">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G: Why?</a:t>
            </a:r>
          </a:p>
          <a:p>
            <a:pPr marL="442913" indent="-442913">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H: Because it is among the world's most revered spirits.</a:t>
            </a:r>
          </a:p>
        </p:txBody>
      </p:sp>
      <p:sp>
        <p:nvSpPr>
          <p:cNvPr id="4" name="Rectangle 3"/>
          <p:cNvSpPr/>
          <p:nvPr/>
        </p:nvSpPr>
        <p:spPr>
          <a:xfrm>
            <a:off x="1539586" y="3553401"/>
            <a:ext cx="2540190" cy="553998"/>
          </a:xfrm>
          <a:prstGeom prst="rect">
            <a:avLst/>
          </a:prstGeom>
        </p:spPr>
        <p:txBody>
          <a:bodyPr wrap="square">
            <a:spAutoFit/>
          </a:bodyPr>
          <a:lstStyle/>
          <a:p>
            <a:pPr marL="442913" indent="-442913" algn="just"/>
            <a:r>
              <a:rPr lang="en-US" sz="3000" b="1" i="1" spc="-40" dirty="0">
                <a:solidFill>
                  <a:srgbClr val="0070C0"/>
                </a:solidFill>
                <a:latin typeface="Arial" panose="020B0604020202020204" pitchFamily="34" charset="0"/>
                <a:cs typeface="Arial" pitchFamily="34" charset="0"/>
              </a:rPr>
              <a:t>Model talk 4</a:t>
            </a:r>
          </a:p>
        </p:txBody>
      </p:sp>
      <p:sp>
        <p:nvSpPr>
          <p:cNvPr id="5" name="Rectangle 4"/>
          <p:cNvSpPr/>
          <p:nvPr/>
        </p:nvSpPr>
        <p:spPr>
          <a:xfrm>
            <a:off x="1524000" y="0"/>
            <a:ext cx="2540190" cy="553998"/>
          </a:xfrm>
          <a:prstGeom prst="rect">
            <a:avLst/>
          </a:prstGeom>
        </p:spPr>
        <p:txBody>
          <a:bodyPr wrap="square">
            <a:spAutoFit/>
          </a:bodyPr>
          <a:lstStyle/>
          <a:p>
            <a:pPr marL="442913" indent="-442913" algn="just"/>
            <a:r>
              <a:rPr lang="en-US" sz="3000" b="1" i="1" spc="-40" dirty="0">
                <a:solidFill>
                  <a:srgbClr val="0070C0"/>
                </a:solidFill>
                <a:latin typeface="Arial" panose="020B0604020202020204" pitchFamily="34" charset="0"/>
                <a:cs typeface="Arial" pitchFamily="34" charset="0"/>
              </a:rPr>
              <a:t>Model talk 3</a:t>
            </a:r>
          </a:p>
        </p:txBody>
      </p:sp>
      <p:grpSp>
        <p:nvGrpSpPr>
          <p:cNvPr id="6" name="Google Shape;1119;p54"/>
          <p:cNvGrpSpPr/>
          <p:nvPr/>
        </p:nvGrpSpPr>
        <p:grpSpPr>
          <a:xfrm>
            <a:off x="9380019" y="385329"/>
            <a:ext cx="2095671" cy="1678651"/>
            <a:chOff x="3732478" y="902385"/>
            <a:chExt cx="1679044" cy="1344929"/>
          </a:xfrm>
        </p:grpSpPr>
        <p:sp>
          <p:nvSpPr>
            <p:cNvPr id="7" name="Google Shape;1120;p54"/>
            <p:cNvSpPr/>
            <p:nvPr/>
          </p:nvSpPr>
          <p:spPr>
            <a:xfrm>
              <a:off x="4676450" y="942190"/>
              <a:ext cx="29936" cy="29353"/>
            </a:xfrm>
            <a:custGeom>
              <a:avLst/>
              <a:gdLst/>
              <a:ahLst/>
              <a:cxnLst/>
              <a:rect l="l" t="t" r="r" b="b"/>
              <a:pathLst>
                <a:path w="3437" h="3370" extrusionOk="0">
                  <a:moveTo>
                    <a:pt x="3436" y="1"/>
                  </a:moveTo>
                  <a:lnTo>
                    <a:pt x="3436" y="1"/>
                  </a:lnTo>
                  <a:cubicBezTo>
                    <a:pt x="3236" y="101"/>
                    <a:pt x="3036" y="268"/>
                    <a:pt x="2902" y="434"/>
                  </a:cubicBezTo>
                  <a:cubicBezTo>
                    <a:pt x="2569" y="735"/>
                    <a:pt x="2135" y="1135"/>
                    <a:pt x="1668" y="1602"/>
                  </a:cubicBezTo>
                  <a:cubicBezTo>
                    <a:pt x="1168" y="2069"/>
                    <a:pt x="768" y="2503"/>
                    <a:pt x="467" y="2836"/>
                  </a:cubicBezTo>
                  <a:cubicBezTo>
                    <a:pt x="267" y="3003"/>
                    <a:pt x="134" y="3170"/>
                    <a:pt x="0" y="3370"/>
                  </a:cubicBezTo>
                  <a:cubicBezTo>
                    <a:pt x="200" y="3236"/>
                    <a:pt x="367" y="3103"/>
                    <a:pt x="534" y="2903"/>
                  </a:cubicBezTo>
                  <a:cubicBezTo>
                    <a:pt x="868" y="2636"/>
                    <a:pt x="1301" y="2202"/>
                    <a:pt x="1768" y="1735"/>
                  </a:cubicBezTo>
                  <a:cubicBezTo>
                    <a:pt x="2235" y="1268"/>
                    <a:pt x="2669" y="835"/>
                    <a:pt x="2969" y="534"/>
                  </a:cubicBezTo>
                  <a:cubicBezTo>
                    <a:pt x="3136" y="368"/>
                    <a:pt x="3303" y="201"/>
                    <a:pt x="3436"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121;p54"/>
            <p:cNvSpPr/>
            <p:nvPr/>
          </p:nvSpPr>
          <p:spPr>
            <a:xfrm>
              <a:off x="4080843" y="1120588"/>
              <a:ext cx="41555" cy="41843"/>
            </a:xfrm>
            <a:custGeom>
              <a:avLst/>
              <a:gdLst/>
              <a:ahLst/>
              <a:cxnLst/>
              <a:rect l="l" t="t" r="r" b="b"/>
              <a:pathLst>
                <a:path w="4771" h="4804" extrusionOk="0">
                  <a:moveTo>
                    <a:pt x="0" y="0"/>
                  </a:moveTo>
                  <a:lnTo>
                    <a:pt x="0" y="0"/>
                  </a:lnTo>
                  <a:cubicBezTo>
                    <a:pt x="167" y="267"/>
                    <a:pt x="400" y="534"/>
                    <a:pt x="634" y="767"/>
                  </a:cubicBezTo>
                  <a:cubicBezTo>
                    <a:pt x="1068" y="1234"/>
                    <a:pt x="1635" y="1835"/>
                    <a:pt x="2302" y="2502"/>
                  </a:cubicBezTo>
                  <a:cubicBezTo>
                    <a:pt x="2969" y="3136"/>
                    <a:pt x="3569" y="3736"/>
                    <a:pt x="4003" y="4170"/>
                  </a:cubicBezTo>
                  <a:cubicBezTo>
                    <a:pt x="4237" y="4403"/>
                    <a:pt x="4503" y="4637"/>
                    <a:pt x="4770" y="4804"/>
                  </a:cubicBezTo>
                  <a:cubicBezTo>
                    <a:pt x="4603" y="4537"/>
                    <a:pt x="4370" y="4270"/>
                    <a:pt x="4136" y="4036"/>
                  </a:cubicBezTo>
                  <a:cubicBezTo>
                    <a:pt x="3703" y="3603"/>
                    <a:pt x="3136" y="2969"/>
                    <a:pt x="2469" y="2335"/>
                  </a:cubicBezTo>
                  <a:cubicBezTo>
                    <a:pt x="1801" y="1668"/>
                    <a:pt x="1201" y="1067"/>
                    <a:pt x="767" y="667"/>
                  </a:cubicBezTo>
                  <a:cubicBezTo>
                    <a:pt x="534" y="400"/>
                    <a:pt x="267" y="200"/>
                    <a:pt x="0"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122;p54"/>
            <p:cNvSpPr/>
            <p:nvPr/>
          </p:nvSpPr>
          <p:spPr>
            <a:xfrm>
              <a:off x="4972512" y="1228375"/>
              <a:ext cx="44168" cy="43297"/>
            </a:xfrm>
            <a:custGeom>
              <a:avLst/>
              <a:gdLst/>
              <a:ahLst/>
              <a:cxnLst/>
              <a:rect l="l" t="t" r="r" b="b"/>
              <a:pathLst>
                <a:path w="5071" h="4971" extrusionOk="0">
                  <a:moveTo>
                    <a:pt x="5071" y="1"/>
                  </a:moveTo>
                  <a:lnTo>
                    <a:pt x="5071" y="1"/>
                  </a:lnTo>
                  <a:cubicBezTo>
                    <a:pt x="4770" y="201"/>
                    <a:pt x="4503" y="401"/>
                    <a:pt x="4270" y="668"/>
                  </a:cubicBezTo>
                  <a:cubicBezTo>
                    <a:pt x="3803" y="1101"/>
                    <a:pt x="3136" y="1702"/>
                    <a:pt x="2469" y="2402"/>
                  </a:cubicBezTo>
                  <a:cubicBezTo>
                    <a:pt x="1768" y="3103"/>
                    <a:pt x="1134" y="3737"/>
                    <a:pt x="701" y="4204"/>
                  </a:cubicBezTo>
                  <a:cubicBezTo>
                    <a:pt x="434" y="4404"/>
                    <a:pt x="200" y="4671"/>
                    <a:pt x="0" y="4971"/>
                  </a:cubicBezTo>
                  <a:cubicBezTo>
                    <a:pt x="300" y="4771"/>
                    <a:pt x="567" y="4571"/>
                    <a:pt x="801" y="4304"/>
                  </a:cubicBezTo>
                  <a:cubicBezTo>
                    <a:pt x="1268" y="3870"/>
                    <a:pt x="1935" y="3270"/>
                    <a:pt x="2635" y="2569"/>
                  </a:cubicBezTo>
                  <a:cubicBezTo>
                    <a:pt x="3303" y="1902"/>
                    <a:pt x="3936" y="1268"/>
                    <a:pt x="4370" y="801"/>
                  </a:cubicBezTo>
                  <a:cubicBezTo>
                    <a:pt x="4637" y="568"/>
                    <a:pt x="4870" y="301"/>
                    <a:pt x="5071"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123;p54"/>
            <p:cNvSpPr/>
            <p:nvPr/>
          </p:nvSpPr>
          <p:spPr>
            <a:xfrm>
              <a:off x="3883562" y="2162757"/>
              <a:ext cx="134535" cy="53471"/>
            </a:xfrm>
            <a:custGeom>
              <a:avLst/>
              <a:gdLst/>
              <a:ahLst/>
              <a:cxnLst/>
              <a:rect l="l" t="t" r="r" b="b"/>
              <a:pathLst>
                <a:path w="15446" h="6139" extrusionOk="0">
                  <a:moveTo>
                    <a:pt x="1" y="0"/>
                  </a:moveTo>
                  <a:lnTo>
                    <a:pt x="1" y="6138"/>
                  </a:lnTo>
                  <a:lnTo>
                    <a:pt x="15445" y="6138"/>
                  </a:lnTo>
                  <a:lnTo>
                    <a:pt x="1544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124;p54"/>
            <p:cNvSpPr/>
            <p:nvPr/>
          </p:nvSpPr>
          <p:spPr>
            <a:xfrm>
              <a:off x="4307172" y="1707285"/>
              <a:ext cx="335004" cy="222462"/>
            </a:xfrm>
            <a:custGeom>
              <a:avLst/>
              <a:gdLst/>
              <a:ahLst/>
              <a:cxnLst/>
              <a:rect l="l" t="t" r="r" b="b"/>
              <a:pathLst>
                <a:path w="38462" h="25541" extrusionOk="0">
                  <a:moveTo>
                    <a:pt x="11877" y="1"/>
                  </a:moveTo>
                  <a:cubicBezTo>
                    <a:pt x="11714" y="1"/>
                    <a:pt x="11578" y="38"/>
                    <a:pt x="11475" y="123"/>
                  </a:cubicBezTo>
                  <a:cubicBezTo>
                    <a:pt x="10741" y="756"/>
                    <a:pt x="11175" y="2157"/>
                    <a:pt x="12543" y="3358"/>
                  </a:cubicBezTo>
                  <a:cubicBezTo>
                    <a:pt x="13910" y="4593"/>
                    <a:pt x="16279" y="5460"/>
                    <a:pt x="16279" y="5460"/>
                  </a:cubicBezTo>
                  <a:lnTo>
                    <a:pt x="11275" y="6327"/>
                  </a:lnTo>
                  <a:cubicBezTo>
                    <a:pt x="11275" y="6327"/>
                    <a:pt x="7450" y="4274"/>
                    <a:pt x="5998" y="4274"/>
                  </a:cubicBezTo>
                  <a:cubicBezTo>
                    <a:pt x="5869" y="4274"/>
                    <a:pt x="5758" y="4290"/>
                    <a:pt x="5671" y="4326"/>
                  </a:cubicBezTo>
                  <a:cubicBezTo>
                    <a:pt x="5037" y="4593"/>
                    <a:pt x="4670" y="5226"/>
                    <a:pt x="4704" y="5927"/>
                  </a:cubicBezTo>
                  <a:cubicBezTo>
                    <a:pt x="4704" y="5927"/>
                    <a:pt x="3803" y="5525"/>
                    <a:pt x="3074" y="5525"/>
                  </a:cubicBezTo>
                  <a:cubicBezTo>
                    <a:pt x="2753" y="5525"/>
                    <a:pt x="2465" y="5603"/>
                    <a:pt x="2302" y="5827"/>
                  </a:cubicBezTo>
                  <a:cubicBezTo>
                    <a:pt x="1771" y="6557"/>
                    <a:pt x="1636" y="7055"/>
                    <a:pt x="2160" y="7487"/>
                  </a:cubicBezTo>
                  <a:lnTo>
                    <a:pt x="2160" y="7487"/>
                  </a:lnTo>
                  <a:cubicBezTo>
                    <a:pt x="2118" y="7455"/>
                    <a:pt x="1925" y="7324"/>
                    <a:pt x="1522" y="7324"/>
                  </a:cubicBezTo>
                  <a:cubicBezTo>
                    <a:pt x="1338" y="7324"/>
                    <a:pt x="1111" y="7352"/>
                    <a:pt x="834" y="7428"/>
                  </a:cubicBezTo>
                  <a:cubicBezTo>
                    <a:pt x="0" y="7695"/>
                    <a:pt x="67" y="9229"/>
                    <a:pt x="834" y="9630"/>
                  </a:cubicBezTo>
                  <a:lnTo>
                    <a:pt x="1101" y="9796"/>
                  </a:lnTo>
                  <a:cubicBezTo>
                    <a:pt x="1101" y="9796"/>
                    <a:pt x="8206" y="13866"/>
                    <a:pt x="8440" y="13899"/>
                  </a:cubicBezTo>
                  <a:cubicBezTo>
                    <a:pt x="8691" y="13933"/>
                    <a:pt x="9212" y="13948"/>
                    <a:pt x="9914" y="13948"/>
                  </a:cubicBezTo>
                  <a:cubicBezTo>
                    <a:pt x="12658" y="13948"/>
                    <a:pt x="18182" y="13725"/>
                    <a:pt x="21316" y="13566"/>
                  </a:cubicBezTo>
                  <a:cubicBezTo>
                    <a:pt x="21377" y="13563"/>
                    <a:pt x="21439" y="13561"/>
                    <a:pt x="21500" y="13561"/>
                  </a:cubicBezTo>
                  <a:cubicBezTo>
                    <a:pt x="22897" y="13561"/>
                    <a:pt x="24183" y="14285"/>
                    <a:pt x="24918" y="15467"/>
                  </a:cubicBezTo>
                  <a:lnTo>
                    <a:pt x="31289" y="25541"/>
                  </a:lnTo>
                  <a:lnTo>
                    <a:pt x="38461" y="17235"/>
                  </a:lnTo>
                  <a:lnTo>
                    <a:pt x="28054" y="5760"/>
                  </a:lnTo>
                  <a:cubicBezTo>
                    <a:pt x="28054" y="5760"/>
                    <a:pt x="27138" y="1748"/>
                    <a:pt x="23461" y="1748"/>
                  </a:cubicBezTo>
                  <a:cubicBezTo>
                    <a:pt x="23359" y="1748"/>
                    <a:pt x="23256" y="1751"/>
                    <a:pt x="23150" y="1757"/>
                  </a:cubicBezTo>
                  <a:cubicBezTo>
                    <a:pt x="21182" y="1857"/>
                    <a:pt x="19956" y="1907"/>
                    <a:pt x="19014" y="1907"/>
                  </a:cubicBezTo>
                  <a:cubicBezTo>
                    <a:pt x="18072" y="1907"/>
                    <a:pt x="17413" y="1857"/>
                    <a:pt x="16579" y="1757"/>
                  </a:cubicBezTo>
                  <a:cubicBezTo>
                    <a:pt x="15105" y="1555"/>
                    <a:pt x="12931" y="1"/>
                    <a:pt x="11877" y="1"/>
                  </a:cubicBezTo>
                  <a:close/>
                </a:path>
              </a:pathLst>
            </a:custGeom>
            <a:solidFill>
              <a:srgbClr val="B78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125;p54"/>
            <p:cNvSpPr/>
            <p:nvPr/>
          </p:nvSpPr>
          <p:spPr>
            <a:xfrm>
              <a:off x="4341168" y="1756000"/>
              <a:ext cx="97918" cy="28482"/>
            </a:xfrm>
            <a:custGeom>
              <a:avLst/>
              <a:gdLst/>
              <a:ahLst/>
              <a:cxnLst/>
              <a:rect l="l" t="t" r="r" b="b"/>
              <a:pathLst>
                <a:path w="11242" h="3270" extrusionOk="0">
                  <a:moveTo>
                    <a:pt x="0" y="0"/>
                  </a:moveTo>
                  <a:cubicBezTo>
                    <a:pt x="134" y="67"/>
                    <a:pt x="267" y="167"/>
                    <a:pt x="434" y="234"/>
                  </a:cubicBezTo>
                  <a:lnTo>
                    <a:pt x="1601" y="768"/>
                  </a:lnTo>
                  <a:lnTo>
                    <a:pt x="5437" y="2535"/>
                  </a:lnTo>
                  <a:lnTo>
                    <a:pt x="7039" y="3269"/>
                  </a:lnTo>
                  <a:lnTo>
                    <a:pt x="7105" y="3269"/>
                  </a:lnTo>
                  <a:cubicBezTo>
                    <a:pt x="8306" y="3069"/>
                    <a:pt x="9340" y="2902"/>
                    <a:pt x="10074" y="2736"/>
                  </a:cubicBezTo>
                  <a:cubicBezTo>
                    <a:pt x="10474" y="2702"/>
                    <a:pt x="10875" y="2602"/>
                    <a:pt x="11242" y="2502"/>
                  </a:cubicBezTo>
                  <a:cubicBezTo>
                    <a:pt x="10841" y="2502"/>
                    <a:pt x="10441" y="2569"/>
                    <a:pt x="10041" y="2636"/>
                  </a:cubicBezTo>
                  <a:cubicBezTo>
                    <a:pt x="9317" y="2734"/>
                    <a:pt x="8301" y="2898"/>
                    <a:pt x="7121" y="3094"/>
                  </a:cubicBezTo>
                  <a:lnTo>
                    <a:pt x="7121" y="3094"/>
                  </a:lnTo>
                  <a:lnTo>
                    <a:pt x="5504" y="2335"/>
                  </a:lnTo>
                  <a:lnTo>
                    <a:pt x="3403" y="1368"/>
                  </a:lnTo>
                  <a:lnTo>
                    <a:pt x="1635" y="634"/>
                  </a:lnTo>
                  <a:lnTo>
                    <a:pt x="467" y="134"/>
                  </a:lnTo>
                  <a:cubicBezTo>
                    <a:pt x="300" y="67"/>
                    <a:pt x="167" y="0"/>
                    <a:pt x="0" y="0"/>
                  </a:cubicBezTo>
                  <a:close/>
                </a:path>
              </a:pathLst>
            </a:custGeom>
            <a:solidFill>
              <a:srgbClr val="AA65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126;p54"/>
            <p:cNvSpPr/>
            <p:nvPr/>
          </p:nvSpPr>
          <p:spPr>
            <a:xfrm>
              <a:off x="4398688" y="1794063"/>
              <a:ext cx="24998" cy="20050"/>
            </a:xfrm>
            <a:custGeom>
              <a:avLst/>
              <a:gdLst/>
              <a:ahLst/>
              <a:cxnLst/>
              <a:rect l="l" t="t" r="r" b="b"/>
              <a:pathLst>
                <a:path w="2870" h="2302" extrusionOk="0">
                  <a:moveTo>
                    <a:pt x="2870" y="0"/>
                  </a:moveTo>
                  <a:lnTo>
                    <a:pt x="2870" y="0"/>
                  </a:lnTo>
                  <a:cubicBezTo>
                    <a:pt x="1569" y="200"/>
                    <a:pt x="468" y="1068"/>
                    <a:pt x="1" y="2302"/>
                  </a:cubicBezTo>
                  <a:cubicBezTo>
                    <a:pt x="701" y="1234"/>
                    <a:pt x="1702" y="467"/>
                    <a:pt x="2870" y="0"/>
                  </a:cubicBezTo>
                  <a:close/>
                </a:path>
              </a:pathLst>
            </a:custGeom>
            <a:solidFill>
              <a:srgbClr val="AA65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127;p54"/>
            <p:cNvSpPr/>
            <p:nvPr/>
          </p:nvSpPr>
          <p:spPr>
            <a:xfrm>
              <a:off x="4454476" y="1742343"/>
              <a:ext cx="51433" cy="47966"/>
            </a:xfrm>
            <a:custGeom>
              <a:avLst/>
              <a:gdLst/>
              <a:ahLst/>
              <a:cxnLst/>
              <a:rect l="l" t="t" r="r" b="b"/>
              <a:pathLst>
                <a:path w="5905" h="5507" extrusionOk="0">
                  <a:moveTo>
                    <a:pt x="4637" y="0"/>
                  </a:moveTo>
                  <a:cubicBezTo>
                    <a:pt x="4604" y="234"/>
                    <a:pt x="4604" y="467"/>
                    <a:pt x="4704" y="701"/>
                  </a:cubicBezTo>
                  <a:cubicBezTo>
                    <a:pt x="4824" y="1244"/>
                    <a:pt x="5109" y="1760"/>
                    <a:pt x="5507" y="2174"/>
                  </a:cubicBezTo>
                  <a:lnTo>
                    <a:pt x="5507" y="2174"/>
                  </a:lnTo>
                  <a:cubicBezTo>
                    <a:pt x="4879" y="2301"/>
                    <a:pt x="4277" y="2461"/>
                    <a:pt x="3703" y="2702"/>
                  </a:cubicBezTo>
                  <a:cubicBezTo>
                    <a:pt x="2669" y="3136"/>
                    <a:pt x="1735" y="3737"/>
                    <a:pt x="934" y="4470"/>
                  </a:cubicBezTo>
                  <a:cubicBezTo>
                    <a:pt x="701" y="4704"/>
                    <a:pt x="467" y="4937"/>
                    <a:pt x="267" y="5204"/>
                  </a:cubicBezTo>
                  <a:cubicBezTo>
                    <a:pt x="101" y="5371"/>
                    <a:pt x="0" y="5471"/>
                    <a:pt x="34" y="5504"/>
                  </a:cubicBezTo>
                  <a:cubicBezTo>
                    <a:pt x="35" y="5506"/>
                    <a:pt x="37" y="5506"/>
                    <a:pt x="39" y="5506"/>
                  </a:cubicBezTo>
                  <a:cubicBezTo>
                    <a:pt x="94" y="5506"/>
                    <a:pt x="425" y="5117"/>
                    <a:pt x="1035" y="4604"/>
                  </a:cubicBezTo>
                  <a:cubicBezTo>
                    <a:pt x="1868" y="3903"/>
                    <a:pt x="2769" y="3336"/>
                    <a:pt x="3770" y="2936"/>
                  </a:cubicBezTo>
                  <a:cubicBezTo>
                    <a:pt x="4404" y="2669"/>
                    <a:pt x="5071" y="2469"/>
                    <a:pt x="5738" y="2336"/>
                  </a:cubicBezTo>
                  <a:lnTo>
                    <a:pt x="5905" y="2302"/>
                  </a:lnTo>
                  <a:lnTo>
                    <a:pt x="5771" y="2169"/>
                  </a:lnTo>
                  <a:cubicBezTo>
                    <a:pt x="5338" y="1768"/>
                    <a:pt x="5004" y="1268"/>
                    <a:pt x="4804" y="701"/>
                  </a:cubicBezTo>
                  <a:cubicBezTo>
                    <a:pt x="4671" y="267"/>
                    <a:pt x="4637" y="1"/>
                    <a:pt x="4637" y="0"/>
                  </a:cubicBezTo>
                  <a:close/>
                </a:path>
              </a:pathLst>
            </a:custGeom>
            <a:solidFill>
              <a:srgbClr val="AA65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128;p54"/>
            <p:cNvSpPr/>
            <p:nvPr/>
          </p:nvSpPr>
          <p:spPr>
            <a:xfrm>
              <a:off x="4405378" y="1752804"/>
              <a:ext cx="48236" cy="9494"/>
            </a:xfrm>
            <a:custGeom>
              <a:avLst/>
              <a:gdLst/>
              <a:ahLst/>
              <a:cxnLst/>
              <a:rect l="l" t="t" r="r" b="b"/>
              <a:pathLst>
                <a:path w="5538" h="1090" extrusionOk="0">
                  <a:moveTo>
                    <a:pt x="5537" y="0"/>
                  </a:moveTo>
                  <a:lnTo>
                    <a:pt x="5537" y="0"/>
                  </a:lnTo>
                  <a:cubicBezTo>
                    <a:pt x="5271" y="34"/>
                    <a:pt x="5004" y="67"/>
                    <a:pt x="4737" y="134"/>
                  </a:cubicBezTo>
                  <a:lnTo>
                    <a:pt x="2769" y="534"/>
                  </a:lnTo>
                  <a:cubicBezTo>
                    <a:pt x="1234" y="834"/>
                    <a:pt x="0" y="1001"/>
                    <a:pt x="0" y="1068"/>
                  </a:cubicBezTo>
                  <a:cubicBezTo>
                    <a:pt x="111" y="1082"/>
                    <a:pt x="221" y="1090"/>
                    <a:pt x="334" y="1090"/>
                  </a:cubicBezTo>
                  <a:cubicBezTo>
                    <a:pt x="494" y="1090"/>
                    <a:pt x="658" y="1074"/>
                    <a:pt x="834" y="1034"/>
                  </a:cubicBezTo>
                  <a:cubicBezTo>
                    <a:pt x="1334" y="1001"/>
                    <a:pt x="2035" y="901"/>
                    <a:pt x="2802" y="734"/>
                  </a:cubicBezTo>
                  <a:cubicBezTo>
                    <a:pt x="3736" y="601"/>
                    <a:pt x="4670" y="367"/>
                    <a:pt x="5537" y="0"/>
                  </a:cubicBezTo>
                  <a:close/>
                </a:path>
              </a:pathLst>
            </a:custGeom>
            <a:solidFill>
              <a:srgbClr val="AA65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129;p54"/>
            <p:cNvSpPr/>
            <p:nvPr/>
          </p:nvSpPr>
          <p:spPr>
            <a:xfrm>
              <a:off x="4324601" y="1773142"/>
              <a:ext cx="70899" cy="28186"/>
            </a:xfrm>
            <a:custGeom>
              <a:avLst/>
              <a:gdLst/>
              <a:ahLst/>
              <a:cxnLst/>
              <a:rect l="l" t="t" r="r" b="b"/>
              <a:pathLst>
                <a:path w="8140" h="3236" extrusionOk="0">
                  <a:moveTo>
                    <a:pt x="1" y="0"/>
                  </a:moveTo>
                  <a:lnTo>
                    <a:pt x="1" y="0"/>
                  </a:lnTo>
                  <a:cubicBezTo>
                    <a:pt x="368" y="234"/>
                    <a:pt x="768" y="401"/>
                    <a:pt x="1168" y="567"/>
                  </a:cubicBezTo>
                  <a:cubicBezTo>
                    <a:pt x="1902" y="868"/>
                    <a:pt x="2903" y="1268"/>
                    <a:pt x="4070" y="1668"/>
                  </a:cubicBezTo>
                  <a:cubicBezTo>
                    <a:pt x="5205" y="2069"/>
                    <a:pt x="6205" y="2469"/>
                    <a:pt x="6939" y="2769"/>
                  </a:cubicBezTo>
                  <a:cubicBezTo>
                    <a:pt x="7339" y="2936"/>
                    <a:pt x="7740" y="3103"/>
                    <a:pt x="8140" y="3236"/>
                  </a:cubicBezTo>
                  <a:cubicBezTo>
                    <a:pt x="7773" y="3003"/>
                    <a:pt x="7406" y="2769"/>
                    <a:pt x="7006" y="2602"/>
                  </a:cubicBezTo>
                  <a:cubicBezTo>
                    <a:pt x="6305" y="2302"/>
                    <a:pt x="5271" y="1868"/>
                    <a:pt x="4137" y="1468"/>
                  </a:cubicBezTo>
                  <a:lnTo>
                    <a:pt x="1235" y="401"/>
                  </a:lnTo>
                  <a:cubicBezTo>
                    <a:pt x="835" y="234"/>
                    <a:pt x="434" y="100"/>
                    <a:pt x="1" y="0"/>
                  </a:cubicBezTo>
                  <a:close/>
                </a:path>
              </a:pathLst>
            </a:custGeom>
            <a:solidFill>
              <a:srgbClr val="AA65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130;p54"/>
            <p:cNvSpPr/>
            <p:nvPr/>
          </p:nvSpPr>
          <p:spPr>
            <a:xfrm>
              <a:off x="4384456" y="1799733"/>
              <a:ext cx="26740" cy="3832"/>
            </a:xfrm>
            <a:custGeom>
              <a:avLst/>
              <a:gdLst/>
              <a:ahLst/>
              <a:cxnLst/>
              <a:rect l="l" t="t" r="r" b="b"/>
              <a:pathLst>
                <a:path w="3070" h="440" extrusionOk="0">
                  <a:moveTo>
                    <a:pt x="3018" y="1"/>
                  </a:moveTo>
                  <a:cubicBezTo>
                    <a:pt x="2843" y="1"/>
                    <a:pt x="2236" y="132"/>
                    <a:pt x="1535" y="216"/>
                  </a:cubicBezTo>
                  <a:cubicBezTo>
                    <a:pt x="701" y="283"/>
                    <a:pt x="0" y="250"/>
                    <a:pt x="0" y="316"/>
                  </a:cubicBezTo>
                  <a:cubicBezTo>
                    <a:pt x="362" y="398"/>
                    <a:pt x="728" y="439"/>
                    <a:pt x="1093" y="439"/>
                  </a:cubicBezTo>
                  <a:cubicBezTo>
                    <a:pt x="1769" y="439"/>
                    <a:pt x="2440" y="298"/>
                    <a:pt x="3069" y="16"/>
                  </a:cubicBezTo>
                  <a:cubicBezTo>
                    <a:pt x="3069" y="6"/>
                    <a:pt x="3052" y="1"/>
                    <a:pt x="3018" y="1"/>
                  </a:cubicBezTo>
                  <a:close/>
                </a:path>
              </a:pathLst>
            </a:custGeom>
            <a:solidFill>
              <a:srgbClr val="AA65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131;p54"/>
            <p:cNvSpPr/>
            <p:nvPr/>
          </p:nvSpPr>
          <p:spPr>
            <a:xfrm>
              <a:off x="4546872" y="1587775"/>
              <a:ext cx="258295" cy="560175"/>
            </a:xfrm>
            <a:custGeom>
              <a:avLst/>
              <a:gdLst/>
              <a:ahLst/>
              <a:cxnLst/>
              <a:rect l="l" t="t" r="r" b="b"/>
              <a:pathLst>
                <a:path w="29655" h="64314" extrusionOk="0">
                  <a:moveTo>
                    <a:pt x="24051" y="0"/>
                  </a:moveTo>
                  <a:cubicBezTo>
                    <a:pt x="24051" y="0"/>
                    <a:pt x="17679" y="3636"/>
                    <a:pt x="16378" y="14811"/>
                  </a:cubicBezTo>
                  <a:cubicBezTo>
                    <a:pt x="15678" y="20649"/>
                    <a:pt x="13143" y="31490"/>
                    <a:pt x="13143" y="31490"/>
                  </a:cubicBezTo>
                  <a:lnTo>
                    <a:pt x="7906" y="25619"/>
                  </a:lnTo>
                  <a:lnTo>
                    <a:pt x="0" y="34659"/>
                  </a:lnTo>
                  <a:cubicBezTo>
                    <a:pt x="0" y="34659"/>
                    <a:pt x="8539" y="52838"/>
                    <a:pt x="13343" y="57809"/>
                  </a:cubicBezTo>
                  <a:cubicBezTo>
                    <a:pt x="18180" y="62779"/>
                    <a:pt x="27720" y="64313"/>
                    <a:pt x="27720" y="64313"/>
                  </a:cubicBezTo>
                  <a:lnTo>
                    <a:pt x="29655" y="33891"/>
                  </a:lnTo>
                  <a:lnTo>
                    <a:pt x="24051"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132;p54"/>
            <p:cNvSpPr/>
            <p:nvPr/>
          </p:nvSpPr>
          <p:spPr>
            <a:xfrm>
              <a:off x="4729912" y="1521536"/>
              <a:ext cx="653720" cy="724907"/>
            </a:xfrm>
            <a:custGeom>
              <a:avLst/>
              <a:gdLst/>
              <a:ahLst/>
              <a:cxnLst/>
              <a:rect l="l" t="t" r="r" b="b"/>
              <a:pathLst>
                <a:path w="75054" h="83227" extrusionOk="0">
                  <a:moveTo>
                    <a:pt x="36559" y="0"/>
                  </a:moveTo>
                  <a:lnTo>
                    <a:pt x="17846" y="934"/>
                  </a:lnTo>
                  <a:cubicBezTo>
                    <a:pt x="17846" y="934"/>
                    <a:pt x="2235" y="7372"/>
                    <a:pt x="3036" y="7605"/>
                  </a:cubicBezTo>
                  <a:lnTo>
                    <a:pt x="0" y="37694"/>
                  </a:lnTo>
                  <a:lnTo>
                    <a:pt x="7539" y="52237"/>
                  </a:lnTo>
                  <a:lnTo>
                    <a:pt x="5671" y="83226"/>
                  </a:lnTo>
                  <a:lnTo>
                    <a:pt x="57374" y="83226"/>
                  </a:lnTo>
                  <a:lnTo>
                    <a:pt x="54672" y="61678"/>
                  </a:lnTo>
                  <a:lnTo>
                    <a:pt x="51270" y="35726"/>
                  </a:lnTo>
                  <a:lnTo>
                    <a:pt x="57708" y="55807"/>
                  </a:lnTo>
                  <a:lnTo>
                    <a:pt x="58675" y="83226"/>
                  </a:lnTo>
                  <a:lnTo>
                    <a:pt x="73052" y="83226"/>
                  </a:lnTo>
                  <a:cubicBezTo>
                    <a:pt x="74587" y="71284"/>
                    <a:pt x="75054" y="54706"/>
                    <a:pt x="75054" y="54706"/>
                  </a:cubicBezTo>
                  <a:lnTo>
                    <a:pt x="63312" y="16345"/>
                  </a:lnTo>
                  <a:cubicBezTo>
                    <a:pt x="61711" y="11008"/>
                    <a:pt x="58142" y="6471"/>
                    <a:pt x="53371" y="3603"/>
                  </a:cubicBezTo>
                  <a:cubicBezTo>
                    <a:pt x="52704" y="3202"/>
                    <a:pt x="51970" y="2835"/>
                    <a:pt x="51237" y="2569"/>
                  </a:cubicBezTo>
                  <a:lnTo>
                    <a:pt x="36559"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133;p54"/>
            <p:cNvSpPr/>
            <p:nvPr/>
          </p:nvSpPr>
          <p:spPr>
            <a:xfrm>
              <a:off x="4754893" y="1719967"/>
              <a:ext cx="34587" cy="525021"/>
            </a:xfrm>
            <a:custGeom>
              <a:avLst/>
              <a:gdLst/>
              <a:ahLst/>
              <a:cxnLst/>
              <a:rect l="l" t="t" r="r" b="b"/>
              <a:pathLst>
                <a:path w="3971" h="60278" extrusionOk="0">
                  <a:moveTo>
                    <a:pt x="1" y="1"/>
                  </a:moveTo>
                  <a:cubicBezTo>
                    <a:pt x="1" y="34"/>
                    <a:pt x="1" y="101"/>
                    <a:pt x="1" y="134"/>
                  </a:cubicBezTo>
                  <a:cubicBezTo>
                    <a:pt x="34" y="234"/>
                    <a:pt x="34" y="401"/>
                    <a:pt x="67" y="601"/>
                  </a:cubicBezTo>
                  <a:lnTo>
                    <a:pt x="334" y="2336"/>
                  </a:lnTo>
                  <a:cubicBezTo>
                    <a:pt x="568" y="3870"/>
                    <a:pt x="901" y="6072"/>
                    <a:pt x="1302" y="8774"/>
                  </a:cubicBezTo>
                  <a:cubicBezTo>
                    <a:pt x="1702" y="11476"/>
                    <a:pt x="2169" y="14745"/>
                    <a:pt x="2603" y="18347"/>
                  </a:cubicBezTo>
                  <a:cubicBezTo>
                    <a:pt x="3036" y="21950"/>
                    <a:pt x="3437" y="25920"/>
                    <a:pt x="3703" y="30089"/>
                  </a:cubicBezTo>
                  <a:cubicBezTo>
                    <a:pt x="3703" y="30489"/>
                    <a:pt x="3770" y="30856"/>
                    <a:pt x="3770" y="31223"/>
                  </a:cubicBezTo>
                  <a:cubicBezTo>
                    <a:pt x="3537" y="39363"/>
                    <a:pt x="3303" y="46668"/>
                    <a:pt x="3136" y="51938"/>
                  </a:cubicBezTo>
                  <a:cubicBezTo>
                    <a:pt x="3036" y="54540"/>
                    <a:pt x="2936" y="56675"/>
                    <a:pt x="2869" y="58143"/>
                  </a:cubicBezTo>
                  <a:cubicBezTo>
                    <a:pt x="2836" y="58843"/>
                    <a:pt x="2803" y="59410"/>
                    <a:pt x="2803" y="59810"/>
                  </a:cubicBezTo>
                  <a:lnTo>
                    <a:pt x="2803" y="60277"/>
                  </a:lnTo>
                  <a:cubicBezTo>
                    <a:pt x="2803" y="60144"/>
                    <a:pt x="2836" y="60011"/>
                    <a:pt x="2836" y="59810"/>
                  </a:cubicBezTo>
                  <a:cubicBezTo>
                    <a:pt x="2869" y="59444"/>
                    <a:pt x="2903" y="58876"/>
                    <a:pt x="2936" y="58143"/>
                  </a:cubicBezTo>
                  <a:cubicBezTo>
                    <a:pt x="3036" y="56675"/>
                    <a:pt x="3136" y="54573"/>
                    <a:pt x="3270" y="51938"/>
                  </a:cubicBezTo>
                  <a:cubicBezTo>
                    <a:pt x="3503" y="46668"/>
                    <a:pt x="3737" y="39363"/>
                    <a:pt x="3970" y="31223"/>
                  </a:cubicBezTo>
                  <a:cubicBezTo>
                    <a:pt x="3937" y="30890"/>
                    <a:pt x="3937" y="30489"/>
                    <a:pt x="3904" y="30089"/>
                  </a:cubicBezTo>
                  <a:cubicBezTo>
                    <a:pt x="3670" y="25920"/>
                    <a:pt x="3203" y="21917"/>
                    <a:pt x="2803" y="18314"/>
                  </a:cubicBezTo>
                  <a:cubicBezTo>
                    <a:pt x="2369" y="14712"/>
                    <a:pt x="1869" y="11476"/>
                    <a:pt x="1468" y="8774"/>
                  </a:cubicBezTo>
                  <a:cubicBezTo>
                    <a:pt x="1035" y="6072"/>
                    <a:pt x="668" y="3870"/>
                    <a:pt x="434" y="2336"/>
                  </a:cubicBezTo>
                  <a:cubicBezTo>
                    <a:pt x="301" y="1602"/>
                    <a:pt x="201" y="1035"/>
                    <a:pt x="101" y="601"/>
                  </a:cubicBezTo>
                  <a:cubicBezTo>
                    <a:pt x="101" y="401"/>
                    <a:pt x="67" y="268"/>
                    <a:pt x="34" y="168"/>
                  </a:cubicBezTo>
                  <a:lnTo>
                    <a:pt x="1"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134;p54"/>
            <p:cNvSpPr/>
            <p:nvPr/>
          </p:nvSpPr>
          <p:spPr>
            <a:xfrm>
              <a:off x="5145092" y="1590101"/>
              <a:ext cx="69445" cy="144116"/>
            </a:xfrm>
            <a:custGeom>
              <a:avLst/>
              <a:gdLst/>
              <a:ahLst/>
              <a:cxnLst/>
              <a:rect l="l" t="t" r="r" b="b"/>
              <a:pathLst>
                <a:path w="7973" h="16546" extrusionOk="0">
                  <a:moveTo>
                    <a:pt x="7973" y="0"/>
                  </a:moveTo>
                  <a:cubicBezTo>
                    <a:pt x="7906" y="34"/>
                    <a:pt x="7873" y="67"/>
                    <a:pt x="7806" y="100"/>
                  </a:cubicBezTo>
                  <a:lnTo>
                    <a:pt x="7306" y="367"/>
                  </a:lnTo>
                  <a:lnTo>
                    <a:pt x="6972" y="601"/>
                  </a:lnTo>
                  <a:cubicBezTo>
                    <a:pt x="6839" y="667"/>
                    <a:pt x="6705" y="768"/>
                    <a:pt x="6572" y="868"/>
                  </a:cubicBezTo>
                  <a:cubicBezTo>
                    <a:pt x="6238" y="1101"/>
                    <a:pt x="5938" y="1335"/>
                    <a:pt x="5638" y="1601"/>
                  </a:cubicBezTo>
                  <a:lnTo>
                    <a:pt x="5104" y="2068"/>
                  </a:lnTo>
                  <a:cubicBezTo>
                    <a:pt x="4937" y="2202"/>
                    <a:pt x="4770" y="2402"/>
                    <a:pt x="4570" y="2569"/>
                  </a:cubicBezTo>
                  <a:cubicBezTo>
                    <a:pt x="4203" y="2969"/>
                    <a:pt x="3836" y="3403"/>
                    <a:pt x="3503" y="3836"/>
                  </a:cubicBezTo>
                  <a:cubicBezTo>
                    <a:pt x="2702" y="4837"/>
                    <a:pt x="2069" y="5905"/>
                    <a:pt x="1501" y="7039"/>
                  </a:cubicBezTo>
                  <a:cubicBezTo>
                    <a:pt x="968" y="8206"/>
                    <a:pt x="567" y="9407"/>
                    <a:pt x="301" y="10641"/>
                  </a:cubicBezTo>
                  <a:cubicBezTo>
                    <a:pt x="201" y="11175"/>
                    <a:pt x="100" y="11709"/>
                    <a:pt x="67" y="12276"/>
                  </a:cubicBezTo>
                  <a:cubicBezTo>
                    <a:pt x="34" y="12543"/>
                    <a:pt x="0" y="12776"/>
                    <a:pt x="0" y="13010"/>
                  </a:cubicBezTo>
                  <a:lnTo>
                    <a:pt x="0" y="13710"/>
                  </a:lnTo>
                  <a:cubicBezTo>
                    <a:pt x="0" y="14110"/>
                    <a:pt x="0" y="14511"/>
                    <a:pt x="34" y="14878"/>
                  </a:cubicBezTo>
                  <a:cubicBezTo>
                    <a:pt x="34" y="15078"/>
                    <a:pt x="67" y="15211"/>
                    <a:pt x="67" y="15378"/>
                  </a:cubicBezTo>
                  <a:cubicBezTo>
                    <a:pt x="100" y="15545"/>
                    <a:pt x="134" y="15678"/>
                    <a:pt x="134" y="15778"/>
                  </a:cubicBezTo>
                  <a:cubicBezTo>
                    <a:pt x="167" y="16012"/>
                    <a:pt x="201" y="16212"/>
                    <a:pt x="234" y="16345"/>
                  </a:cubicBezTo>
                  <a:cubicBezTo>
                    <a:pt x="234" y="16212"/>
                    <a:pt x="201" y="16012"/>
                    <a:pt x="201" y="15812"/>
                  </a:cubicBezTo>
                  <a:cubicBezTo>
                    <a:pt x="167" y="15645"/>
                    <a:pt x="134" y="15545"/>
                    <a:pt x="134" y="15378"/>
                  </a:cubicBezTo>
                  <a:lnTo>
                    <a:pt x="134" y="14911"/>
                  </a:lnTo>
                  <a:cubicBezTo>
                    <a:pt x="134" y="14544"/>
                    <a:pt x="100" y="14144"/>
                    <a:pt x="134" y="13710"/>
                  </a:cubicBezTo>
                  <a:cubicBezTo>
                    <a:pt x="167" y="13510"/>
                    <a:pt x="167" y="13276"/>
                    <a:pt x="167" y="13043"/>
                  </a:cubicBezTo>
                  <a:cubicBezTo>
                    <a:pt x="201" y="12809"/>
                    <a:pt x="234" y="12576"/>
                    <a:pt x="267" y="12309"/>
                  </a:cubicBezTo>
                  <a:cubicBezTo>
                    <a:pt x="301" y="11775"/>
                    <a:pt x="401" y="11242"/>
                    <a:pt x="534" y="10708"/>
                  </a:cubicBezTo>
                  <a:cubicBezTo>
                    <a:pt x="1068" y="8240"/>
                    <a:pt x="2135" y="5938"/>
                    <a:pt x="3670" y="3970"/>
                  </a:cubicBezTo>
                  <a:cubicBezTo>
                    <a:pt x="4003" y="3536"/>
                    <a:pt x="4337" y="3103"/>
                    <a:pt x="4737" y="2702"/>
                  </a:cubicBezTo>
                  <a:cubicBezTo>
                    <a:pt x="4904" y="2535"/>
                    <a:pt x="5071" y="2335"/>
                    <a:pt x="5237" y="2169"/>
                  </a:cubicBezTo>
                  <a:lnTo>
                    <a:pt x="5738" y="1735"/>
                  </a:lnTo>
                  <a:cubicBezTo>
                    <a:pt x="6038" y="1468"/>
                    <a:pt x="6338" y="1201"/>
                    <a:pt x="6638" y="968"/>
                  </a:cubicBezTo>
                  <a:cubicBezTo>
                    <a:pt x="6772" y="868"/>
                    <a:pt x="6905" y="768"/>
                    <a:pt x="7039" y="667"/>
                  </a:cubicBezTo>
                  <a:lnTo>
                    <a:pt x="7372" y="434"/>
                  </a:lnTo>
                  <a:lnTo>
                    <a:pt x="7839" y="134"/>
                  </a:lnTo>
                  <a:cubicBezTo>
                    <a:pt x="7939" y="67"/>
                    <a:pt x="7973" y="0"/>
                    <a:pt x="7973" y="0"/>
                  </a:cubicBezTo>
                  <a:close/>
                  <a:moveTo>
                    <a:pt x="234" y="16345"/>
                  </a:moveTo>
                  <a:cubicBezTo>
                    <a:pt x="234" y="16412"/>
                    <a:pt x="234" y="16479"/>
                    <a:pt x="267" y="16545"/>
                  </a:cubicBezTo>
                  <a:cubicBezTo>
                    <a:pt x="267" y="16479"/>
                    <a:pt x="267" y="16412"/>
                    <a:pt x="234" y="16345"/>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135;p54"/>
            <p:cNvSpPr/>
            <p:nvPr/>
          </p:nvSpPr>
          <p:spPr>
            <a:xfrm>
              <a:off x="5158749" y="1792608"/>
              <a:ext cx="73512" cy="215006"/>
            </a:xfrm>
            <a:custGeom>
              <a:avLst/>
              <a:gdLst/>
              <a:ahLst/>
              <a:cxnLst/>
              <a:rect l="l" t="t" r="r" b="b"/>
              <a:pathLst>
                <a:path w="8440" h="24685" extrusionOk="0">
                  <a:moveTo>
                    <a:pt x="0" y="0"/>
                  </a:moveTo>
                  <a:cubicBezTo>
                    <a:pt x="34" y="67"/>
                    <a:pt x="67" y="167"/>
                    <a:pt x="100" y="234"/>
                  </a:cubicBezTo>
                  <a:cubicBezTo>
                    <a:pt x="167" y="401"/>
                    <a:pt x="267" y="634"/>
                    <a:pt x="400" y="968"/>
                  </a:cubicBezTo>
                  <a:cubicBezTo>
                    <a:pt x="634" y="1568"/>
                    <a:pt x="1068" y="2435"/>
                    <a:pt x="1501" y="3503"/>
                  </a:cubicBezTo>
                  <a:cubicBezTo>
                    <a:pt x="2335" y="5738"/>
                    <a:pt x="3369" y="8840"/>
                    <a:pt x="4503" y="12242"/>
                  </a:cubicBezTo>
                  <a:cubicBezTo>
                    <a:pt x="5604" y="15678"/>
                    <a:pt x="6572" y="18814"/>
                    <a:pt x="7272" y="21049"/>
                  </a:cubicBezTo>
                  <a:cubicBezTo>
                    <a:pt x="7606" y="22149"/>
                    <a:pt x="7906" y="23083"/>
                    <a:pt x="8106" y="23717"/>
                  </a:cubicBezTo>
                  <a:cubicBezTo>
                    <a:pt x="8206" y="24017"/>
                    <a:pt x="8273" y="24251"/>
                    <a:pt x="8339" y="24451"/>
                  </a:cubicBezTo>
                  <a:cubicBezTo>
                    <a:pt x="8373" y="24518"/>
                    <a:pt x="8406" y="24618"/>
                    <a:pt x="8440" y="24685"/>
                  </a:cubicBezTo>
                  <a:cubicBezTo>
                    <a:pt x="8440" y="24618"/>
                    <a:pt x="8406" y="24518"/>
                    <a:pt x="8406" y="24451"/>
                  </a:cubicBezTo>
                  <a:cubicBezTo>
                    <a:pt x="8339" y="24251"/>
                    <a:pt x="8273" y="24017"/>
                    <a:pt x="8206" y="23717"/>
                  </a:cubicBezTo>
                  <a:cubicBezTo>
                    <a:pt x="8006" y="23050"/>
                    <a:pt x="7772" y="22149"/>
                    <a:pt x="7439" y="21015"/>
                  </a:cubicBezTo>
                  <a:cubicBezTo>
                    <a:pt x="6738" y="18747"/>
                    <a:pt x="5804" y="15611"/>
                    <a:pt x="4704" y="12176"/>
                  </a:cubicBezTo>
                  <a:cubicBezTo>
                    <a:pt x="3569" y="8740"/>
                    <a:pt x="2502" y="5671"/>
                    <a:pt x="1635" y="3469"/>
                  </a:cubicBezTo>
                  <a:cubicBezTo>
                    <a:pt x="1201" y="2369"/>
                    <a:pt x="734" y="1501"/>
                    <a:pt x="467" y="934"/>
                  </a:cubicBezTo>
                  <a:lnTo>
                    <a:pt x="134" y="234"/>
                  </a:lnTo>
                  <a:cubicBezTo>
                    <a:pt x="100" y="134"/>
                    <a:pt x="67" y="67"/>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136;p54"/>
            <p:cNvSpPr/>
            <p:nvPr/>
          </p:nvSpPr>
          <p:spPr>
            <a:xfrm>
              <a:off x="5240972" y="1993853"/>
              <a:ext cx="85715" cy="14946"/>
            </a:xfrm>
            <a:custGeom>
              <a:avLst/>
              <a:gdLst/>
              <a:ahLst/>
              <a:cxnLst/>
              <a:rect l="l" t="t" r="r" b="b"/>
              <a:pathLst>
                <a:path w="9841" h="1716" extrusionOk="0">
                  <a:moveTo>
                    <a:pt x="6191" y="1"/>
                  </a:moveTo>
                  <a:cubicBezTo>
                    <a:pt x="5729" y="1"/>
                    <a:pt x="5266" y="27"/>
                    <a:pt x="4804" y="79"/>
                  </a:cubicBezTo>
                  <a:cubicBezTo>
                    <a:pt x="3603" y="179"/>
                    <a:pt x="2402" y="512"/>
                    <a:pt x="1301" y="979"/>
                  </a:cubicBezTo>
                  <a:cubicBezTo>
                    <a:pt x="968" y="1113"/>
                    <a:pt x="634" y="1279"/>
                    <a:pt x="334" y="1480"/>
                  </a:cubicBezTo>
                  <a:cubicBezTo>
                    <a:pt x="200" y="1546"/>
                    <a:pt x="100" y="1613"/>
                    <a:pt x="0" y="1713"/>
                  </a:cubicBezTo>
                  <a:cubicBezTo>
                    <a:pt x="0" y="1715"/>
                    <a:pt x="2" y="1716"/>
                    <a:pt x="4" y="1716"/>
                  </a:cubicBezTo>
                  <a:cubicBezTo>
                    <a:pt x="56" y="1716"/>
                    <a:pt x="577" y="1429"/>
                    <a:pt x="1368" y="1113"/>
                  </a:cubicBezTo>
                  <a:cubicBezTo>
                    <a:pt x="2469" y="712"/>
                    <a:pt x="3636" y="412"/>
                    <a:pt x="4837" y="279"/>
                  </a:cubicBezTo>
                  <a:cubicBezTo>
                    <a:pt x="5321" y="237"/>
                    <a:pt x="5810" y="213"/>
                    <a:pt x="6300" y="213"/>
                  </a:cubicBezTo>
                  <a:cubicBezTo>
                    <a:pt x="6994" y="213"/>
                    <a:pt x="7689" y="262"/>
                    <a:pt x="8373" y="379"/>
                  </a:cubicBezTo>
                  <a:cubicBezTo>
                    <a:pt x="9194" y="500"/>
                    <a:pt x="9738" y="650"/>
                    <a:pt x="9828" y="650"/>
                  </a:cubicBezTo>
                  <a:cubicBezTo>
                    <a:pt x="9836" y="650"/>
                    <a:pt x="9841" y="649"/>
                    <a:pt x="9841" y="646"/>
                  </a:cubicBezTo>
                  <a:cubicBezTo>
                    <a:pt x="9707" y="579"/>
                    <a:pt x="9607" y="512"/>
                    <a:pt x="9474" y="479"/>
                  </a:cubicBezTo>
                  <a:cubicBezTo>
                    <a:pt x="9107" y="379"/>
                    <a:pt x="8773" y="279"/>
                    <a:pt x="8406" y="212"/>
                  </a:cubicBezTo>
                  <a:cubicBezTo>
                    <a:pt x="7668" y="68"/>
                    <a:pt x="6930" y="1"/>
                    <a:pt x="619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137;p54"/>
            <p:cNvSpPr/>
            <p:nvPr/>
          </p:nvSpPr>
          <p:spPr>
            <a:xfrm>
              <a:off x="4661051" y="1862341"/>
              <a:ext cx="99372" cy="118543"/>
            </a:xfrm>
            <a:custGeom>
              <a:avLst/>
              <a:gdLst/>
              <a:ahLst/>
              <a:cxnLst/>
              <a:rect l="l" t="t" r="r" b="b"/>
              <a:pathLst>
                <a:path w="11409" h="13610" extrusionOk="0">
                  <a:moveTo>
                    <a:pt x="0" y="0"/>
                  </a:moveTo>
                  <a:lnTo>
                    <a:pt x="0" y="0"/>
                  </a:lnTo>
                  <a:cubicBezTo>
                    <a:pt x="134" y="167"/>
                    <a:pt x="267" y="367"/>
                    <a:pt x="434" y="534"/>
                  </a:cubicBezTo>
                  <a:cubicBezTo>
                    <a:pt x="701" y="901"/>
                    <a:pt x="1135" y="1401"/>
                    <a:pt x="1635" y="2001"/>
                  </a:cubicBezTo>
                  <a:cubicBezTo>
                    <a:pt x="2669" y="3236"/>
                    <a:pt x="4137" y="4904"/>
                    <a:pt x="5771" y="6738"/>
                  </a:cubicBezTo>
                  <a:cubicBezTo>
                    <a:pt x="7406" y="8606"/>
                    <a:pt x="8873" y="10274"/>
                    <a:pt x="9874" y="11508"/>
                  </a:cubicBezTo>
                  <a:cubicBezTo>
                    <a:pt x="10374" y="12142"/>
                    <a:pt x="10741" y="12676"/>
                    <a:pt x="11008" y="13043"/>
                  </a:cubicBezTo>
                  <a:cubicBezTo>
                    <a:pt x="11108" y="13243"/>
                    <a:pt x="11242" y="13410"/>
                    <a:pt x="11375" y="13610"/>
                  </a:cubicBezTo>
                  <a:cubicBezTo>
                    <a:pt x="11409" y="13610"/>
                    <a:pt x="11342" y="13543"/>
                    <a:pt x="11275" y="13443"/>
                  </a:cubicBezTo>
                  <a:cubicBezTo>
                    <a:pt x="11242" y="13343"/>
                    <a:pt x="11142" y="13176"/>
                    <a:pt x="11042" y="12976"/>
                  </a:cubicBezTo>
                  <a:cubicBezTo>
                    <a:pt x="10708" y="12442"/>
                    <a:pt x="10341" y="11909"/>
                    <a:pt x="9941" y="11408"/>
                  </a:cubicBezTo>
                  <a:cubicBezTo>
                    <a:pt x="8973" y="10141"/>
                    <a:pt x="7539" y="8439"/>
                    <a:pt x="5905" y="6605"/>
                  </a:cubicBezTo>
                  <a:lnTo>
                    <a:pt x="1735" y="1901"/>
                  </a:lnTo>
                  <a:lnTo>
                    <a:pt x="501" y="500"/>
                  </a:lnTo>
                  <a:cubicBezTo>
                    <a:pt x="334" y="300"/>
                    <a:pt x="167" y="133"/>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138;p54"/>
            <p:cNvSpPr/>
            <p:nvPr/>
          </p:nvSpPr>
          <p:spPr>
            <a:xfrm>
              <a:off x="4734555" y="1934390"/>
              <a:ext cx="56667" cy="213560"/>
            </a:xfrm>
            <a:custGeom>
              <a:avLst/>
              <a:gdLst/>
              <a:ahLst/>
              <a:cxnLst/>
              <a:rect l="l" t="t" r="r" b="b"/>
              <a:pathLst>
                <a:path w="6506" h="24519" extrusionOk="0">
                  <a:moveTo>
                    <a:pt x="5738" y="1"/>
                  </a:moveTo>
                  <a:cubicBezTo>
                    <a:pt x="5371" y="7373"/>
                    <a:pt x="2703" y="16012"/>
                    <a:pt x="1" y="22884"/>
                  </a:cubicBezTo>
                  <a:lnTo>
                    <a:pt x="5805" y="24518"/>
                  </a:lnTo>
                  <a:cubicBezTo>
                    <a:pt x="6038" y="16079"/>
                    <a:pt x="6505" y="8307"/>
                    <a:pt x="573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139;p54"/>
            <p:cNvSpPr/>
            <p:nvPr/>
          </p:nvSpPr>
          <p:spPr>
            <a:xfrm>
              <a:off x="5155047" y="1785928"/>
              <a:ext cx="50196" cy="268756"/>
            </a:xfrm>
            <a:custGeom>
              <a:avLst/>
              <a:gdLst/>
              <a:ahLst/>
              <a:cxnLst/>
              <a:rect l="l" t="t" r="r" b="b"/>
              <a:pathLst>
                <a:path w="5763" h="30856" extrusionOk="0">
                  <a:moveTo>
                    <a:pt x="225" y="0"/>
                  </a:moveTo>
                  <a:cubicBezTo>
                    <a:pt x="214" y="0"/>
                    <a:pt x="214" y="23"/>
                    <a:pt x="224" y="65"/>
                  </a:cubicBezTo>
                  <a:lnTo>
                    <a:pt x="224" y="65"/>
                  </a:lnTo>
                  <a:cubicBezTo>
                    <a:pt x="224" y="43"/>
                    <a:pt x="225" y="22"/>
                    <a:pt x="225" y="0"/>
                  </a:cubicBezTo>
                  <a:close/>
                  <a:moveTo>
                    <a:pt x="224" y="65"/>
                  </a:moveTo>
                  <a:lnTo>
                    <a:pt x="224" y="65"/>
                  </a:lnTo>
                  <a:cubicBezTo>
                    <a:pt x="0" y="10090"/>
                    <a:pt x="2034" y="21569"/>
                    <a:pt x="5762" y="30856"/>
                  </a:cubicBezTo>
                  <a:lnTo>
                    <a:pt x="2460" y="5371"/>
                  </a:lnTo>
                  <a:cubicBezTo>
                    <a:pt x="2460" y="5371"/>
                    <a:pt x="359" y="672"/>
                    <a:pt x="224" y="65"/>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140;p54"/>
            <p:cNvSpPr/>
            <p:nvPr/>
          </p:nvSpPr>
          <p:spPr>
            <a:xfrm>
              <a:off x="4873148" y="2080535"/>
              <a:ext cx="245805" cy="81064"/>
            </a:xfrm>
            <a:custGeom>
              <a:avLst/>
              <a:gdLst/>
              <a:ahLst/>
              <a:cxnLst/>
              <a:rect l="l" t="t" r="r" b="b"/>
              <a:pathLst>
                <a:path w="28221" h="9307" extrusionOk="0">
                  <a:moveTo>
                    <a:pt x="28220" y="0"/>
                  </a:moveTo>
                  <a:cubicBezTo>
                    <a:pt x="28120" y="0"/>
                    <a:pt x="28020" y="67"/>
                    <a:pt x="27920" y="100"/>
                  </a:cubicBezTo>
                  <a:lnTo>
                    <a:pt x="27053" y="567"/>
                  </a:lnTo>
                  <a:cubicBezTo>
                    <a:pt x="26286" y="968"/>
                    <a:pt x="25218" y="1568"/>
                    <a:pt x="23917" y="2369"/>
                  </a:cubicBezTo>
                  <a:cubicBezTo>
                    <a:pt x="22616" y="3136"/>
                    <a:pt x="21082" y="4070"/>
                    <a:pt x="19347" y="5037"/>
                  </a:cubicBezTo>
                  <a:cubicBezTo>
                    <a:pt x="17479" y="6105"/>
                    <a:pt x="15511" y="7039"/>
                    <a:pt x="13476" y="7806"/>
                  </a:cubicBezTo>
                  <a:cubicBezTo>
                    <a:pt x="11442" y="8573"/>
                    <a:pt x="9307" y="9007"/>
                    <a:pt x="7172" y="9107"/>
                  </a:cubicBezTo>
                  <a:cubicBezTo>
                    <a:pt x="6205" y="9107"/>
                    <a:pt x="5271" y="8973"/>
                    <a:pt x="4370" y="8740"/>
                  </a:cubicBezTo>
                  <a:cubicBezTo>
                    <a:pt x="3603" y="8506"/>
                    <a:pt x="2869" y="8106"/>
                    <a:pt x="2202" y="7606"/>
                  </a:cubicBezTo>
                  <a:cubicBezTo>
                    <a:pt x="1268" y="6905"/>
                    <a:pt x="567" y="5905"/>
                    <a:pt x="234" y="4770"/>
                  </a:cubicBezTo>
                  <a:cubicBezTo>
                    <a:pt x="100" y="4337"/>
                    <a:pt x="33" y="3903"/>
                    <a:pt x="33" y="3469"/>
                  </a:cubicBezTo>
                  <a:cubicBezTo>
                    <a:pt x="0" y="3570"/>
                    <a:pt x="0" y="3703"/>
                    <a:pt x="0" y="3803"/>
                  </a:cubicBezTo>
                  <a:cubicBezTo>
                    <a:pt x="0" y="4137"/>
                    <a:pt x="67" y="4470"/>
                    <a:pt x="134" y="4770"/>
                  </a:cubicBezTo>
                  <a:cubicBezTo>
                    <a:pt x="467" y="5938"/>
                    <a:pt x="1134" y="7005"/>
                    <a:pt x="2135" y="7739"/>
                  </a:cubicBezTo>
                  <a:cubicBezTo>
                    <a:pt x="2769" y="8240"/>
                    <a:pt x="3536" y="8640"/>
                    <a:pt x="4337" y="8907"/>
                  </a:cubicBezTo>
                  <a:cubicBezTo>
                    <a:pt x="5237" y="9174"/>
                    <a:pt x="6205" y="9307"/>
                    <a:pt x="7172" y="9307"/>
                  </a:cubicBezTo>
                  <a:cubicBezTo>
                    <a:pt x="9340" y="9240"/>
                    <a:pt x="11508" y="8807"/>
                    <a:pt x="13543" y="8006"/>
                  </a:cubicBezTo>
                  <a:cubicBezTo>
                    <a:pt x="15578" y="7239"/>
                    <a:pt x="17546" y="6305"/>
                    <a:pt x="19447" y="5237"/>
                  </a:cubicBezTo>
                  <a:cubicBezTo>
                    <a:pt x="21215" y="4237"/>
                    <a:pt x="22750" y="3303"/>
                    <a:pt x="24017" y="2502"/>
                  </a:cubicBezTo>
                  <a:cubicBezTo>
                    <a:pt x="25318" y="1702"/>
                    <a:pt x="26386" y="1068"/>
                    <a:pt x="27119" y="667"/>
                  </a:cubicBezTo>
                  <a:lnTo>
                    <a:pt x="27953" y="167"/>
                  </a:lnTo>
                  <a:cubicBezTo>
                    <a:pt x="28020" y="100"/>
                    <a:pt x="28120" y="67"/>
                    <a:pt x="2822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141;p54"/>
            <p:cNvSpPr/>
            <p:nvPr/>
          </p:nvSpPr>
          <p:spPr>
            <a:xfrm>
              <a:off x="5017543" y="1973907"/>
              <a:ext cx="100827" cy="123482"/>
            </a:xfrm>
            <a:custGeom>
              <a:avLst/>
              <a:gdLst/>
              <a:ahLst/>
              <a:cxnLst/>
              <a:rect l="l" t="t" r="r" b="b"/>
              <a:pathLst>
                <a:path w="11576" h="14177" extrusionOk="0">
                  <a:moveTo>
                    <a:pt x="11576" y="0"/>
                  </a:moveTo>
                  <a:cubicBezTo>
                    <a:pt x="11475" y="234"/>
                    <a:pt x="11409" y="467"/>
                    <a:pt x="11342" y="734"/>
                  </a:cubicBezTo>
                  <a:cubicBezTo>
                    <a:pt x="11275" y="968"/>
                    <a:pt x="11175" y="1234"/>
                    <a:pt x="11075" y="1568"/>
                  </a:cubicBezTo>
                  <a:cubicBezTo>
                    <a:pt x="10942" y="1868"/>
                    <a:pt x="10808" y="2268"/>
                    <a:pt x="10642" y="2635"/>
                  </a:cubicBezTo>
                  <a:cubicBezTo>
                    <a:pt x="10475" y="3002"/>
                    <a:pt x="10275" y="3436"/>
                    <a:pt x="10074" y="3870"/>
                  </a:cubicBezTo>
                  <a:cubicBezTo>
                    <a:pt x="9874" y="4337"/>
                    <a:pt x="9607" y="4804"/>
                    <a:pt x="9341" y="5304"/>
                  </a:cubicBezTo>
                  <a:cubicBezTo>
                    <a:pt x="8106" y="7405"/>
                    <a:pt x="6572" y="9340"/>
                    <a:pt x="4737" y="10941"/>
                  </a:cubicBezTo>
                  <a:cubicBezTo>
                    <a:pt x="4304" y="11308"/>
                    <a:pt x="3870" y="11642"/>
                    <a:pt x="3503" y="11975"/>
                  </a:cubicBezTo>
                  <a:cubicBezTo>
                    <a:pt x="3103" y="12276"/>
                    <a:pt x="2703" y="12509"/>
                    <a:pt x="2369" y="12776"/>
                  </a:cubicBezTo>
                  <a:cubicBezTo>
                    <a:pt x="2002" y="13010"/>
                    <a:pt x="1668" y="13210"/>
                    <a:pt x="1402" y="13376"/>
                  </a:cubicBezTo>
                  <a:cubicBezTo>
                    <a:pt x="1101" y="13543"/>
                    <a:pt x="835" y="13677"/>
                    <a:pt x="634" y="13810"/>
                  </a:cubicBezTo>
                  <a:cubicBezTo>
                    <a:pt x="401" y="13910"/>
                    <a:pt x="201" y="14044"/>
                    <a:pt x="1" y="14177"/>
                  </a:cubicBezTo>
                  <a:cubicBezTo>
                    <a:pt x="234" y="14077"/>
                    <a:pt x="468" y="13977"/>
                    <a:pt x="668" y="13877"/>
                  </a:cubicBezTo>
                  <a:cubicBezTo>
                    <a:pt x="901" y="13743"/>
                    <a:pt x="1168" y="13643"/>
                    <a:pt x="1435" y="13443"/>
                  </a:cubicBezTo>
                  <a:cubicBezTo>
                    <a:pt x="1735" y="13276"/>
                    <a:pt x="2069" y="13076"/>
                    <a:pt x="2436" y="12843"/>
                  </a:cubicBezTo>
                  <a:cubicBezTo>
                    <a:pt x="2803" y="12643"/>
                    <a:pt x="3170" y="12342"/>
                    <a:pt x="3603" y="12076"/>
                  </a:cubicBezTo>
                  <a:cubicBezTo>
                    <a:pt x="4003" y="11775"/>
                    <a:pt x="4437" y="11442"/>
                    <a:pt x="4837" y="11075"/>
                  </a:cubicBezTo>
                  <a:cubicBezTo>
                    <a:pt x="6705" y="9440"/>
                    <a:pt x="8307" y="7539"/>
                    <a:pt x="9507" y="5404"/>
                  </a:cubicBezTo>
                  <a:cubicBezTo>
                    <a:pt x="9774" y="4904"/>
                    <a:pt x="10041" y="4403"/>
                    <a:pt x="10241" y="3970"/>
                  </a:cubicBezTo>
                  <a:cubicBezTo>
                    <a:pt x="10475" y="3503"/>
                    <a:pt x="10642" y="3069"/>
                    <a:pt x="10808" y="2669"/>
                  </a:cubicBezTo>
                  <a:cubicBezTo>
                    <a:pt x="10975" y="2268"/>
                    <a:pt x="11075" y="1902"/>
                    <a:pt x="11175" y="1568"/>
                  </a:cubicBezTo>
                  <a:cubicBezTo>
                    <a:pt x="11275" y="1301"/>
                    <a:pt x="11342" y="1034"/>
                    <a:pt x="11409" y="734"/>
                  </a:cubicBezTo>
                  <a:cubicBezTo>
                    <a:pt x="11509" y="501"/>
                    <a:pt x="11542" y="267"/>
                    <a:pt x="1157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142;p54"/>
            <p:cNvSpPr/>
            <p:nvPr/>
          </p:nvSpPr>
          <p:spPr>
            <a:xfrm>
              <a:off x="4677034" y="1787896"/>
              <a:ext cx="84548" cy="18726"/>
            </a:xfrm>
            <a:custGeom>
              <a:avLst/>
              <a:gdLst/>
              <a:ahLst/>
              <a:cxnLst/>
              <a:rect l="l" t="t" r="r" b="b"/>
              <a:pathLst>
                <a:path w="9707" h="2150" extrusionOk="0">
                  <a:moveTo>
                    <a:pt x="63" y="1"/>
                  </a:moveTo>
                  <a:cubicBezTo>
                    <a:pt x="43" y="1"/>
                    <a:pt x="33" y="3"/>
                    <a:pt x="33" y="8"/>
                  </a:cubicBezTo>
                  <a:cubicBezTo>
                    <a:pt x="0" y="74"/>
                    <a:pt x="2168" y="575"/>
                    <a:pt x="4837" y="1175"/>
                  </a:cubicBezTo>
                  <a:cubicBezTo>
                    <a:pt x="7323" y="1735"/>
                    <a:pt x="9375" y="2149"/>
                    <a:pt x="9644" y="2149"/>
                  </a:cubicBezTo>
                  <a:cubicBezTo>
                    <a:pt x="9664" y="2149"/>
                    <a:pt x="9674" y="2147"/>
                    <a:pt x="9674" y="2142"/>
                  </a:cubicBezTo>
                  <a:cubicBezTo>
                    <a:pt x="9707" y="2076"/>
                    <a:pt x="7539" y="1542"/>
                    <a:pt x="4870" y="975"/>
                  </a:cubicBezTo>
                  <a:cubicBezTo>
                    <a:pt x="2384" y="415"/>
                    <a:pt x="332" y="1"/>
                    <a:pt x="63"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143;p54"/>
            <p:cNvSpPr/>
            <p:nvPr/>
          </p:nvSpPr>
          <p:spPr>
            <a:xfrm>
              <a:off x="4680518" y="1770529"/>
              <a:ext cx="80777" cy="14824"/>
            </a:xfrm>
            <a:custGeom>
              <a:avLst/>
              <a:gdLst/>
              <a:ahLst/>
              <a:cxnLst/>
              <a:rect l="l" t="t" r="r" b="b"/>
              <a:pathLst>
                <a:path w="9274" h="1702" extrusionOk="0">
                  <a:moveTo>
                    <a:pt x="0" y="0"/>
                  </a:moveTo>
                  <a:lnTo>
                    <a:pt x="0" y="0"/>
                  </a:lnTo>
                  <a:cubicBezTo>
                    <a:pt x="467" y="134"/>
                    <a:pt x="901" y="234"/>
                    <a:pt x="1368" y="334"/>
                  </a:cubicBezTo>
                  <a:lnTo>
                    <a:pt x="4637" y="968"/>
                  </a:lnTo>
                  <a:cubicBezTo>
                    <a:pt x="5905" y="1201"/>
                    <a:pt x="7072" y="1401"/>
                    <a:pt x="7906" y="1535"/>
                  </a:cubicBezTo>
                  <a:cubicBezTo>
                    <a:pt x="8373" y="1635"/>
                    <a:pt x="8807" y="1668"/>
                    <a:pt x="9274" y="1701"/>
                  </a:cubicBezTo>
                  <a:cubicBezTo>
                    <a:pt x="8840" y="1568"/>
                    <a:pt x="8373" y="1468"/>
                    <a:pt x="7939" y="1401"/>
                  </a:cubicBezTo>
                  <a:lnTo>
                    <a:pt x="4670" y="734"/>
                  </a:lnTo>
                  <a:cubicBezTo>
                    <a:pt x="3403" y="501"/>
                    <a:pt x="2202" y="300"/>
                    <a:pt x="1368" y="167"/>
                  </a:cubicBezTo>
                  <a:cubicBezTo>
                    <a:pt x="934" y="67"/>
                    <a:pt x="467" y="34"/>
                    <a:pt x="0"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144;p54"/>
            <p:cNvSpPr/>
            <p:nvPr/>
          </p:nvSpPr>
          <p:spPr>
            <a:xfrm>
              <a:off x="4783078" y="1785039"/>
              <a:ext cx="365219" cy="3388"/>
            </a:xfrm>
            <a:custGeom>
              <a:avLst/>
              <a:gdLst/>
              <a:ahLst/>
              <a:cxnLst/>
              <a:rect l="l" t="t" r="r" b="b"/>
              <a:pathLst>
                <a:path w="41931" h="389" extrusionOk="0">
                  <a:moveTo>
                    <a:pt x="3210" y="1"/>
                  </a:moveTo>
                  <a:cubicBezTo>
                    <a:pt x="1177" y="1"/>
                    <a:pt x="0" y="12"/>
                    <a:pt x="0" y="35"/>
                  </a:cubicBezTo>
                  <a:cubicBezTo>
                    <a:pt x="0" y="102"/>
                    <a:pt x="9374" y="202"/>
                    <a:pt x="20949" y="302"/>
                  </a:cubicBezTo>
                  <a:cubicBezTo>
                    <a:pt x="28287" y="366"/>
                    <a:pt x="34754" y="389"/>
                    <a:pt x="38505" y="389"/>
                  </a:cubicBezTo>
                  <a:cubicBezTo>
                    <a:pt x="40670" y="389"/>
                    <a:pt x="41930" y="381"/>
                    <a:pt x="41930" y="369"/>
                  </a:cubicBezTo>
                  <a:cubicBezTo>
                    <a:pt x="41930" y="269"/>
                    <a:pt x="32524" y="169"/>
                    <a:pt x="20949" y="102"/>
                  </a:cubicBezTo>
                  <a:cubicBezTo>
                    <a:pt x="13474" y="37"/>
                    <a:pt x="6918" y="1"/>
                    <a:pt x="3210"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145;p54"/>
            <p:cNvSpPr/>
            <p:nvPr/>
          </p:nvSpPr>
          <p:spPr>
            <a:xfrm>
              <a:off x="4566780" y="1805682"/>
              <a:ext cx="375680" cy="1751"/>
            </a:xfrm>
            <a:custGeom>
              <a:avLst/>
              <a:gdLst/>
              <a:ahLst/>
              <a:cxnLst/>
              <a:rect l="l" t="t" r="r" b="b"/>
              <a:pathLst>
                <a:path w="43132" h="201" extrusionOk="0">
                  <a:moveTo>
                    <a:pt x="21583" y="0"/>
                  </a:moveTo>
                  <a:cubicBezTo>
                    <a:pt x="9674" y="0"/>
                    <a:pt x="1" y="34"/>
                    <a:pt x="1" y="100"/>
                  </a:cubicBezTo>
                  <a:cubicBezTo>
                    <a:pt x="1" y="167"/>
                    <a:pt x="9674" y="201"/>
                    <a:pt x="21583" y="201"/>
                  </a:cubicBezTo>
                  <a:cubicBezTo>
                    <a:pt x="33491" y="201"/>
                    <a:pt x="43131" y="167"/>
                    <a:pt x="43131" y="100"/>
                  </a:cubicBezTo>
                  <a:cubicBezTo>
                    <a:pt x="43131" y="34"/>
                    <a:pt x="33491" y="0"/>
                    <a:pt x="21583"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146;p54"/>
            <p:cNvSpPr/>
            <p:nvPr/>
          </p:nvSpPr>
          <p:spPr>
            <a:xfrm>
              <a:off x="5170081" y="1763264"/>
              <a:ext cx="138306" cy="51433"/>
            </a:xfrm>
            <a:custGeom>
              <a:avLst/>
              <a:gdLst/>
              <a:ahLst/>
              <a:cxnLst/>
              <a:rect l="l" t="t" r="r" b="b"/>
              <a:pathLst>
                <a:path w="15879" h="5905" extrusionOk="0">
                  <a:moveTo>
                    <a:pt x="15678" y="0"/>
                  </a:moveTo>
                  <a:lnTo>
                    <a:pt x="15678" y="17"/>
                  </a:lnTo>
                  <a:lnTo>
                    <a:pt x="15678" y="17"/>
                  </a:lnTo>
                  <a:cubicBezTo>
                    <a:pt x="14775" y="252"/>
                    <a:pt x="11577" y="1239"/>
                    <a:pt x="7872" y="2669"/>
                  </a:cubicBezTo>
                  <a:cubicBezTo>
                    <a:pt x="5671" y="3503"/>
                    <a:pt x="3703" y="4303"/>
                    <a:pt x="2268" y="4870"/>
                  </a:cubicBezTo>
                  <a:cubicBezTo>
                    <a:pt x="1568" y="5171"/>
                    <a:pt x="1001" y="5437"/>
                    <a:pt x="601" y="5604"/>
                  </a:cubicBezTo>
                  <a:cubicBezTo>
                    <a:pt x="400" y="5671"/>
                    <a:pt x="200" y="5771"/>
                    <a:pt x="0" y="5904"/>
                  </a:cubicBezTo>
                  <a:cubicBezTo>
                    <a:pt x="234" y="5838"/>
                    <a:pt x="434" y="5771"/>
                    <a:pt x="634" y="5671"/>
                  </a:cubicBezTo>
                  <a:lnTo>
                    <a:pt x="2335" y="5037"/>
                  </a:lnTo>
                  <a:lnTo>
                    <a:pt x="7972" y="2869"/>
                  </a:lnTo>
                  <a:cubicBezTo>
                    <a:pt x="11775" y="1435"/>
                    <a:pt x="14978" y="334"/>
                    <a:pt x="15745" y="34"/>
                  </a:cubicBezTo>
                  <a:lnTo>
                    <a:pt x="15771" y="27"/>
                  </a:lnTo>
                  <a:lnTo>
                    <a:pt x="15778" y="34"/>
                  </a:lnTo>
                  <a:cubicBezTo>
                    <a:pt x="15778" y="31"/>
                    <a:pt x="15778" y="28"/>
                    <a:pt x="15777" y="25"/>
                  </a:cubicBezTo>
                  <a:lnTo>
                    <a:pt x="15777" y="25"/>
                  </a:lnTo>
                  <a:lnTo>
                    <a:pt x="15878"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147;p54"/>
            <p:cNvSpPr/>
            <p:nvPr/>
          </p:nvSpPr>
          <p:spPr>
            <a:xfrm>
              <a:off x="5161075" y="1739991"/>
              <a:ext cx="143245" cy="48001"/>
            </a:xfrm>
            <a:custGeom>
              <a:avLst/>
              <a:gdLst/>
              <a:ahLst/>
              <a:cxnLst/>
              <a:rect l="l" t="t" r="r" b="b"/>
              <a:pathLst>
                <a:path w="16446" h="5511" extrusionOk="0">
                  <a:moveTo>
                    <a:pt x="16435" y="1"/>
                  </a:moveTo>
                  <a:cubicBezTo>
                    <a:pt x="16216" y="1"/>
                    <a:pt x="12622" y="1178"/>
                    <a:pt x="8206" y="2639"/>
                  </a:cubicBezTo>
                  <a:cubicBezTo>
                    <a:pt x="3669" y="4173"/>
                    <a:pt x="0" y="5474"/>
                    <a:pt x="33" y="5508"/>
                  </a:cubicBezTo>
                  <a:cubicBezTo>
                    <a:pt x="33" y="5509"/>
                    <a:pt x="36" y="5510"/>
                    <a:pt x="41" y="5510"/>
                  </a:cubicBezTo>
                  <a:cubicBezTo>
                    <a:pt x="231" y="5510"/>
                    <a:pt x="3857" y="4333"/>
                    <a:pt x="8273" y="2839"/>
                  </a:cubicBezTo>
                  <a:cubicBezTo>
                    <a:pt x="12809" y="1338"/>
                    <a:pt x="16445" y="37"/>
                    <a:pt x="16445" y="4"/>
                  </a:cubicBezTo>
                  <a:cubicBezTo>
                    <a:pt x="16444" y="2"/>
                    <a:pt x="16441" y="1"/>
                    <a:pt x="16435"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148;p54"/>
            <p:cNvSpPr/>
            <p:nvPr/>
          </p:nvSpPr>
          <p:spPr>
            <a:xfrm>
              <a:off x="4879829" y="1524149"/>
              <a:ext cx="182178" cy="99338"/>
            </a:xfrm>
            <a:custGeom>
              <a:avLst/>
              <a:gdLst/>
              <a:ahLst/>
              <a:cxnLst/>
              <a:rect l="l" t="t" r="r" b="b"/>
              <a:pathLst>
                <a:path w="20916" h="11405" extrusionOk="0">
                  <a:moveTo>
                    <a:pt x="20849" y="0"/>
                  </a:moveTo>
                  <a:cubicBezTo>
                    <a:pt x="20815" y="100"/>
                    <a:pt x="20815" y="234"/>
                    <a:pt x="20815" y="334"/>
                  </a:cubicBezTo>
                  <a:cubicBezTo>
                    <a:pt x="20849" y="567"/>
                    <a:pt x="20815" y="868"/>
                    <a:pt x="20815" y="1301"/>
                  </a:cubicBezTo>
                  <a:cubicBezTo>
                    <a:pt x="20648" y="4270"/>
                    <a:pt x="19247" y="7005"/>
                    <a:pt x="16946" y="8907"/>
                  </a:cubicBezTo>
                  <a:cubicBezTo>
                    <a:pt x="15052" y="10414"/>
                    <a:pt x="12742" y="11182"/>
                    <a:pt x="10425" y="11182"/>
                  </a:cubicBezTo>
                  <a:cubicBezTo>
                    <a:pt x="8539" y="11182"/>
                    <a:pt x="6647" y="10673"/>
                    <a:pt x="4971" y="9640"/>
                  </a:cubicBezTo>
                  <a:cubicBezTo>
                    <a:pt x="3469" y="8706"/>
                    <a:pt x="2269" y="7406"/>
                    <a:pt x="1401" y="5871"/>
                  </a:cubicBezTo>
                  <a:cubicBezTo>
                    <a:pt x="801" y="4837"/>
                    <a:pt x="401" y="3736"/>
                    <a:pt x="200" y="2569"/>
                  </a:cubicBezTo>
                  <a:cubicBezTo>
                    <a:pt x="100" y="2168"/>
                    <a:pt x="67" y="1835"/>
                    <a:pt x="67" y="1635"/>
                  </a:cubicBezTo>
                  <a:cubicBezTo>
                    <a:pt x="34" y="1501"/>
                    <a:pt x="34" y="1401"/>
                    <a:pt x="0" y="1268"/>
                  </a:cubicBezTo>
                  <a:cubicBezTo>
                    <a:pt x="0" y="1401"/>
                    <a:pt x="0" y="1501"/>
                    <a:pt x="0" y="1635"/>
                  </a:cubicBezTo>
                  <a:cubicBezTo>
                    <a:pt x="0" y="1935"/>
                    <a:pt x="34" y="2269"/>
                    <a:pt x="100" y="2602"/>
                  </a:cubicBezTo>
                  <a:cubicBezTo>
                    <a:pt x="301" y="3770"/>
                    <a:pt x="667" y="4904"/>
                    <a:pt x="1268" y="5971"/>
                  </a:cubicBezTo>
                  <a:cubicBezTo>
                    <a:pt x="2102" y="7539"/>
                    <a:pt x="3336" y="8840"/>
                    <a:pt x="4837" y="9841"/>
                  </a:cubicBezTo>
                  <a:cubicBezTo>
                    <a:pt x="6556" y="10887"/>
                    <a:pt x="8490" y="11404"/>
                    <a:pt x="10415" y="11404"/>
                  </a:cubicBezTo>
                  <a:cubicBezTo>
                    <a:pt x="12787" y="11404"/>
                    <a:pt x="15146" y="10620"/>
                    <a:pt x="17079" y="9073"/>
                  </a:cubicBezTo>
                  <a:cubicBezTo>
                    <a:pt x="18447" y="7939"/>
                    <a:pt x="19514" y="6472"/>
                    <a:pt x="20181" y="4804"/>
                  </a:cubicBezTo>
                  <a:cubicBezTo>
                    <a:pt x="20615" y="3703"/>
                    <a:pt x="20849" y="2502"/>
                    <a:pt x="20915" y="1301"/>
                  </a:cubicBezTo>
                  <a:cubicBezTo>
                    <a:pt x="20915" y="1001"/>
                    <a:pt x="20915" y="667"/>
                    <a:pt x="20882" y="334"/>
                  </a:cubicBezTo>
                  <a:cubicBezTo>
                    <a:pt x="20882" y="234"/>
                    <a:pt x="20882" y="134"/>
                    <a:pt x="20849"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149;p54"/>
            <p:cNvSpPr/>
            <p:nvPr/>
          </p:nvSpPr>
          <p:spPr>
            <a:xfrm>
              <a:off x="4553552" y="1818468"/>
              <a:ext cx="65377" cy="76996"/>
            </a:xfrm>
            <a:custGeom>
              <a:avLst/>
              <a:gdLst/>
              <a:ahLst/>
              <a:cxnLst/>
              <a:rect l="l" t="t" r="r" b="b"/>
              <a:pathLst>
                <a:path w="7506" h="8840" extrusionOk="0">
                  <a:moveTo>
                    <a:pt x="7506" y="0"/>
                  </a:moveTo>
                  <a:cubicBezTo>
                    <a:pt x="7406" y="100"/>
                    <a:pt x="7305" y="234"/>
                    <a:pt x="7205" y="367"/>
                  </a:cubicBezTo>
                  <a:lnTo>
                    <a:pt x="6472" y="1368"/>
                  </a:lnTo>
                  <a:cubicBezTo>
                    <a:pt x="5871" y="2202"/>
                    <a:pt x="4970" y="3336"/>
                    <a:pt x="3936" y="4570"/>
                  </a:cubicBezTo>
                  <a:cubicBezTo>
                    <a:pt x="2902" y="5804"/>
                    <a:pt x="1902" y="6838"/>
                    <a:pt x="1168" y="7606"/>
                  </a:cubicBezTo>
                  <a:lnTo>
                    <a:pt x="300" y="8506"/>
                  </a:lnTo>
                  <a:cubicBezTo>
                    <a:pt x="200" y="8606"/>
                    <a:pt x="100" y="8706"/>
                    <a:pt x="0" y="8840"/>
                  </a:cubicBezTo>
                  <a:cubicBezTo>
                    <a:pt x="134" y="8773"/>
                    <a:pt x="267" y="8673"/>
                    <a:pt x="367" y="8573"/>
                  </a:cubicBezTo>
                  <a:cubicBezTo>
                    <a:pt x="601" y="8373"/>
                    <a:pt x="901" y="8106"/>
                    <a:pt x="1301" y="7739"/>
                  </a:cubicBezTo>
                  <a:cubicBezTo>
                    <a:pt x="2269" y="6772"/>
                    <a:pt x="3203" y="5771"/>
                    <a:pt x="4103" y="4737"/>
                  </a:cubicBezTo>
                  <a:cubicBezTo>
                    <a:pt x="5137" y="3503"/>
                    <a:pt x="6005" y="2335"/>
                    <a:pt x="6605" y="1468"/>
                  </a:cubicBezTo>
                  <a:cubicBezTo>
                    <a:pt x="6905" y="1001"/>
                    <a:pt x="7139" y="667"/>
                    <a:pt x="7272" y="400"/>
                  </a:cubicBezTo>
                  <a:cubicBezTo>
                    <a:pt x="7372" y="267"/>
                    <a:pt x="7439" y="134"/>
                    <a:pt x="7506"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150;p54"/>
            <p:cNvSpPr/>
            <p:nvPr/>
          </p:nvSpPr>
          <p:spPr>
            <a:xfrm>
              <a:off x="4945197" y="2017779"/>
              <a:ext cx="156031" cy="85645"/>
            </a:xfrm>
            <a:custGeom>
              <a:avLst/>
              <a:gdLst/>
              <a:ahLst/>
              <a:cxnLst/>
              <a:rect l="l" t="t" r="r" b="b"/>
              <a:pathLst>
                <a:path w="17914" h="9833" extrusionOk="0">
                  <a:moveTo>
                    <a:pt x="17913" y="0"/>
                  </a:moveTo>
                  <a:cubicBezTo>
                    <a:pt x="15045" y="2502"/>
                    <a:pt x="11309" y="5104"/>
                    <a:pt x="7639" y="6038"/>
                  </a:cubicBezTo>
                  <a:cubicBezTo>
                    <a:pt x="5505" y="6572"/>
                    <a:pt x="3203" y="6538"/>
                    <a:pt x="1168" y="7372"/>
                  </a:cubicBezTo>
                  <a:cubicBezTo>
                    <a:pt x="634" y="7572"/>
                    <a:pt x="67" y="7939"/>
                    <a:pt x="1" y="8540"/>
                  </a:cubicBezTo>
                  <a:cubicBezTo>
                    <a:pt x="1" y="9007"/>
                    <a:pt x="301" y="9440"/>
                    <a:pt x="768" y="9640"/>
                  </a:cubicBezTo>
                  <a:cubicBezTo>
                    <a:pt x="1090" y="9764"/>
                    <a:pt x="1448" y="9833"/>
                    <a:pt x="1802" y="9833"/>
                  </a:cubicBezTo>
                  <a:cubicBezTo>
                    <a:pt x="1925" y="9833"/>
                    <a:pt x="2048" y="9824"/>
                    <a:pt x="2169" y="9807"/>
                  </a:cubicBezTo>
                  <a:cubicBezTo>
                    <a:pt x="4704" y="9740"/>
                    <a:pt x="7539" y="9574"/>
                    <a:pt x="9641" y="8373"/>
                  </a:cubicBezTo>
                  <a:lnTo>
                    <a:pt x="9641" y="8339"/>
                  </a:lnTo>
                  <a:cubicBezTo>
                    <a:pt x="13077" y="6371"/>
                    <a:pt x="15945" y="3469"/>
                    <a:pt x="17913"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151;p54"/>
            <p:cNvSpPr/>
            <p:nvPr/>
          </p:nvSpPr>
          <p:spPr>
            <a:xfrm>
              <a:off x="4818232" y="1179790"/>
              <a:ext cx="250743" cy="430649"/>
            </a:xfrm>
            <a:custGeom>
              <a:avLst/>
              <a:gdLst/>
              <a:ahLst/>
              <a:cxnLst/>
              <a:rect l="l" t="t" r="r" b="b"/>
              <a:pathLst>
                <a:path w="28788" h="49443" extrusionOk="0">
                  <a:moveTo>
                    <a:pt x="11669" y="0"/>
                  </a:moveTo>
                  <a:cubicBezTo>
                    <a:pt x="8162" y="0"/>
                    <a:pt x="4635" y="705"/>
                    <a:pt x="1302" y="2143"/>
                  </a:cubicBezTo>
                  <a:cubicBezTo>
                    <a:pt x="1302" y="2143"/>
                    <a:pt x="1" y="19455"/>
                    <a:pt x="101" y="27027"/>
                  </a:cubicBezTo>
                  <a:cubicBezTo>
                    <a:pt x="167" y="34566"/>
                    <a:pt x="7739" y="35734"/>
                    <a:pt x="7739" y="35734"/>
                  </a:cubicBezTo>
                  <a:cubicBezTo>
                    <a:pt x="7739" y="35734"/>
                    <a:pt x="7673" y="37602"/>
                    <a:pt x="7673" y="39937"/>
                  </a:cubicBezTo>
                  <a:cubicBezTo>
                    <a:pt x="7639" y="44873"/>
                    <a:pt x="11409" y="49010"/>
                    <a:pt x="16346" y="49410"/>
                  </a:cubicBezTo>
                  <a:cubicBezTo>
                    <a:pt x="16608" y="49432"/>
                    <a:pt x="16869" y="49442"/>
                    <a:pt x="17128" y="49442"/>
                  </a:cubicBezTo>
                  <a:cubicBezTo>
                    <a:pt x="22027" y="49442"/>
                    <a:pt x="26138" y="45613"/>
                    <a:pt x="26486" y="40670"/>
                  </a:cubicBezTo>
                  <a:lnTo>
                    <a:pt x="28788" y="6312"/>
                  </a:lnTo>
                  <a:lnTo>
                    <a:pt x="27654" y="5445"/>
                  </a:lnTo>
                  <a:cubicBezTo>
                    <a:pt x="22990" y="1855"/>
                    <a:pt x="17357" y="0"/>
                    <a:pt x="11669" y="0"/>
                  </a:cubicBezTo>
                  <a:close/>
                </a:path>
              </a:pathLst>
            </a:custGeom>
            <a:solidFill>
              <a:srgbClr val="B78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152;p54"/>
            <p:cNvSpPr/>
            <p:nvPr/>
          </p:nvSpPr>
          <p:spPr>
            <a:xfrm>
              <a:off x="4885351" y="1465748"/>
              <a:ext cx="85715" cy="41764"/>
            </a:xfrm>
            <a:custGeom>
              <a:avLst/>
              <a:gdLst/>
              <a:ahLst/>
              <a:cxnLst/>
              <a:rect l="l" t="t" r="r" b="b"/>
              <a:pathLst>
                <a:path w="9841" h="4795" extrusionOk="0">
                  <a:moveTo>
                    <a:pt x="9840" y="0"/>
                  </a:moveTo>
                  <a:lnTo>
                    <a:pt x="9840" y="0"/>
                  </a:lnTo>
                  <a:cubicBezTo>
                    <a:pt x="7000" y="1808"/>
                    <a:pt x="3722" y="2772"/>
                    <a:pt x="339" y="2772"/>
                  </a:cubicBezTo>
                  <a:cubicBezTo>
                    <a:pt x="226" y="2772"/>
                    <a:pt x="113" y="2771"/>
                    <a:pt x="0" y="2769"/>
                  </a:cubicBezTo>
                  <a:lnTo>
                    <a:pt x="0" y="4737"/>
                  </a:lnTo>
                  <a:cubicBezTo>
                    <a:pt x="438" y="4776"/>
                    <a:pt x="859" y="4794"/>
                    <a:pt x="1262" y="4794"/>
                  </a:cubicBezTo>
                  <a:cubicBezTo>
                    <a:pt x="7798" y="4794"/>
                    <a:pt x="9840" y="1"/>
                    <a:pt x="9840" y="0"/>
                  </a:cubicBezTo>
                  <a:close/>
                </a:path>
              </a:pathLst>
            </a:custGeom>
            <a:solidFill>
              <a:srgbClr val="AA65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153;p54"/>
            <p:cNvSpPr/>
            <p:nvPr/>
          </p:nvSpPr>
          <p:spPr>
            <a:xfrm>
              <a:off x="5057931" y="1300642"/>
              <a:ext cx="47409" cy="68574"/>
            </a:xfrm>
            <a:custGeom>
              <a:avLst/>
              <a:gdLst/>
              <a:ahLst/>
              <a:cxnLst/>
              <a:rect l="l" t="t" r="r" b="b"/>
              <a:pathLst>
                <a:path w="5443" h="7873" extrusionOk="0">
                  <a:moveTo>
                    <a:pt x="1990" y="1"/>
                  </a:moveTo>
                  <a:cubicBezTo>
                    <a:pt x="1107" y="1"/>
                    <a:pt x="383" y="218"/>
                    <a:pt x="334" y="243"/>
                  </a:cubicBezTo>
                  <a:cubicBezTo>
                    <a:pt x="334" y="243"/>
                    <a:pt x="0" y="7515"/>
                    <a:pt x="0" y="7648"/>
                  </a:cubicBezTo>
                  <a:cubicBezTo>
                    <a:pt x="12" y="7695"/>
                    <a:pt x="631" y="7873"/>
                    <a:pt x="1444" y="7873"/>
                  </a:cubicBezTo>
                  <a:cubicBezTo>
                    <a:pt x="2980" y="7873"/>
                    <a:pt x="5207" y="7237"/>
                    <a:pt x="5337" y="3879"/>
                  </a:cubicBezTo>
                  <a:cubicBezTo>
                    <a:pt x="5442" y="626"/>
                    <a:pt x="3488" y="1"/>
                    <a:pt x="1990" y="1"/>
                  </a:cubicBezTo>
                  <a:close/>
                </a:path>
              </a:pathLst>
            </a:custGeom>
            <a:solidFill>
              <a:srgbClr val="B78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154;p54"/>
            <p:cNvSpPr/>
            <p:nvPr/>
          </p:nvSpPr>
          <p:spPr>
            <a:xfrm>
              <a:off x="5072459" y="1315431"/>
              <a:ext cx="20921" cy="39273"/>
            </a:xfrm>
            <a:custGeom>
              <a:avLst/>
              <a:gdLst/>
              <a:ahLst/>
              <a:cxnLst/>
              <a:rect l="l" t="t" r="r" b="b"/>
              <a:pathLst>
                <a:path w="2402" h="4509" extrusionOk="0">
                  <a:moveTo>
                    <a:pt x="1057" y="0"/>
                  </a:moveTo>
                  <a:cubicBezTo>
                    <a:pt x="917" y="0"/>
                    <a:pt x="792" y="38"/>
                    <a:pt x="667" y="113"/>
                  </a:cubicBezTo>
                  <a:cubicBezTo>
                    <a:pt x="567" y="180"/>
                    <a:pt x="500" y="313"/>
                    <a:pt x="467" y="446"/>
                  </a:cubicBezTo>
                  <a:cubicBezTo>
                    <a:pt x="434" y="647"/>
                    <a:pt x="500" y="747"/>
                    <a:pt x="534" y="747"/>
                  </a:cubicBezTo>
                  <a:cubicBezTo>
                    <a:pt x="567" y="713"/>
                    <a:pt x="534" y="613"/>
                    <a:pt x="601" y="480"/>
                  </a:cubicBezTo>
                  <a:cubicBezTo>
                    <a:pt x="680" y="321"/>
                    <a:pt x="842" y="226"/>
                    <a:pt x="1006" y="226"/>
                  </a:cubicBezTo>
                  <a:cubicBezTo>
                    <a:pt x="1049" y="226"/>
                    <a:pt x="1093" y="232"/>
                    <a:pt x="1134" y="246"/>
                  </a:cubicBezTo>
                  <a:cubicBezTo>
                    <a:pt x="1468" y="380"/>
                    <a:pt x="1701" y="647"/>
                    <a:pt x="1801" y="980"/>
                  </a:cubicBezTo>
                  <a:cubicBezTo>
                    <a:pt x="1968" y="1380"/>
                    <a:pt x="2035" y="1814"/>
                    <a:pt x="2002" y="2248"/>
                  </a:cubicBezTo>
                  <a:cubicBezTo>
                    <a:pt x="1935" y="3182"/>
                    <a:pt x="1468" y="4049"/>
                    <a:pt x="901" y="4216"/>
                  </a:cubicBezTo>
                  <a:cubicBezTo>
                    <a:pt x="811" y="4246"/>
                    <a:pt x="707" y="4262"/>
                    <a:pt x="603" y="4262"/>
                  </a:cubicBezTo>
                  <a:cubicBezTo>
                    <a:pt x="474" y="4262"/>
                    <a:pt x="344" y="4237"/>
                    <a:pt x="234" y="4182"/>
                  </a:cubicBezTo>
                  <a:cubicBezTo>
                    <a:pt x="100" y="4116"/>
                    <a:pt x="33" y="4049"/>
                    <a:pt x="0" y="4049"/>
                  </a:cubicBezTo>
                  <a:cubicBezTo>
                    <a:pt x="0" y="4049"/>
                    <a:pt x="0" y="4182"/>
                    <a:pt x="134" y="4316"/>
                  </a:cubicBezTo>
                  <a:cubicBezTo>
                    <a:pt x="331" y="4440"/>
                    <a:pt x="548" y="4508"/>
                    <a:pt x="755" y="4508"/>
                  </a:cubicBezTo>
                  <a:cubicBezTo>
                    <a:pt x="827" y="4508"/>
                    <a:pt x="899" y="4500"/>
                    <a:pt x="967" y="4483"/>
                  </a:cubicBezTo>
                  <a:cubicBezTo>
                    <a:pt x="1735" y="4282"/>
                    <a:pt x="2302" y="3315"/>
                    <a:pt x="2368" y="2281"/>
                  </a:cubicBezTo>
                  <a:cubicBezTo>
                    <a:pt x="2402" y="1781"/>
                    <a:pt x="2302" y="1280"/>
                    <a:pt x="2102" y="847"/>
                  </a:cubicBezTo>
                  <a:cubicBezTo>
                    <a:pt x="1968" y="413"/>
                    <a:pt x="1601" y="113"/>
                    <a:pt x="1201" y="13"/>
                  </a:cubicBezTo>
                  <a:cubicBezTo>
                    <a:pt x="1151" y="4"/>
                    <a:pt x="1103" y="0"/>
                    <a:pt x="1057" y="0"/>
                  </a:cubicBezTo>
                  <a:close/>
                </a:path>
              </a:pathLst>
            </a:custGeom>
            <a:solidFill>
              <a:srgbClr val="AA65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155;p54"/>
            <p:cNvSpPr/>
            <p:nvPr/>
          </p:nvSpPr>
          <p:spPr>
            <a:xfrm>
              <a:off x="4853385" y="1295180"/>
              <a:ext cx="18901" cy="18056"/>
            </a:xfrm>
            <a:custGeom>
              <a:avLst/>
              <a:gdLst/>
              <a:ahLst/>
              <a:cxnLst/>
              <a:rect l="l" t="t" r="r" b="b"/>
              <a:pathLst>
                <a:path w="2170" h="2073" extrusionOk="0">
                  <a:moveTo>
                    <a:pt x="1040" y="1"/>
                  </a:moveTo>
                  <a:cubicBezTo>
                    <a:pt x="499" y="1"/>
                    <a:pt x="33" y="424"/>
                    <a:pt x="1" y="970"/>
                  </a:cubicBezTo>
                  <a:cubicBezTo>
                    <a:pt x="1" y="1571"/>
                    <a:pt x="468" y="2038"/>
                    <a:pt x="1035" y="2071"/>
                  </a:cubicBezTo>
                  <a:cubicBezTo>
                    <a:pt x="1055" y="2072"/>
                    <a:pt x="1076" y="2073"/>
                    <a:pt x="1096" y="2073"/>
                  </a:cubicBezTo>
                  <a:cubicBezTo>
                    <a:pt x="1640" y="2073"/>
                    <a:pt x="2137" y="1650"/>
                    <a:pt x="2169" y="1104"/>
                  </a:cubicBezTo>
                  <a:cubicBezTo>
                    <a:pt x="2169" y="503"/>
                    <a:pt x="1702" y="36"/>
                    <a:pt x="1102" y="3"/>
                  </a:cubicBezTo>
                  <a:cubicBezTo>
                    <a:pt x="1081" y="2"/>
                    <a:pt x="1061" y="1"/>
                    <a:pt x="104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156;p54"/>
            <p:cNvSpPr/>
            <p:nvPr/>
          </p:nvSpPr>
          <p:spPr>
            <a:xfrm>
              <a:off x="4841479" y="1280966"/>
              <a:ext cx="38063" cy="10051"/>
            </a:xfrm>
            <a:custGeom>
              <a:avLst/>
              <a:gdLst/>
              <a:ahLst/>
              <a:cxnLst/>
              <a:rect l="l" t="t" r="r" b="b"/>
              <a:pathLst>
                <a:path w="4370" h="1154" extrusionOk="0">
                  <a:moveTo>
                    <a:pt x="2135" y="0"/>
                  </a:moveTo>
                  <a:cubicBezTo>
                    <a:pt x="1535" y="0"/>
                    <a:pt x="968" y="167"/>
                    <a:pt x="467" y="534"/>
                  </a:cubicBezTo>
                  <a:cubicBezTo>
                    <a:pt x="100" y="801"/>
                    <a:pt x="0" y="1068"/>
                    <a:pt x="67" y="1134"/>
                  </a:cubicBezTo>
                  <a:cubicBezTo>
                    <a:pt x="80" y="1148"/>
                    <a:pt x="100" y="1154"/>
                    <a:pt x="127" y="1154"/>
                  </a:cubicBezTo>
                  <a:cubicBezTo>
                    <a:pt x="364" y="1154"/>
                    <a:pt x="1118" y="667"/>
                    <a:pt x="2168" y="667"/>
                  </a:cubicBezTo>
                  <a:cubicBezTo>
                    <a:pt x="3213" y="667"/>
                    <a:pt x="3991" y="1121"/>
                    <a:pt x="4238" y="1121"/>
                  </a:cubicBezTo>
                  <a:cubicBezTo>
                    <a:pt x="4267" y="1121"/>
                    <a:pt x="4289" y="1115"/>
                    <a:pt x="4303" y="1101"/>
                  </a:cubicBezTo>
                  <a:cubicBezTo>
                    <a:pt x="4370" y="1034"/>
                    <a:pt x="4237" y="801"/>
                    <a:pt x="3870" y="534"/>
                  </a:cubicBezTo>
                  <a:cubicBezTo>
                    <a:pt x="3369" y="167"/>
                    <a:pt x="2769" y="0"/>
                    <a:pt x="213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157;p54"/>
            <p:cNvSpPr/>
            <p:nvPr/>
          </p:nvSpPr>
          <p:spPr>
            <a:xfrm>
              <a:off x="4950432" y="1297462"/>
              <a:ext cx="18892" cy="17856"/>
            </a:xfrm>
            <a:custGeom>
              <a:avLst/>
              <a:gdLst/>
              <a:ahLst/>
              <a:cxnLst/>
              <a:rect l="l" t="t" r="r" b="b"/>
              <a:pathLst>
                <a:path w="2169" h="2050" extrusionOk="0">
                  <a:moveTo>
                    <a:pt x="986" y="1"/>
                  </a:moveTo>
                  <a:cubicBezTo>
                    <a:pt x="468" y="1"/>
                    <a:pt x="31" y="415"/>
                    <a:pt x="0" y="975"/>
                  </a:cubicBezTo>
                  <a:cubicBezTo>
                    <a:pt x="0" y="1542"/>
                    <a:pt x="467" y="2042"/>
                    <a:pt x="1034" y="2042"/>
                  </a:cubicBezTo>
                  <a:cubicBezTo>
                    <a:pt x="1073" y="2047"/>
                    <a:pt x="1111" y="2049"/>
                    <a:pt x="1149" y="2049"/>
                  </a:cubicBezTo>
                  <a:cubicBezTo>
                    <a:pt x="1667" y="2049"/>
                    <a:pt x="2104" y="1635"/>
                    <a:pt x="2135" y="1075"/>
                  </a:cubicBezTo>
                  <a:cubicBezTo>
                    <a:pt x="2168" y="508"/>
                    <a:pt x="1701" y="8"/>
                    <a:pt x="1101" y="8"/>
                  </a:cubicBezTo>
                  <a:cubicBezTo>
                    <a:pt x="1062" y="3"/>
                    <a:pt x="1024" y="1"/>
                    <a:pt x="98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158;p54"/>
            <p:cNvSpPr/>
            <p:nvPr/>
          </p:nvSpPr>
          <p:spPr>
            <a:xfrm>
              <a:off x="4940842" y="1282708"/>
              <a:ext cx="38071" cy="10060"/>
            </a:xfrm>
            <a:custGeom>
              <a:avLst/>
              <a:gdLst/>
              <a:ahLst/>
              <a:cxnLst/>
              <a:rect l="l" t="t" r="r" b="b"/>
              <a:pathLst>
                <a:path w="4371" h="1155" extrusionOk="0">
                  <a:moveTo>
                    <a:pt x="2135" y="0"/>
                  </a:moveTo>
                  <a:cubicBezTo>
                    <a:pt x="1535" y="0"/>
                    <a:pt x="968" y="201"/>
                    <a:pt x="467" y="567"/>
                  </a:cubicBezTo>
                  <a:cubicBezTo>
                    <a:pt x="100" y="834"/>
                    <a:pt x="0" y="1068"/>
                    <a:pt x="67" y="1135"/>
                  </a:cubicBezTo>
                  <a:cubicBezTo>
                    <a:pt x="80" y="1148"/>
                    <a:pt x="100" y="1154"/>
                    <a:pt x="127" y="1154"/>
                  </a:cubicBezTo>
                  <a:cubicBezTo>
                    <a:pt x="364" y="1154"/>
                    <a:pt x="1118" y="668"/>
                    <a:pt x="2169" y="668"/>
                  </a:cubicBezTo>
                  <a:cubicBezTo>
                    <a:pt x="3214" y="697"/>
                    <a:pt x="3991" y="1155"/>
                    <a:pt x="4239" y="1155"/>
                  </a:cubicBezTo>
                  <a:cubicBezTo>
                    <a:pt x="4268" y="1155"/>
                    <a:pt x="4289" y="1149"/>
                    <a:pt x="4303" y="1135"/>
                  </a:cubicBezTo>
                  <a:cubicBezTo>
                    <a:pt x="4370" y="1068"/>
                    <a:pt x="4237" y="801"/>
                    <a:pt x="3870" y="534"/>
                  </a:cubicBezTo>
                  <a:cubicBezTo>
                    <a:pt x="3336" y="201"/>
                    <a:pt x="2769" y="0"/>
                    <a:pt x="213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159;p54"/>
            <p:cNvSpPr/>
            <p:nvPr/>
          </p:nvSpPr>
          <p:spPr>
            <a:xfrm>
              <a:off x="4878662" y="1283282"/>
              <a:ext cx="31678" cy="84679"/>
            </a:xfrm>
            <a:custGeom>
              <a:avLst/>
              <a:gdLst/>
              <a:ahLst/>
              <a:cxnLst/>
              <a:rect l="l" t="t" r="r" b="b"/>
              <a:pathLst>
                <a:path w="3637" h="9722" extrusionOk="0">
                  <a:moveTo>
                    <a:pt x="3501" y="1"/>
                  </a:moveTo>
                  <a:cubicBezTo>
                    <a:pt x="3389" y="1"/>
                    <a:pt x="2295" y="2524"/>
                    <a:pt x="1068" y="5739"/>
                  </a:cubicBezTo>
                  <a:lnTo>
                    <a:pt x="234" y="8007"/>
                  </a:lnTo>
                  <a:cubicBezTo>
                    <a:pt x="68" y="8374"/>
                    <a:pt x="1" y="8774"/>
                    <a:pt x="101" y="9174"/>
                  </a:cubicBezTo>
                  <a:cubicBezTo>
                    <a:pt x="168" y="9374"/>
                    <a:pt x="368" y="9541"/>
                    <a:pt x="568" y="9575"/>
                  </a:cubicBezTo>
                  <a:cubicBezTo>
                    <a:pt x="735" y="9641"/>
                    <a:pt x="902" y="9641"/>
                    <a:pt x="1068" y="9641"/>
                  </a:cubicBezTo>
                  <a:cubicBezTo>
                    <a:pt x="1711" y="9696"/>
                    <a:pt x="2222" y="9721"/>
                    <a:pt x="2552" y="9721"/>
                  </a:cubicBezTo>
                  <a:cubicBezTo>
                    <a:pt x="2821" y="9721"/>
                    <a:pt x="2970" y="9705"/>
                    <a:pt x="2970" y="9675"/>
                  </a:cubicBezTo>
                  <a:cubicBezTo>
                    <a:pt x="2970" y="9608"/>
                    <a:pt x="2269" y="9475"/>
                    <a:pt x="1102" y="9341"/>
                  </a:cubicBezTo>
                  <a:cubicBezTo>
                    <a:pt x="801" y="9308"/>
                    <a:pt x="535" y="9241"/>
                    <a:pt x="468" y="9041"/>
                  </a:cubicBezTo>
                  <a:cubicBezTo>
                    <a:pt x="435" y="8741"/>
                    <a:pt x="501" y="8440"/>
                    <a:pt x="668" y="8174"/>
                  </a:cubicBezTo>
                  <a:cubicBezTo>
                    <a:pt x="935" y="7440"/>
                    <a:pt x="1235" y="6706"/>
                    <a:pt x="1535" y="5905"/>
                  </a:cubicBezTo>
                  <a:cubicBezTo>
                    <a:pt x="2770" y="2703"/>
                    <a:pt x="3637" y="68"/>
                    <a:pt x="3503" y="1"/>
                  </a:cubicBezTo>
                  <a:cubicBezTo>
                    <a:pt x="3503" y="1"/>
                    <a:pt x="3502" y="1"/>
                    <a:pt x="35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160;p54"/>
            <p:cNvSpPr/>
            <p:nvPr/>
          </p:nvSpPr>
          <p:spPr>
            <a:xfrm>
              <a:off x="4938229" y="1245568"/>
              <a:ext cx="47069" cy="13448"/>
            </a:xfrm>
            <a:custGeom>
              <a:avLst/>
              <a:gdLst/>
              <a:ahLst/>
              <a:cxnLst/>
              <a:rect l="l" t="t" r="r" b="b"/>
              <a:pathLst>
                <a:path w="5404" h="1544" extrusionOk="0">
                  <a:moveTo>
                    <a:pt x="2307" y="0"/>
                  </a:moveTo>
                  <a:cubicBezTo>
                    <a:pt x="1789" y="0"/>
                    <a:pt x="1269" y="86"/>
                    <a:pt x="767" y="262"/>
                  </a:cubicBezTo>
                  <a:cubicBezTo>
                    <a:pt x="267" y="462"/>
                    <a:pt x="0" y="695"/>
                    <a:pt x="67" y="862"/>
                  </a:cubicBezTo>
                  <a:cubicBezTo>
                    <a:pt x="167" y="1162"/>
                    <a:pt x="1334" y="1029"/>
                    <a:pt x="2702" y="1196"/>
                  </a:cubicBezTo>
                  <a:cubicBezTo>
                    <a:pt x="3671" y="1317"/>
                    <a:pt x="4517" y="1543"/>
                    <a:pt x="4984" y="1543"/>
                  </a:cubicBezTo>
                  <a:cubicBezTo>
                    <a:pt x="5160" y="1543"/>
                    <a:pt x="5282" y="1511"/>
                    <a:pt x="5337" y="1429"/>
                  </a:cubicBezTo>
                  <a:cubicBezTo>
                    <a:pt x="5404" y="1296"/>
                    <a:pt x="5204" y="1029"/>
                    <a:pt x="4770" y="695"/>
                  </a:cubicBezTo>
                  <a:cubicBezTo>
                    <a:pt x="4021" y="237"/>
                    <a:pt x="3167" y="0"/>
                    <a:pt x="230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161;p54"/>
            <p:cNvSpPr/>
            <p:nvPr/>
          </p:nvSpPr>
          <p:spPr>
            <a:xfrm>
              <a:off x="4844963" y="1251038"/>
              <a:ext cx="35746" cy="11488"/>
            </a:xfrm>
            <a:custGeom>
              <a:avLst/>
              <a:gdLst/>
              <a:ahLst/>
              <a:cxnLst/>
              <a:rect l="l" t="t" r="r" b="b"/>
              <a:pathLst>
                <a:path w="4104" h="1319" extrusionOk="0">
                  <a:moveTo>
                    <a:pt x="2002" y="0"/>
                  </a:moveTo>
                  <a:cubicBezTo>
                    <a:pt x="1435" y="34"/>
                    <a:pt x="868" y="201"/>
                    <a:pt x="434" y="534"/>
                  </a:cubicBezTo>
                  <a:cubicBezTo>
                    <a:pt x="101" y="801"/>
                    <a:pt x="0" y="1068"/>
                    <a:pt x="101" y="1201"/>
                  </a:cubicBezTo>
                  <a:cubicBezTo>
                    <a:pt x="166" y="1289"/>
                    <a:pt x="295" y="1319"/>
                    <a:pt x="473" y="1319"/>
                  </a:cubicBezTo>
                  <a:cubicBezTo>
                    <a:pt x="838" y="1319"/>
                    <a:pt x="1406" y="1190"/>
                    <a:pt x="2035" y="1168"/>
                  </a:cubicBezTo>
                  <a:cubicBezTo>
                    <a:pt x="2588" y="1168"/>
                    <a:pt x="3097" y="1233"/>
                    <a:pt x="3463" y="1233"/>
                  </a:cubicBezTo>
                  <a:cubicBezTo>
                    <a:pt x="3738" y="1233"/>
                    <a:pt x="3932" y="1197"/>
                    <a:pt x="4003" y="1068"/>
                  </a:cubicBezTo>
                  <a:cubicBezTo>
                    <a:pt x="4103" y="934"/>
                    <a:pt x="3970" y="668"/>
                    <a:pt x="3603" y="434"/>
                  </a:cubicBezTo>
                  <a:cubicBezTo>
                    <a:pt x="3103" y="134"/>
                    <a:pt x="2569" y="0"/>
                    <a:pt x="200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162;p54"/>
            <p:cNvSpPr/>
            <p:nvPr/>
          </p:nvSpPr>
          <p:spPr>
            <a:xfrm>
              <a:off x="4796439" y="1100860"/>
              <a:ext cx="297525" cy="223699"/>
            </a:xfrm>
            <a:custGeom>
              <a:avLst/>
              <a:gdLst/>
              <a:ahLst/>
              <a:cxnLst/>
              <a:rect l="l" t="t" r="r" b="b"/>
              <a:pathLst>
                <a:path w="34159" h="25683" extrusionOk="0">
                  <a:moveTo>
                    <a:pt x="19303" y="0"/>
                  </a:moveTo>
                  <a:cubicBezTo>
                    <a:pt x="18199" y="0"/>
                    <a:pt x="17076" y="192"/>
                    <a:pt x="15979" y="597"/>
                  </a:cubicBezTo>
                  <a:cubicBezTo>
                    <a:pt x="14845" y="997"/>
                    <a:pt x="13811" y="1631"/>
                    <a:pt x="12677" y="2065"/>
                  </a:cubicBezTo>
                  <a:cubicBezTo>
                    <a:pt x="11901" y="2394"/>
                    <a:pt x="11075" y="2640"/>
                    <a:pt x="10235" y="2640"/>
                  </a:cubicBezTo>
                  <a:cubicBezTo>
                    <a:pt x="9883" y="2640"/>
                    <a:pt x="9529" y="2597"/>
                    <a:pt x="9174" y="2499"/>
                  </a:cubicBezTo>
                  <a:cubicBezTo>
                    <a:pt x="8014" y="2176"/>
                    <a:pt x="7010" y="1294"/>
                    <a:pt x="5831" y="1294"/>
                  </a:cubicBezTo>
                  <a:cubicBezTo>
                    <a:pt x="5789" y="1294"/>
                    <a:pt x="5747" y="1295"/>
                    <a:pt x="5705" y="1298"/>
                  </a:cubicBezTo>
                  <a:cubicBezTo>
                    <a:pt x="4337" y="1464"/>
                    <a:pt x="3403" y="2765"/>
                    <a:pt x="3703" y="4100"/>
                  </a:cubicBezTo>
                  <a:cubicBezTo>
                    <a:pt x="3335" y="3731"/>
                    <a:pt x="2834" y="3536"/>
                    <a:pt x="2330" y="3536"/>
                  </a:cubicBezTo>
                  <a:cubicBezTo>
                    <a:pt x="1922" y="3536"/>
                    <a:pt x="1512" y="3664"/>
                    <a:pt x="1168" y="3933"/>
                  </a:cubicBezTo>
                  <a:cubicBezTo>
                    <a:pt x="401" y="4533"/>
                    <a:pt x="1" y="5467"/>
                    <a:pt x="134" y="6435"/>
                  </a:cubicBezTo>
                  <a:cubicBezTo>
                    <a:pt x="234" y="7369"/>
                    <a:pt x="635" y="8269"/>
                    <a:pt x="1235" y="9003"/>
                  </a:cubicBezTo>
                  <a:cubicBezTo>
                    <a:pt x="635" y="9637"/>
                    <a:pt x="468" y="10538"/>
                    <a:pt x="835" y="11338"/>
                  </a:cubicBezTo>
                  <a:cubicBezTo>
                    <a:pt x="1168" y="12139"/>
                    <a:pt x="1735" y="12773"/>
                    <a:pt x="2503" y="13206"/>
                  </a:cubicBezTo>
                  <a:cubicBezTo>
                    <a:pt x="3103" y="13607"/>
                    <a:pt x="3804" y="13907"/>
                    <a:pt x="4537" y="14074"/>
                  </a:cubicBezTo>
                  <a:cubicBezTo>
                    <a:pt x="4537" y="14074"/>
                    <a:pt x="4571" y="14107"/>
                    <a:pt x="4571" y="14107"/>
                  </a:cubicBezTo>
                  <a:lnTo>
                    <a:pt x="4637" y="14107"/>
                  </a:lnTo>
                  <a:lnTo>
                    <a:pt x="4838" y="14140"/>
                  </a:lnTo>
                  <a:cubicBezTo>
                    <a:pt x="5684" y="14330"/>
                    <a:pt x="6797" y="14457"/>
                    <a:pt x="8021" y="14457"/>
                  </a:cubicBezTo>
                  <a:cubicBezTo>
                    <a:pt x="10031" y="14457"/>
                    <a:pt x="12337" y="14114"/>
                    <a:pt x="14244" y="13140"/>
                  </a:cubicBezTo>
                  <a:cubicBezTo>
                    <a:pt x="17894" y="11261"/>
                    <a:pt x="20278" y="10676"/>
                    <a:pt x="21882" y="10676"/>
                  </a:cubicBezTo>
                  <a:cubicBezTo>
                    <a:pt x="23754" y="10676"/>
                    <a:pt x="24565" y="11472"/>
                    <a:pt x="25085" y="11939"/>
                  </a:cubicBezTo>
                  <a:cubicBezTo>
                    <a:pt x="26053" y="12806"/>
                    <a:pt x="24618" y="18477"/>
                    <a:pt x="28421" y="19944"/>
                  </a:cubicBezTo>
                  <a:cubicBezTo>
                    <a:pt x="28421" y="19944"/>
                    <a:pt x="27696" y="25682"/>
                    <a:pt x="30704" y="25682"/>
                  </a:cubicBezTo>
                  <a:cubicBezTo>
                    <a:pt x="30721" y="25682"/>
                    <a:pt x="30739" y="25682"/>
                    <a:pt x="30756" y="25682"/>
                  </a:cubicBezTo>
                  <a:cubicBezTo>
                    <a:pt x="32524" y="25682"/>
                    <a:pt x="32991" y="20812"/>
                    <a:pt x="33091" y="16642"/>
                  </a:cubicBezTo>
                  <a:lnTo>
                    <a:pt x="33091" y="16375"/>
                  </a:lnTo>
                  <a:cubicBezTo>
                    <a:pt x="33491" y="15241"/>
                    <a:pt x="33792" y="14107"/>
                    <a:pt x="33958" y="12939"/>
                  </a:cubicBezTo>
                  <a:cubicBezTo>
                    <a:pt x="34159" y="11205"/>
                    <a:pt x="33892" y="9370"/>
                    <a:pt x="32858" y="7969"/>
                  </a:cubicBezTo>
                  <a:cubicBezTo>
                    <a:pt x="32065" y="6859"/>
                    <a:pt x="30728" y="6105"/>
                    <a:pt x="29377" y="6105"/>
                  </a:cubicBezTo>
                  <a:cubicBezTo>
                    <a:pt x="29023" y="6105"/>
                    <a:pt x="28668" y="6157"/>
                    <a:pt x="28321" y="6268"/>
                  </a:cubicBezTo>
                  <a:cubicBezTo>
                    <a:pt x="26865" y="2395"/>
                    <a:pt x="23202" y="0"/>
                    <a:pt x="1930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163;p54"/>
            <p:cNvSpPr/>
            <p:nvPr/>
          </p:nvSpPr>
          <p:spPr>
            <a:xfrm>
              <a:off x="4894645" y="1387297"/>
              <a:ext cx="33420" cy="29065"/>
            </a:xfrm>
            <a:custGeom>
              <a:avLst/>
              <a:gdLst/>
              <a:ahLst/>
              <a:cxnLst/>
              <a:rect l="l" t="t" r="r" b="b"/>
              <a:pathLst>
                <a:path w="3837" h="3337" extrusionOk="0">
                  <a:moveTo>
                    <a:pt x="3069" y="1"/>
                  </a:moveTo>
                  <a:cubicBezTo>
                    <a:pt x="2869" y="1"/>
                    <a:pt x="2669" y="34"/>
                    <a:pt x="2502" y="134"/>
                  </a:cubicBezTo>
                  <a:lnTo>
                    <a:pt x="1" y="1135"/>
                  </a:lnTo>
                  <a:lnTo>
                    <a:pt x="167" y="1302"/>
                  </a:lnTo>
                  <a:cubicBezTo>
                    <a:pt x="334" y="1769"/>
                    <a:pt x="534" y="2203"/>
                    <a:pt x="834" y="2636"/>
                  </a:cubicBezTo>
                  <a:cubicBezTo>
                    <a:pt x="1135" y="3036"/>
                    <a:pt x="1568" y="3303"/>
                    <a:pt x="2102" y="3337"/>
                  </a:cubicBezTo>
                  <a:cubicBezTo>
                    <a:pt x="2636" y="3337"/>
                    <a:pt x="3136" y="3070"/>
                    <a:pt x="3403" y="2636"/>
                  </a:cubicBezTo>
                  <a:cubicBezTo>
                    <a:pt x="3703" y="2169"/>
                    <a:pt x="3837" y="1635"/>
                    <a:pt x="3803" y="1102"/>
                  </a:cubicBezTo>
                  <a:cubicBezTo>
                    <a:pt x="3770" y="635"/>
                    <a:pt x="3536" y="68"/>
                    <a:pt x="3069" y="1"/>
                  </a:cubicBezTo>
                  <a:close/>
                </a:path>
              </a:pathLst>
            </a:custGeom>
            <a:solidFill>
              <a:srgbClr val="AA65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164;p54"/>
            <p:cNvSpPr/>
            <p:nvPr/>
          </p:nvSpPr>
          <p:spPr>
            <a:xfrm>
              <a:off x="4890290" y="1385050"/>
              <a:ext cx="41555" cy="33438"/>
            </a:xfrm>
            <a:custGeom>
              <a:avLst/>
              <a:gdLst/>
              <a:ahLst/>
              <a:cxnLst/>
              <a:rect l="l" t="t" r="r" b="b"/>
              <a:pathLst>
                <a:path w="4771" h="3839" extrusionOk="0">
                  <a:moveTo>
                    <a:pt x="3674" y="0"/>
                  </a:moveTo>
                  <a:cubicBezTo>
                    <a:pt x="3611" y="0"/>
                    <a:pt x="3553" y="9"/>
                    <a:pt x="3503" y="25"/>
                  </a:cubicBezTo>
                  <a:cubicBezTo>
                    <a:pt x="3336" y="92"/>
                    <a:pt x="3169" y="159"/>
                    <a:pt x="3036" y="226"/>
                  </a:cubicBezTo>
                  <a:lnTo>
                    <a:pt x="2635" y="392"/>
                  </a:lnTo>
                  <a:cubicBezTo>
                    <a:pt x="2102" y="626"/>
                    <a:pt x="1635" y="859"/>
                    <a:pt x="1234" y="1060"/>
                  </a:cubicBezTo>
                  <a:cubicBezTo>
                    <a:pt x="467" y="1426"/>
                    <a:pt x="0" y="1693"/>
                    <a:pt x="0" y="1760"/>
                  </a:cubicBezTo>
                  <a:cubicBezTo>
                    <a:pt x="3" y="1763"/>
                    <a:pt x="9" y="1764"/>
                    <a:pt x="19" y="1764"/>
                  </a:cubicBezTo>
                  <a:cubicBezTo>
                    <a:pt x="121" y="1764"/>
                    <a:pt x="604" y="1601"/>
                    <a:pt x="1368" y="1326"/>
                  </a:cubicBezTo>
                  <a:cubicBezTo>
                    <a:pt x="1768" y="1193"/>
                    <a:pt x="2235" y="993"/>
                    <a:pt x="2769" y="759"/>
                  </a:cubicBezTo>
                  <a:lnTo>
                    <a:pt x="3202" y="593"/>
                  </a:lnTo>
                  <a:cubicBezTo>
                    <a:pt x="3336" y="559"/>
                    <a:pt x="3503" y="459"/>
                    <a:pt x="3603" y="459"/>
                  </a:cubicBezTo>
                  <a:cubicBezTo>
                    <a:pt x="3652" y="447"/>
                    <a:pt x="3678" y="439"/>
                    <a:pt x="3697" y="439"/>
                  </a:cubicBezTo>
                  <a:cubicBezTo>
                    <a:pt x="3730" y="439"/>
                    <a:pt x="3739" y="462"/>
                    <a:pt x="3803" y="526"/>
                  </a:cubicBezTo>
                  <a:cubicBezTo>
                    <a:pt x="3903" y="659"/>
                    <a:pt x="3970" y="759"/>
                    <a:pt x="4036" y="893"/>
                  </a:cubicBezTo>
                  <a:cubicBezTo>
                    <a:pt x="4237" y="1426"/>
                    <a:pt x="4237" y="2027"/>
                    <a:pt x="4003" y="2527"/>
                  </a:cubicBezTo>
                  <a:cubicBezTo>
                    <a:pt x="3770" y="2961"/>
                    <a:pt x="3403" y="3261"/>
                    <a:pt x="2969" y="3461"/>
                  </a:cubicBezTo>
                  <a:cubicBezTo>
                    <a:pt x="2663" y="3563"/>
                    <a:pt x="2318" y="3607"/>
                    <a:pt x="1979" y="3607"/>
                  </a:cubicBezTo>
                  <a:cubicBezTo>
                    <a:pt x="1875" y="3607"/>
                    <a:pt x="1770" y="3603"/>
                    <a:pt x="1668" y="3595"/>
                  </a:cubicBezTo>
                  <a:lnTo>
                    <a:pt x="1668" y="3595"/>
                  </a:lnTo>
                  <a:cubicBezTo>
                    <a:pt x="1635" y="3628"/>
                    <a:pt x="1768" y="3728"/>
                    <a:pt x="2002" y="3795"/>
                  </a:cubicBezTo>
                  <a:cubicBezTo>
                    <a:pt x="2154" y="3822"/>
                    <a:pt x="2306" y="3839"/>
                    <a:pt x="2458" y="3839"/>
                  </a:cubicBezTo>
                  <a:cubicBezTo>
                    <a:pt x="2673" y="3839"/>
                    <a:pt x="2887" y="3806"/>
                    <a:pt x="3102" y="3728"/>
                  </a:cubicBezTo>
                  <a:cubicBezTo>
                    <a:pt x="3636" y="3561"/>
                    <a:pt x="4070" y="3194"/>
                    <a:pt x="4337" y="2727"/>
                  </a:cubicBezTo>
                  <a:cubicBezTo>
                    <a:pt x="4770" y="1927"/>
                    <a:pt x="4670" y="959"/>
                    <a:pt x="4136" y="259"/>
                  </a:cubicBezTo>
                  <a:cubicBezTo>
                    <a:pt x="4070" y="159"/>
                    <a:pt x="3970" y="92"/>
                    <a:pt x="3870" y="25"/>
                  </a:cubicBezTo>
                  <a:cubicBezTo>
                    <a:pt x="3803" y="9"/>
                    <a:pt x="3736" y="0"/>
                    <a:pt x="367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165;p54"/>
            <p:cNvSpPr/>
            <p:nvPr/>
          </p:nvSpPr>
          <p:spPr>
            <a:xfrm>
              <a:off x="4840312" y="1160332"/>
              <a:ext cx="178111" cy="38124"/>
            </a:xfrm>
            <a:custGeom>
              <a:avLst/>
              <a:gdLst/>
              <a:ahLst/>
              <a:cxnLst/>
              <a:rect l="l" t="t" r="r" b="b"/>
              <a:pathLst>
                <a:path w="20449" h="4377" extrusionOk="0">
                  <a:moveTo>
                    <a:pt x="1" y="174"/>
                  </a:moveTo>
                  <a:lnTo>
                    <a:pt x="1" y="174"/>
                  </a:lnTo>
                  <a:cubicBezTo>
                    <a:pt x="1" y="174"/>
                    <a:pt x="7" y="177"/>
                    <a:pt x="20" y="184"/>
                  </a:cubicBezTo>
                  <a:lnTo>
                    <a:pt x="20" y="184"/>
                  </a:lnTo>
                  <a:cubicBezTo>
                    <a:pt x="14" y="181"/>
                    <a:pt x="7" y="177"/>
                    <a:pt x="1" y="174"/>
                  </a:cubicBezTo>
                  <a:close/>
                  <a:moveTo>
                    <a:pt x="16006" y="0"/>
                  </a:moveTo>
                  <a:cubicBezTo>
                    <a:pt x="15919" y="0"/>
                    <a:pt x="15832" y="3"/>
                    <a:pt x="15745" y="7"/>
                  </a:cubicBezTo>
                  <a:cubicBezTo>
                    <a:pt x="14311" y="7"/>
                    <a:pt x="12810" y="474"/>
                    <a:pt x="11275" y="1008"/>
                  </a:cubicBezTo>
                  <a:cubicBezTo>
                    <a:pt x="10508" y="1241"/>
                    <a:pt x="9741" y="1475"/>
                    <a:pt x="9007" y="1642"/>
                  </a:cubicBezTo>
                  <a:cubicBezTo>
                    <a:pt x="8123" y="1840"/>
                    <a:pt x="7226" y="1940"/>
                    <a:pt x="6330" y="1940"/>
                  </a:cubicBezTo>
                  <a:cubicBezTo>
                    <a:pt x="5265" y="1940"/>
                    <a:pt x="4202" y="1798"/>
                    <a:pt x="3170" y="1508"/>
                  </a:cubicBezTo>
                  <a:cubicBezTo>
                    <a:pt x="2369" y="1275"/>
                    <a:pt x="1569" y="974"/>
                    <a:pt x="835" y="574"/>
                  </a:cubicBezTo>
                  <a:cubicBezTo>
                    <a:pt x="380" y="375"/>
                    <a:pt x="94" y="224"/>
                    <a:pt x="20" y="184"/>
                  </a:cubicBezTo>
                  <a:lnTo>
                    <a:pt x="20" y="184"/>
                  </a:lnTo>
                  <a:cubicBezTo>
                    <a:pt x="80" y="220"/>
                    <a:pt x="141" y="277"/>
                    <a:pt x="201" y="307"/>
                  </a:cubicBezTo>
                  <a:cubicBezTo>
                    <a:pt x="401" y="441"/>
                    <a:pt x="568" y="574"/>
                    <a:pt x="768" y="674"/>
                  </a:cubicBezTo>
                  <a:cubicBezTo>
                    <a:pt x="1502" y="1074"/>
                    <a:pt x="2302" y="1408"/>
                    <a:pt x="3103" y="1642"/>
                  </a:cubicBezTo>
                  <a:cubicBezTo>
                    <a:pt x="4204" y="1978"/>
                    <a:pt x="5361" y="2146"/>
                    <a:pt x="6522" y="2146"/>
                  </a:cubicBezTo>
                  <a:cubicBezTo>
                    <a:pt x="6628" y="2146"/>
                    <a:pt x="6733" y="2145"/>
                    <a:pt x="6839" y="2142"/>
                  </a:cubicBezTo>
                  <a:cubicBezTo>
                    <a:pt x="7573" y="2109"/>
                    <a:pt x="8307" y="2042"/>
                    <a:pt x="9041" y="1875"/>
                  </a:cubicBezTo>
                  <a:cubicBezTo>
                    <a:pt x="9808" y="1708"/>
                    <a:pt x="10575" y="1475"/>
                    <a:pt x="11309" y="1208"/>
                  </a:cubicBezTo>
                  <a:cubicBezTo>
                    <a:pt x="12843" y="708"/>
                    <a:pt x="14344" y="241"/>
                    <a:pt x="15745" y="241"/>
                  </a:cubicBezTo>
                  <a:cubicBezTo>
                    <a:pt x="15870" y="230"/>
                    <a:pt x="15994" y="225"/>
                    <a:pt x="16118" y="225"/>
                  </a:cubicBezTo>
                  <a:cubicBezTo>
                    <a:pt x="17220" y="225"/>
                    <a:pt x="18278" y="622"/>
                    <a:pt x="19148" y="1341"/>
                  </a:cubicBezTo>
                  <a:cubicBezTo>
                    <a:pt x="19748" y="1908"/>
                    <a:pt x="20182" y="2642"/>
                    <a:pt x="20315" y="3476"/>
                  </a:cubicBezTo>
                  <a:cubicBezTo>
                    <a:pt x="20349" y="3776"/>
                    <a:pt x="20349" y="4077"/>
                    <a:pt x="20315" y="4377"/>
                  </a:cubicBezTo>
                  <a:cubicBezTo>
                    <a:pt x="20415" y="4077"/>
                    <a:pt x="20449" y="3776"/>
                    <a:pt x="20415" y="3476"/>
                  </a:cubicBezTo>
                  <a:cubicBezTo>
                    <a:pt x="20315" y="2609"/>
                    <a:pt x="19882" y="1808"/>
                    <a:pt x="19248" y="1241"/>
                  </a:cubicBezTo>
                  <a:cubicBezTo>
                    <a:pt x="18345" y="432"/>
                    <a:pt x="17210" y="0"/>
                    <a:pt x="16006"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166;p54"/>
            <p:cNvSpPr/>
            <p:nvPr/>
          </p:nvSpPr>
          <p:spPr>
            <a:xfrm>
              <a:off x="5027420" y="1181428"/>
              <a:ext cx="41268" cy="128307"/>
            </a:xfrm>
            <a:custGeom>
              <a:avLst/>
              <a:gdLst/>
              <a:ahLst/>
              <a:cxnLst/>
              <a:rect l="l" t="t" r="r" b="b"/>
              <a:pathLst>
                <a:path w="4738" h="14731" extrusionOk="0">
                  <a:moveTo>
                    <a:pt x="1613" y="0"/>
                  </a:moveTo>
                  <a:cubicBezTo>
                    <a:pt x="1242" y="0"/>
                    <a:pt x="872" y="85"/>
                    <a:pt x="534" y="254"/>
                  </a:cubicBezTo>
                  <a:cubicBezTo>
                    <a:pt x="301" y="387"/>
                    <a:pt x="134" y="554"/>
                    <a:pt x="1" y="754"/>
                  </a:cubicBezTo>
                  <a:cubicBezTo>
                    <a:pt x="168" y="587"/>
                    <a:pt x="368" y="454"/>
                    <a:pt x="568" y="320"/>
                  </a:cubicBezTo>
                  <a:cubicBezTo>
                    <a:pt x="889" y="195"/>
                    <a:pt x="1230" y="128"/>
                    <a:pt x="1569" y="128"/>
                  </a:cubicBezTo>
                  <a:cubicBezTo>
                    <a:pt x="1864" y="128"/>
                    <a:pt x="2157" y="178"/>
                    <a:pt x="2436" y="287"/>
                  </a:cubicBezTo>
                  <a:cubicBezTo>
                    <a:pt x="2836" y="420"/>
                    <a:pt x="3203" y="654"/>
                    <a:pt x="3503" y="987"/>
                  </a:cubicBezTo>
                  <a:cubicBezTo>
                    <a:pt x="3837" y="1388"/>
                    <a:pt x="4104" y="1821"/>
                    <a:pt x="4237" y="2322"/>
                  </a:cubicBezTo>
                  <a:cubicBezTo>
                    <a:pt x="4537" y="3456"/>
                    <a:pt x="4537" y="4623"/>
                    <a:pt x="4237" y="5791"/>
                  </a:cubicBezTo>
                  <a:cubicBezTo>
                    <a:pt x="3937" y="6925"/>
                    <a:pt x="3703" y="8093"/>
                    <a:pt x="3570" y="9293"/>
                  </a:cubicBezTo>
                  <a:cubicBezTo>
                    <a:pt x="3503" y="10261"/>
                    <a:pt x="3570" y="11228"/>
                    <a:pt x="3770" y="12195"/>
                  </a:cubicBezTo>
                  <a:cubicBezTo>
                    <a:pt x="3904" y="12829"/>
                    <a:pt x="4104" y="13463"/>
                    <a:pt x="4371" y="14063"/>
                  </a:cubicBezTo>
                  <a:cubicBezTo>
                    <a:pt x="4437" y="14230"/>
                    <a:pt x="4504" y="14397"/>
                    <a:pt x="4604" y="14564"/>
                  </a:cubicBezTo>
                  <a:cubicBezTo>
                    <a:pt x="4671" y="14664"/>
                    <a:pt x="4704" y="14731"/>
                    <a:pt x="4704" y="14731"/>
                  </a:cubicBezTo>
                  <a:cubicBezTo>
                    <a:pt x="4704" y="14697"/>
                    <a:pt x="4604" y="14464"/>
                    <a:pt x="4437" y="14063"/>
                  </a:cubicBezTo>
                  <a:cubicBezTo>
                    <a:pt x="4204" y="13463"/>
                    <a:pt x="4004" y="12829"/>
                    <a:pt x="3904" y="12195"/>
                  </a:cubicBezTo>
                  <a:cubicBezTo>
                    <a:pt x="3703" y="11228"/>
                    <a:pt x="3670" y="10261"/>
                    <a:pt x="3770" y="9327"/>
                  </a:cubicBezTo>
                  <a:cubicBezTo>
                    <a:pt x="3904" y="8126"/>
                    <a:pt x="4137" y="6992"/>
                    <a:pt x="4437" y="5824"/>
                  </a:cubicBezTo>
                  <a:cubicBezTo>
                    <a:pt x="4737" y="4657"/>
                    <a:pt x="4737" y="3423"/>
                    <a:pt x="4437" y="2255"/>
                  </a:cubicBezTo>
                  <a:cubicBezTo>
                    <a:pt x="4270" y="1755"/>
                    <a:pt x="4004" y="1288"/>
                    <a:pt x="3670" y="887"/>
                  </a:cubicBezTo>
                  <a:cubicBezTo>
                    <a:pt x="3336" y="554"/>
                    <a:pt x="2936" y="287"/>
                    <a:pt x="2469" y="154"/>
                  </a:cubicBezTo>
                  <a:cubicBezTo>
                    <a:pt x="2192" y="51"/>
                    <a:pt x="1902" y="0"/>
                    <a:pt x="1613"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167;p54"/>
            <p:cNvSpPr/>
            <p:nvPr/>
          </p:nvSpPr>
          <p:spPr>
            <a:xfrm>
              <a:off x="4833344" y="1119134"/>
              <a:ext cx="192056" cy="74096"/>
            </a:xfrm>
            <a:custGeom>
              <a:avLst/>
              <a:gdLst/>
              <a:ahLst/>
              <a:cxnLst/>
              <a:rect l="l" t="t" r="r" b="b"/>
              <a:pathLst>
                <a:path w="22050" h="8507" extrusionOk="0">
                  <a:moveTo>
                    <a:pt x="0" y="0"/>
                  </a:moveTo>
                  <a:lnTo>
                    <a:pt x="0" y="0"/>
                  </a:lnTo>
                  <a:cubicBezTo>
                    <a:pt x="34" y="100"/>
                    <a:pt x="100" y="200"/>
                    <a:pt x="134" y="267"/>
                  </a:cubicBezTo>
                  <a:cubicBezTo>
                    <a:pt x="300" y="534"/>
                    <a:pt x="467" y="767"/>
                    <a:pt x="634" y="1001"/>
                  </a:cubicBezTo>
                  <a:cubicBezTo>
                    <a:pt x="1301" y="1835"/>
                    <a:pt x="2135" y="2535"/>
                    <a:pt x="3069" y="3069"/>
                  </a:cubicBezTo>
                  <a:cubicBezTo>
                    <a:pt x="3703" y="3436"/>
                    <a:pt x="4403" y="3703"/>
                    <a:pt x="5104" y="3903"/>
                  </a:cubicBezTo>
                  <a:cubicBezTo>
                    <a:pt x="5938" y="4137"/>
                    <a:pt x="6805" y="4237"/>
                    <a:pt x="7639" y="4237"/>
                  </a:cubicBezTo>
                  <a:cubicBezTo>
                    <a:pt x="8606" y="4203"/>
                    <a:pt x="9540" y="4003"/>
                    <a:pt x="10408" y="3670"/>
                  </a:cubicBezTo>
                  <a:cubicBezTo>
                    <a:pt x="11342" y="3269"/>
                    <a:pt x="12209" y="2802"/>
                    <a:pt x="13076" y="2302"/>
                  </a:cubicBezTo>
                  <a:cubicBezTo>
                    <a:pt x="13943" y="1768"/>
                    <a:pt x="14844" y="1368"/>
                    <a:pt x="15778" y="1068"/>
                  </a:cubicBezTo>
                  <a:cubicBezTo>
                    <a:pt x="16274" y="915"/>
                    <a:pt x="16791" y="839"/>
                    <a:pt x="17312" y="839"/>
                  </a:cubicBezTo>
                  <a:cubicBezTo>
                    <a:pt x="17702" y="839"/>
                    <a:pt x="18094" y="882"/>
                    <a:pt x="18480" y="968"/>
                  </a:cubicBezTo>
                  <a:cubicBezTo>
                    <a:pt x="19281" y="1168"/>
                    <a:pt x="19981" y="1635"/>
                    <a:pt x="20515" y="2302"/>
                  </a:cubicBezTo>
                  <a:cubicBezTo>
                    <a:pt x="20982" y="2869"/>
                    <a:pt x="21315" y="3503"/>
                    <a:pt x="21516" y="4203"/>
                  </a:cubicBezTo>
                  <a:cubicBezTo>
                    <a:pt x="21816" y="5204"/>
                    <a:pt x="21916" y="6271"/>
                    <a:pt x="21882" y="7339"/>
                  </a:cubicBezTo>
                  <a:cubicBezTo>
                    <a:pt x="21849" y="7706"/>
                    <a:pt x="21849" y="7973"/>
                    <a:pt x="21849" y="8206"/>
                  </a:cubicBezTo>
                  <a:cubicBezTo>
                    <a:pt x="21816" y="8306"/>
                    <a:pt x="21816" y="8406"/>
                    <a:pt x="21849" y="8506"/>
                  </a:cubicBezTo>
                  <a:cubicBezTo>
                    <a:pt x="21849" y="8406"/>
                    <a:pt x="21882" y="8306"/>
                    <a:pt x="21882" y="8206"/>
                  </a:cubicBezTo>
                  <a:cubicBezTo>
                    <a:pt x="21916" y="8006"/>
                    <a:pt x="21949" y="7706"/>
                    <a:pt x="21949" y="7339"/>
                  </a:cubicBezTo>
                  <a:cubicBezTo>
                    <a:pt x="22049" y="6238"/>
                    <a:pt x="21949" y="5171"/>
                    <a:pt x="21682" y="4137"/>
                  </a:cubicBezTo>
                  <a:cubicBezTo>
                    <a:pt x="21449" y="3436"/>
                    <a:pt x="21115" y="2736"/>
                    <a:pt x="20648" y="2168"/>
                  </a:cubicBezTo>
                  <a:cubicBezTo>
                    <a:pt x="20115" y="1468"/>
                    <a:pt x="19381" y="968"/>
                    <a:pt x="18547" y="734"/>
                  </a:cubicBezTo>
                  <a:cubicBezTo>
                    <a:pt x="18146" y="648"/>
                    <a:pt x="17740" y="605"/>
                    <a:pt x="17335" y="605"/>
                  </a:cubicBezTo>
                  <a:cubicBezTo>
                    <a:pt x="16796" y="605"/>
                    <a:pt x="16259" y="682"/>
                    <a:pt x="15745" y="834"/>
                  </a:cubicBezTo>
                  <a:cubicBezTo>
                    <a:pt x="14777" y="1134"/>
                    <a:pt x="13843" y="1568"/>
                    <a:pt x="12976" y="2102"/>
                  </a:cubicBezTo>
                  <a:cubicBezTo>
                    <a:pt x="12109" y="2602"/>
                    <a:pt x="11242" y="3069"/>
                    <a:pt x="10308" y="3469"/>
                  </a:cubicBezTo>
                  <a:cubicBezTo>
                    <a:pt x="9474" y="3803"/>
                    <a:pt x="8573" y="4003"/>
                    <a:pt x="7639" y="4036"/>
                  </a:cubicBezTo>
                  <a:cubicBezTo>
                    <a:pt x="6805" y="4036"/>
                    <a:pt x="5971" y="3936"/>
                    <a:pt x="5171" y="3736"/>
                  </a:cubicBezTo>
                  <a:cubicBezTo>
                    <a:pt x="4470" y="3536"/>
                    <a:pt x="3803" y="3269"/>
                    <a:pt x="3136" y="2936"/>
                  </a:cubicBezTo>
                  <a:cubicBezTo>
                    <a:pt x="2202" y="2435"/>
                    <a:pt x="1401" y="1735"/>
                    <a:pt x="701" y="934"/>
                  </a:cubicBezTo>
                  <a:cubicBezTo>
                    <a:pt x="534" y="734"/>
                    <a:pt x="334" y="501"/>
                    <a:pt x="167" y="267"/>
                  </a:cubicBezTo>
                  <a:cubicBezTo>
                    <a:pt x="134" y="167"/>
                    <a:pt x="67" y="100"/>
                    <a:pt x="0"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168;p54"/>
            <p:cNvSpPr/>
            <p:nvPr/>
          </p:nvSpPr>
          <p:spPr>
            <a:xfrm>
              <a:off x="3762702" y="2245563"/>
              <a:ext cx="1648820" cy="1751"/>
            </a:xfrm>
            <a:custGeom>
              <a:avLst/>
              <a:gdLst/>
              <a:ahLst/>
              <a:cxnLst/>
              <a:rect l="l" t="t" r="r" b="b"/>
              <a:pathLst>
                <a:path w="189302" h="201" extrusionOk="0">
                  <a:moveTo>
                    <a:pt x="94634" y="0"/>
                  </a:moveTo>
                  <a:cubicBezTo>
                    <a:pt x="42364" y="0"/>
                    <a:pt x="0" y="34"/>
                    <a:pt x="0" y="100"/>
                  </a:cubicBezTo>
                  <a:cubicBezTo>
                    <a:pt x="0" y="167"/>
                    <a:pt x="42364" y="200"/>
                    <a:pt x="94634" y="200"/>
                  </a:cubicBezTo>
                  <a:cubicBezTo>
                    <a:pt x="146905" y="200"/>
                    <a:pt x="189302" y="167"/>
                    <a:pt x="189302" y="100"/>
                  </a:cubicBezTo>
                  <a:cubicBezTo>
                    <a:pt x="189302" y="34"/>
                    <a:pt x="146905" y="0"/>
                    <a:pt x="9463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169;p54"/>
            <p:cNvSpPr/>
            <p:nvPr/>
          </p:nvSpPr>
          <p:spPr>
            <a:xfrm>
              <a:off x="4309498" y="1520369"/>
              <a:ext cx="154280" cy="160386"/>
            </a:xfrm>
            <a:custGeom>
              <a:avLst/>
              <a:gdLst/>
              <a:ahLst/>
              <a:cxnLst/>
              <a:rect l="l" t="t" r="r" b="b"/>
              <a:pathLst>
                <a:path w="17713" h="18414" extrusionOk="0">
                  <a:moveTo>
                    <a:pt x="0" y="1"/>
                  </a:moveTo>
                  <a:lnTo>
                    <a:pt x="0" y="17680"/>
                  </a:lnTo>
                  <a:lnTo>
                    <a:pt x="17713" y="18414"/>
                  </a:lnTo>
                  <a:lnTo>
                    <a:pt x="17713" y="1"/>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170;p54"/>
            <p:cNvSpPr/>
            <p:nvPr/>
          </p:nvSpPr>
          <p:spPr>
            <a:xfrm>
              <a:off x="4370799" y="1476209"/>
              <a:ext cx="153993" cy="153993"/>
            </a:xfrm>
            <a:custGeom>
              <a:avLst/>
              <a:gdLst/>
              <a:ahLst/>
              <a:cxnLst/>
              <a:rect l="l" t="t" r="r" b="b"/>
              <a:pathLst>
                <a:path w="17680" h="17680" extrusionOk="0">
                  <a:moveTo>
                    <a:pt x="1" y="0"/>
                  </a:moveTo>
                  <a:lnTo>
                    <a:pt x="1" y="17680"/>
                  </a:lnTo>
                  <a:lnTo>
                    <a:pt x="17680" y="17680"/>
                  </a:lnTo>
                  <a:lnTo>
                    <a:pt x="17680"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171;p54"/>
            <p:cNvSpPr/>
            <p:nvPr/>
          </p:nvSpPr>
          <p:spPr>
            <a:xfrm>
              <a:off x="4463770" y="1476209"/>
              <a:ext cx="61022" cy="198153"/>
            </a:xfrm>
            <a:custGeom>
              <a:avLst/>
              <a:gdLst/>
              <a:ahLst/>
              <a:cxnLst/>
              <a:rect l="l" t="t" r="r" b="b"/>
              <a:pathLst>
                <a:path w="7006" h="22750" extrusionOk="0">
                  <a:moveTo>
                    <a:pt x="7006" y="0"/>
                  </a:moveTo>
                  <a:lnTo>
                    <a:pt x="1" y="5071"/>
                  </a:lnTo>
                  <a:lnTo>
                    <a:pt x="1" y="22750"/>
                  </a:lnTo>
                  <a:lnTo>
                    <a:pt x="7006" y="17680"/>
                  </a:lnTo>
                  <a:lnTo>
                    <a:pt x="7006"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172;p54"/>
            <p:cNvSpPr/>
            <p:nvPr/>
          </p:nvSpPr>
          <p:spPr>
            <a:xfrm>
              <a:off x="4309498" y="1476209"/>
              <a:ext cx="215294" cy="44168"/>
            </a:xfrm>
            <a:custGeom>
              <a:avLst/>
              <a:gdLst/>
              <a:ahLst/>
              <a:cxnLst/>
              <a:rect l="l" t="t" r="r" b="b"/>
              <a:pathLst>
                <a:path w="24718" h="5071" extrusionOk="0">
                  <a:moveTo>
                    <a:pt x="7039" y="0"/>
                  </a:moveTo>
                  <a:lnTo>
                    <a:pt x="0" y="5071"/>
                  </a:lnTo>
                  <a:lnTo>
                    <a:pt x="17713" y="5071"/>
                  </a:lnTo>
                  <a:lnTo>
                    <a:pt x="24718"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173;p54"/>
            <p:cNvSpPr/>
            <p:nvPr/>
          </p:nvSpPr>
          <p:spPr>
            <a:xfrm>
              <a:off x="4463770" y="1476209"/>
              <a:ext cx="61022" cy="204546"/>
            </a:xfrm>
            <a:custGeom>
              <a:avLst/>
              <a:gdLst/>
              <a:ahLst/>
              <a:cxnLst/>
              <a:rect l="l" t="t" r="r" b="b"/>
              <a:pathLst>
                <a:path w="7006" h="23484" extrusionOk="0">
                  <a:moveTo>
                    <a:pt x="7006" y="0"/>
                  </a:moveTo>
                  <a:lnTo>
                    <a:pt x="1" y="5071"/>
                  </a:lnTo>
                  <a:lnTo>
                    <a:pt x="1" y="23484"/>
                  </a:lnTo>
                  <a:lnTo>
                    <a:pt x="7006" y="17680"/>
                  </a:lnTo>
                  <a:lnTo>
                    <a:pt x="7006"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174;p54"/>
            <p:cNvSpPr/>
            <p:nvPr/>
          </p:nvSpPr>
          <p:spPr>
            <a:xfrm>
              <a:off x="4309498" y="1476209"/>
              <a:ext cx="215294" cy="44168"/>
            </a:xfrm>
            <a:custGeom>
              <a:avLst/>
              <a:gdLst/>
              <a:ahLst/>
              <a:cxnLst/>
              <a:rect l="l" t="t" r="r" b="b"/>
              <a:pathLst>
                <a:path w="24718" h="5071" extrusionOk="0">
                  <a:moveTo>
                    <a:pt x="7039" y="0"/>
                  </a:moveTo>
                  <a:lnTo>
                    <a:pt x="0" y="5071"/>
                  </a:lnTo>
                  <a:lnTo>
                    <a:pt x="17713" y="5071"/>
                  </a:lnTo>
                  <a:lnTo>
                    <a:pt x="2471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175;p54"/>
            <p:cNvSpPr/>
            <p:nvPr/>
          </p:nvSpPr>
          <p:spPr>
            <a:xfrm>
              <a:off x="4463770" y="1476209"/>
              <a:ext cx="61022" cy="204546"/>
            </a:xfrm>
            <a:custGeom>
              <a:avLst/>
              <a:gdLst/>
              <a:ahLst/>
              <a:cxnLst/>
              <a:rect l="l" t="t" r="r" b="b"/>
              <a:pathLst>
                <a:path w="7006" h="23484" extrusionOk="0">
                  <a:moveTo>
                    <a:pt x="7006" y="0"/>
                  </a:moveTo>
                  <a:lnTo>
                    <a:pt x="1" y="5071"/>
                  </a:lnTo>
                  <a:lnTo>
                    <a:pt x="1" y="23484"/>
                  </a:lnTo>
                  <a:lnTo>
                    <a:pt x="7006" y="17680"/>
                  </a:lnTo>
                  <a:lnTo>
                    <a:pt x="7006"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176;p54"/>
            <p:cNvSpPr/>
            <p:nvPr/>
          </p:nvSpPr>
          <p:spPr>
            <a:xfrm>
              <a:off x="4539024" y="1636003"/>
              <a:ext cx="8431" cy="14354"/>
            </a:xfrm>
            <a:custGeom>
              <a:avLst/>
              <a:gdLst/>
              <a:ahLst/>
              <a:cxnLst/>
              <a:rect l="l" t="t" r="r" b="b"/>
              <a:pathLst>
                <a:path w="968" h="1648" extrusionOk="0">
                  <a:moveTo>
                    <a:pt x="911" y="1130"/>
                  </a:moveTo>
                  <a:cubicBezTo>
                    <a:pt x="904" y="1148"/>
                    <a:pt x="903" y="1154"/>
                    <a:pt x="903" y="1154"/>
                  </a:cubicBezTo>
                  <a:cubicBezTo>
                    <a:pt x="905" y="1154"/>
                    <a:pt x="913" y="1134"/>
                    <a:pt x="911" y="1130"/>
                  </a:cubicBezTo>
                  <a:close/>
                  <a:moveTo>
                    <a:pt x="834" y="1"/>
                  </a:moveTo>
                  <a:cubicBezTo>
                    <a:pt x="740" y="316"/>
                    <a:pt x="675" y="660"/>
                    <a:pt x="696" y="1006"/>
                  </a:cubicBezTo>
                  <a:lnTo>
                    <a:pt x="696" y="1006"/>
                  </a:lnTo>
                  <a:lnTo>
                    <a:pt x="634" y="1068"/>
                  </a:lnTo>
                  <a:lnTo>
                    <a:pt x="467" y="1202"/>
                  </a:lnTo>
                  <a:lnTo>
                    <a:pt x="234" y="1402"/>
                  </a:lnTo>
                  <a:cubicBezTo>
                    <a:pt x="100" y="1535"/>
                    <a:pt x="0" y="1635"/>
                    <a:pt x="34" y="1635"/>
                  </a:cubicBezTo>
                  <a:cubicBezTo>
                    <a:pt x="34" y="1644"/>
                    <a:pt x="42" y="1648"/>
                    <a:pt x="57" y="1648"/>
                  </a:cubicBezTo>
                  <a:cubicBezTo>
                    <a:pt x="100" y="1648"/>
                    <a:pt x="201" y="1610"/>
                    <a:pt x="301" y="1535"/>
                  </a:cubicBezTo>
                  <a:cubicBezTo>
                    <a:pt x="401" y="1468"/>
                    <a:pt x="501" y="1402"/>
                    <a:pt x="601" y="1335"/>
                  </a:cubicBezTo>
                  <a:lnTo>
                    <a:pt x="768" y="1235"/>
                  </a:lnTo>
                  <a:lnTo>
                    <a:pt x="834" y="1168"/>
                  </a:lnTo>
                  <a:lnTo>
                    <a:pt x="868" y="1135"/>
                  </a:lnTo>
                  <a:lnTo>
                    <a:pt x="901" y="1135"/>
                  </a:lnTo>
                  <a:cubicBezTo>
                    <a:pt x="905" y="1131"/>
                    <a:pt x="908" y="1129"/>
                    <a:pt x="909" y="1129"/>
                  </a:cubicBezTo>
                  <a:cubicBezTo>
                    <a:pt x="910" y="1129"/>
                    <a:pt x="910" y="1130"/>
                    <a:pt x="911" y="1130"/>
                  </a:cubicBezTo>
                  <a:lnTo>
                    <a:pt x="911" y="1130"/>
                  </a:lnTo>
                  <a:cubicBezTo>
                    <a:pt x="915" y="1117"/>
                    <a:pt x="923" y="1097"/>
                    <a:pt x="934" y="1068"/>
                  </a:cubicBezTo>
                  <a:cubicBezTo>
                    <a:pt x="968" y="701"/>
                    <a:pt x="934" y="334"/>
                    <a:pt x="834"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177;p54"/>
            <p:cNvSpPr/>
            <p:nvPr/>
          </p:nvSpPr>
          <p:spPr>
            <a:xfrm>
              <a:off x="4545121" y="1597069"/>
              <a:ext cx="2334" cy="19476"/>
            </a:xfrm>
            <a:custGeom>
              <a:avLst/>
              <a:gdLst/>
              <a:ahLst/>
              <a:cxnLst/>
              <a:rect l="l" t="t" r="r" b="b"/>
              <a:pathLst>
                <a:path w="268" h="2236" extrusionOk="0">
                  <a:moveTo>
                    <a:pt x="134" y="1"/>
                  </a:moveTo>
                  <a:cubicBezTo>
                    <a:pt x="1" y="735"/>
                    <a:pt x="1" y="1502"/>
                    <a:pt x="134" y="2236"/>
                  </a:cubicBezTo>
                  <a:cubicBezTo>
                    <a:pt x="268" y="1502"/>
                    <a:pt x="268" y="735"/>
                    <a:pt x="134"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178;p54"/>
            <p:cNvSpPr/>
            <p:nvPr/>
          </p:nvSpPr>
          <p:spPr>
            <a:xfrm>
              <a:off x="4545121" y="1558144"/>
              <a:ext cx="2334" cy="19467"/>
            </a:xfrm>
            <a:custGeom>
              <a:avLst/>
              <a:gdLst/>
              <a:ahLst/>
              <a:cxnLst/>
              <a:rect l="l" t="t" r="r" b="b"/>
              <a:pathLst>
                <a:path w="268" h="2235" extrusionOk="0">
                  <a:moveTo>
                    <a:pt x="134" y="0"/>
                  </a:moveTo>
                  <a:cubicBezTo>
                    <a:pt x="1" y="734"/>
                    <a:pt x="1" y="1501"/>
                    <a:pt x="134" y="2235"/>
                  </a:cubicBezTo>
                  <a:cubicBezTo>
                    <a:pt x="268" y="1501"/>
                    <a:pt x="268" y="734"/>
                    <a:pt x="134"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179;p54"/>
            <p:cNvSpPr/>
            <p:nvPr/>
          </p:nvSpPr>
          <p:spPr>
            <a:xfrm>
              <a:off x="4545121" y="1519498"/>
              <a:ext cx="2334" cy="19476"/>
            </a:xfrm>
            <a:custGeom>
              <a:avLst/>
              <a:gdLst/>
              <a:ahLst/>
              <a:cxnLst/>
              <a:rect l="l" t="t" r="r" b="b"/>
              <a:pathLst>
                <a:path w="268" h="2236" extrusionOk="0">
                  <a:moveTo>
                    <a:pt x="134" y="1"/>
                  </a:moveTo>
                  <a:cubicBezTo>
                    <a:pt x="1" y="734"/>
                    <a:pt x="1" y="1468"/>
                    <a:pt x="134" y="2235"/>
                  </a:cubicBezTo>
                  <a:cubicBezTo>
                    <a:pt x="268" y="1468"/>
                    <a:pt x="268" y="734"/>
                    <a:pt x="134"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180;p54"/>
            <p:cNvSpPr/>
            <p:nvPr/>
          </p:nvSpPr>
          <p:spPr>
            <a:xfrm>
              <a:off x="4545121" y="1480277"/>
              <a:ext cx="2334" cy="19476"/>
            </a:xfrm>
            <a:custGeom>
              <a:avLst/>
              <a:gdLst/>
              <a:ahLst/>
              <a:cxnLst/>
              <a:rect l="l" t="t" r="r" b="b"/>
              <a:pathLst>
                <a:path w="268" h="2236" extrusionOk="0">
                  <a:moveTo>
                    <a:pt x="134" y="0"/>
                  </a:moveTo>
                  <a:cubicBezTo>
                    <a:pt x="1" y="734"/>
                    <a:pt x="1" y="1501"/>
                    <a:pt x="134" y="2235"/>
                  </a:cubicBezTo>
                  <a:cubicBezTo>
                    <a:pt x="268" y="1501"/>
                    <a:pt x="268" y="734"/>
                    <a:pt x="134"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181;p54"/>
            <p:cNvSpPr/>
            <p:nvPr/>
          </p:nvSpPr>
          <p:spPr>
            <a:xfrm>
              <a:off x="4537282" y="1450819"/>
              <a:ext cx="9886" cy="9999"/>
            </a:xfrm>
            <a:custGeom>
              <a:avLst/>
              <a:gdLst/>
              <a:ahLst/>
              <a:cxnLst/>
              <a:rect l="l" t="t" r="r" b="b"/>
              <a:pathLst>
                <a:path w="1135" h="1148" extrusionOk="0">
                  <a:moveTo>
                    <a:pt x="765" y="1"/>
                  </a:moveTo>
                  <a:cubicBezTo>
                    <a:pt x="501" y="1"/>
                    <a:pt x="250" y="38"/>
                    <a:pt x="0" y="113"/>
                  </a:cubicBezTo>
                  <a:cubicBezTo>
                    <a:pt x="250" y="188"/>
                    <a:pt x="519" y="226"/>
                    <a:pt x="779" y="226"/>
                  </a:cubicBezTo>
                  <a:cubicBezTo>
                    <a:pt x="831" y="226"/>
                    <a:pt x="883" y="224"/>
                    <a:pt x="934" y="221"/>
                  </a:cubicBezTo>
                  <a:lnTo>
                    <a:pt x="934" y="221"/>
                  </a:lnTo>
                  <a:lnTo>
                    <a:pt x="934" y="514"/>
                  </a:lnTo>
                  <a:cubicBezTo>
                    <a:pt x="968" y="647"/>
                    <a:pt x="968" y="747"/>
                    <a:pt x="968" y="847"/>
                  </a:cubicBezTo>
                  <a:cubicBezTo>
                    <a:pt x="1001" y="1047"/>
                    <a:pt x="1001" y="1147"/>
                    <a:pt x="1034" y="1147"/>
                  </a:cubicBezTo>
                  <a:cubicBezTo>
                    <a:pt x="1068" y="1147"/>
                    <a:pt x="1134" y="1047"/>
                    <a:pt x="1134" y="847"/>
                  </a:cubicBezTo>
                  <a:cubicBezTo>
                    <a:pt x="1134" y="747"/>
                    <a:pt x="1134" y="647"/>
                    <a:pt x="1134" y="514"/>
                  </a:cubicBezTo>
                  <a:lnTo>
                    <a:pt x="1134" y="313"/>
                  </a:lnTo>
                  <a:lnTo>
                    <a:pt x="1134" y="113"/>
                  </a:lnTo>
                  <a:lnTo>
                    <a:pt x="1034" y="13"/>
                  </a:lnTo>
                  <a:cubicBezTo>
                    <a:pt x="943" y="5"/>
                    <a:pt x="853" y="1"/>
                    <a:pt x="765"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182;p54"/>
            <p:cNvSpPr/>
            <p:nvPr/>
          </p:nvSpPr>
          <p:spPr>
            <a:xfrm>
              <a:off x="4502416" y="1450933"/>
              <a:ext cx="17437" cy="1751"/>
            </a:xfrm>
            <a:custGeom>
              <a:avLst/>
              <a:gdLst/>
              <a:ahLst/>
              <a:cxnLst/>
              <a:rect l="l" t="t" r="r" b="b"/>
              <a:pathLst>
                <a:path w="2002" h="201" extrusionOk="0">
                  <a:moveTo>
                    <a:pt x="1001" y="0"/>
                  </a:moveTo>
                  <a:cubicBezTo>
                    <a:pt x="668" y="0"/>
                    <a:pt x="334" y="34"/>
                    <a:pt x="0" y="100"/>
                  </a:cubicBezTo>
                  <a:cubicBezTo>
                    <a:pt x="334" y="167"/>
                    <a:pt x="668" y="200"/>
                    <a:pt x="1001" y="200"/>
                  </a:cubicBezTo>
                  <a:cubicBezTo>
                    <a:pt x="1335" y="200"/>
                    <a:pt x="1668" y="167"/>
                    <a:pt x="2002" y="100"/>
                  </a:cubicBezTo>
                  <a:cubicBezTo>
                    <a:pt x="1668" y="34"/>
                    <a:pt x="1335" y="0"/>
                    <a:pt x="1001"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183;p54"/>
            <p:cNvSpPr/>
            <p:nvPr/>
          </p:nvSpPr>
          <p:spPr>
            <a:xfrm>
              <a:off x="4467550" y="1450933"/>
              <a:ext cx="17437" cy="1751"/>
            </a:xfrm>
            <a:custGeom>
              <a:avLst/>
              <a:gdLst/>
              <a:ahLst/>
              <a:cxnLst/>
              <a:rect l="l" t="t" r="r" b="b"/>
              <a:pathLst>
                <a:path w="2002" h="201" extrusionOk="0">
                  <a:moveTo>
                    <a:pt x="1001" y="0"/>
                  </a:moveTo>
                  <a:cubicBezTo>
                    <a:pt x="668" y="0"/>
                    <a:pt x="334" y="34"/>
                    <a:pt x="1" y="100"/>
                  </a:cubicBezTo>
                  <a:cubicBezTo>
                    <a:pt x="334" y="167"/>
                    <a:pt x="668" y="200"/>
                    <a:pt x="1001" y="200"/>
                  </a:cubicBezTo>
                  <a:cubicBezTo>
                    <a:pt x="1335" y="200"/>
                    <a:pt x="1668" y="167"/>
                    <a:pt x="2002" y="100"/>
                  </a:cubicBezTo>
                  <a:cubicBezTo>
                    <a:pt x="1668" y="34"/>
                    <a:pt x="1335" y="0"/>
                    <a:pt x="1001"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184;p54"/>
            <p:cNvSpPr/>
            <p:nvPr/>
          </p:nvSpPr>
          <p:spPr>
            <a:xfrm>
              <a:off x="4432684" y="1450933"/>
              <a:ext cx="17446" cy="1751"/>
            </a:xfrm>
            <a:custGeom>
              <a:avLst/>
              <a:gdLst/>
              <a:ahLst/>
              <a:cxnLst/>
              <a:rect l="l" t="t" r="r" b="b"/>
              <a:pathLst>
                <a:path w="2003" h="201" extrusionOk="0">
                  <a:moveTo>
                    <a:pt x="1001" y="0"/>
                  </a:moveTo>
                  <a:cubicBezTo>
                    <a:pt x="668" y="0"/>
                    <a:pt x="334" y="34"/>
                    <a:pt x="1" y="100"/>
                  </a:cubicBezTo>
                  <a:cubicBezTo>
                    <a:pt x="334" y="167"/>
                    <a:pt x="668" y="200"/>
                    <a:pt x="1001" y="200"/>
                  </a:cubicBezTo>
                  <a:cubicBezTo>
                    <a:pt x="1335" y="200"/>
                    <a:pt x="1669" y="167"/>
                    <a:pt x="2002" y="100"/>
                  </a:cubicBezTo>
                  <a:cubicBezTo>
                    <a:pt x="1669" y="34"/>
                    <a:pt x="1335" y="0"/>
                    <a:pt x="1001"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185;p54"/>
            <p:cNvSpPr/>
            <p:nvPr/>
          </p:nvSpPr>
          <p:spPr>
            <a:xfrm>
              <a:off x="4397817" y="1450933"/>
              <a:ext cx="17446" cy="1751"/>
            </a:xfrm>
            <a:custGeom>
              <a:avLst/>
              <a:gdLst/>
              <a:ahLst/>
              <a:cxnLst/>
              <a:rect l="l" t="t" r="r" b="b"/>
              <a:pathLst>
                <a:path w="2003" h="201" extrusionOk="0">
                  <a:moveTo>
                    <a:pt x="1002" y="0"/>
                  </a:moveTo>
                  <a:cubicBezTo>
                    <a:pt x="668" y="0"/>
                    <a:pt x="334" y="34"/>
                    <a:pt x="1" y="100"/>
                  </a:cubicBezTo>
                  <a:cubicBezTo>
                    <a:pt x="334" y="167"/>
                    <a:pt x="668" y="200"/>
                    <a:pt x="1002" y="200"/>
                  </a:cubicBezTo>
                  <a:cubicBezTo>
                    <a:pt x="1335" y="200"/>
                    <a:pt x="1669" y="167"/>
                    <a:pt x="2002" y="100"/>
                  </a:cubicBezTo>
                  <a:cubicBezTo>
                    <a:pt x="1669" y="34"/>
                    <a:pt x="1335" y="0"/>
                    <a:pt x="1002"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186;p54"/>
            <p:cNvSpPr/>
            <p:nvPr/>
          </p:nvSpPr>
          <p:spPr>
            <a:xfrm>
              <a:off x="4363831" y="1451115"/>
              <a:ext cx="16566" cy="3022"/>
            </a:xfrm>
            <a:custGeom>
              <a:avLst/>
              <a:gdLst/>
              <a:ahLst/>
              <a:cxnLst/>
              <a:rect l="l" t="t" r="r" b="b"/>
              <a:pathLst>
                <a:path w="1902" h="347" extrusionOk="0">
                  <a:moveTo>
                    <a:pt x="1151" y="0"/>
                  </a:moveTo>
                  <a:cubicBezTo>
                    <a:pt x="1067" y="0"/>
                    <a:pt x="984" y="4"/>
                    <a:pt x="901" y="13"/>
                  </a:cubicBezTo>
                  <a:cubicBezTo>
                    <a:pt x="667" y="13"/>
                    <a:pt x="434" y="46"/>
                    <a:pt x="267" y="46"/>
                  </a:cubicBezTo>
                  <a:lnTo>
                    <a:pt x="234" y="46"/>
                  </a:lnTo>
                  <a:cubicBezTo>
                    <a:pt x="67" y="179"/>
                    <a:pt x="0" y="313"/>
                    <a:pt x="0" y="346"/>
                  </a:cubicBezTo>
                  <a:cubicBezTo>
                    <a:pt x="33" y="346"/>
                    <a:pt x="162" y="282"/>
                    <a:pt x="294" y="184"/>
                  </a:cubicBezTo>
                  <a:lnTo>
                    <a:pt x="294" y="184"/>
                  </a:lnTo>
                  <a:cubicBezTo>
                    <a:pt x="458" y="213"/>
                    <a:pt x="679" y="213"/>
                    <a:pt x="901" y="213"/>
                  </a:cubicBezTo>
                  <a:cubicBezTo>
                    <a:pt x="984" y="221"/>
                    <a:pt x="1067" y="225"/>
                    <a:pt x="1151" y="225"/>
                  </a:cubicBezTo>
                  <a:cubicBezTo>
                    <a:pt x="1401" y="225"/>
                    <a:pt x="1651" y="188"/>
                    <a:pt x="1901" y="113"/>
                  </a:cubicBezTo>
                  <a:cubicBezTo>
                    <a:pt x="1651" y="38"/>
                    <a:pt x="1401" y="0"/>
                    <a:pt x="1151"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187;p54"/>
            <p:cNvSpPr/>
            <p:nvPr/>
          </p:nvSpPr>
          <p:spPr>
            <a:xfrm>
              <a:off x="4336804" y="1464851"/>
              <a:ext cx="13953" cy="11393"/>
            </a:xfrm>
            <a:custGeom>
              <a:avLst/>
              <a:gdLst/>
              <a:ahLst/>
              <a:cxnLst/>
              <a:rect l="l" t="t" r="r" b="b"/>
              <a:pathLst>
                <a:path w="1602" h="1308" extrusionOk="0">
                  <a:moveTo>
                    <a:pt x="1559" y="1"/>
                  </a:moveTo>
                  <a:cubicBezTo>
                    <a:pt x="1490" y="1"/>
                    <a:pt x="1112" y="256"/>
                    <a:pt x="735" y="570"/>
                  </a:cubicBezTo>
                  <a:cubicBezTo>
                    <a:pt x="301" y="937"/>
                    <a:pt x="1" y="1238"/>
                    <a:pt x="34" y="1304"/>
                  </a:cubicBezTo>
                  <a:cubicBezTo>
                    <a:pt x="36" y="1306"/>
                    <a:pt x="40" y="1307"/>
                    <a:pt x="44" y="1307"/>
                  </a:cubicBezTo>
                  <a:cubicBezTo>
                    <a:pt x="114" y="1307"/>
                    <a:pt x="462" y="1081"/>
                    <a:pt x="868" y="737"/>
                  </a:cubicBezTo>
                  <a:cubicBezTo>
                    <a:pt x="1268" y="370"/>
                    <a:pt x="1602" y="70"/>
                    <a:pt x="1569" y="3"/>
                  </a:cubicBezTo>
                  <a:cubicBezTo>
                    <a:pt x="1567" y="1"/>
                    <a:pt x="1564" y="1"/>
                    <a:pt x="1559"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188;p54"/>
            <p:cNvSpPr/>
            <p:nvPr/>
          </p:nvSpPr>
          <p:spPr>
            <a:xfrm>
              <a:off x="4309785" y="1487218"/>
              <a:ext cx="13953" cy="11166"/>
            </a:xfrm>
            <a:custGeom>
              <a:avLst/>
              <a:gdLst/>
              <a:ahLst/>
              <a:cxnLst/>
              <a:rect l="l" t="t" r="r" b="b"/>
              <a:pathLst>
                <a:path w="1602" h="1282" extrusionOk="0">
                  <a:moveTo>
                    <a:pt x="1558" y="1"/>
                  </a:moveTo>
                  <a:cubicBezTo>
                    <a:pt x="1488" y="1"/>
                    <a:pt x="1141" y="227"/>
                    <a:pt x="734" y="571"/>
                  </a:cubicBezTo>
                  <a:cubicBezTo>
                    <a:pt x="334" y="905"/>
                    <a:pt x="1" y="1238"/>
                    <a:pt x="34" y="1271"/>
                  </a:cubicBezTo>
                  <a:cubicBezTo>
                    <a:pt x="41" y="1278"/>
                    <a:pt x="51" y="1282"/>
                    <a:pt x="64" y="1282"/>
                  </a:cubicBezTo>
                  <a:cubicBezTo>
                    <a:pt x="177" y="1282"/>
                    <a:pt x="509" y="1033"/>
                    <a:pt x="868" y="704"/>
                  </a:cubicBezTo>
                  <a:cubicBezTo>
                    <a:pt x="1302" y="371"/>
                    <a:pt x="1602" y="37"/>
                    <a:pt x="1568" y="4"/>
                  </a:cubicBezTo>
                  <a:cubicBezTo>
                    <a:pt x="1566" y="2"/>
                    <a:pt x="1563" y="1"/>
                    <a:pt x="1558"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1189;p54"/>
            <p:cNvSpPr/>
            <p:nvPr/>
          </p:nvSpPr>
          <p:spPr>
            <a:xfrm>
              <a:off x="4288577" y="1509803"/>
              <a:ext cx="8144" cy="14642"/>
            </a:xfrm>
            <a:custGeom>
              <a:avLst/>
              <a:gdLst/>
              <a:ahLst/>
              <a:cxnLst/>
              <a:rect l="l" t="t" r="r" b="b"/>
              <a:pathLst>
                <a:path w="935" h="1681" extrusionOk="0">
                  <a:moveTo>
                    <a:pt x="199" y="706"/>
                  </a:moveTo>
                  <a:cubicBezTo>
                    <a:pt x="200" y="706"/>
                    <a:pt x="201" y="708"/>
                    <a:pt x="201" y="713"/>
                  </a:cubicBezTo>
                  <a:lnTo>
                    <a:pt x="209" y="713"/>
                  </a:lnTo>
                  <a:cubicBezTo>
                    <a:pt x="204" y="717"/>
                    <a:pt x="201" y="718"/>
                    <a:pt x="199" y="718"/>
                  </a:cubicBezTo>
                  <a:cubicBezTo>
                    <a:pt x="192" y="718"/>
                    <a:pt x="196" y="706"/>
                    <a:pt x="199" y="706"/>
                  </a:cubicBezTo>
                  <a:close/>
                  <a:moveTo>
                    <a:pt x="900" y="1"/>
                  </a:moveTo>
                  <a:cubicBezTo>
                    <a:pt x="850" y="1"/>
                    <a:pt x="762" y="44"/>
                    <a:pt x="634" y="146"/>
                  </a:cubicBezTo>
                  <a:lnTo>
                    <a:pt x="367" y="313"/>
                  </a:lnTo>
                  <a:lnTo>
                    <a:pt x="201" y="446"/>
                  </a:lnTo>
                  <a:lnTo>
                    <a:pt x="134" y="513"/>
                  </a:lnTo>
                  <a:lnTo>
                    <a:pt x="101" y="546"/>
                  </a:lnTo>
                  <a:lnTo>
                    <a:pt x="67" y="546"/>
                  </a:lnTo>
                  <a:lnTo>
                    <a:pt x="34" y="613"/>
                  </a:lnTo>
                  <a:cubicBezTo>
                    <a:pt x="1" y="980"/>
                    <a:pt x="34" y="1347"/>
                    <a:pt x="134" y="1681"/>
                  </a:cubicBezTo>
                  <a:cubicBezTo>
                    <a:pt x="231" y="1358"/>
                    <a:pt x="265" y="1005"/>
                    <a:pt x="267" y="680"/>
                  </a:cubicBezTo>
                  <a:lnTo>
                    <a:pt x="267" y="680"/>
                  </a:lnTo>
                  <a:lnTo>
                    <a:pt x="267" y="680"/>
                  </a:lnTo>
                  <a:lnTo>
                    <a:pt x="367" y="613"/>
                  </a:lnTo>
                  <a:lnTo>
                    <a:pt x="501" y="480"/>
                  </a:lnTo>
                  <a:cubicBezTo>
                    <a:pt x="601" y="413"/>
                    <a:pt x="668" y="313"/>
                    <a:pt x="734" y="246"/>
                  </a:cubicBezTo>
                  <a:cubicBezTo>
                    <a:pt x="868" y="113"/>
                    <a:pt x="935" y="13"/>
                    <a:pt x="935" y="13"/>
                  </a:cubicBezTo>
                  <a:cubicBezTo>
                    <a:pt x="927" y="5"/>
                    <a:pt x="915" y="1"/>
                    <a:pt x="900"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190;p54"/>
            <p:cNvSpPr/>
            <p:nvPr/>
          </p:nvSpPr>
          <p:spPr>
            <a:xfrm>
              <a:off x="4288289" y="1542449"/>
              <a:ext cx="2622" cy="18021"/>
            </a:xfrm>
            <a:custGeom>
              <a:avLst/>
              <a:gdLst/>
              <a:ahLst/>
              <a:cxnLst/>
              <a:rect l="l" t="t" r="r" b="b"/>
              <a:pathLst>
                <a:path w="301" h="2069" extrusionOk="0">
                  <a:moveTo>
                    <a:pt x="134" y="1"/>
                  </a:moveTo>
                  <a:cubicBezTo>
                    <a:pt x="34" y="334"/>
                    <a:pt x="0" y="668"/>
                    <a:pt x="34" y="1035"/>
                  </a:cubicBezTo>
                  <a:cubicBezTo>
                    <a:pt x="0" y="1368"/>
                    <a:pt x="34" y="1735"/>
                    <a:pt x="134" y="2069"/>
                  </a:cubicBezTo>
                  <a:cubicBezTo>
                    <a:pt x="267" y="1402"/>
                    <a:pt x="300" y="668"/>
                    <a:pt x="134"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191;p54"/>
            <p:cNvSpPr/>
            <p:nvPr/>
          </p:nvSpPr>
          <p:spPr>
            <a:xfrm>
              <a:off x="4287706" y="1578482"/>
              <a:ext cx="2622" cy="18021"/>
            </a:xfrm>
            <a:custGeom>
              <a:avLst/>
              <a:gdLst/>
              <a:ahLst/>
              <a:cxnLst/>
              <a:rect l="l" t="t" r="r" b="b"/>
              <a:pathLst>
                <a:path w="301" h="2069" extrusionOk="0">
                  <a:moveTo>
                    <a:pt x="167" y="0"/>
                  </a:moveTo>
                  <a:cubicBezTo>
                    <a:pt x="34" y="334"/>
                    <a:pt x="0" y="667"/>
                    <a:pt x="34" y="1034"/>
                  </a:cubicBezTo>
                  <a:cubicBezTo>
                    <a:pt x="0" y="1368"/>
                    <a:pt x="34" y="1735"/>
                    <a:pt x="134" y="2068"/>
                  </a:cubicBezTo>
                  <a:cubicBezTo>
                    <a:pt x="234" y="1735"/>
                    <a:pt x="267" y="1368"/>
                    <a:pt x="267" y="1034"/>
                  </a:cubicBezTo>
                  <a:cubicBezTo>
                    <a:pt x="301" y="667"/>
                    <a:pt x="267" y="334"/>
                    <a:pt x="167"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192;p54"/>
            <p:cNvSpPr/>
            <p:nvPr/>
          </p:nvSpPr>
          <p:spPr>
            <a:xfrm>
              <a:off x="4287418" y="1614506"/>
              <a:ext cx="2622" cy="18021"/>
            </a:xfrm>
            <a:custGeom>
              <a:avLst/>
              <a:gdLst/>
              <a:ahLst/>
              <a:cxnLst/>
              <a:rect l="l" t="t" r="r" b="b"/>
              <a:pathLst>
                <a:path w="301" h="2069" extrusionOk="0">
                  <a:moveTo>
                    <a:pt x="167" y="0"/>
                  </a:moveTo>
                  <a:cubicBezTo>
                    <a:pt x="67" y="334"/>
                    <a:pt x="0" y="667"/>
                    <a:pt x="33" y="1034"/>
                  </a:cubicBezTo>
                  <a:cubicBezTo>
                    <a:pt x="0" y="1368"/>
                    <a:pt x="33" y="1735"/>
                    <a:pt x="134" y="2068"/>
                  </a:cubicBezTo>
                  <a:cubicBezTo>
                    <a:pt x="267" y="1735"/>
                    <a:pt x="300" y="1368"/>
                    <a:pt x="267" y="1034"/>
                  </a:cubicBezTo>
                  <a:cubicBezTo>
                    <a:pt x="300" y="667"/>
                    <a:pt x="267" y="334"/>
                    <a:pt x="167"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193;p54"/>
            <p:cNvSpPr/>
            <p:nvPr/>
          </p:nvSpPr>
          <p:spPr>
            <a:xfrm>
              <a:off x="4287122" y="1650531"/>
              <a:ext cx="2622" cy="18021"/>
            </a:xfrm>
            <a:custGeom>
              <a:avLst/>
              <a:gdLst/>
              <a:ahLst/>
              <a:cxnLst/>
              <a:rect l="l" t="t" r="r" b="b"/>
              <a:pathLst>
                <a:path w="301" h="2069" extrusionOk="0">
                  <a:moveTo>
                    <a:pt x="168" y="1"/>
                  </a:moveTo>
                  <a:cubicBezTo>
                    <a:pt x="34" y="334"/>
                    <a:pt x="1" y="668"/>
                    <a:pt x="34" y="1035"/>
                  </a:cubicBezTo>
                  <a:cubicBezTo>
                    <a:pt x="1" y="1368"/>
                    <a:pt x="34" y="1735"/>
                    <a:pt x="134" y="2069"/>
                  </a:cubicBezTo>
                  <a:cubicBezTo>
                    <a:pt x="234" y="1735"/>
                    <a:pt x="301" y="1368"/>
                    <a:pt x="268" y="1035"/>
                  </a:cubicBezTo>
                  <a:cubicBezTo>
                    <a:pt x="301" y="668"/>
                    <a:pt x="268" y="334"/>
                    <a:pt x="168"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194;p54"/>
            <p:cNvSpPr/>
            <p:nvPr/>
          </p:nvSpPr>
          <p:spPr>
            <a:xfrm>
              <a:off x="4287122" y="1686555"/>
              <a:ext cx="9886" cy="9999"/>
            </a:xfrm>
            <a:custGeom>
              <a:avLst/>
              <a:gdLst/>
              <a:ahLst/>
              <a:cxnLst/>
              <a:rect l="l" t="t" r="r" b="b"/>
              <a:pathLst>
                <a:path w="1135" h="1148" extrusionOk="0">
                  <a:moveTo>
                    <a:pt x="101" y="1"/>
                  </a:moveTo>
                  <a:cubicBezTo>
                    <a:pt x="67" y="1"/>
                    <a:pt x="34" y="101"/>
                    <a:pt x="34" y="301"/>
                  </a:cubicBezTo>
                  <a:cubicBezTo>
                    <a:pt x="1" y="368"/>
                    <a:pt x="1" y="501"/>
                    <a:pt x="1" y="635"/>
                  </a:cubicBezTo>
                  <a:lnTo>
                    <a:pt x="1" y="835"/>
                  </a:lnTo>
                  <a:lnTo>
                    <a:pt x="1" y="1035"/>
                  </a:lnTo>
                  <a:cubicBezTo>
                    <a:pt x="16" y="1050"/>
                    <a:pt x="45" y="1080"/>
                    <a:pt x="101" y="1135"/>
                  </a:cubicBezTo>
                  <a:cubicBezTo>
                    <a:pt x="193" y="1143"/>
                    <a:pt x="282" y="1148"/>
                    <a:pt x="370" y="1148"/>
                  </a:cubicBezTo>
                  <a:cubicBezTo>
                    <a:pt x="635" y="1148"/>
                    <a:pt x="885" y="1110"/>
                    <a:pt x="1135" y="1035"/>
                  </a:cubicBezTo>
                  <a:cubicBezTo>
                    <a:pt x="860" y="953"/>
                    <a:pt x="563" y="893"/>
                    <a:pt x="281" y="893"/>
                  </a:cubicBezTo>
                  <a:cubicBezTo>
                    <a:pt x="254" y="893"/>
                    <a:pt x="227" y="893"/>
                    <a:pt x="201" y="895"/>
                  </a:cubicBezTo>
                  <a:lnTo>
                    <a:pt x="201" y="895"/>
                  </a:lnTo>
                  <a:lnTo>
                    <a:pt x="201" y="835"/>
                  </a:lnTo>
                  <a:cubicBezTo>
                    <a:pt x="201" y="768"/>
                    <a:pt x="234" y="735"/>
                    <a:pt x="201" y="635"/>
                  </a:cubicBezTo>
                  <a:cubicBezTo>
                    <a:pt x="168" y="501"/>
                    <a:pt x="168" y="401"/>
                    <a:pt x="168" y="301"/>
                  </a:cubicBezTo>
                  <a:cubicBezTo>
                    <a:pt x="168" y="101"/>
                    <a:pt x="134" y="1"/>
                    <a:pt x="101"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195;p54"/>
            <p:cNvSpPr/>
            <p:nvPr/>
          </p:nvSpPr>
          <p:spPr>
            <a:xfrm>
              <a:off x="4314437" y="1694969"/>
              <a:ext cx="17150" cy="2169"/>
            </a:xfrm>
            <a:custGeom>
              <a:avLst/>
              <a:gdLst/>
              <a:ahLst/>
              <a:cxnLst/>
              <a:rect l="l" t="t" r="r" b="b"/>
              <a:pathLst>
                <a:path w="1969" h="249" extrusionOk="0">
                  <a:moveTo>
                    <a:pt x="615" y="1"/>
                  </a:moveTo>
                  <a:cubicBezTo>
                    <a:pt x="402" y="1"/>
                    <a:pt x="194" y="38"/>
                    <a:pt x="0" y="102"/>
                  </a:cubicBezTo>
                  <a:cubicBezTo>
                    <a:pt x="230" y="204"/>
                    <a:pt x="478" y="248"/>
                    <a:pt x="732" y="248"/>
                  </a:cubicBezTo>
                  <a:cubicBezTo>
                    <a:pt x="810" y="248"/>
                    <a:pt x="889" y="244"/>
                    <a:pt x="968" y="236"/>
                  </a:cubicBezTo>
                  <a:cubicBezTo>
                    <a:pt x="1051" y="244"/>
                    <a:pt x="1134" y="248"/>
                    <a:pt x="1218" y="248"/>
                  </a:cubicBezTo>
                  <a:cubicBezTo>
                    <a:pt x="1468" y="248"/>
                    <a:pt x="1718" y="211"/>
                    <a:pt x="1968" y="136"/>
                  </a:cubicBezTo>
                  <a:cubicBezTo>
                    <a:pt x="1718" y="61"/>
                    <a:pt x="1468" y="23"/>
                    <a:pt x="1218" y="23"/>
                  </a:cubicBezTo>
                  <a:cubicBezTo>
                    <a:pt x="1134" y="23"/>
                    <a:pt x="1051" y="27"/>
                    <a:pt x="968" y="36"/>
                  </a:cubicBezTo>
                  <a:cubicBezTo>
                    <a:pt x="850" y="12"/>
                    <a:pt x="731" y="1"/>
                    <a:pt x="615"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196;p54"/>
            <p:cNvSpPr/>
            <p:nvPr/>
          </p:nvSpPr>
          <p:spPr>
            <a:xfrm>
              <a:off x="4348719" y="1695553"/>
              <a:ext cx="17150" cy="2160"/>
            </a:xfrm>
            <a:custGeom>
              <a:avLst/>
              <a:gdLst/>
              <a:ahLst/>
              <a:cxnLst/>
              <a:rect l="l" t="t" r="r" b="b"/>
              <a:pathLst>
                <a:path w="1969" h="248" extrusionOk="0">
                  <a:moveTo>
                    <a:pt x="647" y="1"/>
                  </a:moveTo>
                  <a:cubicBezTo>
                    <a:pt x="431" y="1"/>
                    <a:pt x="216" y="37"/>
                    <a:pt x="0" y="102"/>
                  </a:cubicBezTo>
                  <a:cubicBezTo>
                    <a:pt x="230" y="204"/>
                    <a:pt x="498" y="248"/>
                    <a:pt x="761" y="248"/>
                  </a:cubicBezTo>
                  <a:cubicBezTo>
                    <a:pt x="842" y="248"/>
                    <a:pt x="922" y="243"/>
                    <a:pt x="1001" y="235"/>
                  </a:cubicBezTo>
                  <a:cubicBezTo>
                    <a:pt x="1076" y="244"/>
                    <a:pt x="1155" y="248"/>
                    <a:pt x="1237" y="248"/>
                  </a:cubicBezTo>
                  <a:cubicBezTo>
                    <a:pt x="1481" y="248"/>
                    <a:pt x="1743" y="210"/>
                    <a:pt x="1969" y="135"/>
                  </a:cubicBezTo>
                  <a:cubicBezTo>
                    <a:pt x="1743" y="60"/>
                    <a:pt x="1499" y="23"/>
                    <a:pt x="1251" y="23"/>
                  </a:cubicBezTo>
                  <a:cubicBezTo>
                    <a:pt x="1168" y="23"/>
                    <a:pt x="1085" y="27"/>
                    <a:pt x="1001" y="35"/>
                  </a:cubicBezTo>
                  <a:cubicBezTo>
                    <a:pt x="883" y="12"/>
                    <a:pt x="765" y="1"/>
                    <a:pt x="647"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197;p54"/>
            <p:cNvSpPr/>
            <p:nvPr/>
          </p:nvSpPr>
          <p:spPr>
            <a:xfrm>
              <a:off x="4383002" y="1696180"/>
              <a:ext cx="17446" cy="1977"/>
            </a:xfrm>
            <a:custGeom>
              <a:avLst/>
              <a:gdLst/>
              <a:ahLst/>
              <a:cxnLst/>
              <a:rect l="l" t="t" r="r" b="b"/>
              <a:pathLst>
                <a:path w="2003" h="227" extrusionOk="0">
                  <a:moveTo>
                    <a:pt x="946" y="1"/>
                  </a:moveTo>
                  <a:cubicBezTo>
                    <a:pt x="631" y="1"/>
                    <a:pt x="316" y="34"/>
                    <a:pt x="1" y="97"/>
                  </a:cubicBezTo>
                  <a:cubicBezTo>
                    <a:pt x="353" y="185"/>
                    <a:pt x="705" y="226"/>
                    <a:pt x="1057" y="226"/>
                  </a:cubicBezTo>
                  <a:cubicBezTo>
                    <a:pt x="1372" y="226"/>
                    <a:pt x="1687" y="193"/>
                    <a:pt x="2002" y="130"/>
                  </a:cubicBezTo>
                  <a:cubicBezTo>
                    <a:pt x="1650" y="42"/>
                    <a:pt x="1298" y="1"/>
                    <a:pt x="946"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198;p54"/>
            <p:cNvSpPr/>
            <p:nvPr/>
          </p:nvSpPr>
          <p:spPr>
            <a:xfrm>
              <a:off x="4417580" y="1696616"/>
              <a:ext cx="17150" cy="2125"/>
            </a:xfrm>
            <a:custGeom>
              <a:avLst/>
              <a:gdLst/>
              <a:ahLst/>
              <a:cxnLst/>
              <a:rect l="l" t="t" r="r" b="b"/>
              <a:pathLst>
                <a:path w="1969" h="244" extrusionOk="0">
                  <a:moveTo>
                    <a:pt x="732" y="1"/>
                  </a:moveTo>
                  <a:cubicBezTo>
                    <a:pt x="469" y="1"/>
                    <a:pt x="225" y="38"/>
                    <a:pt x="0" y="113"/>
                  </a:cubicBezTo>
                  <a:cubicBezTo>
                    <a:pt x="335" y="202"/>
                    <a:pt x="679" y="243"/>
                    <a:pt x="1027" y="243"/>
                  </a:cubicBezTo>
                  <a:cubicBezTo>
                    <a:pt x="1338" y="243"/>
                    <a:pt x="1653" y="210"/>
                    <a:pt x="1968" y="147"/>
                  </a:cubicBezTo>
                  <a:cubicBezTo>
                    <a:pt x="1668" y="47"/>
                    <a:pt x="1301" y="13"/>
                    <a:pt x="1001" y="13"/>
                  </a:cubicBezTo>
                  <a:cubicBezTo>
                    <a:pt x="909" y="5"/>
                    <a:pt x="819" y="1"/>
                    <a:pt x="732"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199;p54"/>
            <p:cNvSpPr/>
            <p:nvPr/>
          </p:nvSpPr>
          <p:spPr>
            <a:xfrm>
              <a:off x="4451863" y="1697199"/>
              <a:ext cx="17150" cy="2265"/>
            </a:xfrm>
            <a:custGeom>
              <a:avLst/>
              <a:gdLst/>
              <a:ahLst/>
              <a:cxnLst/>
              <a:rect l="l" t="t" r="r" b="b"/>
              <a:pathLst>
                <a:path w="1969" h="260" extrusionOk="0">
                  <a:moveTo>
                    <a:pt x="751" y="1"/>
                  </a:moveTo>
                  <a:cubicBezTo>
                    <a:pt x="501" y="1"/>
                    <a:pt x="250" y="38"/>
                    <a:pt x="0" y="113"/>
                  </a:cubicBezTo>
                  <a:cubicBezTo>
                    <a:pt x="275" y="196"/>
                    <a:pt x="549" y="255"/>
                    <a:pt x="824" y="255"/>
                  </a:cubicBezTo>
                  <a:cubicBezTo>
                    <a:pt x="883" y="255"/>
                    <a:pt x="942" y="253"/>
                    <a:pt x="1001" y="247"/>
                  </a:cubicBezTo>
                  <a:cubicBezTo>
                    <a:pt x="1084" y="255"/>
                    <a:pt x="1168" y="259"/>
                    <a:pt x="1251" y="259"/>
                  </a:cubicBezTo>
                  <a:cubicBezTo>
                    <a:pt x="1499" y="259"/>
                    <a:pt x="1743" y="222"/>
                    <a:pt x="1968" y="147"/>
                  </a:cubicBezTo>
                  <a:cubicBezTo>
                    <a:pt x="1721" y="64"/>
                    <a:pt x="1452" y="4"/>
                    <a:pt x="1178" y="4"/>
                  </a:cubicBezTo>
                  <a:cubicBezTo>
                    <a:pt x="1119" y="4"/>
                    <a:pt x="1060" y="7"/>
                    <a:pt x="1001" y="13"/>
                  </a:cubicBezTo>
                  <a:cubicBezTo>
                    <a:pt x="918" y="5"/>
                    <a:pt x="834" y="1"/>
                    <a:pt x="751"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200;p54"/>
            <p:cNvSpPr/>
            <p:nvPr/>
          </p:nvSpPr>
          <p:spPr>
            <a:xfrm>
              <a:off x="4484107" y="1681809"/>
              <a:ext cx="14250" cy="10574"/>
            </a:xfrm>
            <a:custGeom>
              <a:avLst/>
              <a:gdLst/>
              <a:ahLst/>
              <a:cxnLst/>
              <a:rect l="l" t="t" r="r" b="b"/>
              <a:pathLst>
                <a:path w="1636" h="1214" extrusionOk="0">
                  <a:moveTo>
                    <a:pt x="1567" y="1"/>
                  </a:moveTo>
                  <a:cubicBezTo>
                    <a:pt x="1450" y="1"/>
                    <a:pt x="1118" y="218"/>
                    <a:pt x="735" y="513"/>
                  </a:cubicBezTo>
                  <a:cubicBezTo>
                    <a:pt x="301" y="846"/>
                    <a:pt x="1" y="1146"/>
                    <a:pt x="34" y="1213"/>
                  </a:cubicBezTo>
                  <a:cubicBezTo>
                    <a:pt x="334" y="1080"/>
                    <a:pt x="635" y="913"/>
                    <a:pt x="868" y="679"/>
                  </a:cubicBezTo>
                  <a:cubicBezTo>
                    <a:pt x="1302" y="346"/>
                    <a:pt x="1635" y="46"/>
                    <a:pt x="1602" y="12"/>
                  </a:cubicBezTo>
                  <a:cubicBezTo>
                    <a:pt x="1594" y="4"/>
                    <a:pt x="1583" y="1"/>
                    <a:pt x="1567"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201;p54"/>
            <p:cNvSpPr/>
            <p:nvPr/>
          </p:nvSpPr>
          <p:spPr>
            <a:xfrm>
              <a:off x="4511422" y="1660957"/>
              <a:ext cx="14241" cy="10504"/>
            </a:xfrm>
            <a:custGeom>
              <a:avLst/>
              <a:gdLst/>
              <a:ahLst/>
              <a:cxnLst/>
              <a:rect l="l" t="t" r="r" b="b"/>
              <a:pathLst>
                <a:path w="1635" h="1206" extrusionOk="0">
                  <a:moveTo>
                    <a:pt x="1589" y="1"/>
                  </a:moveTo>
                  <a:cubicBezTo>
                    <a:pt x="1515" y="1"/>
                    <a:pt x="1170" y="195"/>
                    <a:pt x="768" y="505"/>
                  </a:cubicBezTo>
                  <a:cubicBezTo>
                    <a:pt x="334" y="838"/>
                    <a:pt x="0" y="1139"/>
                    <a:pt x="34" y="1205"/>
                  </a:cubicBezTo>
                  <a:cubicBezTo>
                    <a:pt x="367" y="1072"/>
                    <a:pt x="634" y="905"/>
                    <a:pt x="868" y="705"/>
                  </a:cubicBezTo>
                  <a:cubicBezTo>
                    <a:pt x="1301" y="371"/>
                    <a:pt x="1635" y="38"/>
                    <a:pt x="1602" y="4"/>
                  </a:cubicBezTo>
                  <a:cubicBezTo>
                    <a:pt x="1599" y="2"/>
                    <a:pt x="1595" y="1"/>
                    <a:pt x="1589"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202;p54"/>
            <p:cNvSpPr/>
            <p:nvPr/>
          </p:nvSpPr>
          <p:spPr>
            <a:xfrm>
              <a:off x="4502128" y="1439575"/>
              <a:ext cx="2909" cy="8745"/>
            </a:xfrm>
            <a:custGeom>
              <a:avLst/>
              <a:gdLst/>
              <a:ahLst/>
              <a:cxnLst/>
              <a:rect l="l" t="t" r="r" b="b"/>
              <a:pathLst>
                <a:path w="334" h="1004" extrusionOk="0">
                  <a:moveTo>
                    <a:pt x="254" y="0"/>
                  </a:moveTo>
                  <a:cubicBezTo>
                    <a:pt x="187" y="0"/>
                    <a:pt x="96" y="221"/>
                    <a:pt x="33" y="470"/>
                  </a:cubicBezTo>
                  <a:cubicBezTo>
                    <a:pt x="0" y="770"/>
                    <a:pt x="0" y="1004"/>
                    <a:pt x="33" y="1004"/>
                  </a:cubicBezTo>
                  <a:cubicBezTo>
                    <a:pt x="100" y="1004"/>
                    <a:pt x="200" y="804"/>
                    <a:pt x="267" y="537"/>
                  </a:cubicBezTo>
                  <a:cubicBezTo>
                    <a:pt x="334" y="237"/>
                    <a:pt x="334" y="3"/>
                    <a:pt x="267" y="3"/>
                  </a:cubicBezTo>
                  <a:cubicBezTo>
                    <a:pt x="263" y="1"/>
                    <a:pt x="258" y="0"/>
                    <a:pt x="254"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203;p54"/>
            <p:cNvSpPr/>
            <p:nvPr/>
          </p:nvSpPr>
          <p:spPr>
            <a:xfrm>
              <a:off x="4508513" y="1402409"/>
              <a:ext cx="4660" cy="18317"/>
            </a:xfrm>
            <a:custGeom>
              <a:avLst/>
              <a:gdLst/>
              <a:ahLst/>
              <a:cxnLst/>
              <a:rect l="l" t="t" r="r" b="b"/>
              <a:pathLst>
                <a:path w="535" h="2103" extrusionOk="0">
                  <a:moveTo>
                    <a:pt x="501" y="1"/>
                  </a:moveTo>
                  <a:cubicBezTo>
                    <a:pt x="201" y="668"/>
                    <a:pt x="34" y="1368"/>
                    <a:pt x="1" y="2102"/>
                  </a:cubicBezTo>
                  <a:cubicBezTo>
                    <a:pt x="201" y="1802"/>
                    <a:pt x="301" y="1435"/>
                    <a:pt x="368" y="1068"/>
                  </a:cubicBezTo>
                  <a:cubicBezTo>
                    <a:pt x="468" y="734"/>
                    <a:pt x="535" y="367"/>
                    <a:pt x="501"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204;p54"/>
            <p:cNvSpPr/>
            <p:nvPr/>
          </p:nvSpPr>
          <p:spPr>
            <a:xfrm>
              <a:off x="4517232" y="1365514"/>
              <a:ext cx="4076" cy="18308"/>
            </a:xfrm>
            <a:custGeom>
              <a:avLst/>
              <a:gdLst/>
              <a:ahLst/>
              <a:cxnLst/>
              <a:rect l="l" t="t" r="r" b="b"/>
              <a:pathLst>
                <a:path w="468" h="2102" extrusionOk="0">
                  <a:moveTo>
                    <a:pt x="468" y="0"/>
                  </a:moveTo>
                  <a:lnTo>
                    <a:pt x="468" y="0"/>
                  </a:lnTo>
                  <a:cubicBezTo>
                    <a:pt x="167" y="667"/>
                    <a:pt x="1" y="1368"/>
                    <a:pt x="1" y="2102"/>
                  </a:cubicBezTo>
                  <a:cubicBezTo>
                    <a:pt x="301" y="1435"/>
                    <a:pt x="434" y="734"/>
                    <a:pt x="468"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205;p54"/>
            <p:cNvSpPr/>
            <p:nvPr/>
          </p:nvSpPr>
          <p:spPr>
            <a:xfrm>
              <a:off x="4525079" y="1328609"/>
              <a:ext cx="4364" cy="18317"/>
            </a:xfrm>
            <a:custGeom>
              <a:avLst/>
              <a:gdLst/>
              <a:ahLst/>
              <a:cxnLst/>
              <a:rect l="l" t="t" r="r" b="b"/>
              <a:pathLst>
                <a:path w="501" h="2103" extrusionOk="0">
                  <a:moveTo>
                    <a:pt x="501" y="1"/>
                  </a:moveTo>
                  <a:lnTo>
                    <a:pt x="501" y="1"/>
                  </a:lnTo>
                  <a:cubicBezTo>
                    <a:pt x="334" y="301"/>
                    <a:pt x="200" y="668"/>
                    <a:pt x="167" y="1035"/>
                  </a:cubicBezTo>
                  <a:cubicBezTo>
                    <a:pt x="34" y="1368"/>
                    <a:pt x="0" y="1735"/>
                    <a:pt x="34" y="2102"/>
                  </a:cubicBezTo>
                  <a:cubicBezTo>
                    <a:pt x="334" y="1435"/>
                    <a:pt x="501" y="735"/>
                    <a:pt x="501"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206;p54"/>
            <p:cNvSpPr/>
            <p:nvPr/>
          </p:nvSpPr>
          <p:spPr>
            <a:xfrm>
              <a:off x="4533502" y="1291714"/>
              <a:ext cx="4660" cy="18308"/>
            </a:xfrm>
            <a:custGeom>
              <a:avLst/>
              <a:gdLst/>
              <a:ahLst/>
              <a:cxnLst/>
              <a:rect l="l" t="t" r="r" b="b"/>
              <a:pathLst>
                <a:path w="535" h="2102" extrusionOk="0">
                  <a:moveTo>
                    <a:pt x="501" y="0"/>
                  </a:moveTo>
                  <a:lnTo>
                    <a:pt x="501" y="0"/>
                  </a:lnTo>
                  <a:cubicBezTo>
                    <a:pt x="201" y="668"/>
                    <a:pt x="34" y="1368"/>
                    <a:pt x="1" y="2102"/>
                  </a:cubicBezTo>
                  <a:cubicBezTo>
                    <a:pt x="201" y="1802"/>
                    <a:pt x="301" y="1435"/>
                    <a:pt x="368" y="1068"/>
                  </a:cubicBezTo>
                  <a:cubicBezTo>
                    <a:pt x="468" y="734"/>
                    <a:pt x="534" y="334"/>
                    <a:pt x="501"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207;p54"/>
            <p:cNvSpPr/>
            <p:nvPr/>
          </p:nvSpPr>
          <p:spPr>
            <a:xfrm>
              <a:off x="4541637" y="1254818"/>
              <a:ext cx="4660" cy="18308"/>
            </a:xfrm>
            <a:custGeom>
              <a:avLst/>
              <a:gdLst/>
              <a:ahLst/>
              <a:cxnLst/>
              <a:rect l="l" t="t" r="r" b="b"/>
              <a:pathLst>
                <a:path w="535" h="2102" extrusionOk="0">
                  <a:moveTo>
                    <a:pt x="534" y="0"/>
                  </a:moveTo>
                  <a:cubicBezTo>
                    <a:pt x="334" y="300"/>
                    <a:pt x="201" y="667"/>
                    <a:pt x="167" y="1034"/>
                  </a:cubicBezTo>
                  <a:cubicBezTo>
                    <a:pt x="67" y="1368"/>
                    <a:pt x="1" y="1735"/>
                    <a:pt x="34" y="2102"/>
                  </a:cubicBezTo>
                  <a:cubicBezTo>
                    <a:pt x="234" y="1768"/>
                    <a:pt x="334" y="1434"/>
                    <a:pt x="401" y="1068"/>
                  </a:cubicBezTo>
                  <a:cubicBezTo>
                    <a:pt x="501" y="734"/>
                    <a:pt x="534" y="334"/>
                    <a:pt x="534"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208;p54"/>
            <p:cNvSpPr/>
            <p:nvPr/>
          </p:nvSpPr>
          <p:spPr>
            <a:xfrm>
              <a:off x="4549772" y="1227478"/>
              <a:ext cx="2918" cy="8754"/>
            </a:xfrm>
            <a:custGeom>
              <a:avLst/>
              <a:gdLst/>
              <a:ahLst/>
              <a:cxnLst/>
              <a:rect l="l" t="t" r="r" b="b"/>
              <a:pathLst>
                <a:path w="335" h="1005" extrusionOk="0">
                  <a:moveTo>
                    <a:pt x="288" y="0"/>
                  </a:moveTo>
                  <a:cubicBezTo>
                    <a:pt x="221" y="0"/>
                    <a:pt x="130" y="221"/>
                    <a:pt x="67" y="471"/>
                  </a:cubicBezTo>
                  <a:cubicBezTo>
                    <a:pt x="1" y="737"/>
                    <a:pt x="1" y="971"/>
                    <a:pt x="67" y="1004"/>
                  </a:cubicBezTo>
                  <a:cubicBezTo>
                    <a:pt x="134" y="1004"/>
                    <a:pt x="234" y="804"/>
                    <a:pt x="301" y="504"/>
                  </a:cubicBezTo>
                  <a:cubicBezTo>
                    <a:pt x="334" y="237"/>
                    <a:pt x="334" y="4"/>
                    <a:pt x="301" y="4"/>
                  </a:cubicBezTo>
                  <a:cubicBezTo>
                    <a:pt x="297" y="1"/>
                    <a:pt x="292" y="0"/>
                    <a:pt x="288"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209;p54"/>
            <p:cNvSpPr/>
            <p:nvPr/>
          </p:nvSpPr>
          <p:spPr>
            <a:xfrm>
              <a:off x="4361793" y="1443634"/>
              <a:ext cx="4947" cy="8205"/>
            </a:xfrm>
            <a:custGeom>
              <a:avLst/>
              <a:gdLst/>
              <a:ahLst/>
              <a:cxnLst/>
              <a:rect l="l" t="t" r="r" b="b"/>
              <a:pathLst>
                <a:path w="568" h="942" extrusionOk="0">
                  <a:moveTo>
                    <a:pt x="50" y="1"/>
                  </a:moveTo>
                  <a:cubicBezTo>
                    <a:pt x="44" y="1"/>
                    <a:pt x="39" y="2"/>
                    <a:pt x="34" y="4"/>
                  </a:cubicBezTo>
                  <a:cubicBezTo>
                    <a:pt x="1" y="38"/>
                    <a:pt x="67" y="271"/>
                    <a:pt x="167" y="538"/>
                  </a:cubicBezTo>
                  <a:cubicBezTo>
                    <a:pt x="291" y="754"/>
                    <a:pt x="443" y="942"/>
                    <a:pt x="491" y="942"/>
                  </a:cubicBezTo>
                  <a:cubicBezTo>
                    <a:pt x="495" y="942"/>
                    <a:pt x="498" y="941"/>
                    <a:pt x="501" y="938"/>
                  </a:cubicBezTo>
                  <a:cubicBezTo>
                    <a:pt x="568" y="905"/>
                    <a:pt x="501" y="671"/>
                    <a:pt x="367" y="438"/>
                  </a:cubicBezTo>
                  <a:cubicBezTo>
                    <a:pt x="244" y="191"/>
                    <a:pt x="120" y="1"/>
                    <a:pt x="50"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210;p54"/>
            <p:cNvSpPr/>
            <p:nvPr/>
          </p:nvSpPr>
          <p:spPr>
            <a:xfrm>
              <a:off x="4346106" y="1411999"/>
              <a:ext cx="8144" cy="16000"/>
            </a:xfrm>
            <a:custGeom>
              <a:avLst/>
              <a:gdLst/>
              <a:ahLst/>
              <a:cxnLst/>
              <a:rect l="l" t="t" r="r" b="b"/>
              <a:pathLst>
                <a:path w="935" h="1837" extrusionOk="0">
                  <a:moveTo>
                    <a:pt x="0" y="0"/>
                  </a:moveTo>
                  <a:cubicBezTo>
                    <a:pt x="67" y="367"/>
                    <a:pt x="200" y="667"/>
                    <a:pt x="367" y="968"/>
                  </a:cubicBezTo>
                  <a:cubicBezTo>
                    <a:pt x="624" y="1449"/>
                    <a:pt x="849" y="1837"/>
                    <a:pt x="926" y="1837"/>
                  </a:cubicBezTo>
                  <a:cubicBezTo>
                    <a:pt x="929" y="1837"/>
                    <a:pt x="932" y="1836"/>
                    <a:pt x="934" y="1835"/>
                  </a:cubicBezTo>
                  <a:cubicBezTo>
                    <a:pt x="868" y="1501"/>
                    <a:pt x="767" y="1168"/>
                    <a:pt x="567" y="868"/>
                  </a:cubicBezTo>
                  <a:cubicBezTo>
                    <a:pt x="334" y="367"/>
                    <a:pt x="67" y="0"/>
                    <a:pt x="0"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211;p54"/>
            <p:cNvSpPr/>
            <p:nvPr/>
          </p:nvSpPr>
          <p:spPr>
            <a:xfrm>
              <a:off x="4330411" y="1380617"/>
              <a:ext cx="7856" cy="15704"/>
            </a:xfrm>
            <a:custGeom>
              <a:avLst/>
              <a:gdLst/>
              <a:ahLst/>
              <a:cxnLst/>
              <a:rect l="l" t="t" r="r" b="b"/>
              <a:pathLst>
                <a:path w="902" h="1803" extrusionOk="0">
                  <a:moveTo>
                    <a:pt x="1" y="1"/>
                  </a:moveTo>
                  <a:lnTo>
                    <a:pt x="1" y="1"/>
                  </a:lnTo>
                  <a:cubicBezTo>
                    <a:pt x="34" y="334"/>
                    <a:pt x="168" y="668"/>
                    <a:pt x="335" y="935"/>
                  </a:cubicBezTo>
                  <a:cubicBezTo>
                    <a:pt x="468" y="1268"/>
                    <a:pt x="668" y="1569"/>
                    <a:pt x="902" y="1802"/>
                  </a:cubicBezTo>
                  <a:cubicBezTo>
                    <a:pt x="835" y="1468"/>
                    <a:pt x="735" y="1135"/>
                    <a:pt x="535" y="835"/>
                  </a:cubicBezTo>
                  <a:cubicBezTo>
                    <a:pt x="435" y="534"/>
                    <a:pt x="234" y="234"/>
                    <a:pt x="1"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212;p54"/>
            <p:cNvSpPr/>
            <p:nvPr/>
          </p:nvSpPr>
          <p:spPr>
            <a:xfrm>
              <a:off x="4314437" y="1348930"/>
              <a:ext cx="7848" cy="15739"/>
            </a:xfrm>
            <a:custGeom>
              <a:avLst/>
              <a:gdLst/>
              <a:ahLst/>
              <a:cxnLst/>
              <a:rect l="l" t="t" r="r" b="b"/>
              <a:pathLst>
                <a:path w="901" h="1807" extrusionOk="0">
                  <a:moveTo>
                    <a:pt x="5" y="1"/>
                  </a:moveTo>
                  <a:cubicBezTo>
                    <a:pt x="3" y="1"/>
                    <a:pt x="2" y="2"/>
                    <a:pt x="0" y="3"/>
                  </a:cubicBezTo>
                  <a:cubicBezTo>
                    <a:pt x="34" y="336"/>
                    <a:pt x="167" y="670"/>
                    <a:pt x="334" y="937"/>
                  </a:cubicBezTo>
                  <a:cubicBezTo>
                    <a:pt x="590" y="1418"/>
                    <a:pt x="816" y="1806"/>
                    <a:pt x="892" y="1806"/>
                  </a:cubicBezTo>
                  <a:cubicBezTo>
                    <a:pt x="895" y="1806"/>
                    <a:pt x="898" y="1805"/>
                    <a:pt x="901" y="1804"/>
                  </a:cubicBezTo>
                  <a:cubicBezTo>
                    <a:pt x="834" y="1471"/>
                    <a:pt x="734" y="1137"/>
                    <a:pt x="534" y="870"/>
                  </a:cubicBezTo>
                  <a:cubicBezTo>
                    <a:pt x="310" y="389"/>
                    <a:pt x="54" y="1"/>
                    <a:pt x="5"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213;p54"/>
            <p:cNvSpPr/>
            <p:nvPr/>
          </p:nvSpPr>
          <p:spPr>
            <a:xfrm>
              <a:off x="4298454" y="1317278"/>
              <a:ext cx="8144" cy="15704"/>
            </a:xfrm>
            <a:custGeom>
              <a:avLst/>
              <a:gdLst/>
              <a:ahLst/>
              <a:cxnLst/>
              <a:rect l="l" t="t" r="r" b="b"/>
              <a:pathLst>
                <a:path w="935" h="1803" extrusionOk="0">
                  <a:moveTo>
                    <a:pt x="1" y="1"/>
                  </a:moveTo>
                  <a:lnTo>
                    <a:pt x="1" y="1"/>
                  </a:lnTo>
                  <a:cubicBezTo>
                    <a:pt x="67" y="334"/>
                    <a:pt x="167" y="668"/>
                    <a:pt x="368" y="968"/>
                  </a:cubicBezTo>
                  <a:cubicBezTo>
                    <a:pt x="501" y="1268"/>
                    <a:pt x="668" y="1569"/>
                    <a:pt x="935" y="1802"/>
                  </a:cubicBezTo>
                  <a:cubicBezTo>
                    <a:pt x="868" y="1469"/>
                    <a:pt x="735" y="1135"/>
                    <a:pt x="568" y="868"/>
                  </a:cubicBezTo>
                  <a:cubicBezTo>
                    <a:pt x="434" y="535"/>
                    <a:pt x="234" y="234"/>
                    <a:pt x="1"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214;p54"/>
            <p:cNvSpPr/>
            <p:nvPr/>
          </p:nvSpPr>
          <p:spPr>
            <a:xfrm>
              <a:off x="4282480" y="1285599"/>
              <a:ext cx="8144" cy="16000"/>
            </a:xfrm>
            <a:custGeom>
              <a:avLst/>
              <a:gdLst/>
              <a:ahLst/>
              <a:cxnLst/>
              <a:rect l="l" t="t" r="r" b="b"/>
              <a:pathLst>
                <a:path w="935" h="1837" extrusionOk="0">
                  <a:moveTo>
                    <a:pt x="9" y="0"/>
                  </a:moveTo>
                  <a:cubicBezTo>
                    <a:pt x="5" y="0"/>
                    <a:pt x="3" y="1"/>
                    <a:pt x="0" y="2"/>
                  </a:cubicBezTo>
                  <a:cubicBezTo>
                    <a:pt x="67" y="336"/>
                    <a:pt x="167" y="669"/>
                    <a:pt x="367" y="969"/>
                  </a:cubicBezTo>
                  <a:cubicBezTo>
                    <a:pt x="500" y="1270"/>
                    <a:pt x="667" y="1570"/>
                    <a:pt x="934" y="1837"/>
                  </a:cubicBezTo>
                  <a:cubicBezTo>
                    <a:pt x="867" y="1470"/>
                    <a:pt x="734" y="1169"/>
                    <a:pt x="567" y="869"/>
                  </a:cubicBezTo>
                  <a:cubicBezTo>
                    <a:pt x="311" y="388"/>
                    <a:pt x="85" y="0"/>
                    <a:pt x="9"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215;p54"/>
            <p:cNvSpPr/>
            <p:nvPr/>
          </p:nvSpPr>
          <p:spPr>
            <a:xfrm>
              <a:off x="4266784" y="1253947"/>
              <a:ext cx="7856" cy="16000"/>
            </a:xfrm>
            <a:custGeom>
              <a:avLst/>
              <a:gdLst/>
              <a:ahLst/>
              <a:cxnLst/>
              <a:rect l="l" t="t" r="r" b="b"/>
              <a:pathLst>
                <a:path w="902" h="1837" extrusionOk="0">
                  <a:moveTo>
                    <a:pt x="1" y="0"/>
                  </a:moveTo>
                  <a:lnTo>
                    <a:pt x="1" y="0"/>
                  </a:lnTo>
                  <a:cubicBezTo>
                    <a:pt x="34" y="367"/>
                    <a:pt x="168" y="701"/>
                    <a:pt x="334" y="1001"/>
                  </a:cubicBezTo>
                  <a:cubicBezTo>
                    <a:pt x="591" y="1449"/>
                    <a:pt x="816" y="1837"/>
                    <a:pt x="893" y="1837"/>
                  </a:cubicBezTo>
                  <a:cubicBezTo>
                    <a:pt x="896" y="1837"/>
                    <a:pt x="899" y="1836"/>
                    <a:pt x="901" y="1835"/>
                  </a:cubicBezTo>
                  <a:cubicBezTo>
                    <a:pt x="835" y="1468"/>
                    <a:pt x="735" y="1168"/>
                    <a:pt x="534" y="867"/>
                  </a:cubicBezTo>
                  <a:cubicBezTo>
                    <a:pt x="401" y="534"/>
                    <a:pt x="234" y="267"/>
                    <a:pt x="1"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216;p54"/>
            <p:cNvSpPr/>
            <p:nvPr/>
          </p:nvSpPr>
          <p:spPr>
            <a:xfrm>
              <a:off x="4250810" y="1222548"/>
              <a:ext cx="7848" cy="15713"/>
            </a:xfrm>
            <a:custGeom>
              <a:avLst/>
              <a:gdLst/>
              <a:ahLst/>
              <a:cxnLst/>
              <a:rect l="l" t="t" r="r" b="b"/>
              <a:pathLst>
                <a:path w="901" h="1804" extrusionOk="0">
                  <a:moveTo>
                    <a:pt x="6" y="0"/>
                  </a:moveTo>
                  <a:cubicBezTo>
                    <a:pt x="3" y="0"/>
                    <a:pt x="2" y="1"/>
                    <a:pt x="0" y="2"/>
                  </a:cubicBezTo>
                  <a:cubicBezTo>
                    <a:pt x="33" y="336"/>
                    <a:pt x="167" y="636"/>
                    <a:pt x="367" y="936"/>
                  </a:cubicBezTo>
                  <a:cubicBezTo>
                    <a:pt x="467" y="1270"/>
                    <a:pt x="667" y="1570"/>
                    <a:pt x="901" y="1804"/>
                  </a:cubicBezTo>
                  <a:cubicBezTo>
                    <a:pt x="867" y="1470"/>
                    <a:pt x="734" y="1137"/>
                    <a:pt x="534" y="836"/>
                  </a:cubicBezTo>
                  <a:cubicBezTo>
                    <a:pt x="310" y="357"/>
                    <a:pt x="56" y="0"/>
                    <a:pt x="6"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217;p54"/>
            <p:cNvSpPr/>
            <p:nvPr/>
          </p:nvSpPr>
          <p:spPr>
            <a:xfrm>
              <a:off x="4238311" y="1198421"/>
              <a:ext cx="4947" cy="8205"/>
            </a:xfrm>
            <a:custGeom>
              <a:avLst/>
              <a:gdLst/>
              <a:ahLst/>
              <a:cxnLst/>
              <a:rect l="l" t="t" r="r" b="b"/>
              <a:pathLst>
                <a:path w="568" h="942" extrusionOk="0">
                  <a:moveTo>
                    <a:pt x="50" y="0"/>
                  </a:moveTo>
                  <a:cubicBezTo>
                    <a:pt x="44" y="0"/>
                    <a:pt x="39" y="1"/>
                    <a:pt x="34" y="4"/>
                  </a:cubicBezTo>
                  <a:cubicBezTo>
                    <a:pt x="1" y="37"/>
                    <a:pt x="67" y="271"/>
                    <a:pt x="168" y="538"/>
                  </a:cubicBezTo>
                  <a:cubicBezTo>
                    <a:pt x="291" y="754"/>
                    <a:pt x="443" y="941"/>
                    <a:pt x="492" y="941"/>
                  </a:cubicBezTo>
                  <a:cubicBezTo>
                    <a:pt x="495" y="941"/>
                    <a:pt x="499" y="940"/>
                    <a:pt x="501" y="938"/>
                  </a:cubicBezTo>
                  <a:cubicBezTo>
                    <a:pt x="568" y="904"/>
                    <a:pt x="501" y="671"/>
                    <a:pt x="368" y="437"/>
                  </a:cubicBezTo>
                  <a:cubicBezTo>
                    <a:pt x="244" y="190"/>
                    <a:pt x="120" y="0"/>
                    <a:pt x="50"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218;p54"/>
            <p:cNvSpPr/>
            <p:nvPr/>
          </p:nvSpPr>
          <p:spPr>
            <a:xfrm>
              <a:off x="4068640" y="1497305"/>
              <a:ext cx="9302" cy="1977"/>
            </a:xfrm>
            <a:custGeom>
              <a:avLst/>
              <a:gdLst/>
              <a:ahLst/>
              <a:cxnLst/>
              <a:rect l="l" t="t" r="r" b="b"/>
              <a:pathLst>
                <a:path w="1068" h="227" extrusionOk="0">
                  <a:moveTo>
                    <a:pt x="310" y="0"/>
                  </a:moveTo>
                  <a:cubicBezTo>
                    <a:pt x="125" y="0"/>
                    <a:pt x="0" y="31"/>
                    <a:pt x="0" y="80"/>
                  </a:cubicBezTo>
                  <a:cubicBezTo>
                    <a:pt x="0" y="147"/>
                    <a:pt x="234" y="214"/>
                    <a:pt x="534" y="214"/>
                  </a:cubicBezTo>
                  <a:cubicBezTo>
                    <a:pt x="605" y="222"/>
                    <a:pt x="674" y="227"/>
                    <a:pt x="737" y="227"/>
                  </a:cubicBezTo>
                  <a:cubicBezTo>
                    <a:pt x="909" y="227"/>
                    <a:pt x="1034" y="196"/>
                    <a:pt x="1034" y="147"/>
                  </a:cubicBezTo>
                  <a:cubicBezTo>
                    <a:pt x="1068" y="113"/>
                    <a:pt x="834" y="13"/>
                    <a:pt x="534" y="13"/>
                  </a:cubicBezTo>
                  <a:cubicBezTo>
                    <a:pt x="453" y="4"/>
                    <a:pt x="378" y="0"/>
                    <a:pt x="310"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219;p54"/>
            <p:cNvSpPr/>
            <p:nvPr/>
          </p:nvSpPr>
          <p:spPr>
            <a:xfrm>
              <a:off x="4096242" y="1499595"/>
              <a:ext cx="18308" cy="2596"/>
            </a:xfrm>
            <a:custGeom>
              <a:avLst/>
              <a:gdLst/>
              <a:ahLst/>
              <a:cxnLst/>
              <a:rect l="l" t="t" r="r" b="b"/>
              <a:pathLst>
                <a:path w="2102" h="298" extrusionOk="0">
                  <a:moveTo>
                    <a:pt x="521" y="1"/>
                  </a:moveTo>
                  <a:cubicBezTo>
                    <a:pt x="342" y="1"/>
                    <a:pt x="167" y="17"/>
                    <a:pt x="0" y="51"/>
                  </a:cubicBezTo>
                  <a:cubicBezTo>
                    <a:pt x="334" y="184"/>
                    <a:pt x="667" y="251"/>
                    <a:pt x="1034" y="251"/>
                  </a:cubicBezTo>
                  <a:cubicBezTo>
                    <a:pt x="1199" y="281"/>
                    <a:pt x="1357" y="297"/>
                    <a:pt x="1515" y="297"/>
                  </a:cubicBezTo>
                  <a:cubicBezTo>
                    <a:pt x="1708" y="297"/>
                    <a:pt x="1900" y="272"/>
                    <a:pt x="2102" y="217"/>
                  </a:cubicBezTo>
                  <a:cubicBezTo>
                    <a:pt x="1825" y="107"/>
                    <a:pt x="1526" y="42"/>
                    <a:pt x="1242" y="42"/>
                  </a:cubicBezTo>
                  <a:cubicBezTo>
                    <a:pt x="1183" y="42"/>
                    <a:pt x="1125" y="45"/>
                    <a:pt x="1068" y="51"/>
                  </a:cubicBezTo>
                  <a:cubicBezTo>
                    <a:pt x="884" y="17"/>
                    <a:pt x="701" y="1"/>
                    <a:pt x="521"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220;p54"/>
            <p:cNvSpPr/>
            <p:nvPr/>
          </p:nvSpPr>
          <p:spPr>
            <a:xfrm>
              <a:off x="4133138" y="1502539"/>
              <a:ext cx="18308" cy="2256"/>
            </a:xfrm>
            <a:custGeom>
              <a:avLst/>
              <a:gdLst/>
              <a:ahLst/>
              <a:cxnLst/>
              <a:rect l="l" t="t" r="r" b="b"/>
              <a:pathLst>
                <a:path w="2102" h="259" extrusionOk="0">
                  <a:moveTo>
                    <a:pt x="658" y="0"/>
                  </a:moveTo>
                  <a:cubicBezTo>
                    <a:pt x="437" y="0"/>
                    <a:pt x="217" y="15"/>
                    <a:pt x="0" y="46"/>
                  </a:cubicBezTo>
                  <a:cubicBezTo>
                    <a:pt x="461" y="184"/>
                    <a:pt x="953" y="259"/>
                    <a:pt x="1445" y="259"/>
                  </a:cubicBezTo>
                  <a:cubicBezTo>
                    <a:pt x="1665" y="259"/>
                    <a:pt x="1885" y="244"/>
                    <a:pt x="2102" y="213"/>
                  </a:cubicBezTo>
                  <a:cubicBezTo>
                    <a:pt x="1641" y="75"/>
                    <a:pt x="1149" y="0"/>
                    <a:pt x="658"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221;p54"/>
            <p:cNvSpPr/>
            <p:nvPr/>
          </p:nvSpPr>
          <p:spPr>
            <a:xfrm>
              <a:off x="4170034" y="1505361"/>
              <a:ext cx="18317" cy="2343"/>
            </a:xfrm>
            <a:custGeom>
              <a:avLst/>
              <a:gdLst/>
              <a:ahLst/>
              <a:cxnLst/>
              <a:rect l="l" t="t" r="r" b="b"/>
              <a:pathLst>
                <a:path w="2103" h="269" extrusionOk="0">
                  <a:moveTo>
                    <a:pt x="615" y="0"/>
                  </a:moveTo>
                  <a:cubicBezTo>
                    <a:pt x="403" y="0"/>
                    <a:pt x="196" y="17"/>
                    <a:pt x="1" y="56"/>
                  </a:cubicBezTo>
                  <a:cubicBezTo>
                    <a:pt x="461" y="194"/>
                    <a:pt x="954" y="268"/>
                    <a:pt x="1445" y="268"/>
                  </a:cubicBezTo>
                  <a:cubicBezTo>
                    <a:pt x="1665" y="268"/>
                    <a:pt x="1885" y="253"/>
                    <a:pt x="2102" y="223"/>
                  </a:cubicBezTo>
                  <a:cubicBezTo>
                    <a:pt x="1769" y="89"/>
                    <a:pt x="1435" y="22"/>
                    <a:pt x="1068" y="22"/>
                  </a:cubicBezTo>
                  <a:cubicBezTo>
                    <a:pt x="916" y="9"/>
                    <a:pt x="764" y="0"/>
                    <a:pt x="615"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222;p54"/>
            <p:cNvSpPr/>
            <p:nvPr/>
          </p:nvSpPr>
          <p:spPr>
            <a:xfrm>
              <a:off x="4206938" y="1508140"/>
              <a:ext cx="18605" cy="2674"/>
            </a:xfrm>
            <a:custGeom>
              <a:avLst/>
              <a:gdLst/>
              <a:ahLst/>
              <a:cxnLst/>
              <a:rect l="l" t="t" r="r" b="b"/>
              <a:pathLst>
                <a:path w="2136" h="307" extrusionOk="0">
                  <a:moveTo>
                    <a:pt x="649" y="1"/>
                  </a:moveTo>
                  <a:cubicBezTo>
                    <a:pt x="425" y="1"/>
                    <a:pt x="206" y="29"/>
                    <a:pt x="0" y="70"/>
                  </a:cubicBezTo>
                  <a:cubicBezTo>
                    <a:pt x="334" y="204"/>
                    <a:pt x="701" y="270"/>
                    <a:pt x="1068" y="270"/>
                  </a:cubicBezTo>
                  <a:cubicBezTo>
                    <a:pt x="1195" y="296"/>
                    <a:pt x="1327" y="307"/>
                    <a:pt x="1463" y="307"/>
                  </a:cubicBezTo>
                  <a:cubicBezTo>
                    <a:pt x="1681" y="307"/>
                    <a:pt x="1908" y="278"/>
                    <a:pt x="2135" y="237"/>
                  </a:cubicBezTo>
                  <a:cubicBezTo>
                    <a:pt x="1768" y="104"/>
                    <a:pt x="1435" y="37"/>
                    <a:pt x="1068" y="37"/>
                  </a:cubicBezTo>
                  <a:cubicBezTo>
                    <a:pt x="927" y="11"/>
                    <a:pt x="787" y="1"/>
                    <a:pt x="649"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223;p54"/>
            <p:cNvSpPr/>
            <p:nvPr/>
          </p:nvSpPr>
          <p:spPr>
            <a:xfrm>
              <a:off x="4243833" y="1511249"/>
              <a:ext cx="18605" cy="2474"/>
            </a:xfrm>
            <a:custGeom>
              <a:avLst/>
              <a:gdLst/>
              <a:ahLst/>
              <a:cxnLst/>
              <a:rect l="l" t="t" r="r" b="b"/>
              <a:pathLst>
                <a:path w="2136" h="284" extrusionOk="0">
                  <a:moveTo>
                    <a:pt x="659" y="1"/>
                  </a:moveTo>
                  <a:cubicBezTo>
                    <a:pt x="437" y="1"/>
                    <a:pt x="217" y="16"/>
                    <a:pt x="1" y="47"/>
                  </a:cubicBezTo>
                  <a:cubicBezTo>
                    <a:pt x="334" y="180"/>
                    <a:pt x="701" y="247"/>
                    <a:pt x="1068" y="247"/>
                  </a:cubicBezTo>
                  <a:cubicBezTo>
                    <a:pt x="1195" y="272"/>
                    <a:pt x="1328" y="283"/>
                    <a:pt x="1463" y="283"/>
                  </a:cubicBezTo>
                  <a:cubicBezTo>
                    <a:pt x="1682" y="283"/>
                    <a:pt x="1909" y="255"/>
                    <a:pt x="2135" y="214"/>
                  </a:cubicBezTo>
                  <a:cubicBezTo>
                    <a:pt x="1652" y="75"/>
                    <a:pt x="1152" y="1"/>
                    <a:pt x="659"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224;p54"/>
            <p:cNvSpPr/>
            <p:nvPr/>
          </p:nvSpPr>
          <p:spPr>
            <a:xfrm>
              <a:off x="4280729" y="1513862"/>
              <a:ext cx="9015" cy="2160"/>
            </a:xfrm>
            <a:custGeom>
              <a:avLst/>
              <a:gdLst/>
              <a:ahLst/>
              <a:cxnLst/>
              <a:rect l="l" t="t" r="r" b="b"/>
              <a:pathLst>
                <a:path w="1035" h="248" extrusionOk="0">
                  <a:moveTo>
                    <a:pt x="311" y="1"/>
                  </a:moveTo>
                  <a:cubicBezTo>
                    <a:pt x="126" y="1"/>
                    <a:pt x="1" y="32"/>
                    <a:pt x="1" y="80"/>
                  </a:cubicBezTo>
                  <a:cubicBezTo>
                    <a:pt x="1" y="147"/>
                    <a:pt x="234" y="214"/>
                    <a:pt x="501" y="247"/>
                  </a:cubicBezTo>
                  <a:cubicBezTo>
                    <a:pt x="801" y="247"/>
                    <a:pt x="1035" y="214"/>
                    <a:pt x="1035" y="147"/>
                  </a:cubicBezTo>
                  <a:cubicBezTo>
                    <a:pt x="1035" y="114"/>
                    <a:pt x="835" y="47"/>
                    <a:pt x="535" y="14"/>
                  </a:cubicBezTo>
                  <a:cubicBezTo>
                    <a:pt x="454" y="5"/>
                    <a:pt x="379" y="1"/>
                    <a:pt x="311"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225;p54"/>
            <p:cNvSpPr/>
            <p:nvPr/>
          </p:nvSpPr>
          <p:spPr>
            <a:xfrm>
              <a:off x="3999779" y="902385"/>
              <a:ext cx="323672" cy="321643"/>
            </a:xfrm>
            <a:custGeom>
              <a:avLst/>
              <a:gdLst/>
              <a:ahLst/>
              <a:cxnLst/>
              <a:rect l="l" t="t" r="r" b="b"/>
              <a:pathLst>
                <a:path w="37161" h="36928" extrusionOk="0">
                  <a:moveTo>
                    <a:pt x="37127" y="18183"/>
                  </a:moveTo>
                  <a:cubicBezTo>
                    <a:pt x="37131" y="18363"/>
                    <a:pt x="37160" y="18481"/>
                    <a:pt x="37160" y="18481"/>
                  </a:cubicBezTo>
                  <a:cubicBezTo>
                    <a:pt x="37160" y="18481"/>
                    <a:pt x="37160" y="18381"/>
                    <a:pt x="37127" y="18183"/>
                  </a:cubicBezTo>
                  <a:close/>
                  <a:moveTo>
                    <a:pt x="18647" y="1"/>
                  </a:moveTo>
                  <a:lnTo>
                    <a:pt x="17413" y="68"/>
                  </a:lnTo>
                  <a:cubicBezTo>
                    <a:pt x="17213" y="101"/>
                    <a:pt x="17013" y="101"/>
                    <a:pt x="16813" y="101"/>
                  </a:cubicBezTo>
                  <a:lnTo>
                    <a:pt x="16179" y="201"/>
                  </a:lnTo>
                  <a:cubicBezTo>
                    <a:pt x="15778" y="268"/>
                    <a:pt x="15345" y="334"/>
                    <a:pt x="14945" y="401"/>
                  </a:cubicBezTo>
                  <a:cubicBezTo>
                    <a:pt x="13243" y="768"/>
                    <a:pt x="11609" y="1368"/>
                    <a:pt x="10074" y="2169"/>
                  </a:cubicBezTo>
                  <a:cubicBezTo>
                    <a:pt x="9674" y="2369"/>
                    <a:pt x="9307" y="2636"/>
                    <a:pt x="8907" y="2870"/>
                  </a:cubicBezTo>
                  <a:cubicBezTo>
                    <a:pt x="8740" y="2970"/>
                    <a:pt x="8540" y="3103"/>
                    <a:pt x="8340" y="3203"/>
                  </a:cubicBezTo>
                  <a:lnTo>
                    <a:pt x="7806" y="3637"/>
                  </a:lnTo>
                  <a:cubicBezTo>
                    <a:pt x="7072" y="4170"/>
                    <a:pt x="6372" y="4771"/>
                    <a:pt x="5705" y="5405"/>
                  </a:cubicBezTo>
                  <a:lnTo>
                    <a:pt x="4771" y="6439"/>
                  </a:lnTo>
                  <a:lnTo>
                    <a:pt x="4537" y="6706"/>
                  </a:lnTo>
                  <a:lnTo>
                    <a:pt x="4337" y="6972"/>
                  </a:lnTo>
                  <a:lnTo>
                    <a:pt x="3903" y="7540"/>
                  </a:lnTo>
                  <a:lnTo>
                    <a:pt x="3503" y="8107"/>
                  </a:lnTo>
                  <a:lnTo>
                    <a:pt x="3136" y="8740"/>
                  </a:lnTo>
                  <a:lnTo>
                    <a:pt x="2736" y="9341"/>
                  </a:lnTo>
                  <a:lnTo>
                    <a:pt x="2569" y="9641"/>
                  </a:lnTo>
                  <a:lnTo>
                    <a:pt x="2402" y="9975"/>
                  </a:lnTo>
                  <a:cubicBezTo>
                    <a:pt x="2202" y="10408"/>
                    <a:pt x="2002" y="10842"/>
                    <a:pt x="1768" y="11276"/>
                  </a:cubicBezTo>
                  <a:lnTo>
                    <a:pt x="1268" y="12643"/>
                  </a:lnTo>
                  <a:cubicBezTo>
                    <a:pt x="1" y="16413"/>
                    <a:pt x="1" y="20515"/>
                    <a:pt x="1268" y="24285"/>
                  </a:cubicBezTo>
                  <a:cubicBezTo>
                    <a:pt x="1435" y="24752"/>
                    <a:pt x="1602" y="25219"/>
                    <a:pt x="1768" y="25652"/>
                  </a:cubicBezTo>
                  <a:cubicBezTo>
                    <a:pt x="2002" y="26086"/>
                    <a:pt x="2202" y="26520"/>
                    <a:pt x="2402" y="26953"/>
                  </a:cubicBezTo>
                  <a:lnTo>
                    <a:pt x="2569" y="27287"/>
                  </a:lnTo>
                  <a:lnTo>
                    <a:pt x="2769" y="27587"/>
                  </a:lnTo>
                  <a:lnTo>
                    <a:pt x="3136" y="28221"/>
                  </a:lnTo>
                  <a:lnTo>
                    <a:pt x="3503" y="28821"/>
                  </a:lnTo>
                  <a:lnTo>
                    <a:pt x="3937" y="29389"/>
                  </a:lnTo>
                  <a:lnTo>
                    <a:pt x="4337" y="29956"/>
                  </a:lnTo>
                  <a:lnTo>
                    <a:pt x="4570" y="30222"/>
                  </a:lnTo>
                  <a:lnTo>
                    <a:pt x="4804" y="30489"/>
                  </a:lnTo>
                  <a:lnTo>
                    <a:pt x="5738" y="31523"/>
                  </a:lnTo>
                  <a:cubicBezTo>
                    <a:pt x="6405" y="32157"/>
                    <a:pt x="7106" y="32758"/>
                    <a:pt x="7839" y="33291"/>
                  </a:cubicBezTo>
                  <a:lnTo>
                    <a:pt x="8373" y="33725"/>
                  </a:lnTo>
                  <a:cubicBezTo>
                    <a:pt x="8540" y="33858"/>
                    <a:pt x="8740" y="33958"/>
                    <a:pt x="8940" y="34092"/>
                  </a:cubicBezTo>
                  <a:cubicBezTo>
                    <a:pt x="9341" y="34325"/>
                    <a:pt x="9707" y="34559"/>
                    <a:pt x="10108" y="34759"/>
                  </a:cubicBezTo>
                  <a:cubicBezTo>
                    <a:pt x="11642" y="35560"/>
                    <a:pt x="13277" y="36160"/>
                    <a:pt x="14978" y="36527"/>
                  </a:cubicBezTo>
                  <a:cubicBezTo>
                    <a:pt x="15378" y="36627"/>
                    <a:pt x="15812" y="36660"/>
                    <a:pt x="16212" y="36727"/>
                  </a:cubicBezTo>
                  <a:lnTo>
                    <a:pt x="16846" y="36827"/>
                  </a:lnTo>
                  <a:cubicBezTo>
                    <a:pt x="17046" y="36861"/>
                    <a:pt x="17246" y="36861"/>
                    <a:pt x="17446" y="36861"/>
                  </a:cubicBezTo>
                  <a:lnTo>
                    <a:pt x="18681" y="36927"/>
                  </a:lnTo>
                  <a:cubicBezTo>
                    <a:pt x="19081" y="36927"/>
                    <a:pt x="19448" y="36894"/>
                    <a:pt x="19881" y="36894"/>
                  </a:cubicBezTo>
                  <a:cubicBezTo>
                    <a:pt x="20649" y="36827"/>
                    <a:pt x="21416" y="36760"/>
                    <a:pt x="22216" y="36594"/>
                  </a:cubicBezTo>
                  <a:cubicBezTo>
                    <a:pt x="22583" y="36527"/>
                    <a:pt x="22950" y="36460"/>
                    <a:pt x="23317" y="36360"/>
                  </a:cubicBezTo>
                  <a:cubicBezTo>
                    <a:pt x="23684" y="36260"/>
                    <a:pt x="24051" y="36160"/>
                    <a:pt x="24418" y="36060"/>
                  </a:cubicBezTo>
                  <a:lnTo>
                    <a:pt x="25452" y="35693"/>
                  </a:lnTo>
                  <a:lnTo>
                    <a:pt x="25952" y="35493"/>
                  </a:lnTo>
                  <a:lnTo>
                    <a:pt x="26453" y="35259"/>
                  </a:lnTo>
                  <a:lnTo>
                    <a:pt x="27387" y="34792"/>
                  </a:lnTo>
                  <a:cubicBezTo>
                    <a:pt x="27720" y="34659"/>
                    <a:pt x="27987" y="34459"/>
                    <a:pt x="28287" y="34259"/>
                  </a:cubicBezTo>
                  <a:cubicBezTo>
                    <a:pt x="28588" y="34092"/>
                    <a:pt x="28888" y="33925"/>
                    <a:pt x="29155" y="33725"/>
                  </a:cubicBezTo>
                  <a:lnTo>
                    <a:pt x="29955" y="33125"/>
                  </a:lnTo>
                  <a:cubicBezTo>
                    <a:pt x="31823" y="31690"/>
                    <a:pt x="33424" y="29922"/>
                    <a:pt x="34625" y="27887"/>
                  </a:cubicBezTo>
                  <a:cubicBezTo>
                    <a:pt x="35526" y="26353"/>
                    <a:pt x="36193" y="24685"/>
                    <a:pt x="36627" y="22951"/>
                  </a:cubicBezTo>
                  <a:cubicBezTo>
                    <a:pt x="36693" y="22617"/>
                    <a:pt x="36793" y="22283"/>
                    <a:pt x="36860" y="21950"/>
                  </a:cubicBezTo>
                  <a:cubicBezTo>
                    <a:pt x="36894" y="21616"/>
                    <a:pt x="36927" y="21316"/>
                    <a:pt x="36994" y="21049"/>
                  </a:cubicBezTo>
                  <a:cubicBezTo>
                    <a:pt x="37027" y="20782"/>
                    <a:pt x="37060" y="20515"/>
                    <a:pt x="37094" y="20282"/>
                  </a:cubicBezTo>
                  <a:cubicBezTo>
                    <a:pt x="37127" y="20048"/>
                    <a:pt x="37127" y="19848"/>
                    <a:pt x="37127" y="19648"/>
                  </a:cubicBezTo>
                  <a:cubicBezTo>
                    <a:pt x="37127" y="19248"/>
                    <a:pt x="37160" y="18948"/>
                    <a:pt x="37160" y="18781"/>
                  </a:cubicBezTo>
                  <a:lnTo>
                    <a:pt x="37160" y="18481"/>
                  </a:lnTo>
                  <a:cubicBezTo>
                    <a:pt x="37160" y="18481"/>
                    <a:pt x="37127" y="18547"/>
                    <a:pt x="37127" y="18781"/>
                  </a:cubicBezTo>
                  <a:cubicBezTo>
                    <a:pt x="37094" y="18981"/>
                    <a:pt x="37094" y="19248"/>
                    <a:pt x="37060" y="19648"/>
                  </a:cubicBezTo>
                  <a:cubicBezTo>
                    <a:pt x="37060" y="19815"/>
                    <a:pt x="37060" y="20048"/>
                    <a:pt x="37027" y="20282"/>
                  </a:cubicBezTo>
                  <a:cubicBezTo>
                    <a:pt x="36994" y="20515"/>
                    <a:pt x="36960" y="20782"/>
                    <a:pt x="36927" y="21049"/>
                  </a:cubicBezTo>
                  <a:cubicBezTo>
                    <a:pt x="36860" y="21316"/>
                    <a:pt x="36827" y="21616"/>
                    <a:pt x="36760" y="21950"/>
                  </a:cubicBezTo>
                  <a:cubicBezTo>
                    <a:pt x="36693" y="22283"/>
                    <a:pt x="36627" y="22617"/>
                    <a:pt x="36527" y="22951"/>
                  </a:cubicBezTo>
                  <a:cubicBezTo>
                    <a:pt x="36126" y="24652"/>
                    <a:pt x="35426" y="26320"/>
                    <a:pt x="34525" y="27821"/>
                  </a:cubicBezTo>
                  <a:cubicBezTo>
                    <a:pt x="33324" y="29856"/>
                    <a:pt x="31757" y="31590"/>
                    <a:pt x="29889" y="33024"/>
                  </a:cubicBezTo>
                  <a:lnTo>
                    <a:pt x="29088" y="33592"/>
                  </a:lnTo>
                  <a:cubicBezTo>
                    <a:pt x="28821" y="33792"/>
                    <a:pt x="28521" y="33958"/>
                    <a:pt x="28221" y="34125"/>
                  </a:cubicBezTo>
                  <a:cubicBezTo>
                    <a:pt x="27954" y="34325"/>
                    <a:pt x="27654" y="34492"/>
                    <a:pt x="27353" y="34659"/>
                  </a:cubicBezTo>
                  <a:lnTo>
                    <a:pt x="26386" y="35093"/>
                  </a:lnTo>
                  <a:lnTo>
                    <a:pt x="25919" y="35326"/>
                  </a:lnTo>
                  <a:lnTo>
                    <a:pt x="25419" y="35526"/>
                  </a:lnTo>
                  <a:lnTo>
                    <a:pt x="24385" y="35893"/>
                  </a:lnTo>
                  <a:cubicBezTo>
                    <a:pt x="24018" y="35993"/>
                    <a:pt x="23651" y="36093"/>
                    <a:pt x="23317" y="36160"/>
                  </a:cubicBezTo>
                  <a:cubicBezTo>
                    <a:pt x="22950" y="36293"/>
                    <a:pt x="22583" y="36360"/>
                    <a:pt x="22183" y="36427"/>
                  </a:cubicBezTo>
                  <a:cubicBezTo>
                    <a:pt x="21449" y="36560"/>
                    <a:pt x="20649" y="36660"/>
                    <a:pt x="19881" y="36694"/>
                  </a:cubicBezTo>
                  <a:cubicBezTo>
                    <a:pt x="19481" y="36694"/>
                    <a:pt x="19114" y="36727"/>
                    <a:pt x="18681" y="36727"/>
                  </a:cubicBezTo>
                  <a:lnTo>
                    <a:pt x="17480" y="36694"/>
                  </a:lnTo>
                  <a:cubicBezTo>
                    <a:pt x="17280" y="36660"/>
                    <a:pt x="17079" y="36660"/>
                    <a:pt x="16879" y="36627"/>
                  </a:cubicBezTo>
                  <a:lnTo>
                    <a:pt x="16279" y="36560"/>
                  </a:lnTo>
                  <a:cubicBezTo>
                    <a:pt x="15879" y="36494"/>
                    <a:pt x="15445" y="36427"/>
                    <a:pt x="15045" y="36360"/>
                  </a:cubicBezTo>
                  <a:cubicBezTo>
                    <a:pt x="14211" y="36160"/>
                    <a:pt x="13410" y="35927"/>
                    <a:pt x="12610" y="35626"/>
                  </a:cubicBezTo>
                  <a:cubicBezTo>
                    <a:pt x="11776" y="35326"/>
                    <a:pt x="10975" y="34993"/>
                    <a:pt x="10208" y="34592"/>
                  </a:cubicBezTo>
                  <a:cubicBezTo>
                    <a:pt x="9841" y="34359"/>
                    <a:pt x="9474" y="34125"/>
                    <a:pt x="9074" y="33892"/>
                  </a:cubicBezTo>
                  <a:cubicBezTo>
                    <a:pt x="8907" y="33792"/>
                    <a:pt x="8707" y="33692"/>
                    <a:pt x="8507" y="33558"/>
                  </a:cubicBezTo>
                  <a:lnTo>
                    <a:pt x="7973" y="33125"/>
                  </a:lnTo>
                  <a:cubicBezTo>
                    <a:pt x="7239" y="32591"/>
                    <a:pt x="6539" y="31990"/>
                    <a:pt x="5905" y="31357"/>
                  </a:cubicBezTo>
                  <a:lnTo>
                    <a:pt x="4971" y="30356"/>
                  </a:lnTo>
                  <a:lnTo>
                    <a:pt x="4737" y="30089"/>
                  </a:lnTo>
                  <a:lnTo>
                    <a:pt x="4537" y="29822"/>
                  </a:lnTo>
                  <a:lnTo>
                    <a:pt x="4103" y="29255"/>
                  </a:lnTo>
                  <a:lnTo>
                    <a:pt x="3703" y="28688"/>
                  </a:lnTo>
                  <a:lnTo>
                    <a:pt x="3336" y="28088"/>
                  </a:lnTo>
                  <a:lnTo>
                    <a:pt x="2969" y="27487"/>
                  </a:lnTo>
                  <a:lnTo>
                    <a:pt x="2769" y="27187"/>
                  </a:lnTo>
                  <a:lnTo>
                    <a:pt x="2636" y="26853"/>
                  </a:lnTo>
                  <a:cubicBezTo>
                    <a:pt x="2402" y="26453"/>
                    <a:pt x="2169" y="26019"/>
                    <a:pt x="2002" y="25586"/>
                  </a:cubicBezTo>
                  <a:cubicBezTo>
                    <a:pt x="1835" y="25119"/>
                    <a:pt x="1668" y="24685"/>
                    <a:pt x="1502" y="24218"/>
                  </a:cubicBezTo>
                  <a:cubicBezTo>
                    <a:pt x="234" y="20482"/>
                    <a:pt x="234" y="16446"/>
                    <a:pt x="1502" y="12710"/>
                  </a:cubicBezTo>
                  <a:lnTo>
                    <a:pt x="1969" y="11376"/>
                  </a:lnTo>
                  <a:lnTo>
                    <a:pt x="2602" y="10075"/>
                  </a:lnTo>
                  <a:lnTo>
                    <a:pt x="2736" y="9774"/>
                  </a:lnTo>
                  <a:lnTo>
                    <a:pt x="2936" y="9474"/>
                  </a:lnTo>
                  <a:lnTo>
                    <a:pt x="3303" y="8840"/>
                  </a:lnTo>
                  <a:lnTo>
                    <a:pt x="3670" y="8240"/>
                  </a:lnTo>
                  <a:lnTo>
                    <a:pt x="4070" y="7706"/>
                  </a:lnTo>
                  <a:lnTo>
                    <a:pt x="4504" y="7139"/>
                  </a:lnTo>
                  <a:lnTo>
                    <a:pt x="4704" y="6872"/>
                  </a:lnTo>
                  <a:lnTo>
                    <a:pt x="4937" y="6606"/>
                  </a:lnTo>
                  <a:lnTo>
                    <a:pt x="5871" y="5571"/>
                  </a:lnTo>
                  <a:cubicBezTo>
                    <a:pt x="6539" y="4938"/>
                    <a:pt x="7239" y="4371"/>
                    <a:pt x="7940" y="3804"/>
                  </a:cubicBezTo>
                  <a:lnTo>
                    <a:pt x="8507" y="3403"/>
                  </a:lnTo>
                  <a:cubicBezTo>
                    <a:pt x="8673" y="3270"/>
                    <a:pt x="8874" y="3170"/>
                    <a:pt x="9040" y="3036"/>
                  </a:cubicBezTo>
                  <a:cubicBezTo>
                    <a:pt x="9441" y="2803"/>
                    <a:pt x="9808" y="2569"/>
                    <a:pt x="10208" y="2369"/>
                  </a:cubicBezTo>
                  <a:cubicBezTo>
                    <a:pt x="10975" y="1969"/>
                    <a:pt x="11776" y="1602"/>
                    <a:pt x="12576" y="1335"/>
                  </a:cubicBezTo>
                  <a:cubicBezTo>
                    <a:pt x="13377" y="1035"/>
                    <a:pt x="14177" y="801"/>
                    <a:pt x="15011" y="601"/>
                  </a:cubicBezTo>
                  <a:cubicBezTo>
                    <a:pt x="15412" y="535"/>
                    <a:pt x="15812" y="468"/>
                    <a:pt x="16245" y="401"/>
                  </a:cubicBezTo>
                  <a:lnTo>
                    <a:pt x="16846" y="301"/>
                  </a:lnTo>
                  <a:cubicBezTo>
                    <a:pt x="17046" y="268"/>
                    <a:pt x="17246" y="268"/>
                    <a:pt x="17446" y="268"/>
                  </a:cubicBezTo>
                  <a:lnTo>
                    <a:pt x="18681" y="201"/>
                  </a:lnTo>
                  <a:cubicBezTo>
                    <a:pt x="19081" y="201"/>
                    <a:pt x="19448" y="268"/>
                    <a:pt x="19848" y="268"/>
                  </a:cubicBezTo>
                  <a:cubicBezTo>
                    <a:pt x="20649" y="301"/>
                    <a:pt x="21416" y="368"/>
                    <a:pt x="22150" y="535"/>
                  </a:cubicBezTo>
                  <a:cubicBezTo>
                    <a:pt x="22550" y="568"/>
                    <a:pt x="22917" y="668"/>
                    <a:pt x="23284" y="768"/>
                  </a:cubicBezTo>
                  <a:cubicBezTo>
                    <a:pt x="23617" y="868"/>
                    <a:pt x="23984" y="935"/>
                    <a:pt x="24351" y="1068"/>
                  </a:cubicBezTo>
                  <a:lnTo>
                    <a:pt x="25385" y="1435"/>
                  </a:lnTo>
                  <a:lnTo>
                    <a:pt x="25886" y="1635"/>
                  </a:lnTo>
                  <a:lnTo>
                    <a:pt x="26353" y="1835"/>
                  </a:lnTo>
                  <a:lnTo>
                    <a:pt x="27320" y="2302"/>
                  </a:lnTo>
                  <a:cubicBezTo>
                    <a:pt x="27620" y="2436"/>
                    <a:pt x="27920" y="2636"/>
                    <a:pt x="28221" y="2836"/>
                  </a:cubicBezTo>
                  <a:cubicBezTo>
                    <a:pt x="28488" y="3003"/>
                    <a:pt x="28788" y="3170"/>
                    <a:pt x="29055" y="3337"/>
                  </a:cubicBezTo>
                  <a:lnTo>
                    <a:pt x="29855" y="3937"/>
                  </a:lnTo>
                  <a:cubicBezTo>
                    <a:pt x="31723" y="5338"/>
                    <a:pt x="33291" y="7106"/>
                    <a:pt x="34525" y="9141"/>
                  </a:cubicBezTo>
                  <a:cubicBezTo>
                    <a:pt x="35426" y="10642"/>
                    <a:pt x="36126" y="12276"/>
                    <a:pt x="36527" y="13977"/>
                  </a:cubicBezTo>
                  <a:cubicBezTo>
                    <a:pt x="36627" y="14311"/>
                    <a:pt x="36727" y="14645"/>
                    <a:pt x="36793" y="14978"/>
                  </a:cubicBezTo>
                  <a:cubicBezTo>
                    <a:pt x="36827" y="15312"/>
                    <a:pt x="36894" y="15612"/>
                    <a:pt x="36927" y="15879"/>
                  </a:cubicBezTo>
                  <a:cubicBezTo>
                    <a:pt x="36960" y="16179"/>
                    <a:pt x="37027" y="16413"/>
                    <a:pt x="37027" y="16646"/>
                  </a:cubicBezTo>
                  <a:cubicBezTo>
                    <a:pt x="37060" y="16880"/>
                    <a:pt x="37060" y="17113"/>
                    <a:pt x="37060" y="17313"/>
                  </a:cubicBezTo>
                  <a:cubicBezTo>
                    <a:pt x="37094" y="17680"/>
                    <a:pt x="37094" y="17980"/>
                    <a:pt x="37127" y="18180"/>
                  </a:cubicBezTo>
                  <a:cubicBezTo>
                    <a:pt x="37127" y="18181"/>
                    <a:pt x="37127" y="18182"/>
                    <a:pt x="37127" y="18183"/>
                  </a:cubicBezTo>
                  <a:lnTo>
                    <a:pt x="37127" y="18183"/>
                  </a:lnTo>
                  <a:cubicBezTo>
                    <a:pt x="37127" y="18171"/>
                    <a:pt x="37127" y="18159"/>
                    <a:pt x="37127" y="18147"/>
                  </a:cubicBezTo>
                  <a:cubicBezTo>
                    <a:pt x="37127" y="17947"/>
                    <a:pt x="37094" y="17680"/>
                    <a:pt x="37094" y="17280"/>
                  </a:cubicBezTo>
                  <a:cubicBezTo>
                    <a:pt x="37094" y="17113"/>
                    <a:pt x="37094" y="16880"/>
                    <a:pt x="37060" y="16646"/>
                  </a:cubicBezTo>
                  <a:cubicBezTo>
                    <a:pt x="37060" y="16413"/>
                    <a:pt x="36994" y="16146"/>
                    <a:pt x="36960" y="15879"/>
                  </a:cubicBezTo>
                  <a:cubicBezTo>
                    <a:pt x="36927" y="15612"/>
                    <a:pt x="36894" y="15312"/>
                    <a:pt x="36827" y="14978"/>
                  </a:cubicBezTo>
                  <a:cubicBezTo>
                    <a:pt x="36760" y="14645"/>
                    <a:pt x="36693" y="14311"/>
                    <a:pt x="36593" y="13977"/>
                  </a:cubicBezTo>
                  <a:cubicBezTo>
                    <a:pt x="36193" y="12243"/>
                    <a:pt x="35493" y="10575"/>
                    <a:pt x="34592" y="9041"/>
                  </a:cubicBezTo>
                  <a:cubicBezTo>
                    <a:pt x="33391" y="7006"/>
                    <a:pt x="31790" y="5238"/>
                    <a:pt x="29922" y="3804"/>
                  </a:cubicBezTo>
                  <a:lnTo>
                    <a:pt x="29121" y="3203"/>
                  </a:lnTo>
                  <a:cubicBezTo>
                    <a:pt x="28854" y="3036"/>
                    <a:pt x="28554" y="2836"/>
                    <a:pt x="28254" y="2669"/>
                  </a:cubicBezTo>
                  <a:cubicBezTo>
                    <a:pt x="27987" y="2503"/>
                    <a:pt x="27687" y="2302"/>
                    <a:pt x="27387" y="2169"/>
                  </a:cubicBezTo>
                  <a:lnTo>
                    <a:pt x="26419" y="1702"/>
                  </a:lnTo>
                  <a:lnTo>
                    <a:pt x="25919" y="1469"/>
                  </a:lnTo>
                  <a:lnTo>
                    <a:pt x="25419" y="1268"/>
                  </a:lnTo>
                  <a:lnTo>
                    <a:pt x="24385" y="901"/>
                  </a:lnTo>
                  <a:cubicBezTo>
                    <a:pt x="24018" y="768"/>
                    <a:pt x="23651" y="701"/>
                    <a:pt x="23284" y="601"/>
                  </a:cubicBezTo>
                  <a:cubicBezTo>
                    <a:pt x="22917" y="468"/>
                    <a:pt x="22550" y="401"/>
                    <a:pt x="22183" y="334"/>
                  </a:cubicBezTo>
                  <a:cubicBezTo>
                    <a:pt x="21416" y="201"/>
                    <a:pt x="20615" y="101"/>
                    <a:pt x="19848" y="68"/>
                  </a:cubicBezTo>
                  <a:cubicBezTo>
                    <a:pt x="19448" y="34"/>
                    <a:pt x="19047" y="1"/>
                    <a:pt x="18647" y="1"/>
                  </a:cubicBezTo>
                  <a:close/>
                </a:path>
              </a:pathLst>
            </a:custGeom>
            <a:solidFill>
              <a:srgbClr val="FFC100"/>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226;p54"/>
            <p:cNvSpPr/>
            <p:nvPr/>
          </p:nvSpPr>
          <p:spPr>
            <a:xfrm>
              <a:off x="4146795" y="1004153"/>
              <a:ext cx="54342" cy="48070"/>
            </a:xfrm>
            <a:custGeom>
              <a:avLst/>
              <a:gdLst/>
              <a:ahLst/>
              <a:cxnLst/>
              <a:rect l="l" t="t" r="r" b="b"/>
              <a:pathLst>
                <a:path w="6239" h="5519" extrusionOk="0">
                  <a:moveTo>
                    <a:pt x="3190" y="0"/>
                  </a:moveTo>
                  <a:cubicBezTo>
                    <a:pt x="3111" y="0"/>
                    <a:pt x="3036" y="8"/>
                    <a:pt x="2969" y="25"/>
                  </a:cubicBezTo>
                  <a:cubicBezTo>
                    <a:pt x="2836" y="25"/>
                    <a:pt x="2802" y="59"/>
                    <a:pt x="2802" y="59"/>
                  </a:cubicBezTo>
                  <a:cubicBezTo>
                    <a:pt x="2802" y="59"/>
                    <a:pt x="2840" y="53"/>
                    <a:pt x="2914" y="53"/>
                  </a:cubicBezTo>
                  <a:cubicBezTo>
                    <a:pt x="3026" y="53"/>
                    <a:pt x="3223" y="65"/>
                    <a:pt x="3503" y="125"/>
                  </a:cubicBezTo>
                  <a:cubicBezTo>
                    <a:pt x="4070" y="192"/>
                    <a:pt x="4637" y="459"/>
                    <a:pt x="5037" y="892"/>
                  </a:cubicBezTo>
                  <a:cubicBezTo>
                    <a:pt x="5671" y="1526"/>
                    <a:pt x="5904" y="2427"/>
                    <a:pt x="5738" y="3294"/>
                  </a:cubicBezTo>
                  <a:cubicBezTo>
                    <a:pt x="5471" y="4362"/>
                    <a:pt x="4604" y="5162"/>
                    <a:pt x="3536" y="5296"/>
                  </a:cubicBezTo>
                  <a:cubicBezTo>
                    <a:pt x="3427" y="5309"/>
                    <a:pt x="3317" y="5316"/>
                    <a:pt x="3206" y="5316"/>
                  </a:cubicBezTo>
                  <a:cubicBezTo>
                    <a:pt x="2775" y="5316"/>
                    <a:pt x="2340" y="5215"/>
                    <a:pt x="1968" y="5029"/>
                  </a:cubicBezTo>
                  <a:cubicBezTo>
                    <a:pt x="1501" y="4762"/>
                    <a:pt x="1134" y="4395"/>
                    <a:pt x="901" y="3961"/>
                  </a:cubicBezTo>
                  <a:cubicBezTo>
                    <a:pt x="467" y="3161"/>
                    <a:pt x="467" y="2227"/>
                    <a:pt x="901" y="1460"/>
                  </a:cubicBezTo>
                  <a:cubicBezTo>
                    <a:pt x="1201" y="926"/>
                    <a:pt x="1635" y="526"/>
                    <a:pt x="2202" y="292"/>
                  </a:cubicBezTo>
                  <a:cubicBezTo>
                    <a:pt x="2569" y="125"/>
                    <a:pt x="2802" y="59"/>
                    <a:pt x="2802" y="59"/>
                  </a:cubicBezTo>
                  <a:lnTo>
                    <a:pt x="2635" y="59"/>
                  </a:lnTo>
                  <a:cubicBezTo>
                    <a:pt x="2469" y="92"/>
                    <a:pt x="2302" y="125"/>
                    <a:pt x="2168" y="192"/>
                  </a:cubicBezTo>
                  <a:cubicBezTo>
                    <a:pt x="1568" y="392"/>
                    <a:pt x="1068" y="826"/>
                    <a:pt x="767" y="1359"/>
                  </a:cubicBezTo>
                  <a:cubicBezTo>
                    <a:pt x="0" y="2694"/>
                    <a:pt x="467" y="4428"/>
                    <a:pt x="1835" y="5162"/>
                  </a:cubicBezTo>
                  <a:cubicBezTo>
                    <a:pt x="2260" y="5401"/>
                    <a:pt x="2727" y="5519"/>
                    <a:pt x="3191" y="5519"/>
                  </a:cubicBezTo>
                  <a:cubicBezTo>
                    <a:pt x="3891" y="5519"/>
                    <a:pt x="4582" y="5250"/>
                    <a:pt x="5104" y="4729"/>
                  </a:cubicBezTo>
                  <a:cubicBezTo>
                    <a:pt x="6238" y="3661"/>
                    <a:pt x="6238" y="1860"/>
                    <a:pt x="5104" y="759"/>
                  </a:cubicBezTo>
                  <a:cubicBezTo>
                    <a:pt x="4670" y="325"/>
                    <a:pt x="4070" y="59"/>
                    <a:pt x="3436" y="25"/>
                  </a:cubicBezTo>
                  <a:cubicBezTo>
                    <a:pt x="3353" y="8"/>
                    <a:pt x="3269" y="0"/>
                    <a:pt x="3190" y="0"/>
                  </a:cubicBezTo>
                  <a:close/>
                </a:path>
              </a:pathLst>
            </a:custGeom>
            <a:solidFill>
              <a:srgbClr val="263238"/>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227;p54"/>
            <p:cNvSpPr/>
            <p:nvPr/>
          </p:nvSpPr>
          <p:spPr>
            <a:xfrm>
              <a:off x="4106694" y="961953"/>
              <a:ext cx="133080" cy="132488"/>
            </a:xfrm>
            <a:custGeom>
              <a:avLst/>
              <a:gdLst/>
              <a:ahLst/>
              <a:cxnLst/>
              <a:rect l="l" t="t" r="r" b="b"/>
              <a:pathLst>
                <a:path w="15279" h="15211" extrusionOk="0">
                  <a:moveTo>
                    <a:pt x="8374" y="1368"/>
                  </a:moveTo>
                  <a:lnTo>
                    <a:pt x="8407" y="1468"/>
                  </a:lnTo>
                  <a:cubicBezTo>
                    <a:pt x="8407" y="1434"/>
                    <a:pt x="8407" y="1401"/>
                    <a:pt x="8374" y="1368"/>
                  </a:cubicBezTo>
                  <a:close/>
                  <a:moveTo>
                    <a:pt x="8507" y="1434"/>
                  </a:moveTo>
                  <a:lnTo>
                    <a:pt x="8474" y="1446"/>
                  </a:lnTo>
                  <a:lnTo>
                    <a:pt x="8474" y="1446"/>
                  </a:lnTo>
                  <a:cubicBezTo>
                    <a:pt x="8468" y="1444"/>
                    <a:pt x="8463" y="1443"/>
                    <a:pt x="8457" y="1443"/>
                  </a:cubicBezTo>
                  <a:cubicBezTo>
                    <a:pt x="8440" y="1443"/>
                    <a:pt x="8424" y="1451"/>
                    <a:pt x="8407" y="1468"/>
                  </a:cubicBezTo>
                  <a:lnTo>
                    <a:pt x="8474" y="1446"/>
                  </a:lnTo>
                  <a:lnTo>
                    <a:pt x="8474" y="1446"/>
                  </a:lnTo>
                  <a:cubicBezTo>
                    <a:pt x="8485" y="1449"/>
                    <a:pt x="8496" y="1457"/>
                    <a:pt x="8507" y="1468"/>
                  </a:cubicBezTo>
                  <a:cubicBezTo>
                    <a:pt x="8569" y="1468"/>
                    <a:pt x="8631" y="1468"/>
                    <a:pt x="8693" y="1476"/>
                  </a:cubicBezTo>
                  <a:lnTo>
                    <a:pt x="8693" y="1476"/>
                  </a:lnTo>
                  <a:lnTo>
                    <a:pt x="8507" y="1434"/>
                  </a:lnTo>
                  <a:close/>
                  <a:moveTo>
                    <a:pt x="8693" y="1476"/>
                  </a:moveTo>
                  <a:lnTo>
                    <a:pt x="8807" y="1501"/>
                  </a:lnTo>
                  <a:cubicBezTo>
                    <a:pt x="8769" y="1488"/>
                    <a:pt x="8731" y="1480"/>
                    <a:pt x="8693" y="1476"/>
                  </a:cubicBezTo>
                  <a:close/>
                  <a:moveTo>
                    <a:pt x="7907" y="0"/>
                  </a:moveTo>
                  <a:lnTo>
                    <a:pt x="5405" y="300"/>
                  </a:lnTo>
                  <a:lnTo>
                    <a:pt x="5338" y="300"/>
                  </a:lnTo>
                  <a:lnTo>
                    <a:pt x="5338" y="367"/>
                  </a:lnTo>
                  <a:cubicBezTo>
                    <a:pt x="5306" y="786"/>
                    <a:pt x="5274" y="1298"/>
                    <a:pt x="5211" y="1814"/>
                  </a:cubicBezTo>
                  <a:lnTo>
                    <a:pt x="5211" y="1814"/>
                  </a:lnTo>
                  <a:cubicBezTo>
                    <a:pt x="4734" y="2038"/>
                    <a:pt x="4258" y="2292"/>
                    <a:pt x="3841" y="2607"/>
                  </a:cubicBezTo>
                  <a:lnTo>
                    <a:pt x="3841" y="2607"/>
                  </a:lnTo>
                  <a:lnTo>
                    <a:pt x="2503" y="2001"/>
                  </a:lnTo>
                  <a:lnTo>
                    <a:pt x="2469" y="2001"/>
                  </a:lnTo>
                  <a:lnTo>
                    <a:pt x="2403" y="2035"/>
                  </a:lnTo>
                  <a:lnTo>
                    <a:pt x="902" y="4036"/>
                  </a:lnTo>
                  <a:lnTo>
                    <a:pt x="868" y="4070"/>
                  </a:lnTo>
                  <a:lnTo>
                    <a:pt x="902" y="4136"/>
                  </a:lnTo>
                  <a:cubicBezTo>
                    <a:pt x="1194" y="4494"/>
                    <a:pt x="1518" y="4851"/>
                    <a:pt x="1843" y="5270"/>
                  </a:cubicBezTo>
                  <a:lnTo>
                    <a:pt x="1843" y="5270"/>
                  </a:lnTo>
                  <a:cubicBezTo>
                    <a:pt x="1660" y="5740"/>
                    <a:pt x="1508" y="6264"/>
                    <a:pt x="1441" y="6761"/>
                  </a:cubicBezTo>
                  <a:lnTo>
                    <a:pt x="1441" y="6761"/>
                  </a:lnTo>
                  <a:lnTo>
                    <a:pt x="101" y="7272"/>
                  </a:lnTo>
                  <a:lnTo>
                    <a:pt x="1" y="7272"/>
                  </a:lnTo>
                  <a:lnTo>
                    <a:pt x="1" y="7372"/>
                  </a:lnTo>
                  <a:cubicBezTo>
                    <a:pt x="134" y="8173"/>
                    <a:pt x="234" y="9006"/>
                    <a:pt x="335" y="9874"/>
                  </a:cubicBezTo>
                  <a:lnTo>
                    <a:pt x="335" y="9940"/>
                  </a:lnTo>
                  <a:lnTo>
                    <a:pt x="435" y="9940"/>
                  </a:lnTo>
                  <a:lnTo>
                    <a:pt x="1893" y="10070"/>
                  </a:lnTo>
                  <a:lnTo>
                    <a:pt x="1893" y="10070"/>
                  </a:lnTo>
                  <a:cubicBezTo>
                    <a:pt x="2085" y="10563"/>
                    <a:pt x="2336" y="11000"/>
                    <a:pt x="2673" y="11406"/>
                  </a:cubicBezTo>
                  <a:lnTo>
                    <a:pt x="2673" y="11406"/>
                  </a:lnTo>
                  <a:lnTo>
                    <a:pt x="2069" y="12709"/>
                  </a:lnTo>
                  <a:lnTo>
                    <a:pt x="2036" y="12809"/>
                  </a:lnTo>
                  <a:lnTo>
                    <a:pt x="2102" y="12843"/>
                  </a:lnTo>
                  <a:lnTo>
                    <a:pt x="4071" y="14377"/>
                  </a:lnTo>
                  <a:lnTo>
                    <a:pt x="4137" y="14410"/>
                  </a:lnTo>
                  <a:lnTo>
                    <a:pt x="4204" y="14377"/>
                  </a:lnTo>
                  <a:lnTo>
                    <a:pt x="5339" y="13436"/>
                  </a:lnTo>
                  <a:lnTo>
                    <a:pt x="5339" y="13436"/>
                  </a:lnTo>
                  <a:cubicBezTo>
                    <a:pt x="5802" y="13614"/>
                    <a:pt x="6316" y="13735"/>
                    <a:pt x="6806" y="13801"/>
                  </a:cubicBezTo>
                  <a:lnTo>
                    <a:pt x="6806" y="13801"/>
                  </a:lnTo>
                  <a:lnTo>
                    <a:pt x="6806" y="13810"/>
                  </a:lnTo>
                  <a:lnTo>
                    <a:pt x="6839" y="13910"/>
                  </a:lnTo>
                  <a:lnTo>
                    <a:pt x="6906" y="14077"/>
                  </a:lnTo>
                  <a:lnTo>
                    <a:pt x="7039" y="14444"/>
                  </a:lnTo>
                  <a:lnTo>
                    <a:pt x="7273" y="15144"/>
                  </a:lnTo>
                  <a:lnTo>
                    <a:pt x="7306" y="15211"/>
                  </a:lnTo>
                  <a:lnTo>
                    <a:pt x="7406" y="15211"/>
                  </a:lnTo>
                  <a:lnTo>
                    <a:pt x="9908" y="14877"/>
                  </a:lnTo>
                  <a:lnTo>
                    <a:pt x="9975" y="14877"/>
                  </a:lnTo>
                  <a:lnTo>
                    <a:pt x="9975" y="14811"/>
                  </a:lnTo>
                  <a:cubicBezTo>
                    <a:pt x="10038" y="14304"/>
                    <a:pt x="10071" y="13828"/>
                    <a:pt x="10103" y="13353"/>
                  </a:cubicBezTo>
                  <a:lnTo>
                    <a:pt x="10103" y="13353"/>
                  </a:lnTo>
                  <a:cubicBezTo>
                    <a:pt x="10596" y="13159"/>
                    <a:pt x="11032" y="12880"/>
                    <a:pt x="11439" y="12571"/>
                  </a:cubicBezTo>
                  <a:lnTo>
                    <a:pt x="11439" y="12571"/>
                  </a:lnTo>
                  <a:lnTo>
                    <a:pt x="12777" y="13176"/>
                  </a:lnTo>
                  <a:lnTo>
                    <a:pt x="12843" y="13209"/>
                  </a:lnTo>
                  <a:lnTo>
                    <a:pt x="12877" y="13143"/>
                  </a:lnTo>
                  <a:lnTo>
                    <a:pt x="14411" y="11141"/>
                  </a:lnTo>
                  <a:lnTo>
                    <a:pt x="14445" y="11075"/>
                  </a:lnTo>
                  <a:lnTo>
                    <a:pt x="14411" y="11008"/>
                  </a:lnTo>
                  <a:cubicBezTo>
                    <a:pt x="14087" y="10652"/>
                    <a:pt x="13764" y="10264"/>
                    <a:pt x="13440" y="9906"/>
                  </a:cubicBezTo>
                  <a:lnTo>
                    <a:pt x="13440" y="9906"/>
                  </a:lnTo>
                  <a:cubicBezTo>
                    <a:pt x="13645" y="9420"/>
                    <a:pt x="13768" y="8932"/>
                    <a:pt x="13834" y="8418"/>
                  </a:cubicBezTo>
                  <a:lnTo>
                    <a:pt x="13834" y="8418"/>
                  </a:lnTo>
                  <a:lnTo>
                    <a:pt x="15212" y="7906"/>
                  </a:lnTo>
                  <a:lnTo>
                    <a:pt x="15279" y="7872"/>
                  </a:lnTo>
                  <a:lnTo>
                    <a:pt x="15279" y="7806"/>
                  </a:lnTo>
                  <a:lnTo>
                    <a:pt x="14912" y="5304"/>
                  </a:lnTo>
                  <a:lnTo>
                    <a:pt x="14912" y="5237"/>
                  </a:lnTo>
                  <a:lnTo>
                    <a:pt x="14845" y="5237"/>
                  </a:lnTo>
                  <a:lnTo>
                    <a:pt x="13399" y="5141"/>
                  </a:lnTo>
                  <a:lnTo>
                    <a:pt x="13399" y="5141"/>
                  </a:lnTo>
                  <a:cubicBezTo>
                    <a:pt x="13202" y="4660"/>
                    <a:pt x="12915" y="4180"/>
                    <a:pt x="12596" y="3761"/>
                  </a:cubicBezTo>
                  <a:lnTo>
                    <a:pt x="12596" y="3761"/>
                  </a:lnTo>
                  <a:lnTo>
                    <a:pt x="13210" y="2435"/>
                  </a:lnTo>
                  <a:lnTo>
                    <a:pt x="13210" y="2368"/>
                  </a:lnTo>
                  <a:lnTo>
                    <a:pt x="13177" y="2368"/>
                  </a:lnTo>
                  <a:lnTo>
                    <a:pt x="11176" y="834"/>
                  </a:lnTo>
                  <a:lnTo>
                    <a:pt x="11109" y="834"/>
                  </a:lnTo>
                  <a:lnTo>
                    <a:pt x="9985" y="1825"/>
                  </a:lnTo>
                  <a:lnTo>
                    <a:pt x="9985" y="1825"/>
                  </a:lnTo>
                  <a:cubicBezTo>
                    <a:pt x="9593" y="1664"/>
                    <a:pt x="9200" y="1567"/>
                    <a:pt x="8807" y="1501"/>
                  </a:cubicBezTo>
                  <a:lnTo>
                    <a:pt x="8807" y="1501"/>
                  </a:lnTo>
                  <a:cubicBezTo>
                    <a:pt x="9208" y="1568"/>
                    <a:pt x="9575" y="1701"/>
                    <a:pt x="9975" y="1868"/>
                  </a:cubicBezTo>
                  <a:lnTo>
                    <a:pt x="11126" y="914"/>
                  </a:lnTo>
                  <a:lnTo>
                    <a:pt x="13042" y="2408"/>
                  </a:lnTo>
                  <a:lnTo>
                    <a:pt x="12410" y="3736"/>
                  </a:lnTo>
                  <a:lnTo>
                    <a:pt x="12410" y="3769"/>
                  </a:lnTo>
                  <a:lnTo>
                    <a:pt x="12443" y="3803"/>
                  </a:lnTo>
                  <a:cubicBezTo>
                    <a:pt x="12777" y="4236"/>
                    <a:pt x="13044" y="4703"/>
                    <a:pt x="13244" y="5204"/>
                  </a:cubicBezTo>
                  <a:lnTo>
                    <a:pt x="13244" y="5237"/>
                  </a:lnTo>
                  <a:lnTo>
                    <a:pt x="13310" y="5237"/>
                  </a:lnTo>
                  <a:lnTo>
                    <a:pt x="14752" y="5365"/>
                  </a:lnTo>
                  <a:lnTo>
                    <a:pt x="14752" y="5365"/>
                  </a:lnTo>
                  <a:cubicBezTo>
                    <a:pt x="14847" y="6122"/>
                    <a:pt x="14942" y="6907"/>
                    <a:pt x="15066" y="7723"/>
                  </a:cubicBezTo>
                  <a:lnTo>
                    <a:pt x="15066" y="7723"/>
                  </a:lnTo>
                  <a:lnTo>
                    <a:pt x="13711" y="8239"/>
                  </a:lnTo>
                  <a:lnTo>
                    <a:pt x="13644" y="8273"/>
                  </a:lnTo>
                  <a:lnTo>
                    <a:pt x="13644" y="8306"/>
                  </a:lnTo>
                  <a:cubicBezTo>
                    <a:pt x="13577" y="8840"/>
                    <a:pt x="13444" y="9373"/>
                    <a:pt x="13244" y="9874"/>
                  </a:cubicBezTo>
                  <a:lnTo>
                    <a:pt x="13210" y="9940"/>
                  </a:lnTo>
                  <a:lnTo>
                    <a:pt x="13244" y="9974"/>
                  </a:lnTo>
                  <a:cubicBezTo>
                    <a:pt x="13559" y="10321"/>
                    <a:pt x="13874" y="10668"/>
                    <a:pt x="14162" y="11071"/>
                  </a:cubicBezTo>
                  <a:lnTo>
                    <a:pt x="14162" y="11071"/>
                  </a:lnTo>
                  <a:cubicBezTo>
                    <a:pt x="13695" y="11664"/>
                    <a:pt x="13228" y="12287"/>
                    <a:pt x="12761" y="12939"/>
                  </a:cubicBezTo>
                  <a:lnTo>
                    <a:pt x="12761" y="12939"/>
                  </a:lnTo>
                  <a:lnTo>
                    <a:pt x="11442" y="12342"/>
                  </a:lnTo>
                  <a:lnTo>
                    <a:pt x="11376" y="12309"/>
                  </a:lnTo>
                  <a:lnTo>
                    <a:pt x="11342" y="12342"/>
                  </a:lnTo>
                  <a:cubicBezTo>
                    <a:pt x="10909" y="12676"/>
                    <a:pt x="10442" y="12943"/>
                    <a:pt x="9941" y="13143"/>
                  </a:cubicBezTo>
                  <a:lnTo>
                    <a:pt x="9908" y="13176"/>
                  </a:lnTo>
                  <a:lnTo>
                    <a:pt x="9908" y="13243"/>
                  </a:lnTo>
                  <a:cubicBezTo>
                    <a:pt x="9844" y="13724"/>
                    <a:pt x="9811" y="14205"/>
                    <a:pt x="9778" y="14686"/>
                  </a:cubicBezTo>
                  <a:lnTo>
                    <a:pt x="9778" y="14686"/>
                  </a:lnTo>
                  <a:lnTo>
                    <a:pt x="7440" y="14997"/>
                  </a:lnTo>
                  <a:lnTo>
                    <a:pt x="7440" y="14997"/>
                  </a:lnTo>
                  <a:cubicBezTo>
                    <a:pt x="7357" y="14790"/>
                    <a:pt x="7295" y="14580"/>
                    <a:pt x="7206" y="14344"/>
                  </a:cubicBezTo>
                  <a:lnTo>
                    <a:pt x="7073" y="14010"/>
                  </a:lnTo>
                  <a:lnTo>
                    <a:pt x="7006" y="13810"/>
                  </a:lnTo>
                  <a:lnTo>
                    <a:pt x="6973" y="13743"/>
                  </a:lnTo>
                  <a:lnTo>
                    <a:pt x="6973" y="13676"/>
                  </a:lnTo>
                  <a:lnTo>
                    <a:pt x="6873" y="13610"/>
                  </a:lnTo>
                  <a:cubicBezTo>
                    <a:pt x="6339" y="13543"/>
                    <a:pt x="5838" y="13376"/>
                    <a:pt x="5338" y="13176"/>
                  </a:cubicBezTo>
                  <a:lnTo>
                    <a:pt x="5271" y="13143"/>
                  </a:lnTo>
                  <a:lnTo>
                    <a:pt x="5205" y="13209"/>
                  </a:lnTo>
                  <a:lnTo>
                    <a:pt x="4134" y="14123"/>
                  </a:lnTo>
                  <a:lnTo>
                    <a:pt x="4134" y="14123"/>
                  </a:lnTo>
                  <a:lnTo>
                    <a:pt x="2273" y="12696"/>
                  </a:lnTo>
                  <a:lnTo>
                    <a:pt x="2870" y="11408"/>
                  </a:lnTo>
                  <a:lnTo>
                    <a:pt x="2870" y="11341"/>
                  </a:lnTo>
                  <a:lnTo>
                    <a:pt x="2836" y="11308"/>
                  </a:lnTo>
                  <a:cubicBezTo>
                    <a:pt x="2503" y="10874"/>
                    <a:pt x="2236" y="10407"/>
                    <a:pt x="2002" y="9907"/>
                  </a:cubicBezTo>
                  <a:lnTo>
                    <a:pt x="2002" y="9840"/>
                  </a:lnTo>
                  <a:lnTo>
                    <a:pt x="1936" y="9840"/>
                  </a:lnTo>
                  <a:lnTo>
                    <a:pt x="521" y="9715"/>
                  </a:lnTo>
                  <a:lnTo>
                    <a:pt x="521" y="9715"/>
                  </a:lnTo>
                  <a:cubicBezTo>
                    <a:pt x="398" y="8877"/>
                    <a:pt x="304" y="8097"/>
                    <a:pt x="210" y="7376"/>
                  </a:cubicBezTo>
                  <a:lnTo>
                    <a:pt x="210" y="7376"/>
                  </a:lnTo>
                  <a:lnTo>
                    <a:pt x="1535" y="6872"/>
                  </a:lnTo>
                  <a:lnTo>
                    <a:pt x="1602" y="6872"/>
                  </a:lnTo>
                  <a:lnTo>
                    <a:pt x="1602" y="6805"/>
                  </a:lnTo>
                  <a:cubicBezTo>
                    <a:pt x="1669" y="6271"/>
                    <a:pt x="1802" y="5737"/>
                    <a:pt x="2002" y="5270"/>
                  </a:cubicBezTo>
                  <a:lnTo>
                    <a:pt x="2002" y="5204"/>
                  </a:lnTo>
                  <a:lnTo>
                    <a:pt x="1969" y="5170"/>
                  </a:lnTo>
                  <a:lnTo>
                    <a:pt x="1041" y="4050"/>
                  </a:lnTo>
                  <a:lnTo>
                    <a:pt x="2467" y="2149"/>
                  </a:lnTo>
                  <a:lnTo>
                    <a:pt x="2467" y="2149"/>
                  </a:lnTo>
                  <a:lnTo>
                    <a:pt x="3804" y="2769"/>
                  </a:lnTo>
                  <a:lnTo>
                    <a:pt x="3837" y="2769"/>
                  </a:lnTo>
                  <a:lnTo>
                    <a:pt x="3870" y="2735"/>
                  </a:lnTo>
                  <a:cubicBezTo>
                    <a:pt x="4304" y="2402"/>
                    <a:pt x="4771" y="2102"/>
                    <a:pt x="5271" y="1901"/>
                  </a:cubicBezTo>
                  <a:lnTo>
                    <a:pt x="5305" y="1901"/>
                  </a:lnTo>
                  <a:lnTo>
                    <a:pt x="5305" y="1868"/>
                  </a:lnTo>
                  <a:cubicBezTo>
                    <a:pt x="5337" y="1344"/>
                    <a:pt x="5402" y="820"/>
                    <a:pt x="5436" y="391"/>
                  </a:cubicBezTo>
                  <a:lnTo>
                    <a:pt x="5436" y="391"/>
                  </a:lnTo>
                  <a:lnTo>
                    <a:pt x="7842" y="38"/>
                  </a:lnTo>
                  <a:lnTo>
                    <a:pt x="7842" y="38"/>
                  </a:lnTo>
                  <a:lnTo>
                    <a:pt x="8274" y="1101"/>
                  </a:lnTo>
                  <a:lnTo>
                    <a:pt x="8374" y="1368"/>
                  </a:lnTo>
                  <a:cubicBezTo>
                    <a:pt x="8374" y="1268"/>
                    <a:pt x="8340" y="1201"/>
                    <a:pt x="8307" y="1067"/>
                  </a:cubicBezTo>
                  <a:cubicBezTo>
                    <a:pt x="8207" y="834"/>
                    <a:pt x="8073" y="467"/>
                    <a:pt x="7907" y="33"/>
                  </a:cubicBezTo>
                  <a:lnTo>
                    <a:pt x="790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228;p54"/>
            <p:cNvSpPr/>
            <p:nvPr/>
          </p:nvSpPr>
          <p:spPr>
            <a:xfrm>
              <a:off x="4101468" y="1096183"/>
              <a:ext cx="72641" cy="72641"/>
            </a:xfrm>
            <a:custGeom>
              <a:avLst/>
              <a:gdLst/>
              <a:ahLst/>
              <a:cxnLst/>
              <a:rect l="l" t="t" r="r" b="b"/>
              <a:pathLst>
                <a:path w="8340" h="8340" extrusionOk="0">
                  <a:moveTo>
                    <a:pt x="4604" y="801"/>
                  </a:moveTo>
                  <a:cubicBezTo>
                    <a:pt x="4904" y="834"/>
                    <a:pt x="5204" y="901"/>
                    <a:pt x="5471" y="1001"/>
                  </a:cubicBezTo>
                  <a:lnTo>
                    <a:pt x="6105" y="467"/>
                  </a:lnTo>
                  <a:lnTo>
                    <a:pt x="7206" y="1301"/>
                  </a:lnTo>
                  <a:lnTo>
                    <a:pt x="6872" y="2068"/>
                  </a:lnTo>
                  <a:cubicBezTo>
                    <a:pt x="7072" y="2302"/>
                    <a:pt x="7206" y="2569"/>
                    <a:pt x="7339" y="2869"/>
                  </a:cubicBezTo>
                  <a:lnTo>
                    <a:pt x="8173" y="2935"/>
                  </a:lnTo>
                  <a:lnTo>
                    <a:pt x="8340" y="4303"/>
                  </a:lnTo>
                  <a:lnTo>
                    <a:pt x="7573" y="4603"/>
                  </a:lnTo>
                  <a:cubicBezTo>
                    <a:pt x="7539" y="4904"/>
                    <a:pt x="7439" y="5170"/>
                    <a:pt x="7339" y="5471"/>
                  </a:cubicBezTo>
                  <a:lnTo>
                    <a:pt x="7873" y="6104"/>
                  </a:lnTo>
                  <a:lnTo>
                    <a:pt x="7039" y="7205"/>
                  </a:lnTo>
                  <a:lnTo>
                    <a:pt x="6272" y="6872"/>
                  </a:lnTo>
                  <a:cubicBezTo>
                    <a:pt x="6038" y="7038"/>
                    <a:pt x="5771" y="7205"/>
                    <a:pt x="5504" y="7305"/>
                  </a:cubicBezTo>
                  <a:lnTo>
                    <a:pt x="5438" y="8139"/>
                  </a:lnTo>
                  <a:lnTo>
                    <a:pt x="4037" y="8339"/>
                  </a:lnTo>
                  <a:lnTo>
                    <a:pt x="3770" y="7539"/>
                  </a:lnTo>
                  <a:cubicBezTo>
                    <a:pt x="3470" y="7505"/>
                    <a:pt x="3169" y="7439"/>
                    <a:pt x="2903" y="7305"/>
                  </a:cubicBezTo>
                  <a:lnTo>
                    <a:pt x="2235" y="7839"/>
                  </a:lnTo>
                  <a:lnTo>
                    <a:pt x="1135" y="7005"/>
                  </a:lnTo>
                  <a:lnTo>
                    <a:pt x="1502" y="6271"/>
                  </a:lnTo>
                  <a:cubicBezTo>
                    <a:pt x="1301" y="6004"/>
                    <a:pt x="1168" y="5771"/>
                    <a:pt x="1035" y="5471"/>
                  </a:cubicBezTo>
                  <a:lnTo>
                    <a:pt x="201" y="5404"/>
                  </a:lnTo>
                  <a:lnTo>
                    <a:pt x="1" y="4036"/>
                  </a:lnTo>
                  <a:lnTo>
                    <a:pt x="801" y="3736"/>
                  </a:lnTo>
                  <a:cubicBezTo>
                    <a:pt x="834" y="3436"/>
                    <a:pt x="901" y="3136"/>
                    <a:pt x="1035" y="2869"/>
                  </a:cubicBezTo>
                  <a:lnTo>
                    <a:pt x="501" y="2235"/>
                  </a:lnTo>
                  <a:lnTo>
                    <a:pt x="1335" y="1134"/>
                  </a:lnTo>
                  <a:lnTo>
                    <a:pt x="2102" y="1468"/>
                  </a:lnTo>
                  <a:cubicBezTo>
                    <a:pt x="2336" y="1301"/>
                    <a:pt x="2602" y="1134"/>
                    <a:pt x="2869" y="1034"/>
                  </a:cubicBezTo>
                  <a:lnTo>
                    <a:pt x="2936" y="200"/>
                  </a:lnTo>
                  <a:lnTo>
                    <a:pt x="4304" y="0"/>
                  </a:lnTo>
                  <a:lnTo>
                    <a:pt x="4604" y="801"/>
                  </a:lnTo>
                  <a:close/>
                  <a:moveTo>
                    <a:pt x="4037" y="2702"/>
                  </a:moveTo>
                  <a:cubicBezTo>
                    <a:pt x="2736" y="2869"/>
                    <a:pt x="2302" y="4537"/>
                    <a:pt x="3370" y="5337"/>
                  </a:cubicBezTo>
                  <a:cubicBezTo>
                    <a:pt x="4404" y="6138"/>
                    <a:pt x="5905" y="5237"/>
                    <a:pt x="5705" y="3936"/>
                  </a:cubicBezTo>
                  <a:cubicBezTo>
                    <a:pt x="5605" y="3136"/>
                    <a:pt x="4837" y="2569"/>
                    <a:pt x="4037" y="2702"/>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229;p54"/>
            <p:cNvSpPr/>
            <p:nvPr/>
          </p:nvSpPr>
          <p:spPr>
            <a:xfrm>
              <a:off x="4425132" y="919170"/>
              <a:ext cx="350978" cy="319744"/>
            </a:xfrm>
            <a:custGeom>
              <a:avLst/>
              <a:gdLst/>
              <a:ahLst/>
              <a:cxnLst/>
              <a:rect l="l" t="t" r="r" b="b"/>
              <a:pathLst>
                <a:path w="40296" h="36710" extrusionOk="0">
                  <a:moveTo>
                    <a:pt x="20148" y="0"/>
                  </a:moveTo>
                  <a:cubicBezTo>
                    <a:pt x="15453" y="0"/>
                    <a:pt x="10758" y="1793"/>
                    <a:pt x="7172" y="5379"/>
                  </a:cubicBezTo>
                  <a:cubicBezTo>
                    <a:pt x="0" y="12551"/>
                    <a:pt x="0" y="24159"/>
                    <a:pt x="7172" y="31331"/>
                  </a:cubicBezTo>
                  <a:cubicBezTo>
                    <a:pt x="10758" y="34917"/>
                    <a:pt x="15453" y="36710"/>
                    <a:pt x="20148" y="36710"/>
                  </a:cubicBezTo>
                  <a:cubicBezTo>
                    <a:pt x="24843" y="36710"/>
                    <a:pt x="29538" y="34917"/>
                    <a:pt x="33124" y="31331"/>
                  </a:cubicBezTo>
                  <a:cubicBezTo>
                    <a:pt x="40296" y="24159"/>
                    <a:pt x="40296" y="12551"/>
                    <a:pt x="33124" y="5379"/>
                  </a:cubicBezTo>
                  <a:cubicBezTo>
                    <a:pt x="29538" y="1793"/>
                    <a:pt x="24843" y="0"/>
                    <a:pt x="20148" y="0"/>
                  </a:cubicBezTo>
                  <a:close/>
                </a:path>
              </a:pathLst>
            </a:custGeom>
            <a:solidFill>
              <a:srgbClr val="FFFFFF"/>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230;p54"/>
            <p:cNvSpPr/>
            <p:nvPr/>
          </p:nvSpPr>
          <p:spPr>
            <a:xfrm>
              <a:off x="4437047" y="918081"/>
              <a:ext cx="323664" cy="321634"/>
            </a:xfrm>
            <a:custGeom>
              <a:avLst/>
              <a:gdLst/>
              <a:ahLst/>
              <a:cxnLst/>
              <a:rect l="l" t="t" r="r" b="b"/>
              <a:pathLst>
                <a:path w="37160" h="36927" extrusionOk="0">
                  <a:moveTo>
                    <a:pt x="18647" y="0"/>
                  </a:moveTo>
                  <a:lnTo>
                    <a:pt x="17412" y="67"/>
                  </a:lnTo>
                  <a:cubicBezTo>
                    <a:pt x="17212" y="100"/>
                    <a:pt x="17012" y="100"/>
                    <a:pt x="16812" y="100"/>
                  </a:cubicBezTo>
                  <a:lnTo>
                    <a:pt x="16212" y="200"/>
                  </a:lnTo>
                  <a:cubicBezTo>
                    <a:pt x="15778" y="267"/>
                    <a:pt x="15378" y="334"/>
                    <a:pt x="14944" y="400"/>
                  </a:cubicBezTo>
                  <a:cubicBezTo>
                    <a:pt x="14110" y="601"/>
                    <a:pt x="13276" y="834"/>
                    <a:pt x="12476" y="1134"/>
                  </a:cubicBezTo>
                  <a:cubicBezTo>
                    <a:pt x="11642" y="1434"/>
                    <a:pt x="10841" y="1768"/>
                    <a:pt x="10074" y="2168"/>
                  </a:cubicBezTo>
                  <a:cubicBezTo>
                    <a:pt x="9674" y="2402"/>
                    <a:pt x="9307" y="2635"/>
                    <a:pt x="8906" y="2869"/>
                  </a:cubicBezTo>
                  <a:cubicBezTo>
                    <a:pt x="8740" y="2969"/>
                    <a:pt x="8539" y="3102"/>
                    <a:pt x="8339" y="3236"/>
                  </a:cubicBezTo>
                  <a:lnTo>
                    <a:pt x="7806" y="3636"/>
                  </a:lnTo>
                  <a:cubicBezTo>
                    <a:pt x="7072" y="4203"/>
                    <a:pt x="6371" y="4770"/>
                    <a:pt x="5737" y="5404"/>
                  </a:cubicBezTo>
                  <a:cubicBezTo>
                    <a:pt x="5404" y="5771"/>
                    <a:pt x="5104" y="6104"/>
                    <a:pt x="4770" y="6438"/>
                  </a:cubicBezTo>
                  <a:lnTo>
                    <a:pt x="4537" y="6705"/>
                  </a:lnTo>
                  <a:lnTo>
                    <a:pt x="4336" y="7005"/>
                  </a:lnTo>
                  <a:lnTo>
                    <a:pt x="3903" y="7572"/>
                  </a:lnTo>
                  <a:lnTo>
                    <a:pt x="3503" y="8139"/>
                  </a:lnTo>
                  <a:lnTo>
                    <a:pt x="3136" y="8740"/>
                  </a:lnTo>
                  <a:lnTo>
                    <a:pt x="2769" y="9340"/>
                  </a:lnTo>
                  <a:lnTo>
                    <a:pt x="2569" y="9640"/>
                  </a:lnTo>
                  <a:lnTo>
                    <a:pt x="2402" y="9974"/>
                  </a:lnTo>
                  <a:lnTo>
                    <a:pt x="1768" y="11275"/>
                  </a:lnTo>
                  <a:lnTo>
                    <a:pt x="1268" y="12642"/>
                  </a:lnTo>
                  <a:cubicBezTo>
                    <a:pt x="0" y="16412"/>
                    <a:pt x="0" y="20515"/>
                    <a:pt x="1268" y="24284"/>
                  </a:cubicBezTo>
                  <a:lnTo>
                    <a:pt x="1768" y="25652"/>
                  </a:lnTo>
                  <a:cubicBezTo>
                    <a:pt x="2001" y="26119"/>
                    <a:pt x="2202" y="26552"/>
                    <a:pt x="2402" y="26986"/>
                  </a:cubicBezTo>
                  <a:lnTo>
                    <a:pt x="2569" y="27286"/>
                  </a:lnTo>
                  <a:lnTo>
                    <a:pt x="2769" y="27587"/>
                  </a:lnTo>
                  <a:lnTo>
                    <a:pt x="3136" y="28220"/>
                  </a:lnTo>
                  <a:lnTo>
                    <a:pt x="3503" y="28821"/>
                  </a:lnTo>
                  <a:lnTo>
                    <a:pt x="3903" y="29388"/>
                  </a:lnTo>
                  <a:lnTo>
                    <a:pt x="4336" y="29955"/>
                  </a:lnTo>
                  <a:lnTo>
                    <a:pt x="4537" y="30222"/>
                  </a:lnTo>
                  <a:lnTo>
                    <a:pt x="4770" y="30489"/>
                  </a:lnTo>
                  <a:lnTo>
                    <a:pt x="5737" y="31523"/>
                  </a:lnTo>
                  <a:cubicBezTo>
                    <a:pt x="6371" y="32156"/>
                    <a:pt x="7072" y="32757"/>
                    <a:pt x="7806" y="33324"/>
                  </a:cubicBezTo>
                  <a:lnTo>
                    <a:pt x="8339" y="33724"/>
                  </a:lnTo>
                  <a:cubicBezTo>
                    <a:pt x="8539" y="33858"/>
                    <a:pt x="8740" y="33958"/>
                    <a:pt x="8906" y="34091"/>
                  </a:cubicBezTo>
                  <a:cubicBezTo>
                    <a:pt x="9307" y="34325"/>
                    <a:pt x="9674" y="34558"/>
                    <a:pt x="10074" y="34758"/>
                  </a:cubicBezTo>
                  <a:cubicBezTo>
                    <a:pt x="10841" y="35192"/>
                    <a:pt x="11642" y="35526"/>
                    <a:pt x="12476" y="35826"/>
                  </a:cubicBezTo>
                  <a:cubicBezTo>
                    <a:pt x="13276" y="36126"/>
                    <a:pt x="14110" y="36359"/>
                    <a:pt x="14944" y="36560"/>
                  </a:cubicBezTo>
                  <a:cubicBezTo>
                    <a:pt x="15378" y="36626"/>
                    <a:pt x="15778" y="36693"/>
                    <a:pt x="16212" y="36760"/>
                  </a:cubicBezTo>
                  <a:lnTo>
                    <a:pt x="16812" y="36826"/>
                  </a:lnTo>
                  <a:cubicBezTo>
                    <a:pt x="17012" y="36860"/>
                    <a:pt x="17212" y="36860"/>
                    <a:pt x="17412" y="36860"/>
                  </a:cubicBezTo>
                  <a:lnTo>
                    <a:pt x="18647" y="36927"/>
                  </a:lnTo>
                  <a:cubicBezTo>
                    <a:pt x="19047" y="36927"/>
                    <a:pt x="19447" y="36893"/>
                    <a:pt x="19848" y="36893"/>
                  </a:cubicBezTo>
                  <a:cubicBezTo>
                    <a:pt x="20648" y="36860"/>
                    <a:pt x="21415" y="36760"/>
                    <a:pt x="22183" y="36626"/>
                  </a:cubicBezTo>
                  <a:cubicBezTo>
                    <a:pt x="22549" y="36560"/>
                    <a:pt x="22916" y="36460"/>
                    <a:pt x="23283" y="36359"/>
                  </a:cubicBezTo>
                  <a:cubicBezTo>
                    <a:pt x="23650" y="36259"/>
                    <a:pt x="24051" y="36193"/>
                    <a:pt x="24384" y="36059"/>
                  </a:cubicBezTo>
                  <a:lnTo>
                    <a:pt x="25418" y="35692"/>
                  </a:lnTo>
                  <a:lnTo>
                    <a:pt x="25919" y="35492"/>
                  </a:lnTo>
                  <a:lnTo>
                    <a:pt x="26419" y="35259"/>
                  </a:lnTo>
                  <a:lnTo>
                    <a:pt x="27386" y="34825"/>
                  </a:lnTo>
                  <a:cubicBezTo>
                    <a:pt x="27720" y="34692"/>
                    <a:pt x="27987" y="34491"/>
                    <a:pt x="28287" y="34325"/>
                  </a:cubicBezTo>
                  <a:cubicBezTo>
                    <a:pt x="28587" y="34125"/>
                    <a:pt x="28887" y="33958"/>
                    <a:pt x="29154" y="33758"/>
                  </a:cubicBezTo>
                  <a:lnTo>
                    <a:pt x="29955" y="33191"/>
                  </a:lnTo>
                  <a:cubicBezTo>
                    <a:pt x="31823" y="31756"/>
                    <a:pt x="33424" y="29955"/>
                    <a:pt x="34591" y="27920"/>
                  </a:cubicBezTo>
                  <a:cubicBezTo>
                    <a:pt x="35525" y="26419"/>
                    <a:pt x="36193" y="24751"/>
                    <a:pt x="36626" y="23017"/>
                  </a:cubicBezTo>
                  <a:cubicBezTo>
                    <a:pt x="36693" y="22650"/>
                    <a:pt x="36793" y="22316"/>
                    <a:pt x="36860" y="22016"/>
                  </a:cubicBezTo>
                  <a:cubicBezTo>
                    <a:pt x="36893" y="21682"/>
                    <a:pt x="36926" y="21382"/>
                    <a:pt x="36993" y="21115"/>
                  </a:cubicBezTo>
                  <a:cubicBezTo>
                    <a:pt x="37026" y="20815"/>
                    <a:pt x="37060" y="20548"/>
                    <a:pt x="37093" y="20348"/>
                  </a:cubicBezTo>
                  <a:cubicBezTo>
                    <a:pt x="37127" y="20114"/>
                    <a:pt x="37127" y="19881"/>
                    <a:pt x="37127" y="19681"/>
                  </a:cubicBezTo>
                  <a:cubicBezTo>
                    <a:pt x="37160" y="19314"/>
                    <a:pt x="37160" y="19014"/>
                    <a:pt x="37160" y="18814"/>
                  </a:cubicBezTo>
                  <a:lnTo>
                    <a:pt x="37160" y="18513"/>
                  </a:lnTo>
                  <a:cubicBezTo>
                    <a:pt x="37160" y="18513"/>
                    <a:pt x="37127" y="18613"/>
                    <a:pt x="37127" y="18814"/>
                  </a:cubicBezTo>
                  <a:cubicBezTo>
                    <a:pt x="37093" y="19014"/>
                    <a:pt x="37093" y="19314"/>
                    <a:pt x="37060" y="19681"/>
                  </a:cubicBezTo>
                  <a:cubicBezTo>
                    <a:pt x="37060" y="19881"/>
                    <a:pt x="37060" y="20114"/>
                    <a:pt x="37026" y="20348"/>
                  </a:cubicBezTo>
                  <a:cubicBezTo>
                    <a:pt x="36993" y="20581"/>
                    <a:pt x="36960" y="20815"/>
                    <a:pt x="36926" y="21115"/>
                  </a:cubicBezTo>
                  <a:cubicBezTo>
                    <a:pt x="36860" y="21382"/>
                    <a:pt x="36793" y="21682"/>
                    <a:pt x="36760" y="21982"/>
                  </a:cubicBezTo>
                  <a:cubicBezTo>
                    <a:pt x="36726" y="22316"/>
                    <a:pt x="36626" y="22650"/>
                    <a:pt x="36526" y="22983"/>
                  </a:cubicBezTo>
                  <a:cubicBezTo>
                    <a:pt x="36092" y="24718"/>
                    <a:pt x="35425" y="26352"/>
                    <a:pt x="34491" y="27853"/>
                  </a:cubicBezTo>
                  <a:cubicBezTo>
                    <a:pt x="33290" y="29888"/>
                    <a:pt x="31723" y="31656"/>
                    <a:pt x="29855" y="33057"/>
                  </a:cubicBezTo>
                  <a:lnTo>
                    <a:pt x="29054" y="33658"/>
                  </a:lnTo>
                  <a:cubicBezTo>
                    <a:pt x="28787" y="33824"/>
                    <a:pt x="28487" y="33991"/>
                    <a:pt x="28187" y="34158"/>
                  </a:cubicBezTo>
                  <a:cubicBezTo>
                    <a:pt x="27920" y="34325"/>
                    <a:pt x="27620" y="34558"/>
                    <a:pt x="27320" y="34692"/>
                  </a:cubicBezTo>
                  <a:lnTo>
                    <a:pt x="26352" y="35125"/>
                  </a:lnTo>
                  <a:lnTo>
                    <a:pt x="25885" y="35359"/>
                  </a:lnTo>
                  <a:lnTo>
                    <a:pt x="25385" y="35559"/>
                  </a:lnTo>
                  <a:lnTo>
                    <a:pt x="24351" y="35926"/>
                  </a:lnTo>
                  <a:cubicBezTo>
                    <a:pt x="23984" y="36059"/>
                    <a:pt x="23617" y="36126"/>
                    <a:pt x="23250" y="36226"/>
                  </a:cubicBezTo>
                  <a:cubicBezTo>
                    <a:pt x="22916" y="36326"/>
                    <a:pt x="22549" y="36393"/>
                    <a:pt x="22149" y="36460"/>
                  </a:cubicBezTo>
                  <a:cubicBezTo>
                    <a:pt x="21382" y="36593"/>
                    <a:pt x="20615" y="36693"/>
                    <a:pt x="19848" y="36726"/>
                  </a:cubicBezTo>
                  <a:cubicBezTo>
                    <a:pt x="19447" y="36760"/>
                    <a:pt x="19080" y="36793"/>
                    <a:pt x="18647" y="36793"/>
                  </a:cubicBezTo>
                  <a:lnTo>
                    <a:pt x="17446" y="36726"/>
                  </a:lnTo>
                  <a:cubicBezTo>
                    <a:pt x="17246" y="36693"/>
                    <a:pt x="17046" y="36693"/>
                    <a:pt x="16845" y="36660"/>
                  </a:cubicBezTo>
                  <a:lnTo>
                    <a:pt x="16245" y="36593"/>
                  </a:lnTo>
                  <a:cubicBezTo>
                    <a:pt x="15845" y="36526"/>
                    <a:pt x="15411" y="36460"/>
                    <a:pt x="15011" y="36393"/>
                  </a:cubicBezTo>
                  <a:cubicBezTo>
                    <a:pt x="14177" y="36193"/>
                    <a:pt x="13376" y="35959"/>
                    <a:pt x="12576" y="35659"/>
                  </a:cubicBezTo>
                  <a:cubicBezTo>
                    <a:pt x="11742" y="35392"/>
                    <a:pt x="10941" y="35025"/>
                    <a:pt x="10174" y="34625"/>
                  </a:cubicBezTo>
                  <a:cubicBezTo>
                    <a:pt x="9807" y="34425"/>
                    <a:pt x="9440" y="34158"/>
                    <a:pt x="9040" y="33958"/>
                  </a:cubicBezTo>
                  <a:cubicBezTo>
                    <a:pt x="8873" y="33824"/>
                    <a:pt x="8673" y="33724"/>
                    <a:pt x="8473" y="33591"/>
                  </a:cubicBezTo>
                  <a:lnTo>
                    <a:pt x="7939" y="33157"/>
                  </a:lnTo>
                  <a:cubicBezTo>
                    <a:pt x="7205" y="32623"/>
                    <a:pt x="6505" y="32056"/>
                    <a:pt x="5871" y="31423"/>
                  </a:cubicBezTo>
                  <a:lnTo>
                    <a:pt x="4937" y="30389"/>
                  </a:lnTo>
                  <a:lnTo>
                    <a:pt x="4703" y="30122"/>
                  </a:lnTo>
                  <a:lnTo>
                    <a:pt x="4503" y="29855"/>
                  </a:lnTo>
                  <a:lnTo>
                    <a:pt x="4070" y="29288"/>
                  </a:lnTo>
                  <a:lnTo>
                    <a:pt x="3669" y="28721"/>
                  </a:lnTo>
                  <a:lnTo>
                    <a:pt x="3302" y="28120"/>
                  </a:lnTo>
                  <a:lnTo>
                    <a:pt x="2935" y="27520"/>
                  </a:lnTo>
                  <a:lnTo>
                    <a:pt x="2735" y="27220"/>
                  </a:lnTo>
                  <a:lnTo>
                    <a:pt x="2569" y="26919"/>
                  </a:lnTo>
                  <a:lnTo>
                    <a:pt x="1968" y="25618"/>
                  </a:lnTo>
                  <a:lnTo>
                    <a:pt x="1468" y="24251"/>
                  </a:lnTo>
                  <a:cubicBezTo>
                    <a:pt x="200" y="20515"/>
                    <a:pt x="200" y="16479"/>
                    <a:pt x="1468" y="12743"/>
                  </a:cubicBezTo>
                  <a:lnTo>
                    <a:pt x="1968" y="11375"/>
                  </a:lnTo>
                  <a:lnTo>
                    <a:pt x="2569" y="10107"/>
                  </a:lnTo>
                  <a:lnTo>
                    <a:pt x="2735" y="9774"/>
                  </a:lnTo>
                  <a:lnTo>
                    <a:pt x="2902" y="9474"/>
                  </a:lnTo>
                  <a:lnTo>
                    <a:pt x="3269" y="8873"/>
                  </a:lnTo>
                  <a:lnTo>
                    <a:pt x="3636" y="8273"/>
                  </a:lnTo>
                  <a:lnTo>
                    <a:pt x="4070" y="7706"/>
                  </a:lnTo>
                  <a:lnTo>
                    <a:pt x="4470" y="7139"/>
                  </a:lnTo>
                  <a:lnTo>
                    <a:pt x="4703" y="6872"/>
                  </a:lnTo>
                  <a:lnTo>
                    <a:pt x="4937" y="6605"/>
                  </a:lnTo>
                  <a:lnTo>
                    <a:pt x="5871" y="5604"/>
                  </a:lnTo>
                  <a:cubicBezTo>
                    <a:pt x="6505" y="4970"/>
                    <a:pt x="7205" y="4370"/>
                    <a:pt x="7939" y="3836"/>
                  </a:cubicBezTo>
                  <a:lnTo>
                    <a:pt x="8473" y="3403"/>
                  </a:lnTo>
                  <a:cubicBezTo>
                    <a:pt x="8640" y="3269"/>
                    <a:pt x="8840" y="3169"/>
                    <a:pt x="9040" y="3069"/>
                  </a:cubicBezTo>
                  <a:cubicBezTo>
                    <a:pt x="9407" y="2835"/>
                    <a:pt x="9807" y="2602"/>
                    <a:pt x="10174" y="2368"/>
                  </a:cubicBezTo>
                  <a:cubicBezTo>
                    <a:pt x="11708" y="1601"/>
                    <a:pt x="13310" y="1001"/>
                    <a:pt x="14977" y="634"/>
                  </a:cubicBezTo>
                  <a:cubicBezTo>
                    <a:pt x="15378" y="534"/>
                    <a:pt x="15811" y="500"/>
                    <a:pt x="16212" y="434"/>
                  </a:cubicBezTo>
                  <a:lnTo>
                    <a:pt x="16845" y="334"/>
                  </a:lnTo>
                  <a:cubicBezTo>
                    <a:pt x="17012" y="300"/>
                    <a:pt x="17246" y="300"/>
                    <a:pt x="17446" y="300"/>
                  </a:cubicBezTo>
                  <a:lnTo>
                    <a:pt x="18647" y="234"/>
                  </a:lnTo>
                  <a:cubicBezTo>
                    <a:pt x="19047" y="234"/>
                    <a:pt x="19447" y="267"/>
                    <a:pt x="19848" y="267"/>
                  </a:cubicBezTo>
                  <a:cubicBezTo>
                    <a:pt x="20615" y="300"/>
                    <a:pt x="21382" y="400"/>
                    <a:pt x="22149" y="534"/>
                  </a:cubicBezTo>
                  <a:cubicBezTo>
                    <a:pt x="22516" y="601"/>
                    <a:pt x="22883" y="667"/>
                    <a:pt x="23250" y="801"/>
                  </a:cubicBezTo>
                  <a:cubicBezTo>
                    <a:pt x="23617" y="901"/>
                    <a:pt x="23984" y="967"/>
                    <a:pt x="24317" y="1068"/>
                  </a:cubicBezTo>
                  <a:lnTo>
                    <a:pt x="25351" y="1468"/>
                  </a:lnTo>
                  <a:lnTo>
                    <a:pt x="25852" y="1635"/>
                  </a:lnTo>
                  <a:lnTo>
                    <a:pt x="26352" y="1868"/>
                  </a:lnTo>
                  <a:lnTo>
                    <a:pt x="27286" y="2302"/>
                  </a:lnTo>
                  <a:cubicBezTo>
                    <a:pt x="27620" y="2469"/>
                    <a:pt x="27887" y="2669"/>
                    <a:pt x="28187" y="2835"/>
                  </a:cubicBezTo>
                  <a:cubicBezTo>
                    <a:pt x="28487" y="3002"/>
                    <a:pt x="28787" y="3169"/>
                    <a:pt x="29054" y="3369"/>
                  </a:cubicBezTo>
                  <a:lnTo>
                    <a:pt x="29855" y="3936"/>
                  </a:lnTo>
                  <a:cubicBezTo>
                    <a:pt x="31723" y="5371"/>
                    <a:pt x="33290" y="7139"/>
                    <a:pt x="34491" y="9140"/>
                  </a:cubicBezTo>
                  <a:cubicBezTo>
                    <a:pt x="35392" y="10641"/>
                    <a:pt x="36092" y="12309"/>
                    <a:pt x="36526" y="14010"/>
                  </a:cubicBezTo>
                  <a:cubicBezTo>
                    <a:pt x="36593" y="14377"/>
                    <a:pt x="36726" y="14677"/>
                    <a:pt x="36760" y="15011"/>
                  </a:cubicBezTo>
                  <a:cubicBezTo>
                    <a:pt x="36826" y="15344"/>
                    <a:pt x="36860" y="15645"/>
                    <a:pt x="36893" y="15911"/>
                  </a:cubicBezTo>
                  <a:cubicBezTo>
                    <a:pt x="36960" y="16178"/>
                    <a:pt x="36993" y="16445"/>
                    <a:pt x="37026" y="16679"/>
                  </a:cubicBezTo>
                  <a:cubicBezTo>
                    <a:pt x="37026" y="16912"/>
                    <a:pt x="37060" y="17112"/>
                    <a:pt x="37060" y="17312"/>
                  </a:cubicBezTo>
                  <a:cubicBezTo>
                    <a:pt x="37093" y="17679"/>
                    <a:pt x="37093" y="17980"/>
                    <a:pt x="37127" y="18180"/>
                  </a:cubicBezTo>
                  <a:cubicBezTo>
                    <a:pt x="37127" y="17980"/>
                    <a:pt x="37093" y="17713"/>
                    <a:pt x="37093" y="17312"/>
                  </a:cubicBezTo>
                  <a:cubicBezTo>
                    <a:pt x="37060" y="17112"/>
                    <a:pt x="37093" y="16912"/>
                    <a:pt x="37060" y="16679"/>
                  </a:cubicBezTo>
                  <a:cubicBezTo>
                    <a:pt x="37060" y="16445"/>
                    <a:pt x="36993" y="16178"/>
                    <a:pt x="36960" y="15911"/>
                  </a:cubicBezTo>
                  <a:cubicBezTo>
                    <a:pt x="36926" y="15611"/>
                    <a:pt x="36860" y="15311"/>
                    <a:pt x="36826" y="15011"/>
                  </a:cubicBezTo>
                  <a:cubicBezTo>
                    <a:pt x="36793" y="14677"/>
                    <a:pt x="36693" y="14344"/>
                    <a:pt x="36593" y="14010"/>
                  </a:cubicBezTo>
                  <a:cubicBezTo>
                    <a:pt x="36193" y="12276"/>
                    <a:pt x="35525" y="10608"/>
                    <a:pt x="34591" y="9073"/>
                  </a:cubicBezTo>
                  <a:cubicBezTo>
                    <a:pt x="33391" y="7038"/>
                    <a:pt x="31823" y="5271"/>
                    <a:pt x="29921" y="3836"/>
                  </a:cubicBezTo>
                  <a:lnTo>
                    <a:pt x="29154" y="3236"/>
                  </a:lnTo>
                  <a:cubicBezTo>
                    <a:pt x="28854" y="3069"/>
                    <a:pt x="28587" y="2869"/>
                    <a:pt x="28287" y="2702"/>
                  </a:cubicBezTo>
                  <a:cubicBezTo>
                    <a:pt x="27987" y="2535"/>
                    <a:pt x="27686" y="2335"/>
                    <a:pt x="27386" y="2168"/>
                  </a:cubicBezTo>
                  <a:lnTo>
                    <a:pt x="26419" y="1735"/>
                  </a:lnTo>
                  <a:lnTo>
                    <a:pt x="25952" y="1501"/>
                  </a:lnTo>
                  <a:lnTo>
                    <a:pt x="25418" y="1268"/>
                  </a:lnTo>
                  <a:lnTo>
                    <a:pt x="24384" y="901"/>
                  </a:lnTo>
                  <a:cubicBezTo>
                    <a:pt x="24017" y="767"/>
                    <a:pt x="23650" y="701"/>
                    <a:pt x="23283" y="601"/>
                  </a:cubicBezTo>
                  <a:cubicBezTo>
                    <a:pt x="22916" y="500"/>
                    <a:pt x="22549" y="400"/>
                    <a:pt x="22183" y="334"/>
                  </a:cubicBezTo>
                  <a:cubicBezTo>
                    <a:pt x="21415" y="200"/>
                    <a:pt x="20648" y="100"/>
                    <a:pt x="19848" y="67"/>
                  </a:cubicBezTo>
                  <a:cubicBezTo>
                    <a:pt x="19447" y="33"/>
                    <a:pt x="19080" y="0"/>
                    <a:pt x="18647" y="0"/>
                  </a:cubicBezTo>
                  <a:close/>
                </a:path>
              </a:pathLst>
            </a:custGeom>
            <a:solidFill>
              <a:srgbClr val="FFC100"/>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231;p54"/>
            <p:cNvSpPr/>
            <p:nvPr/>
          </p:nvSpPr>
          <p:spPr>
            <a:xfrm>
              <a:off x="4504158" y="999528"/>
              <a:ext cx="183337" cy="161048"/>
            </a:xfrm>
            <a:custGeom>
              <a:avLst/>
              <a:gdLst/>
              <a:ahLst/>
              <a:cxnLst/>
              <a:rect l="l" t="t" r="r" b="b"/>
              <a:pathLst>
                <a:path w="21049" h="18490" extrusionOk="0">
                  <a:moveTo>
                    <a:pt x="10553" y="1"/>
                  </a:moveTo>
                  <a:cubicBezTo>
                    <a:pt x="7040" y="1"/>
                    <a:pt x="3679" y="2021"/>
                    <a:pt x="2135" y="5426"/>
                  </a:cubicBezTo>
                  <a:cubicBezTo>
                    <a:pt x="1" y="10063"/>
                    <a:pt x="2069" y="15567"/>
                    <a:pt x="6739" y="17668"/>
                  </a:cubicBezTo>
                  <a:cubicBezTo>
                    <a:pt x="7968" y="18226"/>
                    <a:pt x="9257" y="18490"/>
                    <a:pt x="10526" y="18490"/>
                  </a:cubicBezTo>
                  <a:cubicBezTo>
                    <a:pt x="14040" y="18490"/>
                    <a:pt x="17403" y="16463"/>
                    <a:pt x="18947" y="13032"/>
                  </a:cubicBezTo>
                  <a:cubicBezTo>
                    <a:pt x="21049" y="8395"/>
                    <a:pt x="18981" y="2925"/>
                    <a:pt x="14344" y="823"/>
                  </a:cubicBezTo>
                  <a:cubicBezTo>
                    <a:pt x="13113" y="265"/>
                    <a:pt x="11823" y="1"/>
                    <a:pt x="1055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232;p54"/>
            <p:cNvSpPr/>
            <p:nvPr/>
          </p:nvSpPr>
          <p:spPr>
            <a:xfrm>
              <a:off x="4515490" y="998300"/>
              <a:ext cx="162128" cy="162929"/>
            </a:xfrm>
            <a:custGeom>
              <a:avLst/>
              <a:gdLst/>
              <a:ahLst/>
              <a:cxnLst/>
              <a:rect l="l" t="t" r="r" b="b"/>
              <a:pathLst>
                <a:path w="18614" h="18706" extrusionOk="0">
                  <a:moveTo>
                    <a:pt x="9256" y="1"/>
                  </a:moveTo>
                  <a:cubicBezTo>
                    <a:pt x="6298" y="1"/>
                    <a:pt x="3374" y="1406"/>
                    <a:pt x="1568" y="4066"/>
                  </a:cubicBezTo>
                  <a:cubicBezTo>
                    <a:pt x="1068" y="4800"/>
                    <a:pt x="668" y="5634"/>
                    <a:pt x="401" y="6468"/>
                  </a:cubicBezTo>
                  <a:cubicBezTo>
                    <a:pt x="301" y="6802"/>
                    <a:pt x="201" y="7102"/>
                    <a:pt x="167" y="7435"/>
                  </a:cubicBezTo>
                  <a:cubicBezTo>
                    <a:pt x="134" y="7569"/>
                    <a:pt x="101" y="7702"/>
                    <a:pt x="67" y="7802"/>
                  </a:cubicBezTo>
                  <a:cubicBezTo>
                    <a:pt x="67" y="7936"/>
                    <a:pt x="34" y="8036"/>
                    <a:pt x="34" y="8136"/>
                  </a:cubicBezTo>
                  <a:cubicBezTo>
                    <a:pt x="34" y="8336"/>
                    <a:pt x="0" y="8469"/>
                    <a:pt x="0" y="8569"/>
                  </a:cubicBezTo>
                  <a:cubicBezTo>
                    <a:pt x="0" y="8636"/>
                    <a:pt x="0" y="8670"/>
                    <a:pt x="0" y="8736"/>
                  </a:cubicBezTo>
                  <a:cubicBezTo>
                    <a:pt x="34" y="8670"/>
                    <a:pt x="34" y="8636"/>
                    <a:pt x="34" y="8569"/>
                  </a:cubicBezTo>
                  <a:cubicBezTo>
                    <a:pt x="34" y="8469"/>
                    <a:pt x="67" y="8336"/>
                    <a:pt x="101" y="8169"/>
                  </a:cubicBezTo>
                  <a:cubicBezTo>
                    <a:pt x="101" y="8069"/>
                    <a:pt x="134" y="7969"/>
                    <a:pt x="134" y="7836"/>
                  </a:cubicBezTo>
                  <a:cubicBezTo>
                    <a:pt x="167" y="7736"/>
                    <a:pt x="201" y="7602"/>
                    <a:pt x="234" y="7469"/>
                  </a:cubicBezTo>
                  <a:cubicBezTo>
                    <a:pt x="301" y="7135"/>
                    <a:pt x="367" y="6835"/>
                    <a:pt x="467" y="6535"/>
                  </a:cubicBezTo>
                  <a:cubicBezTo>
                    <a:pt x="768" y="5667"/>
                    <a:pt x="1168" y="4867"/>
                    <a:pt x="1668" y="4166"/>
                  </a:cubicBezTo>
                  <a:cubicBezTo>
                    <a:pt x="3432" y="1595"/>
                    <a:pt x="6293" y="201"/>
                    <a:pt x="9206" y="201"/>
                  </a:cubicBezTo>
                  <a:cubicBezTo>
                    <a:pt x="10866" y="201"/>
                    <a:pt x="12543" y="654"/>
                    <a:pt x="14044" y="1598"/>
                  </a:cubicBezTo>
                  <a:cubicBezTo>
                    <a:pt x="14411" y="1831"/>
                    <a:pt x="14778" y="2098"/>
                    <a:pt x="15111" y="2365"/>
                  </a:cubicBezTo>
                  <a:cubicBezTo>
                    <a:pt x="15478" y="2665"/>
                    <a:pt x="15778" y="2999"/>
                    <a:pt x="16079" y="3332"/>
                  </a:cubicBezTo>
                  <a:cubicBezTo>
                    <a:pt x="16379" y="3666"/>
                    <a:pt x="16679" y="4066"/>
                    <a:pt x="16913" y="4433"/>
                  </a:cubicBezTo>
                  <a:cubicBezTo>
                    <a:pt x="17446" y="5234"/>
                    <a:pt x="17813" y="6134"/>
                    <a:pt x="18047" y="7035"/>
                  </a:cubicBezTo>
                  <a:cubicBezTo>
                    <a:pt x="18314" y="8002"/>
                    <a:pt x="18380" y="8970"/>
                    <a:pt x="18347" y="9970"/>
                  </a:cubicBezTo>
                  <a:cubicBezTo>
                    <a:pt x="18280" y="10938"/>
                    <a:pt x="18047" y="11905"/>
                    <a:pt x="17680" y="12806"/>
                  </a:cubicBezTo>
                  <a:cubicBezTo>
                    <a:pt x="17313" y="13673"/>
                    <a:pt x="16846" y="14507"/>
                    <a:pt x="16212" y="15241"/>
                  </a:cubicBezTo>
                  <a:cubicBezTo>
                    <a:pt x="15912" y="15574"/>
                    <a:pt x="15612" y="15908"/>
                    <a:pt x="15245" y="16242"/>
                  </a:cubicBezTo>
                  <a:cubicBezTo>
                    <a:pt x="14911" y="16508"/>
                    <a:pt x="14544" y="16775"/>
                    <a:pt x="14177" y="17042"/>
                  </a:cubicBezTo>
                  <a:cubicBezTo>
                    <a:pt x="13777" y="17276"/>
                    <a:pt x="13410" y="17509"/>
                    <a:pt x="13010" y="17676"/>
                  </a:cubicBezTo>
                  <a:cubicBezTo>
                    <a:pt x="12609" y="17843"/>
                    <a:pt x="12176" y="18010"/>
                    <a:pt x="11776" y="18143"/>
                  </a:cubicBezTo>
                  <a:cubicBezTo>
                    <a:pt x="10932" y="18384"/>
                    <a:pt x="10076" y="18500"/>
                    <a:pt x="9231" y="18500"/>
                  </a:cubicBezTo>
                  <a:cubicBezTo>
                    <a:pt x="5864" y="18500"/>
                    <a:pt x="2661" y="16659"/>
                    <a:pt x="1035" y="13540"/>
                  </a:cubicBezTo>
                  <a:cubicBezTo>
                    <a:pt x="634" y="12739"/>
                    <a:pt x="334" y="11905"/>
                    <a:pt x="167" y="11038"/>
                  </a:cubicBezTo>
                  <a:cubicBezTo>
                    <a:pt x="101" y="10704"/>
                    <a:pt x="67" y="10404"/>
                    <a:pt x="34" y="10071"/>
                  </a:cubicBezTo>
                  <a:cubicBezTo>
                    <a:pt x="0" y="9937"/>
                    <a:pt x="0" y="9804"/>
                    <a:pt x="0" y="9670"/>
                  </a:cubicBezTo>
                  <a:cubicBezTo>
                    <a:pt x="0" y="9804"/>
                    <a:pt x="0" y="9937"/>
                    <a:pt x="0" y="10071"/>
                  </a:cubicBezTo>
                  <a:cubicBezTo>
                    <a:pt x="34" y="10404"/>
                    <a:pt x="67" y="10738"/>
                    <a:pt x="134" y="11038"/>
                  </a:cubicBezTo>
                  <a:cubicBezTo>
                    <a:pt x="267" y="11939"/>
                    <a:pt x="568" y="12772"/>
                    <a:pt x="968" y="13573"/>
                  </a:cubicBezTo>
                  <a:cubicBezTo>
                    <a:pt x="2169" y="15975"/>
                    <a:pt x="4337" y="17743"/>
                    <a:pt x="6939" y="18410"/>
                  </a:cubicBezTo>
                  <a:cubicBezTo>
                    <a:pt x="7698" y="18609"/>
                    <a:pt x="8476" y="18706"/>
                    <a:pt x="9253" y="18706"/>
                  </a:cubicBezTo>
                  <a:cubicBezTo>
                    <a:pt x="10559" y="18706"/>
                    <a:pt x="11864" y="18432"/>
                    <a:pt x="13076" y="17909"/>
                  </a:cubicBezTo>
                  <a:cubicBezTo>
                    <a:pt x="13477" y="17743"/>
                    <a:pt x="13877" y="17509"/>
                    <a:pt x="14277" y="17242"/>
                  </a:cubicBezTo>
                  <a:cubicBezTo>
                    <a:pt x="14644" y="17009"/>
                    <a:pt x="15045" y="16742"/>
                    <a:pt x="15378" y="16408"/>
                  </a:cubicBezTo>
                  <a:cubicBezTo>
                    <a:pt x="15745" y="16108"/>
                    <a:pt x="16079" y="15775"/>
                    <a:pt x="16379" y="15408"/>
                  </a:cubicBezTo>
                  <a:cubicBezTo>
                    <a:pt x="17013" y="14640"/>
                    <a:pt x="17513" y="13807"/>
                    <a:pt x="17880" y="12906"/>
                  </a:cubicBezTo>
                  <a:cubicBezTo>
                    <a:pt x="18247" y="11972"/>
                    <a:pt x="18480" y="10971"/>
                    <a:pt x="18547" y="9970"/>
                  </a:cubicBezTo>
                  <a:cubicBezTo>
                    <a:pt x="18614" y="8970"/>
                    <a:pt x="18514" y="7969"/>
                    <a:pt x="18247" y="7002"/>
                  </a:cubicBezTo>
                  <a:cubicBezTo>
                    <a:pt x="18013" y="6068"/>
                    <a:pt x="17613" y="5167"/>
                    <a:pt x="17079" y="4333"/>
                  </a:cubicBezTo>
                  <a:cubicBezTo>
                    <a:pt x="16846" y="3966"/>
                    <a:pt x="16579" y="3566"/>
                    <a:pt x="16245" y="3199"/>
                  </a:cubicBezTo>
                  <a:cubicBezTo>
                    <a:pt x="15945" y="2865"/>
                    <a:pt x="15612" y="2532"/>
                    <a:pt x="15278" y="2232"/>
                  </a:cubicBezTo>
                  <a:cubicBezTo>
                    <a:pt x="13521" y="726"/>
                    <a:pt x="11380" y="1"/>
                    <a:pt x="9256" y="1"/>
                  </a:cubicBezTo>
                  <a:close/>
                </a:path>
              </a:pathLst>
            </a:custGeom>
            <a:solidFill>
              <a:srgbClr val="263238"/>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1233;p54"/>
            <p:cNvSpPr/>
            <p:nvPr/>
          </p:nvSpPr>
          <p:spPr>
            <a:xfrm>
              <a:off x="4594803" y="1034586"/>
              <a:ext cx="37784" cy="47949"/>
            </a:xfrm>
            <a:custGeom>
              <a:avLst/>
              <a:gdLst/>
              <a:ahLst/>
              <a:cxnLst/>
              <a:rect l="l" t="t" r="r" b="b"/>
              <a:pathLst>
                <a:path w="4338" h="5505" extrusionOk="0">
                  <a:moveTo>
                    <a:pt x="68" y="0"/>
                  </a:moveTo>
                  <a:cubicBezTo>
                    <a:pt x="34" y="134"/>
                    <a:pt x="34" y="267"/>
                    <a:pt x="34" y="401"/>
                  </a:cubicBezTo>
                  <a:cubicBezTo>
                    <a:pt x="1" y="634"/>
                    <a:pt x="1" y="1001"/>
                    <a:pt x="1" y="1435"/>
                  </a:cubicBezTo>
                  <a:lnTo>
                    <a:pt x="1" y="4837"/>
                  </a:lnTo>
                  <a:lnTo>
                    <a:pt x="1" y="5504"/>
                  </a:lnTo>
                  <a:lnTo>
                    <a:pt x="4337" y="5504"/>
                  </a:lnTo>
                  <a:cubicBezTo>
                    <a:pt x="4204" y="5438"/>
                    <a:pt x="4071" y="5438"/>
                    <a:pt x="3970" y="5404"/>
                  </a:cubicBezTo>
                  <a:lnTo>
                    <a:pt x="101" y="5404"/>
                  </a:lnTo>
                  <a:lnTo>
                    <a:pt x="101" y="4837"/>
                  </a:lnTo>
                  <a:cubicBezTo>
                    <a:pt x="101" y="3503"/>
                    <a:pt x="68" y="2302"/>
                    <a:pt x="68" y="1435"/>
                  </a:cubicBezTo>
                  <a:lnTo>
                    <a:pt x="68" y="401"/>
                  </a:lnTo>
                  <a:cubicBezTo>
                    <a:pt x="68" y="267"/>
                    <a:pt x="68" y="134"/>
                    <a:pt x="6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234;p54"/>
            <p:cNvSpPr/>
            <p:nvPr/>
          </p:nvSpPr>
          <p:spPr>
            <a:xfrm>
              <a:off x="4595099" y="1012793"/>
              <a:ext cx="1167" cy="13370"/>
            </a:xfrm>
            <a:custGeom>
              <a:avLst/>
              <a:gdLst/>
              <a:ahLst/>
              <a:cxnLst/>
              <a:rect l="l" t="t" r="r" b="b"/>
              <a:pathLst>
                <a:path w="134" h="1535" extrusionOk="0">
                  <a:moveTo>
                    <a:pt x="67" y="1"/>
                  </a:moveTo>
                  <a:cubicBezTo>
                    <a:pt x="0" y="501"/>
                    <a:pt x="0" y="1035"/>
                    <a:pt x="67" y="1535"/>
                  </a:cubicBezTo>
                  <a:cubicBezTo>
                    <a:pt x="134" y="1035"/>
                    <a:pt x="134" y="501"/>
                    <a:pt x="6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235;p54"/>
            <p:cNvSpPr/>
            <p:nvPr/>
          </p:nvSpPr>
          <p:spPr>
            <a:xfrm>
              <a:off x="4622988" y="1023542"/>
              <a:ext cx="9311" cy="9311"/>
            </a:xfrm>
            <a:custGeom>
              <a:avLst/>
              <a:gdLst/>
              <a:ahLst/>
              <a:cxnLst/>
              <a:rect l="l" t="t" r="r" b="b"/>
              <a:pathLst>
                <a:path w="1069" h="1069" extrusionOk="0">
                  <a:moveTo>
                    <a:pt x="1068" y="1"/>
                  </a:moveTo>
                  <a:lnTo>
                    <a:pt x="1068" y="1"/>
                  </a:lnTo>
                  <a:cubicBezTo>
                    <a:pt x="868" y="134"/>
                    <a:pt x="668" y="301"/>
                    <a:pt x="501" y="501"/>
                  </a:cubicBezTo>
                  <a:cubicBezTo>
                    <a:pt x="301" y="668"/>
                    <a:pt x="134" y="868"/>
                    <a:pt x="1" y="1068"/>
                  </a:cubicBezTo>
                  <a:cubicBezTo>
                    <a:pt x="401" y="768"/>
                    <a:pt x="768" y="401"/>
                    <a:pt x="106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236;p54"/>
            <p:cNvSpPr/>
            <p:nvPr/>
          </p:nvSpPr>
          <p:spPr>
            <a:xfrm>
              <a:off x="4642455" y="1046789"/>
              <a:ext cx="11340" cy="6977"/>
            </a:xfrm>
            <a:custGeom>
              <a:avLst/>
              <a:gdLst/>
              <a:ahLst/>
              <a:cxnLst/>
              <a:rect l="l" t="t" r="r" b="b"/>
              <a:pathLst>
                <a:path w="1302" h="801" extrusionOk="0">
                  <a:moveTo>
                    <a:pt x="1301" y="0"/>
                  </a:moveTo>
                  <a:lnTo>
                    <a:pt x="1301" y="0"/>
                  </a:lnTo>
                  <a:cubicBezTo>
                    <a:pt x="1035" y="67"/>
                    <a:pt x="801" y="167"/>
                    <a:pt x="601" y="334"/>
                  </a:cubicBezTo>
                  <a:cubicBezTo>
                    <a:pt x="367" y="434"/>
                    <a:pt x="167" y="601"/>
                    <a:pt x="1" y="801"/>
                  </a:cubicBezTo>
                  <a:cubicBezTo>
                    <a:pt x="234" y="701"/>
                    <a:pt x="468" y="567"/>
                    <a:pt x="668" y="434"/>
                  </a:cubicBezTo>
                  <a:cubicBezTo>
                    <a:pt x="901" y="334"/>
                    <a:pt x="1101" y="167"/>
                    <a:pt x="130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1237;p54"/>
            <p:cNvSpPr/>
            <p:nvPr/>
          </p:nvSpPr>
          <p:spPr>
            <a:xfrm>
              <a:off x="4647977" y="1081219"/>
              <a:ext cx="18308" cy="880"/>
            </a:xfrm>
            <a:custGeom>
              <a:avLst/>
              <a:gdLst/>
              <a:ahLst/>
              <a:cxnLst/>
              <a:rect l="l" t="t" r="r" b="b"/>
              <a:pathLst>
                <a:path w="2102" h="101" extrusionOk="0">
                  <a:moveTo>
                    <a:pt x="1051" y="0"/>
                  </a:moveTo>
                  <a:cubicBezTo>
                    <a:pt x="701" y="0"/>
                    <a:pt x="351" y="17"/>
                    <a:pt x="0" y="50"/>
                  </a:cubicBezTo>
                  <a:cubicBezTo>
                    <a:pt x="351" y="84"/>
                    <a:pt x="701" y="100"/>
                    <a:pt x="1051" y="100"/>
                  </a:cubicBezTo>
                  <a:cubicBezTo>
                    <a:pt x="1401" y="100"/>
                    <a:pt x="1752" y="84"/>
                    <a:pt x="2102" y="50"/>
                  </a:cubicBezTo>
                  <a:cubicBezTo>
                    <a:pt x="1752" y="17"/>
                    <a:pt x="1401" y="0"/>
                    <a:pt x="105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1238;p54"/>
            <p:cNvSpPr/>
            <p:nvPr/>
          </p:nvSpPr>
          <p:spPr>
            <a:xfrm>
              <a:off x="4521012" y="1080052"/>
              <a:ext cx="17437" cy="880"/>
            </a:xfrm>
            <a:custGeom>
              <a:avLst/>
              <a:gdLst/>
              <a:ahLst/>
              <a:cxnLst/>
              <a:rect l="l" t="t" r="r" b="b"/>
              <a:pathLst>
                <a:path w="2002" h="101" extrusionOk="0">
                  <a:moveTo>
                    <a:pt x="1001" y="1"/>
                  </a:moveTo>
                  <a:cubicBezTo>
                    <a:pt x="667" y="1"/>
                    <a:pt x="334" y="17"/>
                    <a:pt x="0" y="51"/>
                  </a:cubicBezTo>
                  <a:cubicBezTo>
                    <a:pt x="334" y="84"/>
                    <a:pt x="667" y="101"/>
                    <a:pt x="1001" y="101"/>
                  </a:cubicBezTo>
                  <a:cubicBezTo>
                    <a:pt x="1335" y="101"/>
                    <a:pt x="1668" y="84"/>
                    <a:pt x="2002" y="51"/>
                  </a:cubicBezTo>
                  <a:cubicBezTo>
                    <a:pt x="1668" y="17"/>
                    <a:pt x="1335" y="1"/>
                    <a:pt x="10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1239;p54"/>
            <p:cNvSpPr/>
            <p:nvPr/>
          </p:nvSpPr>
          <p:spPr>
            <a:xfrm>
              <a:off x="4533789" y="1106348"/>
              <a:ext cx="13666" cy="11053"/>
            </a:xfrm>
            <a:custGeom>
              <a:avLst/>
              <a:gdLst/>
              <a:ahLst/>
              <a:cxnLst/>
              <a:rect l="l" t="t" r="r" b="b"/>
              <a:pathLst>
                <a:path w="1569" h="1269" extrusionOk="0">
                  <a:moveTo>
                    <a:pt x="1569" y="1"/>
                  </a:moveTo>
                  <a:lnTo>
                    <a:pt x="1569" y="1"/>
                  </a:lnTo>
                  <a:cubicBezTo>
                    <a:pt x="1269" y="167"/>
                    <a:pt x="1002" y="367"/>
                    <a:pt x="735" y="601"/>
                  </a:cubicBezTo>
                  <a:cubicBezTo>
                    <a:pt x="468" y="801"/>
                    <a:pt x="234" y="1035"/>
                    <a:pt x="1" y="1268"/>
                  </a:cubicBezTo>
                  <a:cubicBezTo>
                    <a:pt x="301" y="1101"/>
                    <a:pt x="568" y="901"/>
                    <a:pt x="835" y="701"/>
                  </a:cubicBezTo>
                  <a:cubicBezTo>
                    <a:pt x="1102" y="501"/>
                    <a:pt x="1369" y="267"/>
                    <a:pt x="156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40;p54"/>
            <p:cNvSpPr/>
            <p:nvPr/>
          </p:nvSpPr>
          <p:spPr>
            <a:xfrm>
              <a:off x="4560520" y="1126398"/>
              <a:ext cx="9311" cy="15408"/>
            </a:xfrm>
            <a:custGeom>
              <a:avLst/>
              <a:gdLst/>
              <a:ahLst/>
              <a:cxnLst/>
              <a:rect l="l" t="t" r="r" b="b"/>
              <a:pathLst>
                <a:path w="1069" h="1769" extrusionOk="0">
                  <a:moveTo>
                    <a:pt x="1068" y="0"/>
                  </a:moveTo>
                  <a:lnTo>
                    <a:pt x="1068" y="0"/>
                  </a:lnTo>
                  <a:cubicBezTo>
                    <a:pt x="835" y="234"/>
                    <a:pt x="635" y="501"/>
                    <a:pt x="468" y="834"/>
                  </a:cubicBezTo>
                  <a:cubicBezTo>
                    <a:pt x="268" y="1101"/>
                    <a:pt x="101" y="1435"/>
                    <a:pt x="1" y="1768"/>
                  </a:cubicBezTo>
                  <a:cubicBezTo>
                    <a:pt x="234" y="1468"/>
                    <a:pt x="401" y="1201"/>
                    <a:pt x="568" y="867"/>
                  </a:cubicBezTo>
                  <a:cubicBezTo>
                    <a:pt x="768" y="601"/>
                    <a:pt x="935" y="300"/>
                    <a:pt x="106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1241;p54"/>
            <p:cNvSpPr/>
            <p:nvPr/>
          </p:nvSpPr>
          <p:spPr>
            <a:xfrm>
              <a:off x="4595099" y="1133662"/>
              <a:ext cx="1167" cy="18596"/>
            </a:xfrm>
            <a:custGeom>
              <a:avLst/>
              <a:gdLst/>
              <a:ahLst/>
              <a:cxnLst/>
              <a:rect l="l" t="t" r="r" b="b"/>
              <a:pathLst>
                <a:path w="134" h="2135" extrusionOk="0">
                  <a:moveTo>
                    <a:pt x="67" y="0"/>
                  </a:moveTo>
                  <a:cubicBezTo>
                    <a:pt x="0" y="701"/>
                    <a:pt x="0" y="1434"/>
                    <a:pt x="67" y="2135"/>
                  </a:cubicBezTo>
                  <a:cubicBezTo>
                    <a:pt x="134" y="1434"/>
                    <a:pt x="134" y="701"/>
                    <a:pt x="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1242;p54"/>
            <p:cNvSpPr/>
            <p:nvPr/>
          </p:nvSpPr>
          <p:spPr>
            <a:xfrm>
              <a:off x="4621534" y="1127844"/>
              <a:ext cx="13953" cy="11924"/>
            </a:xfrm>
            <a:custGeom>
              <a:avLst/>
              <a:gdLst/>
              <a:ahLst/>
              <a:cxnLst/>
              <a:rect l="l" t="t" r="r" b="b"/>
              <a:pathLst>
                <a:path w="1602" h="1369" extrusionOk="0">
                  <a:moveTo>
                    <a:pt x="1" y="1"/>
                  </a:moveTo>
                  <a:cubicBezTo>
                    <a:pt x="201" y="301"/>
                    <a:pt x="434" y="568"/>
                    <a:pt x="735" y="768"/>
                  </a:cubicBezTo>
                  <a:cubicBezTo>
                    <a:pt x="968" y="1035"/>
                    <a:pt x="1268" y="1235"/>
                    <a:pt x="1602" y="1369"/>
                  </a:cubicBezTo>
                  <a:cubicBezTo>
                    <a:pt x="1335" y="1135"/>
                    <a:pt x="1068" y="902"/>
                    <a:pt x="801" y="701"/>
                  </a:cubicBezTo>
                  <a:cubicBezTo>
                    <a:pt x="568" y="435"/>
                    <a:pt x="301" y="201"/>
                    <a:pt x="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1243;p54"/>
            <p:cNvSpPr/>
            <p:nvPr/>
          </p:nvSpPr>
          <p:spPr>
            <a:xfrm>
              <a:off x="4642455" y="1108386"/>
              <a:ext cx="11628" cy="11628"/>
            </a:xfrm>
            <a:custGeom>
              <a:avLst/>
              <a:gdLst/>
              <a:ahLst/>
              <a:cxnLst/>
              <a:rect l="l" t="t" r="r" b="b"/>
              <a:pathLst>
                <a:path w="1335" h="1335" extrusionOk="0">
                  <a:moveTo>
                    <a:pt x="1" y="0"/>
                  </a:moveTo>
                  <a:lnTo>
                    <a:pt x="1" y="0"/>
                  </a:lnTo>
                  <a:cubicBezTo>
                    <a:pt x="201" y="267"/>
                    <a:pt x="401" y="500"/>
                    <a:pt x="634" y="701"/>
                  </a:cubicBezTo>
                  <a:cubicBezTo>
                    <a:pt x="834" y="934"/>
                    <a:pt x="1068" y="1134"/>
                    <a:pt x="1335" y="1334"/>
                  </a:cubicBezTo>
                  <a:cubicBezTo>
                    <a:pt x="1168" y="1067"/>
                    <a:pt x="968" y="834"/>
                    <a:pt x="734" y="634"/>
                  </a:cubicBezTo>
                  <a:cubicBezTo>
                    <a:pt x="501" y="367"/>
                    <a:pt x="267" y="167"/>
                    <a:pt x="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244;p54"/>
            <p:cNvSpPr/>
            <p:nvPr/>
          </p:nvSpPr>
          <p:spPr>
            <a:xfrm>
              <a:off x="4536698" y="1045621"/>
              <a:ext cx="10182" cy="10182"/>
            </a:xfrm>
            <a:custGeom>
              <a:avLst/>
              <a:gdLst/>
              <a:ahLst/>
              <a:cxnLst/>
              <a:rect l="l" t="t" r="r" b="b"/>
              <a:pathLst>
                <a:path w="1169" h="1169" extrusionOk="0">
                  <a:moveTo>
                    <a:pt x="1" y="1"/>
                  </a:moveTo>
                  <a:lnTo>
                    <a:pt x="1" y="1"/>
                  </a:lnTo>
                  <a:cubicBezTo>
                    <a:pt x="134" y="234"/>
                    <a:pt x="334" y="435"/>
                    <a:pt x="534" y="635"/>
                  </a:cubicBezTo>
                  <a:cubicBezTo>
                    <a:pt x="701" y="835"/>
                    <a:pt x="935" y="1002"/>
                    <a:pt x="1168" y="1168"/>
                  </a:cubicBezTo>
                  <a:cubicBezTo>
                    <a:pt x="1001" y="935"/>
                    <a:pt x="834" y="701"/>
                    <a:pt x="634" y="535"/>
                  </a:cubicBezTo>
                  <a:cubicBezTo>
                    <a:pt x="434" y="334"/>
                    <a:pt x="234" y="134"/>
                    <a:pt x="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245;p54"/>
            <p:cNvSpPr/>
            <p:nvPr/>
          </p:nvSpPr>
          <p:spPr>
            <a:xfrm>
              <a:off x="4559945" y="1021512"/>
              <a:ext cx="9886" cy="9886"/>
            </a:xfrm>
            <a:custGeom>
              <a:avLst/>
              <a:gdLst/>
              <a:ahLst/>
              <a:cxnLst/>
              <a:rect l="l" t="t" r="r" b="b"/>
              <a:pathLst>
                <a:path w="1135" h="1135" extrusionOk="0">
                  <a:moveTo>
                    <a:pt x="0" y="0"/>
                  </a:moveTo>
                  <a:cubicBezTo>
                    <a:pt x="134" y="234"/>
                    <a:pt x="300" y="434"/>
                    <a:pt x="534" y="634"/>
                  </a:cubicBezTo>
                  <a:cubicBezTo>
                    <a:pt x="701" y="834"/>
                    <a:pt x="901" y="1001"/>
                    <a:pt x="1134" y="1134"/>
                  </a:cubicBezTo>
                  <a:cubicBezTo>
                    <a:pt x="967" y="901"/>
                    <a:pt x="801" y="701"/>
                    <a:pt x="601" y="534"/>
                  </a:cubicBezTo>
                  <a:cubicBezTo>
                    <a:pt x="434" y="334"/>
                    <a:pt x="234" y="167"/>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246;p54"/>
            <p:cNvSpPr/>
            <p:nvPr/>
          </p:nvSpPr>
          <p:spPr>
            <a:xfrm>
              <a:off x="4609331" y="970454"/>
              <a:ext cx="95601" cy="84522"/>
            </a:xfrm>
            <a:custGeom>
              <a:avLst/>
              <a:gdLst/>
              <a:ahLst/>
              <a:cxnLst/>
              <a:rect l="l" t="t" r="r" b="b"/>
              <a:pathLst>
                <a:path w="10976" h="9704" extrusionOk="0">
                  <a:moveTo>
                    <a:pt x="5481" y="0"/>
                  </a:moveTo>
                  <a:cubicBezTo>
                    <a:pt x="4868" y="0"/>
                    <a:pt x="4244" y="116"/>
                    <a:pt x="3637" y="358"/>
                  </a:cubicBezTo>
                  <a:cubicBezTo>
                    <a:pt x="1168" y="1392"/>
                    <a:pt x="1" y="4228"/>
                    <a:pt x="1002" y="6696"/>
                  </a:cubicBezTo>
                  <a:cubicBezTo>
                    <a:pt x="1783" y="8562"/>
                    <a:pt x="3593" y="9703"/>
                    <a:pt x="5497" y="9703"/>
                  </a:cubicBezTo>
                  <a:cubicBezTo>
                    <a:pt x="6112" y="9703"/>
                    <a:pt x="6736" y="9584"/>
                    <a:pt x="7339" y="9331"/>
                  </a:cubicBezTo>
                  <a:cubicBezTo>
                    <a:pt x="9808" y="8331"/>
                    <a:pt x="10975" y="5495"/>
                    <a:pt x="9975" y="2994"/>
                  </a:cubicBezTo>
                  <a:cubicBezTo>
                    <a:pt x="9191" y="1124"/>
                    <a:pt x="7394" y="0"/>
                    <a:pt x="5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247;p54"/>
            <p:cNvSpPr/>
            <p:nvPr/>
          </p:nvSpPr>
          <p:spPr>
            <a:xfrm>
              <a:off x="4636933" y="999432"/>
              <a:ext cx="40684" cy="27611"/>
            </a:xfrm>
            <a:custGeom>
              <a:avLst/>
              <a:gdLst/>
              <a:ahLst/>
              <a:cxnLst/>
              <a:rect l="l" t="t" r="r" b="b"/>
              <a:pathLst>
                <a:path w="4671" h="3170" extrusionOk="0">
                  <a:moveTo>
                    <a:pt x="4671" y="0"/>
                  </a:moveTo>
                  <a:lnTo>
                    <a:pt x="4671" y="0"/>
                  </a:lnTo>
                  <a:cubicBezTo>
                    <a:pt x="4404" y="200"/>
                    <a:pt x="4170" y="434"/>
                    <a:pt x="3937" y="667"/>
                  </a:cubicBezTo>
                  <a:cubicBezTo>
                    <a:pt x="3537" y="1134"/>
                    <a:pt x="2970" y="1735"/>
                    <a:pt x="2369" y="2402"/>
                  </a:cubicBezTo>
                  <a:cubicBezTo>
                    <a:pt x="2192" y="2579"/>
                    <a:pt x="2067" y="2730"/>
                    <a:pt x="1925" y="2901"/>
                  </a:cubicBezTo>
                  <a:lnTo>
                    <a:pt x="1925" y="2901"/>
                  </a:lnTo>
                  <a:cubicBezTo>
                    <a:pt x="1393" y="2432"/>
                    <a:pt x="951" y="2055"/>
                    <a:pt x="601" y="1768"/>
                  </a:cubicBezTo>
                  <a:cubicBezTo>
                    <a:pt x="434" y="1601"/>
                    <a:pt x="234" y="1434"/>
                    <a:pt x="1" y="1334"/>
                  </a:cubicBezTo>
                  <a:lnTo>
                    <a:pt x="1" y="1334"/>
                  </a:lnTo>
                  <a:cubicBezTo>
                    <a:pt x="134" y="1535"/>
                    <a:pt x="334" y="1701"/>
                    <a:pt x="501" y="1868"/>
                  </a:cubicBezTo>
                  <a:cubicBezTo>
                    <a:pt x="835" y="2168"/>
                    <a:pt x="1335" y="2602"/>
                    <a:pt x="1869" y="3102"/>
                  </a:cubicBezTo>
                  <a:lnTo>
                    <a:pt x="1935" y="3169"/>
                  </a:lnTo>
                  <a:lnTo>
                    <a:pt x="2036" y="3102"/>
                  </a:lnTo>
                  <a:cubicBezTo>
                    <a:pt x="2169" y="2936"/>
                    <a:pt x="2336" y="2735"/>
                    <a:pt x="2503" y="2569"/>
                  </a:cubicBezTo>
                  <a:cubicBezTo>
                    <a:pt x="3136" y="1868"/>
                    <a:pt x="3670" y="1234"/>
                    <a:pt x="4070" y="801"/>
                  </a:cubicBezTo>
                  <a:cubicBezTo>
                    <a:pt x="4270" y="534"/>
                    <a:pt x="4471" y="300"/>
                    <a:pt x="467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248;p54"/>
            <p:cNvSpPr/>
            <p:nvPr/>
          </p:nvSpPr>
          <p:spPr>
            <a:xfrm>
              <a:off x="4274344" y="1695544"/>
              <a:ext cx="13953" cy="12316"/>
            </a:xfrm>
            <a:custGeom>
              <a:avLst/>
              <a:gdLst/>
              <a:ahLst/>
              <a:cxnLst/>
              <a:rect l="l" t="t" r="r" b="b"/>
              <a:pathLst>
                <a:path w="1602" h="1414" extrusionOk="0">
                  <a:moveTo>
                    <a:pt x="1559" y="0"/>
                  </a:moveTo>
                  <a:cubicBezTo>
                    <a:pt x="1493" y="0"/>
                    <a:pt x="1143" y="257"/>
                    <a:pt x="734" y="603"/>
                  </a:cubicBezTo>
                  <a:cubicBezTo>
                    <a:pt x="300" y="1004"/>
                    <a:pt x="0" y="1337"/>
                    <a:pt x="33" y="1404"/>
                  </a:cubicBezTo>
                  <a:cubicBezTo>
                    <a:pt x="37" y="1410"/>
                    <a:pt x="43" y="1413"/>
                    <a:pt x="51" y="1413"/>
                  </a:cubicBezTo>
                  <a:cubicBezTo>
                    <a:pt x="136" y="1413"/>
                    <a:pt x="474" y="1133"/>
                    <a:pt x="867" y="770"/>
                  </a:cubicBezTo>
                  <a:cubicBezTo>
                    <a:pt x="1301" y="403"/>
                    <a:pt x="1601" y="36"/>
                    <a:pt x="1568" y="3"/>
                  </a:cubicBezTo>
                  <a:cubicBezTo>
                    <a:pt x="1566" y="1"/>
                    <a:pt x="1563" y="0"/>
                    <a:pt x="1559"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249;p54"/>
            <p:cNvSpPr/>
            <p:nvPr/>
          </p:nvSpPr>
          <p:spPr>
            <a:xfrm>
              <a:off x="4247317" y="1719880"/>
              <a:ext cx="13953" cy="12089"/>
            </a:xfrm>
            <a:custGeom>
              <a:avLst/>
              <a:gdLst/>
              <a:ahLst/>
              <a:cxnLst/>
              <a:rect l="l" t="t" r="r" b="b"/>
              <a:pathLst>
                <a:path w="1602" h="1388" extrusionOk="0">
                  <a:moveTo>
                    <a:pt x="1548" y="1"/>
                  </a:moveTo>
                  <a:cubicBezTo>
                    <a:pt x="1459" y="1"/>
                    <a:pt x="1124" y="252"/>
                    <a:pt x="735" y="611"/>
                  </a:cubicBezTo>
                  <a:cubicBezTo>
                    <a:pt x="301" y="1012"/>
                    <a:pt x="1" y="1345"/>
                    <a:pt x="34" y="1379"/>
                  </a:cubicBezTo>
                  <a:cubicBezTo>
                    <a:pt x="37" y="1385"/>
                    <a:pt x="43" y="1388"/>
                    <a:pt x="52" y="1388"/>
                  </a:cubicBezTo>
                  <a:cubicBezTo>
                    <a:pt x="138" y="1388"/>
                    <a:pt x="475" y="1110"/>
                    <a:pt x="868" y="778"/>
                  </a:cubicBezTo>
                  <a:cubicBezTo>
                    <a:pt x="1302" y="378"/>
                    <a:pt x="1602" y="44"/>
                    <a:pt x="1569" y="11"/>
                  </a:cubicBezTo>
                  <a:cubicBezTo>
                    <a:pt x="1565" y="4"/>
                    <a:pt x="1558" y="1"/>
                    <a:pt x="1548"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1250;p54"/>
            <p:cNvSpPr/>
            <p:nvPr/>
          </p:nvSpPr>
          <p:spPr>
            <a:xfrm>
              <a:off x="4220299" y="1744085"/>
              <a:ext cx="13953" cy="12211"/>
            </a:xfrm>
            <a:custGeom>
              <a:avLst/>
              <a:gdLst/>
              <a:ahLst/>
              <a:cxnLst/>
              <a:rect l="l" t="t" r="r" b="b"/>
              <a:pathLst>
                <a:path w="1602" h="1402" extrusionOk="0">
                  <a:moveTo>
                    <a:pt x="1568" y="1"/>
                  </a:moveTo>
                  <a:cubicBezTo>
                    <a:pt x="1235" y="134"/>
                    <a:pt x="968" y="368"/>
                    <a:pt x="734" y="634"/>
                  </a:cubicBezTo>
                  <a:cubicBezTo>
                    <a:pt x="301" y="968"/>
                    <a:pt x="1" y="1368"/>
                    <a:pt x="34" y="1402"/>
                  </a:cubicBezTo>
                  <a:cubicBezTo>
                    <a:pt x="334" y="1235"/>
                    <a:pt x="634" y="1035"/>
                    <a:pt x="868" y="768"/>
                  </a:cubicBezTo>
                  <a:cubicBezTo>
                    <a:pt x="1302" y="401"/>
                    <a:pt x="1602" y="34"/>
                    <a:pt x="1568"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251;p54"/>
            <p:cNvSpPr/>
            <p:nvPr/>
          </p:nvSpPr>
          <p:spPr>
            <a:xfrm>
              <a:off x="4193280" y="1768412"/>
              <a:ext cx="13953" cy="12089"/>
            </a:xfrm>
            <a:custGeom>
              <a:avLst/>
              <a:gdLst/>
              <a:ahLst/>
              <a:cxnLst/>
              <a:rect l="l" t="t" r="r" b="b"/>
              <a:pathLst>
                <a:path w="1602" h="1388" extrusionOk="0">
                  <a:moveTo>
                    <a:pt x="1550" y="0"/>
                  </a:moveTo>
                  <a:cubicBezTo>
                    <a:pt x="1465" y="0"/>
                    <a:pt x="1127" y="278"/>
                    <a:pt x="734" y="610"/>
                  </a:cubicBezTo>
                  <a:cubicBezTo>
                    <a:pt x="301" y="1010"/>
                    <a:pt x="0" y="1344"/>
                    <a:pt x="34" y="1377"/>
                  </a:cubicBezTo>
                  <a:cubicBezTo>
                    <a:pt x="37" y="1384"/>
                    <a:pt x="44" y="1388"/>
                    <a:pt x="54" y="1388"/>
                  </a:cubicBezTo>
                  <a:cubicBezTo>
                    <a:pt x="144" y="1388"/>
                    <a:pt x="479" y="1136"/>
                    <a:pt x="868" y="777"/>
                  </a:cubicBezTo>
                  <a:cubicBezTo>
                    <a:pt x="1301" y="377"/>
                    <a:pt x="1602" y="43"/>
                    <a:pt x="1568" y="10"/>
                  </a:cubicBezTo>
                  <a:cubicBezTo>
                    <a:pt x="1565" y="3"/>
                    <a:pt x="1559" y="0"/>
                    <a:pt x="1550"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252;p54"/>
            <p:cNvSpPr/>
            <p:nvPr/>
          </p:nvSpPr>
          <p:spPr>
            <a:xfrm>
              <a:off x="4166262" y="1792582"/>
              <a:ext cx="13953" cy="12264"/>
            </a:xfrm>
            <a:custGeom>
              <a:avLst/>
              <a:gdLst/>
              <a:ahLst/>
              <a:cxnLst/>
              <a:rect l="l" t="t" r="r" b="b"/>
              <a:pathLst>
                <a:path w="1602" h="1408" extrusionOk="0">
                  <a:moveTo>
                    <a:pt x="1559" y="0"/>
                  </a:moveTo>
                  <a:cubicBezTo>
                    <a:pt x="1493" y="0"/>
                    <a:pt x="1143" y="259"/>
                    <a:pt x="734" y="637"/>
                  </a:cubicBezTo>
                  <a:cubicBezTo>
                    <a:pt x="300" y="1004"/>
                    <a:pt x="0" y="1371"/>
                    <a:pt x="34" y="1404"/>
                  </a:cubicBezTo>
                  <a:cubicBezTo>
                    <a:pt x="35" y="1406"/>
                    <a:pt x="38" y="1407"/>
                    <a:pt x="42" y="1407"/>
                  </a:cubicBezTo>
                  <a:cubicBezTo>
                    <a:pt x="109" y="1407"/>
                    <a:pt x="458" y="1150"/>
                    <a:pt x="867" y="804"/>
                  </a:cubicBezTo>
                  <a:cubicBezTo>
                    <a:pt x="1301" y="404"/>
                    <a:pt x="1601" y="70"/>
                    <a:pt x="1568" y="3"/>
                  </a:cubicBezTo>
                  <a:cubicBezTo>
                    <a:pt x="1566" y="1"/>
                    <a:pt x="1563" y="0"/>
                    <a:pt x="1559"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253;p54"/>
            <p:cNvSpPr/>
            <p:nvPr/>
          </p:nvSpPr>
          <p:spPr>
            <a:xfrm>
              <a:off x="3892864" y="1774326"/>
              <a:ext cx="351849" cy="320136"/>
            </a:xfrm>
            <a:custGeom>
              <a:avLst/>
              <a:gdLst/>
              <a:ahLst/>
              <a:cxnLst/>
              <a:rect l="l" t="t" r="r" b="b"/>
              <a:pathLst>
                <a:path w="40396" h="36755" extrusionOk="0">
                  <a:moveTo>
                    <a:pt x="20172" y="0"/>
                  </a:moveTo>
                  <a:cubicBezTo>
                    <a:pt x="11855" y="0"/>
                    <a:pt x="4334" y="5690"/>
                    <a:pt x="2335" y="14141"/>
                  </a:cubicBezTo>
                  <a:cubicBezTo>
                    <a:pt x="0" y="24015"/>
                    <a:pt x="6104" y="33922"/>
                    <a:pt x="15945" y="36257"/>
                  </a:cubicBezTo>
                  <a:cubicBezTo>
                    <a:pt x="17367" y="36594"/>
                    <a:pt x="18791" y="36755"/>
                    <a:pt x="20192" y="36755"/>
                  </a:cubicBezTo>
                  <a:cubicBezTo>
                    <a:pt x="28516" y="36755"/>
                    <a:pt x="36062" y="31065"/>
                    <a:pt x="38061" y="22614"/>
                  </a:cubicBezTo>
                  <a:cubicBezTo>
                    <a:pt x="40396" y="12740"/>
                    <a:pt x="34291" y="2833"/>
                    <a:pt x="24418" y="498"/>
                  </a:cubicBezTo>
                  <a:cubicBezTo>
                    <a:pt x="22995" y="162"/>
                    <a:pt x="21572" y="0"/>
                    <a:pt x="2017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254;p54"/>
            <p:cNvSpPr/>
            <p:nvPr/>
          </p:nvSpPr>
          <p:spPr>
            <a:xfrm>
              <a:off x="3905354" y="1773725"/>
              <a:ext cx="323376" cy="321347"/>
            </a:xfrm>
            <a:custGeom>
              <a:avLst/>
              <a:gdLst/>
              <a:ahLst/>
              <a:cxnLst/>
              <a:rect l="l" t="t" r="r" b="b"/>
              <a:pathLst>
                <a:path w="37127" h="36894" extrusionOk="0">
                  <a:moveTo>
                    <a:pt x="18647" y="0"/>
                  </a:moveTo>
                  <a:lnTo>
                    <a:pt x="17413" y="67"/>
                  </a:lnTo>
                  <a:cubicBezTo>
                    <a:pt x="17213" y="67"/>
                    <a:pt x="17013" y="67"/>
                    <a:pt x="16779" y="100"/>
                  </a:cubicBezTo>
                  <a:lnTo>
                    <a:pt x="16179" y="200"/>
                  </a:lnTo>
                  <a:cubicBezTo>
                    <a:pt x="15778" y="267"/>
                    <a:pt x="15345" y="334"/>
                    <a:pt x="14944" y="400"/>
                  </a:cubicBezTo>
                  <a:cubicBezTo>
                    <a:pt x="14077" y="567"/>
                    <a:pt x="13277" y="801"/>
                    <a:pt x="12443" y="1101"/>
                  </a:cubicBezTo>
                  <a:cubicBezTo>
                    <a:pt x="11609" y="1401"/>
                    <a:pt x="10808" y="1768"/>
                    <a:pt x="10041" y="2168"/>
                  </a:cubicBezTo>
                  <a:cubicBezTo>
                    <a:pt x="9641" y="2368"/>
                    <a:pt x="9274" y="2635"/>
                    <a:pt x="8907" y="2835"/>
                  </a:cubicBezTo>
                  <a:cubicBezTo>
                    <a:pt x="8707" y="2969"/>
                    <a:pt x="8507" y="3069"/>
                    <a:pt x="8340" y="3202"/>
                  </a:cubicBezTo>
                  <a:lnTo>
                    <a:pt x="7773" y="3636"/>
                  </a:lnTo>
                  <a:cubicBezTo>
                    <a:pt x="7039" y="4170"/>
                    <a:pt x="6338" y="4770"/>
                    <a:pt x="5705" y="5404"/>
                  </a:cubicBezTo>
                  <a:lnTo>
                    <a:pt x="4771" y="6405"/>
                  </a:lnTo>
                  <a:lnTo>
                    <a:pt x="4537" y="6672"/>
                  </a:lnTo>
                  <a:lnTo>
                    <a:pt x="4304" y="6938"/>
                  </a:lnTo>
                  <a:lnTo>
                    <a:pt x="3903" y="7505"/>
                  </a:lnTo>
                  <a:lnTo>
                    <a:pt x="3470" y="8073"/>
                  </a:lnTo>
                  <a:lnTo>
                    <a:pt x="3103" y="8706"/>
                  </a:lnTo>
                  <a:lnTo>
                    <a:pt x="2736" y="9307"/>
                  </a:lnTo>
                  <a:lnTo>
                    <a:pt x="2536" y="9607"/>
                  </a:lnTo>
                  <a:lnTo>
                    <a:pt x="2402" y="9941"/>
                  </a:lnTo>
                  <a:cubicBezTo>
                    <a:pt x="2169" y="10374"/>
                    <a:pt x="1969" y="10808"/>
                    <a:pt x="1768" y="11241"/>
                  </a:cubicBezTo>
                  <a:lnTo>
                    <a:pt x="1268" y="12609"/>
                  </a:lnTo>
                  <a:cubicBezTo>
                    <a:pt x="0" y="16378"/>
                    <a:pt x="0" y="20481"/>
                    <a:pt x="1268" y="24251"/>
                  </a:cubicBezTo>
                  <a:lnTo>
                    <a:pt x="1768" y="25618"/>
                  </a:lnTo>
                  <a:lnTo>
                    <a:pt x="2402" y="26919"/>
                  </a:lnTo>
                  <a:lnTo>
                    <a:pt x="2536" y="27253"/>
                  </a:lnTo>
                  <a:lnTo>
                    <a:pt x="2736" y="27553"/>
                  </a:lnTo>
                  <a:lnTo>
                    <a:pt x="3103" y="28187"/>
                  </a:lnTo>
                  <a:lnTo>
                    <a:pt x="3470" y="28787"/>
                  </a:lnTo>
                  <a:lnTo>
                    <a:pt x="3903" y="29354"/>
                  </a:lnTo>
                  <a:lnTo>
                    <a:pt x="4304" y="29921"/>
                  </a:lnTo>
                  <a:lnTo>
                    <a:pt x="4537" y="30188"/>
                  </a:lnTo>
                  <a:lnTo>
                    <a:pt x="4771" y="30455"/>
                  </a:lnTo>
                  <a:lnTo>
                    <a:pt x="5705" y="31489"/>
                  </a:lnTo>
                  <a:cubicBezTo>
                    <a:pt x="6338" y="32123"/>
                    <a:pt x="7039" y="32724"/>
                    <a:pt x="7773" y="33257"/>
                  </a:cubicBezTo>
                  <a:lnTo>
                    <a:pt x="8340" y="33691"/>
                  </a:lnTo>
                  <a:cubicBezTo>
                    <a:pt x="8507" y="33824"/>
                    <a:pt x="8707" y="33924"/>
                    <a:pt x="8907" y="34058"/>
                  </a:cubicBezTo>
                  <a:cubicBezTo>
                    <a:pt x="9274" y="34258"/>
                    <a:pt x="9674" y="34525"/>
                    <a:pt x="10041" y="34725"/>
                  </a:cubicBezTo>
                  <a:cubicBezTo>
                    <a:pt x="10842" y="35125"/>
                    <a:pt x="11642" y="35492"/>
                    <a:pt x="12476" y="35792"/>
                  </a:cubicBezTo>
                  <a:cubicBezTo>
                    <a:pt x="13277" y="36059"/>
                    <a:pt x="14077" y="36326"/>
                    <a:pt x="14911" y="36493"/>
                  </a:cubicBezTo>
                  <a:cubicBezTo>
                    <a:pt x="15345" y="36593"/>
                    <a:pt x="15745" y="36626"/>
                    <a:pt x="16179" y="36693"/>
                  </a:cubicBezTo>
                  <a:lnTo>
                    <a:pt x="16779" y="36793"/>
                  </a:lnTo>
                  <a:cubicBezTo>
                    <a:pt x="16979" y="36826"/>
                    <a:pt x="17213" y="36826"/>
                    <a:pt x="17413" y="36826"/>
                  </a:cubicBezTo>
                  <a:lnTo>
                    <a:pt x="18614" y="36893"/>
                  </a:lnTo>
                  <a:cubicBezTo>
                    <a:pt x="19047" y="36893"/>
                    <a:pt x="19414" y="36826"/>
                    <a:pt x="19848" y="36826"/>
                  </a:cubicBezTo>
                  <a:cubicBezTo>
                    <a:pt x="20615" y="36793"/>
                    <a:pt x="21382" y="36726"/>
                    <a:pt x="22150" y="36560"/>
                  </a:cubicBezTo>
                  <a:cubicBezTo>
                    <a:pt x="22550" y="36493"/>
                    <a:pt x="22917" y="36426"/>
                    <a:pt x="23284" y="36326"/>
                  </a:cubicBezTo>
                  <a:cubicBezTo>
                    <a:pt x="23651" y="36226"/>
                    <a:pt x="24018" y="36126"/>
                    <a:pt x="24351" y="36026"/>
                  </a:cubicBezTo>
                  <a:lnTo>
                    <a:pt x="25419" y="35626"/>
                  </a:lnTo>
                  <a:lnTo>
                    <a:pt x="25919" y="35459"/>
                  </a:lnTo>
                  <a:lnTo>
                    <a:pt x="26386" y="35225"/>
                  </a:lnTo>
                  <a:lnTo>
                    <a:pt x="27353" y="34758"/>
                  </a:lnTo>
                  <a:cubicBezTo>
                    <a:pt x="27687" y="34592"/>
                    <a:pt x="27954" y="34425"/>
                    <a:pt x="28254" y="34225"/>
                  </a:cubicBezTo>
                  <a:cubicBezTo>
                    <a:pt x="28554" y="34058"/>
                    <a:pt x="28854" y="33891"/>
                    <a:pt x="29121" y="33691"/>
                  </a:cubicBezTo>
                  <a:lnTo>
                    <a:pt x="29922" y="33090"/>
                  </a:lnTo>
                  <a:cubicBezTo>
                    <a:pt x="31790" y="31656"/>
                    <a:pt x="33358" y="29888"/>
                    <a:pt x="34592" y="27853"/>
                  </a:cubicBezTo>
                  <a:cubicBezTo>
                    <a:pt x="35492" y="26319"/>
                    <a:pt x="36160" y="24651"/>
                    <a:pt x="36593" y="22950"/>
                  </a:cubicBezTo>
                  <a:cubicBezTo>
                    <a:pt x="36660" y="22616"/>
                    <a:pt x="36760" y="22283"/>
                    <a:pt x="36827" y="21916"/>
                  </a:cubicBezTo>
                  <a:cubicBezTo>
                    <a:pt x="36860" y="21616"/>
                    <a:pt x="36893" y="21315"/>
                    <a:pt x="36960" y="21015"/>
                  </a:cubicBezTo>
                  <a:cubicBezTo>
                    <a:pt x="36994" y="20748"/>
                    <a:pt x="37027" y="20481"/>
                    <a:pt x="37060" y="20248"/>
                  </a:cubicBezTo>
                  <a:cubicBezTo>
                    <a:pt x="37094" y="20048"/>
                    <a:pt x="37094" y="19814"/>
                    <a:pt x="37094" y="19614"/>
                  </a:cubicBezTo>
                  <a:cubicBezTo>
                    <a:pt x="37127" y="19247"/>
                    <a:pt x="37127" y="18947"/>
                    <a:pt x="37127" y="18747"/>
                  </a:cubicBezTo>
                  <a:lnTo>
                    <a:pt x="37127" y="18447"/>
                  </a:lnTo>
                  <a:cubicBezTo>
                    <a:pt x="37127" y="18447"/>
                    <a:pt x="37094" y="18547"/>
                    <a:pt x="37094" y="18747"/>
                  </a:cubicBezTo>
                  <a:cubicBezTo>
                    <a:pt x="37060" y="18947"/>
                    <a:pt x="37060" y="19247"/>
                    <a:pt x="37027" y="19614"/>
                  </a:cubicBezTo>
                  <a:cubicBezTo>
                    <a:pt x="37027" y="19814"/>
                    <a:pt x="37027" y="20014"/>
                    <a:pt x="36994" y="20248"/>
                  </a:cubicBezTo>
                  <a:cubicBezTo>
                    <a:pt x="36960" y="20481"/>
                    <a:pt x="36927" y="20748"/>
                    <a:pt x="36893" y="21015"/>
                  </a:cubicBezTo>
                  <a:cubicBezTo>
                    <a:pt x="36827" y="21315"/>
                    <a:pt x="36793" y="21582"/>
                    <a:pt x="36727" y="21916"/>
                  </a:cubicBezTo>
                  <a:cubicBezTo>
                    <a:pt x="36660" y="22249"/>
                    <a:pt x="36593" y="22583"/>
                    <a:pt x="36493" y="22916"/>
                  </a:cubicBezTo>
                  <a:cubicBezTo>
                    <a:pt x="36060" y="24651"/>
                    <a:pt x="35392" y="26286"/>
                    <a:pt x="34458" y="27820"/>
                  </a:cubicBezTo>
                  <a:cubicBezTo>
                    <a:pt x="33258" y="29821"/>
                    <a:pt x="31690" y="31589"/>
                    <a:pt x="29822" y="32990"/>
                  </a:cubicBezTo>
                  <a:lnTo>
                    <a:pt x="29021" y="33591"/>
                  </a:lnTo>
                  <a:cubicBezTo>
                    <a:pt x="28754" y="33758"/>
                    <a:pt x="28454" y="33958"/>
                    <a:pt x="28154" y="34125"/>
                  </a:cubicBezTo>
                  <a:cubicBezTo>
                    <a:pt x="27854" y="34291"/>
                    <a:pt x="27587" y="34491"/>
                    <a:pt x="27287" y="34625"/>
                  </a:cubicBezTo>
                  <a:lnTo>
                    <a:pt x="26319" y="35092"/>
                  </a:lnTo>
                  <a:lnTo>
                    <a:pt x="25852" y="35325"/>
                  </a:lnTo>
                  <a:lnTo>
                    <a:pt x="25319" y="35492"/>
                  </a:lnTo>
                  <a:lnTo>
                    <a:pt x="24318" y="35859"/>
                  </a:lnTo>
                  <a:cubicBezTo>
                    <a:pt x="23951" y="35993"/>
                    <a:pt x="23584" y="36059"/>
                    <a:pt x="23217" y="36159"/>
                  </a:cubicBezTo>
                  <a:cubicBezTo>
                    <a:pt x="22850" y="36259"/>
                    <a:pt x="22483" y="36359"/>
                    <a:pt x="22116" y="36426"/>
                  </a:cubicBezTo>
                  <a:cubicBezTo>
                    <a:pt x="21349" y="36560"/>
                    <a:pt x="20582" y="36660"/>
                    <a:pt x="19815" y="36693"/>
                  </a:cubicBezTo>
                  <a:cubicBezTo>
                    <a:pt x="19414" y="36693"/>
                    <a:pt x="19047" y="36726"/>
                    <a:pt x="18614" y="36726"/>
                  </a:cubicBezTo>
                  <a:lnTo>
                    <a:pt x="17413" y="36660"/>
                  </a:lnTo>
                  <a:cubicBezTo>
                    <a:pt x="17213" y="36660"/>
                    <a:pt x="17013" y="36660"/>
                    <a:pt x="16812" y="36626"/>
                  </a:cubicBezTo>
                  <a:lnTo>
                    <a:pt x="16179" y="36526"/>
                  </a:lnTo>
                  <a:cubicBezTo>
                    <a:pt x="15812" y="36460"/>
                    <a:pt x="15378" y="36426"/>
                    <a:pt x="14978" y="36326"/>
                  </a:cubicBezTo>
                  <a:cubicBezTo>
                    <a:pt x="14144" y="36159"/>
                    <a:pt x="13310" y="35926"/>
                    <a:pt x="12543" y="35626"/>
                  </a:cubicBezTo>
                  <a:cubicBezTo>
                    <a:pt x="11709" y="35325"/>
                    <a:pt x="10908" y="34958"/>
                    <a:pt x="10141" y="34558"/>
                  </a:cubicBezTo>
                  <a:cubicBezTo>
                    <a:pt x="9774" y="34358"/>
                    <a:pt x="9407" y="34125"/>
                    <a:pt x="9007" y="33891"/>
                  </a:cubicBezTo>
                  <a:cubicBezTo>
                    <a:pt x="8840" y="33758"/>
                    <a:pt x="8640" y="33658"/>
                    <a:pt x="8440" y="33524"/>
                  </a:cubicBezTo>
                  <a:lnTo>
                    <a:pt x="7906" y="33124"/>
                  </a:lnTo>
                  <a:cubicBezTo>
                    <a:pt x="7172" y="32590"/>
                    <a:pt x="6472" y="31990"/>
                    <a:pt x="5838" y="31356"/>
                  </a:cubicBezTo>
                  <a:lnTo>
                    <a:pt x="4904" y="30322"/>
                  </a:lnTo>
                  <a:lnTo>
                    <a:pt x="4670" y="30088"/>
                  </a:lnTo>
                  <a:lnTo>
                    <a:pt x="4470" y="29788"/>
                  </a:lnTo>
                  <a:lnTo>
                    <a:pt x="4037" y="29254"/>
                  </a:lnTo>
                  <a:lnTo>
                    <a:pt x="3636" y="28687"/>
                  </a:lnTo>
                  <a:lnTo>
                    <a:pt x="3269" y="28087"/>
                  </a:lnTo>
                  <a:lnTo>
                    <a:pt x="2903" y="27486"/>
                  </a:lnTo>
                  <a:lnTo>
                    <a:pt x="2702" y="27186"/>
                  </a:lnTo>
                  <a:lnTo>
                    <a:pt x="2536" y="26853"/>
                  </a:lnTo>
                  <a:cubicBezTo>
                    <a:pt x="2335" y="26419"/>
                    <a:pt x="2102" y="26019"/>
                    <a:pt x="1935" y="25552"/>
                  </a:cubicBezTo>
                  <a:cubicBezTo>
                    <a:pt x="1768" y="25118"/>
                    <a:pt x="1602" y="24651"/>
                    <a:pt x="1435" y="24217"/>
                  </a:cubicBezTo>
                  <a:cubicBezTo>
                    <a:pt x="167" y="20481"/>
                    <a:pt x="167" y="16445"/>
                    <a:pt x="1435" y="12709"/>
                  </a:cubicBezTo>
                  <a:cubicBezTo>
                    <a:pt x="1602" y="12242"/>
                    <a:pt x="1735" y="11775"/>
                    <a:pt x="1935" y="11342"/>
                  </a:cubicBezTo>
                  <a:cubicBezTo>
                    <a:pt x="2135" y="10908"/>
                    <a:pt x="2335" y="10474"/>
                    <a:pt x="2536" y="10074"/>
                  </a:cubicBezTo>
                  <a:lnTo>
                    <a:pt x="2702" y="9740"/>
                  </a:lnTo>
                  <a:lnTo>
                    <a:pt x="2903" y="9440"/>
                  </a:lnTo>
                  <a:lnTo>
                    <a:pt x="3269" y="8840"/>
                  </a:lnTo>
                  <a:lnTo>
                    <a:pt x="3636" y="8239"/>
                  </a:lnTo>
                  <a:lnTo>
                    <a:pt x="4037" y="7672"/>
                  </a:lnTo>
                  <a:lnTo>
                    <a:pt x="4470" y="7105"/>
                  </a:lnTo>
                  <a:lnTo>
                    <a:pt x="4670" y="6838"/>
                  </a:lnTo>
                  <a:lnTo>
                    <a:pt x="4904" y="6571"/>
                  </a:lnTo>
                  <a:lnTo>
                    <a:pt x="5838" y="5537"/>
                  </a:lnTo>
                  <a:cubicBezTo>
                    <a:pt x="6472" y="4904"/>
                    <a:pt x="7172" y="4337"/>
                    <a:pt x="7906" y="3803"/>
                  </a:cubicBezTo>
                  <a:lnTo>
                    <a:pt x="8440" y="3369"/>
                  </a:lnTo>
                  <a:cubicBezTo>
                    <a:pt x="8640" y="3236"/>
                    <a:pt x="8840" y="3136"/>
                    <a:pt x="9007" y="3002"/>
                  </a:cubicBezTo>
                  <a:cubicBezTo>
                    <a:pt x="9407" y="2802"/>
                    <a:pt x="9774" y="2535"/>
                    <a:pt x="10141" y="2335"/>
                  </a:cubicBezTo>
                  <a:cubicBezTo>
                    <a:pt x="10908" y="1935"/>
                    <a:pt x="11709" y="1568"/>
                    <a:pt x="12543" y="1301"/>
                  </a:cubicBezTo>
                  <a:cubicBezTo>
                    <a:pt x="13310" y="1001"/>
                    <a:pt x="14144" y="767"/>
                    <a:pt x="14978" y="567"/>
                  </a:cubicBezTo>
                  <a:cubicBezTo>
                    <a:pt x="15345" y="500"/>
                    <a:pt x="15778" y="434"/>
                    <a:pt x="16179" y="367"/>
                  </a:cubicBezTo>
                  <a:lnTo>
                    <a:pt x="16812" y="300"/>
                  </a:lnTo>
                  <a:cubicBezTo>
                    <a:pt x="17013" y="234"/>
                    <a:pt x="17213" y="234"/>
                    <a:pt x="17413" y="234"/>
                  </a:cubicBezTo>
                  <a:lnTo>
                    <a:pt x="18614" y="167"/>
                  </a:lnTo>
                  <a:cubicBezTo>
                    <a:pt x="19014" y="167"/>
                    <a:pt x="19414" y="234"/>
                    <a:pt x="19815" y="234"/>
                  </a:cubicBezTo>
                  <a:cubicBezTo>
                    <a:pt x="20582" y="267"/>
                    <a:pt x="21349" y="367"/>
                    <a:pt x="22116" y="500"/>
                  </a:cubicBezTo>
                  <a:cubicBezTo>
                    <a:pt x="22483" y="567"/>
                    <a:pt x="22850" y="634"/>
                    <a:pt x="23217" y="734"/>
                  </a:cubicBezTo>
                  <a:cubicBezTo>
                    <a:pt x="23584" y="834"/>
                    <a:pt x="23951" y="934"/>
                    <a:pt x="24318" y="1034"/>
                  </a:cubicBezTo>
                  <a:lnTo>
                    <a:pt x="25319" y="1401"/>
                  </a:lnTo>
                  <a:lnTo>
                    <a:pt x="25852" y="1601"/>
                  </a:lnTo>
                  <a:lnTo>
                    <a:pt x="26319" y="1835"/>
                  </a:lnTo>
                  <a:lnTo>
                    <a:pt x="27287" y="2268"/>
                  </a:lnTo>
                  <a:cubicBezTo>
                    <a:pt x="27587" y="2435"/>
                    <a:pt x="27854" y="2602"/>
                    <a:pt x="28154" y="2802"/>
                  </a:cubicBezTo>
                  <a:cubicBezTo>
                    <a:pt x="28454" y="2969"/>
                    <a:pt x="28754" y="3136"/>
                    <a:pt x="29021" y="3336"/>
                  </a:cubicBezTo>
                  <a:lnTo>
                    <a:pt x="29822" y="3936"/>
                  </a:lnTo>
                  <a:cubicBezTo>
                    <a:pt x="31690" y="5337"/>
                    <a:pt x="33258" y="7105"/>
                    <a:pt x="34458" y="9107"/>
                  </a:cubicBezTo>
                  <a:cubicBezTo>
                    <a:pt x="35392" y="10608"/>
                    <a:pt x="36060" y="12276"/>
                    <a:pt x="36493" y="13977"/>
                  </a:cubicBezTo>
                  <a:cubicBezTo>
                    <a:pt x="36593" y="14310"/>
                    <a:pt x="36660" y="14644"/>
                    <a:pt x="36727" y="14977"/>
                  </a:cubicBezTo>
                  <a:cubicBezTo>
                    <a:pt x="36793" y="15311"/>
                    <a:pt x="36827" y="15611"/>
                    <a:pt x="36893" y="15878"/>
                  </a:cubicBezTo>
                  <a:cubicBezTo>
                    <a:pt x="36927" y="16145"/>
                    <a:pt x="36994" y="16412"/>
                    <a:pt x="36994" y="16645"/>
                  </a:cubicBezTo>
                  <a:cubicBezTo>
                    <a:pt x="36994" y="16879"/>
                    <a:pt x="37027" y="17079"/>
                    <a:pt x="37027" y="17279"/>
                  </a:cubicBezTo>
                  <a:cubicBezTo>
                    <a:pt x="37060" y="17679"/>
                    <a:pt x="37060" y="17946"/>
                    <a:pt x="37094" y="18146"/>
                  </a:cubicBezTo>
                  <a:cubicBezTo>
                    <a:pt x="37127" y="18347"/>
                    <a:pt x="37127" y="18447"/>
                    <a:pt x="37127" y="18447"/>
                  </a:cubicBezTo>
                  <a:cubicBezTo>
                    <a:pt x="37127" y="18447"/>
                    <a:pt x="37127" y="18380"/>
                    <a:pt x="37127" y="18146"/>
                  </a:cubicBezTo>
                  <a:cubicBezTo>
                    <a:pt x="37127" y="17946"/>
                    <a:pt x="37094" y="17679"/>
                    <a:pt x="37094" y="17279"/>
                  </a:cubicBezTo>
                  <a:cubicBezTo>
                    <a:pt x="37060" y="17079"/>
                    <a:pt x="37094" y="16879"/>
                    <a:pt x="37060" y="16645"/>
                  </a:cubicBezTo>
                  <a:cubicBezTo>
                    <a:pt x="37027" y="16412"/>
                    <a:pt x="36994" y="16145"/>
                    <a:pt x="36960" y="15878"/>
                  </a:cubicBezTo>
                  <a:cubicBezTo>
                    <a:pt x="36927" y="15578"/>
                    <a:pt x="36860" y="15278"/>
                    <a:pt x="36827" y="14977"/>
                  </a:cubicBezTo>
                  <a:cubicBezTo>
                    <a:pt x="36760" y="14644"/>
                    <a:pt x="36693" y="14310"/>
                    <a:pt x="36593" y="13977"/>
                  </a:cubicBezTo>
                  <a:cubicBezTo>
                    <a:pt x="36160" y="12242"/>
                    <a:pt x="35492" y="10574"/>
                    <a:pt x="34592" y="9040"/>
                  </a:cubicBezTo>
                  <a:cubicBezTo>
                    <a:pt x="33391" y="7005"/>
                    <a:pt x="31790" y="5237"/>
                    <a:pt x="29922" y="3803"/>
                  </a:cubicBezTo>
                  <a:lnTo>
                    <a:pt x="29121" y="3202"/>
                  </a:lnTo>
                  <a:cubicBezTo>
                    <a:pt x="28854" y="3036"/>
                    <a:pt x="28554" y="2835"/>
                    <a:pt x="28254" y="2669"/>
                  </a:cubicBezTo>
                  <a:cubicBezTo>
                    <a:pt x="27954" y="2502"/>
                    <a:pt x="27687" y="2302"/>
                    <a:pt x="27353" y="2135"/>
                  </a:cubicBezTo>
                  <a:lnTo>
                    <a:pt x="26419" y="1701"/>
                  </a:lnTo>
                  <a:lnTo>
                    <a:pt x="25919" y="1468"/>
                  </a:lnTo>
                  <a:lnTo>
                    <a:pt x="25419" y="1268"/>
                  </a:lnTo>
                  <a:lnTo>
                    <a:pt x="24385" y="901"/>
                  </a:lnTo>
                  <a:cubicBezTo>
                    <a:pt x="24018" y="767"/>
                    <a:pt x="23651" y="701"/>
                    <a:pt x="23284" y="601"/>
                  </a:cubicBezTo>
                  <a:cubicBezTo>
                    <a:pt x="22917" y="467"/>
                    <a:pt x="22550" y="400"/>
                    <a:pt x="22183" y="334"/>
                  </a:cubicBezTo>
                  <a:cubicBezTo>
                    <a:pt x="21382" y="200"/>
                    <a:pt x="20615" y="100"/>
                    <a:pt x="19848" y="67"/>
                  </a:cubicBezTo>
                  <a:cubicBezTo>
                    <a:pt x="19448" y="33"/>
                    <a:pt x="19047" y="0"/>
                    <a:pt x="18647" y="0"/>
                  </a:cubicBezTo>
                  <a:close/>
                </a:path>
              </a:pathLst>
            </a:custGeom>
            <a:solidFill>
              <a:srgbClr val="FFC100"/>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255;p54"/>
            <p:cNvSpPr/>
            <p:nvPr/>
          </p:nvSpPr>
          <p:spPr>
            <a:xfrm>
              <a:off x="3988447" y="1861757"/>
              <a:ext cx="160386" cy="145274"/>
            </a:xfrm>
            <a:custGeom>
              <a:avLst/>
              <a:gdLst/>
              <a:ahLst/>
              <a:cxnLst/>
              <a:rect l="l" t="t" r="r" b="b"/>
              <a:pathLst>
                <a:path w="18414" h="16679" extrusionOk="0">
                  <a:moveTo>
                    <a:pt x="101" y="0"/>
                  </a:moveTo>
                  <a:cubicBezTo>
                    <a:pt x="101" y="134"/>
                    <a:pt x="101" y="234"/>
                    <a:pt x="101" y="334"/>
                  </a:cubicBezTo>
                  <a:cubicBezTo>
                    <a:pt x="67" y="601"/>
                    <a:pt x="67" y="901"/>
                    <a:pt x="67" y="1301"/>
                  </a:cubicBezTo>
                  <a:cubicBezTo>
                    <a:pt x="67" y="2169"/>
                    <a:pt x="34" y="3369"/>
                    <a:pt x="34" y="4837"/>
                  </a:cubicBezTo>
                  <a:cubicBezTo>
                    <a:pt x="34" y="7839"/>
                    <a:pt x="1" y="11976"/>
                    <a:pt x="1" y="16579"/>
                  </a:cubicBezTo>
                  <a:lnTo>
                    <a:pt x="1" y="16679"/>
                  </a:lnTo>
                  <a:lnTo>
                    <a:pt x="968" y="16679"/>
                  </a:lnTo>
                  <a:lnTo>
                    <a:pt x="13310" y="16646"/>
                  </a:lnTo>
                  <a:lnTo>
                    <a:pt x="17046" y="16612"/>
                  </a:lnTo>
                  <a:lnTo>
                    <a:pt x="18080" y="16579"/>
                  </a:lnTo>
                  <a:lnTo>
                    <a:pt x="18414" y="16579"/>
                  </a:lnTo>
                  <a:cubicBezTo>
                    <a:pt x="18280" y="16545"/>
                    <a:pt x="18180" y="16545"/>
                    <a:pt x="18047" y="16545"/>
                  </a:cubicBezTo>
                  <a:lnTo>
                    <a:pt x="17013" y="16512"/>
                  </a:lnTo>
                  <a:lnTo>
                    <a:pt x="13277" y="16479"/>
                  </a:lnTo>
                  <a:lnTo>
                    <a:pt x="968" y="16445"/>
                  </a:lnTo>
                  <a:lnTo>
                    <a:pt x="200" y="16445"/>
                  </a:lnTo>
                  <a:cubicBezTo>
                    <a:pt x="167" y="11896"/>
                    <a:pt x="167" y="7810"/>
                    <a:pt x="167" y="4837"/>
                  </a:cubicBezTo>
                  <a:cubicBezTo>
                    <a:pt x="134" y="3369"/>
                    <a:pt x="134" y="2169"/>
                    <a:pt x="134" y="1301"/>
                  </a:cubicBezTo>
                  <a:lnTo>
                    <a:pt x="134" y="334"/>
                  </a:lnTo>
                  <a:cubicBezTo>
                    <a:pt x="134" y="234"/>
                    <a:pt x="101" y="134"/>
                    <a:pt x="101" y="0"/>
                  </a:cubicBezTo>
                  <a:close/>
                </a:path>
              </a:pathLst>
            </a:custGeom>
            <a:solidFill>
              <a:srgbClr val="263238"/>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256;p54"/>
            <p:cNvSpPr/>
            <p:nvPr/>
          </p:nvSpPr>
          <p:spPr>
            <a:xfrm>
              <a:off x="4004430" y="1896911"/>
              <a:ext cx="126678" cy="71770"/>
            </a:xfrm>
            <a:custGeom>
              <a:avLst/>
              <a:gdLst/>
              <a:ahLst/>
              <a:cxnLst/>
              <a:rect l="l" t="t" r="r" b="b"/>
              <a:pathLst>
                <a:path w="14544" h="8240" extrusionOk="0">
                  <a:moveTo>
                    <a:pt x="14544" y="1"/>
                  </a:moveTo>
                  <a:lnTo>
                    <a:pt x="14544" y="1"/>
                  </a:lnTo>
                  <a:cubicBezTo>
                    <a:pt x="14344" y="134"/>
                    <a:pt x="14144" y="267"/>
                    <a:pt x="13977" y="434"/>
                  </a:cubicBezTo>
                  <a:lnTo>
                    <a:pt x="12376" y="1735"/>
                  </a:lnTo>
                  <a:cubicBezTo>
                    <a:pt x="11041" y="2836"/>
                    <a:pt x="9207" y="4370"/>
                    <a:pt x="7172" y="6105"/>
                  </a:cubicBezTo>
                  <a:lnTo>
                    <a:pt x="6957" y="6296"/>
                  </a:lnTo>
                  <a:lnTo>
                    <a:pt x="6957" y="6296"/>
                  </a:lnTo>
                  <a:lnTo>
                    <a:pt x="4737" y="4237"/>
                  </a:lnTo>
                  <a:lnTo>
                    <a:pt x="4670" y="4170"/>
                  </a:lnTo>
                  <a:lnTo>
                    <a:pt x="4570" y="4237"/>
                  </a:lnTo>
                  <a:lnTo>
                    <a:pt x="1268" y="7072"/>
                  </a:lnTo>
                  <a:lnTo>
                    <a:pt x="334" y="7906"/>
                  </a:lnTo>
                  <a:cubicBezTo>
                    <a:pt x="200" y="8006"/>
                    <a:pt x="100" y="8106"/>
                    <a:pt x="0" y="8240"/>
                  </a:cubicBezTo>
                  <a:cubicBezTo>
                    <a:pt x="134" y="8140"/>
                    <a:pt x="267" y="8073"/>
                    <a:pt x="367" y="7973"/>
                  </a:cubicBezTo>
                  <a:lnTo>
                    <a:pt x="1368" y="7172"/>
                  </a:lnTo>
                  <a:lnTo>
                    <a:pt x="4648" y="4477"/>
                  </a:lnTo>
                  <a:lnTo>
                    <a:pt x="4648" y="4477"/>
                  </a:lnTo>
                  <a:lnTo>
                    <a:pt x="6838" y="6539"/>
                  </a:lnTo>
                  <a:lnTo>
                    <a:pt x="6939" y="6605"/>
                  </a:lnTo>
                  <a:lnTo>
                    <a:pt x="7005" y="6539"/>
                  </a:lnTo>
                  <a:lnTo>
                    <a:pt x="7305" y="6272"/>
                  </a:lnTo>
                  <a:cubicBezTo>
                    <a:pt x="9340" y="4570"/>
                    <a:pt x="11142" y="3003"/>
                    <a:pt x="12476" y="1869"/>
                  </a:cubicBezTo>
                  <a:lnTo>
                    <a:pt x="14010" y="501"/>
                  </a:lnTo>
                  <a:cubicBezTo>
                    <a:pt x="14210" y="367"/>
                    <a:pt x="14377" y="167"/>
                    <a:pt x="14544" y="1"/>
                  </a:cubicBezTo>
                  <a:close/>
                </a:path>
              </a:pathLst>
            </a:custGeom>
            <a:solidFill>
              <a:srgbClr val="263238"/>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257;p54"/>
            <p:cNvSpPr/>
            <p:nvPr/>
          </p:nvSpPr>
          <p:spPr>
            <a:xfrm>
              <a:off x="4093621" y="1895169"/>
              <a:ext cx="38655" cy="35162"/>
            </a:xfrm>
            <a:custGeom>
              <a:avLst/>
              <a:gdLst/>
              <a:ahLst/>
              <a:cxnLst/>
              <a:rect l="l" t="t" r="r" b="b"/>
              <a:pathLst>
                <a:path w="4438" h="4037" extrusionOk="0">
                  <a:moveTo>
                    <a:pt x="4104" y="0"/>
                  </a:moveTo>
                  <a:cubicBezTo>
                    <a:pt x="2970" y="0"/>
                    <a:pt x="1936" y="34"/>
                    <a:pt x="1202" y="34"/>
                  </a:cubicBezTo>
                  <a:cubicBezTo>
                    <a:pt x="1094" y="25"/>
                    <a:pt x="987" y="21"/>
                    <a:pt x="880" y="21"/>
                  </a:cubicBezTo>
                  <a:cubicBezTo>
                    <a:pt x="587" y="21"/>
                    <a:pt x="294" y="52"/>
                    <a:pt x="1" y="100"/>
                  </a:cubicBezTo>
                  <a:cubicBezTo>
                    <a:pt x="294" y="149"/>
                    <a:pt x="587" y="180"/>
                    <a:pt x="880" y="180"/>
                  </a:cubicBezTo>
                  <a:cubicBezTo>
                    <a:pt x="987" y="180"/>
                    <a:pt x="1094" y="176"/>
                    <a:pt x="1202" y="167"/>
                  </a:cubicBezTo>
                  <a:cubicBezTo>
                    <a:pt x="1936" y="201"/>
                    <a:pt x="2970" y="201"/>
                    <a:pt x="4104" y="201"/>
                  </a:cubicBezTo>
                  <a:lnTo>
                    <a:pt x="4204" y="201"/>
                  </a:lnTo>
                  <a:cubicBezTo>
                    <a:pt x="4206" y="1260"/>
                    <a:pt x="4237" y="2191"/>
                    <a:pt x="4237" y="2902"/>
                  </a:cubicBezTo>
                  <a:cubicBezTo>
                    <a:pt x="4237" y="3269"/>
                    <a:pt x="4237" y="3636"/>
                    <a:pt x="4304" y="4037"/>
                  </a:cubicBezTo>
                  <a:cubicBezTo>
                    <a:pt x="4371" y="3636"/>
                    <a:pt x="4404" y="3269"/>
                    <a:pt x="4404" y="2902"/>
                  </a:cubicBezTo>
                  <a:cubicBezTo>
                    <a:pt x="4437" y="2202"/>
                    <a:pt x="4437" y="1201"/>
                    <a:pt x="4437" y="100"/>
                  </a:cubicBezTo>
                  <a:lnTo>
                    <a:pt x="4437" y="0"/>
                  </a:lnTo>
                  <a:close/>
                </a:path>
              </a:pathLst>
            </a:custGeom>
            <a:solidFill>
              <a:srgbClr val="263238"/>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258;p54"/>
            <p:cNvSpPr/>
            <p:nvPr/>
          </p:nvSpPr>
          <p:spPr>
            <a:xfrm>
              <a:off x="3732478" y="1326798"/>
              <a:ext cx="352729" cy="319744"/>
            </a:xfrm>
            <a:custGeom>
              <a:avLst/>
              <a:gdLst/>
              <a:ahLst/>
              <a:cxnLst/>
              <a:rect l="l" t="t" r="r" b="b"/>
              <a:pathLst>
                <a:path w="40497" h="36710" extrusionOk="0">
                  <a:moveTo>
                    <a:pt x="20228" y="1"/>
                  </a:moveTo>
                  <a:cubicBezTo>
                    <a:pt x="11982" y="1"/>
                    <a:pt x="4476" y="5592"/>
                    <a:pt x="2436" y="13952"/>
                  </a:cubicBezTo>
                  <a:cubicBezTo>
                    <a:pt x="1" y="23792"/>
                    <a:pt x="6005" y="33733"/>
                    <a:pt x="15846" y="36168"/>
                  </a:cubicBezTo>
                  <a:cubicBezTo>
                    <a:pt x="17326" y="36534"/>
                    <a:pt x="18809" y="36710"/>
                    <a:pt x="20268" y="36710"/>
                  </a:cubicBezTo>
                  <a:cubicBezTo>
                    <a:pt x="28507" y="36710"/>
                    <a:pt x="35993" y="31118"/>
                    <a:pt x="38061" y="22758"/>
                  </a:cubicBezTo>
                  <a:cubicBezTo>
                    <a:pt x="40497" y="12918"/>
                    <a:pt x="34492" y="2944"/>
                    <a:pt x="24652" y="542"/>
                  </a:cubicBezTo>
                  <a:cubicBezTo>
                    <a:pt x="23171" y="176"/>
                    <a:pt x="21688" y="1"/>
                    <a:pt x="2022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259;p54"/>
            <p:cNvSpPr/>
            <p:nvPr/>
          </p:nvSpPr>
          <p:spPr>
            <a:xfrm>
              <a:off x="3745264" y="1325996"/>
              <a:ext cx="323672" cy="321347"/>
            </a:xfrm>
            <a:custGeom>
              <a:avLst/>
              <a:gdLst/>
              <a:ahLst/>
              <a:cxnLst/>
              <a:rect l="l" t="t" r="r" b="b"/>
              <a:pathLst>
                <a:path w="37161" h="36894" extrusionOk="0">
                  <a:moveTo>
                    <a:pt x="18647" y="1"/>
                  </a:moveTo>
                  <a:lnTo>
                    <a:pt x="17413" y="34"/>
                  </a:lnTo>
                  <a:cubicBezTo>
                    <a:pt x="17213" y="67"/>
                    <a:pt x="17013" y="67"/>
                    <a:pt x="16779" y="67"/>
                  </a:cubicBezTo>
                  <a:lnTo>
                    <a:pt x="16179" y="167"/>
                  </a:lnTo>
                  <a:cubicBezTo>
                    <a:pt x="15779" y="234"/>
                    <a:pt x="15345" y="301"/>
                    <a:pt x="14945" y="368"/>
                  </a:cubicBezTo>
                  <a:cubicBezTo>
                    <a:pt x="14077" y="568"/>
                    <a:pt x="13277" y="801"/>
                    <a:pt x="12476" y="1101"/>
                  </a:cubicBezTo>
                  <a:cubicBezTo>
                    <a:pt x="11642" y="1402"/>
                    <a:pt x="10842" y="1735"/>
                    <a:pt x="10041" y="2135"/>
                  </a:cubicBezTo>
                  <a:cubicBezTo>
                    <a:pt x="9674" y="2369"/>
                    <a:pt x="9307" y="2602"/>
                    <a:pt x="8907" y="2836"/>
                  </a:cubicBezTo>
                  <a:cubicBezTo>
                    <a:pt x="8707" y="2969"/>
                    <a:pt x="8507" y="3069"/>
                    <a:pt x="8340" y="3203"/>
                  </a:cubicBezTo>
                  <a:lnTo>
                    <a:pt x="7806" y="3603"/>
                  </a:lnTo>
                  <a:cubicBezTo>
                    <a:pt x="7072" y="4137"/>
                    <a:pt x="6372" y="4737"/>
                    <a:pt x="5705" y="5371"/>
                  </a:cubicBezTo>
                  <a:lnTo>
                    <a:pt x="4771" y="6439"/>
                  </a:lnTo>
                  <a:lnTo>
                    <a:pt x="4537" y="6705"/>
                  </a:lnTo>
                  <a:lnTo>
                    <a:pt x="4304" y="6972"/>
                  </a:lnTo>
                  <a:lnTo>
                    <a:pt x="3903" y="7539"/>
                  </a:lnTo>
                  <a:lnTo>
                    <a:pt x="3470" y="8106"/>
                  </a:lnTo>
                  <a:lnTo>
                    <a:pt x="3103" y="8707"/>
                  </a:lnTo>
                  <a:lnTo>
                    <a:pt x="2736" y="9341"/>
                  </a:lnTo>
                  <a:lnTo>
                    <a:pt x="2536" y="9641"/>
                  </a:lnTo>
                  <a:lnTo>
                    <a:pt x="2402" y="9974"/>
                  </a:lnTo>
                  <a:lnTo>
                    <a:pt x="1769" y="11275"/>
                  </a:lnTo>
                  <a:lnTo>
                    <a:pt x="1268" y="12643"/>
                  </a:lnTo>
                  <a:cubicBezTo>
                    <a:pt x="1" y="16412"/>
                    <a:pt x="1" y="20515"/>
                    <a:pt x="1268" y="24285"/>
                  </a:cubicBezTo>
                  <a:lnTo>
                    <a:pt x="1802" y="25619"/>
                  </a:lnTo>
                  <a:cubicBezTo>
                    <a:pt x="2002" y="26053"/>
                    <a:pt x="2202" y="26486"/>
                    <a:pt x="2402" y="26920"/>
                  </a:cubicBezTo>
                  <a:lnTo>
                    <a:pt x="2569" y="27253"/>
                  </a:lnTo>
                  <a:lnTo>
                    <a:pt x="2769" y="27554"/>
                  </a:lnTo>
                  <a:lnTo>
                    <a:pt x="3136" y="28154"/>
                  </a:lnTo>
                  <a:lnTo>
                    <a:pt x="3503" y="28755"/>
                  </a:lnTo>
                  <a:lnTo>
                    <a:pt x="3937" y="29322"/>
                  </a:lnTo>
                  <a:lnTo>
                    <a:pt x="4337" y="29889"/>
                  </a:lnTo>
                  <a:lnTo>
                    <a:pt x="4537" y="30189"/>
                  </a:lnTo>
                  <a:lnTo>
                    <a:pt x="4804" y="30456"/>
                  </a:lnTo>
                  <a:lnTo>
                    <a:pt x="5738" y="31490"/>
                  </a:lnTo>
                  <a:cubicBezTo>
                    <a:pt x="6372" y="32124"/>
                    <a:pt x="7072" y="32691"/>
                    <a:pt x="7806" y="33258"/>
                  </a:cubicBezTo>
                  <a:lnTo>
                    <a:pt x="8340" y="33658"/>
                  </a:lnTo>
                  <a:cubicBezTo>
                    <a:pt x="8540" y="33791"/>
                    <a:pt x="8740" y="33892"/>
                    <a:pt x="8940" y="34025"/>
                  </a:cubicBezTo>
                  <a:cubicBezTo>
                    <a:pt x="9307" y="34258"/>
                    <a:pt x="9674" y="34492"/>
                    <a:pt x="10075" y="34725"/>
                  </a:cubicBezTo>
                  <a:cubicBezTo>
                    <a:pt x="10842" y="35126"/>
                    <a:pt x="11642" y="35459"/>
                    <a:pt x="12476" y="35760"/>
                  </a:cubicBezTo>
                  <a:cubicBezTo>
                    <a:pt x="13277" y="36060"/>
                    <a:pt x="14111" y="36293"/>
                    <a:pt x="14945" y="36493"/>
                  </a:cubicBezTo>
                  <a:cubicBezTo>
                    <a:pt x="15345" y="36593"/>
                    <a:pt x="15779" y="36627"/>
                    <a:pt x="16179" y="36694"/>
                  </a:cubicBezTo>
                  <a:lnTo>
                    <a:pt x="16813" y="36794"/>
                  </a:lnTo>
                  <a:cubicBezTo>
                    <a:pt x="17013" y="36827"/>
                    <a:pt x="17213" y="36827"/>
                    <a:pt x="17413" y="36827"/>
                  </a:cubicBezTo>
                  <a:lnTo>
                    <a:pt x="18647" y="36894"/>
                  </a:lnTo>
                  <a:cubicBezTo>
                    <a:pt x="19048" y="36894"/>
                    <a:pt x="19448" y="36827"/>
                    <a:pt x="19848" y="36827"/>
                  </a:cubicBezTo>
                  <a:cubicBezTo>
                    <a:pt x="20615" y="36794"/>
                    <a:pt x="21416" y="36694"/>
                    <a:pt x="22183" y="36560"/>
                  </a:cubicBezTo>
                  <a:cubicBezTo>
                    <a:pt x="22550" y="36493"/>
                    <a:pt x="22917" y="36427"/>
                    <a:pt x="23284" y="36293"/>
                  </a:cubicBezTo>
                  <a:cubicBezTo>
                    <a:pt x="23651" y="36193"/>
                    <a:pt x="24018" y="36126"/>
                    <a:pt x="24385" y="36026"/>
                  </a:cubicBezTo>
                  <a:lnTo>
                    <a:pt x="25419" y="35626"/>
                  </a:lnTo>
                  <a:lnTo>
                    <a:pt x="25919" y="35426"/>
                  </a:lnTo>
                  <a:lnTo>
                    <a:pt x="26420" y="35226"/>
                  </a:lnTo>
                  <a:lnTo>
                    <a:pt x="27387" y="34759"/>
                  </a:lnTo>
                  <a:cubicBezTo>
                    <a:pt x="27687" y="34592"/>
                    <a:pt x="27987" y="34392"/>
                    <a:pt x="28288" y="34225"/>
                  </a:cubicBezTo>
                  <a:cubicBezTo>
                    <a:pt x="28554" y="34058"/>
                    <a:pt x="28855" y="33858"/>
                    <a:pt x="29121" y="33691"/>
                  </a:cubicBezTo>
                  <a:lnTo>
                    <a:pt x="29922" y="33091"/>
                  </a:lnTo>
                  <a:cubicBezTo>
                    <a:pt x="31790" y="31657"/>
                    <a:pt x="33391" y="29889"/>
                    <a:pt x="34592" y="27854"/>
                  </a:cubicBezTo>
                  <a:cubicBezTo>
                    <a:pt x="35493" y="26319"/>
                    <a:pt x="36193" y="24652"/>
                    <a:pt x="36593" y="22917"/>
                  </a:cubicBezTo>
                  <a:cubicBezTo>
                    <a:pt x="36694" y="22583"/>
                    <a:pt x="36760" y="22250"/>
                    <a:pt x="36827" y="21916"/>
                  </a:cubicBezTo>
                  <a:cubicBezTo>
                    <a:pt x="36860" y="21616"/>
                    <a:pt x="36894" y="21316"/>
                    <a:pt x="36960" y="21016"/>
                  </a:cubicBezTo>
                  <a:cubicBezTo>
                    <a:pt x="36994" y="20749"/>
                    <a:pt x="37027" y="20482"/>
                    <a:pt x="37060" y="20248"/>
                  </a:cubicBezTo>
                  <a:cubicBezTo>
                    <a:pt x="37094" y="20015"/>
                    <a:pt x="37094" y="19815"/>
                    <a:pt x="37094" y="19615"/>
                  </a:cubicBezTo>
                  <a:cubicBezTo>
                    <a:pt x="37127" y="19248"/>
                    <a:pt x="37127" y="18948"/>
                    <a:pt x="37127" y="18747"/>
                  </a:cubicBezTo>
                  <a:lnTo>
                    <a:pt x="37127" y="18447"/>
                  </a:lnTo>
                  <a:cubicBezTo>
                    <a:pt x="37127" y="18447"/>
                    <a:pt x="37094" y="18547"/>
                    <a:pt x="37094" y="18747"/>
                  </a:cubicBezTo>
                  <a:cubicBezTo>
                    <a:pt x="37094" y="18948"/>
                    <a:pt x="37060" y="19214"/>
                    <a:pt x="37027" y="19615"/>
                  </a:cubicBezTo>
                  <a:cubicBezTo>
                    <a:pt x="37027" y="19815"/>
                    <a:pt x="37027" y="20015"/>
                    <a:pt x="36994" y="20248"/>
                  </a:cubicBezTo>
                  <a:cubicBezTo>
                    <a:pt x="36994" y="20482"/>
                    <a:pt x="36927" y="20749"/>
                    <a:pt x="36894" y="21016"/>
                  </a:cubicBezTo>
                  <a:cubicBezTo>
                    <a:pt x="36860" y="21283"/>
                    <a:pt x="36794" y="21583"/>
                    <a:pt x="36760" y="21916"/>
                  </a:cubicBezTo>
                  <a:cubicBezTo>
                    <a:pt x="36694" y="22250"/>
                    <a:pt x="36593" y="22583"/>
                    <a:pt x="36493" y="22917"/>
                  </a:cubicBezTo>
                  <a:cubicBezTo>
                    <a:pt x="36093" y="24618"/>
                    <a:pt x="35393" y="26253"/>
                    <a:pt x="34492" y="27787"/>
                  </a:cubicBezTo>
                  <a:cubicBezTo>
                    <a:pt x="33291" y="29789"/>
                    <a:pt x="31690" y="31557"/>
                    <a:pt x="29822" y="32991"/>
                  </a:cubicBezTo>
                  <a:lnTo>
                    <a:pt x="29055" y="33558"/>
                  </a:lnTo>
                  <a:cubicBezTo>
                    <a:pt x="28755" y="33758"/>
                    <a:pt x="28488" y="33925"/>
                    <a:pt x="28187" y="34092"/>
                  </a:cubicBezTo>
                  <a:cubicBezTo>
                    <a:pt x="27887" y="34258"/>
                    <a:pt x="27620" y="34459"/>
                    <a:pt x="27287" y="34625"/>
                  </a:cubicBezTo>
                  <a:lnTo>
                    <a:pt x="26353" y="35059"/>
                  </a:lnTo>
                  <a:lnTo>
                    <a:pt x="25852" y="35293"/>
                  </a:lnTo>
                  <a:lnTo>
                    <a:pt x="25352" y="35493"/>
                  </a:lnTo>
                  <a:lnTo>
                    <a:pt x="24318" y="35860"/>
                  </a:lnTo>
                  <a:cubicBezTo>
                    <a:pt x="23984" y="35960"/>
                    <a:pt x="23618" y="36060"/>
                    <a:pt x="23251" y="36160"/>
                  </a:cubicBezTo>
                  <a:cubicBezTo>
                    <a:pt x="22884" y="36260"/>
                    <a:pt x="22517" y="36327"/>
                    <a:pt x="22150" y="36393"/>
                  </a:cubicBezTo>
                  <a:cubicBezTo>
                    <a:pt x="21383" y="36527"/>
                    <a:pt x="20615" y="36627"/>
                    <a:pt x="19848" y="36660"/>
                  </a:cubicBezTo>
                  <a:cubicBezTo>
                    <a:pt x="19448" y="36694"/>
                    <a:pt x="19081" y="36694"/>
                    <a:pt x="18647" y="36694"/>
                  </a:cubicBezTo>
                  <a:lnTo>
                    <a:pt x="17446" y="36660"/>
                  </a:lnTo>
                  <a:cubicBezTo>
                    <a:pt x="17246" y="36627"/>
                    <a:pt x="17046" y="36627"/>
                    <a:pt x="16813" y="36593"/>
                  </a:cubicBezTo>
                  <a:lnTo>
                    <a:pt x="16212" y="36527"/>
                  </a:lnTo>
                  <a:cubicBezTo>
                    <a:pt x="15812" y="36460"/>
                    <a:pt x="15412" y="36393"/>
                    <a:pt x="14978" y="36327"/>
                  </a:cubicBezTo>
                  <a:cubicBezTo>
                    <a:pt x="13310" y="35926"/>
                    <a:pt x="11709" y="35326"/>
                    <a:pt x="10175" y="34559"/>
                  </a:cubicBezTo>
                  <a:cubicBezTo>
                    <a:pt x="9774" y="34359"/>
                    <a:pt x="9407" y="34092"/>
                    <a:pt x="9040" y="33858"/>
                  </a:cubicBezTo>
                  <a:cubicBezTo>
                    <a:pt x="8840" y="33758"/>
                    <a:pt x="8640" y="33658"/>
                    <a:pt x="8473" y="33525"/>
                  </a:cubicBezTo>
                  <a:lnTo>
                    <a:pt x="7940" y="33091"/>
                  </a:lnTo>
                  <a:cubicBezTo>
                    <a:pt x="7206" y="32557"/>
                    <a:pt x="6505" y="31957"/>
                    <a:pt x="5838" y="31323"/>
                  </a:cubicBezTo>
                  <a:lnTo>
                    <a:pt x="4938" y="30322"/>
                  </a:lnTo>
                  <a:lnTo>
                    <a:pt x="4704" y="30055"/>
                  </a:lnTo>
                  <a:lnTo>
                    <a:pt x="4471" y="29789"/>
                  </a:lnTo>
                  <a:lnTo>
                    <a:pt x="4070" y="29222"/>
                  </a:lnTo>
                  <a:lnTo>
                    <a:pt x="3637" y="28654"/>
                  </a:lnTo>
                  <a:lnTo>
                    <a:pt x="3270" y="28054"/>
                  </a:lnTo>
                  <a:lnTo>
                    <a:pt x="2903" y="27454"/>
                  </a:lnTo>
                  <a:lnTo>
                    <a:pt x="2736" y="27153"/>
                  </a:lnTo>
                  <a:lnTo>
                    <a:pt x="2569" y="26820"/>
                  </a:lnTo>
                  <a:cubicBezTo>
                    <a:pt x="2369" y="26420"/>
                    <a:pt x="2136" y="25986"/>
                    <a:pt x="1969" y="25552"/>
                  </a:cubicBezTo>
                  <a:cubicBezTo>
                    <a:pt x="1802" y="25085"/>
                    <a:pt x="1635" y="24652"/>
                    <a:pt x="1468" y="24185"/>
                  </a:cubicBezTo>
                  <a:cubicBezTo>
                    <a:pt x="201" y="20449"/>
                    <a:pt x="201" y="16412"/>
                    <a:pt x="1468" y="12676"/>
                  </a:cubicBezTo>
                  <a:lnTo>
                    <a:pt x="1969" y="11342"/>
                  </a:lnTo>
                  <a:lnTo>
                    <a:pt x="2569" y="10041"/>
                  </a:lnTo>
                  <a:lnTo>
                    <a:pt x="2736" y="9741"/>
                  </a:lnTo>
                  <a:lnTo>
                    <a:pt x="2936" y="9441"/>
                  </a:lnTo>
                  <a:lnTo>
                    <a:pt x="3303" y="8807"/>
                  </a:lnTo>
                  <a:lnTo>
                    <a:pt x="3670" y="8206"/>
                  </a:lnTo>
                  <a:lnTo>
                    <a:pt x="4070" y="7673"/>
                  </a:lnTo>
                  <a:lnTo>
                    <a:pt x="4504" y="7106"/>
                  </a:lnTo>
                  <a:lnTo>
                    <a:pt x="4704" y="6805"/>
                  </a:lnTo>
                  <a:lnTo>
                    <a:pt x="4938" y="6572"/>
                  </a:lnTo>
                  <a:lnTo>
                    <a:pt x="5872" y="5538"/>
                  </a:lnTo>
                  <a:cubicBezTo>
                    <a:pt x="6505" y="4904"/>
                    <a:pt x="7206" y="4337"/>
                    <a:pt x="7940" y="3770"/>
                  </a:cubicBezTo>
                  <a:lnTo>
                    <a:pt x="8473" y="3370"/>
                  </a:lnTo>
                  <a:cubicBezTo>
                    <a:pt x="8674" y="3236"/>
                    <a:pt x="8874" y="3136"/>
                    <a:pt x="9040" y="3003"/>
                  </a:cubicBezTo>
                  <a:cubicBezTo>
                    <a:pt x="9441" y="2803"/>
                    <a:pt x="9808" y="2536"/>
                    <a:pt x="10175" y="2336"/>
                  </a:cubicBezTo>
                  <a:cubicBezTo>
                    <a:pt x="10942" y="1935"/>
                    <a:pt x="11742" y="1568"/>
                    <a:pt x="12576" y="1302"/>
                  </a:cubicBezTo>
                  <a:cubicBezTo>
                    <a:pt x="13344" y="1001"/>
                    <a:pt x="14177" y="768"/>
                    <a:pt x="15011" y="568"/>
                  </a:cubicBezTo>
                  <a:cubicBezTo>
                    <a:pt x="15378" y="501"/>
                    <a:pt x="15812" y="434"/>
                    <a:pt x="16212" y="368"/>
                  </a:cubicBezTo>
                  <a:lnTo>
                    <a:pt x="16846" y="267"/>
                  </a:lnTo>
                  <a:cubicBezTo>
                    <a:pt x="17046" y="234"/>
                    <a:pt x="17246" y="234"/>
                    <a:pt x="17446" y="234"/>
                  </a:cubicBezTo>
                  <a:lnTo>
                    <a:pt x="18647" y="167"/>
                  </a:lnTo>
                  <a:cubicBezTo>
                    <a:pt x="19048" y="167"/>
                    <a:pt x="19448" y="234"/>
                    <a:pt x="19848" y="234"/>
                  </a:cubicBezTo>
                  <a:cubicBezTo>
                    <a:pt x="20615" y="267"/>
                    <a:pt x="21383" y="334"/>
                    <a:pt x="22150" y="501"/>
                  </a:cubicBezTo>
                  <a:cubicBezTo>
                    <a:pt x="22517" y="568"/>
                    <a:pt x="22884" y="634"/>
                    <a:pt x="23251" y="734"/>
                  </a:cubicBezTo>
                  <a:cubicBezTo>
                    <a:pt x="23618" y="835"/>
                    <a:pt x="23984" y="901"/>
                    <a:pt x="24351" y="1035"/>
                  </a:cubicBezTo>
                  <a:lnTo>
                    <a:pt x="25352" y="1402"/>
                  </a:lnTo>
                  <a:lnTo>
                    <a:pt x="25886" y="1602"/>
                  </a:lnTo>
                  <a:lnTo>
                    <a:pt x="26353" y="1835"/>
                  </a:lnTo>
                  <a:lnTo>
                    <a:pt x="27320" y="2269"/>
                  </a:lnTo>
                  <a:cubicBezTo>
                    <a:pt x="27620" y="2436"/>
                    <a:pt x="27887" y="2602"/>
                    <a:pt x="28187" y="2803"/>
                  </a:cubicBezTo>
                  <a:cubicBezTo>
                    <a:pt x="28488" y="2969"/>
                    <a:pt x="28788" y="3136"/>
                    <a:pt x="29055" y="3303"/>
                  </a:cubicBezTo>
                  <a:lnTo>
                    <a:pt x="29822" y="3903"/>
                  </a:lnTo>
                  <a:cubicBezTo>
                    <a:pt x="31690" y="5304"/>
                    <a:pt x="33258" y="7072"/>
                    <a:pt x="34492" y="9107"/>
                  </a:cubicBezTo>
                  <a:cubicBezTo>
                    <a:pt x="35393" y="10608"/>
                    <a:pt x="36093" y="12243"/>
                    <a:pt x="36527" y="13977"/>
                  </a:cubicBezTo>
                  <a:cubicBezTo>
                    <a:pt x="36593" y="14344"/>
                    <a:pt x="36694" y="14644"/>
                    <a:pt x="36760" y="14978"/>
                  </a:cubicBezTo>
                  <a:cubicBezTo>
                    <a:pt x="36794" y="15278"/>
                    <a:pt x="36860" y="15578"/>
                    <a:pt x="36894" y="15879"/>
                  </a:cubicBezTo>
                  <a:cubicBezTo>
                    <a:pt x="36927" y="16146"/>
                    <a:pt x="36994" y="16412"/>
                    <a:pt x="37027" y="16646"/>
                  </a:cubicBezTo>
                  <a:cubicBezTo>
                    <a:pt x="37027" y="16846"/>
                    <a:pt x="37060" y="17080"/>
                    <a:pt x="37060" y="17280"/>
                  </a:cubicBezTo>
                  <a:cubicBezTo>
                    <a:pt x="37094" y="17647"/>
                    <a:pt x="37094" y="17947"/>
                    <a:pt x="37094" y="18147"/>
                  </a:cubicBezTo>
                  <a:cubicBezTo>
                    <a:pt x="37127" y="18347"/>
                    <a:pt x="37127" y="18447"/>
                    <a:pt x="37127" y="18447"/>
                  </a:cubicBezTo>
                  <a:cubicBezTo>
                    <a:pt x="37127" y="18447"/>
                    <a:pt x="37161" y="18347"/>
                    <a:pt x="37161" y="18147"/>
                  </a:cubicBezTo>
                  <a:cubicBezTo>
                    <a:pt x="37127" y="17947"/>
                    <a:pt x="37127" y="17647"/>
                    <a:pt x="37127" y="17280"/>
                  </a:cubicBezTo>
                  <a:cubicBezTo>
                    <a:pt x="37094" y="17080"/>
                    <a:pt x="37094" y="16846"/>
                    <a:pt x="37094" y="16613"/>
                  </a:cubicBezTo>
                  <a:cubicBezTo>
                    <a:pt x="37060" y="16379"/>
                    <a:pt x="37027" y="16146"/>
                    <a:pt x="36994" y="15845"/>
                  </a:cubicBezTo>
                  <a:cubicBezTo>
                    <a:pt x="36927" y="15578"/>
                    <a:pt x="36894" y="15278"/>
                    <a:pt x="36860" y="14945"/>
                  </a:cubicBezTo>
                  <a:cubicBezTo>
                    <a:pt x="36827" y="14644"/>
                    <a:pt x="36694" y="14311"/>
                    <a:pt x="36627" y="13944"/>
                  </a:cubicBezTo>
                  <a:cubicBezTo>
                    <a:pt x="36193" y="12209"/>
                    <a:pt x="35526" y="10541"/>
                    <a:pt x="34592" y="9040"/>
                  </a:cubicBezTo>
                  <a:cubicBezTo>
                    <a:pt x="33391" y="7006"/>
                    <a:pt x="31823" y="5204"/>
                    <a:pt x="29955" y="3770"/>
                  </a:cubicBezTo>
                  <a:lnTo>
                    <a:pt x="29155" y="3203"/>
                  </a:lnTo>
                  <a:cubicBezTo>
                    <a:pt x="28888" y="3003"/>
                    <a:pt x="28588" y="2836"/>
                    <a:pt x="28288" y="2669"/>
                  </a:cubicBezTo>
                  <a:cubicBezTo>
                    <a:pt x="27987" y="2469"/>
                    <a:pt x="27720" y="2269"/>
                    <a:pt x="27387" y="2135"/>
                  </a:cubicBezTo>
                  <a:lnTo>
                    <a:pt x="26420" y="1668"/>
                  </a:lnTo>
                  <a:lnTo>
                    <a:pt x="25919" y="1435"/>
                  </a:lnTo>
                  <a:lnTo>
                    <a:pt x="25419" y="1235"/>
                  </a:lnTo>
                  <a:lnTo>
                    <a:pt x="24385" y="868"/>
                  </a:lnTo>
                  <a:cubicBezTo>
                    <a:pt x="24018" y="734"/>
                    <a:pt x="23651" y="668"/>
                    <a:pt x="23284" y="568"/>
                  </a:cubicBezTo>
                  <a:cubicBezTo>
                    <a:pt x="22917" y="468"/>
                    <a:pt x="22550" y="368"/>
                    <a:pt x="22183" y="301"/>
                  </a:cubicBezTo>
                  <a:cubicBezTo>
                    <a:pt x="21383" y="167"/>
                    <a:pt x="20615" y="67"/>
                    <a:pt x="19848" y="34"/>
                  </a:cubicBezTo>
                  <a:cubicBezTo>
                    <a:pt x="19448" y="34"/>
                    <a:pt x="19048" y="1"/>
                    <a:pt x="18647" y="1"/>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260;p54"/>
            <p:cNvSpPr/>
            <p:nvPr/>
          </p:nvSpPr>
          <p:spPr>
            <a:xfrm>
              <a:off x="3840273" y="1414542"/>
              <a:ext cx="137435" cy="128473"/>
            </a:xfrm>
            <a:custGeom>
              <a:avLst/>
              <a:gdLst/>
              <a:ahLst/>
              <a:cxnLst/>
              <a:rect l="l" t="t" r="r" b="b"/>
              <a:pathLst>
                <a:path w="15779" h="14750" extrusionOk="0">
                  <a:moveTo>
                    <a:pt x="7873" y="0"/>
                  </a:moveTo>
                  <a:cubicBezTo>
                    <a:pt x="7689" y="0"/>
                    <a:pt x="7506" y="92"/>
                    <a:pt x="7406" y="275"/>
                  </a:cubicBezTo>
                  <a:lnTo>
                    <a:pt x="5438" y="4312"/>
                  </a:lnTo>
                  <a:cubicBezTo>
                    <a:pt x="5338" y="4478"/>
                    <a:pt x="5204" y="4578"/>
                    <a:pt x="5037" y="4612"/>
                  </a:cubicBezTo>
                  <a:lnTo>
                    <a:pt x="601" y="5246"/>
                  </a:lnTo>
                  <a:cubicBezTo>
                    <a:pt x="167" y="5312"/>
                    <a:pt x="0" y="5813"/>
                    <a:pt x="301" y="6146"/>
                  </a:cubicBezTo>
                  <a:lnTo>
                    <a:pt x="3536" y="9282"/>
                  </a:lnTo>
                  <a:cubicBezTo>
                    <a:pt x="3636" y="9382"/>
                    <a:pt x="3703" y="9549"/>
                    <a:pt x="3670" y="9716"/>
                  </a:cubicBezTo>
                  <a:lnTo>
                    <a:pt x="2903" y="14152"/>
                  </a:lnTo>
                  <a:cubicBezTo>
                    <a:pt x="2850" y="14491"/>
                    <a:pt x="3105" y="14749"/>
                    <a:pt x="3410" y="14749"/>
                  </a:cubicBezTo>
                  <a:cubicBezTo>
                    <a:pt x="3494" y="14749"/>
                    <a:pt x="3583" y="14729"/>
                    <a:pt x="3670" y="14686"/>
                  </a:cubicBezTo>
                  <a:lnTo>
                    <a:pt x="7639" y="12618"/>
                  </a:lnTo>
                  <a:cubicBezTo>
                    <a:pt x="7706" y="12568"/>
                    <a:pt x="7789" y="12543"/>
                    <a:pt x="7873" y="12543"/>
                  </a:cubicBezTo>
                  <a:cubicBezTo>
                    <a:pt x="7956" y="12543"/>
                    <a:pt x="8040" y="12568"/>
                    <a:pt x="8106" y="12618"/>
                  </a:cubicBezTo>
                  <a:lnTo>
                    <a:pt x="12109" y="14686"/>
                  </a:lnTo>
                  <a:cubicBezTo>
                    <a:pt x="12189" y="14729"/>
                    <a:pt x="12272" y="14749"/>
                    <a:pt x="12352" y="14749"/>
                  </a:cubicBezTo>
                  <a:cubicBezTo>
                    <a:pt x="12641" y="14749"/>
                    <a:pt x="12895" y="14491"/>
                    <a:pt x="12843" y="14152"/>
                  </a:cubicBezTo>
                  <a:lnTo>
                    <a:pt x="12076" y="9716"/>
                  </a:lnTo>
                  <a:cubicBezTo>
                    <a:pt x="12076" y="9549"/>
                    <a:pt x="12109" y="9382"/>
                    <a:pt x="12243" y="9282"/>
                  </a:cubicBezTo>
                  <a:lnTo>
                    <a:pt x="15445" y="6146"/>
                  </a:lnTo>
                  <a:cubicBezTo>
                    <a:pt x="15778" y="5846"/>
                    <a:pt x="15578" y="5312"/>
                    <a:pt x="15178" y="5246"/>
                  </a:cubicBezTo>
                  <a:lnTo>
                    <a:pt x="10708" y="4612"/>
                  </a:lnTo>
                  <a:cubicBezTo>
                    <a:pt x="10541" y="4578"/>
                    <a:pt x="10408" y="4478"/>
                    <a:pt x="10341" y="4312"/>
                  </a:cubicBezTo>
                  <a:lnTo>
                    <a:pt x="8340" y="275"/>
                  </a:lnTo>
                  <a:cubicBezTo>
                    <a:pt x="8240" y="92"/>
                    <a:pt x="8056" y="0"/>
                    <a:pt x="7873"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261;p54"/>
            <p:cNvSpPr/>
            <p:nvPr/>
          </p:nvSpPr>
          <p:spPr>
            <a:xfrm>
              <a:off x="3840273" y="1414281"/>
              <a:ext cx="137435" cy="129744"/>
            </a:xfrm>
            <a:custGeom>
              <a:avLst/>
              <a:gdLst/>
              <a:ahLst/>
              <a:cxnLst/>
              <a:rect l="l" t="t" r="r" b="b"/>
              <a:pathLst>
                <a:path w="15779" h="14896" extrusionOk="0">
                  <a:moveTo>
                    <a:pt x="8273" y="205"/>
                  </a:moveTo>
                  <a:lnTo>
                    <a:pt x="8273" y="205"/>
                  </a:lnTo>
                  <a:cubicBezTo>
                    <a:pt x="8340" y="272"/>
                    <a:pt x="8340" y="305"/>
                    <a:pt x="8340" y="305"/>
                  </a:cubicBezTo>
                  <a:lnTo>
                    <a:pt x="8340" y="305"/>
                  </a:lnTo>
                  <a:cubicBezTo>
                    <a:pt x="8340" y="272"/>
                    <a:pt x="8306" y="239"/>
                    <a:pt x="8273" y="205"/>
                  </a:cubicBezTo>
                  <a:close/>
                  <a:moveTo>
                    <a:pt x="7835" y="0"/>
                  </a:moveTo>
                  <a:cubicBezTo>
                    <a:pt x="7626" y="0"/>
                    <a:pt x="7429" y="129"/>
                    <a:pt x="7339" y="339"/>
                  </a:cubicBezTo>
                  <a:cubicBezTo>
                    <a:pt x="7239" y="572"/>
                    <a:pt x="7106" y="839"/>
                    <a:pt x="6939" y="1139"/>
                  </a:cubicBezTo>
                  <a:lnTo>
                    <a:pt x="5838" y="3341"/>
                  </a:lnTo>
                  <a:lnTo>
                    <a:pt x="5504" y="3975"/>
                  </a:lnTo>
                  <a:lnTo>
                    <a:pt x="5338" y="4342"/>
                  </a:lnTo>
                  <a:cubicBezTo>
                    <a:pt x="5271" y="4442"/>
                    <a:pt x="5171" y="4508"/>
                    <a:pt x="5071" y="4542"/>
                  </a:cubicBezTo>
                  <a:lnTo>
                    <a:pt x="3370" y="4775"/>
                  </a:lnTo>
                  <a:lnTo>
                    <a:pt x="1502" y="5042"/>
                  </a:lnTo>
                  <a:lnTo>
                    <a:pt x="501" y="5209"/>
                  </a:lnTo>
                  <a:cubicBezTo>
                    <a:pt x="301" y="5242"/>
                    <a:pt x="134" y="5409"/>
                    <a:pt x="101" y="5576"/>
                  </a:cubicBezTo>
                  <a:cubicBezTo>
                    <a:pt x="0" y="5776"/>
                    <a:pt x="67" y="6010"/>
                    <a:pt x="167" y="6176"/>
                  </a:cubicBezTo>
                  <a:lnTo>
                    <a:pt x="3403" y="9345"/>
                  </a:lnTo>
                  <a:cubicBezTo>
                    <a:pt x="3536" y="9445"/>
                    <a:pt x="3603" y="9612"/>
                    <a:pt x="3536" y="9779"/>
                  </a:cubicBezTo>
                  <a:lnTo>
                    <a:pt x="3436" y="10379"/>
                  </a:lnTo>
                  <a:cubicBezTo>
                    <a:pt x="3370" y="10780"/>
                    <a:pt x="3303" y="11180"/>
                    <a:pt x="3236" y="11614"/>
                  </a:cubicBezTo>
                  <a:cubicBezTo>
                    <a:pt x="3103" y="12414"/>
                    <a:pt x="2969" y="13248"/>
                    <a:pt x="2836" y="14115"/>
                  </a:cubicBezTo>
                  <a:cubicBezTo>
                    <a:pt x="2769" y="14382"/>
                    <a:pt x="2869" y="14649"/>
                    <a:pt x="3103" y="14782"/>
                  </a:cubicBezTo>
                  <a:cubicBezTo>
                    <a:pt x="3203" y="14849"/>
                    <a:pt x="3336" y="14883"/>
                    <a:pt x="3470" y="14883"/>
                  </a:cubicBezTo>
                  <a:cubicBezTo>
                    <a:pt x="3603" y="14849"/>
                    <a:pt x="3703" y="14816"/>
                    <a:pt x="3837" y="14749"/>
                  </a:cubicBezTo>
                  <a:lnTo>
                    <a:pt x="5004" y="14149"/>
                  </a:lnTo>
                  <a:lnTo>
                    <a:pt x="7406" y="12881"/>
                  </a:lnTo>
                  <a:lnTo>
                    <a:pt x="7706" y="12714"/>
                  </a:lnTo>
                  <a:cubicBezTo>
                    <a:pt x="7756" y="12698"/>
                    <a:pt x="7798" y="12689"/>
                    <a:pt x="7839" y="12689"/>
                  </a:cubicBezTo>
                  <a:cubicBezTo>
                    <a:pt x="7881" y="12689"/>
                    <a:pt x="7923" y="12698"/>
                    <a:pt x="7973" y="12714"/>
                  </a:cubicBezTo>
                  <a:cubicBezTo>
                    <a:pt x="8073" y="12714"/>
                    <a:pt x="8173" y="12781"/>
                    <a:pt x="8273" y="12814"/>
                  </a:cubicBezTo>
                  <a:lnTo>
                    <a:pt x="8573" y="12981"/>
                  </a:lnTo>
                  <a:lnTo>
                    <a:pt x="9707" y="13615"/>
                  </a:lnTo>
                  <a:lnTo>
                    <a:pt x="12076" y="14849"/>
                  </a:lnTo>
                  <a:cubicBezTo>
                    <a:pt x="12148" y="14880"/>
                    <a:pt x="12227" y="14895"/>
                    <a:pt x="12306" y="14895"/>
                  </a:cubicBezTo>
                  <a:cubicBezTo>
                    <a:pt x="12482" y="14895"/>
                    <a:pt x="12661" y="14821"/>
                    <a:pt x="12776" y="14682"/>
                  </a:cubicBezTo>
                  <a:cubicBezTo>
                    <a:pt x="12876" y="14582"/>
                    <a:pt x="12910" y="14482"/>
                    <a:pt x="12943" y="14349"/>
                  </a:cubicBezTo>
                  <a:cubicBezTo>
                    <a:pt x="12943" y="14215"/>
                    <a:pt x="12910" y="14115"/>
                    <a:pt x="12910" y="13982"/>
                  </a:cubicBezTo>
                  <a:cubicBezTo>
                    <a:pt x="12810" y="13582"/>
                    <a:pt x="12743" y="13148"/>
                    <a:pt x="12676" y="12748"/>
                  </a:cubicBezTo>
                  <a:cubicBezTo>
                    <a:pt x="12543" y="11914"/>
                    <a:pt x="12409" y="11113"/>
                    <a:pt x="12276" y="10313"/>
                  </a:cubicBezTo>
                  <a:lnTo>
                    <a:pt x="12176" y="9746"/>
                  </a:lnTo>
                  <a:cubicBezTo>
                    <a:pt x="12142" y="9579"/>
                    <a:pt x="12209" y="9412"/>
                    <a:pt x="12343" y="9345"/>
                  </a:cubicBezTo>
                  <a:lnTo>
                    <a:pt x="13177" y="8511"/>
                  </a:lnTo>
                  <a:lnTo>
                    <a:pt x="14744" y="6977"/>
                  </a:lnTo>
                  <a:lnTo>
                    <a:pt x="15478" y="6276"/>
                  </a:lnTo>
                  <a:cubicBezTo>
                    <a:pt x="15778" y="5976"/>
                    <a:pt x="15745" y="5476"/>
                    <a:pt x="15378" y="5276"/>
                  </a:cubicBezTo>
                  <a:cubicBezTo>
                    <a:pt x="15211" y="5209"/>
                    <a:pt x="15045" y="5176"/>
                    <a:pt x="14878" y="5176"/>
                  </a:cubicBezTo>
                  <a:lnTo>
                    <a:pt x="14411" y="5109"/>
                  </a:lnTo>
                  <a:lnTo>
                    <a:pt x="13477" y="4975"/>
                  </a:lnTo>
                  <a:lnTo>
                    <a:pt x="11776" y="4709"/>
                  </a:lnTo>
                  <a:lnTo>
                    <a:pt x="11008" y="4608"/>
                  </a:lnTo>
                  <a:cubicBezTo>
                    <a:pt x="10875" y="4608"/>
                    <a:pt x="10741" y="4575"/>
                    <a:pt x="10641" y="4575"/>
                  </a:cubicBezTo>
                  <a:cubicBezTo>
                    <a:pt x="10541" y="4508"/>
                    <a:pt x="10441" y="4442"/>
                    <a:pt x="10408" y="4342"/>
                  </a:cubicBezTo>
                  <a:lnTo>
                    <a:pt x="9307" y="2173"/>
                  </a:lnTo>
                  <a:cubicBezTo>
                    <a:pt x="9007" y="1573"/>
                    <a:pt x="8773" y="1106"/>
                    <a:pt x="8607" y="806"/>
                  </a:cubicBezTo>
                  <a:cubicBezTo>
                    <a:pt x="8507" y="639"/>
                    <a:pt x="8473" y="539"/>
                    <a:pt x="8406" y="439"/>
                  </a:cubicBezTo>
                  <a:cubicBezTo>
                    <a:pt x="8373" y="372"/>
                    <a:pt x="8373" y="339"/>
                    <a:pt x="8340" y="305"/>
                  </a:cubicBezTo>
                  <a:lnTo>
                    <a:pt x="8340" y="305"/>
                  </a:lnTo>
                  <a:cubicBezTo>
                    <a:pt x="8340" y="305"/>
                    <a:pt x="8340" y="372"/>
                    <a:pt x="8373" y="439"/>
                  </a:cubicBezTo>
                  <a:lnTo>
                    <a:pt x="8573" y="806"/>
                  </a:lnTo>
                  <a:lnTo>
                    <a:pt x="9240" y="2207"/>
                  </a:lnTo>
                  <a:lnTo>
                    <a:pt x="10308" y="4408"/>
                  </a:lnTo>
                  <a:cubicBezTo>
                    <a:pt x="10375" y="4542"/>
                    <a:pt x="10475" y="4642"/>
                    <a:pt x="10608" y="4675"/>
                  </a:cubicBezTo>
                  <a:cubicBezTo>
                    <a:pt x="10775" y="4709"/>
                    <a:pt x="10875" y="4709"/>
                    <a:pt x="11008" y="4742"/>
                  </a:cubicBezTo>
                  <a:lnTo>
                    <a:pt x="11776" y="4842"/>
                  </a:lnTo>
                  <a:lnTo>
                    <a:pt x="13477" y="5109"/>
                  </a:lnTo>
                  <a:lnTo>
                    <a:pt x="14411" y="5242"/>
                  </a:lnTo>
                  <a:lnTo>
                    <a:pt x="14878" y="5309"/>
                  </a:lnTo>
                  <a:cubicBezTo>
                    <a:pt x="15045" y="5342"/>
                    <a:pt x="15178" y="5342"/>
                    <a:pt x="15345" y="5409"/>
                  </a:cubicBezTo>
                  <a:cubicBezTo>
                    <a:pt x="15612" y="5543"/>
                    <a:pt x="15645" y="5943"/>
                    <a:pt x="15378" y="6143"/>
                  </a:cubicBezTo>
                  <a:lnTo>
                    <a:pt x="14644" y="6843"/>
                  </a:lnTo>
                  <a:cubicBezTo>
                    <a:pt x="14111" y="7344"/>
                    <a:pt x="13610" y="7844"/>
                    <a:pt x="13076" y="8378"/>
                  </a:cubicBezTo>
                  <a:cubicBezTo>
                    <a:pt x="12776" y="8645"/>
                    <a:pt x="12509" y="8912"/>
                    <a:pt x="12243" y="9178"/>
                  </a:cubicBezTo>
                  <a:cubicBezTo>
                    <a:pt x="12042" y="9312"/>
                    <a:pt x="11976" y="9545"/>
                    <a:pt x="12009" y="9779"/>
                  </a:cubicBezTo>
                  <a:lnTo>
                    <a:pt x="12109" y="10379"/>
                  </a:lnTo>
                  <a:cubicBezTo>
                    <a:pt x="12243" y="11147"/>
                    <a:pt x="12376" y="11947"/>
                    <a:pt x="12509" y="12781"/>
                  </a:cubicBezTo>
                  <a:lnTo>
                    <a:pt x="12743" y="14015"/>
                  </a:lnTo>
                  <a:cubicBezTo>
                    <a:pt x="12743" y="14115"/>
                    <a:pt x="12776" y="14215"/>
                    <a:pt x="12776" y="14315"/>
                  </a:cubicBezTo>
                  <a:cubicBezTo>
                    <a:pt x="12750" y="14529"/>
                    <a:pt x="12552" y="14678"/>
                    <a:pt x="12355" y="14678"/>
                  </a:cubicBezTo>
                  <a:cubicBezTo>
                    <a:pt x="12305" y="14678"/>
                    <a:pt x="12256" y="14669"/>
                    <a:pt x="12209" y="14649"/>
                  </a:cubicBezTo>
                  <a:lnTo>
                    <a:pt x="9874" y="13415"/>
                  </a:lnTo>
                  <a:lnTo>
                    <a:pt x="8673" y="12814"/>
                  </a:lnTo>
                  <a:lnTo>
                    <a:pt x="8373" y="12648"/>
                  </a:lnTo>
                  <a:cubicBezTo>
                    <a:pt x="8273" y="12581"/>
                    <a:pt x="8140" y="12514"/>
                    <a:pt x="8040" y="12481"/>
                  </a:cubicBezTo>
                  <a:cubicBezTo>
                    <a:pt x="7995" y="12472"/>
                    <a:pt x="7953" y="12468"/>
                    <a:pt x="7912" y="12468"/>
                  </a:cubicBezTo>
                  <a:cubicBezTo>
                    <a:pt x="7801" y="12468"/>
                    <a:pt x="7704" y="12499"/>
                    <a:pt x="7606" y="12548"/>
                  </a:cubicBezTo>
                  <a:lnTo>
                    <a:pt x="7306" y="12714"/>
                  </a:lnTo>
                  <a:lnTo>
                    <a:pt x="4904" y="13949"/>
                  </a:lnTo>
                  <a:lnTo>
                    <a:pt x="3703" y="14582"/>
                  </a:lnTo>
                  <a:cubicBezTo>
                    <a:pt x="3636" y="14616"/>
                    <a:pt x="3536" y="14649"/>
                    <a:pt x="3470" y="14682"/>
                  </a:cubicBezTo>
                  <a:cubicBezTo>
                    <a:pt x="3370" y="14682"/>
                    <a:pt x="3269" y="14649"/>
                    <a:pt x="3203" y="14616"/>
                  </a:cubicBezTo>
                  <a:cubicBezTo>
                    <a:pt x="3036" y="14516"/>
                    <a:pt x="2969" y="14315"/>
                    <a:pt x="3036" y="14149"/>
                  </a:cubicBezTo>
                  <a:cubicBezTo>
                    <a:pt x="3169" y="13315"/>
                    <a:pt x="3303" y="12481"/>
                    <a:pt x="3436" y="11647"/>
                  </a:cubicBezTo>
                  <a:cubicBezTo>
                    <a:pt x="3503" y="11247"/>
                    <a:pt x="3570" y="10846"/>
                    <a:pt x="3636" y="10446"/>
                  </a:cubicBezTo>
                  <a:lnTo>
                    <a:pt x="3736" y="9846"/>
                  </a:lnTo>
                  <a:cubicBezTo>
                    <a:pt x="3803" y="9612"/>
                    <a:pt x="3736" y="9345"/>
                    <a:pt x="3570" y="9212"/>
                  </a:cubicBezTo>
                  <a:lnTo>
                    <a:pt x="334" y="6043"/>
                  </a:lnTo>
                  <a:cubicBezTo>
                    <a:pt x="134" y="5809"/>
                    <a:pt x="234" y="5442"/>
                    <a:pt x="568" y="5376"/>
                  </a:cubicBezTo>
                  <a:lnTo>
                    <a:pt x="1535" y="5209"/>
                  </a:lnTo>
                  <a:lnTo>
                    <a:pt x="3403" y="4942"/>
                  </a:lnTo>
                  <a:cubicBezTo>
                    <a:pt x="4003" y="4842"/>
                    <a:pt x="4570" y="4775"/>
                    <a:pt x="5137" y="4675"/>
                  </a:cubicBezTo>
                  <a:cubicBezTo>
                    <a:pt x="5271" y="4642"/>
                    <a:pt x="5404" y="4542"/>
                    <a:pt x="5471" y="4408"/>
                  </a:cubicBezTo>
                  <a:cubicBezTo>
                    <a:pt x="5538" y="4275"/>
                    <a:pt x="5571" y="4175"/>
                    <a:pt x="5638" y="4041"/>
                  </a:cubicBezTo>
                  <a:lnTo>
                    <a:pt x="5971" y="3374"/>
                  </a:lnTo>
                  <a:cubicBezTo>
                    <a:pt x="6372" y="2540"/>
                    <a:pt x="6739" y="1806"/>
                    <a:pt x="7039" y="1173"/>
                  </a:cubicBezTo>
                  <a:lnTo>
                    <a:pt x="7439" y="372"/>
                  </a:lnTo>
                  <a:cubicBezTo>
                    <a:pt x="7520" y="169"/>
                    <a:pt x="7713" y="53"/>
                    <a:pt x="7911" y="53"/>
                  </a:cubicBezTo>
                  <a:cubicBezTo>
                    <a:pt x="8038" y="53"/>
                    <a:pt x="8169" y="101"/>
                    <a:pt x="8273" y="205"/>
                  </a:cubicBezTo>
                  <a:cubicBezTo>
                    <a:pt x="8173" y="72"/>
                    <a:pt x="8040" y="5"/>
                    <a:pt x="7906" y="5"/>
                  </a:cubicBezTo>
                  <a:cubicBezTo>
                    <a:pt x="7882" y="2"/>
                    <a:pt x="7858" y="0"/>
                    <a:pt x="783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262;p54"/>
            <p:cNvSpPr/>
            <p:nvPr/>
          </p:nvSpPr>
          <p:spPr>
            <a:xfrm>
              <a:off x="3732478" y="1326798"/>
              <a:ext cx="352729" cy="319744"/>
            </a:xfrm>
            <a:custGeom>
              <a:avLst/>
              <a:gdLst/>
              <a:ahLst/>
              <a:cxnLst/>
              <a:rect l="l" t="t" r="r" b="b"/>
              <a:pathLst>
                <a:path w="40497" h="36710" extrusionOk="0">
                  <a:moveTo>
                    <a:pt x="20228" y="1"/>
                  </a:moveTo>
                  <a:cubicBezTo>
                    <a:pt x="11982" y="1"/>
                    <a:pt x="4476" y="5592"/>
                    <a:pt x="2436" y="13952"/>
                  </a:cubicBezTo>
                  <a:cubicBezTo>
                    <a:pt x="1" y="23792"/>
                    <a:pt x="6005" y="33733"/>
                    <a:pt x="15846" y="36168"/>
                  </a:cubicBezTo>
                  <a:cubicBezTo>
                    <a:pt x="17326" y="36534"/>
                    <a:pt x="18809" y="36710"/>
                    <a:pt x="20268" y="36710"/>
                  </a:cubicBezTo>
                  <a:cubicBezTo>
                    <a:pt x="28507" y="36710"/>
                    <a:pt x="35993" y="31118"/>
                    <a:pt x="38061" y="22758"/>
                  </a:cubicBezTo>
                  <a:cubicBezTo>
                    <a:pt x="40497" y="12918"/>
                    <a:pt x="34492" y="2944"/>
                    <a:pt x="24652" y="542"/>
                  </a:cubicBezTo>
                  <a:cubicBezTo>
                    <a:pt x="23171" y="176"/>
                    <a:pt x="21688" y="1"/>
                    <a:pt x="2022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263;p54"/>
            <p:cNvSpPr/>
            <p:nvPr/>
          </p:nvSpPr>
          <p:spPr>
            <a:xfrm>
              <a:off x="3745264" y="1325996"/>
              <a:ext cx="323672" cy="321347"/>
            </a:xfrm>
            <a:custGeom>
              <a:avLst/>
              <a:gdLst/>
              <a:ahLst/>
              <a:cxnLst/>
              <a:rect l="l" t="t" r="r" b="b"/>
              <a:pathLst>
                <a:path w="37161" h="36894" extrusionOk="0">
                  <a:moveTo>
                    <a:pt x="18647" y="1"/>
                  </a:moveTo>
                  <a:lnTo>
                    <a:pt x="17413" y="34"/>
                  </a:lnTo>
                  <a:cubicBezTo>
                    <a:pt x="17213" y="67"/>
                    <a:pt x="17013" y="67"/>
                    <a:pt x="16779" y="67"/>
                  </a:cubicBezTo>
                  <a:lnTo>
                    <a:pt x="16179" y="167"/>
                  </a:lnTo>
                  <a:cubicBezTo>
                    <a:pt x="15779" y="234"/>
                    <a:pt x="15345" y="301"/>
                    <a:pt x="14945" y="368"/>
                  </a:cubicBezTo>
                  <a:cubicBezTo>
                    <a:pt x="14077" y="568"/>
                    <a:pt x="13277" y="801"/>
                    <a:pt x="12476" y="1101"/>
                  </a:cubicBezTo>
                  <a:cubicBezTo>
                    <a:pt x="11642" y="1402"/>
                    <a:pt x="10842" y="1735"/>
                    <a:pt x="10041" y="2135"/>
                  </a:cubicBezTo>
                  <a:cubicBezTo>
                    <a:pt x="9674" y="2369"/>
                    <a:pt x="9307" y="2602"/>
                    <a:pt x="8907" y="2836"/>
                  </a:cubicBezTo>
                  <a:cubicBezTo>
                    <a:pt x="8707" y="2969"/>
                    <a:pt x="8507" y="3069"/>
                    <a:pt x="8340" y="3203"/>
                  </a:cubicBezTo>
                  <a:lnTo>
                    <a:pt x="7806" y="3603"/>
                  </a:lnTo>
                  <a:cubicBezTo>
                    <a:pt x="7072" y="4137"/>
                    <a:pt x="6372" y="4737"/>
                    <a:pt x="5705" y="5371"/>
                  </a:cubicBezTo>
                  <a:lnTo>
                    <a:pt x="4771" y="6439"/>
                  </a:lnTo>
                  <a:lnTo>
                    <a:pt x="4537" y="6705"/>
                  </a:lnTo>
                  <a:lnTo>
                    <a:pt x="4304" y="6972"/>
                  </a:lnTo>
                  <a:lnTo>
                    <a:pt x="3903" y="7539"/>
                  </a:lnTo>
                  <a:lnTo>
                    <a:pt x="3470" y="8106"/>
                  </a:lnTo>
                  <a:lnTo>
                    <a:pt x="3103" y="8707"/>
                  </a:lnTo>
                  <a:lnTo>
                    <a:pt x="2736" y="9341"/>
                  </a:lnTo>
                  <a:lnTo>
                    <a:pt x="2536" y="9641"/>
                  </a:lnTo>
                  <a:lnTo>
                    <a:pt x="2402" y="9974"/>
                  </a:lnTo>
                  <a:lnTo>
                    <a:pt x="1769" y="11275"/>
                  </a:lnTo>
                  <a:lnTo>
                    <a:pt x="1268" y="12643"/>
                  </a:lnTo>
                  <a:cubicBezTo>
                    <a:pt x="1" y="16412"/>
                    <a:pt x="1" y="20515"/>
                    <a:pt x="1268" y="24285"/>
                  </a:cubicBezTo>
                  <a:lnTo>
                    <a:pt x="1802" y="25619"/>
                  </a:lnTo>
                  <a:cubicBezTo>
                    <a:pt x="2002" y="26053"/>
                    <a:pt x="2202" y="26486"/>
                    <a:pt x="2402" y="26920"/>
                  </a:cubicBezTo>
                  <a:lnTo>
                    <a:pt x="2569" y="27253"/>
                  </a:lnTo>
                  <a:lnTo>
                    <a:pt x="2769" y="27554"/>
                  </a:lnTo>
                  <a:lnTo>
                    <a:pt x="3136" y="28154"/>
                  </a:lnTo>
                  <a:lnTo>
                    <a:pt x="3503" y="28755"/>
                  </a:lnTo>
                  <a:lnTo>
                    <a:pt x="3937" y="29322"/>
                  </a:lnTo>
                  <a:lnTo>
                    <a:pt x="4337" y="29889"/>
                  </a:lnTo>
                  <a:lnTo>
                    <a:pt x="4537" y="30189"/>
                  </a:lnTo>
                  <a:lnTo>
                    <a:pt x="4804" y="30456"/>
                  </a:lnTo>
                  <a:lnTo>
                    <a:pt x="5738" y="31490"/>
                  </a:lnTo>
                  <a:cubicBezTo>
                    <a:pt x="6372" y="32124"/>
                    <a:pt x="7072" y="32691"/>
                    <a:pt x="7806" y="33258"/>
                  </a:cubicBezTo>
                  <a:lnTo>
                    <a:pt x="8340" y="33658"/>
                  </a:lnTo>
                  <a:cubicBezTo>
                    <a:pt x="8540" y="33791"/>
                    <a:pt x="8740" y="33892"/>
                    <a:pt x="8940" y="34025"/>
                  </a:cubicBezTo>
                  <a:cubicBezTo>
                    <a:pt x="9307" y="34258"/>
                    <a:pt x="9674" y="34492"/>
                    <a:pt x="10075" y="34725"/>
                  </a:cubicBezTo>
                  <a:cubicBezTo>
                    <a:pt x="10842" y="35126"/>
                    <a:pt x="11642" y="35459"/>
                    <a:pt x="12476" y="35760"/>
                  </a:cubicBezTo>
                  <a:cubicBezTo>
                    <a:pt x="13277" y="36060"/>
                    <a:pt x="14111" y="36293"/>
                    <a:pt x="14945" y="36493"/>
                  </a:cubicBezTo>
                  <a:cubicBezTo>
                    <a:pt x="15345" y="36593"/>
                    <a:pt x="15779" y="36627"/>
                    <a:pt x="16179" y="36694"/>
                  </a:cubicBezTo>
                  <a:lnTo>
                    <a:pt x="16813" y="36794"/>
                  </a:lnTo>
                  <a:cubicBezTo>
                    <a:pt x="17013" y="36827"/>
                    <a:pt x="17213" y="36827"/>
                    <a:pt x="17413" y="36827"/>
                  </a:cubicBezTo>
                  <a:lnTo>
                    <a:pt x="18647" y="36894"/>
                  </a:lnTo>
                  <a:cubicBezTo>
                    <a:pt x="19048" y="36894"/>
                    <a:pt x="19448" y="36827"/>
                    <a:pt x="19848" y="36827"/>
                  </a:cubicBezTo>
                  <a:cubicBezTo>
                    <a:pt x="20615" y="36794"/>
                    <a:pt x="21416" y="36694"/>
                    <a:pt x="22183" y="36560"/>
                  </a:cubicBezTo>
                  <a:cubicBezTo>
                    <a:pt x="22550" y="36493"/>
                    <a:pt x="22917" y="36427"/>
                    <a:pt x="23284" y="36293"/>
                  </a:cubicBezTo>
                  <a:cubicBezTo>
                    <a:pt x="23651" y="36193"/>
                    <a:pt x="24018" y="36126"/>
                    <a:pt x="24385" y="36026"/>
                  </a:cubicBezTo>
                  <a:lnTo>
                    <a:pt x="25419" y="35626"/>
                  </a:lnTo>
                  <a:lnTo>
                    <a:pt x="25919" y="35426"/>
                  </a:lnTo>
                  <a:lnTo>
                    <a:pt x="26420" y="35226"/>
                  </a:lnTo>
                  <a:lnTo>
                    <a:pt x="27387" y="34759"/>
                  </a:lnTo>
                  <a:cubicBezTo>
                    <a:pt x="27687" y="34592"/>
                    <a:pt x="27987" y="34392"/>
                    <a:pt x="28288" y="34225"/>
                  </a:cubicBezTo>
                  <a:cubicBezTo>
                    <a:pt x="28554" y="34058"/>
                    <a:pt x="28855" y="33858"/>
                    <a:pt x="29121" y="33691"/>
                  </a:cubicBezTo>
                  <a:lnTo>
                    <a:pt x="29922" y="33091"/>
                  </a:lnTo>
                  <a:cubicBezTo>
                    <a:pt x="31790" y="31657"/>
                    <a:pt x="33391" y="29889"/>
                    <a:pt x="34592" y="27854"/>
                  </a:cubicBezTo>
                  <a:cubicBezTo>
                    <a:pt x="35493" y="26319"/>
                    <a:pt x="36193" y="24652"/>
                    <a:pt x="36593" y="22917"/>
                  </a:cubicBezTo>
                  <a:cubicBezTo>
                    <a:pt x="36694" y="22583"/>
                    <a:pt x="36760" y="22250"/>
                    <a:pt x="36827" y="21916"/>
                  </a:cubicBezTo>
                  <a:cubicBezTo>
                    <a:pt x="36860" y="21616"/>
                    <a:pt x="36894" y="21316"/>
                    <a:pt x="36960" y="21016"/>
                  </a:cubicBezTo>
                  <a:cubicBezTo>
                    <a:pt x="36994" y="20749"/>
                    <a:pt x="37027" y="20482"/>
                    <a:pt x="37060" y="20248"/>
                  </a:cubicBezTo>
                  <a:cubicBezTo>
                    <a:pt x="37094" y="20015"/>
                    <a:pt x="37094" y="19815"/>
                    <a:pt x="37094" y="19615"/>
                  </a:cubicBezTo>
                  <a:cubicBezTo>
                    <a:pt x="37127" y="19248"/>
                    <a:pt x="37127" y="18948"/>
                    <a:pt x="37127" y="18747"/>
                  </a:cubicBezTo>
                  <a:lnTo>
                    <a:pt x="37127" y="18447"/>
                  </a:lnTo>
                  <a:cubicBezTo>
                    <a:pt x="37127" y="18447"/>
                    <a:pt x="37094" y="18547"/>
                    <a:pt x="37094" y="18747"/>
                  </a:cubicBezTo>
                  <a:cubicBezTo>
                    <a:pt x="37094" y="18948"/>
                    <a:pt x="37060" y="19214"/>
                    <a:pt x="37027" y="19615"/>
                  </a:cubicBezTo>
                  <a:cubicBezTo>
                    <a:pt x="37027" y="19815"/>
                    <a:pt x="37027" y="20015"/>
                    <a:pt x="36994" y="20248"/>
                  </a:cubicBezTo>
                  <a:cubicBezTo>
                    <a:pt x="36994" y="20482"/>
                    <a:pt x="36927" y="20749"/>
                    <a:pt x="36894" y="21016"/>
                  </a:cubicBezTo>
                  <a:cubicBezTo>
                    <a:pt x="36860" y="21283"/>
                    <a:pt x="36794" y="21583"/>
                    <a:pt x="36760" y="21916"/>
                  </a:cubicBezTo>
                  <a:cubicBezTo>
                    <a:pt x="36694" y="22250"/>
                    <a:pt x="36593" y="22583"/>
                    <a:pt x="36493" y="22917"/>
                  </a:cubicBezTo>
                  <a:cubicBezTo>
                    <a:pt x="36093" y="24618"/>
                    <a:pt x="35393" y="26253"/>
                    <a:pt x="34492" y="27787"/>
                  </a:cubicBezTo>
                  <a:cubicBezTo>
                    <a:pt x="33291" y="29789"/>
                    <a:pt x="31690" y="31557"/>
                    <a:pt x="29822" y="32991"/>
                  </a:cubicBezTo>
                  <a:lnTo>
                    <a:pt x="29055" y="33558"/>
                  </a:lnTo>
                  <a:cubicBezTo>
                    <a:pt x="28755" y="33758"/>
                    <a:pt x="28488" y="33925"/>
                    <a:pt x="28187" y="34092"/>
                  </a:cubicBezTo>
                  <a:cubicBezTo>
                    <a:pt x="27887" y="34258"/>
                    <a:pt x="27620" y="34459"/>
                    <a:pt x="27287" y="34625"/>
                  </a:cubicBezTo>
                  <a:lnTo>
                    <a:pt x="26353" y="35059"/>
                  </a:lnTo>
                  <a:lnTo>
                    <a:pt x="25852" y="35293"/>
                  </a:lnTo>
                  <a:lnTo>
                    <a:pt x="25352" y="35493"/>
                  </a:lnTo>
                  <a:lnTo>
                    <a:pt x="24318" y="35860"/>
                  </a:lnTo>
                  <a:cubicBezTo>
                    <a:pt x="23984" y="35960"/>
                    <a:pt x="23618" y="36060"/>
                    <a:pt x="23251" y="36160"/>
                  </a:cubicBezTo>
                  <a:cubicBezTo>
                    <a:pt x="22884" y="36260"/>
                    <a:pt x="22517" y="36327"/>
                    <a:pt x="22150" y="36393"/>
                  </a:cubicBezTo>
                  <a:cubicBezTo>
                    <a:pt x="21383" y="36527"/>
                    <a:pt x="20615" y="36627"/>
                    <a:pt x="19848" y="36660"/>
                  </a:cubicBezTo>
                  <a:cubicBezTo>
                    <a:pt x="19448" y="36694"/>
                    <a:pt x="19081" y="36694"/>
                    <a:pt x="18647" y="36694"/>
                  </a:cubicBezTo>
                  <a:lnTo>
                    <a:pt x="17446" y="36660"/>
                  </a:lnTo>
                  <a:cubicBezTo>
                    <a:pt x="17246" y="36627"/>
                    <a:pt x="17046" y="36627"/>
                    <a:pt x="16813" y="36593"/>
                  </a:cubicBezTo>
                  <a:lnTo>
                    <a:pt x="16212" y="36527"/>
                  </a:lnTo>
                  <a:cubicBezTo>
                    <a:pt x="15812" y="36460"/>
                    <a:pt x="15412" y="36393"/>
                    <a:pt x="14978" y="36327"/>
                  </a:cubicBezTo>
                  <a:cubicBezTo>
                    <a:pt x="13310" y="35926"/>
                    <a:pt x="11709" y="35326"/>
                    <a:pt x="10175" y="34559"/>
                  </a:cubicBezTo>
                  <a:cubicBezTo>
                    <a:pt x="9774" y="34359"/>
                    <a:pt x="9407" y="34092"/>
                    <a:pt x="9040" y="33858"/>
                  </a:cubicBezTo>
                  <a:cubicBezTo>
                    <a:pt x="8840" y="33758"/>
                    <a:pt x="8640" y="33658"/>
                    <a:pt x="8473" y="33525"/>
                  </a:cubicBezTo>
                  <a:lnTo>
                    <a:pt x="7940" y="33091"/>
                  </a:lnTo>
                  <a:cubicBezTo>
                    <a:pt x="7206" y="32557"/>
                    <a:pt x="6505" y="31957"/>
                    <a:pt x="5838" y="31323"/>
                  </a:cubicBezTo>
                  <a:lnTo>
                    <a:pt x="4938" y="30322"/>
                  </a:lnTo>
                  <a:lnTo>
                    <a:pt x="4704" y="30055"/>
                  </a:lnTo>
                  <a:lnTo>
                    <a:pt x="4471" y="29789"/>
                  </a:lnTo>
                  <a:lnTo>
                    <a:pt x="4070" y="29222"/>
                  </a:lnTo>
                  <a:lnTo>
                    <a:pt x="3637" y="28654"/>
                  </a:lnTo>
                  <a:lnTo>
                    <a:pt x="3270" y="28054"/>
                  </a:lnTo>
                  <a:lnTo>
                    <a:pt x="2903" y="27454"/>
                  </a:lnTo>
                  <a:lnTo>
                    <a:pt x="2736" y="27153"/>
                  </a:lnTo>
                  <a:lnTo>
                    <a:pt x="2569" y="26820"/>
                  </a:lnTo>
                  <a:cubicBezTo>
                    <a:pt x="2369" y="26420"/>
                    <a:pt x="2136" y="25986"/>
                    <a:pt x="1969" y="25552"/>
                  </a:cubicBezTo>
                  <a:cubicBezTo>
                    <a:pt x="1802" y="25085"/>
                    <a:pt x="1635" y="24652"/>
                    <a:pt x="1468" y="24185"/>
                  </a:cubicBezTo>
                  <a:cubicBezTo>
                    <a:pt x="201" y="20449"/>
                    <a:pt x="201" y="16412"/>
                    <a:pt x="1468" y="12676"/>
                  </a:cubicBezTo>
                  <a:lnTo>
                    <a:pt x="1969" y="11342"/>
                  </a:lnTo>
                  <a:lnTo>
                    <a:pt x="2569" y="10041"/>
                  </a:lnTo>
                  <a:lnTo>
                    <a:pt x="2736" y="9741"/>
                  </a:lnTo>
                  <a:lnTo>
                    <a:pt x="2936" y="9441"/>
                  </a:lnTo>
                  <a:lnTo>
                    <a:pt x="3303" y="8807"/>
                  </a:lnTo>
                  <a:lnTo>
                    <a:pt x="3670" y="8206"/>
                  </a:lnTo>
                  <a:lnTo>
                    <a:pt x="4070" y="7673"/>
                  </a:lnTo>
                  <a:lnTo>
                    <a:pt x="4504" y="7106"/>
                  </a:lnTo>
                  <a:lnTo>
                    <a:pt x="4704" y="6805"/>
                  </a:lnTo>
                  <a:lnTo>
                    <a:pt x="4938" y="6572"/>
                  </a:lnTo>
                  <a:lnTo>
                    <a:pt x="5872" y="5538"/>
                  </a:lnTo>
                  <a:cubicBezTo>
                    <a:pt x="6505" y="4904"/>
                    <a:pt x="7206" y="4337"/>
                    <a:pt x="7940" y="3770"/>
                  </a:cubicBezTo>
                  <a:lnTo>
                    <a:pt x="8473" y="3370"/>
                  </a:lnTo>
                  <a:cubicBezTo>
                    <a:pt x="8674" y="3236"/>
                    <a:pt x="8874" y="3136"/>
                    <a:pt x="9040" y="3003"/>
                  </a:cubicBezTo>
                  <a:cubicBezTo>
                    <a:pt x="9441" y="2803"/>
                    <a:pt x="9808" y="2536"/>
                    <a:pt x="10175" y="2336"/>
                  </a:cubicBezTo>
                  <a:cubicBezTo>
                    <a:pt x="10942" y="1935"/>
                    <a:pt x="11742" y="1568"/>
                    <a:pt x="12576" y="1302"/>
                  </a:cubicBezTo>
                  <a:cubicBezTo>
                    <a:pt x="13344" y="1001"/>
                    <a:pt x="14177" y="768"/>
                    <a:pt x="15011" y="568"/>
                  </a:cubicBezTo>
                  <a:cubicBezTo>
                    <a:pt x="15378" y="501"/>
                    <a:pt x="15812" y="434"/>
                    <a:pt x="16212" y="368"/>
                  </a:cubicBezTo>
                  <a:lnTo>
                    <a:pt x="16846" y="267"/>
                  </a:lnTo>
                  <a:cubicBezTo>
                    <a:pt x="17046" y="234"/>
                    <a:pt x="17246" y="234"/>
                    <a:pt x="17446" y="234"/>
                  </a:cubicBezTo>
                  <a:lnTo>
                    <a:pt x="18647" y="167"/>
                  </a:lnTo>
                  <a:cubicBezTo>
                    <a:pt x="19048" y="167"/>
                    <a:pt x="19448" y="234"/>
                    <a:pt x="19848" y="234"/>
                  </a:cubicBezTo>
                  <a:cubicBezTo>
                    <a:pt x="20615" y="267"/>
                    <a:pt x="21383" y="334"/>
                    <a:pt x="22150" y="501"/>
                  </a:cubicBezTo>
                  <a:cubicBezTo>
                    <a:pt x="22517" y="568"/>
                    <a:pt x="22884" y="634"/>
                    <a:pt x="23251" y="734"/>
                  </a:cubicBezTo>
                  <a:cubicBezTo>
                    <a:pt x="23618" y="835"/>
                    <a:pt x="23984" y="901"/>
                    <a:pt x="24351" y="1035"/>
                  </a:cubicBezTo>
                  <a:lnTo>
                    <a:pt x="25352" y="1402"/>
                  </a:lnTo>
                  <a:lnTo>
                    <a:pt x="25886" y="1602"/>
                  </a:lnTo>
                  <a:lnTo>
                    <a:pt x="26353" y="1835"/>
                  </a:lnTo>
                  <a:lnTo>
                    <a:pt x="27320" y="2269"/>
                  </a:lnTo>
                  <a:cubicBezTo>
                    <a:pt x="27620" y="2436"/>
                    <a:pt x="27887" y="2602"/>
                    <a:pt x="28187" y="2803"/>
                  </a:cubicBezTo>
                  <a:cubicBezTo>
                    <a:pt x="28488" y="2969"/>
                    <a:pt x="28788" y="3136"/>
                    <a:pt x="29055" y="3303"/>
                  </a:cubicBezTo>
                  <a:lnTo>
                    <a:pt x="29822" y="3903"/>
                  </a:lnTo>
                  <a:cubicBezTo>
                    <a:pt x="31690" y="5304"/>
                    <a:pt x="33258" y="7072"/>
                    <a:pt x="34492" y="9107"/>
                  </a:cubicBezTo>
                  <a:cubicBezTo>
                    <a:pt x="35393" y="10608"/>
                    <a:pt x="36093" y="12243"/>
                    <a:pt x="36527" y="13977"/>
                  </a:cubicBezTo>
                  <a:cubicBezTo>
                    <a:pt x="36593" y="14344"/>
                    <a:pt x="36694" y="14644"/>
                    <a:pt x="36760" y="14978"/>
                  </a:cubicBezTo>
                  <a:cubicBezTo>
                    <a:pt x="36794" y="15278"/>
                    <a:pt x="36860" y="15578"/>
                    <a:pt x="36894" y="15879"/>
                  </a:cubicBezTo>
                  <a:cubicBezTo>
                    <a:pt x="36927" y="16146"/>
                    <a:pt x="36994" y="16412"/>
                    <a:pt x="37027" y="16646"/>
                  </a:cubicBezTo>
                  <a:cubicBezTo>
                    <a:pt x="37027" y="16846"/>
                    <a:pt x="37060" y="17080"/>
                    <a:pt x="37060" y="17280"/>
                  </a:cubicBezTo>
                  <a:cubicBezTo>
                    <a:pt x="37094" y="17647"/>
                    <a:pt x="37094" y="17947"/>
                    <a:pt x="37094" y="18147"/>
                  </a:cubicBezTo>
                  <a:cubicBezTo>
                    <a:pt x="37127" y="18347"/>
                    <a:pt x="37127" y="18447"/>
                    <a:pt x="37127" y="18447"/>
                  </a:cubicBezTo>
                  <a:cubicBezTo>
                    <a:pt x="37127" y="18447"/>
                    <a:pt x="37161" y="18347"/>
                    <a:pt x="37161" y="18147"/>
                  </a:cubicBezTo>
                  <a:cubicBezTo>
                    <a:pt x="37127" y="17947"/>
                    <a:pt x="37127" y="17647"/>
                    <a:pt x="37127" y="17280"/>
                  </a:cubicBezTo>
                  <a:cubicBezTo>
                    <a:pt x="37094" y="17080"/>
                    <a:pt x="37094" y="16846"/>
                    <a:pt x="37094" y="16613"/>
                  </a:cubicBezTo>
                  <a:cubicBezTo>
                    <a:pt x="37060" y="16379"/>
                    <a:pt x="37027" y="16146"/>
                    <a:pt x="36994" y="15845"/>
                  </a:cubicBezTo>
                  <a:cubicBezTo>
                    <a:pt x="36927" y="15578"/>
                    <a:pt x="36894" y="15278"/>
                    <a:pt x="36860" y="14945"/>
                  </a:cubicBezTo>
                  <a:cubicBezTo>
                    <a:pt x="36827" y="14644"/>
                    <a:pt x="36694" y="14311"/>
                    <a:pt x="36627" y="13944"/>
                  </a:cubicBezTo>
                  <a:cubicBezTo>
                    <a:pt x="36193" y="12209"/>
                    <a:pt x="35526" y="10541"/>
                    <a:pt x="34592" y="9040"/>
                  </a:cubicBezTo>
                  <a:cubicBezTo>
                    <a:pt x="33391" y="7006"/>
                    <a:pt x="31823" y="5204"/>
                    <a:pt x="29955" y="3770"/>
                  </a:cubicBezTo>
                  <a:lnTo>
                    <a:pt x="29155" y="3203"/>
                  </a:lnTo>
                  <a:cubicBezTo>
                    <a:pt x="28888" y="3003"/>
                    <a:pt x="28588" y="2836"/>
                    <a:pt x="28288" y="2669"/>
                  </a:cubicBezTo>
                  <a:cubicBezTo>
                    <a:pt x="27987" y="2469"/>
                    <a:pt x="27720" y="2269"/>
                    <a:pt x="27387" y="2135"/>
                  </a:cubicBezTo>
                  <a:lnTo>
                    <a:pt x="26420" y="1668"/>
                  </a:lnTo>
                  <a:lnTo>
                    <a:pt x="25919" y="1435"/>
                  </a:lnTo>
                  <a:lnTo>
                    <a:pt x="25419" y="1235"/>
                  </a:lnTo>
                  <a:lnTo>
                    <a:pt x="24385" y="868"/>
                  </a:lnTo>
                  <a:cubicBezTo>
                    <a:pt x="24018" y="734"/>
                    <a:pt x="23651" y="668"/>
                    <a:pt x="23284" y="568"/>
                  </a:cubicBezTo>
                  <a:cubicBezTo>
                    <a:pt x="22917" y="468"/>
                    <a:pt x="22550" y="368"/>
                    <a:pt x="22183" y="301"/>
                  </a:cubicBezTo>
                  <a:cubicBezTo>
                    <a:pt x="21383" y="167"/>
                    <a:pt x="20615" y="67"/>
                    <a:pt x="19848" y="34"/>
                  </a:cubicBezTo>
                  <a:cubicBezTo>
                    <a:pt x="19448" y="34"/>
                    <a:pt x="19048" y="1"/>
                    <a:pt x="18647" y="1"/>
                  </a:cubicBezTo>
                  <a:close/>
                </a:path>
              </a:pathLst>
            </a:custGeom>
            <a:solidFill>
              <a:srgbClr val="FFC100"/>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264;p54"/>
            <p:cNvSpPr/>
            <p:nvPr/>
          </p:nvSpPr>
          <p:spPr>
            <a:xfrm>
              <a:off x="3840273" y="1414542"/>
              <a:ext cx="137435" cy="128473"/>
            </a:xfrm>
            <a:custGeom>
              <a:avLst/>
              <a:gdLst/>
              <a:ahLst/>
              <a:cxnLst/>
              <a:rect l="l" t="t" r="r" b="b"/>
              <a:pathLst>
                <a:path w="15779" h="14750" extrusionOk="0">
                  <a:moveTo>
                    <a:pt x="7873" y="0"/>
                  </a:moveTo>
                  <a:cubicBezTo>
                    <a:pt x="7689" y="0"/>
                    <a:pt x="7506" y="92"/>
                    <a:pt x="7406" y="275"/>
                  </a:cubicBezTo>
                  <a:lnTo>
                    <a:pt x="5438" y="4312"/>
                  </a:lnTo>
                  <a:cubicBezTo>
                    <a:pt x="5338" y="4478"/>
                    <a:pt x="5204" y="4578"/>
                    <a:pt x="5037" y="4612"/>
                  </a:cubicBezTo>
                  <a:lnTo>
                    <a:pt x="601" y="5246"/>
                  </a:lnTo>
                  <a:cubicBezTo>
                    <a:pt x="167" y="5312"/>
                    <a:pt x="0" y="5813"/>
                    <a:pt x="301" y="6146"/>
                  </a:cubicBezTo>
                  <a:lnTo>
                    <a:pt x="3536" y="9282"/>
                  </a:lnTo>
                  <a:cubicBezTo>
                    <a:pt x="3636" y="9382"/>
                    <a:pt x="3703" y="9549"/>
                    <a:pt x="3670" y="9716"/>
                  </a:cubicBezTo>
                  <a:lnTo>
                    <a:pt x="2903" y="14152"/>
                  </a:lnTo>
                  <a:cubicBezTo>
                    <a:pt x="2850" y="14491"/>
                    <a:pt x="3105" y="14749"/>
                    <a:pt x="3410" y="14749"/>
                  </a:cubicBezTo>
                  <a:cubicBezTo>
                    <a:pt x="3494" y="14749"/>
                    <a:pt x="3583" y="14729"/>
                    <a:pt x="3670" y="14686"/>
                  </a:cubicBezTo>
                  <a:lnTo>
                    <a:pt x="7639" y="12618"/>
                  </a:lnTo>
                  <a:cubicBezTo>
                    <a:pt x="7706" y="12568"/>
                    <a:pt x="7789" y="12543"/>
                    <a:pt x="7873" y="12543"/>
                  </a:cubicBezTo>
                  <a:cubicBezTo>
                    <a:pt x="7956" y="12543"/>
                    <a:pt x="8040" y="12568"/>
                    <a:pt x="8106" y="12618"/>
                  </a:cubicBezTo>
                  <a:lnTo>
                    <a:pt x="12109" y="14686"/>
                  </a:lnTo>
                  <a:cubicBezTo>
                    <a:pt x="12189" y="14729"/>
                    <a:pt x="12272" y="14749"/>
                    <a:pt x="12352" y="14749"/>
                  </a:cubicBezTo>
                  <a:cubicBezTo>
                    <a:pt x="12641" y="14749"/>
                    <a:pt x="12895" y="14491"/>
                    <a:pt x="12843" y="14152"/>
                  </a:cubicBezTo>
                  <a:lnTo>
                    <a:pt x="12076" y="9716"/>
                  </a:lnTo>
                  <a:cubicBezTo>
                    <a:pt x="12076" y="9549"/>
                    <a:pt x="12109" y="9382"/>
                    <a:pt x="12243" y="9282"/>
                  </a:cubicBezTo>
                  <a:lnTo>
                    <a:pt x="15445" y="6146"/>
                  </a:lnTo>
                  <a:cubicBezTo>
                    <a:pt x="15778" y="5846"/>
                    <a:pt x="15578" y="5312"/>
                    <a:pt x="15178" y="5246"/>
                  </a:cubicBezTo>
                  <a:lnTo>
                    <a:pt x="10708" y="4612"/>
                  </a:lnTo>
                  <a:cubicBezTo>
                    <a:pt x="10541" y="4578"/>
                    <a:pt x="10408" y="4478"/>
                    <a:pt x="10341" y="4312"/>
                  </a:cubicBezTo>
                  <a:lnTo>
                    <a:pt x="8340" y="275"/>
                  </a:lnTo>
                  <a:cubicBezTo>
                    <a:pt x="8240" y="92"/>
                    <a:pt x="8056" y="0"/>
                    <a:pt x="787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265;p54"/>
            <p:cNvSpPr/>
            <p:nvPr/>
          </p:nvSpPr>
          <p:spPr>
            <a:xfrm>
              <a:off x="3840273" y="1414281"/>
              <a:ext cx="137435" cy="129744"/>
            </a:xfrm>
            <a:custGeom>
              <a:avLst/>
              <a:gdLst/>
              <a:ahLst/>
              <a:cxnLst/>
              <a:rect l="l" t="t" r="r" b="b"/>
              <a:pathLst>
                <a:path w="15779" h="14896" extrusionOk="0">
                  <a:moveTo>
                    <a:pt x="8273" y="205"/>
                  </a:moveTo>
                  <a:lnTo>
                    <a:pt x="8273" y="205"/>
                  </a:lnTo>
                  <a:cubicBezTo>
                    <a:pt x="8340" y="272"/>
                    <a:pt x="8340" y="305"/>
                    <a:pt x="8340" y="305"/>
                  </a:cubicBezTo>
                  <a:lnTo>
                    <a:pt x="8340" y="305"/>
                  </a:lnTo>
                  <a:cubicBezTo>
                    <a:pt x="8340" y="272"/>
                    <a:pt x="8306" y="239"/>
                    <a:pt x="8273" y="205"/>
                  </a:cubicBezTo>
                  <a:close/>
                  <a:moveTo>
                    <a:pt x="7835" y="0"/>
                  </a:moveTo>
                  <a:cubicBezTo>
                    <a:pt x="7626" y="0"/>
                    <a:pt x="7429" y="129"/>
                    <a:pt x="7339" y="339"/>
                  </a:cubicBezTo>
                  <a:cubicBezTo>
                    <a:pt x="7239" y="572"/>
                    <a:pt x="7106" y="839"/>
                    <a:pt x="6939" y="1139"/>
                  </a:cubicBezTo>
                  <a:lnTo>
                    <a:pt x="5838" y="3341"/>
                  </a:lnTo>
                  <a:lnTo>
                    <a:pt x="5504" y="3975"/>
                  </a:lnTo>
                  <a:lnTo>
                    <a:pt x="5338" y="4342"/>
                  </a:lnTo>
                  <a:cubicBezTo>
                    <a:pt x="5271" y="4442"/>
                    <a:pt x="5171" y="4508"/>
                    <a:pt x="5071" y="4542"/>
                  </a:cubicBezTo>
                  <a:lnTo>
                    <a:pt x="3370" y="4775"/>
                  </a:lnTo>
                  <a:lnTo>
                    <a:pt x="1502" y="5042"/>
                  </a:lnTo>
                  <a:lnTo>
                    <a:pt x="501" y="5209"/>
                  </a:lnTo>
                  <a:cubicBezTo>
                    <a:pt x="301" y="5242"/>
                    <a:pt x="134" y="5409"/>
                    <a:pt x="101" y="5576"/>
                  </a:cubicBezTo>
                  <a:cubicBezTo>
                    <a:pt x="0" y="5776"/>
                    <a:pt x="67" y="6010"/>
                    <a:pt x="167" y="6176"/>
                  </a:cubicBezTo>
                  <a:lnTo>
                    <a:pt x="3403" y="9345"/>
                  </a:lnTo>
                  <a:cubicBezTo>
                    <a:pt x="3536" y="9445"/>
                    <a:pt x="3603" y="9612"/>
                    <a:pt x="3536" y="9779"/>
                  </a:cubicBezTo>
                  <a:lnTo>
                    <a:pt x="3436" y="10379"/>
                  </a:lnTo>
                  <a:cubicBezTo>
                    <a:pt x="3370" y="10780"/>
                    <a:pt x="3303" y="11180"/>
                    <a:pt x="3236" y="11614"/>
                  </a:cubicBezTo>
                  <a:cubicBezTo>
                    <a:pt x="3103" y="12414"/>
                    <a:pt x="2969" y="13248"/>
                    <a:pt x="2836" y="14115"/>
                  </a:cubicBezTo>
                  <a:cubicBezTo>
                    <a:pt x="2769" y="14382"/>
                    <a:pt x="2869" y="14649"/>
                    <a:pt x="3103" y="14782"/>
                  </a:cubicBezTo>
                  <a:cubicBezTo>
                    <a:pt x="3203" y="14849"/>
                    <a:pt x="3336" y="14883"/>
                    <a:pt x="3470" y="14883"/>
                  </a:cubicBezTo>
                  <a:cubicBezTo>
                    <a:pt x="3603" y="14849"/>
                    <a:pt x="3703" y="14816"/>
                    <a:pt x="3837" y="14749"/>
                  </a:cubicBezTo>
                  <a:lnTo>
                    <a:pt x="5004" y="14149"/>
                  </a:lnTo>
                  <a:lnTo>
                    <a:pt x="7406" y="12881"/>
                  </a:lnTo>
                  <a:lnTo>
                    <a:pt x="7706" y="12714"/>
                  </a:lnTo>
                  <a:cubicBezTo>
                    <a:pt x="7756" y="12698"/>
                    <a:pt x="7798" y="12689"/>
                    <a:pt x="7839" y="12689"/>
                  </a:cubicBezTo>
                  <a:cubicBezTo>
                    <a:pt x="7881" y="12689"/>
                    <a:pt x="7923" y="12698"/>
                    <a:pt x="7973" y="12714"/>
                  </a:cubicBezTo>
                  <a:cubicBezTo>
                    <a:pt x="8073" y="12714"/>
                    <a:pt x="8173" y="12781"/>
                    <a:pt x="8273" y="12814"/>
                  </a:cubicBezTo>
                  <a:lnTo>
                    <a:pt x="8573" y="12981"/>
                  </a:lnTo>
                  <a:lnTo>
                    <a:pt x="9707" y="13615"/>
                  </a:lnTo>
                  <a:lnTo>
                    <a:pt x="12076" y="14849"/>
                  </a:lnTo>
                  <a:cubicBezTo>
                    <a:pt x="12148" y="14880"/>
                    <a:pt x="12227" y="14895"/>
                    <a:pt x="12306" y="14895"/>
                  </a:cubicBezTo>
                  <a:cubicBezTo>
                    <a:pt x="12482" y="14895"/>
                    <a:pt x="12661" y="14821"/>
                    <a:pt x="12776" y="14682"/>
                  </a:cubicBezTo>
                  <a:cubicBezTo>
                    <a:pt x="12876" y="14582"/>
                    <a:pt x="12910" y="14482"/>
                    <a:pt x="12943" y="14349"/>
                  </a:cubicBezTo>
                  <a:cubicBezTo>
                    <a:pt x="12943" y="14215"/>
                    <a:pt x="12910" y="14115"/>
                    <a:pt x="12910" y="13982"/>
                  </a:cubicBezTo>
                  <a:cubicBezTo>
                    <a:pt x="12810" y="13582"/>
                    <a:pt x="12743" y="13148"/>
                    <a:pt x="12676" y="12748"/>
                  </a:cubicBezTo>
                  <a:cubicBezTo>
                    <a:pt x="12543" y="11914"/>
                    <a:pt x="12409" y="11113"/>
                    <a:pt x="12276" y="10313"/>
                  </a:cubicBezTo>
                  <a:lnTo>
                    <a:pt x="12176" y="9746"/>
                  </a:lnTo>
                  <a:cubicBezTo>
                    <a:pt x="12142" y="9579"/>
                    <a:pt x="12209" y="9412"/>
                    <a:pt x="12343" y="9345"/>
                  </a:cubicBezTo>
                  <a:lnTo>
                    <a:pt x="13177" y="8511"/>
                  </a:lnTo>
                  <a:lnTo>
                    <a:pt x="14744" y="6977"/>
                  </a:lnTo>
                  <a:lnTo>
                    <a:pt x="15478" y="6276"/>
                  </a:lnTo>
                  <a:cubicBezTo>
                    <a:pt x="15778" y="5976"/>
                    <a:pt x="15745" y="5476"/>
                    <a:pt x="15378" y="5276"/>
                  </a:cubicBezTo>
                  <a:cubicBezTo>
                    <a:pt x="15211" y="5209"/>
                    <a:pt x="15045" y="5176"/>
                    <a:pt x="14878" y="5176"/>
                  </a:cubicBezTo>
                  <a:lnTo>
                    <a:pt x="14411" y="5109"/>
                  </a:lnTo>
                  <a:lnTo>
                    <a:pt x="13477" y="4975"/>
                  </a:lnTo>
                  <a:lnTo>
                    <a:pt x="11776" y="4709"/>
                  </a:lnTo>
                  <a:lnTo>
                    <a:pt x="11008" y="4608"/>
                  </a:lnTo>
                  <a:cubicBezTo>
                    <a:pt x="10875" y="4608"/>
                    <a:pt x="10741" y="4575"/>
                    <a:pt x="10641" y="4575"/>
                  </a:cubicBezTo>
                  <a:cubicBezTo>
                    <a:pt x="10541" y="4508"/>
                    <a:pt x="10441" y="4442"/>
                    <a:pt x="10408" y="4342"/>
                  </a:cubicBezTo>
                  <a:lnTo>
                    <a:pt x="9307" y="2173"/>
                  </a:lnTo>
                  <a:cubicBezTo>
                    <a:pt x="9007" y="1573"/>
                    <a:pt x="8773" y="1106"/>
                    <a:pt x="8607" y="806"/>
                  </a:cubicBezTo>
                  <a:cubicBezTo>
                    <a:pt x="8507" y="639"/>
                    <a:pt x="8473" y="539"/>
                    <a:pt x="8406" y="439"/>
                  </a:cubicBezTo>
                  <a:cubicBezTo>
                    <a:pt x="8373" y="372"/>
                    <a:pt x="8373" y="339"/>
                    <a:pt x="8340" y="305"/>
                  </a:cubicBezTo>
                  <a:lnTo>
                    <a:pt x="8340" y="305"/>
                  </a:lnTo>
                  <a:cubicBezTo>
                    <a:pt x="8340" y="305"/>
                    <a:pt x="8340" y="372"/>
                    <a:pt x="8373" y="439"/>
                  </a:cubicBezTo>
                  <a:lnTo>
                    <a:pt x="8573" y="806"/>
                  </a:lnTo>
                  <a:lnTo>
                    <a:pt x="9240" y="2207"/>
                  </a:lnTo>
                  <a:lnTo>
                    <a:pt x="10308" y="4408"/>
                  </a:lnTo>
                  <a:cubicBezTo>
                    <a:pt x="10375" y="4542"/>
                    <a:pt x="10475" y="4642"/>
                    <a:pt x="10608" y="4675"/>
                  </a:cubicBezTo>
                  <a:cubicBezTo>
                    <a:pt x="10775" y="4709"/>
                    <a:pt x="10875" y="4709"/>
                    <a:pt x="11008" y="4742"/>
                  </a:cubicBezTo>
                  <a:lnTo>
                    <a:pt x="11776" y="4842"/>
                  </a:lnTo>
                  <a:lnTo>
                    <a:pt x="13477" y="5109"/>
                  </a:lnTo>
                  <a:lnTo>
                    <a:pt x="14411" y="5242"/>
                  </a:lnTo>
                  <a:lnTo>
                    <a:pt x="14878" y="5309"/>
                  </a:lnTo>
                  <a:cubicBezTo>
                    <a:pt x="15045" y="5342"/>
                    <a:pt x="15178" y="5342"/>
                    <a:pt x="15345" y="5409"/>
                  </a:cubicBezTo>
                  <a:cubicBezTo>
                    <a:pt x="15612" y="5543"/>
                    <a:pt x="15645" y="5943"/>
                    <a:pt x="15378" y="6143"/>
                  </a:cubicBezTo>
                  <a:lnTo>
                    <a:pt x="14644" y="6843"/>
                  </a:lnTo>
                  <a:cubicBezTo>
                    <a:pt x="14111" y="7344"/>
                    <a:pt x="13610" y="7844"/>
                    <a:pt x="13076" y="8378"/>
                  </a:cubicBezTo>
                  <a:cubicBezTo>
                    <a:pt x="12776" y="8645"/>
                    <a:pt x="12509" y="8912"/>
                    <a:pt x="12243" y="9178"/>
                  </a:cubicBezTo>
                  <a:cubicBezTo>
                    <a:pt x="12042" y="9312"/>
                    <a:pt x="11976" y="9545"/>
                    <a:pt x="12009" y="9779"/>
                  </a:cubicBezTo>
                  <a:lnTo>
                    <a:pt x="12109" y="10379"/>
                  </a:lnTo>
                  <a:cubicBezTo>
                    <a:pt x="12243" y="11147"/>
                    <a:pt x="12376" y="11947"/>
                    <a:pt x="12509" y="12781"/>
                  </a:cubicBezTo>
                  <a:lnTo>
                    <a:pt x="12743" y="14015"/>
                  </a:lnTo>
                  <a:cubicBezTo>
                    <a:pt x="12743" y="14115"/>
                    <a:pt x="12776" y="14215"/>
                    <a:pt x="12776" y="14315"/>
                  </a:cubicBezTo>
                  <a:cubicBezTo>
                    <a:pt x="12750" y="14529"/>
                    <a:pt x="12552" y="14678"/>
                    <a:pt x="12355" y="14678"/>
                  </a:cubicBezTo>
                  <a:cubicBezTo>
                    <a:pt x="12305" y="14678"/>
                    <a:pt x="12256" y="14669"/>
                    <a:pt x="12209" y="14649"/>
                  </a:cubicBezTo>
                  <a:lnTo>
                    <a:pt x="9874" y="13415"/>
                  </a:lnTo>
                  <a:lnTo>
                    <a:pt x="8673" y="12814"/>
                  </a:lnTo>
                  <a:lnTo>
                    <a:pt x="8373" y="12648"/>
                  </a:lnTo>
                  <a:cubicBezTo>
                    <a:pt x="8273" y="12581"/>
                    <a:pt x="8140" y="12514"/>
                    <a:pt x="8040" y="12481"/>
                  </a:cubicBezTo>
                  <a:cubicBezTo>
                    <a:pt x="7995" y="12472"/>
                    <a:pt x="7953" y="12468"/>
                    <a:pt x="7912" y="12468"/>
                  </a:cubicBezTo>
                  <a:cubicBezTo>
                    <a:pt x="7801" y="12468"/>
                    <a:pt x="7704" y="12499"/>
                    <a:pt x="7606" y="12548"/>
                  </a:cubicBezTo>
                  <a:lnTo>
                    <a:pt x="7306" y="12714"/>
                  </a:lnTo>
                  <a:lnTo>
                    <a:pt x="4904" y="13949"/>
                  </a:lnTo>
                  <a:lnTo>
                    <a:pt x="3703" y="14582"/>
                  </a:lnTo>
                  <a:cubicBezTo>
                    <a:pt x="3636" y="14616"/>
                    <a:pt x="3536" y="14649"/>
                    <a:pt x="3470" y="14682"/>
                  </a:cubicBezTo>
                  <a:cubicBezTo>
                    <a:pt x="3370" y="14682"/>
                    <a:pt x="3269" y="14649"/>
                    <a:pt x="3203" y="14616"/>
                  </a:cubicBezTo>
                  <a:cubicBezTo>
                    <a:pt x="3036" y="14516"/>
                    <a:pt x="2969" y="14315"/>
                    <a:pt x="3036" y="14149"/>
                  </a:cubicBezTo>
                  <a:cubicBezTo>
                    <a:pt x="3169" y="13315"/>
                    <a:pt x="3303" y="12481"/>
                    <a:pt x="3436" y="11647"/>
                  </a:cubicBezTo>
                  <a:cubicBezTo>
                    <a:pt x="3503" y="11247"/>
                    <a:pt x="3570" y="10846"/>
                    <a:pt x="3636" y="10446"/>
                  </a:cubicBezTo>
                  <a:lnTo>
                    <a:pt x="3736" y="9846"/>
                  </a:lnTo>
                  <a:cubicBezTo>
                    <a:pt x="3803" y="9612"/>
                    <a:pt x="3736" y="9345"/>
                    <a:pt x="3570" y="9212"/>
                  </a:cubicBezTo>
                  <a:lnTo>
                    <a:pt x="334" y="6043"/>
                  </a:lnTo>
                  <a:cubicBezTo>
                    <a:pt x="134" y="5809"/>
                    <a:pt x="234" y="5442"/>
                    <a:pt x="568" y="5376"/>
                  </a:cubicBezTo>
                  <a:lnTo>
                    <a:pt x="1535" y="5209"/>
                  </a:lnTo>
                  <a:lnTo>
                    <a:pt x="3403" y="4942"/>
                  </a:lnTo>
                  <a:cubicBezTo>
                    <a:pt x="4003" y="4842"/>
                    <a:pt x="4570" y="4775"/>
                    <a:pt x="5137" y="4675"/>
                  </a:cubicBezTo>
                  <a:cubicBezTo>
                    <a:pt x="5271" y="4642"/>
                    <a:pt x="5404" y="4542"/>
                    <a:pt x="5471" y="4408"/>
                  </a:cubicBezTo>
                  <a:cubicBezTo>
                    <a:pt x="5538" y="4275"/>
                    <a:pt x="5571" y="4175"/>
                    <a:pt x="5638" y="4041"/>
                  </a:cubicBezTo>
                  <a:lnTo>
                    <a:pt x="5971" y="3374"/>
                  </a:lnTo>
                  <a:cubicBezTo>
                    <a:pt x="6372" y="2540"/>
                    <a:pt x="6739" y="1806"/>
                    <a:pt x="7039" y="1173"/>
                  </a:cubicBezTo>
                  <a:lnTo>
                    <a:pt x="7439" y="372"/>
                  </a:lnTo>
                  <a:cubicBezTo>
                    <a:pt x="7520" y="169"/>
                    <a:pt x="7713" y="53"/>
                    <a:pt x="7911" y="53"/>
                  </a:cubicBezTo>
                  <a:cubicBezTo>
                    <a:pt x="8038" y="53"/>
                    <a:pt x="8169" y="101"/>
                    <a:pt x="8273" y="205"/>
                  </a:cubicBezTo>
                  <a:cubicBezTo>
                    <a:pt x="8173" y="72"/>
                    <a:pt x="8040" y="5"/>
                    <a:pt x="7906" y="5"/>
                  </a:cubicBezTo>
                  <a:cubicBezTo>
                    <a:pt x="7882" y="2"/>
                    <a:pt x="7858" y="0"/>
                    <a:pt x="7835" y="0"/>
                  </a:cubicBezTo>
                  <a:close/>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53464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2636913"/>
            <a:ext cx="9144000" cy="4223913"/>
          </a:xfrm>
          <a:prstGeom prst="rect">
            <a:avLst/>
          </a:prstGeom>
        </p:spPr>
        <p:txBody>
          <a:bodyPr wrap="square">
            <a:spAutoFit/>
          </a:bodyPr>
          <a:lstStyle/>
          <a:p>
            <a:pPr marL="442913" indent="-442913" algn="just">
              <a:lnSpc>
                <a:spcPts val="3600"/>
              </a:lnSpc>
            </a:pPr>
            <a:r>
              <a:rPr lang="en-US" sz="2800" b="1" dirty="0">
                <a:solidFill>
                  <a:srgbClr val="002060"/>
                </a:solidFill>
                <a:latin typeface="Arial" panose="020B0604020202020204" pitchFamily="34" charset="0"/>
                <a:cs typeface="Arial" panose="020B0604020202020204" pitchFamily="34" charset="0"/>
              </a:rPr>
              <a:t>-	world’s only country which covers an entire continent</a:t>
            </a:r>
          </a:p>
          <a:p>
            <a:pPr marL="442913" indent="-442913" algn="just">
              <a:lnSpc>
                <a:spcPts val="3600"/>
              </a:lnSpc>
            </a:pPr>
            <a:r>
              <a:rPr lang="en-US" sz="2800" b="1" dirty="0">
                <a:solidFill>
                  <a:srgbClr val="002060"/>
                </a:solidFill>
                <a:latin typeface="Arial" panose="020B0604020202020204" pitchFamily="34" charset="0"/>
                <a:cs typeface="Arial" panose="020B0604020202020204" pitchFamily="34" charset="0"/>
              </a:rPr>
              <a:t>-	world’s capital of sports and outdoor activities (70% of the population regularly participate)</a:t>
            </a:r>
          </a:p>
          <a:p>
            <a:pPr marL="442913" indent="-442913" algn="just">
              <a:lnSpc>
                <a:spcPts val="3600"/>
              </a:lnSpc>
            </a:pPr>
            <a:r>
              <a:rPr lang="en-US" sz="2800" b="1" dirty="0">
                <a:solidFill>
                  <a:srgbClr val="002060"/>
                </a:solidFill>
                <a:latin typeface="Arial" panose="020B0604020202020204" pitchFamily="34" charset="0"/>
                <a:cs typeface="Arial" panose="020B0604020202020204" pitchFamily="34" charset="0"/>
              </a:rPr>
              <a:t>- 	world’s longest fence (5,400 km); built to protect world’s largest population of sheep (about 175 million); claimed to be seen from outer space</a:t>
            </a:r>
          </a:p>
          <a:p>
            <a:pPr marL="442913" indent="-442913" algn="just">
              <a:lnSpc>
                <a:spcPts val="3600"/>
              </a:lnSpc>
            </a:pPr>
            <a:r>
              <a:rPr lang="en-US" sz="2800" b="1" dirty="0">
                <a:solidFill>
                  <a:srgbClr val="002060"/>
                </a:solidFill>
                <a:latin typeface="Arial" panose="020B0604020202020204" pitchFamily="34" charset="0"/>
                <a:cs typeface="Arial" panose="020B0604020202020204" pitchFamily="34" charset="0"/>
              </a:rPr>
              <a:t>- 	world’s largest cattle station (Anna Creek station); larger than Belgium</a:t>
            </a:r>
            <a:endParaRPr lang="en-US" sz="2000" dirty="0">
              <a:solidFill>
                <a:srgbClr val="002060"/>
              </a:solidFill>
              <a:latin typeface="Calibri"/>
            </a:endParaRPr>
          </a:p>
        </p:txBody>
      </p:sp>
      <p:sp>
        <p:nvSpPr>
          <p:cNvPr id="8" name="Rectangle 7"/>
          <p:cNvSpPr/>
          <p:nvPr/>
        </p:nvSpPr>
        <p:spPr>
          <a:xfrm>
            <a:off x="858982" y="295565"/>
            <a:ext cx="9809018" cy="1477328"/>
          </a:xfrm>
          <a:prstGeom prst="rect">
            <a:avLst/>
          </a:prstGeom>
        </p:spPr>
        <p:txBody>
          <a:bodyPr wrap="square">
            <a:spAutoFit/>
          </a:bodyPr>
          <a:lstStyle/>
          <a:p>
            <a:pPr marL="442913" indent="-442913" algn="just"/>
            <a:r>
              <a:rPr lang="en-US" sz="3000" b="1" spc="-40" dirty="0">
                <a:solidFill>
                  <a:srgbClr val="FF0000"/>
                </a:solidFill>
                <a:latin typeface="Arial" panose="020B0604020202020204" pitchFamily="34" charset="0"/>
                <a:cs typeface="Arial" pitchFamily="34" charset="0"/>
              </a:rPr>
              <a:t>5.	Work in groups. Read and discuss these interesting facts about Australia. Prepare a short introduction of Australia. Then present it to the class.</a:t>
            </a:r>
          </a:p>
        </p:txBody>
      </p:sp>
      <p:sp>
        <p:nvSpPr>
          <p:cNvPr id="2" name="Rectangle 1"/>
          <p:cNvSpPr/>
          <p:nvPr/>
        </p:nvSpPr>
        <p:spPr>
          <a:xfrm>
            <a:off x="2447010" y="1938994"/>
            <a:ext cx="7704856" cy="646331"/>
          </a:xfrm>
          <a:prstGeom prst="rect">
            <a:avLst/>
          </a:prstGeom>
        </p:spPr>
        <p:txBody>
          <a:bodyPr wrap="square">
            <a:spAutoFit/>
          </a:bodyPr>
          <a:lstStyle/>
          <a:p>
            <a:r>
              <a:rPr lang="en-US" sz="3600" b="1" dirty="0">
                <a:solidFill>
                  <a:srgbClr val="00B0F0"/>
                </a:solidFill>
                <a:latin typeface="Arial" panose="020B0604020202020204" pitchFamily="34" charset="0"/>
                <a:cs typeface="Arial" panose="020B0604020202020204" pitchFamily="34" charset="0"/>
              </a:rPr>
              <a:t>AUSTRALIA - Interesting facts</a:t>
            </a:r>
          </a:p>
        </p:txBody>
      </p:sp>
    </p:spTree>
    <p:extLst>
      <p:ext uri="{BB962C8B-B14F-4D97-AF65-F5344CB8AC3E}">
        <p14:creationId xmlns:p14="http://schemas.microsoft.com/office/powerpoint/2010/main" val="42697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836713"/>
            <a:ext cx="9144000" cy="5812297"/>
          </a:xfrm>
          <a:prstGeom prst="rect">
            <a:avLst/>
          </a:prstGeom>
        </p:spPr>
        <p:txBody>
          <a:bodyPr wrap="square">
            <a:spAutoFit/>
          </a:bodyPr>
          <a:lstStyle/>
          <a:p>
            <a:pPr algn="just">
              <a:lnSpc>
                <a:spcPts val="4500"/>
              </a:lnSpc>
            </a:pPr>
            <a:r>
              <a:rPr lang="en-US" sz="3200" b="1" dirty="0">
                <a:solidFill>
                  <a:srgbClr val="0070C0"/>
                </a:solidFill>
                <a:latin typeface="Arial" panose="020B0604020202020204" pitchFamily="34" charset="0"/>
                <a:cs typeface="Arial" panose="020B0604020202020204" pitchFamily="34" charset="0"/>
              </a:rPr>
              <a:t>It is the world's only country which covers an entire continent. It is the world's capital of sports and outdoor activities (70% of population regularly participate). It is the longest fence (5,400 km) which was built to protect the world's largest population of sheep (about 175 million) and is claimed to be seen from outer space. It has the world's largest cattle station (Anna Creek station) and larger than Belgium.</a:t>
            </a:r>
          </a:p>
        </p:txBody>
      </p:sp>
      <p:sp>
        <p:nvSpPr>
          <p:cNvPr id="3" name="Rectangle 2"/>
          <p:cNvSpPr/>
          <p:nvPr/>
        </p:nvSpPr>
        <p:spPr>
          <a:xfrm>
            <a:off x="1524000" y="0"/>
            <a:ext cx="4067944" cy="553998"/>
          </a:xfrm>
          <a:prstGeom prst="rect">
            <a:avLst/>
          </a:prstGeom>
        </p:spPr>
        <p:txBody>
          <a:bodyPr wrap="square">
            <a:spAutoFit/>
          </a:bodyPr>
          <a:lstStyle/>
          <a:p>
            <a:pPr marL="442913" indent="-442913" algn="just"/>
            <a:r>
              <a:rPr lang="en-US" sz="3000" b="1" i="1" spc="-40" dirty="0">
                <a:solidFill>
                  <a:srgbClr val="00FF00"/>
                </a:solidFill>
                <a:latin typeface="Arial" panose="020B0604020202020204" pitchFamily="34" charset="0"/>
                <a:cs typeface="Arial" pitchFamily="34" charset="0"/>
              </a:rPr>
              <a:t>Model presentation 1</a:t>
            </a:r>
          </a:p>
        </p:txBody>
      </p:sp>
    </p:spTree>
    <p:extLst>
      <p:ext uri="{BB962C8B-B14F-4D97-AF65-F5344CB8AC3E}">
        <p14:creationId xmlns:p14="http://schemas.microsoft.com/office/powerpoint/2010/main" val="49849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45" y="563326"/>
            <a:ext cx="10501745" cy="6093976"/>
          </a:xfrm>
          <a:prstGeom prst="rect">
            <a:avLst/>
          </a:prstGeom>
        </p:spPr>
        <p:txBody>
          <a:bodyPr wrap="square">
            <a:spAutoFit/>
          </a:bodyPr>
          <a:lstStyle/>
          <a:p>
            <a:pPr algn="just"/>
            <a:r>
              <a:rPr lang="en-US" sz="2600" b="1" dirty="0">
                <a:solidFill>
                  <a:prstClr val="white"/>
                </a:solidFill>
                <a:latin typeface="Arial" panose="020B0604020202020204" pitchFamily="34" charset="0"/>
                <a:cs typeface="Arial" panose="020B0604020202020204" pitchFamily="34" charset="0"/>
              </a:rPr>
              <a:t>What do you think of when Australia is mentioned? </a:t>
            </a:r>
            <a:r>
              <a:rPr lang="en-US" sz="2600" b="1" dirty="0">
                <a:solidFill>
                  <a:srgbClr val="0070C0"/>
                </a:solidFill>
                <a:latin typeface="Arial" panose="020B0604020202020204" pitchFamily="34" charset="0"/>
                <a:cs typeface="Arial" panose="020B0604020202020204" pitchFamily="34" charset="0"/>
              </a:rPr>
              <a:t>Crocodile Dundee, Nicole Kidman, Hugh </a:t>
            </a:r>
            <a:r>
              <a:rPr lang="en-US" sz="2600" b="1" dirty="0" err="1">
                <a:solidFill>
                  <a:srgbClr val="0070C0"/>
                </a:solidFill>
                <a:latin typeface="Arial" panose="020B0604020202020204" pitchFamily="34" charset="0"/>
                <a:cs typeface="Arial" panose="020B0604020202020204" pitchFamily="34" charset="0"/>
              </a:rPr>
              <a:t>Jackman</a:t>
            </a:r>
            <a:r>
              <a:rPr lang="en-US" sz="2600" b="1" dirty="0">
                <a:solidFill>
                  <a:srgbClr val="0070C0"/>
                </a:solidFill>
                <a:latin typeface="Arial" panose="020B0604020202020204" pitchFamily="34" charset="0"/>
                <a:cs typeface="Arial" panose="020B0604020202020204" pitchFamily="34" charset="0"/>
              </a:rPr>
              <a:t>, kangaroos, the Great Barrier Reef, Sydney Opera House, Aborigines, wine, or vegemite? Australia is much more than this. So much more to offer! The sports capital of the world has 70 percent of its total population participating at least once a week in a particular recreational activity or sport. The largest cattle station in the world is Anna Creek Station in South Australia at over 34,000 square kilometers. It is even larger than Belgium. Australia is the biggest island and the smallest continent in the world. The Dingo Fence of south-east Australia, 5,614 km is the longest fence in the world. It starts at </a:t>
            </a:r>
            <a:r>
              <a:rPr lang="en-US" sz="2600" b="1" dirty="0" err="1">
                <a:solidFill>
                  <a:srgbClr val="0070C0"/>
                </a:solidFill>
                <a:latin typeface="Arial" panose="020B0604020202020204" pitchFamily="34" charset="0"/>
                <a:cs typeface="Arial" panose="020B0604020202020204" pitchFamily="34" charset="0"/>
              </a:rPr>
              <a:t>Jimbour</a:t>
            </a:r>
            <a:r>
              <a:rPr lang="en-US" sz="2600" b="1" dirty="0">
                <a:solidFill>
                  <a:srgbClr val="0070C0"/>
                </a:solidFill>
                <a:latin typeface="Arial" panose="020B0604020202020204" pitchFamily="34" charset="0"/>
                <a:cs typeface="Arial" panose="020B0604020202020204" pitchFamily="34" charset="0"/>
              </a:rPr>
              <a:t> in Queensland and continuing on to the Great Australian Bight in South Australia. The fence is built to protect world's largest population of sheep (about 175 million); claimed to be seen from outer space.</a:t>
            </a:r>
          </a:p>
        </p:txBody>
      </p:sp>
      <p:sp>
        <p:nvSpPr>
          <p:cNvPr id="3" name="Rectangle 2"/>
          <p:cNvSpPr/>
          <p:nvPr/>
        </p:nvSpPr>
        <p:spPr>
          <a:xfrm>
            <a:off x="1173018" y="157018"/>
            <a:ext cx="4067944" cy="553998"/>
          </a:xfrm>
          <a:prstGeom prst="rect">
            <a:avLst/>
          </a:prstGeom>
        </p:spPr>
        <p:txBody>
          <a:bodyPr wrap="square">
            <a:spAutoFit/>
          </a:bodyPr>
          <a:lstStyle/>
          <a:p>
            <a:pPr marL="442913" indent="-442913" algn="just"/>
            <a:r>
              <a:rPr lang="en-US" sz="3000" b="1" i="1" spc="-40" dirty="0">
                <a:solidFill>
                  <a:srgbClr val="00FF00"/>
                </a:solidFill>
                <a:latin typeface="Arial" panose="020B0604020202020204" pitchFamily="34" charset="0"/>
                <a:cs typeface="Arial" pitchFamily="34" charset="0"/>
              </a:rPr>
              <a:t>Model presentation 2</a:t>
            </a:r>
          </a:p>
        </p:txBody>
      </p:sp>
    </p:spTree>
    <p:extLst>
      <p:ext uri="{BB962C8B-B14F-4D97-AF65-F5344CB8AC3E}">
        <p14:creationId xmlns:p14="http://schemas.microsoft.com/office/powerpoint/2010/main" val="12249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fltVal val="0"/>
                                          </p:val>
                                        </p:tav>
                                      </p:tavLst>
                                    </p:anim>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1"/>
          <p:cNvSpPr/>
          <p:nvPr/>
        </p:nvSpPr>
        <p:spPr>
          <a:xfrm rot="-5400000" flipH="1">
            <a:off x="8341033" y="1195967"/>
            <a:ext cx="984000" cy="26240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C100"/>
              </a:solidFill>
              <a:latin typeface="Arial"/>
              <a:cs typeface="Arial"/>
              <a:sym typeface="Arial"/>
            </a:endParaRPr>
          </a:p>
        </p:txBody>
      </p:sp>
      <p:grpSp>
        <p:nvGrpSpPr>
          <p:cNvPr id="517" name="Google Shape;517;p41"/>
          <p:cNvGrpSpPr/>
          <p:nvPr/>
        </p:nvGrpSpPr>
        <p:grpSpPr>
          <a:xfrm>
            <a:off x="873927" y="1871389"/>
            <a:ext cx="5241772" cy="4168416"/>
            <a:chOff x="1708500" y="1342190"/>
            <a:chExt cx="2936019" cy="2334811"/>
          </a:xfrm>
        </p:grpSpPr>
        <p:sp>
          <p:nvSpPr>
            <p:cNvPr id="518" name="Google Shape;518;p41"/>
            <p:cNvSpPr/>
            <p:nvPr/>
          </p:nvSpPr>
          <p:spPr>
            <a:xfrm>
              <a:off x="3144706" y="1776229"/>
              <a:ext cx="1024746" cy="753034"/>
            </a:xfrm>
            <a:custGeom>
              <a:avLst/>
              <a:gdLst/>
              <a:ahLst/>
              <a:cxnLst/>
              <a:rect l="l" t="t" r="r" b="b"/>
              <a:pathLst>
                <a:path w="73498" h="54010" extrusionOk="0">
                  <a:moveTo>
                    <a:pt x="9774" y="1"/>
                  </a:moveTo>
                  <a:cubicBezTo>
                    <a:pt x="8415" y="1"/>
                    <a:pt x="7202" y="972"/>
                    <a:pt x="6930" y="2354"/>
                  </a:cubicBezTo>
                  <a:lnTo>
                    <a:pt x="274" y="39832"/>
                  </a:lnTo>
                  <a:cubicBezTo>
                    <a:pt x="0" y="41382"/>
                    <a:pt x="1034" y="42872"/>
                    <a:pt x="2584" y="43145"/>
                  </a:cubicBezTo>
                  <a:lnTo>
                    <a:pt x="63223" y="53966"/>
                  </a:lnTo>
                  <a:cubicBezTo>
                    <a:pt x="63391" y="53996"/>
                    <a:pt x="63558" y="54010"/>
                    <a:pt x="63722" y="54010"/>
                  </a:cubicBezTo>
                  <a:cubicBezTo>
                    <a:pt x="65081" y="54010"/>
                    <a:pt x="66292" y="53035"/>
                    <a:pt x="66536" y="51626"/>
                  </a:cubicBezTo>
                  <a:lnTo>
                    <a:pt x="73224" y="14178"/>
                  </a:lnTo>
                  <a:cubicBezTo>
                    <a:pt x="73497" y="12598"/>
                    <a:pt x="72464" y="11139"/>
                    <a:pt x="70913" y="10835"/>
                  </a:cubicBezTo>
                  <a:lnTo>
                    <a:pt x="10274" y="44"/>
                  </a:lnTo>
                  <a:cubicBezTo>
                    <a:pt x="10106" y="15"/>
                    <a:pt x="9939" y="1"/>
                    <a:pt x="9774"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 name="Google Shape;519;p41"/>
            <p:cNvSpPr/>
            <p:nvPr/>
          </p:nvSpPr>
          <p:spPr>
            <a:xfrm>
              <a:off x="3864111" y="1973669"/>
              <a:ext cx="153618" cy="129874"/>
            </a:xfrm>
            <a:custGeom>
              <a:avLst/>
              <a:gdLst/>
              <a:ahLst/>
              <a:cxnLst/>
              <a:rect l="l" t="t" r="r" b="b"/>
              <a:pathLst>
                <a:path w="11018" h="9315" extrusionOk="0">
                  <a:moveTo>
                    <a:pt x="5961" y="0"/>
                  </a:moveTo>
                  <a:cubicBezTo>
                    <a:pt x="2356" y="0"/>
                    <a:pt x="1" y="4154"/>
                    <a:pt x="2172" y="7312"/>
                  </a:cubicBezTo>
                  <a:cubicBezTo>
                    <a:pt x="3127" y="8682"/>
                    <a:pt x="4554" y="9314"/>
                    <a:pt x="5966" y="9314"/>
                  </a:cubicBezTo>
                  <a:cubicBezTo>
                    <a:pt x="8062" y="9314"/>
                    <a:pt x="10126" y="7922"/>
                    <a:pt x="10561" y="5489"/>
                  </a:cubicBezTo>
                  <a:cubicBezTo>
                    <a:pt x="11017" y="2935"/>
                    <a:pt x="9346" y="534"/>
                    <a:pt x="6823" y="78"/>
                  </a:cubicBezTo>
                  <a:cubicBezTo>
                    <a:pt x="6529" y="26"/>
                    <a:pt x="6241" y="0"/>
                    <a:pt x="596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 name="Google Shape;520;p41"/>
            <p:cNvSpPr/>
            <p:nvPr/>
          </p:nvSpPr>
          <p:spPr>
            <a:xfrm>
              <a:off x="3943179" y="1985464"/>
              <a:ext cx="150412" cy="134238"/>
            </a:xfrm>
            <a:custGeom>
              <a:avLst/>
              <a:gdLst/>
              <a:ahLst/>
              <a:cxnLst/>
              <a:rect l="l" t="t" r="r" b="b"/>
              <a:pathLst>
                <a:path w="10788" h="9628" extrusionOk="0">
                  <a:moveTo>
                    <a:pt x="5847" y="326"/>
                  </a:moveTo>
                  <a:cubicBezTo>
                    <a:pt x="6116" y="327"/>
                    <a:pt x="6384" y="358"/>
                    <a:pt x="6623" y="418"/>
                  </a:cubicBezTo>
                  <a:cubicBezTo>
                    <a:pt x="9055" y="843"/>
                    <a:pt x="10666" y="3153"/>
                    <a:pt x="10240" y="5585"/>
                  </a:cubicBezTo>
                  <a:cubicBezTo>
                    <a:pt x="9824" y="7892"/>
                    <a:pt x="7843" y="9258"/>
                    <a:pt x="5820" y="9258"/>
                  </a:cubicBezTo>
                  <a:cubicBezTo>
                    <a:pt x="4591" y="9258"/>
                    <a:pt x="3347" y="8754"/>
                    <a:pt x="2428" y="7652"/>
                  </a:cubicBezTo>
                  <a:cubicBezTo>
                    <a:pt x="0" y="4768"/>
                    <a:pt x="2058" y="339"/>
                    <a:pt x="5847" y="326"/>
                  </a:cubicBezTo>
                  <a:close/>
                  <a:moveTo>
                    <a:pt x="5802" y="1"/>
                  </a:moveTo>
                  <a:cubicBezTo>
                    <a:pt x="3435" y="1"/>
                    <a:pt x="1375" y="1756"/>
                    <a:pt x="1061" y="4156"/>
                  </a:cubicBezTo>
                  <a:cubicBezTo>
                    <a:pt x="726" y="6740"/>
                    <a:pt x="2459" y="9111"/>
                    <a:pt x="4982" y="9567"/>
                  </a:cubicBezTo>
                  <a:cubicBezTo>
                    <a:pt x="5286" y="9597"/>
                    <a:pt x="5559" y="9627"/>
                    <a:pt x="5863" y="9627"/>
                  </a:cubicBezTo>
                  <a:cubicBezTo>
                    <a:pt x="8447" y="9627"/>
                    <a:pt x="10544" y="7591"/>
                    <a:pt x="10666" y="5007"/>
                  </a:cubicBezTo>
                  <a:cubicBezTo>
                    <a:pt x="10787" y="2454"/>
                    <a:pt x="8842" y="235"/>
                    <a:pt x="6258" y="22"/>
                  </a:cubicBezTo>
                  <a:cubicBezTo>
                    <a:pt x="6105" y="8"/>
                    <a:pt x="5953" y="1"/>
                    <a:pt x="580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 name="Google Shape;521;p41"/>
            <p:cNvSpPr/>
            <p:nvPr/>
          </p:nvSpPr>
          <p:spPr>
            <a:xfrm>
              <a:off x="3322947" y="2181305"/>
              <a:ext cx="18237" cy="54264"/>
            </a:xfrm>
            <a:custGeom>
              <a:avLst/>
              <a:gdLst/>
              <a:ahLst/>
              <a:cxnLst/>
              <a:rect l="l" t="t" r="r" b="b"/>
              <a:pathLst>
                <a:path w="1308" h="3892" extrusionOk="0">
                  <a:moveTo>
                    <a:pt x="61" y="1"/>
                  </a:moveTo>
                  <a:lnTo>
                    <a:pt x="0" y="335"/>
                  </a:lnTo>
                  <a:lnTo>
                    <a:pt x="882" y="487"/>
                  </a:lnTo>
                  <a:lnTo>
                    <a:pt x="274" y="3830"/>
                  </a:lnTo>
                  <a:lnTo>
                    <a:pt x="669" y="3891"/>
                  </a:lnTo>
                  <a:lnTo>
                    <a:pt x="1307" y="213"/>
                  </a:lnTo>
                  <a:lnTo>
                    <a:pt x="6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 name="Google Shape;522;p41"/>
            <p:cNvSpPr/>
            <p:nvPr/>
          </p:nvSpPr>
          <p:spPr>
            <a:xfrm>
              <a:off x="3348797" y="2189127"/>
              <a:ext cx="41967" cy="55756"/>
            </a:xfrm>
            <a:custGeom>
              <a:avLst/>
              <a:gdLst/>
              <a:ahLst/>
              <a:cxnLst/>
              <a:rect l="l" t="t" r="r" b="b"/>
              <a:pathLst>
                <a:path w="3010" h="3999" extrusionOk="0">
                  <a:moveTo>
                    <a:pt x="1474" y="1"/>
                  </a:moveTo>
                  <a:cubicBezTo>
                    <a:pt x="1110" y="1"/>
                    <a:pt x="750" y="126"/>
                    <a:pt x="457" y="351"/>
                  </a:cubicBezTo>
                  <a:lnTo>
                    <a:pt x="700" y="625"/>
                  </a:lnTo>
                  <a:cubicBezTo>
                    <a:pt x="926" y="444"/>
                    <a:pt x="1203" y="347"/>
                    <a:pt x="1480" y="347"/>
                  </a:cubicBezTo>
                  <a:cubicBezTo>
                    <a:pt x="1575" y="347"/>
                    <a:pt x="1670" y="359"/>
                    <a:pt x="1764" y="382"/>
                  </a:cubicBezTo>
                  <a:cubicBezTo>
                    <a:pt x="2341" y="503"/>
                    <a:pt x="2584" y="807"/>
                    <a:pt x="2493" y="1233"/>
                  </a:cubicBezTo>
                  <a:cubicBezTo>
                    <a:pt x="2463" y="1476"/>
                    <a:pt x="2341" y="1719"/>
                    <a:pt x="1855" y="2054"/>
                  </a:cubicBezTo>
                  <a:lnTo>
                    <a:pt x="61" y="3269"/>
                  </a:lnTo>
                  <a:lnTo>
                    <a:pt x="1" y="3543"/>
                  </a:lnTo>
                  <a:lnTo>
                    <a:pt x="2584" y="3999"/>
                  </a:lnTo>
                  <a:lnTo>
                    <a:pt x="2645" y="3665"/>
                  </a:lnTo>
                  <a:lnTo>
                    <a:pt x="639" y="3300"/>
                  </a:lnTo>
                  <a:lnTo>
                    <a:pt x="2098" y="2297"/>
                  </a:lnTo>
                  <a:cubicBezTo>
                    <a:pt x="2675" y="1902"/>
                    <a:pt x="2827" y="1598"/>
                    <a:pt x="2919" y="1263"/>
                  </a:cubicBezTo>
                  <a:cubicBezTo>
                    <a:pt x="3010" y="655"/>
                    <a:pt x="2615" y="169"/>
                    <a:pt x="1855" y="47"/>
                  </a:cubicBezTo>
                  <a:cubicBezTo>
                    <a:pt x="1729" y="16"/>
                    <a:pt x="1601" y="1"/>
                    <a:pt x="147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 name="Google Shape;523;p41"/>
            <p:cNvSpPr/>
            <p:nvPr/>
          </p:nvSpPr>
          <p:spPr>
            <a:xfrm>
              <a:off x="3396689" y="2199946"/>
              <a:ext cx="45787" cy="52995"/>
            </a:xfrm>
            <a:custGeom>
              <a:avLst/>
              <a:gdLst/>
              <a:ahLst/>
              <a:cxnLst/>
              <a:rect l="l" t="t" r="r" b="b"/>
              <a:pathLst>
                <a:path w="3284" h="3801" extrusionOk="0">
                  <a:moveTo>
                    <a:pt x="2432" y="1"/>
                  </a:moveTo>
                  <a:lnTo>
                    <a:pt x="61" y="2098"/>
                  </a:lnTo>
                  <a:lnTo>
                    <a:pt x="0" y="2372"/>
                  </a:lnTo>
                  <a:lnTo>
                    <a:pt x="2067" y="2767"/>
                  </a:lnTo>
                  <a:lnTo>
                    <a:pt x="1915" y="3709"/>
                  </a:lnTo>
                  <a:lnTo>
                    <a:pt x="2280" y="3800"/>
                  </a:lnTo>
                  <a:lnTo>
                    <a:pt x="2462" y="2828"/>
                  </a:lnTo>
                  <a:lnTo>
                    <a:pt x="3192" y="2949"/>
                  </a:lnTo>
                  <a:lnTo>
                    <a:pt x="3283" y="2615"/>
                  </a:lnTo>
                  <a:lnTo>
                    <a:pt x="2523" y="2493"/>
                  </a:lnTo>
                  <a:lnTo>
                    <a:pt x="2675" y="1642"/>
                  </a:lnTo>
                  <a:lnTo>
                    <a:pt x="2310" y="1551"/>
                  </a:lnTo>
                  <a:lnTo>
                    <a:pt x="2158" y="2402"/>
                  </a:lnTo>
                  <a:lnTo>
                    <a:pt x="547" y="2129"/>
                  </a:lnTo>
                  <a:lnTo>
                    <a:pt x="2858" y="92"/>
                  </a:lnTo>
                  <a:lnTo>
                    <a:pt x="243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 name="Google Shape;524;p41"/>
            <p:cNvSpPr/>
            <p:nvPr/>
          </p:nvSpPr>
          <p:spPr>
            <a:xfrm>
              <a:off x="3475506" y="2213931"/>
              <a:ext cx="45369" cy="52995"/>
            </a:xfrm>
            <a:custGeom>
              <a:avLst/>
              <a:gdLst/>
              <a:ahLst/>
              <a:cxnLst/>
              <a:rect l="l" t="t" r="r" b="b"/>
              <a:pathLst>
                <a:path w="3254" h="3801" extrusionOk="0">
                  <a:moveTo>
                    <a:pt x="2433" y="1"/>
                  </a:moveTo>
                  <a:lnTo>
                    <a:pt x="31" y="2098"/>
                  </a:lnTo>
                  <a:lnTo>
                    <a:pt x="1" y="2372"/>
                  </a:lnTo>
                  <a:lnTo>
                    <a:pt x="2068" y="2767"/>
                  </a:lnTo>
                  <a:lnTo>
                    <a:pt x="1885" y="3740"/>
                  </a:lnTo>
                  <a:lnTo>
                    <a:pt x="2281" y="3800"/>
                  </a:lnTo>
                  <a:lnTo>
                    <a:pt x="2433" y="2828"/>
                  </a:lnTo>
                  <a:lnTo>
                    <a:pt x="3192" y="2949"/>
                  </a:lnTo>
                  <a:lnTo>
                    <a:pt x="3253" y="2615"/>
                  </a:lnTo>
                  <a:lnTo>
                    <a:pt x="2524" y="2493"/>
                  </a:lnTo>
                  <a:lnTo>
                    <a:pt x="2676" y="1642"/>
                  </a:lnTo>
                  <a:lnTo>
                    <a:pt x="2281" y="1582"/>
                  </a:lnTo>
                  <a:lnTo>
                    <a:pt x="2129" y="2433"/>
                  </a:lnTo>
                  <a:lnTo>
                    <a:pt x="548" y="2159"/>
                  </a:lnTo>
                  <a:lnTo>
                    <a:pt x="2828" y="92"/>
                  </a:lnTo>
                  <a:lnTo>
                    <a:pt x="243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 name="Google Shape;525;p41"/>
            <p:cNvSpPr/>
            <p:nvPr/>
          </p:nvSpPr>
          <p:spPr>
            <a:xfrm>
              <a:off x="3526787" y="2219870"/>
              <a:ext cx="42399" cy="54292"/>
            </a:xfrm>
            <a:custGeom>
              <a:avLst/>
              <a:gdLst/>
              <a:ahLst/>
              <a:cxnLst/>
              <a:rect l="l" t="t" r="r" b="b"/>
              <a:pathLst>
                <a:path w="3041" h="3894" extrusionOk="0">
                  <a:moveTo>
                    <a:pt x="1004" y="1"/>
                  </a:moveTo>
                  <a:lnTo>
                    <a:pt x="487" y="1824"/>
                  </a:lnTo>
                  <a:lnTo>
                    <a:pt x="1277" y="1946"/>
                  </a:lnTo>
                  <a:cubicBezTo>
                    <a:pt x="2220" y="2128"/>
                    <a:pt x="2463" y="2493"/>
                    <a:pt x="2372" y="2949"/>
                  </a:cubicBezTo>
                  <a:cubicBezTo>
                    <a:pt x="2293" y="3314"/>
                    <a:pt x="2013" y="3545"/>
                    <a:pt x="1531" y="3545"/>
                  </a:cubicBezTo>
                  <a:cubicBezTo>
                    <a:pt x="1452" y="3545"/>
                    <a:pt x="1367" y="3539"/>
                    <a:pt x="1277" y="3526"/>
                  </a:cubicBezTo>
                  <a:cubicBezTo>
                    <a:pt x="852" y="3466"/>
                    <a:pt x="487" y="3222"/>
                    <a:pt x="214" y="2888"/>
                  </a:cubicBezTo>
                  <a:lnTo>
                    <a:pt x="1" y="3162"/>
                  </a:lnTo>
                  <a:cubicBezTo>
                    <a:pt x="305" y="3526"/>
                    <a:pt x="730" y="3800"/>
                    <a:pt x="1217" y="3861"/>
                  </a:cubicBezTo>
                  <a:cubicBezTo>
                    <a:pt x="1344" y="3883"/>
                    <a:pt x="1465" y="3893"/>
                    <a:pt x="1578" y="3893"/>
                  </a:cubicBezTo>
                  <a:cubicBezTo>
                    <a:pt x="2247" y="3893"/>
                    <a:pt x="2658" y="3525"/>
                    <a:pt x="2736" y="2979"/>
                  </a:cubicBezTo>
                  <a:cubicBezTo>
                    <a:pt x="2858" y="2341"/>
                    <a:pt x="2524" y="1824"/>
                    <a:pt x="1429" y="1612"/>
                  </a:cubicBezTo>
                  <a:lnTo>
                    <a:pt x="943" y="1520"/>
                  </a:lnTo>
                  <a:lnTo>
                    <a:pt x="1277" y="396"/>
                  </a:lnTo>
                  <a:lnTo>
                    <a:pt x="2980" y="700"/>
                  </a:lnTo>
                  <a:lnTo>
                    <a:pt x="3040" y="365"/>
                  </a:lnTo>
                  <a:lnTo>
                    <a:pt x="100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 name="Google Shape;526;p41"/>
            <p:cNvSpPr/>
            <p:nvPr/>
          </p:nvSpPr>
          <p:spPr>
            <a:xfrm>
              <a:off x="3575948" y="2230815"/>
              <a:ext cx="42817" cy="52800"/>
            </a:xfrm>
            <a:custGeom>
              <a:avLst/>
              <a:gdLst/>
              <a:ahLst/>
              <a:cxnLst/>
              <a:rect l="l" t="t" r="r" b="b"/>
              <a:pathLst>
                <a:path w="3071" h="3787" extrusionOk="0">
                  <a:moveTo>
                    <a:pt x="1448" y="1790"/>
                  </a:moveTo>
                  <a:cubicBezTo>
                    <a:pt x="1532" y="1790"/>
                    <a:pt x="1617" y="1803"/>
                    <a:pt x="1703" y="1830"/>
                  </a:cubicBezTo>
                  <a:cubicBezTo>
                    <a:pt x="2250" y="1921"/>
                    <a:pt x="2554" y="2285"/>
                    <a:pt x="2493" y="2772"/>
                  </a:cubicBezTo>
                  <a:cubicBezTo>
                    <a:pt x="2418" y="3173"/>
                    <a:pt x="2075" y="3449"/>
                    <a:pt x="1684" y="3449"/>
                  </a:cubicBezTo>
                  <a:cubicBezTo>
                    <a:pt x="1600" y="3449"/>
                    <a:pt x="1515" y="3437"/>
                    <a:pt x="1429" y="3410"/>
                  </a:cubicBezTo>
                  <a:cubicBezTo>
                    <a:pt x="791" y="3289"/>
                    <a:pt x="548" y="2863"/>
                    <a:pt x="609" y="2468"/>
                  </a:cubicBezTo>
                  <a:cubicBezTo>
                    <a:pt x="709" y="2067"/>
                    <a:pt x="1057" y="1790"/>
                    <a:pt x="1448" y="1790"/>
                  </a:cubicBezTo>
                  <a:close/>
                  <a:moveTo>
                    <a:pt x="1870" y="1"/>
                  </a:moveTo>
                  <a:cubicBezTo>
                    <a:pt x="1051" y="1"/>
                    <a:pt x="425" y="533"/>
                    <a:pt x="213" y="1617"/>
                  </a:cubicBezTo>
                  <a:cubicBezTo>
                    <a:pt x="1" y="2802"/>
                    <a:pt x="426" y="3562"/>
                    <a:pt x="1399" y="3744"/>
                  </a:cubicBezTo>
                  <a:cubicBezTo>
                    <a:pt x="1504" y="3773"/>
                    <a:pt x="1609" y="3787"/>
                    <a:pt x="1713" y="3787"/>
                  </a:cubicBezTo>
                  <a:cubicBezTo>
                    <a:pt x="2265" y="3787"/>
                    <a:pt x="2755" y="3396"/>
                    <a:pt x="2858" y="2833"/>
                  </a:cubicBezTo>
                  <a:cubicBezTo>
                    <a:pt x="2979" y="2164"/>
                    <a:pt x="2554" y="1647"/>
                    <a:pt x="1824" y="1526"/>
                  </a:cubicBezTo>
                  <a:cubicBezTo>
                    <a:pt x="1715" y="1498"/>
                    <a:pt x="1606" y="1485"/>
                    <a:pt x="1499" y="1485"/>
                  </a:cubicBezTo>
                  <a:cubicBezTo>
                    <a:pt x="1130" y="1485"/>
                    <a:pt x="790" y="1645"/>
                    <a:pt x="578" y="1951"/>
                  </a:cubicBezTo>
                  <a:cubicBezTo>
                    <a:pt x="578" y="1830"/>
                    <a:pt x="609" y="1708"/>
                    <a:pt x="609" y="1647"/>
                  </a:cubicBezTo>
                  <a:cubicBezTo>
                    <a:pt x="767" y="776"/>
                    <a:pt x="1246" y="341"/>
                    <a:pt x="1887" y="341"/>
                  </a:cubicBezTo>
                  <a:cubicBezTo>
                    <a:pt x="1984" y="341"/>
                    <a:pt x="2085" y="351"/>
                    <a:pt x="2189" y="371"/>
                  </a:cubicBezTo>
                  <a:cubicBezTo>
                    <a:pt x="2432" y="401"/>
                    <a:pt x="2676" y="492"/>
                    <a:pt x="2858" y="644"/>
                  </a:cubicBezTo>
                  <a:lnTo>
                    <a:pt x="3071" y="371"/>
                  </a:lnTo>
                  <a:cubicBezTo>
                    <a:pt x="2828" y="188"/>
                    <a:pt x="2554" y="67"/>
                    <a:pt x="2250" y="36"/>
                  </a:cubicBezTo>
                  <a:cubicBezTo>
                    <a:pt x="2120" y="12"/>
                    <a:pt x="1993" y="1"/>
                    <a:pt x="187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 name="Google Shape;527;p41"/>
            <p:cNvSpPr/>
            <p:nvPr/>
          </p:nvSpPr>
          <p:spPr>
            <a:xfrm>
              <a:off x="3647570" y="2240631"/>
              <a:ext cx="42817" cy="55143"/>
            </a:xfrm>
            <a:custGeom>
              <a:avLst/>
              <a:gdLst/>
              <a:ahLst/>
              <a:cxnLst/>
              <a:rect l="l" t="t" r="r" b="b"/>
              <a:pathLst>
                <a:path w="3071" h="3955" extrusionOk="0">
                  <a:moveTo>
                    <a:pt x="730" y="1"/>
                  </a:moveTo>
                  <a:lnTo>
                    <a:pt x="669" y="335"/>
                  </a:lnTo>
                  <a:lnTo>
                    <a:pt x="2554" y="670"/>
                  </a:lnTo>
                  <a:lnTo>
                    <a:pt x="1308" y="1764"/>
                  </a:lnTo>
                  <a:lnTo>
                    <a:pt x="1247" y="2037"/>
                  </a:lnTo>
                  <a:lnTo>
                    <a:pt x="1520" y="2098"/>
                  </a:lnTo>
                  <a:cubicBezTo>
                    <a:pt x="2189" y="2220"/>
                    <a:pt x="2463" y="2554"/>
                    <a:pt x="2371" y="3010"/>
                  </a:cubicBezTo>
                  <a:cubicBezTo>
                    <a:pt x="2294" y="3397"/>
                    <a:pt x="2020" y="3608"/>
                    <a:pt x="1550" y="3608"/>
                  </a:cubicBezTo>
                  <a:cubicBezTo>
                    <a:pt x="1465" y="3608"/>
                    <a:pt x="1374" y="3601"/>
                    <a:pt x="1277" y="3588"/>
                  </a:cubicBezTo>
                  <a:cubicBezTo>
                    <a:pt x="852" y="3496"/>
                    <a:pt x="487" y="3284"/>
                    <a:pt x="213" y="2949"/>
                  </a:cubicBezTo>
                  <a:lnTo>
                    <a:pt x="1" y="3223"/>
                  </a:lnTo>
                  <a:cubicBezTo>
                    <a:pt x="305" y="3588"/>
                    <a:pt x="730" y="3861"/>
                    <a:pt x="1216" y="3922"/>
                  </a:cubicBezTo>
                  <a:cubicBezTo>
                    <a:pt x="1345" y="3944"/>
                    <a:pt x="1466" y="3955"/>
                    <a:pt x="1579" y="3955"/>
                  </a:cubicBezTo>
                  <a:cubicBezTo>
                    <a:pt x="2247" y="3955"/>
                    <a:pt x="2658" y="3590"/>
                    <a:pt x="2736" y="3071"/>
                  </a:cubicBezTo>
                  <a:cubicBezTo>
                    <a:pt x="2858" y="2493"/>
                    <a:pt x="2523" y="2007"/>
                    <a:pt x="1764" y="1825"/>
                  </a:cubicBezTo>
                  <a:lnTo>
                    <a:pt x="3040" y="700"/>
                  </a:lnTo>
                  <a:lnTo>
                    <a:pt x="3071" y="426"/>
                  </a:lnTo>
                  <a:lnTo>
                    <a:pt x="73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 name="Google Shape;528;p41"/>
            <p:cNvSpPr/>
            <p:nvPr/>
          </p:nvSpPr>
          <p:spPr>
            <a:xfrm>
              <a:off x="3618082" y="2237029"/>
              <a:ext cx="42817" cy="52772"/>
            </a:xfrm>
            <a:custGeom>
              <a:avLst/>
              <a:gdLst/>
              <a:ahLst/>
              <a:cxnLst/>
              <a:rect l="l" t="t" r="r" b="b"/>
              <a:pathLst>
                <a:path w="3071" h="3785" extrusionOk="0">
                  <a:moveTo>
                    <a:pt x="1448" y="1788"/>
                  </a:moveTo>
                  <a:cubicBezTo>
                    <a:pt x="1531" y="1788"/>
                    <a:pt x="1617" y="1801"/>
                    <a:pt x="1702" y="1828"/>
                  </a:cubicBezTo>
                  <a:cubicBezTo>
                    <a:pt x="2250" y="1919"/>
                    <a:pt x="2554" y="2284"/>
                    <a:pt x="2493" y="2770"/>
                  </a:cubicBezTo>
                  <a:lnTo>
                    <a:pt x="2493" y="2800"/>
                  </a:lnTo>
                  <a:cubicBezTo>
                    <a:pt x="2394" y="3196"/>
                    <a:pt x="2054" y="3450"/>
                    <a:pt x="1686" y="3450"/>
                  </a:cubicBezTo>
                  <a:cubicBezTo>
                    <a:pt x="1601" y="3450"/>
                    <a:pt x="1514" y="3437"/>
                    <a:pt x="1429" y="3408"/>
                  </a:cubicBezTo>
                  <a:cubicBezTo>
                    <a:pt x="791" y="3317"/>
                    <a:pt x="547" y="2861"/>
                    <a:pt x="608" y="2466"/>
                  </a:cubicBezTo>
                  <a:cubicBezTo>
                    <a:pt x="708" y="2065"/>
                    <a:pt x="1056" y="1788"/>
                    <a:pt x="1448" y="1788"/>
                  </a:cubicBezTo>
                  <a:close/>
                  <a:moveTo>
                    <a:pt x="1883" y="0"/>
                  </a:moveTo>
                  <a:cubicBezTo>
                    <a:pt x="1057" y="0"/>
                    <a:pt x="426" y="555"/>
                    <a:pt x="213" y="1645"/>
                  </a:cubicBezTo>
                  <a:cubicBezTo>
                    <a:pt x="0" y="2800"/>
                    <a:pt x="426" y="3560"/>
                    <a:pt x="1398" y="3743"/>
                  </a:cubicBezTo>
                  <a:cubicBezTo>
                    <a:pt x="1504" y="3771"/>
                    <a:pt x="1609" y="3785"/>
                    <a:pt x="1712" y="3785"/>
                  </a:cubicBezTo>
                  <a:cubicBezTo>
                    <a:pt x="2264" y="3785"/>
                    <a:pt x="2755" y="3394"/>
                    <a:pt x="2857" y="2831"/>
                  </a:cubicBezTo>
                  <a:cubicBezTo>
                    <a:pt x="2979" y="2162"/>
                    <a:pt x="2554" y="1676"/>
                    <a:pt x="1824" y="1524"/>
                  </a:cubicBezTo>
                  <a:cubicBezTo>
                    <a:pt x="1715" y="1496"/>
                    <a:pt x="1605" y="1483"/>
                    <a:pt x="1498" y="1483"/>
                  </a:cubicBezTo>
                  <a:cubicBezTo>
                    <a:pt x="1130" y="1483"/>
                    <a:pt x="790" y="1643"/>
                    <a:pt x="578" y="1949"/>
                  </a:cubicBezTo>
                  <a:cubicBezTo>
                    <a:pt x="578" y="1828"/>
                    <a:pt x="608" y="1737"/>
                    <a:pt x="608" y="1645"/>
                  </a:cubicBezTo>
                  <a:cubicBezTo>
                    <a:pt x="767" y="774"/>
                    <a:pt x="1246" y="339"/>
                    <a:pt x="1887" y="339"/>
                  </a:cubicBezTo>
                  <a:cubicBezTo>
                    <a:pt x="1984" y="339"/>
                    <a:pt x="2085" y="349"/>
                    <a:pt x="2189" y="369"/>
                  </a:cubicBezTo>
                  <a:cubicBezTo>
                    <a:pt x="2432" y="399"/>
                    <a:pt x="2675" y="490"/>
                    <a:pt x="2857" y="673"/>
                  </a:cubicBezTo>
                  <a:lnTo>
                    <a:pt x="3070" y="399"/>
                  </a:lnTo>
                  <a:cubicBezTo>
                    <a:pt x="2827" y="186"/>
                    <a:pt x="2554" y="65"/>
                    <a:pt x="2250" y="34"/>
                  </a:cubicBezTo>
                  <a:cubicBezTo>
                    <a:pt x="2124" y="12"/>
                    <a:pt x="2001" y="0"/>
                    <a:pt x="188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 name="Google Shape;529;p41"/>
            <p:cNvSpPr/>
            <p:nvPr/>
          </p:nvSpPr>
          <p:spPr>
            <a:xfrm>
              <a:off x="3671050" y="2242160"/>
              <a:ext cx="40698" cy="54264"/>
            </a:xfrm>
            <a:custGeom>
              <a:avLst/>
              <a:gdLst/>
              <a:ahLst/>
              <a:cxnLst/>
              <a:rect l="l" t="t" r="r" b="b"/>
              <a:pathLst>
                <a:path w="2919" h="3892" extrusionOk="0">
                  <a:moveTo>
                    <a:pt x="183" y="1"/>
                  </a:moveTo>
                  <a:lnTo>
                    <a:pt x="1" y="1034"/>
                  </a:lnTo>
                  <a:lnTo>
                    <a:pt x="396" y="1095"/>
                  </a:lnTo>
                  <a:lnTo>
                    <a:pt x="517" y="426"/>
                  </a:lnTo>
                  <a:lnTo>
                    <a:pt x="2402" y="761"/>
                  </a:lnTo>
                  <a:lnTo>
                    <a:pt x="305" y="3831"/>
                  </a:lnTo>
                  <a:lnTo>
                    <a:pt x="700" y="3891"/>
                  </a:lnTo>
                  <a:lnTo>
                    <a:pt x="2858" y="761"/>
                  </a:lnTo>
                  <a:lnTo>
                    <a:pt x="2919" y="487"/>
                  </a:lnTo>
                  <a:lnTo>
                    <a:pt x="18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 name="Google Shape;530;p41"/>
            <p:cNvSpPr/>
            <p:nvPr/>
          </p:nvSpPr>
          <p:spPr>
            <a:xfrm>
              <a:off x="3744373" y="2255307"/>
              <a:ext cx="40266" cy="54250"/>
            </a:xfrm>
            <a:custGeom>
              <a:avLst/>
              <a:gdLst/>
              <a:ahLst/>
              <a:cxnLst/>
              <a:rect l="l" t="t" r="r" b="b"/>
              <a:pathLst>
                <a:path w="2888" h="3891" extrusionOk="0">
                  <a:moveTo>
                    <a:pt x="183" y="0"/>
                  </a:moveTo>
                  <a:lnTo>
                    <a:pt x="0" y="1033"/>
                  </a:lnTo>
                  <a:lnTo>
                    <a:pt x="365" y="1094"/>
                  </a:lnTo>
                  <a:lnTo>
                    <a:pt x="487" y="395"/>
                  </a:lnTo>
                  <a:lnTo>
                    <a:pt x="2401" y="760"/>
                  </a:lnTo>
                  <a:lnTo>
                    <a:pt x="274" y="3830"/>
                  </a:lnTo>
                  <a:lnTo>
                    <a:pt x="699" y="3891"/>
                  </a:lnTo>
                  <a:lnTo>
                    <a:pt x="2857" y="760"/>
                  </a:lnTo>
                  <a:lnTo>
                    <a:pt x="2888" y="486"/>
                  </a:lnTo>
                  <a:lnTo>
                    <a:pt x="18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531;p41"/>
            <p:cNvSpPr/>
            <p:nvPr/>
          </p:nvSpPr>
          <p:spPr>
            <a:xfrm>
              <a:off x="3787595" y="2266629"/>
              <a:ext cx="44937" cy="53219"/>
            </a:xfrm>
            <a:custGeom>
              <a:avLst/>
              <a:gdLst/>
              <a:ahLst/>
              <a:cxnLst/>
              <a:rect l="l" t="t" r="r" b="b"/>
              <a:pathLst>
                <a:path w="3223" h="3817" extrusionOk="0">
                  <a:moveTo>
                    <a:pt x="1683" y="320"/>
                  </a:moveTo>
                  <a:cubicBezTo>
                    <a:pt x="1766" y="320"/>
                    <a:pt x="1854" y="328"/>
                    <a:pt x="1946" y="343"/>
                  </a:cubicBezTo>
                  <a:cubicBezTo>
                    <a:pt x="2493" y="465"/>
                    <a:pt x="2827" y="799"/>
                    <a:pt x="2736" y="1194"/>
                  </a:cubicBezTo>
                  <a:cubicBezTo>
                    <a:pt x="2686" y="1522"/>
                    <a:pt x="2405" y="1704"/>
                    <a:pt x="1980" y="1704"/>
                  </a:cubicBezTo>
                  <a:cubicBezTo>
                    <a:pt x="1894" y="1704"/>
                    <a:pt x="1801" y="1696"/>
                    <a:pt x="1703" y="1680"/>
                  </a:cubicBezTo>
                  <a:cubicBezTo>
                    <a:pt x="1125" y="1589"/>
                    <a:pt x="852" y="1255"/>
                    <a:pt x="912" y="860"/>
                  </a:cubicBezTo>
                  <a:cubicBezTo>
                    <a:pt x="988" y="506"/>
                    <a:pt x="1274" y="320"/>
                    <a:pt x="1683" y="320"/>
                  </a:cubicBezTo>
                  <a:close/>
                  <a:moveTo>
                    <a:pt x="1324" y="1951"/>
                  </a:moveTo>
                  <a:cubicBezTo>
                    <a:pt x="1431" y="1951"/>
                    <a:pt x="1548" y="1962"/>
                    <a:pt x="1672" y="1984"/>
                  </a:cubicBezTo>
                  <a:cubicBezTo>
                    <a:pt x="2311" y="2106"/>
                    <a:pt x="2645" y="2440"/>
                    <a:pt x="2584" y="2896"/>
                  </a:cubicBezTo>
                  <a:lnTo>
                    <a:pt x="2554" y="2896"/>
                  </a:lnTo>
                  <a:cubicBezTo>
                    <a:pt x="2504" y="3267"/>
                    <a:pt x="2214" y="3477"/>
                    <a:pt x="1747" y="3477"/>
                  </a:cubicBezTo>
                  <a:cubicBezTo>
                    <a:pt x="1640" y="3477"/>
                    <a:pt x="1524" y="3466"/>
                    <a:pt x="1399" y="3443"/>
                  </a:cubicBezTo>
                  <a:cubicBezTo>
                    <a:pt x="760" y="3352"/>
                    <a:pt x="426" y="2987"/>
                    <a:pt x="487" y="2532"/>
                  </a:cubicBezTo>
                  <a:cubicBezTo>
                    <a:pt x="561" y="2161"/>
                    <a:pt x="856" y="1951"/>
                    <a:pt x="1324" y="1951"/>
                  </a:cubicBezTo>
                  <a:close/>
                  <a:moveTo>
                    <a:pt x="1618" y="0"/>
                  </a:moveTo>
                  <a:cubicBezTo>
                    <a:pt x="1031" y="0"/>
                    <a:pt x="623" y="291"/>
                    <a:pt x="548" y="769"/>
                  </a:cubicBezTo>
                  <a:cubicBezTo>
                    <a:pt x="456" y="1133"/>
                    <a:pt x="639" y="1528"/>
                    <a:pt x="973" y="1680"/>
                  </a:cubicBezTo>
                  <a:cubicBezTo>
                    <a:pt x="548" y="1711"/>
                    <a:pt x="183" y="2045"/>
                    <a:pt x="92" y="2471"/>
                  </a:cubicBezTo>
                  <a:cubicBezTo>
                    <a:pt x="1" y="3109"/>
                    <a:pt x="487" y="3626"/>
                    <a:pt x="1338" y="3778"/>
                  </a:cubicBezTo>
                  <a:cubicBezTo>
                    <a:pt x="1483" y="3804"/>
                    <a:pt x="1622" y="3816"/>
                    <a:pt x="1753" y="3816"/>
                  </a:cubicBezTo>
                  <a:cubicBezTo>
                    <a:pt x="2392" y="3816"/>
                    <a:pt x="2848" y="3517"/>
                    <a:pt x="2949" y="2987"/>
                  </a:cubicBezTo>
                  <a:cubicBezTo>
                    <a:pt x="3040" y="2532"/>
                    <a:pt x="2797" y="2106"/>
                    <a:pt x="2402" y="1954"/>
                  </a:cubicBezTo>
                  <a:cubicBezTo>
                    <a:pt x="2767" y="1893"/>
                    <a:pt x="3071" y="1620"/>
                    <a:pt x="3131" y="1225"/>
                  </a:cubicBezTo>
                  <a:cubicBezTo>
                    <a:pt x="3222" y="647"/>
                    <a:pt x="2767" y="191"/>
                    <a:pt x="2007" y="39"/>
                  </a:cubicBezTo>
                  <a:cubicBezTo>
                    <a:pt x="1870" y="13"/>
                    <a:pt x="1740" y="0"/>
                    <a:pt x="161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 name="Google Shape;532;p41"/>
            <p:cNvSpPr/>
            <p:nvPr/>
          </p:nvSpPr>
          <p:spPr>
            <a:xfrm>
              <a:off x="3840995" y="2275050"/>
              <a:ext cx="42385" cy="52800"/>
            </a:xfrm>
            <a:custGeom>
              <a:avLst/>
              <a:gdLst/>
              <a:ahLst/>
              <a:cxnLst/>
              <a:rect l="l" t="t" r="r" b="b"/>
              <a:pathLst>
                <a:path w="3040" h="3787" extrusionOk="0">
                  <a:moveTo>
                    <a:pt x="1387" y="338"/>
                  </a:moveTo>
                  <a:cubicBezTo>
                    <a:pt x="1471" y="338"/>
                    <a:pt x="1556" y="351"/>
                    <a:pt x="1642" y="377"/>
                  </a:cubicBezTo>
                  <a:cubicBezTo>
                    <a:pt x="2280" y="499"/>
                    <a:pt x="2554" y="924"/>
                    <a:pt x="2462" y="1350"/>
                  </a:cubicBezTo>
                  <a:cubicBezTo>
                    <a:pt x="2359" y="1738"/>
                    <a:pt x="1992" y="2015"/>
                    <a:pt x="1586" y="2015"/>
                  </a:cubicBezTo>
                  <a:cubicBezTo>
                    <a:pt x="1514" y="2015"/>
                    <a:pt x="1441" y="2007"/>
                    <a:pt x="1368" y="1988"/>
                  </a:cubicBezTo>
                  <a:cubicBezTo>
                    <a:pt x="821" y="1867"/>
                    <a:pt x="517" y="1502"/>
                    <a:pt x="578" y="1016"/>
                  </a:cubicBezTo>
                  <a:cubicBezTo>
                    <a:pt x="653" y="615"/>
                    <a:pt x="997" y="338"/>
                    <a:pt x="1387" y="338"/>
                  </a:cubicBezTo>
                  <a:close/>
                  <a:moveTo>
                    <a:pt x="1358" y="1"/>
                  </a:moveTo>
                  <a:cubicBezTo>
                    <a:pt x="806" y="1"/>
                    <a:pt x="316" y="391"/>
                    <a:pt x="213" y="955"/>
                  </a:cubicBezTo>
                  <a:cubicBezTo>
                    <a:pt x="92" y="1624"/>
                    <a:pt x="517" y="2140"/>
                    <a:pt x="1247" y="2292"/>
                  </a:cubicBezTo>
                  <a:cubicBezTo>
                    <a:pt x="1342" y="2318"/>
                    <a:pt x="1438" y="2330"/>
                    <a:pt x="1534" y="2330"/>
                  </a:cubicBezTo>
                  <a:cubicBezTo>
                    <a:pt x="1898" y="2330"/>
                    <a:pt x="2252" y="2155"/>
                    <a:pt x="2493" y="1867"/>
                  </a:cubicBezTo>
                  <a:lnTo>
                    <a:pt x="2493" y="1867"/>
                  </a:lnTo>
                  <a:cubicBezTo>
                    <a:pt x="2493" y="1958"/>
                    <a:pt x="2462" y="2049"/>
                    <a:pt x="2462" y="2171"/>
                  </a:cubicBezTo>
                  <a:cubicBezTo>
                    <a:pt x="2300" y="3035"/>
                    <a:pt x="1802" y="3468"/>
                    <a:pt x="1138" y="3468"/>
                  </a:cubicBezTo>
                  <a:cubicBezTo>
                    <a:pt x="1055" y="3468"/>
                    <a:pt x="970" y="3461"/>
                    <a:pt x="882" y="3447"/>
                  </a:cubicBezTo>
                  <a:cubicBezTo>
                    <a:pt x="639" y="3387"/>
                    <a:pt x="396" y="3295"/>
                    <a:pt x="183" y="3143"/>
                  </a:cubicBezTo>
                  <a:lnTo>
                    <a:pt x="0" y="3417"/>
                  </a:lnTo>
                  <a:cubicBezTo>
                    <a:pt x="244" y="3599"/>
                    <a:pt x="517" y="3721"/>
                    <a:pt x="821" y="3751"/>
                  </a:cubicBezTo>
                  <a:cubicBezTo>
                    <a:pt x="952" y="3775"/>
                    <a:pt x="1078" y="3787"/>
                    <a:pt x="1201" y="3787"/>
                  </a:cubicBezTo>
                  <a:cubicBezTo>
                    <a:pt x="2020" y="3787"/>
                    <a:pt x="2646" y="3255"/>
                    <a:pt x="2858" y="2171"/>
                  </a:cubicBezTo>
                  <a:cubicBezTo>
                    <a:pt x="3040" y="1016"/>
                    <a:pt x="2645" y="225"/>
                    <a:pt x="1672" y="43"/>
                  </a:cubicBezTo>
                  <a:cubicBezTo>
                    <a:pt x="1567" y="14"/>
                    <a:pt x="1462" y="1"/>
                    <a:pt x="135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533;p41"/>
            <p:cNvSpPr/>
            <p:nvPr/>
          </p:nvSpPr>
          <p:spPr>
            <a:xfrm>
              <a:off x="3918975" y="2286232"/>
              <a:ext cx="18237" cy="54264"/>
            </a:xfrm>
            <a:custGeom>
              <a:avLst/>
              <a:gdLst/>
              <a:ahLst/>
              <a:cxnLst/>
              <a:rect l="l" t="t" r="r" b="b"/>
              <a:pathLst>
                <a:path w="1308" h="3892" extrusionOk="0">
                  <a:moveTo>
                    <a:pt x="61" y="1"/>
                  </a:moveTo>
                  <a:lnTo>
                    <a:pt x="0" y="335"/>
                  </a:lnTo>
                  <a:lnTo>
                    <a:pt x="882" y="487"/>
                  </a:lnTo>
                  <a:lnTo>
                    <a:pt x="274" y="3831"/>
                  </a:lnTo>
                  <a:lnTo>
                    <a:pt x="639" y="3892"/>
                  </a:lnTo>
                  <a:lnTo>
                    <a:pt x="1307" y="214"/>
                  </a:lnTo>
                  <a:lnTo>
                    <a:pt x="6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 name="Google Shape;534;p41"/>
            <p:cNvSpPr/>
            <p:nvPr/>
          </p:nvSpPr>
          <p:spPr>
            <a:xfrm>
              <a:off x="3944825" y="2294416"/>
              <a:ext cx="41549" cy="55826"/>
            </a:xfrm>
            <a:custGeom>
              <a:avLst/>
              <a:gdLst/>
              <a:ahLst/>
              <a:cxnLst/>
              <a:rect l="l" t="t" r="r" b="b"/>
              <a:pathLst>
                <a:path w="2980" h="4004" extrusionOk="0">
                  <a:moveTo>
                    <a:pt x="1434" y="0"/>
                  </a:moveTo>
                  <a:cubicBezTo>
                    <a:pt x="1083" y="0"/>
                    <a:pt x="739" y="109"/>
                    <a:pt x="456" y="326"/>
                  </a:cubicBezTo>
                  <a:lnTo>
                    <a:pt x="669" y="630"/>
                  </a:lnTo>
                  <a:cubicBezTo>
                    <a:pt x="895" y="449"/>
                    <a:pt x="1172" y="352"/>
                    <a:pt x="1462" y="352"/>
                  </a:cubicBezTo>
                  <a:cubicBezTo>
                    <a:pt x="1561" y="352"/>
                    <a:pt x="1662" y="363"/>
                    <a:pt x="1763" y="387"/>
                  </a:cubicBezTo>
                  <a:cubicBezTo>
                    <a:pt x="2310" y="478"/>
                    <a:pt x="2554" y="812"/>
                    <a:pt x="2493" y="1238"/>
                  </a:cubicBezTo>
                  <a:cubicBezTo>
                    <a:pt x="2432" y="1481"/>
                    <a:pt x="2310" y="1724"/>
                    <a:pt x="1824" y="2058"/>
                  </a:cubicBezTo>
                  <a:lnTo>
                    <a:pt x="31" y="3274"/>
                  </a:lnTo>
                  <a:lnTo>
                    <a:pt x="0" y="3548"/>
                  </a:lnTo>
                  <a:lnTo>
                    <a:pt x="2584" y="4004"/>
                  </a:lnTo>
                  <a:lnTo>
                    <a:pt x="2645" y="3639"/>
                  </a:lnTo>
                  <a:lnTo>
                    <a:pt x="608" y="3305"/>
                  </a:lnTo>
                  <a:lnTo>
                    <a:pt x="2067" y="2301"/>
                  </a:lnTo>
                  <a:cubicBezTo>
                    <a:pt x="2645" y="1906"/>
                    <a:pt x="2827" y="1602"/>
                    <a:pt x="2888" y="1268"/>
                  </a:cubicBezTo>
                  <a:cubicBezTo>
                    <a:pt x="2979" y="630"/>
                    <a:pt x="2614" y="174"/>
                    <a:pt x="1854" y="52"/>
                  </a:cubicBezTo>
                  <a:cubicBezTo>
                    <a:pt x="1716" y="17"/>
                    <a:pt x="1574" y="0"/>
                    <a:pt x="14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 name="Google Shape;535;p41"/>
            <p:cNvSpPr/>
            <p:nvPr/>
          </p:nvSpPr>
          <p:spPr>
            <a:xfrm>
              <a:off x="3991016" y="2300648"/>
              <a:ext cx="43236" cy="55129"/>
            </a:xfrm>
            <a:custGeom>
              <a:avLst/>
              <a:gdLst/>
              <a:ahLst/>
              <a:cxnLst/>
              <a:rect l="l" t="t" r="r" b="b"/>
              <a:pathLst>
                <a:path w="3101" h="3954" extrusionOk="0">
                  <a:moveTo>
                    <a:pt x="730" y="0"/>
                  </a:moveTo>
                  <a:lnTo>
                    <a:pt x="669" y="335"/>
                  </a:lnTo>
                  <a:lnTo>
                    <a:pt x="2554" y="669"/>
                  </a:lnTo>
                  <a:lnTo>
                    <a:pt x="1308" y="1763"/>
                  </a:lnTo>
                  <a:lnTo>
                    <a:pt x="1247" y="2037"/>
                  </a:lnTo>
                  <a:lnTo>
                    <a:pt x="1520" y="2098"/>
                  </a:lnTo>
                  <a:cubicBezTo>
                    <a:pt x="2189" y="2219"/>
                    <a:pt x="2463" y="2554"/>
                    <a:pt x="2371" y="3009"/>
                  </a:cubicBezTo>
                  <a:cubicBezTo>
                    <a:pt x="2320" y="3396"/>
                    <a:pt x="2028" y="3608"/>
                    <a:pt x="1570" y="3608"/>
                  </a:cubicBezTo>
                  <a:cubicBezTo>
                    <a:pt x="1488" y="3608"/>
                    <a:pt x="1400" y="3601"/>
                    <a:pt x="1308" y="3587"/>
                  </a:cubicBezTo>
                  <a:cubicBezTo>
                    <a:pt x="882" y="3496"/>
                    <a:pt x="487" y="3283"/>
                    <a:pt x="244" y="2949"/>
                  </a:cubicBezTo>
                  <a:lnTo>
                    <a:pt x="0" y="3222"/>
                  </a:lnTo>
                  <a:cubicBezTo>
                    <a:pt x="304" y="3587"/>
                    <a:pt x="760" y="3861"/>
                    <a:pt x="1247" y="3921"/>
                  </a:cubicBezTo>
                  <a:cubicBezTo>
                    <a:pt x="1375" y="3943"/>
                    <a:pt x="1495" y="3954"/>
                    <a:pt x="1608" y="3954"/>
                  </a:cubicBezTo>
                  <a:cubicBezTo>
                    <a:pt x="2270" y="3954"/>
                    <a:pt x="2663" y="3590"/>
                    <a:pt x="2767" y="3070"/>
                  </a:cubicBezTo>
                  <a:cubicBezTo>
                    <a:pt x="2858" y="2493"/>
                    <a:pt x="2554" y="2006"/>
                    <a:pt x="1763" y="1824"/>
                  </a:cubicBezTo>
                  <a:lnTo>
                    <a:pt x="3040" y="699"/>
                  </a:lnTo>
                  <a:lnTo>
                    <a:pt x="3101" y="426"/>
                  </a:lnTo>
                  <a:lnTo>
                    <a:pt x="73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41"/>
            <p:cNvSpPr/>
            <p:nvPr/>
          </p:nvSpPr>
          <p:spPr>
            <a:xfrm>
              <a:off x="3622321" y="2326079"/>
              <a:ext cx="414901" cy="95367"/>
            </a:xfrm>
            <a:custGeom>
              <a:avLst/>
              <a:gdLst/>
              <a:ahLst/>
              <a:cxnLst/>
              <a:rect l="l" t="t" r="r" b="b"/>
              <a:pathLst>
                <a:path w="29758" h="6840" extrusionOk="0">
                  <a:moveTo>
                    <a:pt x="274" y="0"/>
                  </a:moveTo>
                  <a:lnTo>
                    <a:pt x="0" y="1581"/>
                  </a:lnTo>
                  <a:lnTo>
                    <a:pt x="29484" y="6839"/>
                  </a:lnTo>
                  <a:lnTo>
                    <a:pt x="29758" y="5258"/>
                  </a:lnTo>
                  <a:lnTo>
                    <a:pt x="27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537;p41"/>
            <p:cNvSpPr/>
            <p:nvPr/>
          </p:nvSpPr>
          <p:spPr>
            <a:xfrm>
              <a:off x="3814713" y="2406165"/>
              <a:ext cx="214464" cy="59771"/>
            </a:xfrm>
            <a:custGeom>
              <a:avLst/>
              <a:gdLst/>
              <a:ahLst/>
              <a:cxnLst/>
              <a:rect l="l" t="t" r="r" b="b"/>
              <a:pathLst>
                <a:path w="15382" h="4287" extrusionOk="0">
                  <a:moveTo>
                    <a:pt x="274" y="1"/>
                  </a:moveTo>
                  <a:lnTo>
                    <a:pt x="1" y="1612"/>
                  </a:lnTo>
                  <a:lnTo>
                    <a:pt x="15108" y="4287"/>
                  </a:lnTo>
                  <a:lnTo>
                    <a:pt x="15381" y="2706"/>
                  </a:lnTo>
                  <a:lnTo>
                    <a:pt x="27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41"/>
            <p:cNvSpPr/>
            <p:nvPr/>
          </p:nvSpPr>
          <p:spPr>
            <a:xfrm>
              <a:off x="3319977" y="2009980"/>
              <a:ext cx="191152" cy="150997"/>
            </a:xfrm>
            <a:custGeom>
              <a:avLst/>
              <a:gdLst/>
              <a:ahLst/>
              <a:cxnLst/>
              <a:rect l="l" t="t" r="r" b="b"/>
              <a:pathLst>
                <a:path w="13710" h="10830" extrusionOk="0">
                  <a:moveTo>
                    <a:pt x="2972" y="1"/>
                  </a:moveTo>
                  <a:cubicBezTo>
                    <a:pt x="2086" y="1"/>
                    <a:pt x="1316" y="651"/>
                    <a:pt x="1156" y="1559"/>
                  </a:cubicBezTo>
                  <a:lnTo>
                    <a:pt x="183" y="7091"/>
                  </a:lnTo>
                  <a:cubicBezTo>
                    <a:pt x="1" y="8094"/>
                    <a:pt x="669" y="9067"/>
                    <a:pt x="1703" y="9249"/>
                  </a:cubicBezTo>
                  <a:lnTo>
                    <a:pt x="10366" y="10799"/>
                  </a:lnTo>
                  <a:cubicBezTo>
                    <a:pt x="10477" y="10819"/>
                    <a:pt x="10587" y="10829"/>
                    <a:pt x="10696" y="10829"/>
                  </a:cubicBezTo>
                  <a:cubicBezTo>
                    <a:pt x="11574" y="10829"/>
                    <a:pt x="12362" y="10198"/>
                    <a:pt x="12524" y="9279"/>
                  </a:cubicBezTo>
                  <a:lnTo>
                    <a:pt x="13527" y="3747"/>
                  </a:lnTo>
                  <a:cubicBezTo>
                    <a:pt x="13709" y="2714"/>
                    <a:pt x="13040" y="1741"/>
                    <a:pt x="12007" y="1559"/>
                  </a:cubicBezTo>
                  <a:lnTo>
                    <a:pt x="3344" y="39"/>
                  </a:lnTo>
                  <a:cubicBezTo>
                    <a:pt x="3219" y="13"/>
                    <a:pt x="3094" y="1"/>
                    <a:pt x="2972" y="1"/>
                  </a:cubicBez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539;p41"/>
            <p:cNvSpPr/>
            <p:nvPr/>
          </p:nvSpPr>
          <p:spPr>
            <a:xfrm>
              <a:off x="3324216" y="2045268"/>
              <a:ext cx="122917" cy="69922"/>
            </a:xfrm>
            <a:custGeom>
              <a:avLst/>
              <a:gdLst/>
              <a:ahLst/>
              <a:cxnLst/>
              <a:rect l="l" t="t" r="r" b="b"/>
              <a:pathLst>
                <a:path w="8816" h="5015" extrusionOk="0">
                  <a:moveTo>
                    <a:pt x="669" y="1"/>
                  </a:moveTo>
                  <a:lnTo>
                    <a:pt x="578" y="578"/>
                  </a:lnTo>
                  <a:lnTo>
                    <a:pt x="6931" y="1733"/>
                  </a:lnTo>
                  <a:cubicBezTo>
                    <a:pt x="8492" y="2145"/>
                    <a:pt x="8141" y="4385"/>
                    <a:pt x="6624" y="4385"/>
                  </a:cubicBezTo>
                  <a:cubicBezTo>
                    <a:pt x="6575" y="4385"/>
                    <a:pt x="6526" y="4382"/>
                    <a:pt x="6475" y="4378"/>
                  </a:cubicBezTo>
                  <a:lnTo>
                    <a:pt x="92" y="3253"/>
                  </a:lnTo>
                  <a:lnTo>
                    <a:pt x="1" y="3830"/>
                  </a:lnTo>
                  <a:lnTo>
                    <a:pt x="6353" y="4985"/>
                  </a:lnTo>
                  <a:cubicBezTo>
                    <a:pt x="6467" y="5005"/>
                    <a:pt x="6580" y="5014"/>
                    <a:pt x="6692" y="5014"/>
                  </a:cubicBezTo>
                  <a:cubicBezTo>
                    <a:pt x="7628" y="5014"/>
                    <a:pt x="8470" y="4355"/>
                    <a:pt x="8633" y="3405"/>
                  </a:cubicBezTo>
                  <a:cubicBezTo>
                    <a:pt x="8815" y="2341"/>
                    <a:pt x="8116" y="1308"/>
                    <a:pt x="7052" y="1125"/>
                  </a:cubicBezTo>
                  <a:lnTo>
                    <a:pt x="669"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540;p41"/>
            <p:cNvSpPr/>
            <p:nvPr/>
          </p:nvSpPr>
          <p:spPr>
            <a:xfrm>
              <a:off x="3439911" y="2087653"/>
              <a:ext cx="62309" cy="19073"/>
            </a:xfrm>
            <a:custGeom>
              <a:avLst/>
              <a:gdLst/>
              <a:ahLst/>
              <a:cxnLst/>
              <a:rect l="l" t="t" r="r" b="b"/>
              <a:pathLst>
                <a:path w="4469" h="1368" extrusionOk="0">
                  <a:moveTo>
                    <a:pt x="92" y="0"/>
                  </a:moveTo>
                  <a:lnTo>
                    <a:pt x="1" y="578"/>
                  </a:lnTo>
                  <a:lnTo>
                    <a:pt x="4347" y="1368"/>
                  </a:lnTo>
                  <a:lnTo>
                    <a:pt x="4469" y="790"/>
                  </a:lnTo>
                  <a:lnTo>
                    <a:pt x="92"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41"/>
            <p:cNvSpPr/>
            <p:nvPr/>
          </p:nvSpPr>
          <p:spPr>
            <a:xfrm>
              <a:off x="3293877" y="1887881"/>
              <a:ext cx="450078" cy="116978"/>
            </a:xfrm>
            <a:custGeom>
              <a:avLst/>
              <a:gdLst/>
              <a:ahLst/>
              <a:cxnLst/>
              <a:rect l="l" t="t" r="r" b="b"/>
              <a:pathLst>
                <a:path w="32281" h="8390" extrusionOk="0">
                  <a:moveTo>
                    <a:pt x="487" y="0"/>
                  </a:moveTo>
                  <a:lnTo>
                    <a:pt x="1" y="2736"/>
                  </a:lnTo>
                  <a:lnTo>
                    <a:pt x="31794" y="8389"/>
                  </a:lnTo>
                  <a:lnTo>
                    <a:pt x="32281" y="5654"/>
                  </a:lnTo>
                  <a:lnTo>
                    <a:pt x="48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 name="Google Shape;542;p41"/>
            <p:cNvSpPr/>
            <p:nvPr/>
          </p:nvSpPr>
          <p:spPr>
            <a:xfrm>
              <a:off x="1811706" y="1342190"/>
              <a:ext cx="902693" cy="910780"/>
            </a:xfrm>
            <a:custGeom>
              <a:avLst/>
              <a:gdLst/>
              <a:ahLst/>
              <a:cxnLst/>
              <a:rect l="l" t="t" r="r" b="b"/>
              <a:pathLst>
                <a:path w="64744" h="65324" extrusionOk="0">
                  <a:moveTo>
                    <a:pt x="49535" y="1"/>
                  </a:moveTo>
                  <a:cubicBezTo>
                    <a:pt x="49278" y="1"/>
                    <a:pt x="49016" y="30"/>
                    <a:pt x="48755" y="92"/>
                  </a:cubicBezTo>
                  <a:lnTo>
                    <a:pt x="2888" y="11248"/>
                  </a:lnTo>
                  <a:cubicBezTo>
                    <a:pt x="1095" y="11673"/>
                    <a:pt x="0" y="13467"/>
                    <a:pt x="426" y="15260"/>
                  </a:cubicBezTo>
                  <a:lnTo>
                    <a:pt x="11976" y="62799"/>
                  </a:lnTo>
                  <a:cubicBezTo>
                    <a:pt x="12365" y="64326"/>
                    <a:pt x="13700" y="65324"/>
                    <a:pt x="15196" y="65324"/>
                  </a:cubicBezTo>
                  <a:cubicBezTo>
                    <a:pt x="15457" y="65324"/>
                    <a:pt x="15722" y="65293"/>
                    <a:pt x="15989" y="65230"/>
                  </a:cubicBezTo>
                  <a:lnTo>
                    <a:pt x="61856" y="54075"/>
                  </a:lnTo>
                  <a:cubicBezTo>
                    <a:pt x="63649" y="53649"/>
                    <a:pt x="64743" y="51856"/>
                    <a:pt x="64318" y="50063"/>
                  </a:cubicBezTo>
                  <a:lnTo>
                    <a:pt x="52767" y="2555"/>
                  </a:lnTo>
                  <a:cubicBezTo>
                    <a:pt x="52404" y="1023"/>
                    <a:pt x="51042" y="1"/>
                    <a:pt x="49535"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 name="Google Shape;543;p41"/>
            <p:cNvSpPr/>
            <p:nvPr/>
          </p:nvSpPr>
          <p:spPr>
            <a:xfrm>
              <a:off x="1972323" y="1704960"/>
              <a:ext cx="472957" cy="275908"/>
            </a:xfrm>
            <a:custGeom>
              <a:avLst/>
              <a:gdLst/>
              <a:ahLst/>
              <a:cxnLst/>
              <a:rect l="l" t="t" r="r" b="b"/>
              <a:pathLst>
                <a:path w="33922" h="19789" extrusionOk="0">
                  <a:moveTo>
                    <a:pt x="5320" y="1"/>
                  </a:moveTo>
                  <a:lnTo>
                    <a:pt x="1399" y="1004"/>
                  </a:lnTo>
                  <a:lnTo>
                    <a:pt x="335" y="1278"/>
                  </a:lnTo>
                  <a:lnTo>
                    <a:pt x="92" y="1338"/>
                  </a:lnTo>
                  <a:cubicBezTo>
                    <a:pt x="31" y="1399"/>
                    <a:pt x="0" y="1399"/>
                    <a:pt x="0" y="1399"/>
                  </a:cubicBezTo>
                  <a:lnTo>
                    <a:pt x="92" y="1399"/>
                  </a:lnTo>
                  <a:lnTo>
                    <a:pt x="365" y="1338"/>
                  </a:lnTo>
                  <a:lnTo>
                    <a:pt x="1399" y="1095"/>
                  </a:lnTo>
                  <a:lnTo>
                    <a:pt x="5289" y="197"/>
                  </a:lnTo>
                  <a:lnTo>
                    <a:pt x="5289" y="197"/>
                  </a:lnTo>
                  <a:cubicBezTo>
                    <a:pt x="6900" y="4242"/>
                    <a:pt x="9318" y="10409"/>
                    <a:pt x="12037" y="17326"/>
                  </a:cubicBezTo>
                  <a:lnTo>
                    <a:pt x="12979" y="19697"/>
                  </a:lnTo>
                  <a:lnTo>
                    <a:pt x="13010" y="19788"/>
                  </a:lnTo>
                  <a:lnTo>
                    <a:pt x="13101" y="19758"/>
                  </a:lnTo>
                  <a:lnTo>
                    <a:pt x="27934" y="16111"/>
                  </a:lnTo>
                  <a:lnTo>
                    <a:pt x="32341" y="15016"/>
                  </a:lnTo>
                  <a:lnTo>
                    <a:pt x="33527" y="14712"/>
                  </a:lnTo>
                  <a:lnTo>
                    <a:pt x="33831" y="14621"/>
                  </a:lnTo>
                  <a:cubicBezTo>
                    <a:pt x="33892" y="14591"/>
                    <a:pt x="33922" y="14591"/>
                    <a:pt x="33922" y="14591"/>
                  </a:cubicBezTo>
                  <a:lnTo>
                    <a:pt x="33800" y="14591"/>
                  </a:lnTo>
                  <a:lnTo>
                    <a:pt x="33496" y="14652"/>
                  </a:lnTo>
                  <a:lnTo>
                    <a:pt x="32281" y="14925"/>
                  </a:lnTo>
                  <a:lnTo>
                    <a:pt x="27873" y="15959"/>
                  </a:lnTo>
                  <a:lnTo>
                    <a:pt x="13148" y="19496"/>
                  </a:lnTo>
                  <a:lnTo>
                    <a:pt x="13148" y="19496"/>
                  </a:lnTo>
                  <a:cubicBezTo>
                    <a:pt x="12859" y="18770"/>
                    <a:pt x="12568" y="18016"/>
                    <a:pt x="12250" y="17235"/>
                  </a:cubicBezTo>
                  <a:lnTo>
                    <a:pt x="5411" y="62"/>
                  </a:lnTo>
                  <a:lnTo>
                    <a:pt x="53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544;p41"/>
            <p:cNvSpPr/>
            <p:nvPr/>
          </p:nvSpPr>
          <p:spPr>
            <a:xfrm>
              <a:off x="2064706" y="1662156"/>
              <a:ext cx="367441" cy="258536"/>
            </a:xfrm>
            <a:custGeom>
              <a:avLst/>
              <a:gdLst/>
              <a:ahLst/>
              <a:cxnLst/>
              <a:rect l="l" t="t" r="r" b="b"/>
              <a:pathLst>
                <a:path w="26354" h="18543" extrusionOk="0">
                  <a:moveTo>
                    <a:pt x="25533" y="1"/>
                  </a:moveTo>
                  <a:lnTo>
                    <a:pt x="25381" y="31"/>
                  </a:lnTo>
                  <a:lnTo>
                    <a:pt x="7296" y="4500"/>
                  </a:lnTo>
                  <a:lnTo>
                    <a:pt x="1946" y="5837"/>
                  </a:lnTo>
                  <a:lnTo>
                    <a:pt x="487" y="6202"/>
                  </a:lnTo>
                  <a:lnTo>
                    <a:pt x="122" y="6293"/>
                  </a:lnTo>
                  <a:cubicBezTo>
                    <a:pt x="61" y="6323"/>
                    <a:pt x="31" y="6323"/>
                    <a:pt x="1" y="6354"/>
                  </a:cubicBezTo>
                  <a:cubicBezTo>
                    <a:pt x="31" y="6354"/>
                    <a:pt x="61" y="6323"/>
                    <a:pt x="122" y="6323"/>
                  </a:cubicBezTo>
                  <a:lnTo>
                    <a:pt x="487" y="6232"/>
                  </a:lnTo>
                  <a:lnTo>
                    <a:pt x="1946" y="5928"/>
                  </a:lnTo>
                  <a:lnTo>
                    <a:pt x="7326" y="4651"/>
                  </a:lnTo>
                  <a:lnTo>
                    <a:pt x="25298" y="309"/>
                  </a:lnTo>
                  <a:lnTo>
                    <a:pt x="25298" y="309"/>
                  </a:lnTo>
                  <a:cubicBezTo>
                    <a:pt x="25386" y="1730"/>
                    <a:pt x="25476" y="3207"/>
                    <a:pt x="25594" y="4712"/>
                  </a:cubicBezTo>
                  <a:cubicBezTo>
                    <a:pt x="25774" y="7685"/>
                    <a:pt x="25954" y="10569"/>
                    <a:pt x="26134" y="13247"/>
                  </a:cubicBezTo>
                  <a:lnTo>
                    <a:pt x="26134" y="13247"/>
                  </a:lnTo>
                  <a:lnTo>
                    <a:pt x="10852" y="16992"/>
                  </a:lnTo>
                  <a:lnTo>
                    <a:pt x="6414" y="18117"/>
                  </a:lnTo>
                  <a:lnTo>
                    <a:pt x="5229" y="18421"/>
                  </a:lnTo>
                  <a:lnTo>
                    <a:pt x="4925" y="18512"/>
                  </a:lnTo>
                  <a:lnTo>
                    <a:pt x="4834" y="18542"/>
                  </a:lnTo>
                  <a:lnTo>
                    <a:pt x="4925" y="18542"/>
                  </a:lnTo>
                  <a:lnTo>
                    <a:pt x="5229" y="18451"/>
                  </a:lnTo>
                  <a:lnTo>
                    <a:pt x="6445" y="18178"/>
                  </a:lnTo>
                  <a:lnTo>
                    <a:pt x="10913" y="17144"/>
                  </a:lnTo>
                  <a:lnTo>
                    <a:pt x="26263" y="13436"/>
                  </a:lnTo>
                  <a:lnTo>
                    <a:pt x="26354" y="13405"/>
                  </a:lnTo>
                  <a:lnTo>
                    <a:pt x="26354" y="13314"/>
                  </a:lnTo>
                  <a:cubicBezTo>
                    <a:pt x="26202" y="10609"/>
                    <a:pt x="26019" y="7691"/>
                    <a:pt x="25807" y="4682"/>
                  </a:cubicBezTo>
                  <a:cubicBezTo>
                    <a:pt x="25715" y="3132"/>
                    <a:pt x="25624" y="1612"/>
                    <a:pt x="25533" y="153"/>
                  </a:cubicBezTo>
                  <a:lnTo>
                    <a:pt x="2553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545;p41"/>
            <p:cNvSpPr/>
            <p:nvPr/>
          </p:nvSpPr>
          <p:spPr>
            <a:xfrm>
              <a:off x="2175744" y="2015585"/>
              <a:ext cx="72473" cy="62867"/>
            </a:xfrm>
            <a:custGeom>
              <a:avLst/>
              <a:gdLst/>
              <a:ahLst/>
              <a:cxnLst/>
              <a:rect l="l" t="t" r="r" b="b"/>
              <a:pathLst>
                <a:path w="5198" h="4509" extrusionOk="0">
                  <a:moveTo>
                    <a:pt x="3017" y="196"/>
                  </a:moveTo>
                  <a:cubicBezTo>
                    <a:pt x="3283" y="196"/>
                    <a:pt x="3558" y="249"/>
                    <a:pt x="3830" y="367"/>
                  </a:cubicBezTo>
                  <a:cubicBezTo>
                    <a:pt x="4256" y="549"/>
                    <a:pt x="4620" y="883"/>
                    <a:pt x="4864" y="1278"/>
                  </a:cubicBezTo>
                  <a:cubicBezTo>
                    <a:pt x="4998" y="1547"/>
                    <a:pt x="5061" y="1721"/>
                    <a:pt x="5095" y="1758"/>
                  </a:cubicBezTo>
                  <a:lnTo>
                    <a:pt x="5095" y="1758"/>
                  </a:lnTo>
                  <a:cubicBezTo>
                    <a:pt x="5090" y="1759"/>
                    <a:pt x="5084" y="1761"/>
                    <a:pt x="5076" y="1765"/>
                  </a:cubicBezTo>
                  <a:cubicBezTo>
                    <a:pt x="5046" y="1765"/>
                    <a:pt x="5076" y="1947"/>
                    <a:pt x="5076" y="2282"/>
                  </a:cubicBezTo>
                  <a:cubicBezTo>
                    <a:pt x="5076" y="2737"/>
                    <a:pt x="4894" y="3193"/>
                    <a:pt x="4590" y="3558"/>
                  </a:cubicBezTo>
                  <a:cubicBezTo>
                    <a:pt x="4177" y="4054"/>
                    <a:pt x="3609" y="4283"/>
                    <a:pt x="3045" y="4283"/>
                  </a:cubicBezTo>
                  <a:cubicBezTo>
                    <a:pt x="2155" y="4283"/>
                    <a:pt x="1276" y="3712"/>
                    <a:pt x="1034" y="2707"/>
                  </a:cubicBezTo>
                  <a:cubicBezTo>
                    <a:pt x="708" y="1379"/>
                    <a:pt x="1766" y="196"/>
                    <a:pt x="3017" y="196"/>
                  </a:cubicBezTo>
                  <a:close/>
                  <a:moveTo>
                    <a:pt x="2957" y="0"/>
                  </a:moveTo>
                  <a:cubicBezTo>
                    <a:pt x="2540" y="0"/>
                    <a:pt x="2127" y="124"/>
                    <a:pt x="1763" y="367"/>
                  </a:cubicBezTo>
                  <a:cubicBezTo>
                    <a:pt x="0" y="1522"/>
                    <a:pt x="639" y="4257"/>
                    <a:pt x="2766" y="4500"/>
                  </a:cubicBezTo>
                  <a:cubicBezTo>
                    <a:pt x="2830" y="4506"/>
                    <a:pt x="2894" y="4508"/>
                    <a:pt x="2957" y="4508"/>
                  </a:cubicBezTo>
                  <a:cubicBezTo>
                    <a:pt x="3647" y="4508"/>
                    <a:pt x="4297" y="4206"/>
                    <a:pt x="4742" y="3649"/>
                  </a:cubicBezTo>
                  <a:cubicBezTo>
                    <a:pt x="5046" y="3254"/>
                    <a:pt x="5198" y="2768"/>
                    <a:pt x="5198" y="2251"/>
                  </a:cubicBezTo>
                  <a:cubicBezTo>
                    <a:pt x="5198" y="2130"/>
                    <a:pt x="5168" y="2008"/>
                    <a:pt x="5137" y="1886"/>
                  </a:cubicBezTo>
                  <a:cubicBezTo>
                    <a:pt x="5114" y="1817"/>
                    <a:pt x="5126" y="1765"/>
                    <a:pt x="5107" y="1758"/>
                  </a:cubicBezTo>
                  <a:lnTo>
                    <a:pt x="5107" y="1758"/>
                  </a:lnTo>
                  <a:cubicBezTo>
                    <a:pt x="5106" y="1739"/>
                    <a:pt x="5101" y="1686"/>
                    <a:pt x="5076" y="1613"/>
                  </a:cubicBezTo>
                  <a:cubicBezTo>
                    <a:pt x="5046" y="1461"/>
                    <a:pt x="4985" y="1339"/>
                    <a:pt x="4955" y="1218"/>
                  </a:cubicBezTo>
                  <a:cubicBezTo>
                    <a:pt x="4712" y="762"/>
                    <a:pt x="4347" y="427"/>
                    <a:pt x="3891" y="215"/>
                  </a:cubicBezTo>
                  <a:cubicBezTo>
                    <a:pt x="3590" y="71"/>
                    <a:pt x="3273" y="0"/>
                    <a:pt x="295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 name="Google Shape;546;p41"/>
            <p:cNvSpPr/>
            <p:nvPr/>
          </p:nvSpPr>
          <p:spPr>
            <a:xfrm>
              <a:off x="2362211" y="1970578"/>
              <a:ext cx="73324" cy="62616"/>
            </a:xfrm>
            <a:custGeom>
              <a:avLst/>
              <a:gdLst/>
              <a:ahLst/>
              <a:cxnLst/>
              <a:rect l="l" t="t" r="r" b="b"/>
              <a:pathLst>
                <a:path w="5259" h="4491" extrusionOk="0">
                  <a:moveTo>
                    <a:pt x="3018" y="0"/>
                  </a:moveTo>
                  <a:cubicBezTo>
                    <a:pt x="2590" y="0"/>
                    <a:pt x="2166" y="124"/>
                    <a:pt x="1794" y="373"/>
                  </a:cubicBezTo>
                  <a:cubicBezTo>
                    <a:pt x="0" y="1528"/>
                    <a:pt x="669" y="4263"/>
                    <a:pt x="2797" y="4476"/>
                  </a:cubicBezTo>
                  <a:cubicBezTo>
                    <a:pt x="2880" y="4486"/>
                    <a:pt x="2963" y="4491"/>
                    <a:pt x="3046" y="4491"/>
                  </a:cubicBezTo>
                  <a:cubicBezTo>
                    <a:pt x="3714" y="4491"/>
                    <a:pt x="4340" y="4170"/>
                    <a:pt x="4773" y="3655"/>
                  </a:cubicBezTo>
                  <a:cubicBezTo>
                    <a:pt x="5076" y="3260"/>
                    <a:pt x="5259" y="2744"/>
                    <a:pt x="5228" y="2257"/>
                  </a:cubicBezTo>
                  <a:cubicBezTo>
                    <a:pt x="5228" y="2136"/>
                    <a:pt x="5228" y="1984"/>
                    <a:pt x="5198" y="1862"/>
                  </a:cubicBezTo>
                  <a:cubicBezTo>
                    <a:pt x="5168" y="1771"/>
                    <a:pt x="5168" y="1740"/>
                    <a:pt x="5137" y="1740"/>
                  </a:cubicBezTo>
                  <a:cubicBezTo>
                    <a:pt x="5107" y="1740"/>
                    <a:pt x="5137" y="1923"/>
                    <a:pt x="5137" y="2257"/>
                  </a:cubicBezTo>
                  <a:cubicBezTo>
                    <a:pt x="5107" y="2744"/>
                    <a:pt x="4925" y="3169"/>
                    <a:pt x="4651" y="3534"/>
                  </a:cubicBezTo>
                  <a:cubicBezTo>
                    <a:pt x="4222" y="4046"/>
                    <a:pt x="3644" y="4283"/>
                    <a:pt x="3076" y="4283"/>
                  </a:cubicBezTo>
                  <a:cubicBezTo>
                    <a:pt x="2194" y="4283"/>
                    <a:pt x="1335" y="3712"/>
                    <a:pt x="1095" y="2713"/>
                  </a:cubicBezTo>
                  <a:cubicBezTo>
                    <a:pt x="770" y="1364"/>
                    <a:pt x="1821" y="199"/>
                    <a:pt x="3067" y="199"/>
                  </a:cubicBezTo>
                  <a:cubicBezTo>
                    <a:pt x="3337" y="199"/>
                    <a:pt x="3615" y="254"/>
                    <a:pt x="3891" y="373"/>
                  </a:cubicBezTo>
                  <a:cubicBezTo>
                    <a:pt x="4317" y="555"/>
                    <a:pt x="4681" y="859"/>
                    <a:pt x="4894" y="1285"/>
                  </a:cubicBezTo>
                  <a:cubicBezTo>
                    <a:pt x="5076" y="1558"/>
                    <a:pt x="5107" y="1740"/>
                    <a:pt x="5137" y="1740"/>
                  </a:cubicBezTo>
                  <a:cubicBezTo>
                    <a:pt x="5137" y="1740"/>
                    <a:pt x="5137" y="1680"/>
                    <a:pt x="5107" y="1589"/>
                  </a:cubicBezTo>
                  <a:cubicBezTo>
                    <a:pt x="5076" y="1467"/>
                    <a:pt x="5016" y="1345"/>
                    <a:pt x="4955" y="1224"/>
                  </a:cubicBezTo>
                  <a:cubicBezTo>
                    <a:pt x="4742" y="768"/>
                    <a:pt x="4377" y="403"/>
                    <a:pt x="3921" y="190"/>
                  </a:cubicBezTo>
                  <a:cubicBezTo>
                    <a:pt x="3630" y="64"/>
                    <a:pt x="3323" y="0"/>
                    <a:pt x="301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41"/>
            <p:cNvSpPr/>
            <p:nvPr/>
          </p:nvSpPr>
          <p:spPr>
            <a:xfrm>
              <a:off x="2286768" y="1553684"/>
              <a:ext cx="206168" cy="170754"/>
            </a:xfrm>
            <a:custGeom>
              <a:avLst/>
              <a:gdLst/>
              <a:ahLst/>
              <a:cxnLst/>
              <a:rect l="l" t="t" r="r" b="b"/>
              <a:pathLst>
                <a:path w="14787" h="12247" extrusionOk="0">
                  <a:moveTo>
                    <a:pt x="7854" y="0"/>
                  </a:moveTo>
                  <a:cubicBezTo>
                    <a:pt x="7369" y="0"/>
                    <a:pt x="6876" y="59"/>
                    <a:pt x="6384" y="182"/>
                  </a:cubicBezTo>
                  <a:cubicBezTo>
                    <a:pt x="1095" y="1459"/>
                    <a:pt x="1" y="8510"/>
                    <a:pt x="4652" y="11337"/>
                  </a:cubicBezTo>
                  <a:cubicBezTo>
                    <a:pt x="5685" y="11965"/>
                    <a:pt x="6773" y="12247"/>
                    <a:pt x="7827" y="12247"/>
                  </a:cubicBezTo>
                  <a:cubicBezTo>
                    <a:pt x="11518" y="12247"/>
                    <a:pt x="14787" y="8795"/>
                    <a:pt x="13770" y="4681"/>
                  </a:cubicBezTo>
                  <a:cubicBezTo>
                    <a:pt x="13098" y="1890"/>
                    <a:pt x="10604" y="0"/>
                    <a:pt x="785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41"/>
            <p:cNvSpPr/>
            <p:nvPr/>
          </p:nvSpPr>
          <p:spPr>
            <a:xfrm>
              <a:off x="2356272" y="1607069"/>
              <a:ext cx="75875" cy="69517"/>
            </a:xfrm>
            <a:custGeom>
              <a:avLst/>
              <a:gdLst/>
              <a:ahLst/>
              <a:cxnLst/>
              <a:rect l="l" t="t" r="r" b="b"/>
              <a:pathLst>
                <a:path w="5442" h="4986" extrusionOk="0">
                  <a:moveTo>
                    <a:pt x="5442" y="1"/>
                  </a:moveTo>
                  <a:lnTo>
                    <a:pt x="5442" y="1"/>
                  </a:lnTo>
                  <a:cubicBezTo>
                    <a:pt x="5199" y="335"/>
                    <a:pt x="4955" y="669"/>
                    <a:pt x="4773" y="1064"/>
                  </a:cubicBezTo>
                  <a:cubicBezTo>
                    <a:pt x="4378" y="1733"/>
                    <a:pt x="3800" y="2645"/>
                    <a:pt x="3223" y="3678"/>
                  </a:cubicBezTo>
                  <a:cubicBezTo>
                    <a:pt x="3031" y="4034"/>
                    <a:pt x="2840" y="4365"/>
                    <a:pt x="2670" y="4694"/>
                  </a:cubicBezTo>
                  <a:lnTo>
                    <a:pt x="2670" y="4694"/>
                  </a:lnTo>
                  <a:cubicBezTo>
                    <a:pt x="1920" y="4320"/>
                    <a:pt x="1258" y="4003"/>
                    <a:pt x="791" y="3770"/>
                  </a:cubicBezTo>
                  <a:cubicBezTo>
                    <a:pt x="548" y="3648"/>
                    <a:pt x="274" y="3526"/>
                    <a:pt x="1" y="3466"/>
                  </a:cubicBezTo>
                  <a:lnTo>
                    <a:pt x="1" y="3466"/>
                  </a:lnTo>
                  <a:cubicBezTo>
                    <a:pt x="214" y="3618"/>
                    <a:pt x="457" y="3770"/>
                    <a:pt x="730" y="3922"/>
                  </a:cubicBezTo>
                  <a:cubicBezTo>
                    <a:pt x="1186" y="4195"/>
                    <a:pt x="1885" y="4529"/>
                    <a:pt x="2645" y="4955"/>
                  </a:cubicBezTo>
                  <a:lnTo>
                    <a:pt x="2736" y="4985"/>
                  </a:lnTo>
                  <a:lnTo>
                    <a:pt x="2797" y="4894"/>
                  </a:lnTo>
                  <a:lnTo>
                    <a:pt x="3405" y="3800"/>
                  </a:lnTo>
                  <a:cubicBezTo>
                    <a:pt x="4013" y="2767"/>
                    <a:pt x="4530" y="1824"/>
                    <a:pt x="4895" y="1156"/>
                  </a:cubicBezTo>
                  <a:cubicBezTo>
                    <a:pt x="5107" y="791"/>
                    <a:pt x="5290" y="396"/>
                    <a:pt x="5442"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41"/>
            <p:cNvSpPr/>
            <p:nvPr/>
          </p:nvSpPr>
          <p:spPr>
            <a:xfrm rot="10800000" flipH="1">
              <a:off x="1708500" y="3652559"/>
              <a:ext cx="2936019" cy="7450"/>
            </a:xfrm>
            <a:custGeom>
              <a:avLst/>
              <a:gdLst/>
              <a:ahLst/>
              <a:cxnLst/>
              <a:rect l="l" t="t" r="r" b="b"/>
              <a:pathLst>
                <a:path w="243653" h="214" extrusionOk="0">
                  <a:moveTo>
                    <a:pt x="121826" y="1"/>
                  </a:moveTo>
                  <a:cubicBezTo>
                    <a:pt x="54530" y="1"/>
                    <a:pt x="0" y="62"/>
                    <a:pt x="0" y="92"/>
                  </a:cubicBezTo>
                  <a:cubicBezTo>
                    <a:pt x="0" y="153"/>
                    <a:pt x="54561" y="214"/>
                    <a:pt x="121826" y="214"/>
                  </a:cubicBezTo>
                  <a:cubicBezTo>
                    <a:pt x="189122" y="214"/>
                    <a:pt x="243652" y="153"/>
                    <a:pt x="243652" y="92"/>
                  </a:cubicBezTo>
                  <a:cubicBezTo>
                    <a:pt x="243652" y="62"/>
                    <a:pt x="189122" y="1"/>
                    <a:pt x="12182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50;p41"/>
            <p:cNvSpPr/>
            <p:nvPr/>
          </p:nvSpPr>
          <p:spPr>
            <a:xfrm>
              <a:off x="2490190" y="1577400"/>
              <a:ext cx="1018388" cy="2074477"/>
            </a:xfrm>
            <a:custGeom>
              <a:avLst/>
              <a:gdLst/>
              <a:ahLst/>
              <a:cxnLst/>
              <a:rect l="l" t="t" r="r" b="b"/>
              <a:pathLst>
                <a:path w="73042" h="148788" extrusionOk="0">
                  <a:moveTo>
                    <a:pt x="11556" y="1"/>
                  </a:moveTo>
                  <a:cubicBezTo>
                    <a:pt x="5503" y="1"/>
                    <a:pt x="609" y="4883"/>
                    <a:pt x="548" y="10943"/>
                  </a:cubicBezTo>
                  <a:lnTo>
                    <a:pt x="31" y="137510"/>
                  </a:lnTo>
                  <a:cubicBezTo>
                    <a:pt x="1" y="143590"/>
                    <a:pt x="4895" y="148514"/>
                    <a:pt x="10974" y="148544"/>
                  </a:cubicBezTo>
                  <a:lnTo>
                    <a:pt x="61431" y="148787"/>
                  </a:lnTo>
                  <a:cubicBezTo>
                    <a:pt x="67510" y="148787"/>
                    <a:pt x="72434" y="143924"/>
                    <a:pt x="72495" y="137845"/>
                  </a:cubicBezTo>
                  <a:lnTo>
                    <a:pt x="73011" y="11278"/>
                  </a:lnTo>
                  <a:cubicBezTo>
                    <a:pt x="73042" y="5198"/>
                    <a:pt x="68148" y="274"/>
                    <a:pt x="62069" y="244"/>
                  </a:cubicBezTo>
                  <a:lnTo>
                    <a:pt x="11612" y="1"/>
                  </a:lnTo>
                  <a:cubicBezTo>
                    <a:pt x="11593" y="1"/>
                    <a:pt x="11575" y="1"/>
                    <a:pt x="11556"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 name="Google Shape;551;p41"/>
            <p:cNvSpPr/>
            <p:nvPr/>
          </p:nvSpPr>
          <p:spPr>
            <a:xfrm>
              <a:off x="2536813" y="1638426"/>
              <a:ext cx="925155" cy="1940127"/>
            </a:xfrm>
            <a:custGeom>
              <a:avLst/>
              <a:gdLst/>
              <a:ahLst/>
              <a:cxnLst/>
              <a:rect l="l" t="t" r="r" b="b"/>
              <a:pathLst>
                <a:path w="66355" h="139152" extrusionOk="0">
                  <a:moveTo>
                    <a:pt x="8298" y="1"/>
                  </a:moveTo>
                  <a:cubicBezTo>
                    <a:pt x="4043" y="1"/>
                    <a:pt x="578" y="3436"/>
                    <a:pt x="548" y="7691"/>
                  </a:cubicBezTo>
                  <a:lnTo>
                    <a:pt x="31" y="131188"/>
                  </a:lnTo>
                  <a:cubicBezTo>
                    <a:pt x="0" y="135443"/>
                    <a:pt x="3435" y="138909"/>
                    <a:pt x="7691" y="138939"/>
                  </a:cubicBezTo>
                  <a:lnTo>
                    <a:pt x="58087" y="139152"/>
                  </a:lnTo>
                  <a:cubicBezTo>
                    <a:pt x="58105" y="139152"/>
                    <a:pt x="58124" y="139152"/>
                    <a:pt x="58142" y="139152"/>
                  </a:cubicBezTo>
                  <a:cubicBezTo>
                    <a:pt x="62342" y="139152"/>
                    <a:pt x="65777" y="135729"/>
                    <a:pt x="65807" y="131492"/>
                  </a:cubicBezTo>
                  <a:lnTo>
                    <a:pt x="66324" y="7964"/>
                  </a:lnTo>
                  <a:cubicBezTo>
                    <a:pt x="66354" y="3709"/>
                    <a:pt x="62920" y="244"/>
                    <a:pt x="58664" y="214"/>
                  </a:cubicBezTo>
                  <a:lnTo>
                    <a:pt x="48877" y="183"/>
                  </a:lnTo>
                  <a:cubicBezTo>
                    <a:pt x="47539" y="214"/>
                    <a:pt x="46475" y="1308"/>
                    <a:pt x="46506" y="2645"/>
                  </a:cubicBezTo>
                  <a:lnTo>
                    <a:pt x="46506" y="4439"/>
                  </a:lnTo>
                  <a:cubicBezTo>
                    <a:pt x="46506" y="5776"/>
                    <a:pt x="45442" y="6870"/>
                    <a:pt x="44105" y="6901"/>
                  </a:cubicBezTo>
                  <a:lnTo>
                    <a:pt x="25016" y="6809"/>
                  </a:lnTo>
                  <a:cubicBezTo>
                    <a:pt x="23679" y="6779"/>
                    <a:pt x="22615" y="5654"/>
                    <a:pt x="22676" y="4317"/>
                  </a:cubicBezTo>
                  <a:lnTo>
                    <a:pt x="22676" y="2554"/>
                  </a:lnTo>
                  <a:cubicBezTo>
                    <a:pt x="22706" y="1186"/>
                    <a:pt x="21642" y="92"/>
                    <a:pt x="20305" y="62"/>
                  </a:cubicBezTo>
                  <a:lnTo>
                    <a:pt x="16840" y="62"/>
                  </a:lnTo>
                  <a:lnTo>
                    <a:pt x="8298"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52;p41"/>
            <p:cNvSpPr/>
            <p:nvPr/>
          </p:nvSpPr>
          <p:spPr>
            <a:xfrm>
              <a:off x="3285233" y="1750998"/>
              <a:ext cx="84770" cy="61626"/>
            </a:xfrm>
            <a:custGeom>
              <a:avLst/>
              <a:gdLst/>
              <a:ahLst/>
              <a:cxnLst/>
              <a:rect l="l" t="t" r="r" b="b"/>
              <a:pathLst>
                <a:path w="6080" h="4420" extrusionOk="0">
                  <a:moveTo>
                    <a:pt x="826" y="0"/>
                  </a:moveTo>
                  <a:cubicBezTo>
                    <a:pt x="551" y="0"/>
                    <a:pt x="267" y="28"/>
                    <a:pt x="0" y="73"/>
                  </a:cubicBezTo>
                  <a:cubicBezTo>
                    <a:pt x="348" y="102"/>
                    <a:pt x="722" y="131"/>
                    <a:pt x="1072" y="133"/>
                  </a:cubicBezTo>
                  <a:lnTo>
                    <a:pt x="1072" y="133"/>
                  </a:lnTo>
                  <a:cubicBezTo>
                    <a:pt x="1193" y="1015"/>
                    <a:pt x="1342" y="2326"/>
                    <a:pt x="1550" y="3811"/>
                  </a:cubicBezTo>
                  <a:cubicBezTo>
                    <a:pt x="1581" y="3994"/>
                    <a:pt x="1611" y="4146"/>
                    <a:pt x="1642" y="4328"/>
                  </a:cubicBezTo>
                  <a:lnTo>
                    <a:pt x="1642" y="4419"/>
                  </a:lnTo>
                  <a:lnTo>
                    <a:pt x="1702" y="4419"/>
                  </a:lnTo>
                  <a:cubicBezTo>
                    <a:pt x="2949" y="4419"/>
                    <a:pt x="4043" y="4389"/>
                    <a:pt x="4833" y="4389"/>
                  </a:cubicBezTo>
                  <a:cubicBezTo>
                    <a:pt x="5259" y="4389"/>
                    <a:pt x="5654" y="4359"/>
                    <a:pt x="6079" y="4298"/>
                  </a:cubicBezTo>
                  <a:cubicBezTo>
                    <a:pt x="5654" y="4267"/>
                    <a:pt x="5259" y="4237"/>
                    <a:pt x="4833" y="4237"/>
                  </a:cubicBezTo>
                  <a:cubicBezTo>
                    <a:pt x="4065" y="4207"/>
                    <a:pt x="3009" y="4207"/>
                    <a:pt x="1806" y="4207"/>
                  </a:cubicBezTo>
                  <a:lnTo>
                    <a:pt x="1806" y="4207"/>
                  </a:lnTo>
                  <a:cubicBezTo>
                    <a:pt x="1782" y="4075"/>
                    <a:pt x="1757" y="3928"/>
                    <a:pt x="1733" y="3781"/>
                  </a:cubicBezTo>
                  <a:cubicBezTo>
                    <a:pt x="1520" y="2261"/>
                    <a:pt x="1338" y="924"/>
                    <a:pt x="1186" y="42"/>
                  </a:cubicBezTo>
                  <a:lnTo>
                    <a:pt x="1186" y="12"/>
                  </a:lnTo>
                  <a:lnTo>
                    <a:pt x="1125" y="12"/>
                  </a:lnTo>
                  <a:cubicBezTo>
                    <a:pt x="1027" y="4"/>
                    <a:pt x="927" y="0"/>
                    <a:pt x="82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53;p41"/>
            <p:cNvSpPr/>
            <p:nvPr/>
          </p:nvSpPr>
          <p:spPr>
            <a:xfrm>
              <a:off x="3302187" y="1760060"/>
              <a:ext cx="76293" cy="39848"/>
            </a:xfrm>
            <a:custGeom>
              <a:avLst/>
              <a:gdLst/>
              <a:ahLst/>
              <a:cxnLst/>
              <a:rect l="l" t="t" r="r" b="b"/>
              <a:pathLst>
                <a:path w="5472" h="2858" extrusionOk="0">
                  <a:moveTo>
                    <a:pt x="5350" y="0"/>
                  </a:moveTo>
                  <a:cubicBezTo>
                    <a:pt x="3830" y="0"/>
                    <a:pt x="2493" y="31"/>
                    <a:pt x="1550" y="31"/>
                  </a:cubicBezTo>
                  <a:lnTo>
                    <a:pt x="395" y="61"/>
                  </a:lnTo>
                  <a:cubicBezTo>
                    <a:pt x="274" y="61"/>
                    <a:pt x="122" y="61"/>
                    <a:pt x="0" y="92"/>
                  </a:cubicBezTo>
                  <a:cubicBezTo>
                    <a:pt x="122" y="122"/>
                    <a:pt x="274" y="152"/>
                    <a:pt x="395" y="152"/>
                  </a:cubicBezTo>
                  <a:lnTo>
                    <a:pt x="1550" y="152"/>
                  </a:lnTo>
                  <a:cubicBezTo>
                    <a:pt x="2468" y="212"/>
                    <a:pt x="3761" y="213"/>
                    <a:pt x="5232" y="213"/>
                  </a:cubicBezTo>
                  <a:lnTo>
                    <a:pt x="5232" y="213"/>
                  </a:lnTo>
                  <a:cubicBezTo>
                    <a:pt x="5180" y="461"/>
                    <a:pt x="5128" y="743"/>
                    <a:pt x="5076" y="1003"/>
                  </a:cubicBezTo>
                  <a:lnTo>
                    <a:pt x="4783" y="2675"/>
                  </a:lnTo>
                  <a:lnTo>
                    <a:pt x="4783" y="2675"/>
                  </a:lnTo>
                  <a:cubicBezTo>
                    <a:pt x="3510" y="2676"/>
                    <a:pt x="2415" y="2706"/>
                    <a:pt x="1641" y="2706"/>
                  </a:cubicBezTo>
                  <a:lnTo>
                    <a:pt x="699" y="2736"/>
                  </a:lnTo>
                  <a:cubicBezTo>
                    <a:pt x="672" y="2727"/>
                    <a:pt x="643" y="2723"/>
                    <a:pt x="612" y="2723"/>
                  </a:cubicBezTo>
                  <a:cubicBezTo>
                    <a:pt x="537" y="2723"/>
                    <a:pt x="451" y="2745"/>
                    <a:pt x="365" y="2766"/>
                  </a:cubicBezTo>
                  <a:cubicBezTo>
                    <a:pt x="486" y="2766"/>
                    <a:pt x="608" y="2797"/>
                    <a:pt x="730" y="2797"/>
                  </a:cubicBezTo>
                  <a:lnTo>
                    <a:pt x="1672" y="2827"/>
                  </a:lnTo>
                  <a:cubicBezTo>
                    <a:pt x="2493" y="2858"/>
                    <a:pt x="3617" y="2858"/>
                    <a:pt x="4894" y="2858"/>
                  </a:cubicBezTo>
                  <a:lnTo>
                    <a:pt x="4985" y="2858"/>
                  </a:lnTo>
                  <a:lnTo>
                    <a:pt x="4985" y="2766"/>
                  </a:lnTo>
                  <a:cubicBezTo>
                    <a:pt x="5076" y="2219"/>
                    <a:pt x="5198" y="1642"/>
                    <a:pt x="5289" y="1034"/>
                  </a:cubicBezTo>
                  <a:cubicBezTo>
                    <a:pt x="5350" y="730"/>
                    <a:pt x="5411" y="426"/>
                    <a:pt x="5471" y="122"/>
                  </a:cubicBezTo>
                  <a:lnTo>
                    <a:pt x="5471"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41"/>
            <p:cNvSpPr/>
            <p:nvPr/>
          </p:nvSpPr>
          <p:spPr>
            <a:xfrm>
              <a:off x="3308963" y="1820236"/>
              <a:ext cx="15699" cy="14765"/>
            </a:xfrm>
            <a:custGeom>
              <a:avLst/>
              <a:gdLst/>
              <a:ahLst/>
              <a:cxnLst/>
              <a:rect l="l" t="t" r="r" b="b"/>
              <a:pathLst>
                <a:path w="1126" h="1059" extrusionOk="0">
                  <a:moveTo>
                    <a:pt x="685" y="180"/>
                  </a:moveTo>
                  <a:cubicBezTo>
                    <a:pt x="758" y="180"/>
                    <a:pt x="826" y="206"/>
                    <a:pt x="882" y="244"/>
                  </a:cubicBezTo>
                  <a:cubicBezTo>
                    <a:pt x="1033" y="344"/>
                    <a:pt x="1059" y="486"/>
                    <a:pt x="1080" y="532"/>
                  </a:cubicBezTo>
                  <a:lnTo>
                    <a:pt x="1080" y="532"/>
                  </a:lnTo>
                  <a:cubicBezTo>
                    <a:pt x="1059" y="579"/>
                    <a:pt x="1033" y="721"/>
                    <a:pt x="882" y="821"/>
                  </a:cubicBezTo>
                  <a:cubicBezTo>
                    <a:pt x="826" y="859"/>
                    <a:pt x="758" y="885"/>
                    <a:pt x="685" y="885"/>
                  </a:cubicBezTo>
                  <a:cubicBezTo>
                    <a:pt x="640" y="885"/>
                    <a:pt x="594" y="875"/>
                    <a:pt x="548" y="852"/>
                  </a:cubicBezTo>
                  <a:cubicBezTo>
                    <a:pt x="244" y="730"/>
                    <a:pt x="244" y="335"/>
                    <a:pt x="548" y="213"/>
                  </a:cubicBezTo>
                  <a:cubicBezTo>
                    <a:pt x="594" y="190"/>
                    <a:pt x="640" y="180"/>
                    <a:pt x="685" y="180"/>
                  </a:cubicBezTo>
                  <a:close/>
                  <a:moveTo>
                    <a:pt x="653" y="1"/>
                  </a:moveTo>
                  <a:cubicBezTo>
                    <a:pt x="595" y="1"/>
                    <a:pt x="537" y="11"/>
                    <a:pt x="487" y="31"/>
                  </a:cubicBezTo>
                  <a:cubicBezTo>
                    <a:pt x="0" y="183"/>
                    <a:pt x="0" y="852"/>
                    <a:pt x="487" y="1034"/>
                  </a:cubicBezTo>
                  <a:cubicBezTo>
                    <a:pt x="529" y="1051"/>
                    <a:pt x="576" y="1058"/>
                    <a:pt x="625" y="1058"/>
                  </a:cubicBezTo>
                  <a:cubicBezTo>
                    <a:pt x="750" y="1058"/>
                    <a:pt x="885" y="1008"/>
                    <a:pt x="973" y="943"/>
                  </a:cubicBezTo>
                  <a:cubicBezTo>
                    <a:pt x="1064" y="852"/>
                    <a:pt x="1125" y="760"/>
                    <a:pt x="1125" y="639"/>
                  </a:cubicBezTo>
                  <a:cubicBezTo>
                    <a:pt x="1125" y="592"/>
                    <a:pt x="1125" y="563"/>
                    <a:pt x="1111" y="539"/>
                  </a:cubicBezTo>
                  <a:lnTo>
                    <a:pt x="1111" y="539"/>
                  </a:lnTo>
                  <a:cubicBezTo>
                    <a:pt x="1125" y="520"/>
                    <a:pt x="1125" y="473"/>
                    <a:pt x="1125" y="426"/>
                  </a:cubicBezTo>
                  <a:cubicBezTo>
                    <a:pt x="1125" y="304"/>
                    <a:pt x="1064" y="213"/>
                    <a:pt x="973" y="122"/>
                  </a:cubicBezTo>
                  <a:cubicBezTo>
                    <a:pt x="892" y="41"/>
                    <a:pt x="770" y="1"/>
                    <a:pt x="65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41"/>
            <p:cNvSpPr/>
            <p:nvPr/>
          </p:nvSpPr>
          <p:spPr>
            <a:xfrm>
              <a:off x="3350065" y="1820236"/>
              <a:ext cx="13998" cy="14765"/>
            </a:xfrm>
            <a:custGeom>
              <a:avLst/>
              <a:gdLst/>
              <a:ahLst/>
              <a:cxnLst/>
              <a:rect l="l" t="t" r="r" b="b"/>
              <a:pathLst>
                <a:path w="1004" h="1059" extrusionOk="0">
                  <a:moveTo>
                    <a:pt x="551" y="180"/>
                  </a:moveTo>
                  <a:cubicBezTo>
                    <a:pt x="625" y="180"/>
                    <a:pt x="704" y="206"/>
                    <a:pt x="761" y="244"/>
                  </a:cubicBezTo>
                  <a:cubicBezTo>
                    <a:pt x="911" y="344"/>
                    <a:pt x="938" y="486"/>
                    <a:pt x="959" y="532"/>
                  </a:cubicBezTo>
                  <a:lnTo>
                    <a:pt x="959" y="532"/>
                  </a:lnTo>
                  <a:cubicBezTo>
                    <a:pt x="938" y="579"/>
                    <a:pt x="911" y="721"/>
                    <a:pt x="761" y="821"/>
                  </a:cubicBezTo>
                  <a:cubicBezTo>
                    <a:pt x="704" y="859"/>
                    <a:pt x="625" y="885"/>
                    <a:pt x="551" y="885"/>
                  </a:cubicBezTo>
                  <a:cubicBezTo>
                    <a:pt x="505" y="885"/>
                    <a:pt x="461" y="875"/>
                    <a:pt x="426" y="852"/>
                  </a:cubicBezTo>
                  <a:cubicBezTo>
                    <a:pt x="122" y="730"/>
                    <a:pt x="122" y="335"/>
                    <a:pt x="426" y="213"/>
                  </a:cubicBezTo>
                  <a:cubicBezTo>
                    <a:pt x="461" y="190"/>
                    <a:pt x="505" y="180"/>
                    <a:pt x="551" y="180"/>
                  </a:cubicBezTo>
                  <a:close/>
                  <a:moveTo>
                    <a:pt x="525" y="1"/>
                  </a:moveTo>
                  <a:cubicBezTo>
                    <a:pt x="470" y="1"/>
                    <a:pt x="416" y="11"/>
                    <a:pt x="366" y="31"/>
                  </a:cubicBezTo>
                  <a:cubicBezTo>
                    <a:pt x="153" y="122"/>
                    <a:pt x="1" y="304"/>
                    <a:pt x="1" y="517"/>
                  </a:cubicBezTo>
                  <a:cubicBezTo>
                    <a:pt x="1" y="760"/>
                    <a:pt x="153" y="943"/>
                    <a:pt x="366" y="1034"/>
                  </a:cubicBezTo>
                  <a:cubicBezTo>
                    <a:pt x="408" y="1051"/>
                    <a:pt x="453" y="1058"/>
                    <a:pt x="499" y="1058"/>
                  </a:cubicBezTo>
                  <a:cubicBezTo>
                    <a:pt x="617" y="1058"/>
                    <a:pt x="742" y="1008"/>
                    <a:pt x="852" y="943"/>
                  </a:cubicBezTo>
                  <a:cubicBezTo>
                    <a:pt x="913" y="852"/>
                    <a:pt x="973" y="760"/>
                    <a:pt x="1004" y="639"/>
                  </a:cubicBezTo>
                  <a:cubicBezTo>
                    <a:pt x="1004" y="585"/>
                    <a:pt x="1004" y="555"/>
                    <a:pt x="982" y="527"/>
                  </a:cubicBezTo>
                  <a:lnTo>
                    <a:pt x="982" y="527"/>
                  </a:lnTo>
                  <a:cubicBezTo>
                    <a:pt x="991" y="504"/>
                    <a:pt x="1004" y="465"/>
                    <a:pt x="1004" y="426"/>
                  </a:cubicBezTo>
                  <a:cubicBezTo>
                    <a:pt x="973" y="304"/>
                    <a:pt x="913" y="213"/>
                    <a:pt x="852" y="122"/>
                  </a:cubicBezTo>
                  <a:cubicBezTo>
                    <a:pt x="751" y="41"/>
                    <a:pt x="636" y="1"/>
                    <a:pt x="52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41"/>
            <p:cNvSpPr/>
            <p:nvPr/>
          </p:nvSpPr>
          <p:spPr>
            <a:xfrm>
              <a:off x="2639374" y="1815844"/>
              <a:ext cx="105113" cy="3290"/>
            </a:xfrm>
            <a:custGeom>
              <a:avLst/>
              <a:gdLst/>
              <a:ahLst/>
              <a:cxnLst/>
              <a:rect l="l" t="t" r="r" b="b"/>
              <a:pathLst>
                <a:path w="7539" h="236" extrusionOk="0">
                  <a:moveTo>
                    <a:pt x="2870" y="1"/>
                  </a:moveTo>
                  <a:cubicBezTo>
                    <a:pt x="1904" y="1"/>
                    <a:pt x="952" y="40"/>
                    <a:pt x="0" y="133"/>
                  </a:cubicBezTo>
                  <a:cubicBezTo>
                    <a:pt x="935" y="202"/>
                    <a:pt x="1870" y="236"/>
                    <a:pt x="2817" y="236"/>
                  </a:cubicBezTo>
                  <a:cubicBezTo>
                    <a:pt x="3133" y="236"/>
                    <a:pt x="3450" y="232"/>
                    <a:pt x="3769" y="224"/>
                  </a:cubicBezTo>
                  <a:cubicBezTo>
                    <a:pt x="4081" y="232"/>
                    <a:pt x="4392" y="236"/>
                    <a:pt x="4704" y="236"/>
                  </a:cubicBezTo>
                  <a:cubicBezTo>
                    <a:pt x="5641" y="236"/>
                    <a:pt x="6581" y="202"/>
                    <a:pt x="7538" y="133"/>
                  </a:cubicBezTo>
                  <a:cubicBezTo>
                    <a:pt x="6563" y="40"/>
                    <a:pt x="5606" y="1"/>
                    <a:pt x="4652" y="1"/>
                  </a:cubicBezTo>
                  <a:cubicBezTo>
                    <a:pt x="4358" y="1"/>
                    <a:pt x="4063" y="4"/>
                    <a:pt x="3769" y="12"/>
                  </a:cubicBezTo>
                  <a:cubicBezTo>
                    <a:pt x="3468" y="4"/>
                    <a:pt x="3168" y="1"/>
                    <a:pt x="287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41"/>
            <p:cNvSpPr/>
            <p:nvPr/>
          </p:nvSpPr>
          <p:spPr>
            <a:xfrm>
              <a:off x="2639374" y="1796158"/>
              <a:ext cx="105113" cy="3067"/>
            </a:xfrm>
            <a:custGeom>
              <a:avLst/>
              <a:gdLst/>
              <a:ahLst/>
              <a:cxnLst/>
              <a:rect l="l" t="t" r="r" b="b"/>
              <a:pathLst>
                <a:path w="7539" h="220" extrusionOk="0">
                  <a:moveTo>
                    <a:pt x="2706" y="1"/>
                  </a:moveTo>
                  <a:cubicBezTo>
                    <a:pt x="1797" y="1"/>
                    <a:pt x="898" y="51"/>
                    <a:pt x="0" y="117"/>
                  </a:cubicBezTo>
                  <a:cubicBezTo>
                    <a:pt x="935" y="185"/>
                    <a:pt x="1870" y="219"/>
                    <a:pt x="2817" y="219"/>
                  </a:cubicBezTo>
                  <a:cubicBezTo>
                    <a:pt x="3133" y="219"/>
                    <a:pt x="3450" y="215"/>
                    <a:pt x="3769" y="208"/>
                  </a:cubicBezTo>
                  <a:cubicBezTo>
                    <a:pt x="4081" y="215"/>
                    <a:pt x="4392" y="219"/>
                    <a:pt x="4704" y="219"/>
                  </a:cubicBezTo>
                  <a:cubicBezTo>
                    <a:pt x="5641" y="219"/>
                    <a:pt x="6581" y="185"/>
                    <a:pt x="7538" y="117"/>
                  </a:cubicBezTo>
                  <a:cubicBezTo>
                    <a:pt x="6618" y="51"/>
                    <a:pt x="5714" y="1"/>
                    <a:pt x="4814" y="1"/>
                  </a:cubicBezTo>
                  <a:cubicBezTo>
                    <a:pt x="4465" y="1"/>
                    <a:pt x="4117" y="8"/>
                    <a:pt x="3769" y="25"/>
                  </a:cubicBezTo>
                  <a:cubicBezTo>
                    <a:pt x="3413" y="8"/>
                    <a:pt x="3059" y="1"/>
                    <a:pt x="270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558;p41"/>
            <p:cNvSpPr/>
            <p:nvPr/>
          </p:nvSpPr>
          <p:spPr>
            <a:xfrm>
              <a:off x="2639374" y="1776011"/>
              <a:ext cx="105113" cy="3290"/>
            </a:xfrm>
            <a:custGeom>
              <a:avLst/>
              <a:gdLst/>
              <a:ahLst/>
              <a:cxnLst/>
              <a:rect l="l" t="t" r="r" b="b"/>
              <a:pathLst>
                <a:path w="7539" h="236" extrusionOk="0">
                  <a:moveTo>
                    <a:pt x="2870" y="0"/>
                  </a:moveTo>
                  <a:cubicBezTo>
                    <a:pt x="1904" y="0"/>
                    <a:pt x="952" y="40"/>
                    <a:pt x="0" y="133"/>
                  </a:cubicBezTo>
                  <a:cubicBezTo>
                    <a:pt x="935" y="201"/>
                    <a:pt x="1870" y="236"/>
                    <a:pt x="2817" y="236"/>
                  </a:cubicBezTo>
                  <a:cubicBezTo>
                    <a:pt x="3133" y="236"/>
                    <a:pt x="3450" y="232"/>
                    <a:pt x="3769" y="224"/>
                  </a:cubicBezTo>
                  <a:cubicBezTo>
                    <a:pt x="4081" y="232"/>
                    <a:pt x="4392" y="236"/>
                    <a:pt x="4704" y="236"/>
                  </a:cubicBezTo>
                  <a:cubicBezTo>
                    <a:pt x="5641" y="236"/>
                    <a:pt x="6581" y="201"/>
                    <a:pt x="7538" y="133"/>
                  </a:cubicBezTo>
                  <a:cubicBezTo>
                    <a:pt x="6563" y="40"/>
                    <a:pt x="5606" y="0"/>
                    <a:pt x="4652" y="0"/>
                  </a:cubicBezTo>
                  <a:cubicBezTo>
                    <a:pt x="4358" y="0"/>
                    <a:pt x="4063" y="4"/>
                    <a:pt x="3769" y="11"/>
                  </a:cubicBezTo>
                  <a:cubicBezTo>
                    <a:pt x="3468" y="4"/>
                    <a:pt x="3168" y="0"/>
                    <a:pt x="287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559;p41"/>
            <p:cNvSpPr/>
            <p:nvPr/>
          </p:nvSpPr>
          <p:spPr>
            <a:xfrm>
              <a:off x="2753800" y="2099923"/>
              <a:ext cx="500076" cy="751835"/>
            </a:xfrm>
            <a:custGeom>
              <a:avLst/>
              <a:gdLst/>
              <a:ahLst/>
              <a:cxnLst/>
              <a:rect l="l" t="t" r="r" b="b"/>
              <a:pathLst>
                <a:path w="35867" h="53924" extrusionOk="0">
                  <a:moveTo>
                    <a:pt x="11716" y="1"/>
                  </a:moveTo>
                  <a:cubicBezTo>
                    <a:pt x="10900" y="1"/>
                    <a:pt x="6701" y="75"/>
                    <a:pt x="5714" y="1582"/>
                  </a:cubicBezTo>
                  <a:cubicBezTo>
                    <a:pt x="4590" y="3224"/>
                    <a:pt x="0" y="13497"/>
                    <a:pt x="0" y="13497"/>
                  </a:cubicBezTo>
                  <a:lnTo>
                    <a:pt x="7173" y="17236"/>
                  </a:lnTo>
                  <a:lnTo>
                    <a:pt x="8724" y="12829"/>
                  </a:lnTo>
                  <a:lnTo>
                    <a:pt x="11216" y="22038"/>
                  </a:lnTo>
                  <a:cubicBezTo>
                    <a:pt x="8359" y="24318"/>
                    <a:pt x="4255" y="45078"/>
                    <a:pt x="5076" y="53832"/>
                  </a:cubicBezTo>
                  <a:lnTo>
                    <a:pt x="32007" y="53923"/>
                  </a:lnTo>
                  <a:cubicBezTo>
                    <a:pt x="32007" y="53923"/>
                    <a:pt x="32189" y="29668"/>
                    <a:pt x="24925" y="21674"/>
                  </a:cubicBezTo>
                  <a:lnTo>
                    <a:pt x="26627" y="12038"/>
                  </a:lnTo>
                  <a:lnTo>
                    <a:pt x="28268" y="16750"/>
                  </a:lnTo>
                  <a:lnTo>
                    <a:pt x="35867" y="13588"/>
                  </a:lnTo>
                  <a:lnTo>
                    <a:pt x="30153" y="3315"/>
                  </a:lnTo>
                  <a:cubicBezTo>
                    <a:pt x="29180" y="1552"/>
                    <a:pt x="27326" y="488"/>
                    <a:pt x="25320" y="458"/>
                  </a:cubicBezTo>
                  <a:lnTo>
                    <a:pt x="23466" y="458"/>
                  </a:lnTo>
                  <a:cubicBezTo>
                    <a:pt x="23466" y="458"/>
                    <a:pt x="22692" y="7208"/>
                    <a:pt x="17852" y="7208"/>
                  </a:cubicBezTo>
                  <a:cubicBezTo>
                    <a:pt x="17798" y="7208"/>
                    <a:pt x="17745" y="7207"/>
                    <a:pt x="17690" y="7205"/>
                  </a:cubicBezTo>
                  <a:cubicBezTo>
                    <a:pt x="12675" y="7084"/>
                    <a:pt x="11854" y="2"/>
                    <a:pt x="11854" y="2"/>
                  </a:cubicBezTo>
                  <a:cubicBezTo>
                    <a:pt x="11854" y="2"/>
                    <a:pt x="11806" y="1"/>
                    <a:pt x="11716"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560;p41"/>
            <p:cNvSpPr/>
            <p:nvPr/>
          </p:nvSpPr>
          <p:spPr>
            <a:xfrm>
              <a:off x="3069096" y="2449545"/>
              <a:ext cx="211480" cy="212679"/>
            </a:xfrm>
            <a:custGeom>
              <a:avLst/>
              <a:gdLst/>
              <a:ahLst/>
              <a:cxnLst/>
              <a:rect l="l" t="t" r="r" b="b"/>
              <a:pathLst>
                <a:path w="15168" h="15254" extrusionOk="0">
                  <a:moveTo>
                    <a:pt x="15168" y="7510"/>
                  </a:moveTo>
                  <a:cubicBezTo>
                    <a:pt x="15138" y="7540"/>
                    <a:pt x="15138" y="7570"/>
                    <a:pt x="15168" y="7631"/>
                  </a:cubicBezTo>
                  <a:cubicBezTo>
                    <a:pt x="15168" y="7570"/>
                    <a:pt x="15168" y="7540"/>
                    <a:pt x="15168" y="7510"/>
                  </a:cubicBezTo>
                  <a:close/>
                  <a:moveTo>
                    <a:pt x="15138" y="7631"/>
                  </a:moveTo>
                  <a:cubicBezTo>
                    <a:pt x="15138" y="7692"/>
                    <a:pt x="15138" y="7722"/>
                    <a:pt x="15138" y="7753"/>
                  </a:cubicBezTo>
                  <a:cubicBezTo>
                    <a:pt x="15168" y="7722"/>
                    <a:pt x="15168" y="7692"/>
                    <a:pt x="15138" y="7631"/>
                  </a:cubicBezTo>
                  <a:close/>
                  <a:moveTo>
                    <a:pt x="7666" y="1"/>
                  </a:moveTo>
                  <a:cubicBezTo>
                    <a:pt x="6776" y="1"/>
                    <a:pt x="5891" y="156"/>
                    <a:pt x="5046" y="458"/>
                  </a:cubicBezTo>
                  <a:cubicBezTo>
                    <a:pt x="4347" y="701"/>
                    <a:pt x="3678" y="1035"/>
                    <a:pt x="3101" y="1491"/>
                  </a:cubicBezTo>
                  <a:cubicBezTo>
                    <a:pt x="2797" y="1704"/>
                    <a:pt x="2493" y="1947"/>
                    <a:pt x="2250" y="2221"/>
                  </a:cubicBezTo>
                  <a:cubicBezTo>
                    <a:pt x="1976" y="2494"/>
                    <a:pt x="1703" y="2798"/>
                    <a:pt x="1490" y="3102"/>
                  </a:cubicBezTo>
                  <a:cubicBezTo>
                    <a:pt x="517" y="4409"/>
                    <a:pt x="0" y="6020"/>
                    <a:pt x="0" y="7631"/>
                  </a:cubicBezTo>
                  <a:cubicBezTo>
                    <a:pt x="0" y="8452"/>
                    <a:pt x="122" y="9273"/>
                    <a:pt x="365" y="10063"/>
                  </a:cubicBezTo>
                  <a:cubicBezTo>
                    <a:pt x="608" y="10792"/>
                    <a:pt x="1004" y="11522"/>
                    <a:pt x="1459" y="12160"/>
                  </a:cubicBezTo>
                  <a:cubicBezTo>
                    <a:pt x="1703" y="12464"/>
                    <a:pt x="1946" y="12768"/>
                    <a:pt x="2219" y="13042"/>
                  </a:cubicBezTo>
                  <a:cubicBezTo>
                    <a:pt x="2493" y="13285"/>
                    <a:pt x="2797" y="13558"/>
                    <a:pt x="3101" y="13771"/>
                  </a:cubicBezTo>
                  <a:cubicBezTo>
                    <a:pt x="3678" y="14227"/>
                    <a:pt x="4317" y="14561"/>
                    <a:pt x="5016" y="14805"/>
                  </a:cubicBezTo>
                  <a:cubicBezTo>
                    <a:pt x="5838" y="15098"/>
                    <a:pt x="6711" y="15253"/>
                    <a:pt x="7585" y="15253"/>
                  </a:cubicBezTo>
                  <a:cubicBezTo>
                    <a:pt x="8068" y="15253"/>
                    <a:pt x="8552" y="15206"/>
                    <a:pt x="9028" y="15109"/>
                  </a:cubicBezTo>
                  <a:cubicBezTo>
                    <a:pt x="11156" y="14713"/>
                    <a:pt x="13040" y="13406"/>
                    <a:pt x="14134" y="11522"/>
                  </a:cubicBezTo>
                  <a:cubicBezTo>
                    <a:pt x="14530" y="10884"/>
                    <a:pt x="14803" y="10215"/>
                    <a:pt x="14955" y="9485"/>
                  </a:cubicBezTo>
                  <a:cubicBezTo>
                    <a:pt x="15016" y="9242"/>
                    <a:pt x="15077" y="8969"/>
                    <a:pt x="15107" y="8695"/>
                  </a:cubicBezTo>
                  <a:cubicBezTo>
                    <a:pt x="15138" y="8513"/>
                    <a:pt x="15138" y="8330"/>
                    <a:pt x="15138" y="8118"/>
                  </a:cubicBezTo>
                  <a:lnTo>
                    <a:pt x="15138" y="8118"/>
                  </a:lnTo>
                  <a:cubicBezTo>
                    <a:pt x="15107" y="8330"/>
                    <a:pt x="15107" y="8513"/>
                    <a:pt x="15046" y="8695"/>
                  </a:cubicBezTo>
                  <a:cubicBezTo>
                    <a:pt x="15016" y="8969"/>
                    <a:pt x="14955" y="9212"/>
                    <a:pt x="14894" y="9455"/>
                  </a:cubicBezTo>
                  <a:cubicBezTo>
                    <a:pt x="14712" y="10154"/>
                    <a:pt x="14438" y="10823"/>
                    <a:pt x="14043" y="11461"/>
                  </a:cubicBezTo>
                  <a:cubicBezTo>
                    <a:pt x="12672" y="13746"/>
                    <a:pt x="10203" y="15069"/>
                    <a:pt x="7641" y="15069"/>
                  </a:cubicBezTo>
                  <a:cubicBezTo>
                    <a:pt x="6794" y="15069"/>
                    <a:pt x="5937" y="14924"/>
                    <a:pt x="5107" y="14622"/>
                  </a:cubicBezTo>
                  <a:cubicBezTo>
                    <a:pt x="4408" y="14379"/>
                    <a:pt x="3800" y="14045"/>
                    <a:pt x="3222" y="13619"/>
                  </a:cubicBezTo>
                  <a:cubicBezTo>
                    <a:pt x="2614" y="13163"/>
                    <a:pt x="2067" y="12646"/>
                    <a:pt x="1642" y="12039"/>
                  </a:cubicBezTo>
                  <a:cubicBezTo>
                    <a:pt x="1186" y="11400"/>
                    <a:pt x="821" y="10701"/>
                    <a:pt x="578" y="9972"/>
                  </a:cubicBezTo>
                  <a:cubicBezTo>
                    <a:pt x="335" y="9212"/>
                    <a:pt x="213" y="8422"/>
                    <a:pt x="213" y="7631"/>
                  </a:cubicBezTo>
                  <a:cubicBezTo>
                    <a:pt x="213" y="6051"/>
                    <a:pt x="700" y="4500"/>
                    <a:pt x="1642" y="3224"/>
                  </a:cubicBezTo>
                  <a:cubicBezTo>
                    <a:pt x="1855" y="2920"/>
                    <a:pt x="2098" y="2646"/>
                    <a:pt x="2371" y="2373"/>
                  </a:cubicBezTo>
                  <a:cubicBezTo>
                    <a:pt x="2645" y="2099"/>
                    <a:pt x="2918" y="1886"/>
                    <a:pt x="3222" y="1643"/>
                  </a:cubicBezTo>
                  <a:cubicBezTo>
                    <a:pt x="3800" y="1218"/>
                    <a:pt x="4438" y="883"/>
                    <a:pt x="5107" y="640"/>
                  </a:cubicBezTo>
                  <a:cubicBezTo>
                    <a:pt x="5944" y="336"/>
                    <a:pt x="6808" y="190"/>
                    <a:pt x="7662" y="190"/>
                  </a:cubicBezTo>
                  <a:cubicBezTo>
                    <a:pt x="10218" y="190"/>
                    <a:pt x="12684" y="1500"/>
                    <a:pt x="14074" y="3801"/>
                  </a:cubicBezTo>
                  <a:cubicBezTo>
                    <a:pt x="14438" y="4440"/>
                    <a:pt x="14712" y="5108"/>
                    <a:pt x="14894" y="5807"/>
                  </a:cubicBezTo>
                  <a:cubicBezTo>
                    <a:pt x="14955" y="6051"/>
                    <a:pt x="15016" y="6294"/>
                    <a:pt x="15077" y="6567"/>
                  </a:cubicBezTo>
                  <a:cubicBezTo>
                    <a:pt x="15107" y="6750"/>
                    <a:pt x="15107" y="6932"/>
                    <a:pt x="15138" y="7145"/>
                  </a:cubicBezTo>
                  <a:cubicBezTo>
                    <a:pt x="15168" y="7297"/>
                    <a:pt x="15168" y="7418"/>
                    <a:pt x="15168" y="7510"/>
                  </a:cubicBezTo>
                  <a:lnTo>
                    <a:pt x="15168" y="7145"/>
                  </a:lnTo>
                  <a:cubicBezTo>
                    <a:pt x="15168" y="6932"/>
                    <a:pt x="15138" y="6750"/>
                    <a:pt x="15107" y="6567"/>
                  </a:cubicBezTo>
                  <a:cubicBezTo>
                    <a:pt x="15077" y="6294"/>
                    <a:pt x="15046" y="6020"/>
                    <a:pt x="14986" y="5777"/>
                  </a:cubicBezTo>
                  <a:cubicBezTo>
                    <a:pt x="14803" y="5048"/>
                    <a:pt x="14530" y="4379"/>
                    <a:pt x="14165" y="3741"/>
                  </a:cubicBezTo>
                  <a:cubicBezTo>
                    <a:pt x="13040" y="1856"/>
                    <a:pt x="11186" y="549"/>
                    <a:pt x="9028" y="124"/>
                  </a:cubicBezTo>
                  <a:cubicBezTo>
                    <a:pt x="8576" y="41"/>
                    <a:pt x="8120" y="1"/>
                    <a:pt x="7666"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 name="Google Shape;561;p41"/>
            <p:cNvSpPr/>
            <p:nvPr/>
          </p:nvSpPr>
          <p:spPr>
            <a:xfrm>
              <a:off x="2787276" y="2240644"/>
              <a:ext cx="162319" cy="157355"/>
            </a:xfrm>
            <a:custGeom>
              <a:avLst/>
              <a:gdLst/>
              <a:ahLst/>
              <a:cxnLst/>
              <a:rect l="l" t="t" r="r" b="b"/>
              <a:pathLst>
                <a:path w="11642" h="11286" extrusionOk="0">
                  <a:moveTo>
                    <a:pt x="11611" y="5365"/>
                  </a:moveTo>
                  <a:lnTo>
                    <a:pt x="11611" y="5562"/>
                  </a:lnTo>
                  <a:cubicBezTo>
                    <a:pt x="11624" y="5575"/>
                    <a:pt x="11631" y="5588"/>
                    <a:pt x="11636" y="5602"/>
                  </a:cubicBezTo>
                  <a:lnTo>
                    <a:pt x="11636" y="5602"/>
                  </a:lnTo>
                  <a:cubicBezTo>
                    <a:pt x="11629" y="5523"/>
                    <a:pt x="11621" y="5444"/>
                    <a:pt x="11611" y="5365"/>
                  </a:cubicBezTo>
                  <a:close/>
                  <a:moveTo>
                    <a:pt x="11636" y="5602"/>
                  </a:moveTo>
                  <a:cubicBezTo>
                    <a:pt x="11638" y="5630"/>
                    <a:pt x="11640" y="5657"/>
                    <a:pt x="11642" y="5684"/>
                  </a:cubicBezTo>
                  <a:cubicBezTo>
                    <a:pt x="11642" y="5648"/>
                    <a:pt x="11642" y="5623"/>
                    <a:pt x="11636" y="5602"/>
                  </a:cubicBezTo>
                  <a:close/>
                  <a:moveTo>
                    <a:pt x="6027" y="0"/>
                  </a:moveTo>
                  <a:cubicBezTo>
                    <a:pt x="5385" y="0"/>
                    <a:pt x="4735" y="109"/>
                    <a:pt x="4104" y="334"/>
                  </a:cubicBezTo>
                  <a:cubicBezTo>
                    <a:pt x="3587" y="517"/>
                    <a:pt x="3101" y="760"/>
                    <a:pt x="2675" y="1094"/>
                  </a:cubicBezTo>
                  <a:cubicBezTo>
                    <a:pt x="2219" y="1429"/>
                    <a:pt x="1824" y="1824"/>
                    <a:pt x="1490" y="2280"/>
                  </a:cubicBezTo>
                  <a:cubicBezTo>
                    <a:pt x="0" y="4286"/>
                    <a:pt x="0" y="6991"/>
                    <a:pt x="1490" y="8997"/>
                  </a:cubicBezTo>
                  <a:cubicBezTo>
                    <a:pt x="1824" y="9453"/>
                    <a:pt x="2219" y="9848"/>
                    <a:pt x="2675" y="10182"/>
                  </a:cubicBezTo>
                  <a:cubicBezTo>
                    <a:pt x="3101" y="10517"/>
                    <a:pt x="3587" y="10790"/>
                    <a:pt x="4104" y="10942"/>
                  </a:cubicBezTo>
                  <a:cubicBezTo>
                    <a:pt x="4727" y="11176"/>
                    <a:pt x="5363" y="11285"/>
                    <a:pt x="6004" y="11285"/>
                  </a:cubicBezTo>
                  <a:cubicBezTo>
                    <a:pt x="6363" y="11285"/>
                    <a:pt x="6723" y="11251"/>
                    <a:pt x="7083" y="11185"/>
                  </a:cubicBezTo>
                  <a:cubicBezTo>
                    <a:pt x="8663" y="10882"/>
                    <a:pt x="10061" y="9909"/>
                    <a:pt x="10882" y="8541"/>
                  </a:cubicBezTo>
                  <a:cubicBezTo>
                    <a:pt x="11156" y="8055"/>
                    <a:pt x="11368" y="7538"/>
                    <a:pt x="11490" y="7021"/>
                  </a:cubicBezTo>
                  <a:cubicBezTo>
                    <a:pt x="11551" y="6809"/>
                    <a:pt x="11581" y="6626"/>
                    <a:pt x="11581" y="6413"/>
                  </a:cubicBezTo>
                  <a:cubicBezTo>
                    <a:pt x="11611" y="6292"/>
                    <a:pt x="11642" y="6140"/>
                    <a:pt x="11611" y="5988"/>
                  </a:cubicBezTo>
                  <a:lnTo>
                    <a:pt x="11611" y="5745"/>
                  </a:lnTo>
                  <a:cubicBezTo>
                    <a:pt x="11642" y="5714"/>
                    <a:pt x="11642" y="5684"/>
                    <a:pt x="11611" y="5653"/>
                  </a:cubicBezTo>
                  <a:cubicBezTo>
                    <a:pt x="11581" y="6109"/>
                    <a:pt x="11520" y="6535"/>
                    <a:pt x="11399" y="6991"/>
                  </a:cubicBezTo>
                  <a:cubicBezTo>
                    <a:pt x="11095" y="8207"/>
                    <a:pt x="10396" y="9271"/>
                    <a:pt x="9393" y="10030"/>
                  </a:cubicBezTo>
                  <a:cubicBezTo>
                    <a:pt x="8693" y="10547"/>
                    <a:pt x="7903" y="10882"/>
                    <a:pt x="7083" y="11064"/>
                  </a:cubicBezTo>
                  <a:cubicBezTo>
                    <a:pt x="6751" y="11116"/>
                    <a:pt x="6416" y="11143"/>
                    <a:pt x="6083" y="11143"/>
                  </a:cubicBezTo>
                  <a:cubicBezTo>
                    <a:pt x="5437" y="11143"/>
                    <a:pt x="4796" y="11041"/>
                    <a:pt x="4195" y="10821"/>
                  </a:cubicBezTo>
                  <a:cubicBezTo>
                    <a:pt x="3709" y="10638"/>
                    <a:pt x="3222" y="10365"/>
                    <a:pt x="2797" y="10061"/>
                  </a:cubicBezTo>
                  <a:cubicBezTo>
                    <a:pt x="2371" y="9727"/>
                    <a:pt x="1976" y="9331"/>
                    <a:pt x="1672" y="8875"/>
                  </a:cubicBezTo>
                  <a:cubicBezTo>
                    <a:pt x="243" y="6961"/>
                    <a:pt x="243" y="4346"/>
                    <a:pt x="1672" y="2432"/>
                  </a:cubicBezTo>
                  <a:cubicBezTo>
                    <a:pt x="2310" y="1550"/>
                    <a:pt x="3192" y="881"/>
                    <a:pt x="4225" y="517"/>
                  </a:cubicBezTo>
                  <a:cubicBezTo>
                    <a:pt x="4840" y="295"/>
                    <a:pt x="5467" y="191"/>
                    <a:pt x="6082" y="191"/>
                  </a:cubicBezTo>
                  <a:cubicBezTo>
                    <a:pt x="8514" y="191"/>
                    <a:pt x="10774" y="1818"/>
                    <a:pt x="11429" y="4316"/>
                  </a:cubicBezTo>
                  <a:cubicBezTo>
                    <a:pt x="11499" y="4666"/>
                    <a:pt x="11569" y="5015"/>
                    <a:pt x="11611" y="5365"/>
                  </a:cubicBezTo>
                  <a:lnTo>
                    <a:pt x="11611" y="5365"/>
                  </a:lnTo>
                  <a:lnTo>
                    <a:pt x="11611" y="5289"/>
                  </a:lnTo>
                  <a:cubicBezTo>
                    <a:pt x="11611" y="5137"/>
                    <a:pt x="11611" y="5015"/>
                    <a:pt x="11581" y="4863"/>
                  </a:cubicBezTo>
                  <a:cubicBezTo>
                    <a:pt x="11551" y="4681"/>
                    <a:pt x="11520" y="4468"/>
                    <a:pt x="11490" y="4286"/>
                  </a:cubicBezTo>
                  <a:cubicBezTo>
                    <a:pt x="11338" y="3739"/>
                    <a:pt x="11156" y="3252"/>
                    <a:pt x="10882" y="2766"/>
                  </a:cubicBezTo>
                  <a:cubicBezTo>
                    <a:pt x="9852" y="1004"/>
                    <a:pt x="7979" y="0"/>
                    <a:pt x="6027"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 name="Google Shape;562;p41"/>
            <p:cNvSpPr/>
            <p:nvPr/>
          </p:nvSpPr>
          <p:spPr>
            <a:xfrm>
              <a:off x="2894912" y="2751958"/>
              <a:ext cx="55115" cy="50081"/>
            </a:xfrm>
            <a:custGeom>
              <a:avLst/>
              <a:gdLst/>
              <a:ahLst/>
              <a:cxnLst/>
              <a:rect l="l" t="t" r="r" b="b"/>
              <a:pathLst>
                <a:path w="3953" h="3592" extrusionOk="0">
                  <a:moveTo>
                    <a:pt x="2171" y="1"/>
                  </a:moveTo>
                  <a:cubicBezTo>
                    <a:pt x="1973" y="1"/>
                    <a:pt x="1774" y="35"/>
                    <a:pt x="1581" y="106"/>
                  </a:cubicBezTo>
                  <a:cubicBezTo>
                    <a:pt x="1" y="683"/>
                    <a:pt x="1" y="2932"/>
                    <a:pt x="1581" y="3479"/>
                  </a:cubicBezTo>
                  <a:cubicBezTo>
                    <a:pt x="1784" y="3554"/>
                    <a:pt x="1993" y="3591"/>
                    <a:pt x="2201" y="3591"/>
                  </a:cubicBezTo>
                  <a:cubicBezTo>
                    <a:pt x="2587" y="3591"/>
                    <a:pt x="2967" y="3463"/>
                    <a:pt x="3284" y="3206"/>
                  </a:cubicBezTo>
                  <a:cubicBezTo>
                    <a:pt x="3588" y="2963"/>
                    <a:pt x="3800" y="2628"/>
                    <a:pt x="3891" y="2233"/>
                  </a:cubicBezTo>
                  <a:cubicBezTo>
                    <a:pt x="3922" y="2112"/>
                    <a:pt x="3922" y="2020"/>
                    <a:pt x="3922" y="1899"/>
                  </a:cubicBezTo>
                  <a:cubicBezTo>
                    <a:pt x="3922" y="1838"/>
                    <a:pt x="3952" y="1808"/>
                    <a:pt x="3922" y="1808"/>
                  </a:cubicBezTo>
                  <a:cubicBezTo>
                    <a:pt x="3891" y="1808"/>
                    <a:pt x="3891" y="1960"/>
                    <a:pt x="3831" y="2203"/>
                  </a:cubicBezTo>
                  <a:cubicBezTo>
                    <a:pt x="3709" y="2568"/>
                    <a:pt x="3496" y="2872"/>
                    <a:pt x="3192" y="3115"/>
                  </a:cubicBezTo>
                  <a:cubicBezTo>
                    <a:pt x="2895" y="3336"/>
                    <a:pt x="2562" y="3435"/>
                    <a:pt x="2237" y="3435"/>
                  </a:cubicBezTo>
                  <a:cubicBezTo>
                    <a:pt x="1398" y="3435"/>
                    <a:pt x="609" y="2771"/>
                    <a:pt x="609" y="1808"/>
                  </a:cubicBezTo>
                  <a:cubicBezTo>
                    <a:pt x="609" y="844"/>
                    <a:pt x="1398" y="180"/>
                    <a:pt x="2237" y="180"/>
                  </a:cubicBezTo>
                  <a:cubicBezTo>
                    <a:pt x="2562" y="180"/>
                    <a:pt x="2895" y="280"/>
                    <a:pt x="3192" y="501"/>
                  </a:cubicBezTo>
                  <a:cubicBezTo>
                    <a:pt x="3496" y="713"/>
                    <a:pt x="3709" y="1017"/>
                    <a:pt x="3831" y="1382"/>
                  </a:cubicBezTo>
                  <a:cubicBezTo>
                    <a:pt x="3891" y="1656"/>
                    <a:pt x="3891" y="1808"/>
                    <a:pt x="3922" y="1808"/>
                  </a:cubicBezTo>
                  <a:cubicBezTo>
                    <a:pt x="3922" y="1808"/>
                    <a:pt x="3922" y="1777"/>
                    <a:pt x="3922" y="1686"/>
                  </a:cubicBezTo>
                  <a:cubicBezTo>
                    <a:pt x="3922" y="1595"/>
                    <a:pt x="3922" y="1473"/>
                    <a:pt x="3891" y="1382"/>
                  </a:cubicBezTo>
                  <a:cubicBezTo>
                    <a:pt x="3800" y="987"/>
                    <a:pt x="3588" y="622"/>
                    <a:pt x="3284" y="379"/>
                  </a:cubicBezTo>
                  <a:cubicBezTo>
                    <a:pt x="2959" y="136"/>
                    <a:pt x="2568" y="1"/>
                    <a:pt x="217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 name="Google Shape;563;p41"/>
            <p:cNvSpPr/>
            <p:nvPr/>
          </p:nvSpPr>
          <p:spPr>
            <a:xfrm>
              <a:off x="2853810" y="2142127"/>
              <a:ext cx="54682" cy="49970"/>
            </a:xfrm>
            <a:custGeom>
              <a:avLst/>
              <a:gdLst/>
              <a:ahLst/>
              <a:cxnLst/>
              <a:rect l="l" t="t" r="r" b="b"/>
              <a:pathLst>
                <a:path w="3922" h="3584" extrusionOk="0">
                  <a:moveTo>
                    <a:pt x="2170" y="1"/>
                  </a:moveTo>
                  <a:cubicBezTo>
                    <a:pt x="1973" y="1"/>
                    <a:pt x="1774" y="34"/>
                    <a:pt x="1581" y="105"/>
                  </a:cubicBezTo>
                  <a:cubicBezTo>
                    <a:pt x="0" y="683"/>
                    <a:pt x="0" y="2902"/>
                    <a:pt x="1581" y="3479"/>
                  </a:cubicBezTo>
                  <a:cubicBezTo>
                    <a:pt x="1774" y="3550"/>
                    <a:pt x="1973" y="3584"/>
                    <a:pt x="2170" y="3584"/>
                  </a:cubicBezTo>
                  <a:cubicBezTo>
                    <a:pt x="2564" y="3584"/>
                    <a:pt x="2949" y="3449"/>
                    <a:pt x="3253" y="3206"/>
                  </a:cubicBezTo>
                  <a:cubicBezTo>
                    <a:pt x="3587" y="2963"/>
                    <a:pt x="3800" y="2598"/>
                    <a:pt x="3891" y="2203"/>
                  </a:cubicBezTo>
                  <a:cubicBezTo>
                    <a:pt x="3891" y="2111"/>
                    <a:pt x="3921" y="1990"/>
                    <a:pt x="3921" y="1899"/>
                  </a:cubicBezTo>
                  <a:cubicBezTo>
                    <a:pt x="3921" y="1868"/>
                    <a:pt x="3921" y="1838"/>
                    <a:pt x="3921" y="1777"/>
                  </a:cubicBezTo>
                  <a:cubicBezTo>
                    <a:pt x="3891" y="1777"/>
                    <a:pt x="3891" y="1929"/>
                    <a:pt x="3830" y="2203"/>
                  </a:cubicBezTo>
                  <a:cubicBezTo>
                    <a:pt x="3709" y="2567"/>
                    <a:pt x="3496" y="2871"/>
                    <a:pt x="3192" y="3084"/>
                  </a:cubicBezTo>
                  <a:cubicBezTo>
                    <a:pt x="2895" y="3305"/>
                    <a:pt x="2562" y="3405"/>
                    <a:pt x="2237" y="3405"/>
                  </a:cubicBezTo>
                  <a:cubicBezTo>
                    <a:pt x="1398" y="3405"/>
                    <a:pt x="608" y="2741"/>
                    <a:pt x="608" y="1777"/>
                  </a:cubicBezTo>
                  <a:cubicBezTo>
                    <a:pt x="608" y="838"/>
                    <a:pt x="1393" y="166"/>
                    <a:pt x="2229" y="166"/>
                  </a:cubicBezTo>
                  <a:cubicBezTo>
                    <a:pt x="2557" y="166"/>
                    <a:pt x="2892" y="269"/>
                    <a:pt x="3192" y="500"/>
                  </a:cubicBezTo>
                  <a:cubicBezTo>
                    <a:pt x="3496" y="713"/>
                    <a:pt x="3709" y="1017"/>
                    <a:pt x="3830" y="1382"/>
                  </a:cubicBezTo>
                  <a:cubicBezTo>
                    <a:pt x="3891" y="1625"/>
                    <a:pt x="3891" y="1777"/>
                    <a:pt x="3921" y="1777"/>
                  </a:cubicBezTo>
                  <a:cubicBezTo>
                    <a:pt x="3921" y="1747"/>
                    <a:pt x="3921" y="1716"/>
                    <a:pt x="3921" y="1686"/>
                  </a:cubicBezTo>
                  <a:cubicBezTo>
                    <a:pt x="3921" y="1564"/>
                    <a:pt x="3891" y="1473"/>
                    <a:pt x="3891" y="1352"/>
                  </a:cubicBezTo>
                  <a:cubicBezTo>
                    <a:pt x="3800" y="956"/>
                    <a:pt x="3587" y="622"/>
                    <a:pt x="3253" y="379"/>
                  </a:cubicBezTo>
                  <a:cubicBezTo>
                    <a:pt x="2949" y="136"/>
                    <a:pt x="2564" y="1"/>
                    <a:pt x="2170"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 name="Google Shape;564;p41"/>
            <p:cNvSpPr/>
            <p:nvPr/>
          </p:nvSpPr>
          <p:spPr>
            <a:xfrm>
              <a:off x="2849056" y="2544912"/>
              <a:ext cx="136985" cy="137752"/>
            </a:xfrm>
            <a:custGeom>
              <a:avLst/>
              <a:gdLst/>
              <a:ahLst/>
              <a:cxnLst/>
              <a:rect l="l" t="t" r="r" b="b"/>
              <a:pathLst>
                <a:path w="9825" h="9880" extrusionOk="0">
                  <a:moveTo>
                    <a:pt x="8487" y="1"/>
                  </a:moveTo>
                  <a:lnTo>
                    <a:pt x="101" y="1308"/>
                  </a:lnTo>
                  <a:lnTo>
                    <a:pt x="101" y="1308"/>
                  </a:lnTo>
                  <a:cubicBezTo>
                    <a:pt x="102" y="1306"/>
                    <a:pt x="102" y="1305"/>
                    <a:pt x="102" y="1305"/>
                  </a:cubicBezTo>
                  <a:lnTo>
                    <a:pt x="102" y="1305"/>
                  </a:lnTo>
                  <a:cubicBezTo>
                    <a:pt x="101" y="1305"/>
                    <a:pt x="100" y="1306"/>
                    <a:pt x="98" y="1308"/>
                  </a:cubicBezTo>
                  <a:lnTo>
                    <a:pt x="101" y="1308"/>
                  </a:lnTo>
                  <a:lnTo>
                    <a:pt x="101" y="1308"/>
                  </a:lnTo>
                  <a:cubicBezTo>
                    <a:pt x="92" y="1326"/>
                    <a:pt x="1" y="1450"/>
                    <a:pt x="13" y="1450"/>
                  </a:cubicBezTo>
                  <a:cubicBezTo>
                    <a:pt x="15" y="1450"/>
                    <a:pt x="23" y="1444"/>
                    <a:pt x="37" y="1430"/>
                  </a:cubicBezTo>
                  <a:lnTo>
                    <a:pt x="37" y="1490"/>
                  </a:lnTo>
                  <a:lnTo>
                    <a:pt x="37" y="1551"/>
                  </a:lnTo>
                  <a:lnTo>
                    <a:pt x="37" y="1703"/>
                  </a:lnTo>
                  <a:lnTo>
                    <a:pt x="98" y="1977"/>
                  </a:lnTo>
                  <a:lnTo>
                    <a:pt x="189" y="2554"/>
                  </a:lnTo>
                  <a:cubicBezTo>
                    <a:pt x="250" y="2919"/>
                    <a:pt x="311" y="3284"/>
                    <a:pt x="372" y="3679"/>
                  </a:cubicBezTo>
                  <a:cubicBezTo>
                    <a:pt x="493" y="4408"/>
                    <a:pt x="585" y="5138"/>
                    <a:pt x="706" y="5837"/>
                  </a:cubicBezTo>
                  <a:cubicBezTo>
                    <a:pt x="919" y="7235"/>
                    <a:pt x="1132" y="8572"/>
                    <a:pt x="1344" y="9788"/>
                  </a:cubicBezTo>
                  <a:lnTo>
                    <a:pt x="1344" y="9880"/>
                  </a:lnTo>
                  <a:lnTo>
                    <a:pt x="1436" y="9880"/>
                  </a:lnTo>
                  <a:lnTo>
                    <a:pt x="7515" y="8876"/>
                  </a:lnTo>
                  <a:lnTo>
                    <a:pt x="9217" y="8572"/>
                  </a:lnTo>
                  <a:lnTo>
                    <a:pt x="9643" y="8512"/>
                  </a:lnTo>
                  <a:cubicBezTo>
                    <a:pt x="9703" y="8512"/>
                    <a:pt x="9764" y="8481"/>
                    <a:pt x="9794" y="8481"/>
                  </a:cubicBezTo>
                  <a:lnTo>
                    <a:pt x="9643" y="8481"/>
                  </a:lnTo>
                  <a:lnTo>
                    <a:pt x="9187" y="8542"/>
                  </a:lnTo>
                  <a:lnTo>
                    <a:pt x="7454" y="8816"/>
                  </a:lnTo>
                  <a:lnTo>
                    <a:pt x="1486" y="9685"/>
                  </a:lnTo>
                  <a:lnTo>
                    <a:pt x="1486" y="9685"/>
                  </a:lnTo>
                  <a:cubicBezTo>
                    <a:pt x="1306" y="8489"/>
                    <a:pt x="1097" y="7177"/>
                    <a:pt x="889" y="5806"/>
                  </a:cubicBezTo>
                  <a:cubicBezTo>
                    <a:pt x="767" y="5107"/>
                    <a:pt x="645" y="4378"/>
                    <a:pt x="524" y="3648"/>
                  </a:cubicBezTo>
                  <a:cubicBezTo>
                    <a:pt x="493" y="3284"/>
                    <a:pt x="433" y="2889"/>
                    <a:pt x="372" y="2524"/>
                  </a:cubicBezTo>
                  <a:cubicBezTo>
                    <a:pt x="341" y="2341"/>
                    <a:pt x="311" y="2129"/>
                    <a:pt x="281" y="1946"/>
                  </a:cubicBezTo>
                  <a:lnTo>
                    <a:pt x="220" y="1673"/>
                  </a:lnTo>
                  <a:lnTo>
                    <a:pt x="220" y="1521"/>
                  </a:lnTo>
                  <a:lnTo>
                    <a:pt x="220" y="1476"/>
                  </a:lnTo>
                  <a:lnTo>
                    <a:pt x="220" y="1476"/>
                  </a:lnTo>
                  <a:lnTo>
                    <a:pt x="8409" y="170"/>
                  </a:lnTo>
                  <a:lnTo>
                    <a:pt x="8409" y="170"/>
                  </a:lnTo>
                  <a:lnTo>
                    <a:pt x="9399" y="6141"/>
                  </a:lnTo>
                  <a:cubicBezTo>
                    <a:pt x="9521" y="6870"/>
                    <a:pt x="9612" y="7448"/>
                    <a:pt x="9703" y="7843"/>
                  </a:cubicBezTo>
                  <a:cubicBezTo>
                    <a:pt x="9734" y="8025"/>
                    <a:pt x="9764" y="8177"/>
                    <a:pt x="9764" y="8299"/>
                  </a:cubicBezTo>
                  <a:cubicBezTo>
                    <a:pt x="9794" y="8360"/>
                    <a:pt x="9794" y="8421"/>
                    <a:pt x="9825" y="8481"/>
                  </a:cubicBezTo>
                  <a:cubicBezTo>
                    <a:pt x="9825" y="8421"/>
                    <a:pt x="9825" y="8390"/>
                    <a:pt x="9794" y="8329"/>
                  </a:cubicBezTo>
                  <a:cubicBezTo>
                    <a:pt x="9794" y="8208"/>
                    <a:pt x="9764" y="8086"/>
                    <a:pt x="9734" y="7904"/>
                  </a:cubicBezTo>
                  <a:cubicBezTo>
                    <a:pt x="9673" y="7478"/>
                    <a:pt x="9612" y="6901"/>
                    <a:pt x="9491" y="6202"/>
                  </a:cubicBezTo>
                  <a:cubicBezTo>
                    <a:pt x="9278" y="4712"/>
                    <a:pt x="8974" y="2585"/>
                    <a:pt x="8579" y="92"/>
                  </a:cubicBezTo>
                  <a:lnTo>
                    <a:pt x="8579"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 name="Google Shape;565;p41"/>
            <p:cNvSpPr/>
            <p:nvPr/>
          </p:nvSpPr>
          <p:spPr>
            <a:xfrm>
              <a:off x="3010189" y="2163501"/>
              <a:ext cx="195808" cy="193689"/>
            </a:xfrm>
            <a:custGeom>
              <a:avLst/>
              <a:gdLst/>
              <a:ahLst/>
              <a:cxnLst/>
              <a:rect l="l" t="t" r="r" b="b"/>
              <a:pathLst>
                <a:path w="14044" h="13892" extrusionOk="0">
                  <a:moveTo>
                    <a:pt x="5624" y="1"/>
                  </a:moveTo>
                  <a:lnTo>
                    <a:pt x="5472" y="31"/>
                  </a:lnTo>
                  <a:lnTo>
                    <a:pt x="5472" y="92"/>
                  </a:lnTo>
                  <a:lnTo>
                    <a:pt x="5411" y="153"/>
                  </a:lnTo>
                  <a:lnTo>
                    <a:pt x="5320" y="305"/>
                  </a:lnTo>
                  <a:lnTo>
                    <a:pt x="5137" y="578"/>
                  </a:lnTo>
                  <a:lnTo>
                    <a:pt x="4742" y="1156"/>
                  </a:lnTo>
                  <a:lnTo>
                    <a:pt x="4013" y="2281"/>
                  </a:lnTo>
                  <a:lnTo>
                    <a:pt x="2614" y="4439"/>
                  </a:lnTo>
                  <a:cubicBezTo>
                    <a:pt x="1703" y="5837"/>
                    <a:pt x="852" y="7174"/>
                    <a:pt x="61" y="8390"/>
                  </a:cubicBezTo>
                  <a:lnTo>
                    <a:pt x="0" y="8451"/>
                  </a:lnTo>
                  <a:lnTo>
                    <a:pt x="92" y="8512"/>
                  </a:lnTo>
                  <a:lnTo>
                    <a:pt x="6201" y="12433"/>
                  </a:lnTo>
                  <a:lnTo>
                    <a:pt x="7903" y="13527"/>
                  </a:lnTo>
                  <a:lnTo>
                    <a:pt x="8359" y="13801"/>
                  </a:lnTo>
                  <a:cubicBezTo>
                    <a:pt x="8420" y="13831"/>
                    <a:pt x="8450" y="13861"/>
                    <a:pt x="8511" y="13892"/>
                  </a:cubicBezTo>
                  <a:lnTo>
                    <a:pt x="8359" y="13770"/>
                  </a:lnTo>
                  <a:lnTo>
                    <a:pt x="7903" y="13466"/>
                  </a:lnTo>
                  <a:lnTo>
                    <a:pt x="6201" y="12311"/>
                  </a:lnTo>
                  <a:lnTo>
                    <a:pt x="260" y="8380"/>
                  </a:lnTo>
                  <a:lnTo>
                    <a:pt x="260" y="8380"/>
                  </a:lnTo>
                  <a:lnTo>
                    <a:pt x="2797" y="4530"/>
                  </a:lnTo>
                  <a:lnTo>
                    <a:pt x="4195" y="2341"/>
                  </a:lnTo>
                  <a:lnTo>
                    <a:pt x="4925" y="1217"/>
                  </a:lnTo>
                  <a:lnTo>
                    <a:pt x="5320" y="639"/>
                  </a:lnTo>
                  <a:lnTo>
                    <a:pt x="5502" y="366"/>
                  </a:lnTo>
                  <a:lnTo>
                    <a:pt x="5593" y="214"/>
                  </a:lnTo>
                  <a:lnTo>
                    <a:pt x="5606" y="201"/>
                  </a:lnTo>
                  <a:lnTo>
                    <a:pt x="5606" y="201"/>
                  </a:lnTo>
                  <a:lnTo>
                    <a:pt x="13844" y="5544"/>
                  </a:lnTo>
                  <a:lnTo>
                    <a:pt x="13844" y="5544"/>
                  </a:lnTo>
                  <a:cubicBezTo>
                    <a:pt x="12225" y="8005"/>
                    <a:pt x="10934" y="10076"/>
                    <a:pt x="9970" y="11551"/>
                  </a:cubicBezTo>
                  <a:lnTo>
                    <a:pt x="8876" y="13253"/>
                  </a:lnTo>
                  <a:cubicBezTo>
                    <a:pt x="8754" y="13466"/>
                    <a:pt x="8663" y="13618"/>
                    <a:pt x="8602" y="13740"/>
                  </a:cubicBezTo>
                  <a:cubicBezTo>
                    <a:pt x="8572" y="13770"/>
                    <a:pt x="8542" y="13831"/>
                    <a:pt x="8511" y="13892"/>
                  </a:cubicBezTo>
                  <a:cubicBezTo>
                    <a:pt x="8542" y="13861"/>
                    <a:pt x="8572" y="13831"/>
                    <a:pt x="8572" y="13801"/>
                  </a:cubicBezTo>
                  <a:lnTo>
                    <a:pt x="8876" y="13345"/>
                  </a:lnTo>
                  <a:lnTo>
                    <a:pt x="10001" y="11673"/>
                  </a:lnTo>
                  <a:lnTo>
                    <a:pt x="14013" y="5594"/>
                  </a:lnTo>
                  <a:lnTo>
                    <a:pt x="14043" y="5533"/>
                  </a:lnTo>
                  <a:lnTo>
                    <a:pt x="13982" y="5472"/>
                  </a:lnTo>
                  <a:lnTo>
                    <a:pt x="5624"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 name="Google Shape;566;p41"/>
            <p:cNvSpPr/>
            <p:nvPr/>
          </p:nvSpPr>
          <p:spPr>
            <a:xfrm>
              <a:off x="2952132" y="2713588"/>
              <a:ext cx="194526" cy="165721"/>
            </a:xfrm>
            <a:custGeom>
              <a:avLst/>
              <a:gdLst/>
              <a:ahLst/>
              <a:cxnLst/>
              <a:rect l="l" t="t" r="r" b="b"/>
              <a:pathLst>
                <a:path w="13952" h="11886" extrusionOk="0">
                  <a:moveTo>
                    <a:pt x="6991" y="0"/>
                  </a:moveTo>
                  <a:cubicBezTo>
                    <a:pt x="6961" y="61"/>
                    <a:pt x="6900" y="152"/>
                    <a:pt x="6839" y="213"/>
                  </a:cubicBezTo>
                  <a:lnTo>
                    <a:pt x="6475" y="851"/>
                  </a:lnTo>
                  <a:lnTo>
                    <a:pt x="5046" y="3283"/>
                  </a:lnTo>
                  <a:cubicBezTo>
                    <a:pt x="3800" y="5380"/>
                    <a:pt x="2098" y="8329"/>
                    <a:pt x="91" y="11763"/>
                  </a:cubicBezTo>
                  <a:lnTo>
                    <a:pt x="0" y="11885"/>
                  </a:lnTo>
                  <a:lnTo>
                    <a:pt x="13952" y="11885"/>
                  </a:lnTo>
                  <a:lnTo>
                    <a:pt x="13861" y="11763"/>
                  </a:lnTo>
                  <a:cubicBezTo>
                    <a:pt x="11885" y="8329"/>
                    <a:pt x="10183" y="5380"/>
                    <a:pt x="8937" y="3283"/>
                  </a:cubicBezTo>
                  <a:lnTo>
                    <a:pt x="7508" y="851"/>
                  </a:lnTo>
                  <a:lnTo>
                    <a:pt x="7113" y="213"/>
                  </a:lnTo>
                  <a:cubicBezTo>
                    <a:pt x="7082" y="152"/>
                    <a:pt x="7022" y="61"/>
                    <a:pt x="6991" y="0"/>
                  </a:cubicBezTo>
                  <a:lnTo>
                    <a:pt x="6991" y="0"/>
                  </a:lnTo>
                  <a:lnTo>
                    <a:pt x="7022" y="61"/>
                  </a:lnTo>
                  <a:cubicBezTo>
                    <a:pt x="7052" y="122"/>
                    <a:pt x="7082" y="183"/>
                    <a:pt x="7113" y="244"/>
                  </a:cubicBezTo>
                  <a:lnTo>
                    <a:pt x="7508" y="912"/>
                  </a:lnTo>
                  <a:lnTo>
                    <a:pt x="8876" y="3374"/>
                  </a:lnTo>
                  <a:cubicBezTo>
                    <a:pt x="10014" y="5411"/>
                    <a:pt x="11683" y="8303"/>
                    <a:pt x="13651" y="11703"/>
                  </a:cubicBezTo>
                  <a:lnTo>
                    <a:pt x="360" y="11703"/>
                  </a:lnTo>
                  <a:cubicBezTo>
                    <a:pt x="2299" y="8303"/>
                    <a:pt x="3969" y="5411"/>
                    <a:pt x="5107" y="3374"/>
                  </a:cubicBezTo>
                  <a:lnTo>
                    <a:pt x="6505" y="912"/>
                  </a:lnTo>
                  <a:lnTo>
                    <a:pt x="6870" y="244"/>
                  </a:lnTo>
                  <a:lnTo>
                    <a:pt x="6961" y="61"/>
                  </a:lnTo>
                  <a:lnTo>
                    <a:pt x="6991"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 name="Google Shape;567;p41"/>
            <p:cNvSpPr/>
            <p:nvPr/>
          </p:nvSpPr>
          <p:spPr>
            <a:xfrm>
              <a:off x="2974594" y="2410994"/>
              <a:ext cx="105113" cy="105545"/>
            </a:xfrm>
            <a:custGeom>
              <a:avLst/>
              <a:gdLst/>
              <a:ahLst/>
              <a:cxnLst/>
              <a:rect l="l" t="t" r="r" b="b"/>
              <a:pathLst>
                <a:path w="7539" h="7570" extrusionOk="0">
                  <a:moveTo>
                    <a:pt x="0" y="1"/>
                  </a:moveTo>
                  <a:cubicBezTo>
                    <a:pt x="0" y="31"/>
                    <a:pt x="0" y="92"/>
                    <a:pt x="0" y="123"/>
                  </a:cubicBezTo>
                  <a:lnTo>
                    <a:pt x="91" y="518"/>
                  </a:lnTo>
                  <a:cubicBezTo>
                    <a:pt x="213" y="913"/>
                    <a:pt x="335" y="1399"/>
                    <a:pt x="487" y="2037"/>
                  </a:cubicBezTo>
                  <a:cubicBezTo>
                    <a:pt x="821" y="3375"/>
                    <a:pt x="1307" y="5229"/>
                    <a:pt x="1885" y="7387"/>
                  </a:cubicBezTo>
                  <a:lnTo>
                    <a:pt x="1915" y="7569"/>
                  </a:lnTo>
                  <a:lnTo>
                    <a:pt x="2037" y="7448"/>
                  </a:lnTo>
                  <a:lnTo>
                    <a:pt x="4742" y="4743"/>
                  </a:lnTo>
                  <a:cubicBezTo>
                    <a:pt x="5684" y="3800"/>
                    <a:pt x="6596" y="2889"/>
                    <a:pt x="7417" y="2037"/>
                  </a:cubicBezTo>
                  <a:lnTo>
                    <a:pt x="7538" y="1916"/>
                  </a:lnTo>
                  <a:lnTo>
                    <a:pt x="7386" y="1885"/>
                  </a:lnTo>
                  <a:cubicBezTo>
                    <a:pt x="5228" y="1308"/>
                    <a:pt x="3374" y="822"/>
                    <a:pt x="2037" y="487"/>
                  </a:cubicBezTo>
                  <a:lnTo>
                    <a:pt x="517" y="123"/>
                  </a:lnTo>
                  <a:lnTo>
                    <a:pt x="122" y="1"/>
                  </a:lnTo>
                  <a:lnTo>
                    <a:pt x="0" y="1"/>
                  </a:lnTo>
                  <a:cubicBezTo>
                    <a:pt x="31" y="1"/>
                    <a:pt x="91" y="31"/>
                    <a:pt x="152" y="31"/>
                  </a:cubicBezTo>
                  <a:lnTo>
                    <a:pt x="547" y="153"/>
                  </a:lnTo>
                  <a:lnTo>
                    <a:pt x="2067" y="609"/>
                  </a:lnTo>
                  <a:cubicBezTo>
                    <a:pt x="3315" y="965"/>
                    <a:pt x="5115" y="1438"/>
                    <a:pt x="7212" y="2027"/>
                  </a:cubicBezTo>
                  <a:lnTo>
                    <a:pt x="7212" y="2027"/>
                  </a:lnTo>
                  <a:lnTo>
                    <a:pt x="4590" y="4591"/>
                  </a:lnTo>
                  <a:lnTo>
                    <a:pt x="2022" y="7188"/>
                  </a:lnTo>
                  <a:lnTo>
                    <a:pt x="2022" y="7188"/>
                  </a:lnTo>
                  <a:cubicBezTo>
                    <a:pt x="1463" y="5102"/>
                    <a:pt x="963" y="3311"/>
                    <a:pt x="608" y="2068"/>
                  </a:cubicBezTo>
                  <a:lnTo>
                    <a:pt x="152" y="548"/>
                  </a:lnTo>
                  <a:cubicBezTo>
                    <a:pt x="122" y="396"/>
                    <a:pt x="61" y="244"/>
                    <a:pt x="31" y="153"/>
                  </a:cubicBezTo>
                  <a:cubicBezTo>
                    <a:pt x="0" y="31"/>
                    <a:pt x="0" y="1"/>
                    <a:pt x="0"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 name="Google Shape;568;p41"/>
            <p:cNvSpPr/>
            <p:nvPr/>
          </p:nvSpPr>
          <p:spPr>
            <a:xfrm>
              <a:off x="2912299" y="2402503"/>
              <a:ext cx="190719" cy="5284"/>
            </a:xfrm>
            <a:custGeom>
              <a:avLst/>
              <a:gdLst/>
              <a:ahLst/>
              <a:cxnLst/>
              <a:rect l="l" t="t" r="r" b="b"/>
              <a:pathLst>
                <a:path w="13679" h="379" extrusionOk="0">
                  <a:moveTo>
                    <a:pt x="12635" y="1"/>
                  </a:moveTo>
                  <a:cubicBezTo>
                    <a:pt x="11429" y="1"/>
                    <a:pt x="9293" y="34"/>
                    <a:pt x="6839" y="93"/>
                  </a:cubicBezTo>
                  <a:cubicBezTo>
                    <a:pt x="3040" y="184"/>
                    <a:pt x="0" y="306"/>
                    <a:pt x="0" y="367"/>
                  </a:cubicBezTo>
                  <a:cubicBezTo>
                    <a:pt x="0" y="374"/>
                    <a:pt x="190" y="378"/>
                    <a:pt x="534" y="378"/>
                  </a:cubicBezTo>
                  <a:cubicBezTo>
                    <a:pt x="1567" y="378"/>
                    <a:pt x="3989" y="344"/>
                    <a:pt x="6839" y="276"/>
                  </a:cubicBezTo>
                  <a:cubicBezTo>
                    <a:pt x="10639" y="184"/>
                    <a:pt x="13678" y="63"/>
                    <a:pt x="13678" y="32"/>
                  </a:cubicBezTo>
                  <a:cubicBezTo>
                    <a:pt x="13678" y="11"/>
                    <a:pt x="13297" y="1"/>
                    <a:pt x="1263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9" name="Google Shape;569;p41"/>
            <p:cNvSpPr/>
            <p:nvPr/>
          </p:nvSpPr>
          <p:spPr>
            <a:xfrm>
              <a:off x="2844064" y="2191901"/>
              <a:ext cx="32639" cy="94516"/>
            </a:xfrm>
            <a:custGeom>
              <a:avLst/>
              <a:gdLst/>
              <a:ahLst/>
              <a:cxnLst/>
              <a:rect l="l" t="t" r="r" b="b"/>
              <a:pathLst>
                <a:path w="2341" h="6779" extrusionOk="0">
                  <a:moveTo>
                    <a:pt x="0" y="0"/>
                  </a:moveTo>
                  <a:lnTo>
                    <a:pt x="0" y="0"/>
                  </a:lnTo>
                  <a:cubicBezTo>
                    <a:pt x="274" y="1155"/>
                    <a:pt x="639" y="2280"/>
                    <a:pt x="1064" y="3405"/>
                  </a:cubicBezTo>
                  <a:cubicBezTo>
                    <a:pt x="1429" y="4560"/>
                    <a:pt x="1854" y="5684"/>
                    <a:pt x="2341" y="6779"/>
                  </a:cubicBezTo>
                  <a:cubicBezTo>
                    <a:pt x="2037" y="5593"/>
                    <a:pt x="1672" y="4469"/>
                    <a:pt x="1247" y="3344"/>
                  </a:cubicBezTo>
                  <a:cubicBezTo>
                    <a:pt x="882" y="2219"/>
                    <a:pt x="456" y="1095"/>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0" name="Google Shape;570;p41"/>
            <p:cNvSpPr/>
            <p:nvPr/>
          </p:nvSpPr>
          <p:spPr>
            <a:xfrm>
              <a:off x="3118676" y="2198259"/>
              <a:ext cx="16550" cy="102993"/>
            </a:xfrm>
            <a:custGeom>
              <a:avLst/>
              <a:gdLst/>
              <a:ahLst/>
              <a:cxnLst/>
              <a:rect l="l" t="t" r="r" b="b"/>
              <a:pathLst>
                <a:path w="1187" h="7387" extrusionOk="0">
                  <a:moveTo>
                    <a:pt x="1156" y="0"/>
                  </a:moveTo>
                  <a:cubicBezTo>
                    <a:pt x="1065" y="365"/>
                    <a:pt x="1004" y="730"/>
                    <a:pt x="973" y="1064"/>
                  </a:cubicBezTo>
                  <a:cubicBezTo>
                    <a:pt x="852" y="1794"/>
                    <a:pt x="700" y="2706"/>
                    <a:pt x="548" y="3678"/>
                  </a:cubicBezTo>
                  <a:lnTo>
                    <a:pt x="122" y="6292"/>
                  </a:lnTo>
                  <a:cubicBezTo>
                    <a:pt x="31" y="6657"/>
                    <a:pt x="1" y="6991"/>
                    <a:pt x="1" y="7386"/>
                  </a:cubicBezTo>
                  <a:cubicBezTo>
                    <a:pt x="122" y="7022"/>
                    <a:pt x="214" y="6687"/>
                    <a:pt x="274" y="6323"/>
                  </a:cubicBezTo>
                  <a:cubicBezTo>
                    <a:pt x="396" y="5654"/>
                    <a:pt x="578" y="4742"/>
                    <a:pt x="730" y="3709"/>
                  </a:cubicBezTo>
                  <a:cubicBezTo>
                    <a:pt x="913" y="2706"/>
                    <a:pt x="1034" y="1763"/>
                    <a:pt x="1095" y="1095"/>
                  </a:cubicBezTo>
                  <a:cubicBezTo>
                    <a:pt x="1156" y="730"/>
                    <a:pt x="1186" y="365"/>
                    <a:pt x="115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1" name="Google Shape;571;p41"/>
            <p:cNvSpPr/>
            <p:nvPr/>
          </p:nvSpPr>
          <p:spPr>
            <a:xfrm>
              <a:off x="2929671" y="2404650"/>
              <a:ext cx="19506" cy="65697"/>
            </a:xfrm>
            <a:custGeom>
              <a:avLst/>
              <a:gdLst/>
              <a:ahLst/>
              <a:cxnLst/>
              <a:rect l="l" t="t" r="r" b="b"/>
              <a:pathLst>
                <a:path w="1399" h="4712" extrusionOk="0">
                  <a:moveTo>
                    <a:pt x="1398" y="0"/>
                  </a:moveTo>
                  <a:cubicBezTo>
                    <a:pt x="1216" y="152"/>
                    <a:pt x="1064" y="334"/>
                    <a:pt x="943" y="547"/>
                  </a:cubicBezTo>
                  <a:cubicBezTo>
                    <a:pt x="304" y="1581"/>
                    <a:pt x="0" y="2766"/>
                    <a:pt x="91" y="3982"/>
                  </a:cubicBezTo>
                  <a:cubicBezTo>
                    <a:pt x="91" y="4225"/>
                    <a:pt x="152" y="4468"/>
                    <a:pt x="243" y="4711"/>
                  </a:cubicBezTo>
                  <a:lnTo>
                    <a:pt x="243" y="4681"/>
                  </a:lnTo>
                  <a:cubicBezTo>
                    <a:pt x="91" y="3040"/>
                    <a:pt x="517" y="1398"/>
                    <a:pt x="139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2" name="Google Shape;572;p41"/>
            <p:cNvSpPr/>
            <p:nvPr/>
          </p:nvSpPr>
          <p:spPr>
            <a:xfrm>
              <a:off x="2958058" y="2406337"/>
              <a:ext cx="4252" cy="34340"/>
            </a:xfrm>
            <a:custGeom>
              <a:avLst/>
              <a:gdLst/>
              <a:ahLst/>
              <a:cxnLst/>
              <a:rect l="l" t="t" r="r" b="b"/>
              <a:pathLst>
                <a:path w="305" h="2463" extrusionOk="0">
                  <a:moveTo>
                    <a:pt x="274" y="1"/>
                  </a:moveTo>
                  <a:lnTo>
                    <a:pt x="274" y="1"/>
                  </a:lnTo>
                  <a:cubicBezTo>
                    <a:pt x="92" y="365"/>
                    <a:pt x="1" y="791"/>
                    <a:pt x="31" y="1216"/>
                  </a:cubicBezTo>
                  <a:cubicBezTo>
                    <a:pt x="1" y="1642"/>
                    <a:pt x="62" y="2067"/>
                    <a:pt x="244" y="2463"/>
                  </a:cubicBezTo>
                  <a:cubicBezTo>
                    <a:pt x="305" y="2432"/>
                    <a:pt x="214" y="1885"/>
                    <a:pt x="244" y="1216"/>
                  </a:cubicBezTo>
                  <a:cubicBezTo>
                    <a:pt x="274" y="821"/>
                    <a:pt x="274" y="396"/>
                    <a:pt x="27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3" name="Google Shape;573;p41"/>
            <p:cNvSpPr/>
            <p:nvPr/>
          </p:nvSpPr>
          <p:spPr>
            <a:xfrm>
              <a:off x="3000443" y="2466095"/>
              <a:ext cx="125873" cy="297087"/>
            </a:xfrm>
            <a:custGeom>
              <a:avLst/>
              <a:gdLst/>
              <a:ahLst/>
              <a:cxnLst/>
              <a:rect l="l" t="t" r="r" b="b"/>
              <a:pathLst>
                <a:path w="9028" h="21308" extrusionOk="0">
                  <a:moveTo>
                    <a:pt x="0" y="0"/>
                  </a:moveTo>
                  <a:cubicBezTo>
                    <a:pt x="0" y="92"/>
                    <a:pt x="0" y="183"/>
                    <a:pt x="0" y="274"/>
                  </a:cubicBezTo>
                  <a:lnTo>
                    <a:pt x="0" y="973"/>
                  </a:lnTo>
                  <a:cubicBezTo>
                    <a:pt x="31" y="1581"/>
                    <a:pt x="61" y="2462"/>
                    <a:pt x="122" y="3587"/>
                  </a:cubicBezTo>
                  <a:cubicBezTo>
                    <a:pt x="274" y="5776"/>
                    <a:pt x="517" y="8845"/>
                    <a:pt x="1551" y="12067"/>
                  </a:cubicBezTo>
                  <a:cubicBezTo>
                    <a:pt x="2037" y="13557"/>
                    <a:pt x="2706" y="15016"/>
                    <a:pt x="3557" y="16353"/>
                  </a:cubicBezTo>
                  <a:cubicBezTo>
                    <a:pt x="4256" y="17447"/>
                    <a:pt x="5076" y="18450"/>
                    <a:pt x="6049" y="19332"/>
                  </a:cubicBezTo>
                  <a:cubicBezTo>
                    <a:pt x="6687" y="19909"/>
                    <a:pt x="7386" y="20426"/>
                    <a:pt x="8146" y="20882"/>
                  </a:cubicBezTo>
                  <a:cubicBezTo>
                    <a:pt x="8390" y="21034"/>
                    <a:pt x="8633" y="21125"/>
                    <a:pt x="8785" y="21186"/>
                  </a:cubicBezTo>
                  <a:cubicBezTo>
                    <a:pt x="8845" y="21247"/>
                    <a:pt x="8937" y="21277"/>
                    <a:pt x="8997" y="21308"/>
                  </a:cubicBezTo>
                  <a:cubicBezTo>
                    <a:pt x="9028" y="21308"/>
                    <a:pt x="8724" y="21125"/>
                    <a:pt x="8207" y="20791"/>
                  </a:cubicBezTo>
                  <a:cubicBezTo>
                    <a:pt x="7447" y="20335"/>
                    <a:pt x="6779" y="19818"/>
                    <a:pt x="6140" y="19210"/>
                  </a:cubicBezTo>
                  <a:cubicBezTo>
                    <a:pt x="5198" y="18329"/>
                    <a:pt x="4408" y="17356"/>
                    <a:pt x="3709" y="16262"/>
                  </a:cubicBezTo>
                  <a:cubicBezTo>
                    <a:pt x="2888" y="14925"/>
                    <a:pt x="2219" y="13496"/>
                    <a:pt x="1733" y="12007"/>
                  </a:cubicBezTo>
                  <a:cubicBezTo>
                    <a:pt x="730" y="8815"/>
                    <a:pt x="456" y="5745"/>
                    <a:pt x="274" y="3557"/>
                  </a:cubicBezTo>
                  <a:cubicBezTo>
                    <a:pt x="213" y="2493"/>
                    <a:pt x="152" y="1611"/>
                    <a:pt x="92" y="973"/>
                  </a:cubicBezTo>
                  <a:cubicBezTo>
                    <a:pt x="61" y="669"/>
                    <a:pt x="31" y="426"/>
                    <a:pt x="31" y="244"/>
                  </a:cubicBezTo>
                  <a:cubicBezTo>
                    <a:pt x="31" y="183"/>
                    <a:pt x="31" y="92"/>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4" name="Google Shape;574;p41"/>
            <p:cNvSpPr/>
            <p:nvPr/>
          </p:nvSpPr>
          <p:spPr>
            <a:xfrm>
              <a:off x="3000011" y="2502540"/>
              <a:ext cx="130125" cy="243673"/>
            </a:xfrm>
            <a:custGeom>
              <a:avLst/>
              <a:gdLst/>
              <a:ahLst/>
              <a:cxnLst/>
              <a:rect l="l" t="t" r="r" b="b"/>
              <a:pathLst>
                <a:path w="9333" h="17477" extrusionOk="0">
                  <a:moveTo>
                    <a:pt x="1" y="0"/>
                  </a:moveTo>
                  <a:cubicBezTo>
                    <a:pt x="214" y="3131"/>
                    <a:pt x="457" y="6262"/>
                    <a:pt x="1369" y="9271"/>
                  </a:cubicBezTo>
                  <a:cubicBezTo>
                    <a:pt x="2250" y="12250"/>
                    <a:pt x="3861" y="15137"/>
                    <a:pt x="6354" y="16992"/>
                  </a:cubicBezTo>
                  <a:cubicBezTo>
                    <a:pt x="6683" y="17245"/>
                    <a:pt x="7054" y="17477"/>
                    <a:pt x="7451" y="17477"/>
                  </a:cubicBezTo>
                  <a:cubicBezTo>
                    <a:pt x="7530" y="17477"/>
                    <a:pt x="7610" y="17468"/>
                    <a:pt x="7691" y="17447"/>
                  </a:cubicBezTo>
                  <a:cubicBezTo>
                    <a:pt x="8117" y="17265"/>
                    <a:pt x="8451" y="16900"/>
                    <a:pt x="8603" y="16444"/>
                  </a:cubicBezTo>
                  <a:cubicBezTo>
                    <a:pt x="9059" y="15381"/>
                    <a:pt x="9332" y="14165"/>
                    <a:pt x="8937" y="13070"/>
                  </a:cubicBezTo>
                  <a:cubicBezTo>
                    <a:pt x="8481" y="11703"/>
                    <a:pt x="7144" y="10882"/>
                    <a:pt x="6019" y="10001"/>
                  </a:cubicBezTo>
                  <a:cubicBezTo>
                    <a:pt x="2889" y="7508"/>
                    <a:pt x="852" y="3952"/>
                    <a:pt x="305" y="0"/>
                  </a:cubicBezTo>
                  <a:close/>
                </a:path>
              </a:pathLst>
            </a:custGeom>
            <a:solidFill>
              <a:srgbClr val="8658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5" name="Google Shape;575;p41"/>
            <p:cNvSpPr/>
            <p:nvPr/>
          </p:nvSpPr>
          <p:spPr>
            <a:xfrm>
              <a:off x="2812707" y="3056016"/>
              <a:ext cx="400066" cy="2551"/>
            </a:xfrm>
            <a:custGeom>
              <a:avLst/>
              <a:gdLst/>
              <a:ahLst/>
              <a:cxnLst/>
              <a:rect l="l" t="t" r="r" b="b"/>
              <a:pathLst>
                <a:path w="28694" h="183" extrusionOk="0">
                  <a:moveTo>
                    <a:pt x="14347" y="0"/>
                  </a:moveTo>
                  <a:cubicBezTo>
                    <a:pt x="6414" y="0"/>
                    <a:pt x="0" y="30"/>
                    <a:pt x="0" y="91"/>
                  </a:cubicBezTo>
                  <a:cubicBezTo>
                    <a:pt x="0" y="152"/>
                    <a:pt x="6414" y="182"/>
                    <a:pt x="14347" y="182"/>
                  </a:cubicBezTo>
                  <a:cubicBezTo>
                    <a:pt x="22250" y="182"/>
                    <a:pt x="28694" y="152"/>
                    <a:pt x="28694" y="91"/>
                  </a:cubicBezTo>
                  <a:cubicBezTo>
                    <a:pt x="28694" y="30"/>
                    <a:pt x="22250" y="0"/>
                    <a:pt x="1434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6" name="Google Shape;576;p41"/>
            <p:cNvSpPr/>
            <p:nvPr/>
          </p:nvSpPr>
          <p:spPr>
            <a:xfrm>
              <a:off x="2812707" y="1953736"/>
              <a:ext cx="400066" cy="2970"/>
            </a:xfrm>
            <a:custGeom>
              <a:avLst/>
              <a:gdLst/>
              <a:ahLst/>
              <a:cxnLst/>
              <a:rect l="l" t="t" r="r" b="b"/>
              <a:pathLst>
                <a:path w="28694" h="213" extrusionOk="0">
                  <a:moveTo>
                    <a:pt x="14347" y="0"/>
                  </a:moveTo>
                  <a:cubicBezTo>
                    <a:pt x="6414" y="0"/>
                    <a:pt x="0" y="61"/>
                    <a:pt x="0" y="91"/>
                  </a:cubicBezTo>
                  <a:cubicBezTo>
                    <a:pt x="0" y="152"/>
                    <a:pt x="6414" y="213"/>
                    <a:pt x="14347" y="213"/>
                  </a:cubicBezTo>
                  <a:cubicBezTo>
                    <a:pt x="22250" y="213"/>
                    <a:pt x="28694" y="152"/>
                    <a:pt x="28694" y="91"/>
                  </a:cubicBezTo>
                  <a:cubicBezTo>
                    <a:pt x="28694" y="61"/>
                    <a:pt x="22250" y="0"/>
                    <a:pt x="1434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 name="Google Shape;577;p41"/>
            <p:cNvSpPr/>
            <p:nvPr/>
          </p:nvSpPr>
          <p:spPr>
            <a:xfrm>
              <a:off x="2812707" y="3089060"/>
              <a:ext cx="400066" cy="2565"/>
            </a:xfrm>
            <a:custGeom>
              <a:avLst/>
              <a:gdLst/>
              <a:ahLst/>
              <a:cxnLst/>
              <a:rect l="l" t="t" r="r" b="b"/>
              <a:pathLst>
                <a:path w="28694" h="184" extrusionOk="0">
                  <a:moveTo>
                    <a:pt x="14347" y="1"/>
                  </a:moveTo>
                  <a:cubicBezTo>
                    <a:pt x="6414" y="1"/>
                    <a:pt x="0" y="31"/>
                    <a:pt x="0" y="92"/>
                  </a:cubicBezTo>
                  <a:cubicBezTo>
                    <a:pt x="0" y="122"/>
                    <a:pt x="6414" y="183"/>
                    <a:pt x="14347" y="183"/>
                  </a:cubicBezTo>
                  <a:cubicBezTo>
                    <a:pt x="22250" y="183"/>
                    <a:pt x="28694" y="122"/>
                    <a:pt x="28694" y="92"/>
                  </a:cubicBezTo>
                  <a:cubicBezTo>
                    <a:pt x="28694" y="31"/>
                    <a:pt x="22250" y="1"/>
                    <a:pt x="1434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 name="Google Shape;578;p41"/>
            <p:cNvSpPr/>
            <p:nvPr/>
          </p:nvSpPr>
          <p:spPr>
            <a:xfrm>
              <a:off x="2960609" y="3186532"/>
              <a:ext cx="25013" cy="57234"/>
            </a:xfrm>
            <a:custGeom>
              <a:avLst/>
              <a:gdLst/>
              <a:ahLst/>
              <a:cxnLst/>
              <a:rect l="l" t="t" r="r" b="b"/>
              <a:pathLst>
                <a:path w="1794" h="4105" extrusionOk="0">
                  <a:moveTo>
                    <a:pt x="0" y="1"/>
                  </a:moveTo>
                  <a:lnTo>
                    <a:pt x="0" y="761"/>
                  </a:lnTo>
                  <a:lnTo>
                    <a:pt x="851" y="761"/>
                  </a:lnTo>
                  <a:lnTo>
                    <a:pt x="851" y="4104"/>
                  </a:lnTo>
                  <a:lnTo>
                    <a:pt x="1793" y="4104"/>
                  </a:lnTo>
                  <a:lnTo>
                    <a:pt x="1793"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 name="Google Shape;579;p41"/>
            <p:cNvSpPr/>
            <p:nvPr/>
          </p:nvSpPr>
          <p:spPr>
            <a:xfrm>
              <a:off x="2995354" y="3185263"/>
              <a:ext cx="49593" cy="59771"/>
            </a:xfrm>
            <a:custGeom>
              <a:avLst/>
              <a:gdLst/>
              <a:ahLst/>
              <a:cxnLst/>
              <a:rect l="l" t="t" r="r" b="b"/>
              <a:pathLst>
                <a:path w="3557" h="4287" extrusionOk="0">
                  <a:moveTo>
                    <a:pt x="1764" y="821"/>
                  </a:moveTo>
                  <a:cubicBezTo>
                    <a:pt x="2250" y="821"/>
                    <a:pt x="2584" y="1216"/>
                    <a:pt x="2584" y="2128"/>
                  </a:cubicBezTo>
                  <a:cubicBezTo>
                    <a:pt x="2584" y="3071"/>
                    <a:pt x="2250" y="3466"/>
                    <a:pt x="1764" y="3466"/>
                  </a:cubicBezTo>
                  <a:cubicBezTo>
                    <a:pt x="1308" y="3466"/>
                    <a:pt x="973" y="3101"/>
                    <a:pt x="973" y="2128"/>
                  </a:cubicBezTo>
                  <a:cubicBezTo>
                    <a:pt x="973" y="1186"/>
                    <a:pt x="1308" y="821"/>
                    <a:pt x="1764" y="821"/>
                  </a:cubicBezTo>
                  <a:close/>
                  <a:moveTo>
                    <a:pt x="1764" y="1"/>
                  </a:moveTo>
                  <a:cubicBezTo>
                    <a:pt x="760" y="1"/>
                    <a:pt x="1" y="791"/>
                    <a:pt x="1" y="2128"/>
                  </a:cubicBezTo>
                  <a:cubicBezTo>
                    <a:pt x="1" y="3496"/>
                    <a:pt x="760" y="4286"/>
                    <a:pt x="1764" y="4286"/>
                  </a:cubicBezTo>
                  <a:cubicBezTo>
                    <a:pt x="2797" y="4286"/>
                    <a:pt x="3557" y="3527"/>
                    <a:pt x="3557" y="2128"/>
                  </a:cubicBezTo>
                  <a:cubicBezTo>
                    <a:pt x="3557" y="761"/>
                    <a:pt x="2797" y="1"/>
                    <a:pt x="1764"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 name="Google Shape;580;p41"/>
            <p:cNvSpPr/>
            <p:nvPr/>
          </p:nvSpPr>
          <p:spPr>
            <a:xfrm>
              <a:off x="3062320" y="3187354"/>
              <a:ext cx="19910" cy="24218"/>
            </a:xfrm>
            <a:custGeom>
              <a:avLst/>
              <a:gdLst/>
              <a:ahLst/>
              <a:cxnLst/>
              <a:rect l="l" t="t" r="r" b="b"/>
              <a:pathLst>
                <a:path w="1428" h="1737" extrusionOk="0">
                  <a:moveTo>
                    <a:pt x="669" y="276"/>
                  </a:moveTo>
                  <a:cubicBezTo>
                    <a:pt x="851" y="276"/>
                    <a:pt x="942" y="398"/>
                    <a:pt x="942" y="550"/>
                  </a:cubicBezTo>
                  <a:cubicBezTo>
                    <a:pt x="942" y="702"/>
                    <a:pt x="821" y="793"/>
                    <a:pt x="669" y="793"/>
                  </a:cubicBezTo>
                  <a:cubicBezTo>
                    <a:pt x="653" y="796"/>
                    <a:pt x="637" y="798"/>
                    <a:pt x="621" y="798"/>
                  </a:cubicBezTo>
                  <a:cubicBezTo>
                    <a:pt x="487" y="798"/>
                    <a:pt x="368" y="686"/>
                    <a:pt x="395" y="550"/>
                  </a:cubicBezTo>
                  <a:cubicBezTo>
                    <a:pt x="365" y="398"/>
                    <a:pt x="517" y="276"/>
                    <a:pt x="669" y="276"/>
                  </a:cubicBezTo>
                  <a:close/>
                  <a:moveTo>
                    <a:pt x="582" y="0"/>
                  </a:moveTo>
                  <a:cubicBezTo>
                    <a:pt x="271" y="0"/>
                    <a:pt x="0" y="234"/>
                    <a:pt x="0" y="550"/>
                  </a:cubicBezTo>
                  <a:cubicBezTo>
                    <a:pt x="0" y="836"/>
                    <a:pt x="243" y="1069"/>
                    <a:pt x="526" y="1069"/>
                  </a:cubicBezTo>
                  <a:cubicBezTo>
                    <a:pt x="543" y="1069"/>
                    <a:pt x="560" y="1068"/>
                    <a:pt x="578" y="1066"/>
                  </a:cubicBezTo>
                  <a:cubicBezTo>
                    <a:pt x="605" y="1072"/>
                    <a:pt x="631" y="1074"/>
                    <a:pt x="658" y="1074"/>
                  </a:cubicBezTo>
                  <a:cubicBezTo>
                    <a:pt x="782" y="1074"/>
                    <a:pt x="903" y="1020"/>
                    <a:pt x="1003" y="945"/>
                  </a:cubicBezTo>
                  <a:lnTo>
                    <a:pt x="1003" y="945"/>
                  </a:lnTo>
                  <a:cubicBezTo>
                    <a:pt x="1034" y="1218"/>
                    <a:pt x="790" y="1431"/>
                    <a:pt x="517" y="1431"/>
                  </a:cubicBezTo>
                  <a:cubicBezTo>
                    <a:pt x="426" y="1431"/>
                    <a:pt x="304" y="1401"/>
                    <a:pt x="213" y="1340"/>
                  </a:cubicBezTo>
                  <a:lnTo>
                    <a:pt x="61" y="1614"/>
                  </a:lnTo>
                  <a:cubicBezTo>
                    <a:pt x="213" y="1705"/>
                    <a:pt x="365" y="1735"/>
                    <a:pt x="517" y="1735"/>
                  </a:cubicBezTo>
                  <a:cubicBezTo>
                    <a:pt x="534" y="1736"/>
                    <a:pt x="552" y="1737"/>
                    <a:pt x="569" y="1737"/>
                  </a:cubicBezTo>
                  <a:cubicBezTo>
                    <a:pt x="1060" y="1737"/>
                    <a:pt x="1428" y="1323"/>
                    <a:pt x="1398" y="823"/>
                  </a:cubicBezTo>
                  <a:cubicBezTo>
                    <a:pt x="1398" y="276"/>
                    <a:pt x="1094" y="3"/>
                    <a:pt x="638" y="3"/>
                  </a:cubicBezTo>
                  <a:cubicBezTo>
                    <a:pt x="619" y="1"/>
                    <a:pt x="601" y="0"/>
                    <a:pt x="58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 name="Google Shape;581;p41"/>
            <p:cNvSpPr/>
            <p:nvPr/>
          </p:nvSpPr>
          <p:spPr>
            <a:xfrm>
              <a:off x="3083499" y="3187354"/>
              <a:ext cx="20328" cy="24218"/>
            </a:xfrm>
            <a:custGeom>
              <a:avLst/>
              <a:gdLst/>
              <a:ahLst/>
              <a:cxnLst/>
              <a:rect l="l" t="t" r="r" b="b"/>
              <a:pathLst>
                <a:path w="1458" h="1737" extrusionOk="0">
                  <a:moveTo>
                    <a:pt x="664" y="203"/>
                  </a:moveTo>
                  <a:cubicBezTo>
                    <a:pt x="828" y="203"/>
                    <a:pt x="995" y="353"/>
                    <a:pt x="974" y="550"/>
                  </a:cubicBezTo>
                  <a:cubicBezTo>
                    <a:pt x="943" y="702"/>
                    <a:pt x="822" y="793"/>
                    <a:pt x="670" y="793"/>
                  </a:cubicBezTo>
                  <a:cubicBezTo>
                    <a:pt x="396" y="793"/>
                    <a:pt x="274" y="459"/>
                    <a:pt x="487" y="276"/>
                  </a:cubicBezTo>
                  <a:cubicBezTo>
                    <a:pt x="538" y="225"/>
                    <a:pt x="601" y="203"/>
                    <a:pt x="664" y="203"/>
                  </a:cubicBezTo>
                  <a:close/>
                  <a:moveTo>
                    <a:pt x="583" y="0"/>
                  </a:moveTo>
                  <a:cubicBezTo>
                    <a:pt x="271" y="0"/>
                    <a:pt x="1" y="234"/>
                    <a:pt x="1" y="550"/>
                  </a:cubicBezTo>
                  <a:cubicBezTo>
                    <a:pt x="1" y="836"/>
                    <a:pt x="244" y="1069"/>
                    <a:pt x="527" y="1069"/>
                  </a:cubicBezTo>
                  <a:cubicBezTo>
                    <a:pt x="544" y="1069"/>
                    <a:pt x="561" y="1068"/>
                    <a:pt x="578" y="1066"/>
                  </a:cubicBezTo>
                  <a:cubicBezTo>
                    <a:pt x="605" y="1072"/>
                    <a:pt x="632" y="1074"/>
                    <a:pt x="659" y="1074"/>
                  </a:cubicBezTo>
                  <a:cubicBezTo>
                    <a:pt x="783" y="1074"/>
                    <a:pt x="904" y="1020"/>
                    <a:pt x="1004" y="945"/>
                  </a:cubicBezTo>
                  <a:lnTo>
                    <a:pt x="1004" y="945"/>
                  </a:lnTo>
                  <a:cubicBezTo>
                    <a:pt x="1034" y="1188"/>
                    <a:pt x="791" y="1431"/>
                    <a:pt x="548" y="1431"/>
                  </a:cubicBezTo>
                  <a:cubicBezTo>
                    <a:pt x="426" y="1431"/>
                    <a:pt x="305" y="1401"/>
                    <a:pt x="214" y="1340"/>
                  </a:cubicBezTo>
                  <a:lnTo>
                    <a:pt x="62" y="1614"/>
                  </a:lnTo>
                  <a:cubicBezTo>
                    <a:pt x="214" y="1705"/>
                    <a:pt x="366" y="1735"/>
                    <a:pt x="548" y="1735"/>
                  </a:cubicBezTo>
                  <a:cubicBezTo>
                    <a:pt x="564" y="1736"/>
                    <a:pt x="581" y="1737"/>
                    <a:pt x="597" y="1737"/>
                  </a:cubicBezTo>
                  <a:cubicBezTo>
                    <a:pt x="1063" y="1737"/>
                    <a:pt x="1458" y="1323"/>
                    <a:pt x="1399" y="823"/>
                  </a:cubicBezTo>
                  <a:cubicBezTo>
                    <a:pt x="1399" y="276"/>
                    <a:pt x="1126" y="3"/>
                    <a:pt x="639" y="3"/>
                  </a:cubicBezTo>
                  <a:cubicBezTo>
                    <a:pt x="620" y="1"/>
                    <a:pt x="601" y="0"/>
                    <a:pt x="5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 name="Google Shape;582;p41"/>
            <p:cNvSpPr/>
            <p:nvPr/>
          </p:nvSpPr>
          <p:spPr>
            <a:xfrm>
              <a:off x="3061470" y="3219589"/>
              <a:ext cx="41116" cy="5103"/>
            </a:xfrm>
            <a:custGeom>
              <a:avLst/>
              <a:gdLst/>
              <a:ahLst/>
              <a:cxnLst/>
              <a:rect l="l" t="t" r="r" b="b"/>
              <a:pathLst>
                <a:path w="2949" h="366" extrusionOk="0">
                  <a:moveTo>
                    <a:pt x="0" y="1"/>
                  </a:moveTo>
                  <a:lnTo>
                    <a:pt x="0" y="365"/>
                  </a:lnTo>
                  <a:lnTo>
                    <a:pt x="2949" y="365"/>
                  </a:lnTo>
                  <a:lnTo>
                    <a:pt x="2949"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 name="Google Shape;583;p41"/>
            <p:cNvSpPr/>
            <p:nvPr/>
          </p:nvSpPr>
          <p:spPr>
            <a:xfrm>
              <a:off x="2905941" y="3013631"/>
              <a:ext cx="221226" cy="2984"/>
            </a:xfrm>
            <a:custGeom>
              <a:avLst/>
              <a:gdLst/>
              <a:ahLst/>
              <a:cxnLst/>
              <a:rect l="l" t="t" r="r" b="b"/>
              <a:pathLst>
                <a:path w="15867" h="214" extrusionOk="0">
                  <a:moveTo>
                    <a:pt x="7933" y="0"/>
                  </a:moveTo>
                  <a:cubicBezTo>
                    <a:pt x="3556" y="0"/>
                    <a:pt x="0" y="61"/>
                    <a:pt x="0" y="92"/>
                  </a:cubicBezTo>
                  <a:cubicBezTo>
                    <a:pt x="0" y="152"/>
                    <a:pt x="3556" y="213"/>
                    <a:pt x="7933" y="213"/>
                  </a:cubicBezTo>
                  <a:cubicBezTo>
                    <a:pt x="12310" y="213"/>
                    <a:pt x="15867" y="152"/>
                    <a:pt x="15867" y="92"/>
                  </a:cubicBezTo>
                  <a:cubicBezTo>
                    <a:pt x="15867" y="61"/>
                    <a:pt x="12310" y="0"/>
                    <a:pt x="7933"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4" name="Google Shape;584;p41"/>
            <p:cNvSpPr/>
            <p:nvPr/>
          </p:nvSpPr>
          <p:spPr>
            <a:xfrm>
              <a:off x="3217849" y="3131250"/>
              <a:ext cx="181392" cy="159739"/>
            </a:xfrm>
            <a:custGeom>
              <a:avLst/>
              <a:gdLst/>
              <a:ahLst/>
              <a:cxnLst/>
              <a:rect l="l" t="t" r="r" b="b"/>
              <a:pathLst>
                <a:path w="13010" h="11457" extrusionOk="0">
                  <a:moveTo>
                    <a:pt x="6519" y="1"/>
                  </a:moveTo>
                  <a:cubicBezTo>
                    <a:pt x="5786" y="1"/>
                    <a:pt x="5039" y="142"/>
                    <a:pt x="4317" y="440"/>
                  </a:cubicBezTo>
                  <a:cubicBezTo>
                    <a:pt x="1399" y="1656"/>
                    <a:pt x="0" y="4999"/>
                    <a:pt x="1216" y="7917"/>
                  </a:cubicBezTo>
                  <a:cubicBezTo>
                    <a:pt x="2134" y="10120"/>
                    <a:pt x="4264" y="11457"/>
                    <a:pt x="6522" y="11457"/>
                  </a:cubicBezTo>
                  <a:cubicBezTo>
                    <a:pt x="7255" y="11457"/>
                    <a:pt x="8001" y="11316"/>
                    <a:pt x="8724" y="11018"/>
                  </a:cubicBezTo>
                  <a:cubicBezTo>
                    <a:pt x="11642" y="9802"/>
                    <a:pt x="13010" y="6458"/>
                    <a:pt x="11824" y="3540"/>
                  </a:cubicBezTo>
                  <a:cubicBezTo>
                    <a:pt x="10906" y="1338"/>
                    <a:pt x="8776" y="1"/>
                    <a:pt x="6519"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 name="Google Shape;585;p41"/>
            <p:cNvSpPr/>
            <p:nvPr/>
          </p:nvSpPr>
          <p:spPr>
            <a:xfrm>
              <a:off x="3288621" y="3166622"/>
              <a:ext cx="61040" cy="89427"/>
            </a:xfrm>
            <a:custGeom>
              <a:avLst/>
              <a:gdLst/>
              <a:ahLst/>
              <a:cxnLst/>
              <a:rect l="l" t="t" r="r" b="b"/>
              <a:pathLst>
                <a:path w="4378" h="6414" extrusionOk="0">
                  <a:moveTo>
                    <a:pt x="31" y="0"/>
                  </a:moveTo>
                  <a:lnTo>
                    <a:pt x="31" y="0"/>
                  </a:lnTo>
                  <a:cubicBezTo>
                    <a:pt x="122" y="91"/>
                    <a:pt x="244" y="213"/>
                    <a:pt x="365" y="274"/>
                  </a:cubicBezTo>
                  <a:lnTo>
                    <a:pt x="1247" y="1003"/>
                  </a:lnTo>
                  <a:lnTo>
                    <a:pt x="2614" y="2037"/>
                  </a:lnTo>
                  <a:lnTo>
                    <a:pt x="3435" y="2645"/>
                  </a:lnTo>
                  <a:lnTo>
                    <a:pt x="3861" y="2949"/>
                  </a:lnTo>
                  <a:lnTo>
                    <a:pt x="4073" y="3131"/>
                  </a:lnTo>
                  <a:lnTo>
                    <a:pt x="4135" y="3193"/>
                  </a:lnTo>
                  <a:lnTo>
                    <a:pt x="4135" y="3193"/>
                  </a:lnTo>
                  <a:cubicBezTo>
                    <a:pt x="2997" y="4066"/>
                    <a:pt x="1950" y="4823"/>
                    <a:pt x="1216" y="5411"/>
                  </a:cubicBezTo>
                  <a:cubicBezTo>
                    <a:pt x="821" y="5715"/>
                    <a:pt x="517" y="5958"/>
                    <a:pt x="304" y="6140"/>
                  </a:cubicBezTo>
                  <a:cubicBezTo>
                    <a:pt x="183" y="6201"/>
                    <a:pt x="92" y="6292"/>
                    <a:pt x="0" y="6414"/>
                  </a:cubicBezTo>
                  <a:cubicBezTo>
                    <a:pt x="122" y="6353"/>
                    <a:pt x="244" y="6262"/>
                    <a:pt x="365" y="6201"/>
                  </a:cubicBezTo>
                  <a:lnTo>
                    <a:pt x="1307" y="5532"/>
                  </a:lnTo>
                  <a:cubicBezTo>
                    <a:pt x="2098" y="4955"/>
                    <a:pt x="3192" y="4164"/>
                    <a:pt x="4377" y="3283"/>
                  </a:cubicBezTo>
                  <a:lnTo>
                    <a:pt x="4377" y="3101"/>
                  </a:lnTo>
                  <a:lnTo>
                    <a:pt x="4347" y="3101"/>
                  </a:lnTo>
                  <a:lnTo>
                    <a:pt x="4286" y="3040"/>
                  </a:lnTo>
                  <a:lnTo>
                    <a:pt x="4195" y="2979"/>
                  </a:lnTo>
                  <a:lnTo>
                    <a:pt x="3952" y="2797"/>
                  </a:lnTo>
                  <a:lnTo>
                    <a:pt x="3526" y="2493"/>
                  </a:lnTo>
                  <a:lnTo>
                    <a:pt x="2736" y="1885"/>
                  </a:lnTo>
                  <a:lnTo>
                    <a:pt x="1338" y="882"/>
                  </a:lnTo>
                  <a:lnTo>
                    <a:pt x="396" y="213"/>
                  </a:lnTo>
                  <a:cubicBezTo>
                    <a:pt x="274" y="122"/>
                    <a:pt x="183" y="61"/>
                    <a:pt x="3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41"/>
            <p:cNvSpPr/>
            <p:nvPr/>
          </p:nvSpPr>
          <p:spPr>
            <a:xfrm>
              <a:off x="2618182" y="3131319"/>
              <a:ext cx="171646" cy="159711"/>
            </a:xfrm>
            <a:custGeom>
              <a:avLst/>
              <a:gdLst/>
              <a:ahLst/>
              <a:cxnLst/>
              <a:rect l="l" t="t" r="r" b="b"/>
              <a:pathLst>
                <a:path w="12311" h="11455" extrusionOk="0">
                  <a:moveTo>
                    <a:pt x="6179" y="0"/>
                  </a:moveTo>
                  <a:cubicBezTo>
                    <a:pt x="3403" y="0"/>
                    <a:pt x="956" y="1985"/>
                    <a:pt x="517" y="4812"/>
                  </a:cubicBezTo>
                  <a:cubicBezTo>
                    <a:pt x="0" y="7943"/>
                    <a:pt x="2128" y="10891"/>
                    <a:pt x="5228" y="11377"/>
                  </a:cubicBezTo>
                  <a:cubicBezTo>
                    <a:pt x="5544" y="11429"/>
                    <a:pt x="5858" y="11455"/>
                    <a:pt x="6168" y="11455"/>
                  </a:cubicBezTo>
                  <a:cubicBezTo>
                    <a:pt x="8929" y="11455"/>
                    <a:pt x="11360" y="9451"/>
                    <a:pt x="11824" y="6636"/>
                  </a:cubicBezTo>
                  <a:cubicBezTo>
                    <a:pt x="12311" y="3535"/>
                    <a:pt x="10213" y="587"/>
                    <a:pt x="7083" y="70"/>
                  </a:cubicBezTo>
                  <a:cubicBezTo>
                    <a:pt x="6779" y="23"/>
                    <a:pt x="6477" y="0"/>
                    <a:pt x="6179"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 name="Google Shape;587;p41"/>
            <p:cNvSpPr/>
            <p:nvPr/>
          </p:nvSpPr>
          <p:spPr>
            <a:xfrm>
              <a:off x="2663104" y="3166189"/>
              <a:ext cx="61040" cy="89441"/>
            </a:xfrm>
            <a:custGeom>
              <a:avLst/>
              <a:gdLst/>
              <a:ahLst/>
              <a:cxnLst/>
              <a:rect l="l" t="t" r="r" b="b"/>
              <a:pathLst>
                <a:path w="4378" h="6415" extrusionOk="0">
                  <a:moveTo>
                    <a:pt x="4377" y="1"/>
                  </a:moveTo>
                  <a:lnTo>
                    <a:pt x="4377" y="1"/>
                  </a:lnTo>
                  <a:cubicBezTo>
                    <a:pt x="4256" y="62"/>
                    <a:pt x="4134" y="122"/>
                    <a:pt x="4013" y="214"/>
                  </a:cubicBezTo>
                  <a:cubicBezTo>
                    <a:pt x="3739" y="396"/>
                    <a:pt x="3435" y="639"/>
                    <a:pt x="3070" y="882"/>
                  </a:cubicBezTo>
                  <a:cubicBezTo>
                    <a:pt x="2280" y="1460"/>
                    <a:pt x="1186" y="2250"/>
                    <a:pt x="0" y="3132"/>
                  </a:cubicBezTo>
                  <a:lnTo>
                    <a:pt x="0" y="3284"/>
                  </a:lnTo>
                  <a:lnTo>
                    <a:pt x="31" y="3314"/>
                  </a:lnTo>
                  <a:lnTo>
                    <a:pt x="92" y="3344"/>
                  </a:lnTo>
                  <a:lnTo>
                    <a:pt x="213" y="3436"/>
                  </a:lnTo>
                  <a:lnTo>
                    <a:pt x="426" y="3588"/>
                  </a:lnTo>
                  <a:lnTo>
                    <a:pt x="851" y="3922"/>
                  </a:lnTo>
                  <a:lnTo>
                    <a:pt x="1672" y="4530"/>
                  </a:lnTo>
                  <a:lnTo>
                    <a:pt x="3040" y="5533"/>
                  </a:lnTo>
                  <a:lnTo>
                    <a:pt x="3982" y="6171"/>
                  </a:lnTo>
                  <a:cubicBezTo>
                    <a:pt x="4104" y="6262"/>
                    <a:pt x="4225" y="6354"/>
                    <a:pt x="4347" y="6414"/>
                  </a:cubicBezTo>
                  <a:cubicBezTo>
                    <a:pt x="4256" y="6293"/>
                    <a:pt x="4134" y="6202"/>
                    <a:pt x="4013" y="6110"/>
                  </a:cubicBezTo>
                  <a:cubicBezTo>
                    <a:pt x="3830" y="5958"/>
                    <a:pt x="3496" y="5715"/>
                    <a:pt x="3131" y="5411"/>
                  </a:cubicBezTo>
                  <a:lnTo>
                    <a:pt x="1763" y="4378"/>
                  </a:lnTo>
                  <a:lnTo>
                    <a:pt x="973" y="3770"/>
                  </a:lnTo>
                  <a:lnTo>
                    <a:pt x="547" y="3436"/>
                  </a:lnTo>
                  <a:lnTo>
                    <a:pt x="304" y="3284"/>
                  </a:lnTo>
                  <a:lnTo>
                    <a:pt x="228" y="3207"/>
                  </a:lnTo>
                  <a:lnTo>
                    <a:pt x="228" y="3207"/>
                  </a:lnTo>
                  <a:cubicBezTo>
                    <a:pt x="1399" y="2356"/>
                    <a:pt x="2424" y="1594"/>
                    <a:pt x="3162" y="1004"/>
                  </a:cubicBezTo>
                  <a:cubicBezTo>
                    <a:pt x="3557" y="700"/>
                    <a:pt x="3861" y="457"/>
                    <a:pt x="4073" y="305"/>
                  </a:cubicBezTo>
                  <a:cubicBezTo>
                    <a:pt x="4195" y="214"/>
                    <a:pt x="4286" y="122"/>
                    <a:pt x="4377"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8" name="Google Shape;588;p41"/>
            <p:cNvSpPr/>
            <p:nvPr/>
          </p:nvSpPr>
          <p:spPr>
            <a:xfrm>
              <a:off x="2648270" y="3347149"/>
              <a:ext cx="159363" cy="159781"/>
            </a:xfrm>
            <a:custGeom>
              <a:avLst/>
              <a:gdLst/>
              <a:ahLst/>
              <a:cxnLst/>
              <a:rect l="l" t="t" r="r" b="b"/>
              <a:pathLst>
                <a:path w="11430" h="11460" extrusionOk="0">
                  <a:moveTo>
                    <a:pt x="1" y="1"/>
                  </a:moveTo>
                  <a:lnTo>
                    <a:pt x="1" y="11460"/>
                  </a:lnTo>
                  <a:lnTo>
                    <a:pt x="11429" y="11460"/>
                  </a:lnTo>
                  <a:lnTo>
                    <a:pt x="11429"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9" name="Google Shape;589;p41"/>
            <p:cNvSpPr/>
            <p:nvPr/>
          </p:nvSpPr>
          <p:spPr>
            <a:xfrm>
              <a:off x="2850422" y="3347149"/>
              <a:ext cx="159781" cy="159781"/>
            </a:xfrm>
            <a:custGeom>
              <a:avLst/>
              <a:gdLst/>
              <a:ahLst/>
              <a:cxnLst/>
              <a:rect l="l" t="t" r="r" b="b"/>
              <a:pathLst>
                <a:path w="11460" h="11460" extrusionOk="0">
                  <a:moveTo>
                    <a:pt x="0" y="1"/>
                  </a:moveTo>
                  <a:lnTo>
                    <a:pt x="0" y="11460"/>
                  </a:lnTo>
                  <a:lnTo>
                    <a:pt x="11459" y="11460"/>
                  </a:lnTo>
                  <a:lnTo>
                    <a:pt x="11459"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41"/>
            <p:cNvSpPr/>
            <p:nvPr/>
          </p:nvSpPr>
          <p:spPr>
            <a:xfrm>
              <a:off x="3052992" y="3347149"/>
              <a:ext cx="159781" cy="159781"/>
            </a:xfrm>
            <a:custGeom>
              <a:avLst/>
              <a:gdLst/>
              <a:ahLst/>
              <a:cxnLst/>
              <a:rect l="l" t="t" r="r" b="b"/>
              <a:pathLst>
                <a:path w="11460" h="11460" extrusionOk="0">
                  <a:moveTo>
                    <a:pt x="0" y="1"/>
                  </a:moveTo>
                  <a:lnTo>
                    <a:pt x="0" y="11460"/>
                  </a:lnTo>
                  <a:lnTo>
                    <a:pt x="11460" y="11460"/>
                  </a:lnTo>
                  <a:lnTo>
                    <a:pt x="11460"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41"/>
            <p:cNvSpPr/>
            <p:nvPr/>
          </p:nvSpPr>
          <p:spPr>
            <a:xfrm>
              <a:off x="3255563" y="3347149"/>
              <a:ext cx="159781" cy="159781"/>
            </a:xfrm>
            <a:custGeom>
              <a:avLst/>
              <a:gdLst/>
              <a:ahLst/>
              <a:cxnLst/>
              <a:rect l="l" t="t" r="r" b="b"/>
              <a:pathLst>
                <a:path w="11460" h="11460" extrusionOk="0">
                  <a:moveTo>
                    <a:pt x="1" y="1"/>
                  </a:moveTo>
                  <a:lnTo>
                    <a:pt x="1" y="11460"/>
                  </a:lnTo>
                  <a:lnTo>
                    <a:pt x="11460" y="11460"/>
                  </a:lnTo>
                  <a:lnTo>
                    <a:pt x="11460"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41"/>
            <p:cNvSpPr/>
            <p:nvPr/>
          </p:nvSpPr>
          <p:spPr>
            <a:xfrm>
              <a:off x="2860168" y="1899904"/>
              <a:ext cx="297937" cy="16968"/>
            </a:xfrm>
            <a:custGeom>
              <a:avLst/>
              <a:gdLst/>
              <a:ahLst/>
              <a:cxnLst/>
              <a:rect l="l" t="t" r="r" b="b"/>
              <a:pathLst>
                <a:path w="21369" h="1217" extrusionOk="0">
                  <a:moveTo>
                    <a:pt x="0" y="1"/>
                  </a:moveTo>
                  <a:lnTo>
                    <a:pt x="0" y="1217"/>
                  </a:lnTo>
                  <a:lnTo>
                    <a:pt x="21369" y="1217"/>
                  </a:lnTo>
                  <a:lnTo>
                    <a:pt x="21369" y="1"/>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41"/>
            <p:cNvSpPr/>
            <p:nvPr/>
          </p:nvSpPr>
          <p:spPr>
            <a:xfrm>
              <a:off x="4143826" y="3215197"/>
              <a:ext cx="91142" cy="133667"/>
            </a:xfrm>
            <a:custGeom>
              <a:avLst/>
              <a:gdLst/>
              <a:ahLst/>
              <a:cxnLst/>
              <a:rect l="l" t="t" r="r" b="b"/>
              <a:pathLst>
                <a:path w="6537" h="9587" extrusionOk="0">
                  <a:moveTo>
                    <a:pt x="6475" y="8948"/>
                  </a:moveTo>
                  <a:cubicBezTo>
                    <a:pt x="6445" y="9009"/>
                    <a:pt x="6445" y="9070"/>
                    <a:pt x="6475" y="9161"/>
                  </a:cubicBezTo>
                  <a:cubicBezTo>
                    <a:pt x="6475" y="9070"/>
                    <a:pt x="6475" y="9009"/>
                    <a:pt x="6475" y="8948"/>
                  </a:cubicBezTo>
                  <a:close/>
                  <a:moveTo>
                    <a:pt x="3269" y="0"/>
                  </a:moveTo>
                  <a:cubicBezTo>
                    <a:pt x="1779" y="0"/>
                    <a:pt x="288" y="964"/>
                    <a:pt x="31" y="2808"/>
                  </a:cubicBezTo>
                  <a:cubicBezTo>
                    <a:pt x="1" y="3142"/>
                    <a:pt x="1" y="3477"/>
                    <a:pt x="1" y="3781"/>
                  </a:cubicBezTo>
                  <a:lnTo>
                    <a:pt x="1" y="4723"/>
                  </a:lnTo>
                  <a:lnTo>
                    <a:pt x="1" y="6364"/>
                  </a:lnTo>
                  <a:cubicBezTo>
                    <a:pt x="31" y="7337"/>
                    <a:pt x="31" y="8127"/>
                    <a:pt x="31" y="8735"/>
                  </a:cubicBezTo>
                  <a:lnTo>
                    <a:pt x="31" y="9374"/>
                  </a:lnTo>
                  <a:cubicBezTo>
                    <a:pt x="31" y="9434"/>
                    <a:pt x="31" y="9526"/>
                    <a:pt x="62" y="9586"/>
                  </a:cubicBezTo>
                  <a:cubicBezTo>
                    <a:pt x="123" y="9526"/>
                    <a:pt x="183" y="9465"/>
                    <a:pt x="214" y="9374"/>
                  </a:cubicBezTo>
                  <a:lnTo>
                    <a:pt x="214" y="8735"/>
                  </a:lnTo>
                  <a:cubicBezTo>
                    <a:pt x="214" y="8127"/>
                    <a:pt x="244" y="7337"/>
                    <a:pt x="244" y="6364"/>
                  </a:cubicBezTo>
                  <a:lnTo>
                    <a:pt x="244" y="4723"/>
                  </a:lnTo>
                  <a:lnTo>
                    <a:pt x="244" y="3781"/>
                  </a:lnTo>
                  <a:cubicBezTo>
                    <a:pt x="244" y="3477"/>
                    <a:pt x="244" y="3142"/>
                    <a:pt x="275" y="2839"/>
                  </a:cubicBezTo>
                  <a:cubicBezTo>
                    <a:pt x="366" y="2170"/>
                    <a:pt x="700" y="1532"/>
                    <a:pt x="1186" y="1076"/>
                  </a:cubicBezTo>
                  <a:cubicBezTo>
                    <a:pt x="1802" y="471"/>
                    <a:pt x="2571" y="192"/>
                    <a:pt x="3328" y="192"/>
                  </a:cubicBezTo>
                  <a:cubicBezTo>
                    <a:pt x="4626" y="192"/>
                    <a:pt x="5890" y="1012"/>
                    <a:pt x="6293" y="2413"/>
                  </a:cubicBezTo>
                  <a:cubicBezTo>
                    <a:pt x="6414" y="3021"/>
                    <a:pt x="6445" y="3659"/>
                    <a:pt x="6414" y="4267"/>
                  </a:cubicBezTo>
                  <a:lnTo>
                    <a:pt x="6414" y="5908"/>
                  </a:lnTo>
                  <a:cubicBezTo>
                    <a:pt x="6445" y="6881"/>
                    <a:pt x="6445" y="7702"/>
                    <a:pt x="6445" y="8279"/>
                  </a:cubicBezTo>
                  <a:cubicBezTo>
                    <a:pt x="6475" y="8553"/>
                    <a:pt x="6475" y="8766"/>
                    <a:pt x="6475" y="8948"/>
                  </a:cubicBezTo>
                  <a:cubicBezTo>
                    <a:pt x="6475" y="8766"/>
                    <a:pt x="6475" y="8553"/>
                    <a:pt x="6475" y="8279"/>
                  </a:cubicBezTo>
                  <a:cubicBezTo>
                    <a:pt x="6506" y="7702"/>
                    <a:pt x="6506" y="6881"/>
                    <a:pt x="6506" y="5908"/>
                  </a:cubicBezTo>
                  <a:lnTo>
                    <a:pt x="6506" y="4267"/>
                  </a:lnTo>
                  <a:lnTo>
                    <a:pt x="6506" y="3355"/>
                  </a:lnTo>
                  <a:cubicBezTo>
                    <a:pt x="6536" y="3021"/>
                    <a:pt x="6475" y="2687"/>
                    <a:pt x="6384" y="2383"/>
                  </a:cubicBezTo>
                  <a:cubicBezTo>
                    <a:pt x="5939" y="774"/>
                    <a:pt x="4604" y="0"/>
                    <a:pt x="326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41"/>
            <p:cNvSpPr/>
            <p:nvPr/>
          </p:nvSpPr>
          <p:spPr>
            <a:xfrm>
              <a:off x="4198494" y="3215211"/>
              <a:ext cx="90710" cy="133653"/>
            </a:xfrm>
            <a:custGeom>
              <a:avLst/>
              <a:gdLst/>
              <a:ahLst/>
              <a:cxnLst/>
              <a:rect l="l" t="t" r="r" b="b"/>
              <a:pathLst>
                <a:path w="6506" h="9586" extrusionOk="0">
                  <a:moveTo>
                    <a:pt x="6475" y="8947"/>
                  </a:moveTo>
                  <a:cubicBezTo>
                    <a:pt x="6445" y="9008"/>
                    <a:pt x="6475" y="9069"/>
                    <a:pt x="6475" y="9160"/>
                  </a:cubicBezTo>
                  <a:cubicBezTo>
                    <a:pt x="6506" y="9069"/>
                    <a:pt x="6506" y="9008"/>
                    <a:pt x="6475" y="8947"/>
                  </a:cubicBezTo>
                  <a:close/>
                  <a:moveTo>
                    <a:pt x="3290" y="1"/>
                  </a:moveTo>
                  <a:cubicBezTo>
                    <a:pt x="3207" y="1"/>
                    <a:pt x="3124" y="4"/>
                    <a:pt x="3041" y="11"/>
                  </a:cubicBezTo>
                  <a:cubicBezTo>
                    <a:pt x="1490" y="102"/>
                    <a:pt x="244" y="1287"/>
                    <a:pt x="31" y="2807"/>
                  </a:cubicBezTo>
                  <a:cubicBezTo>
                    <a:pt x="1" y="3141"/>
                    <a:pt x="1" y="3476"/>
                    <a:pt x="1" y="3780"/>
                  </a:cubicBezTo>
                  <a:lnTo>
                    <a:pt x="1" y="4722"/>
                  </a:lnTo>
                  <a:lnTo>
                    <a:pt x="1" y="6363"/>
                  </a:lnTo>
                  <a:cubicBezTo>
                    <a:pt x="31" y="7336"/>
                    <a:pt x="31" y="8126"/>
                    <a:pt x="31" y="8734"/>
                  </a:cubicBezTo>
                  <a:cubicBezTo>
                    <a:pt x="62" y="9008"/>
                    <a:pt x="62" y="9190"/>
                    <a:pt x="62" y="9373"/>
                  </a:cubicBezTo>
                  <a:cubicBezTo>
                    <a:pt x="31" y="9433"/>
                    <a:pt x="31" y="9525"/>
                    <a:pt x="62" y="9585"/>
                  </a:cubicBezTo>
                  <a:cubicBezTo>
                    <a:pt x="123" y="9525"/>
                    <a:pt x="183" y="9464"/>
                    <a:pt x="214" y="9373"/>
                  </a:cubicBezTo>
                  <a:lnTo>
                    <a:pt x="244" y="8734"/>
                  </a:lnTo>
                  <a:cubicBezTo>
                    <a:pt x="244" y="8126"/>
                    <a:pt x="275" y="7336"/>
                    <a:pt x="275" y="6363"/>
                  </a:cubicBezTo>
                  <a:lnTo>
                    <a:pt x="275" y="4722"/>
                  </a:lnTo>
                  <a:lnTo>
                    <a:pt x="275" y="3780"/>
                  </a:lnTo>
                  <a:cubicBezTo>
                    <a:pt x="244" y="3476"/>
                    <a:pt x="275" y="3141"/>
                    <a:pt x="305" y="2838"/>
                  </a:cubicBezTo>
                  <a:cubicBezTo>
                    <a:pt x="546" y="1100"/>
                    <a:pt x="1954" y="189"/>
                    <a:pt x="3361" y="189"/>
                  </a:cubicBezTo>
                  <a:cubicBezTo>
                    <a:pt x="4613" y="189"/>
                    <a:pt x="5864" y="910"/>
                    <a:pt x="6293" y="2412"/>
                  </a:cubicBezTo>
                  <a:cubicBezTo>
                    <a:pt x="6414" y="3020"/>
                    <a:pt x="6475" y="3658"/>
                    <a:pt x="6414" y="4266"/>
                  </a:cubicBezTo>
                  <a:lnTo>
                    <a:pt x="6414" y="5907"/>
                  </a:lnTo>
                  <a:cubicBezTo>
                    <a:pt x="6445" y="6880"/>
                    <a:pt x="6475" y="7701"/>
                    <a:pt x="6475" y="8278"/>
                  </a:cubicBezTo>
                  <a:cubicBezTo>
                    <a:pt x="6506" y="7701"/>
                    <a:pt x="6506" y="6880"/>
                    <a:pt x="6506" y="5907"/>
                  </a:cubicBezTo>
                  <a:lnTo>
                    <a:pt x="6506" y="4266"/>
                  </a:lnTo>
                  <a:lnTo>
                    <a:pt x="6506" y="3354"/>
                  </a:lnTo>
                  <a:cubicBezTo>
                    <a:pt x="6506" y="3020"/>
                    <a:pt x="6475" y="2686"/>
                    <a:pt x="6384" y="2382"/>
                  </a:cubicBezTo>
                  <a:cubicBezTo>
                    <a:pt x="5982" y="974"/>
                    <a:pt x="4711" y="1"/>
                    <a:pt x="329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41"/>
            <p:cNvSpPr/>
            <p:nvPr/>
          </p:nvSpPr>
          <p:spPr>
            <a:xfrm>
              <a:off x="4041697" y="3325538"/>
              <a:ext cx="284385" cy="325488"/>
            </a:xfrm>
            <a:custGeom>
              <a:avLst/>
              <a:gdLst/>
              <a:ahLst/>
              <a:cxnLst/>
              <a:rect l="l" t="t" r="r" b="b"/>
              <a:pathLst>
                <a:path w="20397" h="23345" extrusionOk="0">
                  <a:moveTo>
                    <a:pt x="2615" y="1"/>
                  </a:moveTo>
                  <a:lnTo>
                    <a:pt x="1" y="23344"/>
                  </a:lnTo>
                  <a:lnTo>
                    <a:pt x="18116" y="23344"/>
                  </a:lnTo>
                  <a:lnTo>
                    <a:pt x="20396" y="1"/>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41"/>
            <p:cNvSpPr/>
            <p:nvPr/>
          </p:nvSpPr>
          <p:spPr>
            <a:xfrm>
              <a:off x="4294279" y="3325538"/>
              <a:ext cx="129275" cy="325488"/>
            </a:xfrm>
            <a:custGeom>
              <a:avLst/>
              <a:gdLst/>
              <a:ahLst/>
              <a:cxnLst/>
              <a:rect l="l" t="t" r="r" b="b"/>
              <a:pathLst>
                <a:path w="9272" h="23345" extrusionOk="0">
                  <a:moveTo>
                    <a:pt x="2280" y="1"/>
                  </a:moveTo>
                  <a:lnTo>
                    <a:pt x="0" y="23344"/>
                  </a:lnTo>
                  <a:lnTo>
                    <a:pt x="9271" y="23344"/>
                  </a:lnTo>
                  <a:lnTo>
                    <a:pt x="6080" y="1"/>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41"/>
            <p:cNvSpPr/>
            <p:nvPr/>
          </p:nvSpPr>
          <p:spPr>
            <a:xfrm>
              <a:off x="4294279" y="3325538"/>
              <a:ext cx="129275" cy="325488"/>
            </a:xfrm>
            <a:custGeom>
              <a:avLst/>
              <a:gdLst/>
              <a:ahLst/>
              <a:cxnLst/>
              <a:rect l="l" t="t" r="r" b="b"/>
              <a:pathLst>
                <a:path w="9272" h="23345" extrusionOk="0">
                  <a:moveTo>
                    <a:pt x="2280" y="1"/>
                  </a:moveTo>
                  <a:lnTo>
                    <a:pt x="0" y="23344"/>
                  </a:lnTo>
                  <a:lnTo>
                    <a:pt x="9271" y="23344"/>
                  </a:lnTo>
                  <a:lnTo>
                    <a:pt x="6080" y="1"/>
                  </a:lnTo>
                  <a:close/>
                </a:path>
              </a:pathLst>
            </a:custGeom>
            <a:solidFill>
              <a:srgbClr val="8658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41"/>
            <p:cNvSpPr/>
            <p:nvPr/>
          </p:nvSpPr>
          <p:spPr>
            <a:xfrm>
              <a:off x="4053562" y="3417085"/>
              <a:ext cx="257253" cy="190719"/>
            </a:xfrm>
            <a:custGeom>
              <a:avLst/>
              <a:gdLst/>
              <a:ahLst/>
              <a:cxnLst/>
              <a:rect l="l" t="t" r="r" b="b"/>
              <a:pathLst>
                <a:path w="18451" h="13679" extrusionOk="0">
                  <a:moveTo>
                    <a:pt x="1034" y="0"/>
                  </a:moveTo>
                  <a:lnTo>
                    <a:pt x="1" y="9210"/>
                  </a:lnTo>
                  <a:lnTo>
                    <a:pt x="17569" y="13678"/>
                  </a:lnTo>
                  <a:lnTo>
                    <a:pt x="18451" y="4651"/>
                  </a:lnTo>
                  <a:lnTo>
                    <a:pt x="1034"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41"/>
            <p:cNvSpPr/>
            <p:nvPr/>
          </p:nvSpPr>
          <p:spPr>
            <a:xfrm>
              <a:off x="3554337" y="2826745"/>
              <a:ext cx="153855" cy="347656"/>
            </a:xfrm>
            <a:custGeom>
              <a:avLst/>
              <a:gdLst/>
              <a:ahLst/>
              <a:cxnLst/>
              <a:rect l="l" t="t" r="r" b="b"/>
              <a:pathLst>
                <a:path w="11035" h="24935" extrusionOk="0">
                  <a:moveTo>
                    <a:pt x="9332" y="0"/>
                  </a:moveTo>
                  <a:lnTo>
                    <a:pt x="4773" y="1581"/>
                  </a:lnTo>
                  <a:cubicBezTo>
                    <a:pt x="2432" y="6991"/>
                    <a:pt x="1338" y="12857"/>
                    <a:pt x="396" y="18693"/>
                  </a:cubicBezTo>
                  <a:cubicBezTo>
                    <a:pt x="183" y="20000"/>
                    <a:pt x="1" y="21429"/>
                    <a:pt x="608" y="22614"/>
                  </a:cubicBezTo>
                  <a:cubicBezTo>
                    <a:pt x="1368" y="24134"/>
                    <a:pt x="3192" y="24742"/>
                    <a:pt x="4833" y="24894"/>
                  </a:cubicBezTo>
                  <a:cubicBezTo>
                    <a:pt x="5093" y="24921"/>
                    <a:pt x="5352" y="24935"/>
                    <a:pt x="5608" y="24935"/>
                  </a:cubicBezTo>
                  <a:cubicBezTo>
                    <a:pt x="6492" y="24935"/>
                    <a:pt x="7353" y="24775"/>
                    <a:pt x="8177" y="24468"/>
                  </a:cubicBezTo>
                  <a:cubicBezTo>
                    <a:pt x="9271" y="24043"/>
                    <a:pt x="10092" y="23161"/>
                    <a:pt x="10426" y="22037"/>
                  </a:cubicBezTo>
                  <a:cubicBezTo>
                    <a:pt x="11034" y="19666"/>
                    <a:pt x="8724" y="17356"/>
                    <a:pt x="9028" y="14894"/>
                  </a:cubicBezTo>
                  <a:cubicBezTo>
                    <a:pt x="9180" y="13708"/>
                    <a:pt x="9970" y="12645"/>
                    <a:pt x="10153" y="11459"/>
                  </a:cubicBezTo>
                  <a:cubicBezTo>
                    <a:pt x="10365" y="9970"/>
                    <a:pt x="9636" y="8541"/>
                    <a:pt x="9210" y="7113"/>
                  </a:cubicBezTo>
                  <a:cubicBezTo>
                    <a:pt x="8511" y="4803"/>
                    <a:pt x="8572" y="2280"/>
                    <a:pt x="933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41"/>
            <p:cNvSpPr/>
            <p:nvPr/>
          </p:nvSpPr>
          <p:spPr>
            <a:xfrm>
              <a:off x="3655629" y="2848774"/>
              <a:ext cx="51281" cy="230302"/>
            </a:xfrm>
            <a:custGeom>
              <a:avLst/>
              <a:gdLst/>
              <a:ahLst/>
              <a:cxnLst/>
              <a:rect l="l" t="t" r="r" b="b"/>
              <a:pathLst>
                <a:path w="3678" h="16518" extrusionOk="0">
                  <a:moveTo>
                    <a:pt x="1824" y="1"/>
                  </a:moveTo>
                  <a:lnTo>
                    <a:pt x="1824" y="1"/>
                  </a:lnTo>
                  <a:cubicBezTo>
                    <a:pt x="1672" y="244"/>
                    <a:pt x="1581" y="487"/>
                    <a:pt x="1520" y="730"/>
                  </a:cubicBezTo>
                  <a:cubicBezTo>
                    <a:pt x="1338" y="1429"/>
                    <a:pt x="1338" y="2189"/>
                    <a:pt x="1520" y="2888"/>
                  </a:cubicBezTo>
                  <a:cubicBezTo>
                    <a:pt x="1793" y="3922"/>
                    <a:pt x="2158" y="4925"/>
                    <a:pt x="2675" y="5867"/>
                  </a:cubicBezTo>
                  <a:cubicBezTo>
                    <a:pt x="2918" y="6444"/>
                    <a:pt x="3161" y="7022"/>
                    <a:pt x="3313" y="7630"/>
                  </a:cubicBezTo>
                  <a:cubicBezTo>
                    <a:pt x="3496" y="8268"/>
                    <a:pt x="3556" y="8937"/>
                    <a:pt x="3465" y="9606"/>
                  </a:cubicBezTo>
                  <a:cubicBezTo>
                    <a:pt x="3374" y="10274"/>
                    <a:pt x="3100" y="10882"/>
                    <a:pt x="2614" y="11369"/>
                  </a:cubicBezTo>
                  <a:cubicBezTo>
                    <a:pt x="2128" y="11764"/>
                    <a:pt x="1641" y="12159"/>
                    <a:pt x="1094" y="12493"/>
                  </a:cubicBezTo>
                  <a:cubicBezTo>
                    <a:pt x="851" y="12676"/>
                    <a:pt x="638" y="12888"/>
                    <a:pt x="456" y="13131"/>
                  </a:cubicBezTo>
                  <a:cubicBezTo>
                    <a:pt x="304" y="13344"/>
                    <a:pt x="182" y="13618"/>
                    <a:pt x="122" y="13891"/>
                  </a:cubicBezTo>
                  <a:cubicBezTo>
                    <a:pt x="0" y="14378"/>
                    <a:pt x="61" y="14925"/>
                    <a:pt x="274" y="15381"/>
                  </a:cubicBezTo>
                  <a:cubicBezTo>
                    <a:pt x="456" y="15745"/>
                    <a:pt x="760" y="16049"/>
                    <a:pt x="1125" y="16262"/>
                  </a:cubicBezTo>
                  <a:cubicBezTo>
                    <a:pt x="1429" y="16384"/>
                    <a:pt x="1733" y="16475"/>
                    <a:pt x="2037" y="16505"/>
                  </a:cubicBezTo>
                  <a:cubicBezTo>
                    <a:pt x="2099" y="16514"/>
                    <a:pt x="2159" y="16518"/>
                    <a:pt x="2217" y="16518"/>
                  </a:cubicBezTo>
                  <a:cubicBezTo>
                    <a:pt x="2356" y="16518"/>
                    <a:pt x="2485" y="16496"/>
                    <a:pt x="2614" y="16475"/>
                  </a:cubicBezTo>
                  <a:cubicBezTo>
                    <a:pt x="2705" y="16445"/>
                    <a:pt x="2766" y="16414"/>
                    <a:pt x="2827" y="16384"/>
                  </a:cubicBezTo>
                  <a:lnTo>
                    <a:pt x="2827" y="16384"/>
                  </a:lnTo>
                  <a:cubicBezTo>
                    <a:pt x="2584" y="16445"/>
                    <a:pt x="2310" y="16475"/>
                    <a:pt x="2067" y="16475"/>
                  </a:cubicBezTo>
                  <a:cubicBezTo>
                    <a:pt x="1763" y="16445"/>
                    <a:pt x="1459" y="16353"/>
                    <a:pt x="1186" y="16201"/>
                  </a:cubicBezTo>
                  <a:cubicBezTo>
                    <a:pt x="851" y="15989"/>
                    <a:pt x="547" y="15685"/>
                    <a:pt x="365" y="15350"/>
                  </a:cubicBezTo>
                  <a:cubicBezTo>
                    <a:pt x="152" y="14894"/>
                    <a:pt x="122" y="14378"/>
                    <a:pt x="213" y="13922"/>
                  </a:cubicBezTo>
                  <a:cubicBezTo>
                    <a:pt x="365" y="13375"/>
                    <a:pt x="699" y="12888"/>
                    <a:pt x="1186" y="12584"/>
                  </a:cubicBezTo>
                  <a:cubicBezTo>
                    <a:pt x="1702" y="12250"/>
                    <a:pt x="2219" y="11855"/>
                    <a:pt x="2705" y="11460"/>
                  </a:cubicBezTo>
                  <a:cubicBezTo>
                    <a:pt x="3192" y="10943"/>
                    <a:pt x="3496" y="10305"/>
                    <a:pt x="3587" y="9636"/>
                  </a:cubicBezTo>
                  <a:cubicBezTo>
                    <a:pt x="3678" y="8937"/>
                    <a:pt x="3617" y="8268"/>
                    <a:pt x="3435" y="7599"/>
                  </a:cubicBezTo>
                  <a:cubicBezTo>
                    <a:pt x="3252" y="6992"/>
                    <a:pt x="3040" y="6384"/>
                    <a:pt x="2766" y="5837"/>
                  </a:cubicBezTo>
                  <a:cubicBezTo>
                    <a:pt x="2280" y="4894"/>
                    <a:pt x="1885" y="3891"/>
                    <a:pt x="1581" y="2858"/>
                  </a:cubicBezTo>
                  <a:cubicBezTo>
                    <a:pt x="1429" y="2189"/>
                    <a:pt x="1398" y="1460"/>
                    <a:pt x="1550" y="760"/>
                  </a:cubicBezTo>
                  <a:cubicBezTo>
                    <a:pt x="1641" y="487"/>
                    <a:pt x="1733" y="244"/>
                    <a:pt x="182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41"/>
            <p:cNvSpPr/>
            <p:nvPr/>
          </p:nvSpPr>
          <p:spPr>
            <a:xfrm>
              <a:off x="3225057" y="3600150"/>
              <a:ext cx="149603" cy="50444"/>
            </a:xfrm>
            <a:custGeom>
              <a:avLst/>
              <a:gdLst/>
              <a:ahLst/>
              <a:cxnLst/>
              <a:rect l="l" t="t" r="r" b="b"/>
              <a:pathLst>
                <a:path w="10730" h="3618" extrusionOk="0">
                  <a:moveTo>
                    <a:pt x="6444" y="1"/>
                  </a:moveTo>
                  <a:lnTo>
                    <a:pt x="6079" y="1916"/>
                  </a:lnTo>
                  <a:cubicBezTo>
                    <a:pt x="5939" y="1913"/>
                    <a:pt x="5802" y="1912"/>
                    <a:pt x="5668" y="1912"/>
                  </a:cubicBezTo>
                  <a:cubicBezTo>
                    <a:pt x="663" y="1912"/>
                    <a:pt x="0" y="3527"/>
                    <a:pt x="0" y="3527"/>
                  </a:cubicBezTo>
                  <a:lnTo>
                    <a:pt x="9787" y="3618"/>
                  </a:lnTo>
                  <a:lnTo>
                    <a:pt x="10730" y="1"/>
                  </a:lnTo>
                  <a:close/>
                </a:path>
              </a:pathLst>
            </a:custGeom>
            <a:solidFill>
              <a:srgbClr val="B78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41"/>
            <p:cNvSpPr/>
            <p:nvPr/>
          </p:nvSpPr>
          <p:spPr>
            <a:xfrm>
              <a:off x="3835306" y="2839029"/>
              <a:ext cx="113590" cy="184362"/>
            </a:xfrm>
            <a:custGeom>
              <a:avLst/>
              <a:gdLst/>
              <a:ahLst/>
              <a:cxnLst/>
              <a:rect l="l" t="t" r="r" b="b"/>
              <a:pathLst>
                <a:path w="8147" h="13223" extrusionOk="0">
                  <a:moveTo>
                    <a:pt x="2585" y="0"/>
                  </a:moveTo>
                  <a:cubicBezTo>
                    <a:pt x="2493" y="183"/>
                    <a:pt x="1" y="12949"/>
                    <a:pt x="1" y="12949"/>
                  </a:cubicBezTo>
                  <a:lnTo>
                    <a:pt x="5867" y="13223"/>
                  </a:lnTo>
                  <a:lnTo>
                    <a:pt x="8147" y="2250"/>
                  </a:lnTo>
                  <a:lnTo>
                    <a:pt x="2585" y="0"/>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41"/>
            <p:cNvSpPr/>
            <p:nvPr/>
          </p:nvSpPr>
          <p:spPr>
            <a:xfrm>
              <a:off x="3825993" y="2839447"/>
              <a:ext cx="46205" cy="180123"/>
            </a:xfrm>
            <a:custGeom>
              <a:avLst/>
              <a:gdLst/>
              <a:ahLst/>
              <a:cxnLst/>
              <a:rect l="l" t="t" r="r" b="b"/>
              <a:pathLst>
                <a:path w="3314" h="12919" extrusionOk="0">
                  <a:moveTo>
                    <a:pt x="3313" y="1"/>
                  </a:moveTo>
                  <a:lnTo>
                    <a:pt x="2523" y="62"/>
                  </a:lnTo>
                  <a:lnTo>
                    <a:pt x="0" y="12645"/>
                  </a:lnTo>
                  <a:lnTo>
                    <a:pt x="669" y="12919"/>
                  </a:lnTo>
                  <a:lnTo>
                    <a:pt x="3313"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41"/>
            <p:cNvSpPr/>
            <p:nvPr/>
          </p:nvSpPr>
          <p:spPr>
            <a:xfrm>
              <a:off x="3903652" y="2874136"/>
              <a:ext cx="10080" cy="8547"/>
            </a:xfrm>
            <a:custGeom>
              <a:avLst/>
              <a:gdLst/>
              <a:ahLst/>
              <a:cxnLst/>
              <a:rect l="l" t="t" r="r" b="b"/>
              <a:pathLst>
                <a:path w="723" h="613" extrusionOk="0">
                  <a:moveTo>
                    <a:pt x="310" y="1"/>
                  </a:moveTo>
                  <a:cubicBezTo>
                    <a:pt x="175" y="1"/>
                    <a:pt x="50" y="115"/>
                    <a:pt x="23" y="279"/>
                  </a:cubicBezTo>
                  <a:cubicBezTo>
                    <a:pt x="1" y="478"/>
                    <a:pt x="156" y="613"/>
                    <a:pt x="324" y="613"/>
                  </a:cubicBezTo>
                  <a:cubicBezTo>
                    <a:pt x="387" y="613"/>
                    <a:pt x="451" y="594"/>
                    <a:pt x="509" y="552"/>
                  </a:cubicBezTo>
                  <a:cubicBezTo>
                    <a:pt x="722" y="370"/>
                    <a:pt x="631" y="36"/>
                    <a:pt x="357" y="5"/>
                  </a:cubicBezTo>
                  <a:cubicBezTo>
                    <a:pt x="342" y="2"/>
                    <a:pt x="326" y="1"/>
                    <a:pt x="31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41"/>
            <p:cNvSpPr/>
            <p:nvPr/>
          </p:nvSpPr>
          <p:spPr>
            <a:xfrm>
              <a:off x="3887437" y="2916047"/>
              <a:ext cx="94948" cy="93777"/>
            </a:xfrm>
            <a:custGeom>
              <a:avLst/>
              <a:gdLst/>
              <a:ahLst/>
              <a:cxnLst/>
              <a:rect l="l" t="t" r="r" b="b"/>
              <a:pathLst>
                <a:path w="6810" h="6726" extrusionOk="0">
                  <a:moveTo>
                    <a:pt x="2809" y="0"/>
                  </a:moveTo>
                  <a:cubicBezTo>
                    <a:pt x="2037" y="0"/>
                    <a:pt x="1294" y="454"/>
                    <a:pt x="973" y="1224"/>
                  </a:cubicBezTo>
                  <a:lnTo>
                    <a:pt x="1" y="3534"/>
                  </a:lnTo>
                  <a:lnTo>
                    <a:pt x="2493" y="4568"/>
                  </a:lnTo>
                  <a:lnTo>
                    <a:pt x="2402" y="6240"/>
                  </a:lnTo>
                  <a:lnTo>
                    <a:pt x="6809" y="6726"/>
                  </a:lnTo>
                  <a:cubicBezTo>
                    <a:pt x="6688" y="5358"/>
                    <a:pt x="6475" y="3990"/>
                    <a:pt x="6201" y="2653"/>
                  </a:cubicBezTo>
                  <a:cubicBezTo>
                    <a:pt x="6019" y="1863"/>
                    <a:pt x="5502" y="1194"/>
                    <a:pt x="4803" y="799"/>
                  </a:cubicBezTo>
                  <a:lnTo>
                    <a:pt x="3770" y="252"/>
                  </a:lnTo>
                  <a:cubicBezTo>
                    <a:pt x="3464" y="81"/>
                    <a:pt x="3133" y="0"/>
                    <a:pt x="2809" y="0"/>
                  </a:cubicBezTo>
                  <a:close/>
                </a:path>
              </a:pathLst>
            </a:custGeom>
            <a:solidFill>
              <a:srgbClr val="B78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41"/>
            <p:cNvSpPr/>
            <p:nvPr/>
          </p:nvSpPr>
          <p:spPr>
            <a:xfrm>
              <a:off x="3981089" y="3596343"/>
              <a:ext cx="191096" cy="78956"/>
            </a:xfrm>
            <a:custGeom>
              <a:avLst/>
              <a:gdLst/>
              <a:ahLst/>
              <a:cxnLst/>
              <a:rect l="l" t="t" r="r" b="b"/>
              <a:pathLst>
                <a:path w="13706" h="5663" extrusionOk="0">
                  <a:moveTo>
                    <a:pt x="2372" y="0"/>
                  </a:moveTo>
                  <a:lnTo>
                    <a:pt x="1" y="4469"/>
                  </a:lnTo>
                  <a:cubicBezTo>
                    <a:pt x="1" y="4469"/>
                    <a:pt x="2858" y="5593"/>
                    <a:pt x="3800" y="5654"/>
                  </a:cubicBezTo>
                  <a:cubicBezTo>
                    <a:pt x="3895" y="5660"/>
                    <a:pt x="4054" y="5663"/>
                    <a:pt x="4265" y="5663"/>
                  </a:cubicBezTo>
                  <a:cubicBezTo>
                    <a:pt x="6162" y="5663"/>
                    <a:pt x="12235" y="5441"/>
                    <a:pt x="12646" y="5441"/>
                  </a:cubicBezTo>
                  <a:cubicBezTo>
                    <a:pt x="12652" y="5441"/>
                    <a:pt x="12658" y="5441"/>
                    <a:pt x="12664" y="5441"/>
                  </a:cubicBezTo>
                  <a:cubicBezTo>
                    <a:pt x="13589" y="5441"/>
                    <a:pt x="13705" y="3190"/>
                    <a:pt x="13071" y="2979"/>
                  </a:cubicBezTo>
                  <a:cubicBezTo>
                    <a:pt x="12676" y="2827"/>
                    <a:pt x="2372" y="0"/>
                    <a:pt x="2372"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 name="Google Shape;607;p41"/>
            <p:cNvSpPr/>
            <p:nvPr/>
          </p:nvSpPr>
          <p:spPr>
            <a:xfrm>
              <a:off x="4073486" y="3622193"/>
              <a:ext cx="16968" cy="28833"/>
            </a:xfrm>
            <a:custGeom>
              <a:avLst/>
              <a:gdLst/>
              <a:ahLst/>
              <a:cxnLst/>
              <a:rect l="l" t="t" r="r" b="b"/>
              <a:pathLst>
                <a:path w="1217" h="2068" extrusionOk="0">
                  <a:moveTo>
                    <a:pt x="1216" y="0"/>
                  </a:moveTo>
                  <a:lnTo>
                    <a:pt x="1216" y="0"/>
                  </a:lnTo>
                  <a:cubicBezTo>
                    <a:pt x="456" y="426"/>
                    <a:pt x="0" y="1216"/>
                    <a:pt x="31" y="2067"/>
                  </a:cubicBezTo>
                  <a:cubicBezTo>
                    <a:pt x="152" y="1672"/>
                    <a:pt x="304" y="1308"/>
                    <a:pt x="487" y="943"/>
                  </a:cubicBezTo>
                  <a:cubicBezTo>
                    <a:pt x="699" y="639"/>
                    <a:pt x="943" y="304"/>
                    <a:pt x="121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41"/>
            <p:cNvSpPr/>
            <p:nvPr/>
          </p:nvSpPr>
          <p:spPr>
            <a:xfrm>
              <a:off x="4058651" y="3616686"/>
              <a:ext cx="14849" cy="27564"/>
            </a:xfrm>
            <a:custGeom>
              <a:avLst/>
              <a:gdLst/>
              <a:ahLst/>
              <a:cxnLst/>
              <a:rect l="l" t="t" r="r" b="b"/>
              <a:pathLst>
                <a:path w="1065" h="1977" extrusionOk="0">
                  <a:moveTo>
                    <a:pt x="1003" y="0"/>
                  </a:moveTo>
                  <a:lnTo>
                    <a:pt x="1003" y="0"/>
                  </a:lnTo>
                  <a:cubicBezTo>
                    <a:pt x="700" y="213"/>
                    <a:pt x="456" y="517"/>
                    <a:pt x="304" y="882"/>
                  </a:cubicBezTo>
                  <a:cubicBezTo>
                    <a:pt x="92" y="1216"/>
                    <a:pt x="0" y="1581"/>
                    <a:pt x="31" y="1976"/>
                  </a:cubicBezTo>
                  <a:cubicBezTo>
                    <a:pt x="61" y="1976"/>
                    <a:pt x="183" y="1490"/>
                    <a:pt x="456" y="943"/>
                  </a:cubicBezTo>
                  <a:cubicBezTo>
                    <a:pt x="730" y="426"/>
                    <a:pt x="1064" y="31"/>
                    <a:pt x="100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 name="Google Shape;609;p41"/>
            <p:cNvSpPr/>
            <p:nvPr/>
          </p:nvSpPr>
          <p:spPr>
            <a:xfrm>
              <a:off x="4042547" y="3611597"/>
              <a:ext cx="13580" cy="28833"/>
            </a:xfrm>
            <a:custGeom>
              <a:avLst/>
              <a:gdLst/>
              <a:ahLst/>
              <a:cxnLst/>
              <a:rect l="l" t="t" r="r" b="b"/>
              <a:pathLst>
                <a:path w="974" h="2068" extrusionOk="0">
                  <a:moveTo>
                    <a:pt x="973" y="1"/>
                  </a:moveTo>
                  <a:cubicBezTo>
                    <a:pt x="304" y="457"/>
                    <a:pt x="0" y="1277"/>
                    <a:pt x="183" y="2068"/>
                  </a:cubicBezTo>
                  <a:cubicBezTo>
                    <a:pt x="244" y="1703"/>
                    <a:pt x="304" y="1338"/>
                    <a:pt x="426" y="973"/>
                  </a:cubicBezTo>
                  <a:cubicBezTo>
                    <a:pt x="578" y="639"/>
                    <a:pt x="760" y="305"/>
                    <a:pt x="97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41"/>
            <p:cNvSpPr/>
            <p:nvPr/>
          </p:nvSpPr>
          <p:spPr>
            <a:xfrm>
              <a:off x="4036190" y="3588605"/>
              <a:ext cx="13148" cy="35302"/>
            </a:xfrm>
            <a:custGeom>
              <a:avLst/>
              <a:gdLst/>
              <a:ahLst/>
              <a:cxnLst/>
              <a:rect l="l" t="t" r="r" b="b"/>
              <a:pathLst>
                <a:path w="943" h="2532" extrusionOk="0">
                  <a:moveTo>
                    <a:pt x="320" y="1"/>
                  </a:moveTo>
                  <a:cubicBezTo>
                    <a:pt x="259" y="1"/>
                    <a:pt x="198" y="23"/>
                    <a:pt x="152" y="69"/>
                  </a:cubicBezTo>
                  <a:cubicBezTo>
                    <a:pt x="61" y="130"/>
                    <a:pt x="31" y="251"/>
                    <a:pt x="0" y="343"/>
                  </a:cubicBezTo>
                  <a:cubicBezTo>
                    <a:pt x="0" y="434"/>
                    <a:pt x="0" y="525"/>
                    <a:pt x="0" y="616"/>
                  </a:cubicBezTo>
                  <a:cubicBezTo>
                    <a:pt x="0" y="799"/>
                    <a:pt x="31" y="951"/>
                    <a:pt x="61" y="1133"/>
                  </a:cubicBezTo>
                  <a:cubicBezTo>
                    <a:pt x="152" y="1406"/>
                    <a:pt x="244" y="1680"/>
                    <a:pt x="396" y="1923"/>
                  </a:cubicBezTo>
                  <a:cubicBezTo>
                    <a:pt x="517" y="2136"/>
                    <a:pt x="669" y="2349"/>
                    <a:pt x="852" y="2531"/>
                  </a:cubicBezTo>
                  <a:cubicBezTo>
                    <a:pt x="882" y="2531"/>
                    <a:pt x="700" y="2288"/>
                    <a:pt x="487" y="1862"/>
                  </a:cubicBezTo>
                  <a:cubicBezTo>
                    <a:pt x="365" y="1619"/>
                    <a:pt x="304" y="1346"/>
                    <a:pt x="244" y="1102"/>
                  </a:cubicBezTo>
                  <a:cubicBezTo>
                    <a:pt x="183" y="951"/>
                    <a:pt x="183" y="768"/>
                    <a:pt x="183" y="616"/>
                  </a:cubicBezTo>
                  <a:cubicBezTo>
                    <a:pt x="183" y="464"/>
                    <a:pt x="183" y="251"/>
                    <a:pt x="274" y="191"/>
                  </a:cubicBezTo>
                  <a:cubicBezTo>
                    <a:pt x="289" y="175"/>
                    <a:pt x="312" y="168"/>
                    <a:pt x="339" y="168"/>
                  </a:cubicBezTo>
                  <a:cubicBezTo>
                    <a:pt x="365" y="168"/>
                    <a:pt x="396" y="175"/>
                    <a:pt x="426" y="191"/>
                  </a:cubicBezTo>
                  <a:cubicBezTo>
                    <a:pt x="456" y="251"/>
                    <a:pt x="487" y="312"/>
                    <a:pt x="517" y="373"/>
                  </a:cubicBezTo>
                  <a:cubicBezTo>
                    <a:pt x="578" y="525"/>
                    <a:pt x="639" y="677"/>
                    <a:pt x="669" y="829"/>
                  </a:cubicBezTo>
                  <a:cubicBezTo>
                    <a:pt x="760" y="1102"/>
                    <a:pt x="791" y="1346"/>
                    <a:pt x="821" y="1619"/>
                  </a:cubicBezTo>
                  <a:cubicBezTo>
                    <a:pt x="821" y="2075"/>
                    <a:pt x="791" y="2379"/>
                    <a:pt x="821" y="2379"/>
                  </a:cubicBezTo>
                  <a:cubicBezTo>
                    <a:pt x="912" y="2136"/>
                    <a:pt x="943" y="1893"/>
                    <a:pt x="912" y="1619"/>
                  </a:cubicBezTo>
                  <a:cubicBezTo>
                    <a:pt x="912" y="1346"/>
                    <a:pt x="882" y="1072"/>
                    <a:pt x="821" y="799"/>
                  </a:cubicBezTo>
                  <a:cubicBezTo>
                    <a:pt x="791" y="616"/>
                    <a:pt x="730" y="464"/>
                    <a:pt x="669" y="312"/>
                  </a:cubicBezTo>
                  <a:cubicBezTo>
                    <a:pt x="639" y="221"/>
                    <a:pt x="578" y="130"/>
                    <a:pt x="487" y="69"/>
                  </a:cubicBezTo>
                  <a:cubicBezTo>
                    <a:pt x="441" y="23"/>
                    <a:pt x="380" y="1"/>
                    <a:pt x="32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41"/>
            <p:cNvSpPr/>
            <p:nvPr/>
          </p:nvSpPr>
          <p:spPr>
            <a:xfrm>
              <a:off x="4018385" y="3618805"/>
              <a:ext cx="28833" cy="15588"/>
            </a:xfrm>
            <a:custGeom>
              <a:avLst/>
              <a:gdLst/>
              <a:ahLst/>
              <a:cxnLst/>
              <a:rect l="l" t="t" r="r" b="b"/>
              <a:pathLst>
                <a:path w="2068" h="1118" extrusionOk="0">
                  <a:moveTo>
                    <a:pt x="1429" y="0"/>
                  </a:moveTo>
                  <a:cubicBezTo>
                    <a:pt x="1156" y="0"/>
                    <a:pt x="913" y="31"/>
                    <a:pt x="700" y="92"/>
                  </a:cubicBezTo>
                  <a:cubicBezTo>
                    <a:pt x="548" y="122"/>
                    <a:pt x="396" y="183"/>
                    <a:pt x="274" y="243"/>
                  </a:cubicBezTo>
                  <a:cubicBezTo>
                    <a:pt x="92" y="335"/>
                    <a:pt x="1" y="517"/>
                    <a:pt x="31" y="730"/>
                  </a:cubicBezTo>
                  <a:cubicBezTo>
                    <a:pt x="62" y="912"/>
                    <a:pt x="214" y="1064"/>
                    <a:pt x="426" y="1095"/>
                  </a:cubicBezTo>
                  <a:cubicBezTo>
                    <a:pt x="487" y="1110"/>
                    <a:pt x="563" y="1117"/>
                    <a:pt x="643" y="1117"/>
                  </a:cubicBezTo>
                  <a:cubicBezTo>
                    <a:pt x="723" y="1117"/>
                    <a:pt x="806" y="1110"/>
                    <a:pt x="882" y="1095"/>
                  </a:cubicBezTo>
                  <a:cubicBezTo>
                    <a:pt x="1125" y="1034"/>
                    <a:pt x="1338" y="912"/>
                    <a:pt x="1551" y="760"/>
                  </a:cubicBezTo>
                  <a:cubicBezTo>
                    <a:pt x="1733" y="639"/>
                    <a:pt x="1885" y="487"/>
                    <a:pt x="2007" y="304"/>
                  </a:cubicBezTo>
                  <a:lnTo>
                    <a:pt x="2007" y="304"/>
                  </a:lnTo>
                  <a:cubicBezTo>
                    <a:pt x="1825" y="395"/>
                    <a:pt x="1642" y="547"/>
                    <a:pt x="1460" y="669"/>
                  </a:cubicBezTo>
                  <a:cubicBezTo>
                    <a:pt x="1277" y="821"/>
                    <a:pt x="1065" y="912"/>
                    <a:pt x="852" y="943"/>
                  </a:cubicBezTo>
                  <a:cubicBezTo>
                    <a:pt x="791" y="958"/>
                    <a:pt x="723" y="965"/>
                    <a:pt x="654" y="965"/>
                  </a:cubicBezTo>
                  <a:cubicBezTo>
                    <a:pt x="586" y="965"/>
                    <a:pt x="518" y="958"/>
                    <a:pt x="457" y="943"/>
                  </a:cubicBezTo>
                  <a:cubicBezTo>
                    <a:pt x="335" y="912"/>
                    <a:pt x="244" y="821"/>
                    <a:pt x="214" y="699"/>
                  </a:cubicBezTo>
                  <a:cubicBezTo>
                    <a:pt x="183" y="578"/>
                    <a:pt x="244" y="456"/>
                    <a:pt x="366" y="426"/>
                  </a:cubicBezTo>
                  <a:cubicBezTo>
                    <a:pt x="487" y="365"/>
                    <a:pt x="609" y="304"/>
                    <a:pt x="761" y="274"/>
                  </a:cubicBezTo>
                  <a:cubicBezTo>
                    <a:pt x="973" y="213"/>
                    <a:pt x="1217" y="183"/>
                    <a:pt x="1429" y="152"/>
                  </a:cubicBezTo>
                  <a:cubicBezTo>
                    <a:pt x="1575" y="130"/>
                    <a:pt x="1701" y="124"/>
                    <a:pt x="1801" y="124"/>
                  </a:cubicBezTo>
                  <a:cubicBezTo>
                    <a:pt x="1910" y="124"/>
                    <a:pt x="1989" y="131"/>
                    <a:pt x="2031" y="131"/>
                  </a:cubicBezTo>
                  <a:cubicBezTo>
                    <a:pt x="2055" y="131"/>
                    <a:pt x="2068" y="129"/>
                    <a:pt x="2068" y="122"/>
                  </a:cubicBezTo>
                  <a:cubicBezTo>
                    <a:pt x="1855" y="31"/>
                    <a:pt x="1642" y="0"/>
                    <a:pt x="142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 name="Google Shape;612;p41"/>
            <p:cNvSpPr/>
            <p:nvPr/>
          </p:nvSpPr>
          <p:spPr>
            <a:xfrm>
              <a:off x="4094246" y="3628091"/>
              <a:ext cx="11879" cy="24204"/>
            </a:xfrm>
            <a:custGeom>
              <a:avLst/>
              <a:gdLst/>
              <a:ahLst/>
              <a:cxnLst/>
              <a:rect l="l" t="t" r="r" b="b"/>
              <a:pathLst>
                <a:path w="852" h="1736" extrusionOk="0">
                  <a:moveTo>
                    <a:pt x="848" y="1"/>
                  </a:moveTo>
                  <a:cubicBezTo>
                    <a:pt x="802" y="1"/>
                    <a:pt x="384" y="246"/>
                    <a:pt x="183" y="763"/>
                  </a:cubicBezTo>
                  <a:cubicBezTo>
                    <a:pt x="1" y="1067"/>
                    <a:pt x="1" y="1432"/>
                    <a:pt x="122" y="1736"/>
                  </a:cubicBezTo>
                  <a:cubicBezTo>
                    <a:pt x="183" y="1432"/>
                    <a:pt x="244" y="1128"/>
                    <a:pt x="335" y="824"/>
                  </a:cubicBezTo>
                  <a:cubicBezTo>
                    <a:pt x="487" y="550"/>
                    <a:pt x="639" y="277"/>
                    <a:pt x="852" y="3"/>
                  </a:cubicBezTo>
                  <a:cubicBezTo>
                    <a:pt x="852" y="1"/>
                    <a:pt x="850" y="1"/>
                    <a:pt x="84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 name="Google Shape;613;p41"/>
            <p:cNvSpPr/>
            <p:nvPr/>
          </p:nvSpPr>
          <p:spPr>
            <a:xfrm>
              <a:off x="3995924" y="3659029"/>
              <a:ext cx="153437" cy="12827"/>
            </a:xfrm>
            <a:custGeom>
              <a:avLst/>
              <a:gdLst/>
              <a:ahLst/>
              <a:cxnLst/>
              <a:rect l="l" t="t" r="r" b="b"/>
              <a:pathLst>
                <a:path w="11005" h="920" extrusionOk="0">
                  <a:moveTo>
                    <a:pt x="7" y="0"/>
                  </a:moveTo>
                  <a:cubicBezTo>
                    <a:pt x="3" y="0"/>
                    <a:pt x="1" y="1"/>
                    <a:pt x="1" y="3"/>
                  </a:cubicBezTo>
                  <a:cubicBezTo>
                    <a:pt x="122" y="64"/>
                    <a:pt x="244" y="124"/>
                    <a:pt x="396" y="185"/>
                  </a:cubicBezTo>
                  <a:cubicBezTo>
                    <a:pt x="761" y="337"/>
                    <a:pt x="1125" y="459"/>
                    <a:pt x="1521" y="550"/>
                  </a:cubicBezTo>
                  <a:cubicBezTo>
                    <a:pt x="2670" y="796"/>
                    <a:pt x="3868" y="919"/>
                    <a:pt x="5049" y="919"/>
                  </a:cubicBezTo>
                  <a:cubicBezTo>
                    <a:pt x="5180" y="919"/>
                    <a:pt x="5311" y="918"/>
                    <a:pt x="5442" y="915"/>
                  </a:cubicBezTo>
                  <a:cubicBezTo>
                    <a:pt x="6992" y="915"/>
                    <a:pt x="8390" y="854"/>
                    <a:pt x="9393" y="793"/>
                  </a:cubicBezTo>
                  <a:lnTo>
                    <a:pt x="10579" y="732"/>
                  </a:lnTo>
                  <a:cubicBezTo>
                    <a:pt x="10731" y="732"/>
                    <a:pt x="10883" y="702"/>
                    <a:pt x="11004" y="702"/>
                  </a:cubicBezTo>
                  <a:cubicBezTo>
                    <a:pt x="10883" y="672"/>
                    <a:pt x="10731" y="672"/>
                    <a:pt x="10579" y="672"/>
                  </a:cubicBezTo>
                  <a:lnTo>
                    <a:pt x="9393" y="672"/>
                  </a:lnTo>
                  <a:lnTo>
                    <a:pt x="5442" y="732"/>
                  </a:lnTo>
                  <a:cubicBezTo>
                    <a:pt x="5281" y="736"/>
                    <a:pt x="5120" y="738"/>
                    <a:pt x="4959" y="738"/>
                  </a:cubicBezTo>
                  <a:cubicBezTo>
                    <a:pt x="3813" y="738"/>
                    <a:pt x="2670" y="642"/>
                    <a:pt x="1551" y="428"/>
                  </a:cubicBezTo>
                  <a:cubicBezTo>
                    <a:pt x="634" y="228"/>
                    <a:pt x="68" y="0"/>
                    <a:pt x="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41"/>
            <p:cNvSpPr/>
            <p:nvPr/>
          </p:nvSpPr>
          <p:spPr>
            <a:xfrm>
              <a:off x="3991685" y="3650175"/>
              <a:ext cx="69517" cy="24999"/>
            </a:xfrm>
            <a:custGeom>
              <a:avLst/>
              <a:gdLst/>
              <a:ahLst/>
              <a:cxnLst/>
              <a:rect l="l" t="t" r="r" b="b"/>
              <a:pathLst>
                <a:path w="4986" h="1793" extrusionOk="0">
                  <a:moveTo>
                    <a:pt x="2288" y="1"/>
                  </a:moveTo>
                  <a:cubicBezTo>
                    <a:pt x="1741" y="1"/>
                    <a:pt x="1202" y="132"/>
                    <a:pt x="700" y="395"/>
                  </a:cubicBezTo>
                  <a:cubicBezTo>
                    <a:pt x="457" y="516"/>
                    <a:pt x="214" y="668"/>
                    <a:pt x="1" y="881"/>
                  </a:cubicBezTo>
                  <a:cubicBezTo>
                    <a:pt x="274" y="759"/>
                    <a:pt x="518" y="638"/>
                    <a:pt x="761" y="516"/>
                  </a:cubicBezTo>
                  <a:cubicBezTo>
                    <a:pt x="1266" y="289"/>
                    <a:pt x="1813" y="167"/>
                    <a:pt x="2367" y="167"/>
                  </a:cubicBezTo>
                  <a:cubicBezTo>
                    <a:pt x="2480" y="167"/>
                    <a:pt x="2593" y="172"/>
                    <a:pt x="2706" y="182"/>
                  </a:cubicBezTo>
                  <a:cubicBezTo>
                    <a:pt x="3375" y="334"/>
                    <a:pt x="3952" y="699"/>
                    <a:pt x="4378" y="1185"/>
                  </a:cubicBezTo>
                  <a:cubicBezTo>
                    <a:pt x="4560" y="1428"/>
                    <a:pt x="4773" y="1611"/>
                    <a:pt x="4986" y="1793"/>
                  </a:cubicBezTo>
                  <a:cubicBezTo>
                    <a:pt x="4834" y="1550"/>
                    <a:pt x="4682" y="1337"/>
                    <a:pt x="4469" y="1124"/>
                  </a:cubicBezTo>
                  <a:cubicBezTo>
                    <a:pt x="4287" y="881"/>
                    <a:pt x="4044" y="668"/>
                    <a:pt x="3800" y="486"/>
                  </a:cubicBezTo>
                  <a:cubicBezTo>
                    <a:pt x="3496" y="243"/>
                    <a:pt x="3132" y="91"/>
                    <a:pt x="2737" y="30"/>
                  </a:cubicBezTo>
                  <a:cubicBezTo>
                    <a:pt x="2587" y="10"/>
                    <a:pt x="2437" y="1"/>
                    <a:pt x="228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 name="Google Shape;615;p41"/>
            <p:cNvSpPr/>
            <p:nvPr/>
          </p:nvSpPr>
          <p:spPr>
            <a:xfrm>
              <a:off x="3714285" y="3556510"/>
              <a:ext cx="198165" cy="120491"/>
            </a:xfrm>
            <a:custGeom>
              <a:avLst/>
              <a:gdLst/>
              <a:ahLst/>
              <a:cxnLst/>
              <a:rect l="l" t="t" r="r" b="b"/>
              <a:pathLst>
                <a:path w="14213" h="8642" extrusionOk="0">
                  <a:moveTo>
                    <a:pt x="10596" y="0"/>
                  </a:moveTo>
                  <a:cubicBezTo>
                    <a:pt x="10596" y="0"/>
                    <a:pt x="869" y="6383"/>
                    <a:pt x="504" y="6657"/>
                  </a:cubicBezTo>
                  <a:cubicBezTo>
                    <a:pt x="1" y="6992"/>
                    <a:pt x="476" y="8641"/>
                    <a:pt x="1265" y="8641"/>
                  </a:cubicBezTo>
                  <a:cubicBezTo>
                    <a:pt x="1334" y="8641"/>
                    <a:pt x="1404" y="8629"/>
                    <a:pt x="1477" y="8602"/>
                  </a:cubicBezTo>
                  <a:cubicBezTo>
                    <a:pt x="1903" y="8450"/>
                    <a:pt x="10079" y="6170"/>
                    <a:pt x="10961" y="5836"/>
                  </a:cubicBezTo>
                  <a:cubicBezTo>
                    <a:pt x="11842" y="5471"/>
                    <a:pt x="14213" y="3556"/>
                    <a:pt x="14213" y="3556"/>
                  </a:cubicBezTo>
                  <a:lnTo>
                    <a:pt x="10596" y="0"/>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 name="Google Shape;616;p41"/>
            <p:cNvSpPr/>
            <p:nvPr/>
          </p:nvSpPr>
          <p:spPr>
            <a:xfrm>
              <a:off x="3797592" y="3604820"/>
              <a:ext cx="24176" cy="22043"/>
            </a:xfrm>
            <a:custGeom>
              <a:avLst/>
              <a:gdLst/>
              <a:ahLst/>
              <a:cxnLst/>
              <a:rect l="l" t="t" r="r" b="b"/>
              <a:pathLst>
                <a:path w="1734" h="1581" extrusionOk="0">
                  <a:moveTo>
                    <a:pt x="1" y="0"/>
                  </a:moveTo>
                  <a:cubicBezTo>
                    <a:pt x="335" y="183"/>
                    <a:pt x="639" y="426"/>
                    <a:pt x="973" y="669"/>
                  </a:cubicBezTo>
                  <a:cubicBezTo>
                    <a:pt x="1247" y="943"/>
                    <a:pt x="1490" y="1246"/>
                    <a:pt x="1733" y="1581"/>
                  </a:cubicBezTo>
                  <a:cubicBezTo>
                    <a:pt x="1642" y="1155"/>
                    <a:pt x="1399" y="791"/>
                    <a:pt x="1095" y="547"/>
                  </a:cubicBezTo>
                  <a:cubicBezTo>
                    <a:pt x="791" y="243"/>
                    <a:pt x="396" y="31"/>
                    <a:pt x="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41"/>
            <p:cNvSpPr/>
            <p:nvPr/>
          </p:nvSpPr>
          <p:spPr>
            <a:xfrm>
              <a:off x="3812427" y="3593792"/>
              <a:ext cx="21625" cy="22085"/>
            </a:xfrm>
            <a:custGeom>
              <a:avLst/>
              <a:gdLst/>
              <a:ahLst/>
              <a:cxnLst/>
              <a:rect l="l" t="t" r="r" b="b"/>
              <a:pathLst>
                <a:path w="1551" h="1584" extrusionOk="0">
                  <a:moveTo>
                    <a:pt x="31" y="1"/>
                  </a:moveTo>
                  <a:cubicBezTo>
                    <a:pt x="1" y="62"/>
                    <a:pt x="426" y="305"/>
                    <a:pt x="821" y="761"/>
                  </a:cubicBezTo>
                  <a:cubicBezTo>
                    <a:pt x="1232" y="1172"/>
                    <a:pt x="1473" y="1583"/>
                    <a:pt x="1544" y="1583"/>
                  </a:cubicBezTo>
                  <a:cubicBezTo>
                    <a:pt x="1546" y="1583"/>
                    <a:pt x="1549" y="1583"/>
                    <a:pt x="1551" y="1582"/>
                  </a:cubicBezTo>
                  <a:cubicBezTo>
                    <a:pt x="1277" y="852"/>
                    <a:pt x="730" y="275"/>
                    <a:pt x="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 name="Google Shape;618;p41"/>
            <p:cNvSpPr/>
            <p:nvPr/>
          </p:nvSpPr>
          <p:spPr>
            <a:xfrm>
              <a:off x="3826829" y="3584046"/>
              <a:ext cx="19087" cy="24176"/>
            </a:xfrm>
            <a:custGeom>
              <a:avLst/>
              <a:gdLst/>
              <a:ahLst/>
              <a:cxnLst/>
              <a:rect l="l" t="t" r="r" b="b"/>
              <a:pathLst>
                <a:path w="1369" h="1734" extrusionOk="0">
                  <a:moveTo>
                    <a:pt x="1" y="1"/>
                  </a:moveTo>
                  <a:lnTo>
                    <a:pt x="1" y="1"/>
                  </a:lnTo>
                  <a:cubicBezTo>
                    <a:pt x="275" y="244"/>
                    <a:pt x="578" y="487"/>
                    <a:pt x="822" y="761"/>
                  </a:cubicBezTo>
                  <a:cubicBezTo>
                    <a:pt x="1034" y="1065"/>
                    <a:pt x="1217" y="1399"/>
                    <a:pt x="1369" y="1733"/>
                  </a:cubicBezTo>
                  <a:cubicBezTo>
                    <a:pt x="1308" y="913"/>
                    <a:pt x="761" y="244"/>
                    <a:pt x="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 name="Google Shape;619;p41"/>
            <p:cNvSpPr/>
            <p:nvPr/>
          </p:nvSpPr>
          <p:spPr>
            <a:xfrm>
              <a:off x="3830649" y="3557193"/>
              <a:ext cx="12297" cy="36195"/>
            </a:xfrm>
            <a:custGeom>
              <a:avLst/>
              <a:gdLst/>
              <a:ahLst/>
              <a:cxnLst/>
              <a:rect l="l" t="t" r="r" b="b"/>
              <a:pathLst>
                <a:path w="882" h="2596" extrusionOk="0">
                  <a:moveTo>
                    <a:pt x="361" y="1"/>
                  </a:moveTo>
                  <a:cubicBezTo>
                    <a:pt x="263" y="1"/>
                    <a:pt x="160" y="35"/>
                    <a:pt x="92" y="103"/>
                  </a:cubicBezTo>
                  <a:cubicBezTo>
                    <a:pt x="61" y="194"/>
                    <a:pt x="31" y="316"/>
                    <a:pt x="31" y="407"/>
                  </a:cubicBezTo>
                  <a:cubicBezTo>
                    <a:pt x="1" y="589"/>
                    <a:pt x="1" y="741"/>
                    <a:pt x="31" y="924"/>
                  </a:cubicBezTo>
                  <a:cubicBezTo>
                    <a:pt x="61" y="1197"/>
                    <a:pt x="92" y="1471"/>
                    <a:pt x="183" y="1745"/>
                  </a:cubicBezTo>
                  <a:cubicBezTo>
                    <a:pt x="244" y="1988"/>
                    <a:pt x="365" y="2231"/>
                    <a:pt x="517" y="2444"/>
                  </a:cubicBezTo>
                  <a:cubicBezTo>
                    <a:pt x="548" y="2444"/>
                    <a:pt x="426" y="2170"/>
                    <a:pt x="304" y="1714"/>
                  </a:cubicBezTo>
                  <a:cubicBezTo>
                    <a:pt x="244" y="1441"/>
                    <a:pt x="213" y="1167"/>
                    <a:pt x="183" y="893"/>
                  </a:cubicBezTo>
                  <a:cubicBezTo>
                    <a:pt x="183" y="741"/>
                    <a:pt x="183" y="589"/>
                    <a:pt x="183" y="407"/>
                  </a:cubicBezTo>
                  <a:cubicBezTo>
                    <a:pt x="183" y="346"/>
                    <a:pt x="213" y="286"/>
                    <a:pt x="244" y="225"/>
                  </a:cubicBezTo>
                  <a:cubicBezTo>
                    <a:pt x="261" y="189"/>
                    <a:pt x="290" y="174"/>
                    <a:pt x="322" y="174"/>
                  </a:cubicBezTo>
                  <a:cubicBezTo>
                    <a:pt x="345" y="174"/>
                    <a:pt x="370" y="182"/>
                    <a:pt x="396" y="194"/>
                  </a:cubicBezTo>
                  <a:cubicBezTo>
                    <a:pt x="487" y="225"/>
                    <a:pt x="548" y="407"/>
                    <a:pt x="608" y="559"/>
                  </a:cubicBezTo>
                  <a:cubicBezTo>
                    <a:pt x="639" y="711"/>
                    <a:pt x="669" y="863"/>
                    <a:pt x="700" y="1015"/>
                  </a:cubicBezTo>
                  <a:cubicBezTo>
                    <a:pt x="730" y="1289"/>
                    <a:pt x="730" y="1562"/>
                    <a:pt x="669" y="1836"/>
                  </a:cubicBezTo>
                  <a:cubicBezTo>
                    <a:pt x="608" y="2292"/>
                    <a:pt x="517" y="2596"/>
                    <a:pt x="548" y="2596"/>
                  </a:cubicBezTo>
                  <a:cubicBezTo>
                    <a:pt x="669" y="2383"/>
                    <a:pt x="760" y="2109"/>
                    <a:pt x="791" y="1866"/>
                  </a:cubicBezTo>
                  <a:cubicBezTo>
                    <a:pt x="852" y="1593"/>
                    <a:pt x="882" y="1289"/>
                    <a:pt x="852" y="1015"/>
                  </a:cubicBezTo>
                  <a:cubicBezTo>
                    <a:pt x="852" y="863"/>
                    <a:pt x="821" y="681"/>
                    <a:pt x="760" y="529"/>
                  </a:cubicBezTo>
                  <a:cubicBezTo>
                    <a:pt x="730" y="438"/>
                    <a:pt x="700" y="346"/>
                    <a:pt x="669" y="255"/>
                  </a:cubicBezTo>
                  <a:cubicBezTo>
                    <a:pt x="639" y="164"/>
                    <a:pt x="548" y="73"/>
                    <a:pt x="456" y="12"/>
                  </a:cubicBezTo>
                  <a:cubicBezTo>
                    <a:pt x="426" y="4"/>
                    <a:pt x="394" y="1"/>
                    <a:pt x="36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 name="Google Shape;620;p41"/>
            <p:cNvSpPr/>
            <p:nvPr/>
          </p:nvSpPr>
          <p:spPr>
            <a:xfrm>
              <a:off x="3837858" y="3583307"/>
              <a:ext cx="29251" cy="14319"/>
            </a:xfrm>
            <a:custGeom>
              <a:avLst/>
              <a:gdLst/>
              <a:ahLst/>
              <a:cxnLst/>
              <a:rect l="l" t="t" r="r" b="b"/>
              <a:pathLst>
                <a:path w="2098" h="1027" extrusionOk="0">
                  <a:moveTo>
                    <a:pt x="1505" y="1"/>
                  </a:moveTo>
                  <a:cubicBezTo>
                    <a:pt x="1429" y="1"/>
                    <a:pt x="1353" y="8"/>
                    <a:pt x="1277" y="23"/>
                  </a:cubicBezTo>
                  <a:cubicBezTo>
                    <a:pt x="1034" y="23"/>
                    <a:pt x="791" y="84"/>
                    <a:pt x="547" y="145"/>
                  </a:cubicBezTo>
                  <a:cubicBezTo>
                    <a:pt x="335" y="206"/>
                    <a:pt x="152" y="327"/>
                    <a:pt x="0" y="449"/>
                  </a:cubicBezTo>
                  <a:cubicBezTo>
                    <a:pt x="0" y="452"/>
                    <a:pt x="3" y="454"/>
                    <a:pt x="8" y="454"/>
                  </a:cubicBezTo>
                  <a:cubicBezTo>
                    <a:pt x="54" y="454"/>
                    <a:pt x="282" y="348"/>
                    <a:pt x="608" y="267"/>
                  </a:cubicBezTo>
                  <a:cubicBezTo>
                    <a:pt x="851" y="206"/>
                    <a:pt x="1094" y="175"/>
                    <a:pt x="1307" y="175"/>
                  </a:cubicBezTo>
                  <a:cubicBezTo>
                    <a:pt x="1459" y="175"/>
                    <a:pt x="1581" y="175"/>
                    <a:pt x="1702" y="206"/>
                  </a:cubicBezTo>
                  <a:cubicBezTo>
                    <a:pt x="1824" y="206"/>
                    <a:pt x="1946" y="297"/>
                    <a:pt x="1946" y="419"/>
                  </a:cubicBezTo>
                  <a:cubicBezTo>
                    <a:pt x="1946" y="540"/>
                    <a:pt x="1885" y="662"/>
                    <a:pt x="1794" y="753"/>
                  </a:cubicBezTo>
                  <a:cubicBezTo>
                    <a:pt x="1672" y="814"/>
                    <a:pt x="1550" y="844"/>
                    <a:pt x="1398" y="875"/>
                  </a:cubicBezTo>
                  <a:cubicBezTo>
                    <a:pt x="1186" y="875"/>
                    <a:pt x="943" y="844"/>
                    <a:pt x="730" y="783"/>
                  </a:cubicBezTo>
                  <a:cubicBezTo>
                    <a:pt x="517" y="723"/>
                    <a:pt x="304" y="662"/>
                    <a:pt x="91" y="601"/>
                  </a:cubicBezTo>
                  <a:lnTo>
                    <a:pt x="91" y="601"/>
                  </a:lnTo>
                  <a:cubicBezTo>
                    <a:pt x="274" y="753"/>
                    <a:pt x="456" y="844"/>
                    <a:pt x="699" y="905"/>
                  </a:cubicBezTo>
                  <a:cubicBezTo>
                    <a:pt x="912" y="996"/>
                    <a:pt x="1155" y="1027"/>
                    <a:pt x="1429" y="1027"/>
                  </a:cubicBezTo>
                  <a:cubicBezTo>
                    <a:pt x="1581" y="996"/>
                    <a:pt x="1733" y="966"/>
                    <a:pt x="1854" y="875"/>
                  </a:cubicBezTo>
                  <a:cubicBezTo>
                    <a:pt x="2006" y="783"/>
                    <a:pt x="2098" y="601"/>
                    <a:pt x="2098" y="419"/>
                  </a:cubicBezTo>
                  <a:cubicBezTo>
                    <a:pt x="2067" y="206"/>
                    <a:pt x="1915" y="54"/>
                    <a:pt x="1733" y="23"/>
                  </a:cubicBezTo>
                  <a:cubicBezTo>
                    <a:pt x="1657" y="8"/>
                    <a:pt x="1581" y="1"/>
                    <a:pt x="150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 name="Google Shape;621;p41"/>
            <p:cNvSpPr/>
            <p:nvPr/>
          </p:nvSpPr>
          <p:spPr>
            <a:xfrm>
              <a:off x="3737834" y="3637878"/>
              <a:ext cx="19087" cy="33490"/>
            </a:xfrm>
            <a:custGeom>
              <a:avLst/>
              <a:gdLst/>
              <a:ahLst/>
              <a:cxnLst/>
              <a:rect l="l" t="t" r="r" b="b"/>
              <a:pathLst>
                <a:path w="1369" h="2402" extrusionOk="0">
                  <a:moveTo>
                    <a:pt x="122" y="0"/>
                  </a:moveTo>
                  <a:cubicBezTo>
                    <a:pt x="62" y="0"/>
                    <a:pt x="1" y="0"/>
                    <a:pt x="1" y="31"/>
                  </a:cubicBezTo>
                  <a:cubicBezTo>
                    <a:pt x="153" y="61"/>
                    <a:pt x="274" y="122"/>
                    <a:pt x="366" y="213"/>
                  </a:cubicBezTo>
                  <a:cubicBezTo>
                    <a:pt x="457" y="334"/>
                    <a:pt x="548" y="456"/>
                    <a:pt x="639" y="578"/>
                  </a:cubicBezTo>
                  <a:cubicBezTo>
                    <a:pt x="730" y="730"/>
                    <a:pt x="852" y="882"/>
                    <a:pt x="943" y="1064"/>
                  </a:cubicBezTo>
                  <a:cubicBezTo>
                    <a:pt x="1126" y="1338"/>
                    <a:pt x="1186" y="1672"/>
                    <a:pt x="1156" y="2006"/>
                  </a:cubicBezTo>
                  <a:cubicBezTo>
                    <a:pt x="1126" y="2128"/>
                    <a:pt x="1095" y="2280"/>
                    <a:pt x="1034" y="2401"/>
                  </a:cubicBezTo>
                  <a:cubicBezTo>
                    <a:pt x="1034" y="2401"/>
                    <a:pt x="1217" y="2310"/>
                    <a:pt x="1277" y="2037"/>
                  </a:cubicBezTo>
                  <a:cubicBezTo>
                    <a:pt x="1369" y="1672"/>
                    <a:pt x="1308" y="1277"/>
                    <a:pt x="1095" y="973"/>
                  </a:cubicBezTo>
                  <a:cubicBezTo>
                    <a:pt x="1004" y="790"/>
                    <a:pt x="882" y="638"/>
                    <a:pt x="761" y="486"/>
                  </a:cubicBezTo>
                  <a:cubicBezTo>
                    <a:pt x="670" y="365"/>
                    <a:pt x="578" y="243"/>
                    <a:pt x="426" y="122"/>
                  </a:cubicBezTo>
                  <a:cubicBezTo>
                    <a:pt x="366" y="61"/>
                    <a:pt x="244" y="0"/>
                    <a:pt x="12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 name="Google Shape;622;p41"/>
            <p:cNvSpPr/>
            <p:nvPr/>
          </p:nvSpPr>
          <p:spPr>
            <a:xfrm>
              <a:off x="3784458" y="3614985"/>
              <a:ext cx="16536" cy="19938"/>
            </a:xfrm>
            <a:custGeom>
              <a:avLst/>
              <a:gdLst/>
              <a:ahLst/>
              <a:cxnLst/>
              <a:rect l="l" t="t" r="r" b="b"/>
              <a:pathLst>
                <a:path w="1186" h="1430" extrusionOk="0">
                  <a:moveTo>
                    <a:pt x="0" y="1"/>
                  </a:moveTo>
                  <a:lnTo>
                    <a:pt x="0" y="1"/>
                  </a:lnTo>
                  <a:cubicBezTo>
                    <a:pt x="244" y="183"/>
                    <a:pt x="487" y="396"/>
                    <a:pt x="730" y="609"/>
                  </a:cubicBezTo>
                  <a:cubicBezTo>
                    <a:pt x="912" y="882"/>
                    <a:pt x="1064" y="1156"/>
                    <a:pt x="1186" y="1429"/>
                  </a:cubicBezTo>
                  <a:cubicBezTo>
                    <a:pt x="1186" y="730"/>
                    <a:pt x="699" y="122"/>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 name="Google Shape;623;p41"/>
            <p:cNvSpPr/>
            <p:nvPr/>
          </p:nvSpPr>
          <p:spPr>
            <a:xfrm>
              <a:off x="3727238" y="3610746"/>
              <a:ext cx="171228" cy="64010"/>
            </a:xfrm>
            <a:custGeom>
              <a:avLst/>
              <a:gdLst/>
              <a:ahLst/>
              <a:cxnLst/>
              <a:rect l="l" t="t" r="r" b="b"/>
              <a:pathLst>
                <a:path w="12281" h="4591" extrusionOk="0">
                  <a:moveTo>
                    <a:pt x="12281" y="1"/>
                  </a:moveTo>
                  <a:lnTo>
                    <a:pt x="12281" y="1"/>
                  </a:lnTo>
                  <a:cubicBezTo>
                    <a:pt x="12129" y="92"/>
                    <a:pt x="11977" y="183"/>
                    <a:pt x="11855" y="305"/>
                  </a:cubicBezTo>
                  <a:cubicBezTo>
                    <a:pt x="11460" y="578"/>
                    <a:pt x="11065" y="821"/>
                    <a:pt x="10670" y="1034"/>
                  </a:cubicBezTo>
                  <a:cubicBezTo>
                    <a:pt x="10032" y="1369"/>
                    <a:pt x="9393" y="1642"/>
                    <a:pt x="8755" y="1885"/>
                  </a:cubicBezTo>
                  <a:cubicBezTo>
                    <a:pt x="8025" y="2159"/>
                    <a:pt x="7205" y="2432"/>
                    <a:pt x="6323" y="2676"/>
                  </a:cubicBezTo>
                  <a:cubicBezTo>
                    <a:pt x="4560" y="3192"/>
                    <a:pt x="2980" y="3648"/>
                    <a:pt x="1825" y="3983"/>
                  </a:cubicBezTo>
                  <a:lnTo>
                    <a:pt x="487" y="4408"/>
                  </a:lnTo>
                  <a:cubicBezTo>
                    <a:pt x="305" y="4439"/>
                    <a:pt x="153" y="4499"/>
                    <a:pt x="1" y="4591"/>
                  </a:cubicBezTo>
                  <a:cubicBezTo>
                    <a:pt x="153" y="4560"/>
                    <a:pt x="335" y="4530"/>
                    <a:pt x="487" y="4469"/>
                  </a:cubicBezTo>
                  <a:lnTo>
                    <a:pt x="1855" y="4074"/>
                  </a:lnTo>
                  <a:cubicBezTo>
                    <a:pt x="3010" y="3770"/>
                    <a:pt x="4621" y="3314"/>
                    <a:pt x="6354" y="2828"/>
                  </a:cubicBezTo>
                  <a:cubicBezTo>
                    <a:pt x="7235" y="2584"/>
                    <a:pt x="8086" y="2311"/>
                    <a:pt x="8816" y="2007"/>
                  </a:cubicBezTo>
                  <a:cubicBezTo>
                    <a:pt x="9454" y="1764"/>
                    <a:pt x="10092" y="1490"/>
                    <a:pt x="10700" y="1125"/>
                  </a:cubicBezTo>
                  <a:cubicBezTo>
                    <a:pt x="11126" y="913"/>
                    <a:pt x="11521" y="639"/>
                    <a:pt x="11886" y="335"/>
                  </a:cubicBezTo>
                  <a:cubicBezTo>
                    <a:pt x="12038" y="244"/>
                    <a:pt x="12159" y="122"/>
                    <a:pt x="1228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 name="Google Shape;624;p41"/>
            <p:cNvSpPr/>
            <p:nvPr/>
          </p:nvSpPr>
          <p:spPr>
            <a:xfrm>
              <a:off x="3841246" y="3608892"/>
              <a:ext cx="62309" cy="37477"/>
            </a:xfrm>
            <a:custGeom>
              <a:avLst/>
              <a:gdLst/>
              <a:ahLst/>
              <a:cxnLst/>
              <a:rect l="l" t="t" r="r" b="b"/>
              <a:pathLst>
                <a:path w="4469" h="2688" extrusionOk="0">
                  <a:moveTo>
                    <a:pt x="2981" y="1"/>
                  </a:moveTo>
                  <a:cubicBezTo>
                    <a:pt x="2509" y="1"/>
                    <a:pt x="2046" y="109"/>
                    <a:pt x="1611" y="316"/>
                  </a:cubicBezTo>
                  <a:cubicBezTo>
                    <a:pt x="1247" y="499"/>
                    <a:pt x="943" y="742"/>
                    <a:pt x="730" y="1076"/>
                  </a:cubicBezTo>
                  <a:cubicBezTo>
                    <a:pt x="548" y="1319"/>
                    <a:pt x="396" y="1593"/>
                    <a:pt x="274" y="1897"/>
                  </a:cubicBezTo>
                  <a:cubicBezTo>
                    <a:pt x="122" y="2140"/>
                    <a:pt x="31" y="2413"/>
                    <a:pt x="0" y="2687"/>
                  </a:cubicBezTo>
                  <a:cubicBezTo>
                    <a:pt x="122" y="2444"/>
                    <a:pt x="274" y="2201"/>
                    <a:pt x="365" y="1927"/>
                  </a:cubicBezTo>
                  <a:cubicBezTo>
                    <a:pt x="639" y="1319"/>
                    <a:pt x="1095" y="803"/>
                    <a:pt x="1672" y="468"/>
                  </a:cubicBezTo>
                  <a:cubicBezTo>
                    <a:pt x="2128" y="263"/>
                    <a:pt x="2618" y="160"/>
                    <a:pt x="3117" y="160"/>
                  </a:cubicBezTo>
                  <a:cubicBezTo>
                    <a:pt x="3283" y="160"/>
                    <a:pt x="3450" y="172"/>
                    <a:pt x="3618" y="195"/>
                  </a:cubicBezTo>
                  <a:cubicBezTo>
                    <a:pt x="4062" y="221"/>
                    <a:pt x="4372" y="292"/>
                    <a:pt x="4449" y="292"/>
                  </a:cubicBezTo>
                  <a:cubicBezTo>
                    <a:pt x="4462" y="292"/>
                    <a:pt x="4469" y="290"/>
                    <a:pt x="4469" y="286"/>
                  </a:cubicBezTo>
                  <a:cubicBezTo>
                    <a:pt x="4195" y="164"/>
                    <a:pt x="3921" y="73"/>
                    <a:pt x="3648" y="73"/>
                  </a:cubicBezTo>
                  <a:cubicBezTo>
                    <a:pt x="3425" y="25"/>
                    <a:pt x="3202" y="1"/>
                    <a:pt x="298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 name="Google Shape;625;p41"/>
            <p:cNvSpPr/>
            <p:nvPr/>
          </p:nvSpPr>
          <p:spPr>
            <a:xfrm>
              <a:off x="3458984" y="3002616"/>
              <a:ext cx="530596" cy="574668"/>
            </a:xfrm>
            <a:custGeom>
              <a:avLst/>
              <a:gdLst/>
              <a:ahLst/>
              <a:cxnLst/>
              <a:rect l="l" t="t" r="r" b="b"/>
              <a:pathLst>
                <a:path w="38056" h="41217" extrusionOk="0">
                  <a:moveTo>
                    <a:pt x="32828" y="0"/>
                  </a:moveTo>
                  <a:lnTo>
                    <a:pt x="30913" y="15593"/>
                  </a:lnTo>
                  <a:lnTo>
                    <a:pt x="20457" y="5532"/>
                  </a:lnTo>
                  <a:cubicBezTo>
                    <a:pt x="19423" y="4560"/>
                    <a:pt x="18147" y="3830"/>
                    <a:pt x="16779" y="3435"/>
                  </a:cubicBezTo>
                  <a:lnTo>
                    <a:pt x="13527" y="2523"/>
                  </a:lnTo>
                  <a:lnTo>
                    <a:pt x="5563" y="1763"/>
                  </a:lnTo>
                  <a:lnTo>
                    <a:pt x="152" y="4377"/>
                  </a:lnTo>
                  <a:cubicBezTo>
                    <a:pt x="152" y="4377"/>
                    <a:pt x="0" y="13070"/>
                    <a:pt x="943" y="18997"/>
                  </a:cubicBezTo>
                  <a:cubicBezTo>
                    <a:pt x="1186" y="20548"/>
                    <a:pt x="4347" y="25806"/>
                    <a:pt x="4256" y="27539"/>
                  </a:cubicBezTo>
                  <a:cubicBezTo>
                    <a:pt x="3770" y="36992"/>
                    <a:pt x="4864" y="41217"/>
                    <a:pt x="4864" y="41217"/>
                  </a:cubicBezTo>
                  <a:lnTo>
                    <a:pt x="24773" y="30122"/>
                  </a:lnTo>
                  <a:lnTo>
                    <a:pt x="19606" y="25958"/>
                  </a:lnTo>
                  <a:lnTo>
                    <a:pt x="19818" y="15958"/>
                  </a:lnTo>
                  <a:lnTo>
                    <a:pt x="27265" y="22949"/>
                  </a:lnTo>
                  <a:cubicBezTo>
                    <a:pt x="28390" y="24043"/>
                    <a:pt x="29910" y="24651"/>
                    <a:pt x="31460" y="24681"/>
                  </a:cubicBezTo>
                  <a:cubicBezTo>
                    <a:pt x="34074" y="24681"/>
                    <a:pt x="36384" y="22979"/>
                    <a:pt x="37174" y="20517"/>
                  </a:cubicBezTo>
                  <a:lnTo>
                    <a:pt x="38056" y="456"/>
                  </a:lnTo>
                  <a:lnTo>
                    <a:pt x="32828" y="0"/>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 name="Google Shape;626;p41"/>
            <p:cNvSpPr/>
            <p:nvPr/>
          </p:nvSpPr>
          <p:spPr>
            <a:xfrm>
              <a:off x="3305575" y="3060673"/>
              <a:ext cx="180123" cy="560684"/>
            </a:xfrm>
            <a:custGeom>
              <a:avLst/>
              <a:gdLst/>
              <a:ahLst/>
              <a:cxnLst/>
              <a:rect l="l" t="t" r="r" b="b"/>
              <a:pathLst>
                <a:path w="12919" h="40214" extrusionOk="0">
                  <a:moveTo>
                    <a:pt x="11642" y="0"/>
                  </a:moveTo>
                  <a:cubicBezTo>
                    <a:pt x="11642" y="0"/>
                    <a:pt x="7599" y="1520"/>
                    <a:pt x="6627" y="4681"/>
                  </a:cubicBezTo>
                  <a:cubicBezTo>
                    <a:pt x="5775" y="7478"/>
                    <a:pt x="2888" y="23253"/>
                    <a:pt x="2888" y="23253"/>
                  </a:cubicBezTo>
                  <a:lnTo>
                    <a:pt x="0" y="39971"/>
                  </a:lnTo>
                  <a:lnTo>
                    <a:pt x="6019" y="40214"/>
                  </a:lnTo>
                  <a:lnTo>
                    <a:pt x="12918" y="11733"/>
                  </a:lnTo>
                  <a:lnTo>
                    <a:pt x="11642" y="0"/>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 name="Google Shape;627;p41"/>
            <p:cNvSpPr/>
            <p:nvPr/>
          </p:nvSpPr>
          <p:spPr>
            <a:xfrm>
              <a:off x="3464073" y="3193740"/>
              <a:ext cx="27983" cy="124186"/>
            </a:xfrm>
            <a:custGeom>
              <a:avLst/>
              <a:gdLst/>
              <a:ahLst/>
              <a:cxnLst/>
              <a:rect l="l" t="t" r="r" b="b"/>
              <a:pathLst>
                <a:path w="2007" h="8907" extrusionOk="0">
                  <a:moveTo>
                    <a:pt x="2006" y="1"/>
                  </a:moveTo>
                  <a:lnTo>
                    <a:pt x="2006" y="1"/>
                  </a:lnTo>
                  <a:cubicBezTo>
                    <a:pt x="1946" y="92"/>
                    <a:pt x="1915" y="213"/>
                    <a:pt x="1915" y="335"/>
                  </a:cubicBezTo>
                  <a:cubicBezTo>
                    <a:pt x="1854" y="608"/>
                    <a:pt x="1763" y="912"/>
                    <a:pt x="1672" y="1308"/>
                  </a:cubicBezTo>
                  <a:cubicBezTo>
                    <a:pt x="1490" y="2128"/>
                    <a:pt x="1246" y="3223"/>
                    <a:pt x="1003" y="4438"/>
                  </a:cubicBezTo>
                  <a:lnTo>
                    <a:pt x="274" y="7599"/>
                  </a:lnTo>
                  <a:cubicBezTo>
                    <a:pt x="183" y="7964"/>
                    <a:pt x="122" y="8299"/>
                    <a:pt x="61" y="8542"/>
                  </a:cubicBezTo>
                  <a:cubicBezTo>
                    <a:pt x="31" y="8663"/>
                    <a:pt x="0" y="8785"/>
                    <a:pt x="0" y="8906"/>
                  </a:cubicBezTo>
                  <a:cubicBezTo>
                    <a:pt x="61" y="8785"/>
                    <a:pt x="91" y="8694"/>
                    <a:pt x="122" y="8572"/>
                  </a:cubicBezTo>
                  <a:cubicBezTo>
                    <a:pt x="213" y="8359"/>
                    <a:pt x="304" y="8025"/>
                    <a:pt x="395" y="7630"/>
                  </a:cubicBezTo>
                  <a:cubicBezTo>
                    <a:pt x="608" y="6840"/>
                    <a:pt x="882" y="5715"/>
                    <a:pt x="1155" y="4499"/>
                  </a:cubicBezTo>
                  <a:cubicBezTo>
                    <a:pt x="1429" y="3253"/>
                    <a:pt x="1672" y="2128"/>
                    <a:pt x="1794" y="1308"/>
                  </a:cubicBezTo>
                  <a:cubicBezTo>
                    <a:pt x="1885" y="912"/>
                    <a:pt x="1946" y="578"/>
                    <a:pt x="1976" y="365"/>
                  </a:cubicBezTo>
                  <a:cubicBezTo>
                    <a:pt x="2006" y="244"/>
                    <a:pt x="2006" y="122"/>
                    <a:pt x="200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 name="Google Shape;628;p41"/>
            <p:cNvSpPr/>
            <p:nvPr/>
          </p:nvSpPr>
          <p:spPr>
            <a:xfrm>
              <a:off x="3976014" y="3007273"/>
              <a:ext cx="3820" cy="22475"/>
            </a:xfrm>
            <a:custGeom>
              <a:avLst/>
              <a:gdLst/>
              <a:ahLst/>
              <a:cxnLst/>
              <a:rect l="l" t="t" r="r" b="b"/>
              <a:pathLst>
                <a:path w="274" h="1612" extrusionOk="0">
                  <a:moveTo>
                    <a:pt x="213" y="1"/>
                  </a:moveTo>
                  <a:cubicBezTo>
                    <a:pt x="91" y="274"/>
                    <a:pt x="31" y="517"/>
                    <a:pt x="61" y="791"/>
                  </a:cubicBezTo>
                  <a:cubicBezTo>
                    <a:pt x="0" y="1064"/>
                    <a:pt x="0" y="1338"/>
                    <a:pt x="61" y="1611"/>
                  </a:cubicBezTo>
                  <a:cubicBezTo>
                    <a:pt x="152" y="1368"/>
                    <a:pt x="213" y="1095"/>
                    <a:pt x="213" y="821"/>
                  </a:cubicBezTo>
                  <a:cubicBezTo>
                    <a:pt x="274" y="548"/>
                    <a:pt x="274" y="274"/>
                    <a:pt x="21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 name="Google Shape;629;p41"/>
            <p:cNvSpPr/>
            <p:nvPr/>
          </p:nvSpPr>
          <p:spPr>
            <a:xfrm>
              <a:off x="3954403" y="3006855"/>
              <a:ext cx="3402" cy="23312"/>
            </a:xfrm>
            <a:custGeom>
              <a:avLst/>
              <a:gdLst/>
              <a:ahLst/>
              <a:cxnLst/>
              <a:rect l="l" t="t" r="r" b="b"/>
              <a:pathLst>
                <a:path w="244" h="1672" extrusionOk="0">
                  <a:moveTo>
                    <a:pt x="152" y="0"/>
                  </a:moveTo>
                  <a:cubicBezTo>
                    <a:pt x="61" y="274"/>
                    <a:pt x="0" y="547"/>
                    <a:pt x="30" y="821"/>
                  </a:cubicBezTo>
                  <a:cubicBezTo>
                    <a:pt x="0" y="1125"/>
                    <a:pt x="0" y="1398"/>
                    <a:pt x="61" y="1672"/>
                  </a:cubicBezTo>
                  <a:cubicBezTo>
                    <a:pt x="182" y="1398"/>
                    <a:pt x="213" y="1125"/>
                    <a:pt x="213" y="851"/>
                  </a:cubicBezTo>
                  <a:cubicBezTo>
                    <a:pt x="243" y="547"/>
                    <a:pt x="213" y="274"/>
                    <a:pt x="15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 name="Google Shape;630;p41"/>
            <p:cNvSpPr/>
            <p:nvPr/>
          </p:nvSpPr>
          <p:spPr>
            <a:xfrm>
              <a:off x="3933210" y="3002616"/>
              <a:ext cx="3820" cy="26282"/>
            </a:xfrm>
            <a:custGeom>
              <a:avLst/>
              <a:gdLst/>
              <a:ahLst/>
              <a:cxnLst/>
              <a:rect l="l" t="t" r="r" b="b"/>
              <a:pathLst>
                <a:path w="274" h="1885" extrusionOk="0">
                  <a:moveTo>
                    <a:pt x="183" y="0"/>
                  </a:moveTo>
                  <a:cubicBezTo>
                    <a:pt x="91" y="304"/>
                    <a:pt x="31" y="638"/>
                    <a:pt x="31" y="942"/>
                  </a:cubicBezTo>
                  <a:cubicBezTo>
                    <a:pt x="0" y="1246"/>
                    <a:pt x="0" y="1581"/>
                    <a:pt x="91" y="1885"/>
                  </a:cubicBezTo>
                  <a:cubicBezTo>
                    <a:pt x="183" y="1581"/>
                    <a:pt x="213" y="1277"/>
                    <a:pt x="213" y="942"/>
                  </a:cubicBezTo>
                  <a:cubicBezTo>
                    <a:pt x="274" y="638"/>
                    <a:pt x="243" y="335"/>
                    <a:pt x="1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 name="Google Shape;631;p41"/>
            <p:cNvSpPr/>
            <p:nvPr/>
          </p:nvSpPr>
          <p:spPr>
            <a:xfrm>
              <a:off x="3888706" y="3214932"/>
              <a:ext cx="5103" cy="38147"/>
            </a:xfrm>
            <a:custGeom>
              <a:avLst/>
              <a:gdLst/>
              <a:ahLst/>
              <a:cxnLst/>
              <a:rect l="l" t="t" r="r" b="b"/>
              <a:pathLst>
                <a:path w="366" h="2736" extrusionOk="0">
                  <a:moveTo>
                    <a:pt x="62" y="0"/>
                  </a:moveTo>
                  <a:lnTo>
                    <a:pt x="62" y="0"/>
                  </a:lnTo>
                  <a:cubicBezTo>
                    <a:pt x="1" y="456"/>
                    <a:pt x="31" y="912"/>
                    <a:pt x="92" y="1368"/>
                  </a:cubicBezTo>
                  <a:cubicBezTo>
                    <a:pt x="122" y="1824"/>
                    <a:pt x="183" y="2280"/>
                    <a:pt x="335" y="2736"/>
                  </a:cubicBezTo>
                  <a:cubicBezTo>
                    <a:pt x="365" y="2280"/>
                    <a:pt x="335" y="1824"/>
                    <a:pt x="274" y="1368"/>
                  </a:cubicBezTo>
                  <a:cubicBezTo>
                    <a:pt x="244" y="882"/>
                    <a:pt x="183" y="426"/>
                    <a:pt x="6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 name="Google Shape;632;p41"/>
            <p:cNvSpPr/>
            <p:nvPr/>
          </p:nvSpPr>
          <p:spPr>
            <a:xfrm>
              <a:off x="3370840" y="3596762"/>
              <a:ext cx="5521" cy="23744"/>
            </a:xfrm>
            <a:custGeom>
              <a:avLst/>
              <a:gdLst/>
              <a:ahLst/>
              <a:cxnLst/>
              <a:rect l="l" t="t" r="r" b="b"/>
              <a:pathLst>
                <a:path w="396" h="1703" extrusionOk="0">
                  <a:moveTo>
                    <a:pt x="335" y="1"/>
                  </a:moveTo>
                  <a:lnTo>
                    <a:pt x="335" y="1"/>
                  </a:lnTo>
                  <a:cubicBezTo>
                    <a:pt x="213" y="244"/>
                    <a:pt x="122" y="548"/>
                    <a:pt x="122" y="821"/>
                  </a:cubicBezTo>
                  <a:cubicBezTo>
                    <a:pt x="31" y="1125"/>
                    <a:pt x="0" y="1399"/>
                    <a:pt x="61" y="1703"/>
                  </a:cubicBezTo>
                  <a:cubicBezTo>
                    <a:pt x="183" y="1429"/>
                    <a:pt x="274" y="1156"/>
                    <a:pt x="274" y="852"/>
                  </a:cubicBezTo>
                  <a:cubicBezTo>
                    <a:pt x="365" y="578"/>
                    <a:pt x="395" y="274"/>
                    <a:pt x="33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 name="Google Shape;633;p41"/>
            <p:cNvSpPr/>
            <p:nvPr/>
          </p:nvSpPr>
          <p:spPr>
            <a:xfrm>
              <a:off x="3344140" y="3596762"/>
              <a:ext cx="4671" cy="21625"/>
            </a:xfrm>
            <a:custGeom>
              <a:avLst/>
              <a:gdLst/>
              <a:ahLst/>
              <a:cxnLst/>
              <a:rect l="l" t="t" r="r" b="b"/>
              <a:pathLst>
                <a:path w="335" h="1551" extrusionOk="0">
                  <a:moveTo>
                    <a:pt x="274" y="1"/>
                  </a:moveTo>
                  <a:cubicBezTo>
                    <a:pt x="152" y="214"/>
                    <a:pt x="91" y="487"/>
                    <a:pt x="61" y="761"/>
                  </a:cubicBezTo>
                  <a:cubicBezTo>
                    <a:pt x="0" y="1004"/>
                    <a:pt x="0" y="1277"/>
                    <a:pt x="31" y="1551"/>
                  </a:cubicBezTo>
                  <a:cubicBezTo>
                    <a:pt x="152" y="1308"/>
                    <a:pt x="243" y="1034"/>
                    <a:pt x="243" y="791"/>
                  </a:cubicBezTo>
                  <a:cubicBezTo>
                    <a:pt x="304" y="517"/>
                    <a:pt x="335" y="244"/>
                    <a:pt x="27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4" name="Google Shape;634;p41"/>
            <p:cNvSpPr/>
            <p:nvPr/>
          </p:nvSpPr>
          <p:spPr>
            <a:xfrm>
              <a:off x="3317858" y="3593792"/>
              <a:ext cx="5103" cy="24176"/>
            </a:xfrm>
            <a:custGeom>
              <a:avLst/>
              <a:gdLst/>
              <a:ahLst/>
              <a:cxnLst/>
              <a:rect l="l" t="t" r="r" b="b"/>
              <a:pathLst>
                <a:path w="366" h="1734" extrusionOk="0">
                  <a:moveTo>
                    <a:pt x="305" y="1"/>
                  </a:moveTo>
                  <a:lnTo>
                    <a:pt x="305" y="1"/>
                  </a:lnTo>
                  <a:cubicBezTo>
                    <a:pt x="183" y="275"/>
                    <a:pt x="122" y="579"/>
                    <a:pt x="92" y="882"/>
                  </a:cubicBezTo>
                  <a:cubicBezTo>
                    <a:pt x="31" y="1156"/>
                    <a:pt x="1" y="1460"/>
                    <a:pt x="1" y="1734"/>
                  </a:cubicBezTo>
                  <a:cubicBezTo>
                    <a:pt x="153" y="1490"/>
                    <a:pt x="244" y="1186"/>
                    <a:pt x="274" y="913"/>
                  </a:cubicBezTo>
                  <a:cubicBezTo>
                    <a:pt x="335" y="609"/>
                    <a:pt x="365" y="305"/>
                    <a:pt x="30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5" name="Google Shape;635;p41"/>
            <p:cNvSpPr/>
            <p:nvPr/>
          </p:nvSpPr>
          <p:spPr>
            <a:xfrm>
              <a:off x="3422957" y="3087372"/>
              <a:ext cx="70786" cy="62727"/>
            </a:xfrm>
            <a:custGeom>
              <a:avLst/>
              <a:gdLst/>
              <a:ahLst/>
              <a:cxnLst/>
              <a:rect l="l" t="t" r="r" b="b"/>
              <a:pathLst>
                <a:path w="5077" h="4499" extrusionOk="0">
                  <a:moveTo>
                    <a:pt x="274" y="0"/>
                  </a:moveTo>
                  <a:cubicBezTo>
                    <a:pt x="183" y="0"/>
                    <a:pt x="92" y="0"/>
                    <a:pt x="1" y="31"/>
                  </a:cubicBezTo>
                  <a:cubicBezTo>
                    <a:pt x="1" y="61"/>
                    <a:pt x="396" y="31"/>
                    <a:pt x="1065" y="183"/>
                  </a:cubicBezTo>
                  <a:cubicBezTo>
                    <a:pt x="1916" y="365"/>
                    <a:pt x="2676" y="760"/>
                    <a:pt x="3344" y="1338"/>
                  </a:cubicBezTo>
                  <a:cubicBezTo>
                    <a:pt x="3983" y="1885"/>
                    <a:pt x="4469" y="2614"/>
                    <a:pt x="4773" y="3435"/>
                  </a:cubicBezTo>
                  <a:cubicBezTo>
                    <a:pt x="4986" y="4073"/>
                    <a:pt x="5016" y="4499"/>
                    <a:pt x="5047" y="4499"/>
                  </a:cubicBezTo>
                  <a:cubicBezTo>
                    <a:pt x="5077" y="4377"/>
                    <a:pt x="5077" y="4286"/>
                    <a:pt x="5047" y="4195"/>
                  </a:cubicBezTo>
                  <a:cubicBezTo>
                    <a:pt x="5016" y="3921"/>
                    <a:pt x="4955" y="3648"/>
                    <a:pt x="4895" y="3405"/>
                  </a:cubicBezTo>
                  <a:cubicBezTo>
                    <a:pt x="4621" y="2554"/>
                    <a:pt x="4135" y="1794"/>
                    <a:pt x="3466" y="1186"/>
                  </a:cubicBezTo>
                  <a:cubicBezTo>
                    <a:pt x="2767" y="608"/>
                    <a:pt x="1946" y="213"/>
                    <a:pt x="1065" y="61"/>
                  </a:cubicBezTo>
                  <a:cubicBezTo>
                    <a:pt x="822" y="0"/>
                    <a:pt x="548" y="0"/>
                    <a:pt x="27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 name="Google Shape;636;p41"/>
            <p:cNvSpPr/>
            <p:nvPr/>
          </p:nvSpPr>
          <p:spPr>
            <a:xfrm>
              <a:off x="3716655" y="3160264"/>
              <a:ext cx="21625" cy="124186"/>
            </a:xfrm>
            <a:custGeom>
              <a:avLst/>
              <a:gdLst/>
              <a:ahLst/>
              <a:cxnLst/>
              <a:rect l="l" t="t" r="r" b="b"/>
              <a:pathLst>
                <a:path w="1551" h="8907" extrusionOk="0">
                  <a:moveTo>
                    <a:pt x="30" y="0"/>
                  </a:moveTo>
                  <a:cubicBezTo>
                    <a:pt x="0" y="31"/>
                    <a:pt x="243" y="487"/>
                    <a:pt x="517" y="1277"/>
                  </a:cubicBezTo>
                  <a:cubicBezTo>
                    <a:pt x="1216" y="3313"/>
                    <a:pt x="1337" y="5502"/>
                    <a:pt x="851" y="7599"/>
                  </a:cubicBezTo>
                  <a:cubicBezTo>
                    <a:pt x="638" y="8420"/>
                    <a:pt x="456" y="8906"/>
                    <a:pt x="486" y="8906"/>
                  </a:cubicBezTo>
                  <a:cubicBezTo>
                    <a:pt x="547" y="8815"/>
                    <a:pt x="608" y="8693"/>
                    <a:pt x="669" y="8572"/>
                  </a:cubicBezTo>
                  <a:cubicBezTo>
                    <a:pt x="790" y="8268"/>
                    <a:pt x="882" y="7964"/>
                    <a:pt x="973" y="7630"/>
                  </a:cubicBezTo>
                  <a:cubicBezTo>
                    <a:pt x="1550" y="5532"/>
                    <a:pt x="1429" y="3253"/>
                    <a:pt x="638" y="1216"/>
                  </a:cubicBezTo>
                  <a:cubicBezTo>
                    <a:pt x="517" y="912"/>
                    <a:pt x="365" y="608"/>
                    <a:pt x="213" y="304"/>
                  </a:cubicBezTo>
                  <a:cubicBezTo>
                    <a:pt x="91" y="122"/>
                    <a:pt x="61" y="0"/>
                    <a:pt x="3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 name="Google Shape;637;p41"/>
            <p:cNvSpPr/>
            <p:nvPr/>
          </p:nvSpPr>
          <p:spPr>
            <a:xfrm>
              <a:off x="3614513" y="3328048"/>
              <a:ext cx="116141" cy="33532"/>
            </a:xfrm>
            <a:custGeom>
              <a:avLst/>
              <a:gdLst/>
              <a:ahLst/>
              <a:cxnLst/>
              <a:rect l="l" t="t" r="r" b="b"/>
              <a:pathLst>
                <a:path w="8330" h="2405" extrusionOk="0">
                  <a:moveTo>
                    <a:pt x="5" y="0"/>
                  </a:moveTo>
                  <a:cubicBezTo>
                    <a:pt x="2" y="0"/>
                    <a:pt x="1" y="1"/>
                    <a:pt x="1" y="3"/>
                  </a:cubicBezTo>
                  <a:cubicBezTo>
                    <a:pt x="92" y="64"/>
                    <a:pt x="183" y="155"/>
                    <a:pt x="274" y="185"/>
                  </a:cubicBezTo>
                  <a:cubicBezTo>
                    <a:pt x="457" y="307"/>
                    <a:pt x="761" y="489"/>
                    <a:pt x="1095" y="672"/>
                  </a:cubicBezTo>
                  <a:cubicBezTo>
                    <a:pt x="2949" y="1614"/>
                    <a:pt x="4986" y="2191"/>
                    <a:pt x="7053" y="2374"/>
                  </a:cubicBezTo>
                  <a:cubicBezTo>
                    <a:pt x="7448" y="2404"/>
                    <a:pt x="7752" y="2404"/>
                    <a:pt x="7995" y="2404"/>
                  </a:cubicBezTo>
                  <a:cubicBezTo>
                    <a:pt x="8086" y="2404"/>
                    <a:pt x="8208" y="2404"/>
                    <a:pt x="8329" y="2374"/>
                  </a:cubicBezTo>
                  <a:cubicBezTo>
                    <a:pt x="7904" y="2313"/>
                    <a:pt x="7478" y="2252"/>
                    <a:pt x="7053" y="2222"/>
                  </a:cubicBezTo>
                  <a:cubicBezTo>
                    <a:pt x="5016" y="1979"/>
                    <a:pt x="3040" y="1401"/>
                    <a:pt x="1156" y="550"/>
                  </a:cubicBezTo>
                  <a:cubicBezTo>
                    <a:pt x="496" y="235"/>
                    <a:pt x="53" y="0"/>
                    <a:pt x="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 name="Google Shape;638;p41"/>
            <p:cNvSpPr/>
            <p:nvPr/>
          </p:nvSpPr>
          <p:spPr>
            <a:xfrm>
              <a:off x="3607737" y="3322569"/>
              <a:ext cx="105531" cy="36780"/>
            </a:xfrm>
            <a:custGeom>
              <a:avLst/>
              <a:gdLst/>
              <a:ahLst/>
              <a:cxnLst/>
              <a:rect l="l" t="t" r="r" b="b"/>
              <a:pathLst>
                <a:path w="7569" h="2638" extrusionOk="0">
                  <a:moveTo>
                    <a:pt x="0" y="1"/>
                  </a:moveTo>
                  <a:cubicBezTo>
                    <a:pt x="1824" y="1581"/>
                    <a:pt x="4347" y="2129"/>
                    <a:pt x="6687" y="2615"/>
                  </a:cubicBezTo>
                  <a:cubicBezTo>
                    <a:pt x="6763" y="2630"/>
                    <a:pt x="6847" y="2638"/>
                    <a:pt x="6931" y="2638"/>
                  </a:cubicBezTo>
                  <a:cubicBezTo>
                    <a:pt x="7014" y="2638"/>
                    <a:pt x="7098" y="2630"/>
                    <a:pt x="7174" y="2615"/>
                  </a:cubicBezTo>
                  <a:cubicBezTo>
                    <a:pt x="7417" y="2524"/>
                    <a:pt x="7569" y="2280"/>
                    <a:pt x="7539" y="2007"/>
                  </a:cubicBezTo>
                  <a:cubicBezTo>
                    <a:pt x="7508" y="1733"/>
                    <a:pt x="7417" y="1490"/>
                    <a:pt x="7235" y="1308"/>
                  </a:cubicBezTo>
                  <a:cubicBezTo>
                    <a:pt x="6654" y="757"/>
                    <a:pt x="5853" y="455"/>
                    <a:pt x="5067" y="455"/>
                  </a:cubicBezTo>
                  <a:cubicBezTo>
                    <a:pt x="5030" y="455"/>
                    <a:pt x="4992" y="455"/>
                    <a:pt x="4955" y="457"/>
                  </a:cubicBezTo>
                  <a:cubicBezTo>
                    <a:pt x="4889" y="454"/>
                    <a:pt x="4824" y="453"/>
                    <a:pt x="4759" y="453"/>
                  </a:cubicBezTo>
                  <a:cubicBezTo>
                    <a:pt x="3977" y="453"/>
                    <a:pt x="3218" y="609"/>
                    <a:pt x="2432" y="609"/>
                  </a:cubicBezTo>
                  <a:cubicBezTo>
                    <a:pt x="2343" y="612"/>
                    <a:pt x="2252" y="614"/>
                    <a:pt x="2160" y="614"/>
                  </a:cubicBezTo>
                  <a:cubicBezTo>
                    <a:pt x="1404" y="614"/>
                    <a:pt x="569" y="488"/>
                    <a:pt x="0"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 name="Google Shape;639;p41"/>
            <p:cNvSpPr/>
            <p:nvPr/>
          </p:nvSpPr>
          <p:spPr>
            <a:xfrm>
              <a:off x="3474237" y="3203918"/>
              <a:ext cx="40280" cy="128843"/>
            </a:xfrm>
            <a:custGeom>
              <a:avLst/>
              <a:gdLst/>
              <a:ahLst/>
              <a:cxnLst/>
              <a:rect l="l" t="t" r="r" b="b"/>
              <a:pathLst>
                <a:path w="2889" h="9241" extrusionOk="0">
                  <a:moveTo>
                    <a:pt x="1156" y="0"/>
                  </a:moveTo>
                  <a:cubicBezTo>
                    <a:pt x="852" y="1733"/>
                    <a:pt x="365" y="3556"/>
                    <a:pt x="1" y="5350"/>
                  </a:cubicBezTo>
                  <a:lnTo>
                    <a:pt x="1885" y="9240"/>
                  </a:lnTo>
                  <a:cubicBezTo>
                    <a:pt x="2493" y="9058"/>
                    <a:pt x="2615" y="8359"/>
                    <a:pt x="2645" y="7690"/>
                  </a:cubicBezTo>
                  <a:cubicBezTo>
                    <a:pt x="2888" y="5046"/>
                    <a:pt x="2372" y="2371"/>
                    <a:pt x="115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 name="Google Shape;640;p41"/>
            <p:cNvSpPr/>
            <p:nvPr/>
          </p:nvSpPr>
          <p:spPr>
            <a:xfrm>
              <a:off x="3354304" y="3226226"/>
              <a:ext cx="130976" cy="122248"/>
            </a:xfrm>
            <a:custGeom>
              <a:avLst/>
              <a:gdLst/>
              <a:ahLst/>
              <a:cxnLst/>
              <a:rect l="l" t="t" r="r" b="b"/>
              <a:pathLst>
                <a:path w="9394" h="8768" extrusionOk="0">
                  <a:moveTo>
                    <a:pt x="8561" y="0"/>
                  </a:moveTo>
                  <a:cubicBezTo>
                    <a:pt x="8136" y="0"/>
                    <a:pt x="7722" y="155"/>
                    <a:pt x="7417" y="437"/>
                  </a:cubicBezTo>
                  <a:cubicBezTo>
                    <a:pt x="6840" y="832"/>
                    <a:pt x="6536" y="1652"/>
                    <a:pt x="6353" y="2503"/>
                  </a:cubicBezTo>
                  <a:cubicBezTo>
                    <a:pt x="6262" y="2929"/>
                    <a:pt x="6201" y="3385"/>
                    <a:pt x="6080" y="3841"/>
                  </a:cubicBezTo>
                  <a:cubicBezTo>
                    <a:pt x="5989" y="4297"/>
                    <a:pt x="5776" y="4722"/>
                    <a:pt x="5502" y="5117"/>
                  </a:cubicBezTo>
                  <a:cubicBezTo>
                    <a:pt x="5198" y="5482"/>
                    <a:pt x="4803" y="5725"/>
                    <a:pt x="4317" y="5817"/>
                  </a:cubicBezTo>
                  <a:cubicBezTo>
                    <a:pt x="3891" y="5877"/>
                    <a:pt x="3435" y="5908"/>
                    <a:pt x="2980" y="5938"/>
                  </a:cubicBezTo>
                  <a:cubicBezTo>
                    <a:pt x="2554" y="5938"/>
                    <a:pt x="2128" y="6029"/>
                    <a:pt x="1764" y="6212"/>
                  </a:cubicBezTo>
                  <a:cubicBezTo>
                    <a:pt x="943" y="6607"/>
                    <a:pt x="305" y="7336"/>
                    <a:pt x="92" y="8218"/>
                  </a:cubicBezTo>
                  <a:cubicBezTo>
                    <a:pt x="31" y="8339"/>
                    <a:pt x="31" y="8491"/>
                    <a:pt x="1" y="8643"/>
                  </a:cubicBezTo>
                  <a:cubicBezTo>
                    <a:pt x="1" y="8674"/>
                    <a:pt x="1" y="8735"/>
                    <a:pt x="1" y="8765"/>
                  </a:cubicBezTo>
                  <a:cubicBezTo>
                    <a:pt x="3" y="8767"/>
                    <a:pt x="5" y="8768"/>
                    <a:pt x="7" y="8768"/>
                  </a:cubicBezTo>
                  <a:cubicBezTo>
                    <a:pt x="35" y="8768"/>
                    <a:pt x="67" y="8560"/>
                    <a:pt x="153" y="8218"/>
                  </a:cubicBezTo>
                  <a:cubicBezTo>
                    <a:pt x="305" y="7732"/>
                    <a:pt x="578" y="7306"/>
                    <a:pt x="973" y="6941"/>
                  </a:cubicBezTo>
                  <a:cubicBezTo>
                    <a:pt x="1490" y="6424"/>
                    <a:pt x="2220" y="6121"/>
                    <a:pt x="2980" y="6121"/>
                  </a:cubicBezTo>
                  <a:cubicBezTo>
                    <a:pt x="3435" y="6121"/>
                    <a:pt x="3922" y="6060"/>
                    <a:pt x="4378" y="5999"/>
                  </a:cubicBezTo>
                  <a:cubicBezTo>
                    <a:pt x="4864" y="5938"/>
                    <a:pt x="5320" y="5665"/>
                    <a:pt x="5654" y="5239"/>
                  </a:cubicBezTo>
                  <a:cubicBezTo>
                    <a:pt x="6293" y="4418"/>
                    <a:pt x="6384" y="3415"/>
                    <a:pt x="6536" y="2564"/>
                  </a:cubicBezTo>
                  <a:cubicBezTo>
                    <a:pt x="6688" y="1683"/>
                    <a:pt x="6992" y="923"/>
                    <a:pt x="7478" y="558"/>
                  </a:cubicBezTo>
                  <a:cubicBezTo>
                    <a:pt x="7797" y="288"/>
                    <a:pt x="8196" y="137"/>
                    <a:pt x="8610" y="137"/>
                  </a:cubicBezTo>
                  <a:cubicBezTo>
                    <a:pt x="8708" y="137"/>
                    <a:pt x="8807" y="145"/>
                    <a:pt x="8907" y="163"/>
                  </a:cubicBezTo>
                  <a:cubicBezTo>
                    <a:pt x="9059" y="193"/>
                    <a:pt x="9241" y="254"/>
                    <a:pt x="9393" y="376"/>
                  </a:cubicBezTo>
                  <a:cubicBezTo>
                    <a:pt x="9393" y="376"/>
                    <a:pt x="9363" y="345"/>
                    <a:pt x="9302" y="254"/>
                  </a:cubicBezTo>
                  <a:cubicBezTo>
                    <a:pt x="9180" y="163"/>
                    <a:pt x="9059" y="102"/>
                    <a:pt x="8937" y="41"/>
                  </a:cubicBezTo>
                  <a:cubicBezTo>
                    <a:pt x="8812" y="14"/>
                    <a:pt x="8686" y="0"/>
                    <a:pt x="856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 name="Google Shape;641;p41"/>
            <p:cNvSpPr/>
            <p:nvPr/>
          </p:nvSpPr>
          <p:spPr>
            <a:xfrm>
              <a:off x="3516622" y="3114769"/>
              <a:ext cx="283535" cy="41855"/>
            </a:xfrm>
            <a:custGeom>
              <a:avLst/>
              <a:gdLst/>
              <a:ahLst/>
              <a:cxnLst/>
              <a:rect l="l" t="t" r="r" b="b"/>
              <a:pathLst>
                <a:path w="20336" h="3002" extrusionOk="0">
                  <a:moveTo>
                    <a:pt x="11102" y="0"/>
                  </a:moveTo>
                  <a:cubicBezTo>
                    <a:pt x="10787" y="0"/>
                    <a:pt x="10485" y="40"/>
                    <a:pt x="10183" y="133"/>
                  </a:cubicBezTo>
                  <a:cubicBezTo>
                    <a:pt x="9423" y="406"/>
                    <a:pt x="8724" y="771"/>
                    <a:pt x="8086" y="1227"/>
                  </a:cubicBezTo>
                  <a:cubicBezTo>
                    <a:pt x="7508" y="1652"/>
                    <a:pt x="6870" y="2047"/>
                    <a:pt x="6231" y="2382"/>
                  </a:cubicBezTo>
                  <a:cubicBezTo>
                    <a:pt x="5601" y="2654"/>
                    <a:pt x="4924" y="2793"/>
                    <a:pt x="4246" y="2793"/>
                  </a:cubicBezTo>
                  <a:cubicBezTo>
                    <a:pt x="3715" y="2793"/>
                    <a:pt x="3183" y="2708"/>
                    <a:pt x="2675" y="2534"/>
                  </a:cubicBezTo>
                  <a:cubicBezTo>
                    <a:pt x="1885" y="2291"/>
                    <a:pt x="1186" y="1865"/>
                    <a:pt x="578" y="1288"/>
                  </a:cubicBezTo>
                  <a:cubicBezTo>
                    <a:pt x="183" y="862"/>
                    <a:pt x="0" y="589"/>
                    <a:pt x="0" y="589"/>
                  </a:cubicBezTo>
                  <a:lnTo>
                    <a:pt x="0" y="589"/>
                  </a:lnTo>
                  <a:cubicBezTo>
                    <a:pt x="31" y="649"/>
                    <a:pt x="61" y="740"/>
                    <a:pt x="122" y="801"/>
                  </a:cubicBezTo>
                  <a:cubicBezTo>
                    <a:pt x="243" y="984"/>
                    <a:pt x="365" y="1166"/>
                    <a:pt x="517" y="1318"/>
                  </a:cubicBezTo>
                  <a:cubicBezTo>
                    <a:pt x="1095" y="1926"/>
                    <a:pt x="1824" y="2412"/>
                    <a:pt x="2645" y="2686"/>
                  </a:cubicBezTo>
                  <a:cubicBezTo>
                    <a:pt x="3192" y="2868"/>
                    <a:pt x="3769" y="2959"/>
                    <a:pt x="4347" y="2959"/>
                  </a:cubicBezTo>
                  <a:cubicBezTo>
                    <a:pt x="5016" y="2959"/>
                    <a:pt x="5684" y="2807"/>
                    <a:pt x="6292" y="2534"/>
                  </a:cubicBezTo>
                  <a:cubicBezTo>
                    <a:pt x="6961" y="2230"/>
                    <a:pt x="7599" y="1835"/>
                    <a:pt x="8207" y="1409"/>
                  </a:cubicBezTo>
                  <a:cubicBezTo>
                    <a:pt x="8815" y="953"/>
                    <a:pt x="9514" y="589"/>
                    <a:pt x="10244" y="345"/>
                  </a:cubicBezTo>
                  <a:cubicBezTo>
                    <a:pt x="10608" y="224"/>
                    <a:pt x="11004" y="193"/>
                    <a:pt x="11399" y="193"/>
                  </a:cubicBezTo>
                  <a:cubicBezTo>
                    <a:pt x="11763" y="224"/>
                    <a:pt x="12128" y="315"/>
                    <a:pt x="12463" y="497"/>
                  </a:cubicBezTo>
                  <a:cubicBezTo>
                    <a:pt x="13101" y="862"/>
                    <a:pt x="13678" y="1288"/>
                    <a:pt x="14195" y="1774"/>
                  </a:cubicBezTo>
                  <a:cubicBezTo>
                    <a:pt x="14712" y="2199"/>
                    <a:pt x="15289" y="2564"/>
                    <a:pt x="15897" y="2807"/>
                  </a:cubicBezTo>
                  <a:cubicBezTo>
                    <a:pt x="16296" y="2933"/>
                    <a:pt x="16695" y="3001"/>
                    <a:pt x="17093" y="3001"/>
                  </a:cubicBezTo>
                  <a:cubicBezTo>
                    <a:pt x="17272" y="3001"/>
                    <a:pt x="17451" y="2988"/>
                    <a:pt x="17630" y="2959"/>
                  </a:cubicBezTo>
                  <a:cubicBezTo>
                    <a:pt x="18481" y="2807"/>
                    <a:pt x="19241" y="2412"/>
                    <a:pt x="19818" y="1774"/>
                  </a:cubicBezTo>
                  <a:cubicBezTo>
                    <a:pt x="20031" y="1561"/>
                    <a:pt x="20213" y="1288"/>
                    <a:pt x="20335" y="1014"/>
                  </a:cubicBezTo>
                  <a:lnTo>
                    <a:pt x="20335" y="1014"/>
                  </a:lnTo>
                  <a:cubicBezTo>
                    <a:pt x="20153" y="1257"/>
                    <a:pt x="19970" y="1500"/>
                    <a:pt x="19758" y="1713"/>
                  </a:cubicBezTo>
                  <a:cubicBezTo>
                    <a:pt x="19180" y="2321"/>
                    <a:pt x="18420" y="2686"/>
                    <a:pt x="17599" y="2807"/>
                  </a:cubicBezTo>
                  <a:cubicBezTo>
                    <a:pt x="17430" y="2836"/>
                    <a:pt x="17258" y="2849"/>
                    <a:pt x="17084" y="2849"/>
                  </a:cubicBezTo>
                  <a:cubicBezTo>
                    <a:pt x="16698" y="2849"/>
                    <a:pt x="16305" y="2781"/>
                    <a:pt x="15928" y="2655"/>
                  </a:cubicBezTo>
                  <a:cubicBezTo>
                    <a:pt x="15350" y="2412"/>
                    <a:pt x="14773" y="2047"/>
                    <a:pt x="14317" y="1622"/>
                  </a:cubicBezTo>
                  <a:cubicBezTo>
                    <a:pt x="13770" y="1105"/>
                    <a:pt x="13162" y="680"/>
                    <a:pt x="12523" y="315"/>
                  </a:cubicBezTo>
                  <a:cubicBezTo>
                    <a:pt x="12159" y="133"/>
                    <a:pt x="11794" y="41"/>
                    <a:pt x="11399" y="11"/>
                  </a:cubicBezTo>
                  <a:cubicBezTo>
                    <a:pt x="11298" y="4"/>
                    <a:pt x="11199" y="0"/>
                    <a:pt x="11102"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 name="Google Shape;642;p41"/>
            <p:cNvSpPr/>
            <p:nvPr/>
          </p:nvSpPr>
          <p:spPr>
            <a:xfrm>
              <a:off x="3747162" y="3216592"/>
              <a:ext cx="190301" cy="122527"/>
            </a:xfrm>
            <a:custGeom>
              <a:avLst/>
              <a:gdLst/>
              <a:ahLst/>
              <a:cxnLst/>
              <a:rect l="l" t="t" r="r" b="b"/>
              <a:pathLst>
                <a:path w="13649" h="8788" extrusionOk="0">
                  <a:moveTo>
                    <a:pt x="1816" y="0"/>
                  </a:moveTo>
                  <a:cubicBezTo>
                    <a:pt x="1338" y="0"/>
                    <a:pt x="874" y="143"/>
                    <a:pt x="457" y="428"/>
                  </a:cubicBezTo>
                  <a:cubicBezTo>
                    <a:pt x="335" y="520"/>
                    <a:pt x="183" y="641"/>
                    <a:pt x="92" y="793"/>
                  </a:cubicBezTo>
                  <a:cubicBezTo>
                    <a:pt x="61" y="854"/>
                    <a:pt x="31" y="915"/>
                    <a:pt x="1" y="976"/>
                  </a:cubicBezTo>
                  <a:cubicBezTo>
                    <a:pt x="153" y="763"/>
                    <a:pt x="305" y="611"/>
                    <a:pt x="517" y="459"/>
                  </a:cubicBezTo>
                  <a:cubicBezTo>
                    <a:pt x="873" y="229"/>
                    <a:pt x="1300" y="114"/>
                    <a:pt x="1739" y="114"/>
                  </a:cubicBezTo>
                  <a:cubicBezTo>
                    <a:pt x="1939" y="114"/>
                    <a:pt x="2142" y="138"/>
                    <a:pt x="2341" y="185"/>
                  </a:cubicBezTo>
                  <a:cubicBezTo>
                    <a:pt x="3131" y="368"/>
                    <a:pt x="3922" y="1036"/>
                    <a:pt x="4651" y="1827"/>
                  </a:cubicBezTo>
                  <a:cubicBezTo>
                    <a:pt x="5016" y="2222"/>
                    <a:pt x="5381" y="2678"/>
                    <a:pt x="5837" y="3042"/>
                  </a:cubicBezTo>
                  <a:cubicBezTo>
                    <a:pt x="6292" y="3498"/>
                    <a:pt x="6870" y="3802"/>
                    <a:pt x="7478" y="3985"/>
                  </a:cubicBezTo>
                  <a:cubicBezTo>
                    <a:pt x="7923" y="4074"/>
                    <a:pt x="8368" y="4130"/>
                    <a:pt x="8825" y="4130"/>
                  </a:cubicBezTo>
                  <a:cubicBezTo>
                    <a:pt x="8992" y="4130"/>
                    <a:pt x="9161" y="4123"/>
                    <a:pt x="9332" y="4106"/>
                  </a:cubicBezTo>
                  <a:cubicBezTo>
                    <a:pt x="9423" y="4101"/>
                    <a:pt x="9515" y="4099"/>
                    <a:pt x="9608" y="4099"/>
                  </a:cubicBezTo>
                  <a:cubicBezTo>
                    <a:pt x="10071" y="4099"/>
                    <a:pt x="10548" y="4162"/>
                    <a:pt x="11004" y="4289"/>
                  </a:cubicBezTo>
                  <a:cubicBezTo>
                    <a:pt x="11460" y="4441"/>
                    <a:pt x="11885" y="4714"/>
                    <a:pt x="12220" y="5109"/>
                  </a:cubicBezTo>
                  <a:cubicBezTo>
                    <a:pt x="12524" y="5444"/>
                    <a:pt x="12767" y="5808"/>
                    <a:pt x="12949" y="6234"/>
                  </a:cubicBezTo>
                  <a:cubicBezTo>
                    <a:pt x="13192" y="6812"/>
                    <a:pt x="13375" y="7450"/>
                    <a:pt x="13466" y="8088"/>
                  </a:cubicBezTo>
                  <a:cubicBezTo>
                    <a:pt x="13496" y="8301"/>
                    <a:pt x="13557" y="8544"/>
                    <a:pt x="13618" y="8787"/>
                  </a:cubicBezTo>
                  <a:cubicBezTo>
                    <a:pt x="13648" y="8726"/>
                    <a:pt x="13648" y="8666"/>
                    <a:pt x="13648" y="8605"/>
                  </a:cubicBezTo>
                  <a:cubicBezTo>
                    <a:pt x="13618" y="8483"/>
                    <a:pt x="13587" y="8301"/>
                    <a:pt x="13557" y="8088"/>
                  </a:cubicBezTo>
                  <a:cubicBezTo>
                    <a:pt x="13466" y="7419"/>
                    <a:pt x="13314" y="6781"/>
                    <a:pt x="13071" y="6173"/>
                  </a:cubicBezTo>
                  <a:cubicBezTo>
                    <a:pt x="12888" y="5748"/>
                    <a:pt x="12645" y="5353"/>
                    <a:pt x="12341" y="5018"/>
                  </a:cubicBezTo>
                  <a:cubicBezTo>
                    <a:pt x="12007" y="4623"/>
                    <a:pt x="11551" y="4319"/>
                    <a:pt x="11034" y="4137"/>
                  </a:cubicBezTo>
                  <a:cubicBezTo>
                    <a:pt x="10487" y="3954"/>
                    <a:pt x="9902" y="3947"/>
                    <a:pt x="9305" y="3947"/>
                  </a:cubicBezTo>
                  <a:cubicBezTo>
                    <a:pt x="9251" y="3947"/>
                    <a:pt x="9197" y="3947"/>
                    <a:pt x="9143" y="3947"/>
                  </a:cubicBezTo>
                  <a:cubicBezTo>
                    <a:pt x="8599" y="3947"/>
                    <a:pt x="8047" y="3941"/>
                    <a:pt x="7508" y="3802"/>
                  </a:cubicBezTo>
                  <a:cubicBezTo>
                    <a:pt x="6931" y="3650"/>
                    <a:pt x="6414" y="3346"/>
                    <a:pt x="5958" y="2921"/>
                  </a:cubicBezTo>
                  <a:cubicBezTo>
                    <a:pt x="5533" y="2556"/>
                    <a:pt x="5137" y="2100"/>
                    <a:pt x="4773" y="1705"/>
                  </a:cubicBezTo>
                  <a:cubicBezTo>
                    <a:pt x="4013" y="915"/>
                    <a:pt x="3223" y="246"/>
                    <a:pt x="2371" y="64"/>
                  </a:cubicBezTo>
                  <a:cubicBezTo>
                    <a:pt x="2186" y="22"/>
                    <a:pt x="2000" y="0"/>
                    <a:pt x="1816"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 name="Google Shape;643;p41"/>
            <p:cNvSpPr/>
            <p:nvPr/>
          </p:nvSpPr>
          <p:spPr>
            <a:xfrm>
              <a:off x="3492892" y="3237617"/>
              <a:ext cx="237761" cy="83753"/>
            </a:xfrm>
            <a:custGeom>
              <a:avLst/>
              <a:gdLst/>
              <a:ahLst/>
              <a:cxnLst/>
              <a:rect l="l" t="t" r="r" b="b"/>
              <a:pathLst>
                <a:path w="17053" h="6007" extrusionOk="0">
                  <a:moveTo>
                    <a:pt x="12114" y="0"/>
                  </a:moveTo>
                  <a:cubicBezTo>
                    <a:pt x="11886" y="0"/>
                    <a:pt x="11657" y="25"/>
                    <a:pt x="11429" y="76"/>
                  </a:cubicBezTo>
                  <a:cubicBezTo>
                    <a:pt x="10244" y="288"/>
                    <a:pt x="9119" y="1018"/>
                    <a:pt x="8177" y="1930"/>
                  </a:cubicBezTo>
                  <a:cubicBezTo>
                    <a:pt x="7204" y="2872"/>
                    <a:pt x="6383" y="3845"/>
                    <a:pt x="5471" y="4544"/>
                  </a:cubicBezTo>
                  <a:cubicBezTo>
                    <a:pt x="4405" y="5412"/>
                    <a:pt x="3055" y="5895"/>
                    <a:pt x="1670" y="5895"/>
                  </a:cubicBezTo>
                  <a:cubicBezTo>
                    <a:pt x="1357" y="5895"/>
                    <a:pt x="1043" y="5871"/>
                    <a:pt x="730" y="5820"/>
                  </a:cubicBezTo>
                  <a:cubicBezTo>
                    <a:pt x="336" y="5768"/>
                    <a:pt x="78" y="5693"/>
                    <a:pt x="15" y="5693"/>
                  </a:cubicBezTo>
                  <a:cubicBezTo>
                    <a:pt x="5" y="5693"/>
                    <a:pt x="0" y="5695"/>
                    <a:pt x="0" y="5699"/>
                  </a:cubicBezTo>
                  <a:cubicBezTo>
                    <a:pt x="61" y="5729"/>
                    <a:pt x="122" y="5729"/>
                    <a:pt x="183" y="5759"/>
                  </a:cubicBezTo>
                  <a:cubicBezTo>
                    <a:pt x="365" y="5820"/>
                    <a:pt x="547" y="5851"/>
                    <a:pt x="730" y="5911"/>
                  </a:cubicBezTo>
                  <a:cubicBezTo>
                    <a:pt x="1104" y="5977"/>
                    <a:pt x="1479" y="6007"/>
                    <a:pt x="1849" y="6007"/>
                  </a:cubicBezTo>
                  <a:cubicBezTo>
                    <a:pt x="2169" y="6007"/>
                    <a:pt x="2486" y="5984"/>
                    <a:pt x="2797" y="5942"/>
                  </a:cubicBezTo>
                  <a:cubicBezTo>
                    <a:pt x="3830" y="5759"/>
                    <a:pt x="4803" y="5334"/>
                    <a:pt x="5593" y="4665"/>
                  </a:cubicBezTo>
                  <a:cubicBezTo>
                    <a:pt x="6535" y="3997"/>
                    <a:pt x="7356" y="2993"/>
                    <a:pt x="8298" y="2082"/>
                  </a:cubicBezTo>
                  <a:cubicBezTo>
                    <a:pt x="9240" y="1170"/>
                    <a:pt x="10335" y="471"/>
                    <a:pt x="11459" y="258"/>
                  </a:cubicBezTo>
                  <a:cubicBezTo>
                    <a:pt x="11675" y="207"/>
                    <a:pt x="11896" y="183"/>
                    <a:pt x="12118" y="183"/>
                  </a:cubicBezTo>
                  <a:cubicBezTo>
                    <a:pt x="12428" y="183"/>
                    <a:pt x="12739" y="230"/>
                    <a:pt x="13040" y="319"/>
                  </a:cubicBezTo>
                  <a:cubicBezTo>
                    <a:pt x="13465" y="440"/>
                    <a:pt x="13921" y="592"/>
                    <a:pt x="14347" y="805"/>
                  </a:cubicBezTo>
                  <a:cubicBezTo>
                    <a:pt x="14955" y="1139"/>
                    <a:pt x="15593" y="1383"/>
                    <a:pt x="16292" y="1504"/>
                  </a:cubicBezTo>
                  <a:cubicBezTo>
                    <a:pt x="16475" y="1534"/>
                    <a:pt x="16657" y="1534"/>
                    <a:pt x="16839" y="1534"/>
                  </a:cubicBezTo>
                  <a:cubicBezTo>
                    <a:pt x="16900" y="1534"/>
                    <a:pt x="16991" y="1534"/>
                    <a:pt x="17052" y="1504"/>
                  </a:cubicBezTo>
                  <a:cubicBezTo>
                    <a:pt x="16779" y="1504"/>
                    <a:pt x="16535" y="1474"/>
                    <a:pt x="16292" y="1443"/>
                  </a:cubicBezTo>
                  <a:cubicBezTo>
                    <a:pt x="15624" y="1291"/>
                    <a:pt x="14985" y="1018"/>
                    <a:pt x="14408" y="683"/>
                  </a:cubicBezTo>
                  <a:cubicBezTo>
                    <a:pt x="13982" y="471"/>
                    <a:pt x="13526" y="288"/>
                    <a:pt x="13070" y="136"/>
                  </a:cubicBezTo>
                  <a:cubicBezTo>
                    <a:pt x="12752" y="48"/>
                    <a:pt x="12433" y="0"/>
                    <a:pt x="12114"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 name="Google Shape;644;p41"/>
            <p:cNvSpPr/>
            <p:nvPr/>
          </p:nvSpPr>
          <p:spPr>
            <a:xfrm>
              <a:off x="3663674" y="3350969"/>
              <a:ext cx="18237" cy="14417"/>
            </a:xfrm>
            <a:custGeom>
              <a:avLst/>
              <a:gdLst/>
              <a:ahLst/>
              <a:cxnLst/>
              <a:rect l="l" t="t" r="r" b="b"/>
              <a:pathLst>
                <a:path w="1308" h="1034" extrusionOk="0">
                  <a:moveTo>
                    <a:pt x="1034" y="0"/>
                  </a:moveTo>
                  <a:cubicBezTo>
                    <a:pt x="821" y="0"/>
                    <a:pt x="609" y="92"/>
                    <a:pt x="426" y="213"/>
                  </a:cubicBezTo>
                  <a:cubicBezTo>
                    <a:pt x="244" y="365"/>
                    <a:pt x="122" y="547"/>
                    <a:pt x="61" y="760"/>
                  </a:cubicBezTo>
                  <a:cubicBezTo>
                    <a:pt x="1" y="912"/>
                    <a:pt x="1" y="1003"/>
                    <a:pt x="61" y="1034"/>
                  </a:cubicBezTo>
                  <a:cubicBezTo>
                    <a:pt x="92" y="1034"/>
                    <a:pt x="153" y="669"/>
                    <a:pt x="548" y="395"/>
                  </a:cubicBezTo>
                  <a:cubicBezTo>
                    <a:pt x="791" y="243"/>
                    <a:pt x="1034" y="122"/>
                    <a:pt x="1308" y="61"/>
                  </a:cubicBezTo>
                  <a:cubicBezTo>
                    <a:pt x="1308" y="31"/>
                    <a:pt x="1216" y="0"/>
                    <a:pt x="1034"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 name="Google Shape;645;p41"/>
            <p:cNvSpPr/>
            <p:nvPr/>
          </p:nvSpPr>
          <p:spPr>
            <a:xfrm>
              <a:off x="3708178" y="3330195"/>
              <a:ext cx="19073" cy="28415"/>
            </a:xfrm>
            <a:custGeom>
              <a:avLst/>
              <a:gdLst/>
              <a:ahLst/>
              <a:cxnLst/>
              <a:rect l="l" t="t" r="r" b="b"/>
              <a:pathLst>
                <a:path w="1368" h="2038" extrusionOk="0">
                  <a:moveTo>
                    <a:pt x="1368" y="1"/>
                  </a:moveTo>
                  <a:lnTo>
                    <a:pt x="1368" y="1"/>
                  </a:lnTo>
                  <a:cubicBezTo>
                    <a:pt x="1125" y="335"/>
                    <a:pt x="912" y="670"/>
                    <a:pt x="730" y="1034"/>
                  </a:cubicBezTo>
                  <a:cubicBezTo>
                    <a:pt x="456" y="1369"/>
                    <a:pt x="213" y="1703"/>
                    <a:pt x="0" y="2037"/>
                  </a:cubicBezTo>
                  <a:cubicBezTo>
                    <a:pt x="365" y="1825"/>
                    <a:pt x="669" y="1521"/>
                    <a:pt x="882" y="1156"/>
                  </a:cubicBezTo>
                  <a:cubicBezTo>
                    <a:pt x="1155" y="822"/>
                    <a:pt x="1307" y="426"/>
                    <a:pt x="1368"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 name="Google Shape;646;p41"/>
            <p:cNvSpPr/>
            <p:nvPr/>
          </p:nvSpPr>
          <p:spPr>
            <a:xfrm>
              <a:off x="3515772" y="3401316"/>
              <a:ext cx="26296" cy="4141"/>
            </a:xfrm>
            <a:custGeom>
              <a:avLst/>
              <a:gdLst/>
              <a:ahLst/>
              <a:cxnLst/>
              <a:rect l="l" t="t" r="r" b="b"/>
              <a:pathLst>
                <a:path w="1886" h="297" extrusionOk="0">
                  <a:moveTo>
                    <a:pt x="816" y="1"/>
                  </a:moveTo>
                  <a:cubicBezTo>
                    <a:pt x="524" y="1"/>
                    <a:pt x="239" y="90"/>
                    <a:pt x="1" y="250"/>
                  </a:cubicBezTo>
                  <a:cubicBezTo>
                    <a:pt x="8" y="265"/>
                    <a:pt x="39" y="270"/>
                    <a:pt x="88" y="270"/>
                  </a:cubicBezTo>
                  <a:cubicBezTo>
                    <a:pt x="236" y="270"/>
                    <a:pt x="555" y="219"/>
                    <a:pt x="943" y="219"/>
                  </a:cubicBezTo>
                  <a:cubicBezTo>
                    <a:pt x="1356" y="219"/>
                    <a:pt x="1711" y="297"/>
                    <a:pt x="1837" y="297"/>
                  </a:cubicBezTo>
                  <a:cubicBezTo>
                    <a:pt x="1868" y="297"/>
                    <a:pt x="1885" y="292"/>
                    <a:pt x="1885" y="280"/>
                  </a:cubicBezTo>
                  <a:cubicBezTo>
                    <a:pt x="1646" y="94"/>
                    <a:pt x="1360" y="1"/>
                    <a:pt x="1068" y="1"/>
                  </a:cubicBezTo>
                  <a:cubicBezTo>
                    <a:pt x="1026" y="1"/>
                    <a:pt x="985" y="3"/>
                    <a:pt x="943" y="6"/>
                  </a:cubicBezTo>
                  <a:cubicBezTo>
                    <a:pt x="900" y="3"/>
                    <a:pt x="858" y="1"/>
                    <a:pt x="816"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 name="Google Shape;647;p41"/>
            <p:cNvSpPr/>
            <p:nvPr/>
          </p:nvSpPr>
          <p:spPr>
            <a:xfrm>
              <a:off x="3389899" y="3106864"/>
              <a:ext cx="80546" cy="44295"/>
            </a:xfrm>
            <a:custGeom>
              <a:avLst/>
              <a:gdLst/>
              <a:ahLst/>
              <a:cxnLst/>
              <a:rect l="l" t="t" r="r" b="b"/>
              <a:pathLst>
                <a:path w="5777" h="3177" extrusionOk="0">
                  <a:moveTo>
                    <a:pt x="5503" y="0"/>
                  </a:moveTo>
                  <a:cubicBezTo>
                    <a:pt x="5259" y="0"/>
                    <a:pt x="4986" y="31"/>
                    <a:pt x="4743" y="92"/>
                  </a:cubicBezTo>
                  <a:cubicBezTo>
                    <a:pt x="3952" y="274"/>
                    <a:pt x="3193" y="669"/>
                    <a:pt x="2615" y="1277"/>
                  </a:cubicBezTo>
                  <a:cubicBezTo>
                    <a:pt x="2281" y="1581"/>
                    <a:pt x="2007" y="1946"/>
                    <a:pt x="1764" y="2311"/>
                  </a:cubicBezTo>
                  <a:cubicBezTo>
                    <a:pt x="1551" y="2614"/>
                    <a:pt x="1278" y="2827"/>
                    <a:pt x="943" y="2979"/>
                  </a:cubicBezTo>
                  <a:cubicBezTo>
                    <a:pt x="806" y="3038"/>
                    <a:pt x="656" y="3072"/>
                    <a:pt x="509" y="3072"/>
                  </a:cubicBezTo>
                  <a:cubicBezTo>
                    <a:pt x="429" y="3072"/>
                    <a:pt x="350" y="3062"/>
                    <a:pt x="275" y="3040"/>
                  </a:cubicBezTo>
                  <a:cubicBezTo>
                    <a:pt x="92" y="3010"/>
                    <a:pt x="31" y="2949"/>
                    <a:pt x="31" y="2949"/>
                  </a:cubicBezTo>
                  <a:cubicBezTo>
                    <a:pt x="1" y="2949"/>
                    <a:pt x="62" y="3040"/>
                    <a:pt x="244" y="3131"/>
                  </a:cubicBezTo>
                  <a:cubicBezTo>
                    <a:pt x="366" y="3162"/>
                    <a:pt x="495" y="3177"/>
                    <a:pt x="624" y="3177"/>
                  </a:cubicBezTo>
                  <a:cubicBezTo>
                    <a:pt x="753" y="3177"/>
                    <a:pt x="882" y="3162"/>
                    <a:pt x="1004" y="3131"/>
                  </a:cubicBezTo>
                  <a:cubicBezTo>
                    <a:pt x="1369" y="2979"/>
                    <a:pt x="1673" y="2736"/>
                    <a:pt x="1886" y="2432"/>
                  </a:cubicBezTo>
                  <a:cubicBezTo>
                    <a:pt x="2159" y="2067"/>
                    <a:pt x="2433" y="1733"/>
                    <a:pt x="2737" y="1399"/>
                  </a:cubicBezTo>
                  <a:cubicBezTo>
                    <a:pt x="3314" y="852"/>
                    <a:pt x="4013" y="426"/>
                    <a:pt x="4804" y="213"/>
                  </a:cubicBezTo>
                  <a:cubicBezTo>
                    <a:pt x="5381" y="61"/>
                    <a:pt x="5776" y="31"/>
                    <a:pt x="5776" y="31"/>
                  </a:cubicBezTo>
                  <a:cubicBezTo>
                    <a:pt x="5776" y="0"/>
                    <a:pt x="5685" y="0"/>
                    <a:pt x="5503"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 name="Google Shape;648;p41"/>
            <p:cNvSpPr/>
            <p:nvPr/>
          </p:nvSpPr>
          <p:spPr>
            <a:xfrm>
              <a:off x="3617064" y="3043719"/>
              <a:ext cx="56802" cy="18892"/>
            </a:xfrm>
            <a:custGeom>
              <a:avLst/>
              <a:gdLst/>
              <a:ahLst/>
              <a:cxnLst/>
              <a:rect l="l" t="t" r="r" b="b"/>
              <a:pathLst>
                <a:path w="4074" h="1355" extrusionOk="0">
                  <a:moveTo>
                    <a:pt x="4043" y="1"/>
                  </a:moveTo>
                  <a:lnTo>
                    <a:pt x="4043" y="1"/>
                  </a:lnTo>
                  <a:cubicBezTo>
                    <a:pt x="3860" y="122"/>
                    <a:pt x="3678" y="244"/>
                    <a:pt x="3526" y="396"/>
                  </a:cubicBezTo>
                  <a:cubicBezTo>
                    <a:pt x="3100" y="669"/>
                    <a:pt x="2645" y="912"/>
                    <a:pt x="2158" y="1034"/>
                  </a:cubicBezTo>
                  <a:cubicBezTo>
                    <a:pt x="1763" y="1127"/>
                    <a:pt x="1369" y="1167"/>
                    <a:pt x="988" y="1167"/>
                  </a:cubicBezTo>
                  <a:cubicBezTo>
                    <a:pt x="870" y="1167"/>
                    <a:pt x="753" y="1163"/>
                    <a:pt x="638" y="1156"/>
                  </a:cubicBezTo>
                  <a:cubicBezTo>
                    <a:pt x="426" y="1095"/>
                    <a:pt x="213" y="1064"/>
                    <a:pt x="0" y="1064"/>
                  </a:cubicBezTo>
                  <a:cubicBezTo>
                    <a:pt x="182" y="1186"/>
                    <a:pt x="395" y="1247"/>
                    <a:pt x="608" y="1277"/>
                  </a:cubicBezTo>
                  <a:cubicBezTo>
                    <a:pt x="835" y="1330"/>
                    <a:pt x="1067" y="1355"/>
                    <a:pt x="1300" y="1355"/>
                  </a:cubicBezTo>
                  <a:cubicBezTo>
                    <a:pt x="1599" y="1355"/>
                    <a:pt x="1898" y="1315"/>
                    <a:pt x="2189" y="1247"/>
                  </a:cubicBezTo>
                  <a:cubicBezTo>
                    <a:pt x="2705" y="1095"/>
                    <a:pt x="3192" y="852"/>
                    <a:pt x="3617" y="487"/>
                  </a:cubicBezTo>
                  <a:cubicBezTo>
                    <a:pt x="3921" y="244"/>
                    <a:pt x="4073" y="1"/>
                    <a:pt x="4043"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 name="Google Shape;649;p41"/>
            <p:cNvSpPr/>
            <p:nvPr/>
          </p:nvSpPr>
          <p:spPr>
            <a:xfrm>
              <a:off x="3322529" y="3438375"/>
              <a:ext cx="113157" cy="87670"/>
            </a:xfrm>
            <a:custGeom>
              <a:avLst/>
              <a:gdLst/>
              <a:ahLst/>
              <a:cxnLst/>
              <a:rect l="l" t="t" r="r" b="b"/>
              <a:pathLst>
                <a:path w="8116" h="6288" extrusionOk="0">
                  <a:moveTo>
                    <a:pt x="7857" y="0"/>
                  </a:moveTo>
                  <a:cubicBezTo>
                    <a:pt x="7804" y="0"/>
                    <a:pt x="7751" y="8"/>
                    <a:pt x="7690" y="23"/>
                  </a:cubicBezTo>
                  <a:cubicBezTo>
                    <a:pt x="7265" y="84"/>
                    <a:pt x="6900" y="236"/>
                    <a:pt x="6566" y="479"/>
                  </a:cubicBezTo>
                  <a:cubicBezTo>
                    <a:pt x="6049" y="844"/>
                    <a:pt x="5654" y="1330"/>
                    <a:pt x="5350" y="1847"/>
                  </a:cubicBezTo>
                  <a:cubicBezTo>
                    <a:pt x="4985" y="2455"/>
                    <a:pt x="4681" y="3154"/>
                    <a:pt x="4347" y="3823"/>
                  </a:cubicBezTo>
                  <a:cubicBezTo>
                    <a:pt x="4043" y="4491"/>
                    <a:pt x="3587" y="5069"/>
                    <a:pt x="3040" y="5555"/>
                  </a:cubicBezTo>
                  <a:cubicBezTo>
                    <a:pt x="2614" y="5950"/>
                    <a:pt x="2037" y="6163"/>
                    <a:pt x="1429" y="6163"/>
                  </a:cubicBezTo>
                  <a:cubicBezTo>
                    <a:pt x="1034" y="6133"/>
                    <a:pt x="669" y="6042"/>
                    <a:pt x="334" y="5798"/>
                  </a:cubicBezTo>
                  <a:cubicBezTo>
                    <a:pt x="112" y="5660"/>
                    <a:pt x="17" y="5521"/>
                    <a:pt x="2" y="5521"/>
                  </a:cubicBezTo>
                  <a:cubicBezTo>
                    <a:pt x="1" y="5521"/>
                    <a:pt x="0" y="5522"/>
                    <a:pt x="0" y="5525"/>
                  </a:cubicBezTo>
                  <a:cubicBezTo>
                    <a:pt x="0" y="5525"/>
                    <a:pt x="0" y="5555"/>
                    <a:pt x="61" y="5616"/>
                  </a:cubicBezTo>
                  <a:cubicBezTo>
                    <a:pt x="122" y="5707"/>
                    <a:pt x="182" y="5798"/>
                    <a:pt x="274" y="5859"/>
                  </a:cubicBezTo>
                  <a:cubicBezTo>
                    <a:pt x="608" y="6133"/>
                    <a:pt x="1003" y="6285"/>
                    <a:pt x="1429" y="6285"/>
                  </a:cubicBezTo>
                  <a:cubicBezTo>
                    <a:pt x="1467" y="6287"/>
                    <a:pt x="1505" y="6288"/>
                    <a:pt x="1544" y="6288"/>
                  </a:cubicBezTo>
                  <a:cubicBezTo>
                    <a:pt x="2116" y="6288"/>
                    <a:pt x="2706" y="6077"/>
                    <a:pt x="3161" y="5707"/>
                  </a:cubicBezTo>
                  <a:cubicBezTo>
                    <a:pt x="3708" y="5221"/>
                    <a:pt x="4164" y="4613"/>
                    <a:pt x="4499" y="3914"/>
                  </a:cubicBezTo>
                  <a:cubicBezTo>
                    <a:pt x="4863" y="3215"/>
                    <a:pt x="5137" y="2516"/>
                    <a:pt x="5471" y="1938"/>
                  </a:cubicBezTo>
                  <a:cubicBezTo>
                    <a:pt x="5775" y="1421"/>
                    <a:pt x="6170" y="965"/>
                    <a:pt x="6626" y="601"/>
                  </a:cubicBezTo>
                  <a:cubicBezTo>
                    <a:pt x="6930" y="358"/>
                    <a:pt x="7295" y="175"/>
                    <a:pt x="7690" y="84"/>
                  </a:cubicBezTo>
                  <a:cubicBezTo>
                    <a:pt x="7964" y="23"/>
                    <a:pt x="8116" y="23"/>
                    <a:pt x="8116" y="23"/>
                  </a:cubicBezTo>
                  <a:cubicBezTo>
                    <a:pt x="8116" y="8"/>
                    <a:pt x="8108" y="0"/>
                    <a:pt x="8093" y="0"/>
                  </a:cubicBezTo>
                  <a:cubicBezTo>
                    <a:pt x="8078" y="0"/>
                    <a:pt x="8055" y="8"/>
                    <a:pt x="8025" y="23"/>
                  </a:cubicBezTo>
                  <a:cubicBezTo>
                    <a:pt x="7964" y="8"/>
                    <a:pt x="7911" y="0"/>
                    <a:pt x="7857"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 name="Google Shape;650;p41"/>
            <p:cNvSpPr/>
            <p:nvPr/>
          </p:nvSpPr>
          <p:spPr>
            <a:xfrm>
              <a:off x="3874722" y="3215783"/>
              <a:ext cx="18237" cy="48422"/>
            </a:xfrm>
            <a:custGeom>
              <a:avLst/>
              <a:gdLst/>
              <a:ahLst/>
              <a:cxnLst/>
              <a:rect l="l" t="t" r="r" b="b"/>
              <a:pathLst>
                <a:path w="1308" h="3473" extrusionOk="0">
                  <a:moveTo>
                    <a:pt x="1034" y="0"/>
                  </a:moveTo>
                  <a:lnTo>
                    <a:pt x="943" y="91"/>
                  </a:lnTo>
                  <a:cubicBezTo>
                    <a:pt x="244" y="912"/>
                    <a:pt x="1" y="2006"/>
                    <a:pt x="244" y="3040"/>
                  </a:cubicBezTo>
                  <a:cubicBezTo>
                    <a:pt x="305" y="3222"/>
                    <a:pt x="365" y="3404"/>
                    <a:pt x="548" y="3465"/>
                  </a:cubicBezTo>
                  <a:cubicBezTo>
                    <a:pt x="569" y="3470"/>
                    <a:pt x="590" y="3473"/>
                    <a:pt x="613" y="3473"/>
                  </a:cubicBezTo>
                  <a:cubicBezTo>
                    <a:pt x="720" y="3473"/>
                    <a:pt x="837" y="3414"/>
                    <a:pt x="913" y="3313"/>
                  </a:cubicBezTo>
                  <a:cubicBezTo>
                    <a:pt x="1004" y="3192"/>
                    <a:pt x="1065" y="3070"/>
                    <a:pt x="1095" y="2949"/>
                  </a:cubicBezTo>
                  <a:cubicBezTo>
                    <a:pt x="1308" y="1976"/>
                    <a:pt x="1277" y="942"/>
                    <a:pt x="103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 name="Google Shape;651;p41"/>
            <p:cNvSpPr/>
            <p:nvPr/>
          </p:nvSpPr>
          <p:spPr>
            <a:xfrm>
              <a:off x="3895914" y="3094581"/>
              <a:ext cx="91128" cy="96106"/>
            </a:xfrm>
            <a:custGeom>
              <a:avLst/>
              <a:gdLst/>
              <a:ahLst/>
              <a:cxnLst/>
              <a:rect l="l" t="t" r="r" b="b"/>
              <a:pathLst>
                <a:path w="6536" h="6893" extrusionOk="0">
                  <a:moveTo>
                    <a:pt x="6536" y="0"/>
                  </a:moveTo>
                  <a:lnTo>
                    <a:pt x="6536" y="0"/>
                  </a:lnTo>
                  <a:cubicBezTo>
                    <a:pt x="6444" y="61"/>
                    <a:pt x="6353" y="122"/>
                    <a:pt x="6262" y="213"/>
                  </a:cubicBezTo>
                  <a:cubicBezTo>
                    <a:pt x="5988" y="456"/>
                    <a:pt x="5715" y="760"/>
                    <a:pt x="5532" y="1064"/>
                  </a:cubicBezTo>
                  <a:cubicBezTo>
                    <a:pt x="5229" y="1550"/>
                    <a:pt x="4955" y="2037"/>
                    <a:pt x="4773" y="2553"/>
                  </a:cubicBezTo>
                  <a:cubicBezTo>
                    <a:pt x="4529" y="3131"/>
                    <a:pt x="4286" y="3769"/>
                    <a:pt x="4013" y="4407"/>
                  </a:cubicBezTo>
                  <a:cubicBezTo>
                    <a:pt x="3739" y="5046"/>
                    <a:pt x="3344" y="5593"/>
                    <a:pt x="2858" y="6018"/>
                  </a:cubicBezTo>
                  <a:cubicBezTo>
                    <a:pt x="2463" y="6383"/>
                    <a:pt x="1976" y="6626"/>
                    <a:pt x="1429" y="6717"/>
                  </a:cubicBezTo>
                  <a:cubicBezTo>
                    <a:pt x="1311" y="6739"/>
                    <a:pt x="1188" y="6749"/>
                    <a:pt x="1064" y="6749"/>
                  </a:cubicBezTo>
                  <a:cubicBezTo>
                    <a:pt x="836" y="6749"/>
                    <a:pt x="601" y="6716"/>
                    <a:pt x="365" y="6657"/>
                  </a:cubicBezTo>
                  <a:cubicBezTo>
                    <a:pt x="122" y="6565"/>
                    <a:pt x="1" y="6474"/>
                    <a:pt x="0" y="6474"/>
                  </a:cubicBezTo>
                  <a:lnTo>
                    <a:pt x="0" y="6474"/>
                  </a:lnTo>
                  <a:cubicBezTo>
                    <a:pt x="0" y="6505"/>
                    <a:pt x="31" y="6505"/>
                    <a:pt x="61" y="6565"/>
                  </a:cubicBezTo>
                  <a:cubicBezTo>
                    <a:pt x="152" y="6626"/>
                    <a:pt x="244" y="6687"/>
                    <a:pt x="335" y="6717"/>
                  </a:cubicBezTo>
                  <a:cubicBezTo>
                    <a:pt x="605" y="6830"/>
                    <a:pt x="876" y="6893"/>
                    <a:pt x="1159" y="6893"/>
                  </a:cubicBezTo>
                  <a:cubicBezTo>
                    <a:pt x="1257" y="6893"/>
                    <a:pt x="1357" y="6885"/>
                    <a:pt x="1459" y="6869"/>
                  </a:cubicBezTo>
                  <a:cubicBezTo>
                    <a:pt x="2007" y="6778"/>
                    <a:pt x="2554" y="6535"/>
                    <a:pt x="2979" y="6170"/>
                  </a:cubicBezTo>
                  <a:cubicBezTo>
                    <a:pt x="3466" y="5714"/>
                    <a:pt x="3891" y="5137"/>
                    <a:pt x="4165" y="4499"/>
                  </a:cubicBezTo>
                  <a:cubicBezTo>
                    <a:pt x="4469" y="3830"/>
                    <a:pt x="4681" y="3192"/>
                    <a:pt x="4894" y="2614"/>
                  </a:cubicBezTo>
                  <a:cubicBezTo>
                    <a:pt x="5077" y="2097"/>
                    <a:pt x="5289" y="1611"/>
                    <a:pt x="5593" y="1125"/>
                  </a:cubicBezTo>
                  <a:cubicBezTo>
                    <a:pt x="5836" y="699"/>
                    <a:pt x="6171" y="334"/>
                    <a:pt x="6536"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 name="Google Shape;652;p41"/>
            <p:cNvSpPr/>
            <p:nvPr/>
          </p:nvSpPr>
          <p:spPr>
            <a:xfrm>
              <a:off x="3912868" y="3035632"/>
              <a:ext cx="78413" cy="20914"/>
            </a:xfrm>
            <a:custGeom>
              <a:avLst/>
              <a:gdLst/>
              <a:ahLst/>
              <a:cxnLst/>
              <a:rect l="l" t="t" r="r" b="b"/>
              <a:pathLst>
                <a:path w="5624" h="1500" extrusionOk="0">
                  <a:moveTo>
                    <a:pt x="5621" y="0"/>
                  </a:moveTo>
                  <a:cubicBezTo>
                    <a:pt x="5592" y="0"/>
                    <a:pt x="5324" y="230"/>
                    <a:pt x="4894" y="459"/>
                  </a:cubicBezTo>
                  <a:cubicBezTo>
                    <a:pt x="3946" y="1028"/>
                    <a:pt x="2869" y="1319"/>
                    <a:pt x="1777" y="1319"/>
                  </a:cubicBezTo>
                  <a:cubicBezTo>
                    <a:pt x="1469" y="1319"/>
                    <a:pt x="1159" y="1296"/>
                    <a:pt x="851" y="1249"/>
                  </a:cubicBezTo>
                  <a:cubicBezTo>
                    <a:pt x="391" y="1195"/>
                    <a:pt x="75" y="1092"/>
                    <a:pt x="12" y="1092"/>
                  </a:cubicBezTo>
                  <a:cubicBezTo>
                    <a:pt x="4" y="1092"/>
                    <a:pt x="0" y="1094"/>
                    <a:pt x="0" y="1097"/>
                  </a:cubicBezTo>
                  <a:cubicBezTo>
                    <a:pt x="274" y="1249"/>
                    <a:pt x="547" y="1340"/>
                    <a:pt x="851" y="1401"/>
                  </a:cubicBezTo>
                  <a:cubicBezTo>
                    <a:pt x="1196" y="1467"/>
                    <a:pt x="1543" y="1500"/>
                    <a:pt x="1888" y="1500"/>
                  </a:cubicBezTo>
                  <a:cubicBezTo>
                    <a:pt x="2970" y="1500"/>
                    <a:pt x="4033" y="1180"/>
                    <a:pt x="4955" y="581"/>
                  </a:cubicBezTo>
                  <a:cubicBezTo>
                    <a:pt x="5198" y="429"/>
                    <a:pt x="5441" y="216"/>
                    <a:pt x="5623" y="3"/>
                  </a:cubicBezTo>
                  <a:cubicBezTo>
                    <a:pt x="5623" y="1"/>
                    <a:pt x="5623" y="0"/>
                    <a:pt x="562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 name="Google Shape;653;p41"/>
            <p:cNvSpPr/>
            <p:nvPr/>
          </p:nvSpPr>
          <p:spPr>
            <a:xfrm>
              <a:off x="3511533" y="3352224"/>
              <a:ext cx="519163" cy="321863"/>
            </a:xfrm>
            <a:custGeom>
              <a:avLst/>
              <a:gdLst/>
              <a:ahLst/>
              <a:cxnLst/>
              <a:rect l="l" t="t" r="r" b="b"/>
              <a:pathLst>
                <a:path w="37236" h="23085" extrusionOk="0">
                  <a:moveTo>
                    <a:pt x="7861" y="1"/>
                  </a:moveTo>
                  <a:cubicBezTo>
                    <a:pt x="7474" y="1"/>
                    <a:pt x="7080" y="46"/>
                    <a:pt x="6688" y="153"/>
                  </a:cubicBezTo>
                  <a:cubicBezTo>
                    <a:pt x="4317" y="822"/>
                    <a:pt x="2189" y="2950"/>
                    <a:pt x="1125" y="6020"/>
                  </a:cubicBezTo>
                  <a:cubicBezTo>
                    <a:pt x="61" y="9120"/>
                    <a:pt x="1" y="16050"/>
                    <a:pt x="1" y="16050"/>
                  </a:cubicBezTo>
                  <a:cubicBezTo>
                    <a:pt x="1" y="16050"/>
                    <a:pt x="1855" y="21522"/>
                    <a:pt x="5533" y="22646"/>
                  </a:cubicBezTo>
                  <a:cubicBezTo>
                    <a:pt x="5837" y="22737"/>
                    <a:pt x="6171" y="22829"/>
                    <a:pt x="6475" y="22889"/>
                  </a:cubicBezTo>
                  <a:cubicBezTo>
                    <a:pt x="7170" y="23021"/>
                    <a:pt x="7867" y="23085"/>
                    <a:pt x="8557" y="23085"/>
                  </a:cubicBezTo>
                  <a:cubicBezTo>
                    <a:pt x="12333" y="23085"/>
                    <a:pt x="15918" y="21168"/>
                    <a:pt x="18025" y="17905"/>
                  </a:cubicBezTo>
                  <a:lnTo>
                    <a:pt x="18542" y="17084"/>
                  </a:lnTo>
                  <a:cubicBezTo>
                    <a:pt x="18542" y="17084"/>
                    <a:pt x="34001" y="22768"/>
                    <a:pt x="34403" y="22768"/>
                  </a:cubicBezTo>
                  <a:cubicBezTo>
                    <a:pt x="34406" y="22768"/>
                    <a:pt x="34407" y="22768"/>
                    <a:pt x="34408" y="22768"/>
                  </a:cubicBezTo>
                  <a:lnTo>
                    <a:pt x="37235" y="17388"/>
                  </a:lnTo>
                  <a:cubicBezTo>
                    <a:pt x="37235" y="17388"/>
                    <a:pt x="13344" y="1704"/>
                    <a:pt x="12372" y="1400"/>
                  </a:cubicBezTo>
                  <a:cubicBezTo>
                    <a:pt x="11562" y="1121"/>
                    <a:pt x="9784" y="1"/>
                    <a:pt x="786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 name="Google Shape;654;p41"/>
            <p:cNvSpPr/>
            <p:nvPr/>
          </p:nvSpPr>
          <p:spPr>
            <a:xfrm>
              <a:off x="3772593" y="3332035"/>
              <a:ext cx="412782" cy="252025"/>
            </a:xfrm>
            <a:custGeom>
              <a:avLst/>
              <a:gdLst/>
              <a:ahLst/>
              <a:cxnLst/>
              <a:rect l="l" t="t" r="r" b="b"/>
              <a:pathLst>
                <a:path w="29606" h="18076" extrusionOk="0">
                  <a:moveTo>
                    <a:pt x="23525" y="0"/>
                  </a:moveTo>
                  <a:cubicBezTo>
                    <a:pt x="15832" y="0"/>
                    <a:pt x="0" y="5705"/>
                    <a:pt x="0" y="5705"/>
                  </a:cubicBezTo>
                  <a:lnTo>
                    <a:pt x="0" y="6890"/>
                  </a:lnTo>
                  <a:lnTo>
                    <a:pt x="16900" y="18076"/>
                  </a:lnTo>
                  <a:cubicBezTo>
                    <a:pt x="16900" y="18076"/>
                    <a:pt x="29606" y="11146"/>
                    <a:pt x="29575" y="4884"/>
                  </a:cubicBezTo>
                  <a:cubicBezTo>
                    <a:pt x="29575" y="2969"/>
                    <a:pt x="28420" y="1267"/>
                    <a:pt x="26657" y="568"/>
                  </a:cubicBezTo>
                  <a:cubicBezTo>
                    <a:pt x="25937" y="170"/>
                    <a:pt x="24852" y="0"/>
                    <a:pt x="2352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 name="Google Shape;655;p41"/>
            <p:cNvSpPr/>
            <p:nvPr/>
          </p:nvSpPr>
          <p:spPr>
            <a:xfrm>
              <a:off x="3618751" y="3367073"/>
              <a:ext cx="413214" cy="303863"/>
            </a:xfrm>
            <a:custGeom>
              <a:avLst/>
              <a:gdLst/>
              <a:ahLst/>
              <a:cxnLst/>
              <a:rect l="l" t="t" r="r" b="b"/>
              <a:pathLst>
                <a:path w="29637" h="21794" extrusionOk="0">
                  <a:moveTo>
                    <a:pt x="3891" y="0"/>
                  </a:moveTo>
                  <a:lnTo>
                    <a:pt x="4013" y="92"/>
                  </a:lnTo>
                  <a:lnTo>
                    <a:pt x="4408" y="335"/>
                  </a:lnTo>
                  <a:lnTo>
                    <a:pt x="5867" y="1277"/>
                  </a:lnTo>
                  <a:lnTo>
                    <a:pt x="11308" y="4772"/>
                  </a:lnTo>
                  <a:lnTo>
                    <a:pt x="29444" y="16338"/>
                  </a:lnTo>
                  <a:lnTo>
                    <a:pt x="29444" y="16338"/>
                  </a:lnTo>
                  <a:lnTo>
                    <a:pt x="28512" y="18086"/>
                  </a:lnTo>
                  <a:lnTo>
                    <a:pt x="26660" y="21581"/>
                  </a:lnTo>
                  <a:lnTo>
                    <a:pt x="26660" y="21581"/>
                  </a:lnTo>
                  <a:cubicBezTo>
                    <a:pt x="22894" y="20285"/>
                    <a:pt x="19368" y="19019"/>
                    <a:pt x="16171" y="17873"/>
                  </a:cubicBezTo>
                  <a:lnTo>
                    <a:pt x="7691" y="14803"/>
                  </a:lnTo>
                  <a:lnTo>
                    <a:pt x="2037" y="12736"/>
                  </a:lnTo>
                  <a:lnTo>
                    <a:pt x="517" y="12189"/>
                  </a:lnTo>
                  <a:lnTo>
                    <a:pt x="153" y="12037"/>
                  </a:lnTo>
                  <a:lnTo>
                    <a:pt x="1" y="12007"/>
                  </a:lnTo>
                  <a:lnTo>
                    <a:pt x="122" y="12067"/>
                  </a:lnTo>
                  <a:lnTo>
                    <a:pt x="517" y="12219"/>
                  </a:lnTo>
                  <a:lnTo>
                    <a:pt x="2037" y="12797"/>
                  </a:lnTo>
                  <a:lnTo>
                    <a:pt x="7660" y="14925"/>
                  </a:lnTo>
                  <a:cubicBezTo>
                    <a:pt x="10031" y="15806"/>
                    <a:pt x="12919" y="16870"/>
                    <a:pt x="16110" y="18025"/>
                  </a:cubicBezTo>
                  <a:cubicBezTo>
                    <a:pt x="19332" y="19210"/>
                    <a:pt x="22889" y="20487"/>
                    <a:pt x="26688" y="21764"/>
                  </a:cubicBezTo>
                  <a:lnTo>
                    <a:pt x="26749" y="21794"/>
                  </a:lnTo>
                  <a:lnTo>
                    <a:pt x="26779" y="21733"/>
                  </a:lnTo>
                  <a:lnTo>
                    <a:pt x="28664" y="18177"/>
                  </a:lnTo>
                  <a:lnTo>
                    <a:pt x="29606" y="16353"/>
                  </a:lnTo>
                  <a:lnTo>
                    <a:pt x="29636" y="16292"/>
                  </a:lnTo>
                  <a:lnTo>
                    <a:pt x="29576" y="16232"/>
                  </a:lnTo>
                  <a:lnTo>
                    <a:pt x="11369" y="4681"/>
                  </a:lnTo>
                  <a:lnTo>
                    <a:pt x="5897" y="1216"/>
                  </a:lnTo>
                  <a:lnTo>
                    <a:pt x="4408" y="304"/>
                  </a:lnTo>
                  <a:lnTo>
                    <a:pt x="4043" y="61"/>
                  </a:lnTo>
                  <a:lnTo>
                    <a:pt x="3891" y="0"/>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 name="Google Shape;656;p41"/>
            <p:cNvSpPr/>
            <p:nvPr/>
          </p:nvSpPr>
          <p:spPr>
            <a:xfrm>
              <a:off x="3892094" y="3384027"/>
              <a:ext cx="142841" cy="122485"/>
            </a:xfrm>
            <a:custGeom>
              <a:avLst/>
              <a:gdLst/>
              <a:ahLst/>
              <a:cxnLst/>
              <a:rect l="l" t="t" r="r" b="b"/>
              <a:pathLst>
                <a:path w="10245" h="8785" extrusionOk="0">
                  <a:moveTo>
                    <a:pt x="10244" y="0"/>
                  </a:moveTo>
                  <a:cubicBezTo>
                    <a:pt x="10092" y="91"/>
                    <a:pt x="9971" y="213"/>
                    <a:pt x="9819" y="335"/>
                  </a:cubicBezTo>
                  <a:lnTo>
                    <a:pt x="8755" y="1307"/>
                  </a:lnTo>
                  <a:cubicBezTo>
                    <a:pt x="7843" y="2128"/>
                    <a:pt x="6597" y="3253"/>
                    <a:pt x="5168" y="4468"/>
                  </a:cubicBezTo>
                  <a:cubicBezTo>
                    <a:pt x="3770" y="5654"/>
                    <a:pt x="2463" y="6748"/>
                    <a:pt x="1521" y="7508"/>
                  </a:cubicBezTo>
                  <a:lnTo>
                    <a:pt x="366" y="8420"/>
                  </a:lnTo>
                  <a:cubicBezTo>
                    <a:pt x="244" y="8541"/>
                    <a:pt x="122" y="8663"/>
                    <a:pt x="1" y="8785"/>
                  </a:cubicBezTo>
                  <a:cubicBezTo>
                    <a:pt x="153" y="8693"/>
                    <a:pt x="305" y="8602"/>
                    <a:pt x="426" y="8481"/>
                  </a:cubicBezTo>
                  <a:cubicBezTo>
                    <a:pt x="700" y="8298"/>
                    <a:pt x="1095" y="7994"/>
                    <a:pt x="1581" y="7629"/>
                  </a:cubicBezTo>
                  <a:cubicBezTo>
                    <a:pt x="2524" y="6870"/>
                    <a:pt x="3861" y="5806"/>
                    <a:pt x="5259" y="4590"/>
                  </a:cubicBezTo>
                  <a:cubicBezTo>
                    <a:pt x="6688" y="3344"/>
                    <a:pt x="7934" y="2219"/>
                    <a:pt x="8816" y="1368"/>
                  </a:cubicBezTo>
                  <a:cubicBezTo>
                    <a:pt x="9272" y="942"/>
                    <a:pt x="9606" y="608"/>
                    <a:pt x="9849" y="365"/>
                  </a:cubicBezTo>
                  <a:cubicBezTo>
                    <a:pt x="10001" y="243"/>
                    <a:pt x="10123" y="122"/>
                    <a:pt x="10244"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 name="Google Shape;657;p41"/>
            <p:cNvSpPr/>
            <p:nvPr/>
          </p:nvSpPr>
          <p:spPr>
            <a:xfrm>
              <a:off x="4034489" y="3371995"/>
              <a:ext cx="43250" cy="13343"/>
            </a:xfrm>
            <a:custGeom>
              <a:avLst/>
              <a:gdLst/>
              <a:ahLst/>
              <a:cxnLst/>
              <a:rect l="l" t="t" r="r" b="b"/>
              <a:pathLst>
                <a:path w="3102" h="957" extrusionOk="0">
                  <a:moveTo>
                    <a:pt x="2587" y="1"/>
                  </a:moveTo>
                  <a:cubicBezTo>
                    <a:pt x="2202" y="1"/>
                    <a:pt x="1817" y="69"/>
                    <a:pt x="1460" y="194"/>
                  </a:cubicBezTo>
                  <a:cubicBezTo>
                    <a:pt x="913" y="316"/>
                    <a:pt x="426" y="559"/>
                    <a:pt x="1" y="954"/>
                  </a:cubicBezTo>
                  <a:cubicBezTo>
                    <a:pt x="2" y="955"/>
                    <a:pt x="4" y="956"/>
                    <a:pt x="7" y="956"/>
                  </a:cubicBezTo>
                  <a:cubicBezTo>
                    <a:pt x="78" y="956"/>
                    <a:pt x="701" y="581"/>
                    <a:pt x="1521" y="346"/>
                  </a:cubicBezTo>
                  <a:cubicBezTo>
                    <a:pt x="2372" y="103"/>
                    <a:pt x="3101" y="103"/>
                    <a:pt x="3101" y="43"/>
                  </a:cubicBezTo>
                  <a:cubicBezTo>
                    <a:pt x="2932" y="14"/>
                    <a:pt x="2760" y="1"/>
                    <a:pt x="2587"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 name="Google Shape;658;p41"/>
            <p:cNvSpPr/>
            <p:nvPr/>
          </p:nvSpPr>
          <p:spPr>
            <a:xfrm>
              <a:off x="4036190" y="3358596"/>
              <a:ext cx="21625" cy="26714"/>
            </a:xfrm>
            <a:custGeom>
              <a:avLst/>
              <a:gdLst/>
              <a:ahLst/>
              <a:cxnLst/>
              <a:rect l="l" t="t" r="r" b="b"/>
              <a:pathLst>
                <a:path w="1551" h="1916" extrusionOk="0">
                  <a:moveTo>
                    <a:pt x="1520" y="0"/>
                  </a:moveTo>
                  <a:cubicBezTo>
                    <a:pt x="730" y="335"/>
                    <a:pt x="152" y="1064"/>
                    <a:pt x="0" y="1915"/>
                  </a:cubicBezTo>
                  <a:cubicBezTo>
                    <a:pt x="31" y="1915"/>
                    <a:pt x="213" y="1399"/>
                    <a:pt x="639" y="882"/>
                  </a:cubicBezTo>
                  <a:cubicBezTo>
                    <a:pt x="1064" y="365"/>
                    <a:pt x="1551" y="61"/>
                    <a:pt x="1520"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 name="Google Shape;659;p41"/>
            <p:cNvSpPr/>
            <p:nvPr/>
          </p:nvSpPr>
          <p:spPr>
            <a:xfrm>
              <a:off x="4143408" y="3635438"/>
              <a:ext cx="13580" cy="36348"/>
            </a:xfrm>
            <a:custGeom>
              <a:avLst/>
              <a:gdLst/>
              <a:ahLst/>
              <a:cxnLst/>
              <a:rect l="l" t="t" r="r" b="b"/>
              <a:pathLst>
                <a:path w="974" h="2607" extrusionOk="0">
                  <a:moveTo>
                    <a:pt x="902" y="0"/>
                  </a:moveTo>
                  <a:cubicBezTo>
                    <a:pt x="827" y="0"/>
                    <a:pt x="699" y="31"/>
                    <a:pt x="548" y="145"/>
                  </a:cubicBezTo>
                  <a:cubicBezTo>
                    <a:pt x="274" y="418"/>
                    <a:pt x="92" y="753"/>
                    <a:pt x="61" y="1117"/>
                  </a:cubicBezTo>
                  <a:cubicBezTo>
                    <a:pt x="1" y="1482"/>
                    <a:pt x="61" y="1877"/>
                    <a:pt x="213" y="2212"/>
                  </a:cubicBezTo>
                  <a:cubicBezTo>
                    <a:pt x="335" y="2455"/>
                    <a:pt x="456" y="2607"/>
                    <a:pt x="487" y="2607"/>
                  </a:cubicBezTo>
                  <a:cubicBezTo>
                    <a:pt x="487" y="2607"/>
                    <a:pt x="396" y="2424"/>
                    <a:pt x="335" y="2181"/>
                  </a:cubicBezTo>
                  <a:cubicBezTo>
                    <a:pt x="213" y="1847"/>
                    <a:pt x="183" y="1513"/>
                    <a:pt x="213" y="1178"/>
                  </a:cubicBezTo>
                  <a:cubicBezTo>
                    <a:pt x="274" y="813"/>
                    <a:pt x="396" y="509"/>
                    <a:pt x="639" y="266"/>
                  </a:cubicBezTo>
                  <a:cubicBezTo>
                    <a:pt x="791" y="54"/>
                    <a:pt x="973" y="54"/>
                    <a:pt x="973" y="23"/>
                  </a:cubicBezTo>
                  <a:cubicBezTo>
                    <a:pt x="973" y="12"/>
                    <a:pt x="947" y="0"/>
                    <a:pt x="90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 name="Google Shape;660;p41"/>
            <p:cNvSpPr/>
            <p:nvPr/>
          </p:nvSpPr>
          <p:spPr>
            <a:xfrm>
              <a:off x="3357692" y="2846516"/>
              <a:ext cx="122917" cy="196129"/>
            </a:xfrm>
            <a:custGeom>
              <a:avLst/>
              <a:gdLst/>
              <a:ahLst/>
              <a:cxnLst/>
              <a:rect l="l" t="t" r="r" b="b"/>
              <a:pathLst>
                <a:path w="8816" h="14067" extrusionOk="0">
                  <a:moveTo>
                    <a:pt x="6735" y="0"/>
                  </a:moveTo>
                  <a:cubicBezTo>
                    <a:pt x="6058" y="0"/>
                    <a:pt x="5378" y="283"/>
                    <a:pt x="4895" y="831"/>
                  </a:cubicBezTo>
                  <a:cubicBezTo>
                    <a:pt x="4439" y="1470"/>
                    <a:pt x="4165" y="2199"/>
                    <a:pt x="4104" y="2959"/>
                  </a:cubicBezTo>
                  <a:cubicBezTo>
                    <a:pt x="4044" y="3719"/>
                    <a:pt x="3892" y="4479"/>
                    <a:pt x="3648" y="5208"/>
                  </a:cubicBezTo>
                  <a:cubicBezTo>
                    <a:pt x="3405" y="5938"/>
                    <a:pt x="2828" y="6515"/>
                    <a:pt x="2068" y="6728"/>
                  </a:cubicBezTo>
                  <a:cubicBezTo>
                    <a:pt x="1490" y="6819"/>
                    <a:pt x="822" y="6667"/>
                    <a:pt x="366" y="7032"/>
                  </a:cubicBezTo>
                  <a:cubicBezTo>
                    <a:pt x="31" y="7427"/>
                    <a:pt x="1" y="7974"/>
                    <a:pt x="274" y="8400"/>
                  </a:cubicBezTo>
                  <a:cubicBezTo>
                    <a:pt x="578" y="8795"/>
                    <a:pt x="974" y="9099"/>
                    <a:pt x="1460" y="9281"/>
                  </a:cubicBezTo>
                  <a:cubicBezTo>
                    <a:pt x="1642" y="9342"/>
                    <a:pt x="1825" y="9464"/>
                    <a:pt x="1825" y="9646"/>
                  </a:cubicBezTo>
                  <a:cubicBezTo>
                    <a:pt x="1825" y="9920"/>
                    <a:pt x="1490" y="10011"/>
                    <a:pt x="1278" y="10102"/>
                  </a:cubicBezTo>
                  <a:cubicBezTo>
                    <a:pt x="548" y="10406"/>
                    <a:pt x="366" y="11409"/>
                    <a:pt x="761" y="12078"/>
                  </a:cubicBezTo>
                  <a:cubicBezTo>
                    <a:pt x="1170" y="12691"/>
                    <a:pt x="1888" y="13052"/>
                    <a:pt x="2618" y="13052"/>
                  </a:cubicBezTo>
                  <a:cubicBezTo>
                    <a:pt x="2647" y="13052"/>
                    <a:pt x="2677" y="13051"/>
                    <a:pt x="2706" y="13050"/>
                  </a:cubicBezTo>
                  <a:cubicBezTo>
                    <a:pt x="3496" y="13020"/>
                    <a:pt x="4256" y="12838"/>
                    <a:pt x="4955" y="12534"/>
                  </a:cubicBezTo>
                  <a:lnTo>
                    <a:pt x="4955" y="12534"/>
                  </a:lnTo>
                  <a:cubicBezTo>
                    <a:pt x="4682" y="12868"/>
                    <a:pt x="4682" y="13324"/>
                    <a:pt x="4925" y="13628"/>
                  </a:cubicBezTo>
                  <a:cubicBezTo>
                    <a:pt x="5159" y="13914"/>
                    <a:pt x="5482" y="14066"/>
                    <a:pt x="5837" y="14066"/>
                  </a:cubicBezTo>
                  <a:cubicBezTo>
                    <a:pt x="5897" y="14066"/>
                    <a:pt x="5958" y="14062"/>
                    <a:pt x="6019" y="14053"/>
                  </a:cubicBezTo>
                  <a:cubicBezTo>
                    <a:pt x="6414" y="13993"/>
                    <a:pt x="6779" y="13780"/>
                    <a:pt x="7053" y="13506"/>
                  </a:cubicBezTo>
                  <a:cubicBezTo>
                    <a:pt x="7600" y="12929"/>
                    <a:pt x="7965" y="12199"/>
                    <a:pt x="8086" y="11439"/>
                  </a:cubicBezTo>
                  <a:cubicBezTo>
                    <a:pt x="8208" y="10649"/>
                    <a:pt x="8269" y="9859"/>
                    <a:pt x="8238" y="9099"/>
                  </a:cubicBezTo>
                  <a:cubicBezTo>
                    <a:pt x="8238" y="6302"/>
                    <a:pt x="8451" y="3506"/>
                    <a:pt x="8816" y="740"/>
                  </a:cubicBezTo>
                  <a:lnTo>
                    <a:pt x="8390" y="679"/>
                  </a:lnTo>
                  <a:cubicBezTo>
                    <a:pt x="7933" y="222"/>
                    <a:pt x="7335" y="0"/>
                    <a:pt x="673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 name="Google Shape;661;p41"/>
            <p:cNvSpPr/>
            <p:nvPr/>
          </p:nvSpPr>
          <p:spPr>
            <a:xfrm>
              <a:off x="3501007" y="2780888"/>
              <a:ext cx="163099" cy="346053"/>
            </a:xfrm>
            <a:custGeom>
              <a:avLst/>
              <a:gdLst/>
              <a:ahLst/>
              <a:cxnLst/>
              <a:rect l="l" t="t" r="r" b="b"/>
              <a:pathLst>
                <a:path w="11698" h="24820" extrusionOk="0">
                  <a:moveTo>
                    <a:pt x="5932" y="0"/>
                  </a:moveTo>
                  <a:cubicBezTo>
                    <a:pt x="2648" y="0"/>
                    <a:pt x="0" y="2739"/>
                    <a:pt x="178" y="6055"/>
                  </a:cubicBezTo>
                  <a:lnTo>
                    <a:pt x="877" y="21526"/>
                  </a:lnTo>
                  <a:cubicBezTo>
                    <a:pt x="1022" y="23407"/>
                    <a:pt x="2682" y="24820"/>
                    <a:pt x="4677" y="24820"/>
                  </a:cubicBezTo>
                  <a:cubicBezTo>
                    <a:pt x="4777" y="24820"/>
                    <a:pt x="4879" y="24816"/>
                    <a:pt x="4981" y="24809"/>
                  </a:cubicBezTo>
                  <a:cubicBezTo>
                    <a:pt x="7169" y="24627"/>
                    <a:pt x="8810" y="22864"/>
                    <a:pt x="8689" y="20827"/>
                  </a:cubicBezTo>
                  <a:cubicBezTo>
                    <a:pt x="8567" y="18730"/>
                    <a:pt x="8476" y="16511"/>
                    <a:pt x="8476" y="16511"/>
                  </a:cubicBezTo>
                  <a:cubicBezTo>
                    <a:pt x="8476" y="16511"/>
                    <a:pt x="11151" y="15873"/>
                    <a:pt x="11516" y="12286"/>
                  </a:cubicBezTo>
                  <a:cubicBezTo>
                    <a:pt x="11668" y="10766"/>
                    <a:pt x="11698" y="8152"/>
                    <a:pt x="11698" y="5781"/>
                  </a:cubicBezTo>
                  <a:cubicBezTo>
                    <a:pt x="11698" y="2681"/>
                    <a:pt x="9266" y="128"/>
                    <a:pt x="6196" y="6"/>
                  </a:cubicBezTo>
                  <a:cubicBezTo>
                    <a:pt x="6108" y="2"/>
                    <a:pt x="6019" y="0"/>
                    <a:pt x="5932" y="0"/>
                  </a:cubicBezTo>
                  <a:close/>
                </a:path>
              </a:pathLst>
            </a:custGeom>
            <a:solidFill>
              <a:srgbClr val="B78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 name="Google Shape;662;p41"/>
            <p:cNvSpPr/>
            <p:nvPr/>
          </p:nvSpPr>
          <p:spPr>
            <a:xfrm>
              <a:off x="3639944" y="2877970"/>
              <a:ext cx="13148" cy="12395"/>
            </a:xfrm>
            <a:custGeom>
              <a:avLst/>
              <a:gdLst/>
              <a:ahLst/>
              <a:cxnLst/>
              <a:rect l="l" t="t" r="r" b="b"/>
              <a:pathLst>
                <a:path w="943" h="889" extrusionOk="0">
                  <a:moveTo>
                    <a:pt x="487" y="0"/>
                  </a:moveTo>
                  <a:cubicBezTo>
                    <a:pt x="467" y="0"/>
                    <a:pt x="447" y="1"/>
                    <a:pt x="426" y="4"/>
                  </a:cubicBezTo>
                  <a:cubicBezTo>
                    <a:pt x="183" y="34"/>
                    <a:pt x="0" y="247"/>
                    <a:pt x="0" y="490"/>
                  </a:cubicBezTo>
                  <a:cubicBezTo>
                    <a:pt x="29" y="716"/>
                    <a:pt x="239" y="889"/>
                    <a:pt x="464" y="889"/>
                  </a:cubicBezTo>
                  <a:cubicBezTo>
                    <a:pt x="482" y="889"/>
                    <a:pt x="499" y="888"/>
                    <a:pt x="517" y="885"/>
                  </a:cubicBezTo>
                  <a:cubicBezTo>
                    <a:pt x="760" y="855"/>
                    <a:pt x="943" y="612"/>
                    <a:pt x="912" y="369"/>
                  </a:cubicBezTo>
                  <a:cubicBezTo>
                    <a:pt x="885" y="146"/>
                    <a:pt x="704" y="0"/>
                    <a:pt x="48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 name="Google Shape;663;p41"/>
            <p:cNvSpPr/>
            <p:nvPr/>
          </p:nvSpPr>
          <p:spPr>
            <a:xfrm>
              <a:off x="3626810" y="2867318"/>
              <a:ext cx="26282" cy="7445"/>
            </a:xfrm>
            <a:custGeom>
              <a:avLst/>
              <a:gdLst/>
              <a:ahLst/>
              <a:cxnLst/>
              <a:rect l="l" t="t" r="r" b="b"/>
              <a:pathLst>
                <a:path w="1885" h="534" extrusionOk="0">
                  <a:moveTo>
                    <a:pt x="1066" y="0"/>
                  </a:moveTo>
                  <a:cubicBezTo>
                    <a:pt x="1024" y="0"/>
                    <a:pt x="983" y="3"/>
                    <a:pt x="942" y="8"/>
                  </a:cubicBezTo>
                  <a:cubicBezTo>
                    <a:pt x="669" y="8"/>
                    <a:pt x="426" y="99"/>
                    <a:pt x="243" y="251"/>
                  </a:cubicBezTo>
                  <a:cubicBezTo>
                    <a:pt x="91" y="403"/>
                    <a:pt x="0" y="464"/>
                    <a:pt x="61" y="525"/>
                  </a:cubicBezTo>
                  <a:cubicBezTo>
                    <a:pt x="67" y="531"/>
                    <a:pt x="76" y="533"/>
                    <a:pt x="87" y="533"/>
                  </a:cubicBezTo>
                  <a:cubicBezTo>
                    <a:pt x="190" y="533"/>
                    <a:pt x="504" y="309"/>
                    <a:pt x="942" y="282"/>
                  </a:cubicBezTo>
                  <a:cubicBezTo>
                    <a:pt x="971" y="280"/>
                    <a:pt x="1000" y="279"/>
                    <a:pt x="1028" y="279"/>
                  </a:cubicBezTo>
                  <a:cubicBezTo>
                    <a:pt x="1418" y="279"/>
                    <a:pt x="1718" y="443"/>
                    <a:pt x="1823" y="443"/>
                  </a:cubicBezTo>
                  <a:cubicBezTo>
                    <a:pt x="1837" y="443"/>
                    <a:pt x="1848" y="440"/>
                    <a:pt x="1854" y="434"/>
                  </a:cubicBezTo>
                  <a:cubicBezTo>
                    <a:pt x="1885" y="403"/>
                    <a:pt x="1824" y="312"/>
                    <a:pt x="1672" y="190"/>
                  </a:cubicBezTo>
                  <a:cubicBezTo>
                    <a:pt x="1495" y="64"/>
                    <a:pt x="1275" y="0"/>
                    <a:pt x="106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 name="Google Shape;664;p41"/>
            <p:cNvSpPr/>
            <p:nvPr/>
          </p:nvSpPr>
          <p:spPr>
            <a:xfrm>
              <a:off x="3568739" y="2881358"/>
              <a:ext cx="13162" cy="12395"/>
            </a:xfrm>
            <a:custGeom>
              <a:avLst/>
              <a:gdLst/>
              <a:ahLst/>
              <a:cxnLst/>
              <a:rect l="l" t="t" r="r" b="b"/>
              <a:pathLst>
                <a:path w="944" h="889" extrusionOk="0">
                  <a:moveTo>
                    <a:pt x="479" y="1"/>
                  </a:moveTo>
                  <a:cubicBezTo>
                    <a:pt x="462" y="1"/>
                    <a:pt x="444" y="2"/>
                    <a:pt x="427" y="4"/>
                  </a:cubicBezTo>
                  <a:cubicBezTo>
                    <a:pt x="183" y="34"/>
                    <a:pt x="1" y="247"/>
                    <a:pt x="31" y="490"/>
                  </a:cubicBezTo>
                  <a:cubicBezTo>
                    <a:pt x="31" y="716"/>
                    <a:pt x="240" y="889"/>
                    <a:pt x="464" y="889"/>
                  </a:cubicBezTo>
                  <a:cubicBezTo>
                    <a:pt x="482" y="889"/>
                    <a:pt x="500" y="888"/>
                    <a:pt x="518" y="886"/>
                  </a:cubicBezTo>
                  <a:cubicBezTo>
                    <a:pt x="761" y="855"/>
                    <a:pt x="943" y="642"/>
                    <a:pt x="913" y="399"/>
                  </a:cubicBezTo>
                  <a:cubicBezTo>
                    <a:pt x="885" y="174"/>
                    <a:pt x="700" y="1"/>
                    <a:pt x="47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 name="Google Shape;665;p41"/>
            <p:cNvSpPr/>
            <p:nvPr/>
          </p:nvSpPr>
          <p:spPr>
            <a:xfrm>
              <a:off x="3555606" y="2874094"/>
              <a:ext cx="26296" cy="7445"/>
            </a:xfrm>
            <a:custGeom>
              <a:avLst/>
              <a:gdLst/>
              <a:ahLst/>
              <a:cxnLst/>
              <a:rect l="l" t="t" r="r" b="b"/>
              <a:pathLst>
                <a:path w="1886" h="534" extrusionOk="0">
                  <a:moveTo>
                    <a:pt x="1067" y="1"/>
                  </a:moveTo>
                  <a:cubicBezTo>
                    <a:pt x="1025" y="1"/>
                    <a:pt x="984" y="3"/>
                    <a:pt x="943" y="8"/>
                  </a:cubicBezTo>
                  <a:cubicBezTo>
                    <a:pt x="669" y="8"/>
                    <a:pt x="426" y="99"/>
                    <a:pt x="244" y="251"/>
                  </a:cubicBezTo>
                  <a:cubicBezTo>
                    <a:pt x="92" y="373"/>
                    <a:pt x="1" y="464"/>
                    <a:pt x="62" y="525"/>
                  </a:cubicBezTo>
                  <a:cubicBezTo>
                    <a:pt x="68" y="531"/>
                    <a:pt x="76" y="534"/>
                    <a:pt x="88" y="534"/>
                  </a:cubicBezTo>
                  <a:cubicBezTo>
                    <a:pt x="190" y="534"/>
                    <a:pt x="505" y="309"/>
                    <a:pt x="943" y="282"/>
                  </a:cubicBezTo>
                  <a:cubicBezTo>
                    <a:pt x="972" y="280"/>
                    <a:pt x="1000" y="279"/>
                    <a:pt x="1028" y="279"/>
                  </a:cubicBezTo>
                  <a:cubicBezTo>
                    <a:pt x="1419" y="279"/>
                    <a:pt x="1718" y="444"/>
                    <a:pt x="1823" y="444"/>
                  </a:cubicBezTo>
                  <a:cubicBezTo>
                    <a:pt x="1837" y="444"/>
                    <a:pt x="1848" y="441"/>
                    <a:pt x="1855" y="434"/>
                  </a:cubicBezTo>
                  <a:cubicBezTo>
                    <a:pt x="1885" y="403"/>
                    <a:pt x="1824" y="282"/>
                    <a:pt x="1672" y="191"/>
                  </a:cubicBezTo>
                  <a:cubicBezTo>
                    <a:pt x="1495" y="64"/>
                    <a:pt x="1276" y="1"/>
                    <a:pt x="106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 name="Google Shape;666;p41"/>
            <p:cNvSpPr/>
            <p:nvPr/>
          </p:nvSpPr>
          <p:spPr>
            <a:xfrm>
              <a:off x="3602648" y="2872505"/>
              <a:ext cx="23744" cy="56802"/>
            </a:xfrm>
            <a:custGeom>
              <a:avLst/>
              <a:gdLst/>
              <a:ahLst/>
              <a:cxnLst/>
              <a:rect l="l" t="t" r="r" b="b"/>
              <a:pathLst>
                <a:path w="1703" h="4074" extrusionOk="0">
                  <a:moveTo>
                    <a:pt x="1" y="1"/>
                  </a:moveTo>
                  <a:cubicBezTo>
                    <a:pt x="274" y="821"/>
                    <a:pt x="609" y="1642"/>
                    <a:pt x="1004" y="2432"/>
                  </a:cubicBezTo>
                  <a:lnTo>
                    <a:pt x="1429" y="3375"/>
                  </a:lnTo>
                  <a:cubicBezTo>
                    <a:pt x="1490" y="3466"/>
                    <a:pt x="1520" y="3618"/>
                    <a:pt x="1520" y="3739"/>
                  </a:cubicBezTo>
                  <a:cubicBezTo>
                    <a:pt x="1490" y="3831"/>
                    <a:pt x="1399" y="3861"/>
                    <a:pt x="1277" y="3891"/>
                  </a:cubicBezTo>
                  <a:cubicBezTo>
                    <a:pt x="1004" y="3891"/>
                    <a:pt x="730" y="3983"/>
                    <a:pt x="487" y="4074"/>
                  </a:cubicBezTo>
                  <a:cubicBezTo>
                    <a:pt x="761" y="4074"/>
                    <a:pt x="1004" y="4074"/>
                    <a:pt x="1277" y="4013"/>
                  </a:cubicBezTo>
                  <a:cubicBezTo>
                    <a:pt x="1338" y="4013"/>
                    <a:pt x="1429" y="3983"/>
                    <a:pt x="1490" y="3952"/>
                  </a:cubicBezTo>
                  <a:cubicBezTo>
                    <a:pt x="1581" y="3922"/>
                    <a:pt x="1642" y="3861"/>
                    <a:pt x="1703" y="3770"/>
                  </a:cubicBezTo>
                  <a:cubicBezTo>
                    <a:pt x="1703" y="3587"/>
                    <a:pt x="1672" y="3435"/>
                    <a:pt x="1581" y="3283"/>
                  </a:cubicBezTo>
                  <a:cubicBezTo>
                    <a:pt x="1460" y="2979"/>
                    <a:pt x="1338" y="2676"/>
                    <a:pt x="1186" y="2341"/>
                  </a:cubicBezTo>
                  <a:cubicBezTo>
                    <a:pt x="852" y="1521"/>
                    <a:pt x="457" y="730"/>
                    <a:pt x="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 name="Google Shape;667;p41"/>
            <p:cNvSpPr/>
            <p:nvPr/>
          </p:nvSpPr>
          <p:spPr>
            <a:xfrm>
              <a:off x="3551799" y="2996258"/>
              <a:ext cx="68235" cy="29684"/>
            </a:xfrm>
            <a:custGeom>
              <a:avLst/>
              <a:gdLst/>
              <a:ahLst/>
              <a:cxnLst/>
              <a:rect l="l" t="t" r="r" b="b"/>
              <a:pathLst>
                <a:path w="4894" h="2129" extrusionOk="0">
                  <a:moveTo>
                    <a:pt x="0" y="0"/>
                  </a:moveTo>
                  <a:cubicBezTo>
                    <a:pt x="0" y="0"/>
                    <a:pt x="1090" y="2129"/>
                    <a:pt x="4009" y="2129"/>
                  </a:cubicBezTo>
                  <a:cubicBezTo>
                    <a:pt x="4287" y="2129"/>
                    <a:pt x="4582" y="2109"/>
                    <a:pt x="4894" y="2067"/>
                  </a:cubicBezTo>
                  <a:lnTo>
                    <a:pt x="4833" y="1064"/>
                  </a:lnTo>
                  <a:cubicBezTo>
                    <a:pt x="4713" y="1068"/>
                    <a:pt x="4594" y="1071"/>
                    <a:pt x="4474" y="1071"/>
                  </a:cubicBezTo>
                  <a:cubicBezTo>
                    <a:pt x="2923" y="1071"/>
                    <a:pt x="1383" y="706"/>
                    <a:pt x="0" y="0"/>
                  </a:cubicBezTo>
                  <a:close/>
                </a:path>
              </a:pathLst>
            </a:custGeom>
            <a:solidFill>
              <a:srgbClr val="99503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41"/>
            <p:cNvSpPr/>
            <p:nvPr/>
          </p:nvSpPr>
          <p:spPr>
            <a:xfrm>
              <a:off x="3558157" y="2853236"/>
              <a:ext cx="24595" cy="8240"/>
            </a:xfrm>
            <a:custGeom>
              <a:avLst/>
              <a:gdLst/>
              <a:ahLst/>
              <a:cxnLst/>
              <a:rect l="l" t="t" r="r" b="b"/>
              <a:pathLst>
                <a:path w="1764" h="591" extrusionOk="0">
                  <a:moveTo>
                    <a:pt x="1219" y="0"/>
                  </a:moveTo>
                  <a:cubicBezTo>
                    <a:pt x="1100" y="0"/>
                    <a:pt x="966" y="13"/>
                    <a:pt x="821" y="45"/>
                  </a:cubicBezTo>
                  <a:cubicBezTo>
                    <a:pt x="304" y="167"/>
                    <a:pt x="0" y="471"/>
                    <a:pt x="61" y="562"/>
                  </a:cubicBezTo>
                  <a:cubicBezTo>
                    <a:pt x="74" y="582"/>
                    <a:pt x="100" y="590"/>
                    <a:pt x="137" y="590"/>
                  </a:cubicBezTo>
                  <a:cubicBezTo>
                    <a:pt x="272" y="590"/>
                    <a:pt x="555" y="481"/>
                    <a:pt x="912" y="410"/>
                  </a:cubicBezTo>
                  <a:cubicBezTo>
                    <a:pt x="1368" y="288"/>
                    <a:pt x="1733" y="288"/>
                    <a:pt x="1763" y="167"/>
                  </a:cubicBezTo>
                  <a:cubicBezTo>
                    <a:pt x="1763" y="100"/>
                    <a:pt x="1550" y="0"/>
                    <a:pt x="121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41"/>
            <p:cNvSpPr/>
            <p:nvPr/>
          </p:nvSpPr>
          <p:spPr>
            <a:xfrm>
              <a:off x="3626378" y="2844968"/>
              <a:ext cx="25863" cy="5159"/>
            </a:xfrm>
            <a:custGeom>
              <a:avLst/>
              <a:gdLst/>
              <a:ahLst/>
              <a:cxnLst/>
              <a:rect l="l" t="t" r="r" b="b"/>
              <a:pathLst>
                <a:path w="1855" h="370" extrusionOk="0">
                  <a:moveTo>
                    <a:pt x="943" y="0"/>
                  </a:moveTo>
                  <a:cubicBezTo>
                    <a:pt x="396" y="0"/>
                    <a:pt x="1" y="182"/>
                    <a:pt x="31" y="274"/>
                  </a:cubicBezTo>
                  <a:cubicBezTo>
                    <a:pt x="31" y="365"/>
                    <a:pt x="457" y="365"/>
                    <a:pt x="913" y="365"/>
                  </a:cubicBezTo>
                  <a:cubicBezTo>
                    <a:pt x="1107" y="365"/>
                    <a:pt x="1292" y="370"/>
                    <a:pt x="1444" y="370"/>
                  </a:cubicBezTo>
                  <a:cubicBezTo>
                    <a:pt x="1671" y="370"/>
                    <a:pt x="1825" y="359"/>
                    <a:pt x="1825" y="304"/>
                  </a:cubicBezTo>
                  <a:cubicBezTo>
                    <a:pt x="1855" y="182"/>
                    <a:pt x="1460" y="0"/>
                    <a:pt x="94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41"/>
            <p:cNvSpPr/>
            <p:nvPr/>
          </p:nvSpPr>
          <p:spPr>
            <a:xfrm>
              <a:off x="3409823" y="2739939"/>
              <a:ext cx="283535" cy="363118"/>
            </a:xfrm>
            <a:custGeom>
              <a:avLst/>
              <a:gdLst/>
              <a:ahLst/>
              <a:cxnLst/>
              <a:rect l="l" t="t" r="r" b="b"/>
              <a:pathLst>
                <a:path w="20336" h="26044" extrusionOk="0">
                  <a:moveTo>
                    <a:pt x="10870" y="0"/>
                  </a:moveTo>
                  <a:cubicBezTo>
                    <a:pt x="8946" y="0"/>
                    <a:pt x="6931" y="1484"/>
                    <a:pt x="5715" y="3065"/>
                  </a:cubicBezTo>
                  <a:cubicBezTo>
                    <a:pt x="4560" y="4585"/>
                    <a:pt x="3982" y="6682"/>
                    <a:pt x="3678" y="8627"/>
                  </a:cubicBezTo>
                  <a:cubicBezTo>
                    <a:pt x="3466" y="9965"/>
                    <a:pt x="3435" y="11332"/>
                    <a:pt x="3587" y="12700"/>
                  </a:cubicBezTo>
                  <a:cubicBezTo>
                    <a:pt x="3648" y="13491"/>
                    <a:pt x="3557" y="14524"/>
                    <a:pt x="2767" y="15162"/>
                  </a:cubicBezTo>
                  <a:cubicBezTo>
                    <a:pt x="1612" y="16044"/>
                    <a:pt x="1338" y="17716"/>
                    <a:pt x="2128" y="19965"/>
                  </a:cubicBezTo>
                  <a:cubicBezTo>
                    <a:pt x="2888" y="22214"/>
                    <a:pt x="1" y="26044"/>
                    <a:pt x="1" y="26044"/>
                  </a:cubicBezTo>
                  <a:cubicBezTo>
                    <a:pt x="821" y="25406"/>
                    <a:pt x="1672" y="24798"/>
                    <a:pt x="2584" y="24311"/>
                  </a:cubicBezTo>
                  <a:cubicBezTo>
                    <a:pt x="3770" y="23703"/>
                    <a:pt x="7600" y="22609"/>
                    <a:pt x="7600" y="22609"/>
                  </a:cubicBezTo>
                  <a:cubicBezTo>
                    <a:pt x="7569" y="21849"/>
                    <a:pt x="8390" y="18658"/>
                    <a:pt x="8724" y="16682"/>
                  </a:cubicBezTo>
                  <a:cubicBezTo>
                    <a:pt x="9059" y="14737"/>
                    <a:pt x="7782" y="14402"/>
                    <a:pt x="7569" y="13247"/>
                  </a:cubicBezTo>
                  <a:cubicBezTo>
                    <a:pt x="7478" y="12487"/>
                    <a:pt x="7600" y="11697"/>
                    <a:pt x="7934" y="10998"/>
                  </a:cubicBezTo>
                  <a:cubicBezTo>
                    <a:pt x="8291" y="11125"/>
                    <a:pt x="8608" y="11180"/>
                    <a:pt x="8893" y="11180"/>
                  </a:cubicBezTo>
                  <a:cubicBezTo>
                    <a:pt x="10115" y="11180"/>
                    <a:pt x="10768" y="10180"/>
                    <a:pt x="11581" y="9539"/>
                  </a:cubicBezTo>
                  <a:cubicBezTo>
                    <a:pt x="12676" y="8688"/>
                    <a:pt x="12919" y="7655"/>
                    <a:pt x="13375" y="6348"/>
                  </a:cubicBezTo>
                  <a:cubicBezTo>
                    <a:pt x="13800" y="5041"/>
                    <a:pt x="14317" y="4250"/>
                    <a:pt x="15685" y="4129"/>
                  </a:cubicBezTo>
                  <a:cubicBezTo>
                    <a:pt x="16536" y="4585"/>
                    <a:pt x="17174" y="5314"/>
                    <a:pt x="17509" y="6196"/>
                  </a:cubicBezTo>
                  <a:cubicBezTo>
                    <a:pt x="17934" y="7442"/>
                    <a:pt x="18268" y="12184"/>
                    <a:pt x="18268" y="12184"/>
                  </a:cubicBezTo>
                  <a:cubicBezTo>
                    <a:pt x="18481" y="9904"/>
                    <a:pt x="20335" y="8962"/>
                    <a:pt x="19819" y="5588"/>
                  </a:cubicBezTo>
                  <a:cubicBezTo>
                    <a:pt x="19606" y="4129"/>
                    <a:pt x="18390" y="2183"/>
                    <a:pt x="16536" y="1879"/>
                  </a:cubicBezTo>
                  <a:cubicBezTo>
                    <a:pt x="16019" y="1788"/>
                    <a:pt x="14986" y="1727"/>
                    <a:pt x="14986" y="1727"/>
                  </a:cubicBezTo>
                  <a:cubicBezTo>
                    <a:pt x="13891" y="724"/>
                    <a:pt x="13344" y="755"/>
                    <a:pt x="12280" y="299"/>
                  </a:cubicBezTo>
                  <a:cubicBezTo>
                    <a:pt x="11825" y="92"/>
                    <a:pt x="11350" y="0"/>
                    <a:pt x="1087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41"/>
            <p:cNvSpPr/>
            <p:nvPr/>
          </p:nvSpPr>
          <p:spPr>
            <a:xfrm>
              <a:off x="3584007" y="2942175"/>
              <a:ext cx="17805" cy="12967"/>
            </a:xfrm>
            <a:custGeom>
              <a:avLst/>
              <a:gdLst/>
              <a:ahLst/>
              <a:cxnLst/>
              <a:rect l="l" t="t" r="r" b="b"/>
              <a:pathLst>
                <a:path w="1277" h="930" extrusionOk="0">
                  <a:moveTo>
                    <a:pt x="699" y="0"/>
                  </a:moveTo>
                  <a:cubicBezTo>
                    <a:pt x="649" y="0"/>
                    <a:pt x="598" y="6"/>
                    <a:pt x="547" y="19"/>
                  </a:cubicBezTo>
                  <a:cubicBezTo>
                    <a:pt x="365" y="49"/>
                    <a:pt x="213" y="141"/>
                    <a:pt x="91" y="293"/>
                  </a:cubicBezTo>
                  <a:cubicBezTo>
                    <a:pt x="0" y="445"/>
                    <a:pt x="0" y="657"/>
                    <a:pt x="91" y="779"/>
                  </a:cubicBezTo>
                  <a:cubicBezTo>
                    <a:pt x="195" y="883"/>
                    <a:pt x="328" y="930"/>
                    <a:pt x="459" y="930"/>
                  </a:cubicBezTo>
                  <a:cubicBezTo>
                    <a:pt x="520" y="930"/>
                    <a:pt x="581" y="920"/>
                    <a:pt x="639" y="900"/>
                  </a:cubicBezTo>
                  <a:cubicBezTo>
                    <a:pt x="821" y="809"/>
                    <a:pt x="1003" y="688"/>
                    <a:pt x="1155" y="536"/>
                  </a:cubicBezTo>
                  <a:cubicBezTo>
                    <a:pt x="1186" y="505"/>
                    <a:pt x="1216" y="445"/>
                    <a:pt x="1246" y="414"/>
                  </a:cubicBezTo>
                  <a:cubicBezTo>
                    <a:pt x="1277" y="353"/>
                    <a:pt x="1277" y="293"/>
                    <a:pt x="1246" y="262"/>
                  </a:cubicBezTo>
                  <a:lnTo>
                    <a:pt x="1216" y="232"/>
                  </a:lnTo>
                  <a:cubicBezTo>
                    <a:pt x="1072" y="87"/>
                    <a:pt x="889" y="0"/>
                    <a:pt x="699" y="0"/>
                  </a:cubicBezTo>
                  <a:close/>
                </a:path>
              </a:pathLst>
            </a:custGeom>
            <a:solidFill>
              <a:srgbClr val="99503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41"/>
            <p:cNvSpPr/>
            <p:nvPr/>
          </p:nvSpPr>
          <p:spPr>
            <a:xfrm>
              <a:off x="3584857" y="2936919"/>
              <a:ext cx="20342" cy="15351"/>
            </a:xfrm>
            <a:custGeom>
              <a:avLst/>
              <a:gdLst/>
              <a:ahLst/>
              <a:cxnLst/>
              <a:rect l="l" t="t" r="r" b="b"/>
              <a:pathLst>
                <a:path w="1459" h="1101" extrusionOk="0">
                  <a:moveTo>
                    <a:pt x="91" y="1"/>
                  </a:moveTo>
                  <a:cubicBezTo>
                    <a:pt x="61" y="1"/>
                    <a:pt x="0" y="122"/>
                    <a:pt x="61" y="305"/>
                  </a:cubicBezTo>
                  <a:cubicBezTo>
                    <a:pt x="91" y="548"/>
                    <a:pt x="243" y="761"/>
                    <a:pt x="426" y="913"/>
                  </a:cubicBezTo>
                  <a:cubicBezTo>
                    <a:pt x="610" y="1018"/>
                    <a:pt x="841" y="1101"/>
                    <a:pt x="1058" y="1101"/>
                  </a:cubicBezTo>
                  <a:cubicBezTo>
                    <a:pt x="1091" y="1101"/>
                    <a:pt x="1123" y="1099"/>
                    <a:pt x="1155" y="1095"/>
                  </a:cubicBezTo>
                  <a:cubicBezTo>
                    <a:pt x="1368" y="1065"/>
                    <a:pt x="1459" y="1034"/>
                    <a:pt x="1459" y="974"/>
                  </a:cubicBezTo>
                  <a:cubicBezTo>
                    <a:pt x="1459" y="913"/>
                    <a:pt x="1003" y="1004"/>
                    <a:pt x="578" y="730"/>
                  </a:cubicBezTo>
                  <a:cubicBezTo>
                    <a:pt x="182" y="426"/>
                    <a:pt x="152" y="1"/>
                    <a:pt x="9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41"/>
            <p:cNvSpPr/>
            <p:nvPr/>
          </p:nvSpPr>
          <p:spPr>
            <a:xfrm>
              <a:off x="3369139" y="2846516"/>
              <a:ext cx="83920" cy="100972"/>
            </a:xfrm>
            <a:custGeom>
              <a:avLst/>
              <a:gdLst/>
              <a:ahLst/>
              <a:cxnLst/>
              <a:rect l="l" t="t" r="r" b="b"/>
              <a:pathLst>
                <a:path w="6019" h="7242" extrusionOk="0">
                  <a:moveTo>
                    <a:pt x="4822" y="0"/>
                  </a:moveTo>
                  <a:cubicBezTo>
                    <a:pt x="4642" y="0"/>
                    <a:pt x="4462" y="25"/>
                    <a:pt x="4286" y="71"/>
                  </a:cubicBezTo>
                  <a:cubicBezTo>
                    <a:pt x="3618" y="254"/>
                    <a:pt x="3071" y="740"/>
                    <a:pt x="2767" y="1378"/>
                  </a:cubicBezTo>
                  <a:cubicBezTo>
                    <a:pt x="2432" y="2138"/>
                    <a:pt x="2250" y="2989"/>
                    <a:pt x="2311" y="3810"/>
                  </a:cubicBezTo>
                  <a:cubicBezTo>
                    <a:pt x="2311" y="4266"/>
                    <a:pt x="2341" y="4692"/>
                    <a:pt x="2341" y="5087"/>
                  </a:cubicBezTo>
                  <a:cubicBezTo>
                    <a:pt x="2371" y="5482"/>
                    <a:pt x="2341" y="5877"/>
                    <a:pt x="2280" y="6272"/>
                  </a:cubicBezTo>
                  <a:cubicBezTo>
                    <a:pt x="2219" y="6606"/>
                    <a:pt x="2007" y="6910"/>
                    <a:pt x="1703" y="7062"/>
                  </a:cubicBezTo>
                  <a:cubicBezTo>
                    <a:pt x="1559" y="7120"/>
                    <a:pt x="1416" y="7150"/>
                    <a:pt x="1275" y="7150"/>
                  </a:cubicBezTo>
                  <a:cubicBezTo>
                    <a:pt x="1119" y="7150"/>
                    <a:pt x="966" y="7112"/>
                    <a:pt x="821" y="7032"/>
                  </a:cubicBezTo>
                  <a:cubicBezTo>
                    <a:pt x="578" y="6910"/>
                    <a:pt x="396" y="6728"/>
                    <a:pt x="274" y="6515"/>
                  </a:cubicBezTo>
                  <a:cubicBezTo>
                    <a:pt x="183" y="6333"/>
                    <a:pt x="122" y="6151"/>
                    <a:pt x="92" y="5968"/>
                  </a:cubicBezTo>
                  <a:cubicBezTo>
                    <a:pt x="61" y="5816"/>
                    <a:pt x="61" y="5634"/>
                    <a:pt x="61" y="5482"/>
                  </a:cubicBezTo>
                  <a:cubicBezTo>
                    <a:pt x="31" y="5634"/>
                    <a:pt x="1" y="5816"/>
                    <a:pt x="31" y="5968"/>
                  </a:cubicBezTo>
                  <a:cubicBezTo>
                    <a:pt x="61" y="6181"/>
                    <a:pt x="122" y="6363"/>
                    <a:pt x="213" y="6546"/>
                  </a:cubicBezTo>
                  <a:cubicBezTo>
                    <a:pt x="335" y="6789"/>
                    <a:pt x="517" y="6971"/>
                    <a:pt x="760" y="7123"/>
                  </a:cubicBezTo>
                  <a:cubicBezTo>
                    <a:pt x="921" y="7203"/>
                    <a:pt x="1090" y="7241"/>
                    <a:pt x="1258" y="7241"/>
                  </a:cubicBezTo>
                  <a:cubicBezTo>
                    <a:pt x="1409" y="7241"/>
                    <a:pt x="1559" y="7211"/>
                    <a:pt x="1703" y="7154"/>
                  </a:cubicBezTo>
                  <a:cubicBezTo>
                    <a:pt x="2068" y="7002"/>
                    <a:pt x="2280" y="6667"/>
                    <a:pt x="2371" y="6302"/>
                  </a:cubicBezTo>
                  <a:cubicBezTo>
                    <a:pt x="2432" y="5907"/>
                    <a:pt x="2463" y="5482"/>
                    <a:pt x="2432" y="5087"/>
                  </a:cubicBezTo>
                  <a:cubicBezTo>
                    <a:pt x="2432" y="4692"/>
                    <a:pt x="2402" y="4266"/>
                    <a:pt x="2402" y="3810"/>
                  </a:cubicBezTo>
                  <a:cubicBezTo>
                    <a:pt x="2371" y="2989"/>
                    <a:pt x="2523" y="2169"/>
                    <a:pt x="2858" y="1439"/>
                  </a:cubicBezTo>
                  <a:cubicBezTo>
                    <a:pt x="3131" y="831"/>
                    <a:pt x="3648" y="345"/>
                    <a:pt x="4286" y="163"/>
                  </a:cubicBezTo>
                  <a:cubicBezTo>
                    <a:pt x="4470" y="97"/>
                    <a:pt x="4666" y="65"/>
                    <a:pt x="4862" y="65"/>
                  </a:cubicBezTo>
                  <a:cubicBezTo>
                    <a:pt x="5121" y="65"/>
                    <a:pt x="5382" y="120"/>
                    <a:pt x="5624" y="223"/>
                  </a:cubicBezTo>
                  <a:cubicBezTo>
                    <a:pt x="5745" y="284"/>
                    <a:pt x="5897" y="375"/>
                    <a:pt x="6019" y="497"/>
                  </a:cubicBezTo>
                  <a:cubicBezTo>
                    <a:pt x="5928" y="345"/>
                    <a:pt x="5806" y="254"/>
                    <a:pt x="5654" y="193"/>
                  </a:cubicBezTo>
                  <a:cubicBezTo>
                    <a:pt x="5393" y="62"/>
                    <a:pt x="5108" y="0"/>
                    <a:pt x="482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41"/>
            <p:cNvSpPr/>
            <p:nvPr/>
          </p:nvSpPr>
          <p:spPr>
            <a:xfrm>
              <a:off x="3435672" y="2776260"/>
              <a:ext cx="184362" cy="253907"/>
            </a:xfrm>
            <a:custGeom>
              <a:avLst/>
              <a:gdLst/>
              <a:ahLst/>
              <a:cxnLst/>
              <a:rect l="l" t="t" r="r" b="b"/>
              <a:pathLst>
                <a:path w="13223" h="18211" extrusionOk="0">
                  <a:moveTo>
                    <a:pt x="11525" y="1"/>
                  </a:moveTo>
                  <a:cubicBezTo>
                    <a:pt x="11021" y="1"/>
                    <a:pt x="10548" y="182"/>
                    <a:pt x="10153" y="521"/>
                  </a:cubicBezTo>
                  <a:cubicBezTo>
                    <a:pt x="9636" y="916"/>
                    <a:pt x="9211" y="1433"/>
                    <a:pt x="8937" y="2040"/>
                  </a:cubicBezTo>
                  <a:cubicBezTo>
                    <a:pt x="8633" y="2648"/>
                    <a:pt x="8360" y="3347"/>
                    <a:pt x="8025" y="4016"/>
                  </a:cubicBezTo>
                  <a:cubicBezTo>
                    <a:pt x="7691" y="4746"/>
                    <a:pt x="7144" y="5384"/>
                    <a:pt x="6445" y="5779"/>
                  </a:cubicBezTo>
                  <a:cubicBezTo>
                    <a:pt x="5715" y="6205"/>
                    <a:pt x="4834" y="6326"/>
                    <a:pt x="4043" y="6782"/>
                  </a:cubicBezTo>
                  <a:cubicBezTo>
                    <a:pt x="3648" y="6995"/>
                    <a:pt x="3314" y="7329"/>
                    <a:pt x="3101" y="7724"/>
                  </a:cubicBezTo>
                  <a:cubicBezTo>
                    <a:pt x="2919" y="8120"/>
                    <a:pt x="2828" y="8575"/>
                    <a:pt x="2828" y="9001"/>
                  </a:cubicBezTo>
                  <a:cubicBezTo>
                    <a:pt x="2828" y="9822"/>
                    <a:pt x="2888" y="10642"/>
                    <a:pt x="3010" y="11433"/>
                  </a:cubicBezTo>
                  <a:cubicBezTo>
                    <a:pt x="3071" y="12162"/>
                    <a:pt x="2919" y="12892"/>
                    <a:pt x="2554" y="13530"/>
                  </a:cubicBezTo>
                  <a:cubicBezTo>
                    <a:pt x="2159" y="14047"/>
                    <a:pt x="1733" y="14503"/>
                    <a:pt x="1247" y="14928"/>
                  </a:cubicBezTo>
                  <a:cubicBezTo>
                    <a:pt x="852" y="15263"/>
                    <a:pt x="517" y="15688"/>
                    <a:pt x="274" y="16174"/>
                  </a:cubicBezTo>
                  <a:cubicBezTo>
                    <a:pt x="92" y="16539"/>
                    <a:pt x="1" y="16934"/>
                    <a:pt x="62" y="17329"/>
                  </a:cubicBezTo>
                  <a:cubicBezTo>
                    <a:pt x="92" y="17603"/>
                    <a:pt x="183" y="17846"/>
                    <a:pt x="335" y="18059"/>
                  </a:cubicBezTo>
                  <a:cubicBezTo>
                    <a:pt x="396" y="18120"/>
                    <a:pt x="457" y="18180"/>
                    <a:pt x="517" y="18211"/>
                  </a:cubicBezTo>
                  <a:cubicBezTo>
                    <a:pt x="274" y="17968"/>
                    <a:pt x="153" y="17664"/>
                    <a:pt x="122" y="17299"/>
                  </a:cubicBezTo>
                  <a:cubicBezTo>
                    <a:pt x="62" y="16904"/>
                    <a:pt x="153" y="16509"/>
                    <a:pt x="335" y="16174"/>
                  </a:cubicBezTo>
                  <a:cubicBezTo>
                    <a:pt x="578" y="15718"/>
                    <a:pt x="913" y="15293"/>
                    <a:pt x="1308" y="14959"/>
                  </a:cubicBezTo>
                  <a:cubicBezTo>
                    <a:pt x="1794" y="14533"/>
                    <a:pt x="2250" y="14077"/>
                    <a:pt x="2645" y="13560"/>
                  </a:cubicBezTo>
                  <a:cubicBezTo>
                    <a:pt x="3010" y="12922"/>
                    <a:pt x="3192" y="12162"/>
                    <a:pt x="3101" y="11402"/>
                  </a:cubicBezTo>
                  <a:cubicBezTo>
                    <a:pt x="2980" y="10612"/>
                    <a:pt x="2949" y="9791"/>
                    <a:pt x="2919" y="9001"/>
                  </a:cubicBezTo>
                  <a:cubicBezTo>
                    <a:pt x="2919" y="8575"/>
                    <a:pt x="3040" y="8150"/>
                    <a:pt x="3223" y="7785"/>
                  </a:cubicBezTo>
                  <a:cubicBezTo>
                    <a:pt x="3405" y="7390"/>
                    <a:pt x="3709" y="7056"/>
                    <a:pt x="4104" y="6873"/>
                  </a:cubicBezTo>
                  <a:cubicBezTo>
                    <a:pt x="4864" y="6417"/>
                    <a:pt x="5746" y="6296"/>
                    <a:pt x="6505" y="5870"/>
                  </a:cubicBezTo>
                  <a:cubicBezTo>
                    <a:pt x="7205" y="5445"/>
                    <a:pt x="7782" y="4806"/>
                    <a:pt x="8116" y="4047"/>
                  </a:cubicBezTo>
                  <a:cubicBezTo>
                    <a:pt x="8451" y="3347"/>
                    <a:pt x="8724" y="2679"/>
                    <a:pt x="9028" y="2071"/>
                  </a:cubicBezTo>
                  <a:cubicBezTo>
                    <a:pt x="9302" y="1493"/>
                    <a:pt x="9697" y="977"/>
                    <a:pt x="10183" y="581"/>
                  </a:cubicBezTo>
                  <a:cubicBezTo>
                    <a:pt x="10578" y="247"/>
                    <a:pt x="11095" y="65"/>
                    <a:pt x="11612" y="65"/>
                  </a:cubicBezTo>
                  <a:cubicBezTo>
                    <a:pt x="12007" y="65"/>
                    <a:pt x="12402" y="217"/>
                    <a:pt x="12706" y="490"/>
                  </a:cubicBezTo>
                  <a:cubicBezTo>
                    <a:pt x="12889" y="642"/>
                    <a:pt x="13040" y="825"/>
                    <a:pt x="13132" y="1068"/>
                  </a:cubicBezTo>
                  <a:cubicBezTo>
                    <a:pt x="13223" y="1220"/>
                    <a:pt x="13223" y="1311"/>
                    <a:pt x="13223" y="1311"/>
                  </a:cubicBezTo>
                  <a:lnTo>
                    <a:pt x="13223" y="1250"/>
                  </a:lnTo>
                  <a:cubicBezTo>
                    <a:pt x="13192" y="1189"/>
                    <a:pt x="13192" y="1129"/>
                    <a:pt x="13162" y="1068"/>
                  </a:cubicBezTo>
                  <a:cubicBezTo>
                    <a:pt x="13071" y="825"/>
                    <a:pt x="12949" y="612"/>
                    <a:pt x="12737" y="429"/>
                  </a:cubicBezTo>
                  <a:cubicBezTo>
                    <a:pt x="12433" y="186"/>
                    <a:pt x="12037" y="4"/>
                    <a:pt x="11642" y="4"/>
                  </a:cubicBezTo>
                  <a:cubicBezTo>
                    <a:pt x="11603" y="2"/>
                    <a:pt x="11564" y="1"/>
                    <a:pt x="11525"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41"/>
            <p:cNvSpPr/>
            <p:nvPr/>
          </p:nvSpPr>
          <p:spPr>
            <a:xfrm>
              <a:off x="3451358" y="2850043"/>
              <a:ext cx="11029" cy="30102"/>
            </a:xfrm>
            <a:custGeom>
              <a:avLst/>
              <a:gdLst/>
              <a:ahLst/>
              <a:cxnLst/>
              <a:rect l="l" t="t" r="r" b="b"/>
              <a:pathLst>
                <a:path w="791" h="2159" extrusionOk="0">
                  <a:moveTo>
                    <a:pt x="791" y="1"/>
                  </a:moveTo>
                  <a:lnTo>
                    <a:pt x="791" y="1"/>
                  </a:lnTo>
                  <a:cubicBezTo>
                    <a:pt x="183" y="517"/>
                    <a:pt x="0" y="1399"/>
                    <a:pt x="365" y="2159"/>
                  </a:cubicBezTo>
                  <a:cubicBezTo>
                    <a:pt x="335" y="1764"/>
                    <a:pt x="365" y="1399"/>
                    <a:pt x="426" y="1034"/>
                  </a:cubicBezTo>
                  <a:cubicBezTo>
                    <a:pt x="517" y="669"/>
                    <a:pt x="639" y="335"/>
                    <a:pt x="79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41"/>
            <p:cNvSpPr/>
            <p:nvPr/>
          </p:nvSpPr>
          <p:spPr>
            <a:xfrm>
              <a:off x="3469580" y="2965599"/>
              <a:ext cx="84352" cy="169959"/>
            </a:xfrm>
            <a:custGeom>
              <a:avLst/>
              <a:gdLst/>
              <a:ahLst/>
              <a:cxnLst/>
              <a:rect l="l" t="t" r="r" b="b"/>
              <a:pathLst>
                <a:path w="6050" h="12190" extrusionOk="0">
                  <a:moveTo>
                    <a:pt x="3304" y="1"/>
                  </a:moveTo>
                  <a:cubicBezTo>
                    <a:pt x="3194" y="1"/>
                    <a:pt x="3085" y="15"/>
                    <a:pt x="2979" y="41"/>
                  </a:cubicBezTo>
                  <a:cubicBezTo>
                    <a:pt x="2614" y="163"/>
                    <a:pt x="2280" y="375"/>
                    <a:pt x="2007" y="649"/>
                  </a:cubicBezTo>
                  <a:cubicBezTo>
                    <a:pt x="1125" y="1531"/>
                    <a:pt x="639" y="2777"/>
                    <a:pt x="699" y="4023"/>
                  </a:cubicBezTo>
                  <a:lnTo>
                    <a:pt x="274" y="4813"/>
                  </a:lnTo>
                  <a:cubicBezTo>
                    <a:pt x="0" y="6728"/>
                    <a:pt x="396" y="8673"/>
                    <a:pt x="1399" y="10315"/>
                  </a:cubicBezTo>
                  <a:cubicBezTo>
                    <a:pt x="1703" y="10923"/>
                    <a:pt x="2189" y="11439"/>
                    <a:pt x="2736" y="11804"/>
                  </a:cubicBezTo>
                  <a:cubicBezTo>
                    <a:pt x="3111" y="12061"/>
                    <a:pt x="3551" y="12189"/>
                    <a:pt x="3988" y="12189"/>
                  </a:cubicBezTo>
                  <a:cubicBezTo>
                    <a:pt x="4223" y="12189"/>
                    <a:pt x="4458" y="12152"/>
                    <a:pt x="4681" y="12078"/>
                  </a:cubicBezTo>
                  <a:cubicBezTo>
                    <a:pt x="5350" y="11865"/>
                    <a:pt x="5776" y="11196"/>
                    <a:pt x="5715" y="10497"/>
                  </a:cubicBezTo>
                  <a:cubicBezTo>
                    <a:pt x="5563" y="9555"/>
                    <a:pt x="4377" y="8947"/>
                    <a:pt x="4377" y="7974"/>
                  </a:cubicBezTo>
                  <a:lnTo>
                    <a:pt x="4377" y="7974"/>
                  </a:lnTo>
                  <a:cubicBezTo>
                    <a:pt x="4656" y="8153"/>
                    <a:pt x="4999" y="8319"/>
                    <a:pt x="5305" y="8319"/>
                  </a:cubicBezTo>
                  <a:cubicBezTo>
                    <a:pt x="5467" y="8319"/>
                    <a:pt x="5619" y="8273"/>
                    <a:pt x="5745" y="8157"/>
                  </a:cubicBezTo>
                  <a:cubicBezTo>
                    <a:pt x="5988" y="7914"/>
                    <a:pt x="6049" y="7549"/>
                    <a:pt x="5897" y="7215"/>
                  </a:cubicBezTo>
                  <a:cubicBezTo>
                    <a:pt x="5745" y="6911"/>
                    <a:pt x="5532" y="6637"/>
                    <a:pt x="5320" y="6394"/>
                  </a:cubicBezTo>
                  <a:cubicBezTo>
                    <a:pt x="4438" y="5300"/>
                    <a:pt x="4073" y="3871"/>
                    <a:pt x="4286" y="2473"/>
                  </a:cubicBezTo>
                  <a:cubicBezTo>
                    <a:pt x="4317" y="2078"/>
                    <a:pt x="4438" y="892"/>
                    <a:pt x="4438" y="497"/>
                  </a:cubicBezTo>
                  <a:cubicBezTo>
                    <a:pt x="4438" y="356"/>
                    <a:pt x="4424" y="324"/>
                    <a:pt x="4392" y="324"/>
                  </a:cubicBezTo>
                  <a:cubicBezTo>
                    <a:pt x="4365" y="324"/>
                    <a:pt x="4326" y="345"/>
                    <a:pt x="4271" y="345"/>
                  </a:cubicBezTo>
                  <a:cubicBezTo>
                    <a:pt x="4220" y="345"/>
                    <a:pt x="4155" y="326"/>
                    <a:pt x="4073" y="254"/>
                  </a:cubicBezTo>
                  <a:cubicBezTo>
                    <a:pt x="3837" y="82"/>
                    <a:pt x="3569" y="1"/>
                    <a:pt x="330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41"/>
            <p:cNvSpPr/>
            <p:nvPr/>
          </p:nvSpPr>
          <p:spPr>
            <a:xfrm>
              <a:off x="2259160" y="2658194"/>
              <a:ext cx="243269" cy="282977"/>
            </a:xfrm>
            <a:custGeom>
              <a:avLst/>
              <a:gdLst/>
              <a:ahLst/>
              <a:cxnLst/>
              <a:rect l="l" t="t" r="r" b="b"/>
              <a:pathLst>
                <a:path w="17448" h="20296" extrusionOk="0">
                  <a:moveTo>
                    <a:pt x="11008" y="1"/>
                  </a:moveTo>
                  <a:cubicBezTo>
                    <a:pt x="10311" y="1"/>
                    <a:pt x="9623" y="116"/>
                    <a:pt x="8967" y="356"/>
                  </a:cubicBezTo>
                  <a:cubicBezTo>
                    <a:pt x="7964" y="721"/>
                    <a:pt x="7082" y="1420"/>
                    <a:pt x="6535" y="2362"/>
                  </a:cubicBezTo>
                  <a:cubicBezTo>
                    <a:pt x="5988" y="3335"/>
                    <a:pt x="5775" y="4490"/>
                    <a:pt x="5472" y="5584"/>
                  </a:cubicBezTo>
                  <a:cubicBezTo>
                    <a:pt x="5320" y="6101"/>
                    <a:pt x="5076" y="6618"/>
                    <a:pt x="4803" y="7104"/>
                  </a:cubicBezTo>
                  <a:cubicBezTo>
                    <a:pt x="4468" y="7530"/>
                    <a:pt x="4104" y="7925"/>
                    <a:pt x="3648" y="8229"/>
                  </a:cubicBezTo>
                  <a:cubicBezTo>
                    <a:pt x="3222" y="8563"/>
                    <a:pt x="2766" y="8837"/>
                    <a:pt x="2341" y="9171"/>
                  </a:cubicBezTo>
                  <a:cubicBezTo>
                    <a:pt x="1946" y="9505"/>
                    <a:pt x="1581" y="9901"/>
                    <a:pt x="1277" y="10326"/>
                  </a:cubicBezTo>
                  <a:cubicBezTo>
                    <a:pt x="760" y="11116"/>
                    <a:pt x="365" y="12028"/>
                    <a:pt x="213" y="12970"/>
                  </a:cubicBezTo>
                  <a:cubicBezTo>
                    <a:pt x="31" y="13791"/>
                    <a:pt x="0" y="14642"/>
                    <a:pt x="61" y="15463"/>
                  </a:cubicBezTo>
                  <a:cubicBezTo>
                    <a:pt x="152" y="16679"/>
                    <a:pt x="365" y="17864"/>
                    <a:pt x="699" y="19019"/>
                  </a:cubicBezTo>
                  <a:cubicBezTo>
                    <a:pt x="791" y="19414"/>
                    <a:pt x="882" y="19749"/>
                    <a:pt x="973" y="19961"/>
                  </a:cubicBezTo>
                  <a:cubicBezTo>
                    <a:pt x="973" y="20083"/>
                    <a:pt x="1003" y="20174"/>
                    <a:pt x="1064" y="20296"/>
                  </a:cubicBezTo>
                  <a:cubicBezTo>
                    <a:pt x="1064" y="20296"/>
                    <a:pt x="1064" y="20174"/>
                    <a:pt x="1003" y="19961"/>
                  </a:cubicBezTo>
                  <a:cubicBezTo>
                    <a:pt x="943" y="19718"/>
                    <a:pt x="851" y="19384"/>
                    <a:pt x="760" y="18989"/>
                  </a:cubicBezTo>
                  <a:cubicBezTo>
                    <a:pt x="487" y="17834"/>
                    <a:pt x="274" y="16648"/>
                    <a:pt x="213" y="15463"/>
                  </a:cubicBezTo>
                  <a:cubicBezTo>
                    <a:pt x="152" y="14642"/>
                    <a:pt x="213" y="13822"/>
                    <a:pt x="365" y="13031"/>
                  </a:cubicBezTo>
                  <a:cubicBezTo>
                    <a:pt x="547" y="12089"/>
                    <a:pt x="912" y="11208"/>
                    <a:pt x="1429" y="10448"/>
                  </a:cubicBezTo>
                  <a:cubicBezTo>
                    <a:pt x="1733" y="10022"/>
                    <a:pt x="2067" y="9657"/>
                    <a:pt x="2462" y="9323"/>
                  </a:cubicBezTo>
                  <a:cubicBezTo>
                    <a:pt x="2857" y="9019"/>
                    <a:pt x="3313" y="8715"/>
                    <a:pt x="3769" y="8381"/>
                  </a:cubicBezTo>
                  <a:cubicBezTo>
                    <a:pt x="4225" y="8077"/>
                    <a:pt x="4651" y="7682"/>
                    <a:pt x="4985" y="7195"/>
                  </a:cubicBezTo>
                  <a:cubicBezTo>
                    <a:pt x="5289" y="6709"/>
                    <a:pt x="5532" y="6192"/>
                    <a:pt x="5684" y="5615"/>
                  </a:cubicBezTo>
                  <a:cubicBezTo>
                    <a:pt x="6019" y="4490"/>
                    <a:pt x="6201" y="3365"/>
                    <a:pt x="6718" y="2454"/>
                  </a:cubicBezTo>
                  <a:cubicBezTo>
                    <a:pt x="7265" y="1542"/>
                    <a:pt x="8086" y="873"/>
                    <a:pt x="9058" y="508"/>
                  </a:cubicBezTo>
                  <a:cubicBezTo>
                    <a:pt x="9693" y="268"/>
                    <a:pt x="10359" y="153"/>
                    <a:pt x="11034" y="153"/>
                  </a:cubicBezTo>
                  <a:cubicBezTo>
                    <a:pt x="11296" y="153"/>
                    <a:pt x="11560" y="170"/>
                    <a:pt x="11824" y="204"/>
                  </a:cubicBezTo>
                  <a:cubicBezTo>
                    <a:pt x="12615" y="326"/>
                    <a:pt x="13405" y="599"/>
                    <a:pt x="14104" y="1025"/>
                  </a:cubicBezTo>
                  <a:cubicBezTo>
                    <a:pt x="15107" y="1633"/>
                    <a:pt x="15988" y="2454"/>
                    <a:pt x="16718" y="3426"/>
                  </a:cubicBezTo>
                  <a:cubicBezTo>
                    <a:pt x="16961" y="3761"/>
                    <a:pt x="17143" y="4034"/>
                    <a:pt x="17265" y="4217"/>
                  </a:cubicBezTo>
                  <a:cubicBezTo>
                    <a:pt x="17326" y="4338"/>
                    <a:pt x="17387" y="4429"/>
                    <a:pt x="17447" y="4521"/>
                  </a:cubicBezTo>
                  <a:cubicBezTo>
                    <a:pt x="17447" y="4490"/>
                    <a:pt x="17447" y="4460"/>
                    <a:pt x="17417" y="4429"/>
                  </a:cubicBezTo>
                  <a:cubicBezTo>
                    <a:pt x="17387" y="4369"/>
                    <a:pt x="17356" y="4308"/>
                    <a:pt x="17295" y="4217"/>
                  </a:cubicBezTo>
                  <a:cubicBezTo>
                    <a:pt x="17204" y="4034"/>
                    <a:pt x="17022" y="3730"/>
                    <a:pt x="16779" y="3396"/>
                  </a:cubicBezTo>
                  <a:cubicBezTo>
                    <a:pt x="16080" y="2393"/>
                    <a:pt x="15198" y="1572"/>
                    <a:pt x="14165" y="934"/>
                  </a:cubicBezTo>
                  <a:cubicBezTo>
                    <a:pt x="13435" y="478"/>
                    <a:pt x="12645" y="204"/>
                    <a:pt x="11824" y="52"/>
                  </a:cubicBezTo>
                  <a:cubicBezTo>
                    <a:pt x="11552" y="18"/>
                    <a:pt x="11279" y="1"/>
                    <a:pt x="11008"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41"/>
            <p:cNvSpPr/>
            <p:nvPr/>
          </p:nvSpPr>
          <p:spPr>
            <a:xfrm>
              <a:off x="2285065" y="2775144"/>
              <a:ext cx="72850" cy="77116"/>
            </a:xfrm>
            <a:custGeom>
              <a:avLst/>
              <a:gdLst/>
              <a:ahLst/>
              <a:cxnLst/>
              <a:rect l="l" t="t" r="r" b="b"/>
              <a:pathLst>
                <a:path w="5225" h="5531" extrusionOk="0">
                  <a:moveTo>
                    <a:pt x="1585" y="0"/>
                  </a:moveTo>
                  <a:cubicBezTo>
                    <a:pt x="1488" y="0"/>
                    <a:pt x="1392" y="37"/>
                    <a:pt x="1273" y="145"/>
                  </a:cubicBezTo>
                  <a:lnTo>
                    <a:pt x="1395" y="114"/>
                  </a:lnTo>
                  <a:lnTo>
                    <a:pt x="1395" y="114"/>
                  </a:lnTo>
                  <a:cubicBezTo>
                    <a:pt x="0" y="2547"/>
                    <a:pt x="1762" y="5530"/>
                    <a:pt x="4504" y="5530"/>
                  </a:cubicBezTo>
                  <a:cubicBezTo>
                    <a:pt x="4572" y="5530"/>
                    <a:pt x="4639" y="5528"/>
                    <a:pt x="4708" y="5525"/>
                  </a:cubicBezTo>
                  <a:cubicBezTo>
                    <a:pt x="5224" y="3762"/>
                    <a:pt x="4617" y="1877"/>
                    <a:pt x="3218" y="692"/>
                  </a:cubicBezTo>
                  <a:cubicBezTo>
                    <a:pt x="2914" y="418"/>
                    <a:pt x="2519" y="236"/>
                    <a:pt x="2124" y="145"/>
                  </a:cubicBezTo>
                  <a:cubicBezTo>
                    <a:pt x="1884" y="89"/>
                    <a:pt x="1734" y="0"/>
                    <a:pt x="1585"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41"/>
            <p:cNvSpPr/>
            <p:nvPr/>
          </p:nvSpPr>
          <p:spPr>
            <a:xfrm>
              <a:off x="2474362" y="2692340"/>
              <a:ext cx="76795" cy="59451"/>
            </a:xfrm>
            <a:custGeom>
              <a:avLst/>
              <a:gdLst/>
              <a:ahLst/>
              <a:cxnLst/>
              <a:rect l="l" t="t" r="r" b="b"/>
              <a:pathLst>
                <a:path w="5508" h="4264" extrusionOk="0">
                  <a:moveTo>
                    <a:pt x="1421" y="0"/>
                  </a:moveTo>
                  <a:cubicBezTo>
                    <a:pt x="1231" y="0"/>
                    <a:pt x="1041" y="23"/>
                    <a:pt x="857" y="65"/>
                  </a:cubicBezTo>
                  <a:cubicBezTo>
                    <a:pt x="462" y="187"/>
                    <a:pt x="249" y="65"/>
                    <a:pt x="97" y="430"/>
                  </a:cubicBezTo>
                  <a:lnTo>
                    <a:pt x="189" y="339"/>
                  </a:lnTo>
                  <a:lnTo>
                    <a:pt x="189" y="339"/>
                  </a:lnTo>
                  <a:cubicBezTo>
                    <a:pt x="0" y="2574"/>
                    <a:pt x="1780" y="4263"/>
                    <a:pt x="3764" y="4263"/>
                  </a:cubicBezTo>
                  <a:cubicBezTo>
                    <a:pt x="4342" y="4263"/>
                    <a:pt x="4938" y="4120"/>
                    <a:pt x="5508" y="3804"/>
                  </a:cubicBezTo>
                  <a:cubicBezTo>
                    <a:pt x="5204" y="2011"/>
                    <a:pt x="3867" y="552"/>
                    <a:pt x="2073" y="96"/>
                  </a:cubicBezTo>
                  <a:cubicBezTo>
                    <a:pt x="1861" y="31"/>
                    <a:pt x="1641" y="0"/>
                    <a:pt x="1421"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41"/>
            <p:cNvSpPr/>
            <p:nvPr/>
          </p:nvSpPr>
          <p:spPr>
            <a:xfrm>
              <a:off x="2260847" y="2863916"/>
              <a:ext cx="94948" cy="42929"/>
            </a:xfrm>
            <a:custGeom>
              <a:avLst/>
              <a:gdLst/>
              <a:ahLst/>
              <a:cxnLst/>
              <a:rect l="l" t="t" r="r" b="b"/>
              <a:pathLst>
                <a:path w="6810" h="3079" extrusionOk="0">
                  <a:moveTo>
                    <a:pt x="3414" y="0"/>
                  </a:moveTo>
                  <a:cubicBezTo>
                    <a:pt x="2262" y="0"/>
                    <a:pt x="1108" y="474"/>
                    <a:pt x="274" y="1437"/>
                  </a:cubicBezTo>
                  <a:lnTo>
                    <a:pt x="1" y="1711"/>
                  </a:lnTo>
                  <a:cubicBezTo>
                    <a:pt x="943" y="2562"/>
                    <a:pt x="2159" y="3048"/>
                    <a:pt x="3405" y="3079"/>
                  </a:cubicBezTo>
                  <a:cubicBezTo>
                    <a:pt x="4682" y="3048"/>
                    <a:pt x="5867" y="2592"/>
                    <a:pt x="6810" y="1741"/>
                  </a:cubicBezTo>
                  <a:cubicBezTo>
                    <a:pt x="5977" y="588"/>
                    <a:pt x="4696" y="0"/>
                    <a:pt x="3414"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41"/>
            <p:cNvSpPr/>
            <p:nvPr/>
          </p:nvSpPr>
          <p:spPr>
            <a:xfrm>
              <a:off x="2212201" y="2732968"/>
              <a:ext cx="81159" cy="71344"/>
            </a:xfrm>
            <a:custGeom>
              <a:avLst/>
              <a:gdLst/>
              <a:ahLst/>
              <a:cxnLst/>
              <a:rect l="l" t="t" r="r" b="b"/>
              <a:pathLst>
                <a:path w="5821" h="5117" extrusionOk="0">
                  <a:moveTo>
                    <a:pt x="1377" y="1"/>
                  </a:moveTo>
                  <a:cubicBezTo>
                    <a:pt x="1095" y="1"/>
                    <a:pt x="805" y="32"/>
                    <a:pt x="511" y="100"/>
                  </a:cubicBezTo>
                  <a:cubicBezTo>
                    <a:pt x="1" y="2712"/>
                    <a:pt x="2011" y="5116"/>
                    <a:pt x="4667" y="5116"/>
                  </a:cubicBezTo>
                  <a:cubicBezTo>
                    <a:pt x="4700" y="5116"/>
                    <a:pt x="4733" y="5116"/>
                    <a:pt x="4766" y="5115"/>
                  </a:cubicBezTo>
                  <a:lnTo>
                    <a:pt x="4918" y="5085"/>
                  </a:lnTo>
                  <a:cubicBezTo>
                    <a:pt x="5820" y="2543"/>
                    <a:pt x="3896" y="1"/>
                    <a:pt x="1377"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41"/>
            <p:cNvSpPr/>
            <p:nvPr/>
          </p:nvSpPr>
          <p:spPr>
            <a:xfrm>
              <a:off x="2260010" y="2656312"/>
              <a:ext cx="81271" cy="58475"/>
            </a:xfrm>
            <a:custGeom>
              <a:avLst/>
              <a:gdLst/>
              <a:ahLst/>
              <a:cxnLst/>
              <a:rect l="l" t="t" r="r" b="b"/>
              <a:pathLst>
                <a:path w="5829" h="4194" extrusionOk="0">
                  <a:moveTo>
                    <a:pt x="2015" y="0"/>
                  </a:moveTo>
                  <a:cubicBezTo>
                    <a:pt x="1341" y="0"/>
                    <a:pt x="647" y="182"/>
                    <a:pt x="0" y="582"/>
                  </a:cubicBezTo>
                  <a:cubicBezTo>
                    <a:pt x="315" y="2717"/>
                    <a:pt x="2159" y="4193"/>
                    <a:pt x="4173" y="4193"/>
                  </a:cubicBezTo>
                  <a:cubicBezTo>
                    <a:pt x="4684" y="4193"/>
                    <a:pt x="5205" y="4098"/>
                    <a:pt x="5714" y="3896"/>
                  </a:cubicBezTo>
                  <a:lnTo>
                    <a:pt x="5806" y="3804"/>
                  </a:lnTo>
                  <a:cubicBezTo>
                    <a:pt x="5828" y="1580"/>
                    <a:pt x="4004" y="0"/>
                    <a:pt x="2015"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41"/>
            <p:cNvSpPr/>
            <p:nvPr/>
          </p:nvSpPr>
          <p:spPr>
            <a:xfrm>
              <a:off x="2358430" y="2676124"/>
              <a:ext cx="81271" cy="58670"/>
            </a:xfrm>
            <a:custGeom>
              <a:avLst/>
              <a:gdLst/>
              <a:ahLst/>
              <a:cxnLst/>
              <a:rect l="l" t="t" r="r" b="b"/>
              <a:pathLst>
                <a:path w="5829" h="4208" extrusionOk="0">
                  <a:moveTo>
                    <a:pt x="1638" y="1"/>
                  </a:moveTo>
                  <a:cubicBezTo>
                    <a:pt x="1133" y="1"/>
                    <a:pt x="618" y="92"/>
                    <a:pt x="114" y="286"/>
                  </a:cubicBezTo>
                  <a:lnTo>
                    <a:pt x="23" y="377"/>
                  </a:lnTo>
                  <a:cubicBezTo>
                    <a:pt x="1" y="2607"/>
                    <a:pt x="1835" y="4207"/>
                    <a:pt x="3830" y="4207"/>
                  </a:cubicBezTo>
                  <a:cubicBezTo>
                    <a:pt x="4499" y="4207"/>
                    <a:pt x="5187" y="4027"/>
                    <a:pt x="5829" y="3630"/>
                  </a:cubicBezTo>
                  <a:cubicBezTo>
                    <a:pt x="5513" y="1465"/>
                    <a:pt x="3659" y="1"/>
                    <a:pt x="1638"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41"/>
            <p:cNvSpPr/>
            <p:nvPr/>
          </p:nvSpPr>
          <p:spPr>
            <a:xfrm>
              <a:off x="2333320" y="2577551"/>
              <a:ext cx="79681" cy="86471"/>
            </a:xfrm>
            <a:custGeom>
              <a:avLst/>
              <a:gdLst/>
              <a:ahLst/>
              <a:cxnLst/>
              <a:rect l="l" t="t" r="r" b="b"/>
              <a:pathLst>
                <a:path w="5715" h="6202" extrusionOk="0">
                  <a:moveTo>
                    <a:pt x="1429" y="0"/>
                  </a:moveTo>
                  <a:cubicBezTo>
                    <a:pt x="1" y="2280"/>
                    <a:pt x="1095" y="5320"/>
                    <a:pt x="3678" y="6171"/>
                  </a:cubicBezTo>
                  <a:lnTo>
                    <a:pt x="3800" y="6201"/>
                  </a:lnTo>
                  <a:cubicBezTo>
                    <a:pt x="5715" y="3891"/>
                    <a:pt x="4378" y="396"/>
                    <a:pt x="1429"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41"/>
            <p:cNvSpPr/>
            <p:nvPr/>
          </p:nvSpPr>
          <p:spPr>
            <a:xfrm>
              <a:off x="2433762" y="2588566"/>
              <a:ext cx="81940" cy="79709"/>
            </a:xfrm>
            <a:custGeom>
              <a:avLst/>
              <a:gdLst/>
              <a:ahLst/>
              <a:cxnLst/>
              <a:rect l="l" t="t" r="r" b="b"/>
              <a:pathLst>
                <a:path w="5877" h="5717" extrusionOk="0">
                  <a:moveTo>
                    <a:pt x="4377" y="1"/>
                  </a:moveTo>
                  <a:lnTo>
                    <a:pt x="4377" y="1"/>
                  </a:lnTo>
                  <a:cubicBezTo>
                    <a:pt x="1672" y="335"/>
                    <a:pt x="0" y="3071"/>
                    <a:pt x="943" y="5593"/>
                  </a:cubicBezTo>
                  <a:lnTo>
                    <a:pt x="1003" y="5715"/>
                  </a:lnTo>
                  <a:cubicBezTo>
                    <a:pt x="1044" y="5716"/>
                    <a:pt x="1085" y="5717"/>
                    <a:pt x="1126" y="5717"/>
                  </a:cubicBezTo>
                  <a:cubicBezTo>
                    <a:pt x="4034" y="5717"/>
                    <a:pt x="5876" y="2519"/>
                    <a:pt x="4377"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41"/>
            <p:cNvSpPr/>
            <p:nvPr/>
          </p:nvSpPr>
          <p:spPr>
            <a:xfrm>
              <a:off x="2162538" y="2879713"/>
              <a:ext cx="254283" cy="208092"/>
            </a:xfrm>
            <a:custGeom>
              <a:avLst/>
              <a:gdLst/>
              <a:ahLst/>
              <a:cxnLst/>
              <a:rect l="l" t="t" r="r" b="b"/>
              <a:pathLst>
                <a:path w="18238" h="14925" extrusionOk="0">
                  <a:moveTo>
                    <a:pt x="0" y="0"/>
                  </a:moveTo>
                  <a:lnTo>
                    <a:pt x="2371" y="14925"/>
                  </a:lnTo>
                  <a:lnTo>
                    <a:pt x="16444" y="14742"/>
                  </a:lnTo>
                  <a:lnTo>
                    <a:pt x="18237" y="213"/>
                  </a:lnTo>
                  <a:lnTo>
                    <a:pt x="0"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41"/>
            <p:cNvSpPr/>
            <p:nvPr/>
          </p:nvSpPr>
          <p:spPr>
            <a:xfrm>
              <a:off x="2300262" y="2802778"/>
              <a:ext cx="70368" cy="46205"/>
            </a:xfrm>
            <a:custGeom>
              <a:avLst/>
              <a:gdLst/>
              <a:ahLst/>
              <a:cxnLst/>
              <a:rect l="l" t="t" r="r" b="b"/>
              <a:pathLst>
                <a:path w="5047" h="3314" extrusionOk="0">
                  <a:moveTo>
                    <a:pt x="3362" y="1"/>
                  </a:moveTo>
                  <a:cubicBezTo>
                    <a:pt x="2907" y="1"/>
                    <a:pt x="2448" y="86"/>
                    <a:pt x="2007" y="260"/>
                  </a:cubicBezTo>
                  <a:cubicBezTo>
                    <a:pt x="1065" y="686"/>
                    <a:pt x="335" y="1506"/>
                    <a:pt x="1" y="2509"/>
                  </a:cubicBezTo>
                  <a:lnTo>
                    <a:pt x="365" y="2783"/>
                  </a:lnTo>
                  <a:cubicBezTo>
                    <a:pt x="875" y="3134"/>
                    <a:pt x="1477" y="3313"/>
                    <a:pt x="2087" y="3313"/>
                  </a:cubicBezTo>
                  <a:cubicBezTo>
                    <a:pt x="2532" y="3313"/>
                    <a:pt x="2982" y="3218"/>
                    <a:pt x="3405" y="3026"/>
                  </a:cubicBezTo>
                  <a:cubicBezTo>
                    <a:pt x="4347" y="2479"/>
                    <a:pt x="4986" y="1506"/>
                    <a:pt x="5046" y="412"/>
                  </a:cubicBezTo>
                  <a:cubicBezTo>
                    <a:pt x="4518" y="140"/>
                    <a:pt x="3943" y="1"/>
                    <a:pt x="3362"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41"/>
            <p:cNvSpPr/>
            <p:nvPr/>
          </p:nvSpPr>
          <p:spPr>
            <a:xfrm>
              <a:off x="2416808" y="2847701"/>
              <a:ext cx="70368" cy="46205"/>
            </a:xfrm>
            <a:custGeom>
              <a:avLst/>
              <a:gdLst/>
              <a:ahLst/>
              <a:cxnLst/>
              <a:rect l="l" t="t" r="r" b="b"/>
              <a:pathLst>
                <a:path w="5047" h="3314" extrusionOk="0">
                  <a:moveTo>
                    <a:pt x="3350" y="1"/>
                  </a:moveTo>
                  <a:cubicBezTo>
                    <a:pt x="2892" y="1"/>
                    <a:pt x="2434" y="86"/>
                    <a:pt x="2007" y="260"/>
                  </a:cubicBezTo>
                  <a:cubicBezTo>
                    <a:pt x="1034" y="685"/>
                    <a:pt x="304" y="1506"/>
                    <a:pt x="0" y="2509"/>
                  </a:cubicBezTo>
                  <a:lnTo>
                    <a:pt x="335" y="2783"/>
                  </a:lnTo>
                  <a:cubicBezTo>
                    <a:pt x="862" y="3134"/>
                    <a:pt x="1471" y="3313"/>
                    <a:pt x="2079" y="3313"/>
                  </a:cubicBezTo>
                  <a:cubicBezTo>
                    <a:pt x="2522" y="3313"/>
                    <a:pt x="2964" y="3218"/>
                    <a:pt x="3374" y="3026"/>
                  </a:cubicBezTo>
                  <a:cubicBezTo>
                    <a:pt x="4347" y="2479"/>
                    <a:pt x="4955" y="1506"/>
                    <a:pt x="5046" y="412"/>
                  </a:cubicBezTo>
                  <a:cubicBezTo>
                    <a:pt x="4518" y="139"/>
                    <a:pt x="3933" y="1"/>
                    <a:pt x="3350"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41"/>
            <p:cNvSpPr/>
            <p:nvPr/>
          </p:nvSpPr>
          <p:spPr>
            <a:xfrm>
              <a:off x="2354513" y="2768745"/>
              <a:ext cx="74592" cy="43752"/>
            </a:xfrm>
            <a:custGeom>
              <a:avLst/>
              <a:gdLst/>
              <a:ahLst/>
              <a:cxnLst/>
              <a:rect l="l" t="t" r="r" b="b"/>
              <a:pathLst>
                <a:path w="5350" h="3138" extrusionOk="0">
                  <a:moveTo>
                    <a:pt x="2271" y="0"/>
                  </a:moveTo>
                  <a:cubicBezTo>
                    <a:pt x="1475" y="0"/>
                    <a:pt x="669" y="273"/>
                    <a:pt x="0" y="847"/>
                  </a:cubicBezTo>
                  <a:lnTo>
                    <a:pt x="122" y="1242"/>
                  </a:lnTo>
                  <a:cubicBezTo>
                    <a:pt x="547" y="2245"/>
                    <a:pt x="1459" y="2975"/>
                    <a:pt x="2523" y="3127"/>
                  </a:cubicBezTo>
                  <a:cubicBezTo>
                    <a:pt x="2611" y="3134"/>
                    <a:pt x="2698" y="3137"/>
                    <a:pt x="2785" y="3137"/>
                  </a:cubicBezTo>
                  <a:cubicBezTo>
                    <a:pt x="3785" y="3137"/>
                    <a:pt x="4735" y="2661"/>
                    <a:pt x="5350" y="1850"/>
                  </a:cubicBezTo>
                  <a:cubicBezTo>
                    <a:pt x="4704" y="651"/>
                    <a:pt x="3499" y="0"/>
                    <a:pt x="2271"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0" name="Google Shape;690;p41"/>
            <p:cNvSpPr/>
            <p:nvPr/>
          </p:nvSpPr>
          <p:spPr>
            <a:xfrm>
              <a:off x="2352812" y="2838108"/>
              <a:ext cx="60190" cy="61960"/>
            </a:xfrm>
            <a:custGeom>
              <a:avLst/>
              <a:gdLst/>
              <a:ahLst/>
              <a:cxnLst/>
              <a:rect l="l" t="t" r="r" b="b"/>
              <a:pathLst>
                <a:path w="4317" h="4444" extrusionOk="0">
                  <a:moveTo>
                    <a:pt x="3114" y="1"/>
                  </a:moveTo>
                  <a:cubicBezTo>
                    <a:pt x="2111" y="1"/>
                    <a:pt x="1154" y="508"/>
                    <a:pt x="578" y="1343"/>
                  </a:cubicBezTo>
                  <a:cubicBezTo>
                    <a:pt x="31" y="2316"/>
                    <a:pt x="1" y="3471"/>
                    <a:pt x="517" y="4443"/>
                  </a:cubicBezTo>
                  <a:cubicBezTo>
                    <a:pt x="2736" y="4352"/>
                    <a:pt x="4317" y="2194"/>
                    <a:pt x="3739" y="36"/>
                  </a:cubicBezTo>
                  <a:lnTo>
                    <a:pt x="3283" y="6"/>
                  </a:lnTo>
                  <a:cubicBezTo>
                    <a:pt x="3227" y="2"/>
                    <a:pt x="3170" y="1"/>
                    <a:pt x="3114"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 name="Google Shape;691;p41"/>
            <p:cNvSpPr/>
            <p:nvPr/>
          </p:nvSpPr>
          <p:spPr>
            <a:xfrm>
              <a:off x="2432493" y="2917860"/>
              <a:ext cx="52131" cy="63648"/>
            </a:xfrm>
            <a:custGeom>
              <a:avLst/>
              <a:gdLst/>
              <a:ahLst/>
              <a:cxnLst/>
              <a:rect l="l" t="t" r="r" b="b"/>
              <a:pathLst>
                <a:path w="3739" h="4565" extrusionOk="0">
                  <a:moveTo>
                    <a:pt x="790" y="0"/>
                  </a:moveTo>
                  <a:lnTo>
                    <a:pt x="517" y="152"/>
                  </a:lnTo>
                  <a:cubicBezTo>
                    <a:pt x="0" y="1125"/>
                    <a:pt x="31" y="2280"/>
                    <a:pt x="608" y="3192"/>
                  </a:cubicBezTo>
                  <a:cubicBezTo>
                    <a:pt x="1212" y="4055"/>
                    <a:pt x="2171" y="4564"/>
                    <a:pt x="3200" y="4564"/>
                  </a:cubicBezTo>
                  <a:cubicBezTo>
                    <a:pt x="3258" y="4564"/>
                    <a:pt x="3316" y="4563"/>
                    <a:pt x="3374" y="4559"/>
                  </a:cubicBezTo>
                  <a:cubicBezTo>
                    <a:pt x="3739" y="3587"/>
                    <a:pt x="3678" y="2492"/>
                    <a:pt x="3192" y="1550"/>
                  </a:cubicBezTo>
                  <a:cubicBezTo>
                    <a:pt x="2736" y="669"/>
                    <a:pt x="1854" y="243"/>
                    <a:pt x="79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 name="Google Shape;692;p41"/>
            <p:cNvSpPr/>
            <p:nvPr/>
          </p:nvSpPr>
          <p:spPr>
            <a:xfrm>
              <a:off x="2349424" y="2714438"/>
              <a:ext cx="158094" cy="215300"/>
            </a:xfrm>
            <a:custGeom>
              <a:avLst/>
              <a:gdLst/>
              <a:ahLst/>
              <a:cxnLst/>
              <a:rect l="l" t="t" r="r" b="b"/>
              <a:pathLst>
                <a:path w="11339" h="15442" extrusionOk="0">
                  <a:moveTo>
                    <a:pt x="1703" y="0"/>
                  </a:moveTo>
                  <a:lnTo>
                    <a:pt x="1703" y="0"/>
                  </a:lnTo>
                  <a:cubicBezTo>
                    <a:pt x="1642" y="61"/>
                    <a:pt x="1581" y="91"/>
                    <a:pt x="1520" y="152"/>
                  </a:cubicBezTo>
                  <a:cubicBezTo>
                    <a:pt x="1368" y="304"/>
                    <a:pt x="1216" y="456"/>
                    <a:pt x="1095" y="638"/>
                  </a:cubicBezTo>
                  <a:cubicBezTo>
                    <a:pt x="608" y="1277"/>
                    <a:pt x="305" y="2037"/>
                    <a:pt x="183" y="2857"/>
                  </a:cubicBezTo>
                  <a:cubicBezTo>
                    <a:pt x="31" y="4043"/>
                    <a:pt x="274" y="5259"/>
                    <a:pt x="943" y="6262"/>
                  </a:cubicBezTo>
                  <a:cubicBezTo>
                    <a:pt x="1338" y="6839"/>
                    <a:pt x="1855" y="7326"/>
                    <a:pt x="2402" y="7781"/>
                  </a:cubicBezTo>
                  <a:cubicBezTo>
                    <a:pt x="3010" y="8207"/>
                    <a:pt x="3526" y="8724"/>
                    <a:pt x="3952" y="9332"/>
                  </a:cubicBezTo>
                  <a:cubicBezTo>
                    <a:pt x="4317" y="9970"/>
                    <a:pt x="4560" y="10669"/>
                    <a:pt x="4651" y="11399"/>
                  </a:cubicBezTo>
                  <a:cubicBezTo>
                    <a:pt x="4742" y="12098"/>
                    <a:pt x="4955" y="12797"/>
                    <a:pt x="5229" y="13435"/>
                  </a:cubicBezTo>
                  <a:cubicBezTo>
                    <a:pt x="5502" y="14013"/>
                    <a:pt x="5989" y="14499"/>
                    <a:pt x="6596" y="14742"/>
                  </a:cubicBezTo>
                  <a:cubicBezTo>
                    <a:pt x="6978" y="14869"/>
                    <a:pt x="7374" y="14922"/>
                    <a:pt x="7765" y="14922"/>
                  </a:cubicBezTo>
                  <a:cubicBezTo>
                    <a:pt x="7934" y="14922"/>
                    <a:pt x="8103" y="14912"/>
                    <a:pt x="8268" y="14894"/>
                  </a:cubicBezTo>
                  <a:cubicBezTo>
                    <a:pt x="8724" y="14833"/>
                    <a:pt x="9180" y="14803"/>
                    <a:pt x="9606" y="14803"/>
                  </a:cubicBezTo>
                  <a:cubicBezTo>
                    <a:pt x="9940" y="14803"/>
                    <a:pt x="10274" y="14864"/>
                    <a:pt x="10609" y="14985"/>
                  </a:cubicBezTo>
                  <a:cubicBezTo>
                    <a:pt x="10869" y="15072"/>
                    <a:pt x="11103" y="15242"/>
                    <a:pt x="11308" y="15415"/>
                  </a:cubicBezTo>
                  <a:lnTo>
                    <a:pt x="11308" y="15415"/>
                  </a:lnTo>
                  <a:cubicBezTo>
                    <a:pt x="11308" y="15414"/>
                    <a:pt x="11308" y="15412"/>
                    <a:pt x="11308" y="15411"/>
                  </a:cubicBezTo>
                  <a:cubicBezTo>
                    <a:pt x="11277" y="15350"/>
                    <a:pt x="11217" y="15320"/>
                    <a:pt x="11186" y="15289"/>
                  </a:cubicBezTo>
                  <a:cubicBezTo>
                    <a:pt x="11034" y="15137"/>
                    <a:pt x="10852" y="15016"/>
                    <a:pt x="10639" y="14924"/>
                  </a:cubicBezTo>
                  <a:cubicBezTo>
                    <a:pt x="10305" y="14803"/>
                    <a:pt x="9970" y="14742"/>
                    <a:pt x="9636" y="14712"/>
                  </a:cubicBezTo>
                  <a:cubicBezTo>
                    <a:pt x="9180" y="14712"/>
                    <a:pt x="8724" y="14712"/>
                    <a:pt x="8268" y="14772"/>
                  </a:cubicBezTo>
                  <a:cubicBezTo>
                    <a:pt x="8127" y="14788"/>
                    <a:pt x="7986" y="14796"/>
                    <a:pt x="7845" y="14796"/>
                  </a:cubicBezTo>
                  <a:cubicBezTo>
                    <a:pt x="7442" y="14796"/>
                    <a:pt x="7048" y="14733"/>
                    <a:pt x="6688" y="14620"/>
                  </a:cubicBezTo>
                  <a:cubicBezTo>
                    <a:pt x="6110" y="14377"/>
                    <a:pt x="5654" y="13921"/>
                    <a:pt x="5411" y="13374"/>
                  </a:cubicBezTo>
                  <a:cubicBezTo>
                    <a:pt x="5137" y="12736"/>
                    <a:pt x="4955" y="12067"/>
                    <a:pt x="4833" y="11399"/>
                  </a:cubicBezTo>
                  <a:cubicBezTo>
                    <a:pt x="4742" y="10639"/>
                    <a:pt x="4499" y="9909"/>
                    <a:pt x="4104" y="9240"/>
                  </a:cubicBezTo>
                  <a:cubicBezTo>
                    <a:pt x="3678" y="8633"/>
                    <a:pt x="3131" y="8085"/>
                    <a:pt x="2523" y="7629"/>
                  </a:cubicBezTo>
                  <a:cubicBezTo>
                    <a:pt x="1976" y="7204"/>
                    <a:pt x="1490" y="6718"/>
                    <a:pt x="1095" y="6170"/>
                  </a:cubicBezTo>
                  <a:cubicBezTo>
                    <a:pt x="1" y="4499"/>
                    <a:pt x="31" y="2341"/>
                    <a:pt x="1156" y="699"/>
                  </a:cubicBezTo>
                  <a:cubicBezTo>
                    <a:pt x="1277" y="517"/>
                    <a:pt x="1399" y="335"/>
                    <a:pt x="1551" y="183"/>
                  </a:cubicBezTo>
                  <a:cubicBezTo>
                    <a:pt x="1612" y="122"/>
                    <a:pt x="1672" y="61"/>
                    <a:pt x="1703" y="0"/>
                  </a:cubicBezTo>
                  <a:close/>
                  <a:moveTo>
                    <a:pt x="11308" y="15415"/>
                  </a:moveTo>
                  <a:cubicBezTo>
                    <a:pt x="11311" y="15441"/>
                    <a:pt x="11338" y="15441"/>
                    <a:pt x="11338" y="15441"/>
                  </a:cubicBezTo>
                  <a:cubicBezTo>
                    <a:pt x="11328" y="15433"/>
                    <a:pt x="11318" y="15424"/>
                    <a:pt x="11308" y="15415"/>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3" name="Google Shape;693;p41"/>
            <p:cNvSpPr/>
            <p:nvPr/>
          </p:nvSpPr>
          <p:spPr>
            <a:xfrm>
              <a:off x="2349424" y="2714438"/>
              <a:ext cx="158094" cy="215300"/>
            </a:xfrm>
            <a:custGeom>
              <a:avLst/>
              <a:gdLst/>
              <a:ahLst/>
              <a:cxnLst/>
              <a:rect l="l" t="t" r="r" b="b"/>
              <a:pathLst>
                <a:path w="11339" h="15442" extrusionOk="0">
                  <a:moveTo>
                    <a:pt x="1703" y="0"/>
                  </a:moveTo>
                  <a:lnTo>
                    <a:pt x="1703" y="0"/>
                  </a:lnTo>
                  <a:cubicBezTo>
                    <a:pt x="1642" y="61"/>
                    <a:pt x="1581" y="91"/>
                    <a:pt x="1520" y="152"/>
                  </a:cubicBezTo>
                  <a:cubicBezTo>
                    <a:pt x="1368" y="304"/>
                    <a:pt x="1216" y="456"/>
                    <a:pt x="1095" y="638"/>
                  </a:cubicBezTo>
                  <a:cubicBezTo>
                    <a:pt x="608" y="1277"/>
                    <a:pt x="305" y="2037"/>
                    <a:pt x="183" y="2857"/>
                  </a:cubicBezTo>
                  <a:cubicBezTo>
                    <a:pt x="31" y="4043"/>
                    <a:pt x="274" y="5259"/>
                    <a:pt x="943" y="6262"/>
                  </a:cubicBezTo>
                  <a:cubicBezTo>
                    <a:pt x="1338" y="6839"/>
                    <a:pt x="1855" y="7326"/>
                    <a:pt x="2402" y="7781"/>
                  </a:cubicBezTo>
                  <a:cubicBezTo>
                    <a:pt x="3010" y="8207"/>
                    <a:pt x="3526" y="8724"/>
                    <a:pt x="3952" y="9332"/>
                  </a:cubicBezTo>
                  <a:cubicBezTo>
                    <a:pt x="4317" y="9970"/>
                    <a:pt x="4560" y="10669"/>
                    <a:pt x="4651" y="11399"/>
                  </a:cubicBezTo>
                  <a:cubicBezTo>
                    <a:pt x="4742" y="12098"/>
                    <a:pt x="4955" y="12797"/>
                    <a:pt x="5229" y="13435"/>
                  </a:cubicBezTo>
                  <a:cubicBezTo>
                    <a:pt x="5502" y="14013"/>
                    <a:pt x="5989" y="14499"/>
                    <a:pt x="6596" y="14742"/>
                  </a:cubicBezTo>
                  <a:cubicBezTo>
                    <a:pt x="6978" y="14869"/>
                    <a:pt x="7374" y="14922"/>
                    <a:pt x="7765" y="14922"/>
                  </a:cubicBezTo>
                  <a:cubicBezTo>
                    <a:pt x="7934" y="14922"/>
                    <a:pt x="8103" y="14912"/>
                    <a:pt x="8268" y="14894"/>
                  </a:cubicBezTo>
                  <a:cubicBezTo>
                    <a:pt x="8724" y="14833"/>
                    <a:pt x="9180" y="14803"/>
                    <a:pt x="9606" y="14803"/>
                  </a:cubicBezTo>
                  <a:cubicBezTo>
                    <a:pt x="9940" y="14803"/>
                    <a:pt x="10274" y="14864"/>
                    <a:pt x="10609" y="14985"/>
                  </a:cubicBezTo>
                  <a:cubicBezTo>
                    <a:pt x="10869" y="15072"/>
                    <a:pt x="11103" y="15242"/>
                    <a:pt x="11308" y="15415"/>
                  </a:cubicBezTo>
                  <a:lnTo>
                    <a:pt x="11308" y="15415"/>
                  </a:lnTo>
                  <a:cubicBezTo>
                    <a:pt x="11308" y="15414"/>
                    <a:pt x="11308" y="15412"/>
                    <a:pt x="11308" y="15411"/>
                  </a:cubicBezTo>
                  <a:cubicBezTo>
                    <a:pt x="11277" y="15350"/>
                    <a:pt x="11217" y="15320"/>
                    <a:pt x="11186" y="15289"/>
                  </a:cubicBezTo>
                  <a:cubicBezTo>
                    <a:pt x="11034" y="15137"/>
                    <a:pt x="10852" y="15016"/>
                    <a:pt x="10639" y="14924"/>
                  </a:cubicBezTo>
                  <a:cubicBezTo>
                    <a:pt x="10305" y="14803"/>
                    <a:pt x="9970" y="14742"/>
                    <a:pt x="9636" y="14712"/>
                  </a:cubicBezTo>
                  <a:cubicBezTo>
                    <a:pt x="9180" y="14712"/>
                    <a:pt x="8724" y="14712"/>
                    <a:pt x="8268" y="14772"/>
                  </a:cubicBezTo>
                  <a:cubicBezTo>
                    <a:pt x="8127" y="14788"/>
                    <a:pt x="7986" y="14796"/>
                    <a:pt x="7845" y="14796"/>
                  </a:cubicBezTo>
                  <a:cubicBezTo>
                    <a:pt x="7442" y="14796"/>
                    <a:pt x="7048" y="14733"/>
                    <a:pt x="6688" y="14620"/>
                  </a:cubicBezTo>
                  <a:cubicBezTo>
                    <a:pt x="6110" y="14377"/>
                    <a:pt x="5654" y="13921"/>
                    <a:pt x="5411" y="13374"/>
                  </a:cubicBezTo>
                  <a:cubicBezTo>
                    <a:pt x="5137" y="12736"/>
                    <a:pt x="4955" y="12067"/>
                    <a:pt x="4833" y="11399"/>
                  </a:cubicBezTo>
                  <a:cubicBezTo>
                    <a:pt x="4742" y="10639"/>
                    <a:pt x="4499" y="9909"/>
                    <a:pt x="4104" y="9240"/>
                  </a:cubicBezTo>
                  <a:cubicBezTo>
                    <a:pt x="3678" y="8633"/>
                    <a:pt x="3131" y="8085"/>
                    <a:pt x="2523" y="7629"/>
                  </a:cubicBezTo>
                  <a:cubicBezTo>
                    <a:pt x="1976" y="7204"/>
                    <a:pt x="1490" y="6718"/>
                    <a:pt x="1095" y="6170"/>
                  </a:cubicBezTo>
                  <a:cubicBezTo>
                    <a:pt x="1" y="4499"/>
                    <a:pt x="31" y="2341"/>
                    <a:pt x="1156" y="699"/>
                  </a:cubicBezTo>
                  <a:cubicBezTo>
                    <a:pt x="1277" y="517"/>
                    <a:pt x="1399" y="335"/>
                    <a:pt x="1551" y="183"/>
                  </a:cubicBezTo>
                  <a:cubicBezTo>
                    <a:pt x="1612" y="122"/>
                    <a:pt x="1672" y="61"/>
                    <a:pt x="1703" y="0"/>
                  </a:cubicBezTo>
                  <a:close/>
                  <a:moveTo>
                    <a:pt x="11308" y="15415"/>
                  </a:moveTo>
                  <a:cubicBezTo>
                    <a:pt x="11311" y="15441"/>
                    <a:pt x="11338" y="15441"/>
                    <a:pt x="11338" y="15441"/>
                  </a:cubicBezTo>
                  <a:cubicBezTo>
                    <a:pt x="11328" y="15433"/>
                    <a:pt x="11318" y="15424"/>
                    <a:pt x="11308" y="15415"/>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4" name="Google Shape;694;p41"/>
            <p:cNvSpPr/>
            <p:nvPr/>
          </p:nvSpPr>
          <p:spPr>
            <a:xfrm>
              <a:off x="1934537" y="2883477"/>
              <a:ext cx="89051" cy="67872"/>
            </a:xfrm>
            <a:custGeom>
              <a:avLst/>
              <a:gdLst/>
              <a:ahLst/>
              <a:cxnLst/>
              <a:rect l="l" t="t" r="r" b="b"/>
              <a:pathLst>
                <a:path w="6387" h="4868" extrusionOk="0">
                  <a:moveTo>
                    <a:pt x="1655" y="1"/>
                  </a:moveTo>
                  <a:cubicBezTo>
                    <a:pt x="1112" y="1"/>
                    <a:pt x="554" y="98"/>
                    <a:pt x="0" y="308"/>
                  </a:cubicBezTo>
                  <a:cubicBezTo>
                    <a:pt x="1094" y="2740"/>
                    <a:pt x="3405" y="4442"/>
                    <a:pt x="6079" y="4776"/>
                  </a:cubicBezTo>
                  <a:lnTo>
                    <a:pt x="6262" y="4867"/>
                  </a:lnTo>
                  <a:cubicBezTo>
                    <a:pt x="6387" y="2115"/>
                    <a:pt x="4184" y="1"/>
                    <a:pt x="1655"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5" name="Google Shape;695;p41"/>
            <p:cNvSpPr/>
            <p:nvPr/>
          </p:nvSpPr>
          <p:spPr>
            <a:xfrm>
              <a:off x="1992593" y="2955142"/>
              <a:ext cx="59771" cy="94530"/>
            </a:xfrm>
            <a:custGeom>
              <a:avLst/>
              <a:gdLst/>
              <a:ahLst/>
              <a:cxnLst/>
              <a:rect l="l" t="t" r="r" b="b"/>
              <a:pathLst>
                <a:path w="4287" h="6780" extrusionOk="0">
                  <a:moveTo>
                    <a:pt x="943" y="1"/>
                  </a:moveTo>
                  <a:lnTo>
                    <a:pt x="882" y="335"/>
                  </a:lnTo>
                  <a:cubicBezTo>
                    <a:pt x="0" y="1338"/>
                    <a:pt x="61" y="2919"/>
                    <a:pt x="699" y="4074"/>
                  </a:cubicBezTo>
                  <a:cubicBezTo>
                    <a:pt x="1338" y="5229"/>
                    <a:pt x="2432" y="6050"/>
                    <a:pt x="3526" y="6779"/>
                  </a:cubicBezTo>
                  <a:cubicBezTo>
                    <a:pt x="4286" y="4195"/>
                    <a:pt x="3253" y="1429"/>
                    <a:pt x="943"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6" name="Google Shape;696;p41"/>
            <p:cNvSpPr/>
            <p:nvPr/>
          </p:nvSpPr>
          <p:spPr>
            <a:xfrm>
              <a:off x="2064216" y="2894994"/>
              <a:ext cx="85189" cy="67691"/>
            </a:xfrm>
            <a:custGeom>
              <a:avLst/>
              <a:gdLst/>
              <a:ahLst/>
              <a:cxnLst/>
              <a:rect l="l" t="t" r="r" b="b"/>
              <a:pathLst>
                <a:path w="6110" h="4855" extrusionOk="0">
                  <a:moveTo>
                    <a:pt x="1564" y="1"/>
                  </a:moveTo>
                  <a:cubicBezTo>
                    <a:pt x="1049" y="1"/>
                    <a:pt x="545" y="121"/>
                    <a:pt x="104" y="388"/>
                  </a:cubicBezTo>
                  <a:lnTo>
                    <a:pt x="104" y="388"/>
                  </a:lnTo>
                  <a:cubicBezTo>
                    <a:pt x="87" y="280"/>
                    <a:pt x="72" y="170"/>
                    <a:pt x="61" y="59"/>
                  </a:cubicBezTo>
                  <a:lnTo>
                    <a:pt x="0" y="455"/>
                  </a:lnTo>
                  <a:cubicBezTo>
                    <a:pt x="35" y="431"/>
                    <a:pt x="69" y="409"/>
                    <a:pt x="104" y="388"/>
                  </a:cubicBezTo>
                  <a:lnTo>
                    <a:pt x="104" y="388"/>
                  </a:lnTo>
                  <a:cubicBezTo>
                    <a:pt x="526" y="2974"/>
                    <a:pt x="2763" y="4855"/>
                    <a:pt x="5352" y="4855"/>
                  </a:cubicBezTo>
                  <a:cubicBezTo>
                    <a:pt x="5602" y="4855"/>
                    <a:pt x="5855" y="4837"/>
                    <a:pt x="6110" y="4801"/>
                  </a:cubicBezTo>
                  <a:cubicBezTo>
                    <a:pt x="5775" y="3373"/>
                    <a:pt x="5198" y="1944"/>
                    <a:pt x="4073" y="971"/>
                  </a:cubicBezTo>
                  <a:cubicBezTo>
                    <a:pt x="3397" y="370"/>
                    <a:pt x="2464" y="1"/>
                    <a:pt x="1564"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7" name="Google Shape;697;p41"/>
            <p:cNvSpPr/>
            <p:nvPr/>
          </p:nvSpPr>
          <p:spPr>
            <a:xfrm>
              <a:off x="1973938" y="2842180"/>
              <a:ext cx="91142" cy="40377"/>
            </a:xfrm>
            <a:custGeom>
              <a:avLst/>
              <a:gdLst/>
              <a:ahLst/>
              <a:cxnLst/>
              <a:rect l="l" t="t" r="r" b="b"/>
              <a:pathLst>
                <a:path w="6537" h="2896" extrusionOk="0">
                  <a:moveTo>
                    <a:pt x="6536" y="1902"/>
                  </a:moveTo>
                  <a:cubicBezTo>
                    <a:pt x="6493" y="1935"/>
                    <a:pt x="6450" y="1967"/>
                    <a:pt x="6407" y="1999"/>
                  </a:cubicBezTo>
                  <a:lnTo>
                    <a:pt x="6407" y="1999"/>
                  </a:lnTo>
                  <a:cubicBezTo>
                    <a:pt x="6451" y="2124"/>
                    <a:pt x="6484" y="2255"/>
                    <a:pt x="6506" y="2388"/>
                  </a:cubicBezTo>
                  <a:lnTo>
                    <a:pt x="6536" y="1902"/>
                  </a:lnTo>
                  <a:close/>
                  <a:moveTo>
                    <a:pt x="3312" y="1"/>
                  </a:moveTo>
                  <a:cubicBezTo>
                    <a:pt x="2130" y="1"/>
                    <a:pt x="965" y="520"/>
                    <a:pt x="1" y="1264"/>
                  </a:cubicBezTo>
                  <a:cubicBezTo>
                    <a:pt x="951" y="2335"/>
                    <a:pt x="2284" y="2895"/>
                    <a:pt x="3625" y="2895"/>
                  </a:cubicBezTo>
                  <a:cubicBezTo>
                    <a:pt x="4595" y="2895"/>
                    <a:pt x="5569" y="2603"/>
                    <a:pt x="6407" y="1999"/>
                  </a:cubicBezTo>
                  <a:lnTo>
                    <a:pt x="6407" y="1999"/>
                  </a:lnTo>
                  <a:cubicBezTo>
                    <a:pt x="6025" y="897"/>
                    <a:pt x="4852" y="127"/>
                    <a:pt x="3679" y="18"/>
                  </a:cubicBezTo>
                  <a:cubicBezTo>
                    <a:pt x="3557" y="6"/>
                    <a:pt x="3434" y="1"/>
                    <a:pt x="3312"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8" name="Google Shape;698;p41"/>
            <p:cNvSpPr/>
            <p:nvPr/>
          </p:nvSpPr>
          <p:spPr>
            <a:xfrm>
              <a:off x="1948089" y="3025077"/>
              <a:ext cx="62741" cy="120366"/>
            </a:xfrm>
            <a:custGeom>
              <a:avLst/>
              <a:gdLst/>
              <a:ahLst/>
              <a:cxnLst/>
              <a:rect l="l" t="t" r="r" b="b"/>
              <a:pathLst>
                <a:path w="4500" h="8633" extrusionOk="0">
                  <a:moveTo>
                    <a:pt x="1460" y="0"/>
                  </a:moveTo>
                  <a:lnTo>
                    <a:pt x="1581" y="395"/>
                  </a:lnTo>
                  <a:cubicBezTo>
                    <a:pt x="305" y="1459"/>
                    <a:pt x="1" y="3344"/>
                    <a:pt x="518" y="4924"/>
                  </a:cubicBezTo>
                  <a:cubicBezTo>
                    <a:pt x="1034" y="6474"/>
                    <a:pt x="2281" y="7721"/>
                    <a:pt x="3648" y="8632"/>
                  </a:cubicBezTo>
                  <a:cubicBezTo>
                    <a:pt x="4165" y="7082"/>
                    <a:pt x="4499" y="5441"/>
                    <a:pt x="4226" y="3830"/>
                  </a:cubicBezTo>
                  <a:cubicBezTo>
                    <a:pt x="3952" y="2189"/>
                    <a:pt x="2980" y="638"/>
                    <a:pt x="146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9" name="Google Shape;699;p41"/>
            <p:cNvSpPr/>
            <p:nvPr/>
          </p:nvSpPr>
          <p:spPr>
            <a:xfrm>
              <a:off x="2062097" y="2801007"/>
              <a:ext cx="84770" cy="45996"/>
            </a:xfrm>
            <a:custGeom>
              <a:avLst/>
              <a:gdLst/>
              <a:ahLst/>
              <a:cxnLst/>
              <a:rect l="l" t="t" r="r" b="b"/>
              <a:pathLst>
                <a:path w="6080" h="3299" extrusionOk="0">
                  <a:moveTo>
                    <a:pt x="3170" y="0"/>
                  </a:moveTo>
                  <a:cubicBezTo>
                    <a:pt x="2005" y="0"/>
                    <a:pt x="850" y="526"/>
                    <a:pt x="99" y="1553"/>
                  </a:cubicBezTo>
                  <a:lnTo>
                    <a:pt x="99" y="1553"/>
                  </a:lnTo>
                  <a:cubicBezTo>
                    <a:pt x="86" y="1529"/>
                    <a:pt x="73" y="1505"/>
                    <a:pt x="61" y="1481"/>
                  </a:cubicBezTo>
                  <a:lnTo>
                    <a:pt x="0" y="1694"/>
                  </a:lnTo>
                  <a:cubicBezTo>
                    <a:pt x="32" y="1646"/>
                    <a:pt x="65" y="1599"/>
                    <a:pt x="99" y="1553"/>
                  </a:cubicBezTo>
                  <a:lnTo>
                    <a:pt x="99" y="1553"/>
                  </a:lnTo>
                  <a:cubicBezTo>
                    <a:pt x="731" y="2721"/>
                    <a:pt x="1880" y="3298"/>
                    <a:pt x="3029" y="3298"/>
                  </a:cubicBezTo>
                  <a:cubicBezTo>
                    <a:pt x="4259" y="3298"/>
                    <a:pt x="5488" y="2637"/>
                    <a:pt x="6079" y="1329"/>
                  </a:cubicBezTo>
                  <a:cubicBezTo>
                    <a:pt x="5300" y="437"/>
                    <a:pt x="4231" y="0"/>
                    <a:pt x="317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0" name="Google Shape;700;p41"/>
            <p:cNvSpPr/>
            <p:nvPr/>
          </p:nvSpPr>
          <p:spPr>
            <a:xfrm>
              <a:off x="1994280" y="2716181"/>
              <a:ext cx="92411" cy="58823"/>
            </a:xfrm>
            <a:custGeom>
              <a:avLst/>
              <a:gdLst/>
              <a:ahLst/>
              <a:cxnLst/>
              <a:rect l="l" t="t" r="r" b="b"/>
              <a:pathLst>
                <a:path w="6628" h="4219" extrusionOk="0">
                  <a:moveTo>
                    <a:pt x="1422" y="0"/>
                  </a:moveTo>
                  <a:cubicBezTo>
                    <a:pt x="948" y="0"/>
                    <a:pt x="475" y="31"/>
                    <a:pt x="1" y="88"/>
                  </a:cubicBezTo>
                  <a:cubicBezTo>
                    <a:pt x="431" y="2543"/>
                    <a:pt x="2590" y="4219"/>
                    <a:pt x="4951" y="4219"/>
                  </a:cubicBezTo>
                  <a:cubicBezTo>
                    <a:pt x="5424" y="4219"/>
                    <a:pt x="5906" y="4151"/>
                    <a:pt x="6384" y="4009"/>
                  </a:cubicBezTo>
                  <a:cubicBezTo>
                    <a:pt x="6627" y="3097"/>
                    <a:pt x="6354" y="2124"/>
                    <a:pt x="5685" y="1456"/>
                  </a:cubicBezTo>
                  <a:cubicBezTo>
                    <a:pt x="4955" y="757"/>
                    <a:pt x="4013" y="270"/>
                    <a:pt x="3010" y="118"/>
                  </a:cubicBezTo>
                  <a:cubicBezTo>
                    <a:pt x="2481" y="38"/>
                    <a:pt x="1951" y="0"/>
                    <a:pt x="1422"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1" name="Google Shape;701;p41"/>
            <p:cNvSpPr/>
            <p:nvPr/>
          </p:nvSpPr>
          <p:spPr>
            <a:xfrm>
              <a:off x="2095991" y="2670366"/>
              <a:ext cx="54264" cy="89427"/>
            </a:xfrm>
            <a:custGeom>
              <a:avLst/>
              <a:gdLst/>
              <a:ahLst/>
              <a:cxnLst/>
              <a:rect l="l" t="t" r="r" b="b"/>
              <a:pathLst>
                <a:path w="3892" h="6414" extrusionOk="0">
                  <a:moveTo>
                    <a:pt x="1977" y="0"/>
                  </a:moveTo>
                  <a:cubicBezTo>
                    <a:pt x="1" y="1641"/>
                    <a:pt x="1" y="4681"/>
                    <a:pt x="1977" y="6322"/>
                  </a:cubicBezTo>
                  <a:lnTo>
                    <a:pt x="2645" y="6414"/>
                  </a:lnTo>
                  <a:cubicBezTo>
                    <a:pt x="3192" y="6322"/>
                    <a:pt x="3618" y="5927"/>
                    <a:pt x="3740" y="5380"/>
                  </a:cubicBezTo>
                  <a:cubicBezTo>
                    <a:pt x="3892" y="4863"/>
                    <a:pt x="3892" y="4347"/>
                    <a:pt x="3740" y="3830"/>
                  </a:cubicBezTo>
                  <a:cubicBezTo>
                    <a:pt x="3466" y="2401"/>
                    <a:pt x="2858" y="1094"/>
                    <a:pt x="1977"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41"/>
            <p:cNvSpPr/>
            <p:nvPr/>
          </p:nvSpPr>
          <p:spPr>
            <a:xfrm>
              <a:off x="1934537" y="2883477"/>
              <a:ext cx="89051" cy="67872"/>
            </a:xfrm>
            <a:custGeom>
              <a:avLst/>
              <a:gdLst/>
              <a:ahLst/>
              <a:cxnLst/>
              <a:rect l="l" t="t" r="r" b="b"/>
              <a:pathLst>
                <a:path w="6387" h="4868" extrusionOk="0">
                  <a:moveTo>
                    <a:pt x="1655" y="1"/>
                  </a:moveTo>
                  <a:cubicBezTo>
                    <a:pt x="1112" y="1"/>
                    <a:pt x="554" y="98"/>
                    <a:pt x="0" y="308"/>
                  </a:cubicBezTo>
                  <a:cubicBezTo>
                    <a:pt x="1094" y="2740"/>
                    <a:pt x="3405" y="4442"/>
                    <a:pt x="6079" y="4776"/>
                  </a:cubicBezTo>
                  <a:lnTo>
                    <a:pt x="6262" y="4867"/>
                  </a:lnTo>
                  <a:cubicBezTo>
                    <a:pt x="6387" y="2115"/>
                    <a:pt x="4184" y="1"/>
                    <a:pt x="165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3" name="Google Shape;703;p41"/>
            <p:cNvSpPr/>
            <p:nvPr/>
          </p:nvSpPr>
          <p:spPr>
            <a:xfrm>
              <a:off x="1992593" y="2955142"/>
              <a:ext cx="59771" cy="94530"/>
            </a:xfrm>
            <a:custGeom>
              <a:avLst/>
              <a:gdLst/>
              <a:ahLst/>
              <a:cxnLst/>
              <a:rect l="l" t="t" r="r" b="b"/>
              <a:pathLst>
                <a:path w="4287" h="6780" extrusionOk="0">
                  <a:moveTo>
                    <a:pt x="943" y="1"/>
                  </a:moveTo>
                  <a:lnTo>
                    <a:pt x="882" y="335"/>
                  </a:lnTo>
                  <a:cubicBezTo>
                    <a:pt x="0" y="1338"/>
                    <a:pt x="61" y="2919"/>
                    <a:pt x="699" y="4074"/>
                  </a:cubicBezTo>
                  <a:cubicBezTo>
                    <a:pt x="1338" y="5229"/>
                    <a:pt x="2432" y="6050"/>
                    <a:pt x="3526" y="6779"/>
                  </a:cubicBezTo>
                  <a:cubicBezTo>
                    <a:pt x="4286" y="4195"/>
                    <a:pt x="3253" y="1429"/>
                    <a:pt x="94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4" name="Google Shape;704;p41"/>
            <p:cNvSpPr/>
            <p:nvPr/>
          </p:nvSpPr>
          <p:spPr>
            <a:xfrm>
              <a:off x="2064216" y="2894994"/>
              <a:ext cx="85189" cy="67691"/>
            </a:xfrm>
            <a:custGeom>
              <a:avLst/>
              <a:gdLst/>
              <a:ahLst/>
              <a:cxnLst/>
              <a:rect l="l" t="t" r="r" b="b"/>
              <a:pathLst>
                <a:path w="6110" h="4855" extrusionOk="0">
                  <a:moveTo>
                    <a:pt x="1564" y="1"/>
                  </a:moveTo>
                  <a:cubicBezTo>
                    <a:pt x="1049" y="1"/>
                    <a:pt x="545" y="121"/>
                    <a:pt x="104" y="388"/>
                  </a:cubicBezTo>
                  <a:lnTo>
                    <a:pt x="104" y="388"/>
                  </a:lnTo>
                  <a:cubicBezTo>
                    <a:pt x="87" y="280"/>
                    <a:pt x="72" y="170"/>
                    <a:pt x="61" y="59"/>
                  </a:cubicBezTo>
                  <a:lnTo>
                    <a:pt x="0" y="455"/>
                  </a:lnTo>
                  <a:cubicBezTo>
                    <a:pt x="35" y="431"/>
                    <a:pt x="69" y="409"/>
                    <a:pt x="104" y="388"/>
                  </a:cubicBezTo>
                  <a:lnTo>
                    <a:pt x="104" y="388"/>
                  </a:lnTo>
                  <a:cubicBezTo>
                    <a:pt x="526" y="2974"/>
                    <a:pt x="2763" y="4855"/>
                    <a:pt x="5352" y="4855"/>
                  </a:cubicBezTo>
                  <a:cubicBezTo>
                    <a:pt x="5602" y="4855"/>
                    <a:pt x="5855" y="4837"/>
                    <a:pt x="6110" y="4801"/>
                  </a:cubicBezTo>
                  <a:cubicBezTo>
                    <a:pt x="5775" y="3373"/>
                    <a:pt x="5198" y="1944"/>
                    <a:pt x="4073" y="971"/>
                  </a:cubicBezTo>
                  <a:cubicBezTo>
                    <a:pt x="3397" y="370"/>
                    <a:pt x="2464" y="1"/>
                    <a:pt x="1564"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5" name="Google Shape;705;p41"/>
            <p:cNvSpPr/>
            <p:nvPr/>
          </p:nvSpPr>
          <p:spPr>
            <a:xfrm>
              <a:off x="1973938" y="2842180"/>
              <a:ext cx="91142" cy="40377"/>
            </a:xfrm>
            <a:custGeom>
              <a:avLst/>
              <a:gdLst/>
              <a:ahLst/>
              <a:cxnLst/>
              <a:rect l="l" t="t" r="r" b="b"/>
              <a:pathLst>
                <a:path w="6537" h="2896" extrusionOk="0">
                  <a:moveTo>
                    <a:pt x="6536" y="1902"/>
                  </a:moveTo>
                  <a:cubicBezTo>
                    <a:pt x="6493" y="1935"/>
                    <a:pt x="6450" y="1967"/>
                    <a:pt x="6407" y="1999"/>
                  </a:cubicBezTo>
                  <a:lnTo>
                    <a:pt x="6407" y="1999"/>
                  </a:lnTo>
                  <a:cubicBezTo>
                    <a:pt x="6451" y="2124"/>
                    <a:pt x="6484" y="2255"/>
                    <a:pt x="6506" y="2388"/>
                  </a:cubicBezTo>
                  <a:lnTo>
                    <a:pt x="6536" y="1902"/>
                  </a:lnTo>
                  <a:close/>
                  <a:moveTo>
                    <a:pt x="3312" y="1"/>
                  </a:moveTo>
                  <a:cubicBezTo>
                    <a:pt x="2130" y="1"/>
                    <a:pt x="965" y="520"/>
                    <a:pt x="1" y="1264"/>
                  </a:cubicBezTo>
                  <a:cubicBezTo>
                    <a:pt x="951" y="2335"/>
                    <a:pt x="2284" y="2895"/>
                    <a:pt x="3625" y="2895"/>
                  </a:cubicBezTo>
                  <a:cubicBezTo>
                    <a:pt x="4595" y="2895"/>
                    <a:pt x="5569" y="2603"/>
                    <a:pt x="6407" y="1999"/>
                  </a:cubicBezTo>
                  <a:lnTo>
                    <a:pt x="6407" y="1999"/>
                  </a:lnTo>
                  <a:cubicBezTo>
                    <a:pt x="6025" y="897"/>
                    <a:pt x="4852" y="127"/>
                    <a:pt x="3679" y="18"/>
                  </a:cubicBezTo>
                  <a:cubicBezTo>
                    <a:pt x="3557" y="6"/>
                    <a:pt x="3434" y="1"/>
                    <a:pt x="3312"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6" name="Google Shape;706;p41"/>
            <p:cNvSpPr/>
            <p:nvPr/>
          </p:nvSpPr>
          <p:spPr>
            <a:xfrm>
              <a:off x="1948089" y="3025077"/>
              <a:ext cx="62741" cy="120366"/>
            </a:xfrm>
            <a:custGeom>
              <a:avLst/>
              <a:gdLst/>
              <a:ahLst/>
              <a:cxnLst/>
              <a:rect l="l" t="t" r="r" b="b"/>
              <a:pathLst>
                <a:path w="4500" h="8633" extrusionOk="0">
                  <a:moveTo>
                    <a:pt x="1460" y="0"/>
                  </a:moveTo>
                  <a:lnTo>
                    <a:pt x="1581" y="395"/>
                  </a:lnTo>
                  <a:cubicBezTo>
                    <a:pt x="305" y="1459"/>
                    <a:pt x="1" y="3344"/>
                    <a:pt x="518" y="4924"/>
                  </a:cubicBezTo>
                  <a:cubicBezTo>
                    <a:pt x="1034" y="6474"/>
                    <a:pt x="2281" y="7721"/>
                    <a:pt x="3648" y="8632"/>
                  </a:cubicBezTo>
                  <a:cubicBezTo>
                    <a:pt x="4165" y="7082"/>
                    <a:pt x="4499" y="5441"/>
                    <a:pt x="4226" y="3830"/>
                  </a:cubicBezTo>
                  <a:cubicBezTo>
                    <a:pt x="3952" y="2189"/>
                    <a:pt x="2980" y="638"/>
                    <a:pt x="146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7" name="Google Shape;707;p41"/>
            <p:cNvSpPr/>
            <p:nvPr/>
          </p:nvSpPr>
          <p:spPr>
            <a:xfrm>
              <a:off x="2062097" y="2801007"/>
              <a:ext cx="84770" cy="45996"/>
            </a:xfrm>
            <a:custGeom>
              <a:avLst/>
              <a:gdLst/>
              <a:ahLst/>
              <a:cxnLst/>
              <a:rect l="l" t="t" r="r" b="b"/>
              <a:pathLst>
                <a:path w="6080" h="3299" extrusionOk="0">
                  <a:moveTo>
                    <a:pt x="3170" y="0"/>
                  </a:moveTo>
                  <a:cubicBezTo>
                    <a:pt x="2005" y="0"/>
                    <a:pt x="850" y="526"/>
                    <a:pt x="99" y="1553"/>
                  </a:cubicBezTo>
                  <a:lnTo>
                    <a:pt x="99" y="1553"/>
                  </a:lnTo>
                  <a:cubicBezTo>
                    <a:pt x="86" y="1529"/>
                    <a:pt x="73" y="1505"/>
                    <a:pt x="61" y="1481"/>
                  </a:cubicBezTo>
                  <a:lnTo>
                    <a:pt x="0" y="1694"/>
                  </a:lnTo>
                  <a:cubicBezTo>
                    <a:pt x="32" y="1646"/>
                    <a:pt x="65" y="1599"/>
                    <a:pt x="99" y="1553"/>
                  </a:cubicBezTo>
                  <a:lnTo>
                    <a:pt x="99" y="1553"/>
                  </a:lnTo>
                  <a:cubicBezTo>
                    <a:pt x="731" y="2721"/>
                    <a:pt x="1880" y="3298"/>
                    <a:pt x="3029" y="3298"/>
                  </a:cubicBezTo>
                  <a:cubicBezTo>
                    <a:pt x="4259" y="3298"/>
                    <a:pt x="5488" y="2637"/>
                    <a:pt x="6079" y="1329"/>
                  </a:cubicBezTo>
                  <a:cubicBezTo>
                    <a:pt x="5300" y="437"/>
                    <a:pt x="4231" y="0"/>
                    <a:pt x="317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8" name="Google Shape;708;p41"/>
            <p:cNvSpPr/>
            <p:nvPr/>
          </p:nvSpPr>
          <p:spPr>
            <a:xfrm>
              <a:off x="1994280" y="2716181"/>
              <a:ext cx="92411" cy="58823"/>
            </a:xfrm>
            <a:custGeom>
              <a:avLst/>
              <a:gdLst/>
              <a:ahLst/>
              <a:cxnLst/>
              <a:rect l="l" t="t" r="r" b="b"/>
              <a:pathLst>
                <a:path w="6628" h="4219" extrusionOk="0">
                  <a:moveTo>
                    <a:pt x="1422" y="0"/>
                  </a:moveTo>
                  <a:cubicBezTo>
                    <a:pt x="948" y="0"/>
                    <a:pt x="475" y="31"/>
                    <a:pt x="1" y="88"/>
                  </a:cubicBezTo>
                  <a:cubicBezTo>
                    <a:pt x="431" y="2543"/>
                    <a:pt x="2590" y="4219"/>
                    <a:pt x="4951" y="4219"/>
                  </a:cubicBezTo>
                  <a:cubicBezTo>
                    <a:pt x="5424" y="4219"/>
                    <a:pt x="5906" y="4151"/>
                    <a:pt x="6384" y="4009"/>
                  </a:cubicBezTo>
                  <a:cubicBezTo>
                    <a:pt x="6627" y="3097"/>
                    <a:pt x="6354" y="2124"/>
                    <a:pt x="5685" y="1456"/>
                  </a:cubicBezTo>
                  <a:cubicBezTo>
                    <a:pt x="4955" y="757"/>
                    <a:pt x="4013" y="270"/>
                    <a:pt x="3010" y="118"/>
                  </a:cubicBezTo>
                  <a:cubicBezTo>
                    <a:pt x="2481" y="38"/>
                    <a:pt x="1951" y="0"/>
                    <a:pt x="1422"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9" name="Google Shape;709;p41"/>
            <p:cNvSpPr/>
            <p:nvPr/>
          </p:nvSpPr>
          <p:spPr>
            <a:xfrm>
              <a:off x="2095991" y="2670366"/>
              <a:ext cx="54264" cy="89427"/>
            </a:xfrm>
            <a:custGeom>
              <a:avLst/>
              <a:gdLst/>
              <a:ahLst/>
              <a:cxnLst/>
              <a:rect l="l" t="t" r="r" b="b"/>
              <a:pathLst>
                <a:path w="3892" h="6414" extrusionOk="0">
                  <a:moveTo>
                    <a:pt x="1977" y="0"/>
                  </a:moveTo>
                  <a:cubicBezTo>
                    <a:pt x="1" y="1641"/>
                    <a:pt x="1" y="4681"/>
                    <a:pt x="1977" y="6322"/>
                  </a:cubicBezTo>
                  <a:lnTo>
                    <a:pt x="2645" y="6414"/>
                  </a:lnTo>
                  <a:cubicBezTo>
                    <a:pt x="3192" y="6322"/>
                    <a:pt x="3618" y="5927"/>
                    <a:pt x="3740" y="5380"/>
                  </a:cubicBezTo>
                  <a:cubicBezTo>
                    <a:pt x="3892" y="4863"/>
                    <a:pt x="3892" y="4347"/>
                    <a:pt x="3740" y="3830"/>
                  </a:cubicBezTo>
                  <a:cubicBezTo>
                    <a:pt x="3466" y="2401"/>
                    <a:pt x="2858" y="1094"/>
                    <a:pt x="197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0" name="Google Shape;710;p41"/>
            <p:cNvSpPr/>
            <p:nvPr/>
          </p:nvSpPr>
          <p:spPr>
            <a:xfrm>
              <a:off x="1965893" y="2755945"/>
              <a:ext cx="229703" cy="307711"/>
            </a:xfrm>
            <a:custGeom>
              <a:avLst/>
              <a:gdLst/>
              <a:ahLst/>
              <a:cxnLst/>
              <a:rect l="l" t="t" r="r" b="b"/>
              <a:pathLst>
                <a:path w="16475" h="22070" extrusionOk="0">
                  <a:moveTo>
                    <a:pt x="16353" y="8938"/>
                  </a:moveTo>
                  <a:cubicBezTo>
                    <a:pt x="16323" y="9060"/>
                    <a:pt x="16323" y="9181"/>
                    <a:pt x="16323" y="9242"/>
                  </a:cubicBezTo>
                  <a:cubicBezTo>
                    <a:pt x="16323" y="9181"/>
                    <a:pt x="16353" y="9060"/>
                    <a:pt x="16353" y="8938"/>
                  </a:cubicBezTo>
                  <a:close/>
                  <a:moveTo>
                    <a:pt x="11120" y="0"/>
                  </a:moveTo>
                  <a:cubicBezTo>
                    <a:pt x="11081" y="0"/>
                    <a:pt x="11042" y="1"/>
                    <a:pt x="11004" y="2"/>
                  </a:cubicBezTo>
                  <a:cubicBezTo>
                    <a:pt x="10365" y="2"/>
                    <a:pt x="9757" y="154"/>
                    <a:pt x="9210" y="427"/>
                  </a:cubicBezTo>
                  <a:cubicBezTo>
                    <a:pt x="8633" y="762"/>
                    <a:pt x="8147" y="1218"/>
                    <a:pt x="7812" y="1765"/>
                  </a:cubicBezTo>
                  <a:cubicBezTo>
                    <a:pt x="7113" y="2920"/>
                    <a:pt x="6961" y="4318"/>
                    <a:pt x="6991" y="5686"/>
                  </a:cubicBezTo>
                  <a:cubicBezTo>
                    <a:pt x="7052" y="7054"/>
                    <a:pt x="7235" y="8422"/>
                    <a:pt x="7083" y="9668"/>
                  </a:cubicBezTo>
                  <a:cubicBezTo>
                    <a:pt x="6961" y="10914"/>
                    <a:pt x="6475" y="12160"/>
                    <a:pt x="5563" y="12890"/>
                  </a:cubicBezTo>
                  <a:cubicBezTo>
                    <a:pt x="4621" y="13589"/>
                    <a:pt x="3435" y="13741"/>
                    <a:pt x="2554" y="14349"/>
                  </a:cubicBezTo>
                  <a:cubicBezTo>
                    <a:pt x="1703" y="14896"/>
                    <a:pt x="1004" y="15656"/>
                    <a:pt x="578" y="16537"/>
                  </a:cubicBezTo>
                  <a:cubicBezTo>
                    <a:pt x="213" y="17267"/>
                    <a:pt x="0" y="18087"/>
                    <a:pt x="31" y="18908"/>
                  </a:cubicBezTo>
                  <a:cubicBezTo>
                    <a:pt x="31" y="19516"/>
                    <a:pt x="152" y="20154"/>
                    <a:pt x="365" y="20732"/>
                  </a:cubicBezTo>
                  <a:cubicBezTo>
                    <a:pt x="487" y="21096"/>
                    <a:pt x="669" y="21431"/>
                    <a:pt x="882" y="21765"/>
                  </a:cubicBezTo>
                  <a:cubicBezTo>
                    <a:pt x="943" y="21856"/>
                    <a:pt x="973" y="21917"/>
                    <a:pt x="1034" y="22008"/>
                  </a:cubicBezTo>
                  <a:cubicBezTo>
                    <a:pt x="1095" y="22069"/>
                    <a:pt x="1125" y="22069"/>
                    <a:pt x="1125" y="22069"/>
                  </a:cubicBezTo>
                  <a:cubicBezTo>
                    <a:pt x="821" y="21644"/>
                    <a:pt x="608" y="21188"/>
                    <a:pt x="426" y="20701"/>
                  </a:cubicBezTo>
                  <a:cubicBezTo>
                    <a:pt x="244" y="20124"/>
                    <a:pt x="122" y="19516"/>
                    <a:pt x="122" y="18908"/>
                  </a:cubicBezTo>
                  <a:cubicBezTo>
                    <a:pt x="122" y="18118"/>
                    <a:pt x="335" y="17327"/>
                    <a:pt x="700" y="16598"/>
                  </a:cubicBezTo>
                  <a:cubicBezTo>
                    <a:pt x="1125" y="15747"/>
                    <a:pt x="1794" y="15017"/>
                    <a:pt x="2614" y="14501"/>
                  </a:cubicBezTo>
                  <a:cubicBezTo>
                    <a:pt x="3101" y="14227"/>
                    <a:pt x="3587" y="14014"/>
                    <a:pt x="4104" y="13832"/>
                  </a:cubicBezTo>
                  <a:cubicBezTo>
                    <a:pt x="4651" y="13650"/>
                    <a:pt x="5198" y="13376"/>
                    <a:pt x="5654" y="13011"/>
                  </a:cubicBezTo>
                  <a:cubicBezTo>
                    <a:pt x="6171" y="12647"/>
                    <a:pt x="6536" y="12130"/>
                    <a:pt x="6809" y="11552"/>
                  </a:cubicBezTo>
                  <a:cubicBezTo>
                    <a:pt x="7052" y="10975"/>
                    <a:pt x="7235" y="10336"/>
                    <a:pt x="7295" y="9698"/>
                  </a:cubicBezTo>
                  <a:cubicBezTo>
                    <a:pt x="7447" y="8391"/>
                    <a:pt x="7295" y="7023"/>
                    <a:pt x="7204" y="5686"/>
                  </a:cubicBezTo>
                  <a:cubicBezTo>
                    <a:pt x="7143" y="4349"/>
                    <a:pt x="7326" y="2981"/>
                    <a:pt x="7964" y="1886"/>
                  </a:cubicBezTo>
                  <a:cubicBezTo>
                    <a:pt x="8298" y="1339"/>
                    <a:pt x="8754" y="914"/>
                    <a:pt x="9302" y="610"/>
                  </a:cubicBezTo>
                  <a:cubicBezTo>
                    <a:pt x="9818" y="336"/>
                    <a:pt x="10426" y="215"/>
                    <a:pt x="11004" y="184"/>
                  </a:cubicBezTo>
                  <a:cubicBezTo>
                    <a:pt x="12128" y="184"/>
                    <a:pt x="13223" y="579"/>
                    <a:pt x="14043" y="1309"/>
                  </a:cubicBezTo>
                  <a:cubicBezTo>
                    <a:pt x="14773" y="1947"/>
                    <a:pt x="15350" y="2768"/>
                    <a:pt x="15715" y="3649"/>
                  </a:cubicBezTo>
                  <a:cubicBezTo>
                    <a:pt x="16232" y="4987"/>
                    <a:pt x="16445" y="6385"/>
                    <a:pt x="16384" y="7814"/>
                  </a:cubicBezTo>
                  <a:cubicBezTo>
                    <a:pt x="16384" y="8300"/>
                    <a:pt x="16353" y="8695"/>
                    <a:pt x="16353" y="8938"/>
                  </a:cubicBezTo>
                  <a:cubicBezTo>
                    <a:pt x="16384" y="8695"/>
                    <a:pt x="16445" y="8300"/>
                    <a:pt x="16445" y="7783"/>
                  </a:cubicBezTo>
                  <a:cubicBezTo>
                    <a:pt x="16475" y="7175"/>
                    <a:pt x="16475" y="6567"/>
                    <a:pt x="16414" y="5959"/>
                  </a:cubicBezTo>
                  <a:cubicBezTo>
                    <a:pt x="16323" y="5139"/>
                    <a:pt x="16141" y="4349"/>
                    <a:pt x="15837" y="3589"/>
                  </a:cubicBezTo>
                  <a:cubicBezTo>
                    <a:pt x="15472" y="2677"/>
                    <a:pt x="14894" y="1826"/>
                    <a:pt x="14134" y="1157"/>
                  </a:cubicBezTo>
                  <a:cubicBezTo>
                    <a:pt x="13312" y="423"/>
                    <a:pt x="12234" y="0"/>
                    <a:pt x="1112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1" name="Google Shape;711;p41"/>
            <p:cNvSpPr/>
            <p:nvPr/>
          </p:nvSpPr>
          <p:spPr>
            <a:xfrm>
              <a:off x="1965893" y="2755945"/>
              <a:ext cx="229703" cy="307711"/>
            </a:xfrm>
            <a:custGeom>
              <a:avLst/>
              <a:gdLst/>
              <a:ahLst/>
              <a:cxnLst/>
              <a:rect l="l" t="t" r="r" b="b"/>
              <a:pathLst>
                <a:path w="16475" h="22070" extrusionOk="0">
                  <a:moveTo>
                    <a:pt x="16353" y="8938"/>
                  </a:moveTo>
                  <a:cubicBezTo>
                    <a:pt x="16323" y="9060"/>
                    <a:pt x="16323" y="9181"/>
                    <a:pt x="16323" y="9242"/>
                  </a:cubicBezTo>
                  <a:cubicBezTo>
                    <a:pt x="16323" y="9181"/>
                    <a:pt x="16353" y="9060"/>
                    <a:pt x="16353" y="8938"/>
                  </a:cubicBezTo>
                  <a:close/>
                  <a:moveTo>
                    <a:pt x="11120" y="0"/>
                  </a:moveTo>
                  <a:cubicBezTo>
                    <a:pt x="11081" y="0"/>
                    <a:pt x="11042" y="1"/>
                    <a:pt x="11004" y="2"/>
                  </a:cubicBezTo>
                  <a:cubicBezTo>
                    <a:pt x="10365" y="2"/>
                    <a:pt x="9757" y="154"/>
                    <a:pt x="9210" y="427"/>
                  </a:cubicBezTo>
                  <a:cubicBezTo>
                    <a:pt x="8633" y="762"/>
                    <a:pt x="8147" y="1218"/>
                    <a:pt x="7812" y="1765"/>
                  </a:cubicBezTo>
                  <a:cubicBezTo>
                    <a:pt x="7113" y="2920"/>
                    <a:pt x="6961" y="4318"/>
                    <a:pt x="6991" y="5686"/>
                  </a:cubicBezTo>
                  <a:cubicBezTo>
                    <a:pt x="7052" y="7054"/>
                    <a:pt x="7235" y="8422"/>
                    <a:pt x="7083" y="9668"/>
                  </a:cubicBezTo>
                  <a:cubicBezTo>
                    <a:pt x="6961" y="10914"/>
                    <a:pt x="6475" y="12160"/>
                    <a:pt x="5563" y="12890"/>
                  </a:cubicBezTo>
                  <a:cubicBezTo>
                    <a:pt x="4621" y="13589"/>
                    <a:pt x="3435" y="13741"/>
                    <a:pt x="2554" y="14349"/>
                  </a:cubicBezTo>
                  <a:cubicBezTo>
                    <a:pt x="1703" y="14896"/>
                    <a:pt x="1004" y="15656"/>
                    <a:pt x="578" y="16537"/>
                  </a:cubicBezTo>
                  <a:cubicBezTo>
                    <a:pt x="213" y="17267"/>
                    <a:pt x="0" y="18087"/>
                    <a:pt x="31" y="18908"/>
                  </a:cubicBezTo>
                  <a:cubicBezTo>
                    <a:pt x="31" y="19516"/>
                    <a:pt x="152" y="20154"/>
                    <a:pt x="365" y="20732"/>
                  </a:cubicBezTo>
                  <a:cubicBezTo>
                    <a:pt x="487" y="21096"/>
                    <a:pt x="669" y="21431"/>
                    <a:pt x="882" y="21765"/>
                  </a:cubicBezTo>
                  <a:cubicBezTo>
                    <a:pt x="943" y="21856"/>
                    <a:pt x="973" y="21917"/>
                    <a:pt x="1034" y="22008"/>
                  </a:cubicBezTo>
                  <a:cubicBezTo>
                    <a:pt x="1095" y="22069"/>
                    <a:pt x="1125" y="22069"/>
                    <a:pt x="1125" y="22069"/>
                  </a:cubicBezTo>
                  <a:cubicBezTo>
                    <a:pt x="821" y="21644"/>
                    <a:pt x="608" y="21188"/>
                    <a:pt x="426" y="20701"/>
                  </a:cubicBezTo>
                  <a:cubicBezTo>
                    <a:pt x="244" y="20124"/>
                    <a:pt x="122" y="19516"/>
                    <a:pt x="122" y="18908"/>
                  </a:cubicBezTo>
                  <a:cubicBezTo>
                    <a:pt x="122" y="18118"/>
                    <a:pt x="335" y="17327"/>
                    <a:pt x="700" y="16598"/>
                  </a:cubicBezTo>
                  <a:cubicBezTo>
                    <a:pt x="1125" y="15747"/>
                    <a:pt x="1794" y="15017"/>
                    <a:pt x="2614" y="14501"/>
                  </a:cubicBezTo>
                  <a:cubicBezTo>
                    <a:pt x="3101" y="14227"/>
                    <a:pt x="3587" y="14014"/>
                    <a:pt x="4104" y="13832"/>
                  </a:cubicBezTo>
                  <a:cubicBezTo>
                    <a:pt x="4651" y="13650"/>
                    <a:pt x="5198" y="13376"/>
                    <a:pt x="5654" y="13011"/>
                  </a:cubicBezTo>
                  <a:cubicBezTo>
                    <a:pt x="6171" y="12647"/>
                    <a:pt x="6536" y="12130"/>
                    <a:pt x="6809" y="11552"/>
                  </a:cubicBezTo>
                  <a:cubicBezTo>
                    <a:pt x="7052" y="10975"/>
                    <a:pt x="7235" y="10336"/>
                    <a:pt x="7295" y="9698"/>
                  </a:cubicBezTo>
                  <a:cubicBezTo>
                    <a:pt x="7447" y="8391"/>
                    <a:pt x="7295" y="7023"/>
                    <a:pt x="7204" y="5686"/>
                  </a:cubicBezTo>
                  <a:cubicBezTo>
                    <a:pt x="7143" y="4349"/>
                    <a:pt x="7326" y="2981"/>
                    <a:pt x="7964" y="1886"/>
                  </a:cubicBezTo>
                  <a:cubicBezTo>
                    <a:pt x="8298" y="1339"/>
                    <a:pt x="8754" y="914"/>
                    <a:pt x="9302" y="610"/>
                  </a:cubicBezTo>
                  <a:cubicBezTo>
                    <a:pt x="9818" y="336"/>
                    <a:pt x="10426" y="215"/>
                    <a:pt x="11004" y="184"/>
                  </a:cubicBezTo>
                  <a:cubicBezTo>
                    <a:pt x="12128" y="184"/>
                    <a:pt x="13223" y="579"/>
                    <a:pt x="14043" y="1309"/>
                  </a:cubicBezTo>
                  <a:cubicBezTo>
                    <a:pt x="14773" y="1947"/>
                    <a:pt x="15350" y="2768"/>
                    <a:pt x="15715" y="3649"/>
                  </a:cubicBezTo>
                  <a:cubicBezTo>
                    <a:pt x="16232" y="4987"/>
                    <a:pt x="16445" y="6385"/>
                    <a:pt x="16384" y="7814"/>
                  </a:cubicBezTo>
                  <a:cubicBezTo>
                    <a:pt x="16384" y="8300"/>
                    <a:pt x="16353" y="8695"/>
                    <a:pt x="16353" y="8938"/>
                  </a:cubicBezTo>
                  <a:cubicBezTo>
                    <a:pt x="16384" y="8695"/>
                    <a:pt x="16445" y="8300"/>
                    <a:pt x="16445" y="7783"/>
                  </a:cubicBezTo>
                  <a:cubicBezTo>
                    <a:pt x="16475" y="7175"/>
                    <a:pt x="16475" y="6567"/>
                    <a:pt x="16414" y="5959"/>
                  </a:cubicBezTo>
                  <a:cubicBezTo>
                    <a:pt x="16323" y="5139"/>
                    <a:pt x="16141" y="4349"/>
                    <a:pt x="15837" y="3589"/>
                  </a:cubicBezTo>
                  <a:cubicBezTo>
                    <a:pt x="15472" y="2677"/>
                    <a:pt x="14894" y="1826"/>
                    <a:pt x="14134" y="1157"/>
                  </a:cubicBezTo>
                  <a:cubicBezTo>
                    <a:pt x="13312" y="423"/>
                    <a:pt x="12234" y="0"/>
                    <a:pt x="1112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2" name="Google Shape;712;p41"/>
            <p:cNvSpPr/>
            <p:nvPr/>
          </p:nvSpPr>
          <p:spPr>
            <a:xfrm>
              <a:off x="2295173" y="2713672"/>
              <a:ext cx="274207" cy="166055"/>
            </a:xfrm>
            <a:custGeom>
              <a:avLst/>
              <a:gdLst/>
              <a:ahLst/>
              <a:cxnLst/>
              <a:rect l="l" t="t" r="r" b="b"/>
              <a:pathLst>
                <a:path w="19667" h="11910" extrusionOk="0">
                  <a:moveTo>
                    <a:pt x="5110" y="0"/>
                  </a:moveTo>
                  <a:cubicBezTo>
                    <a:pt x="4393" y="0"/>
                    <a:pt x="3682" y="183"/>
                    <a:pt x="3040" y="542"/>
                  </a:cubicBezTo>
                  <a:cubicBezTo>
                    <a:pt x="2554" y="785"/>
                    <a:pt x="2098" y="1149"/>
                    <a:pt x="1733" y="1545"/>
                  </a:cubicBezTo>
                  <a:cubicBezTo>
                    <a:pt x="1065" y="2335"/>
                    <a:pt x="609" y="3216"/>
                    <a:pt x="335" y="4219"/>
                  </a:cubicBezTo>
                  <a:cubicBezTo>
                    <a:pt x="92" y="5070"/>
                    <a:pt x="1" y="5922"/>
                    <a:pt x="31" y="6803"/>
                  </a:cubicBezTo>
                  <a:cubicBezTo>
                    <a:pt x="123" y="8080"/>
                    <a:pt x="305" y="9326"/>
                    <a:pt x="578" y="10542"/>
                  </a:cubicBezTo>
                  <a:cubicBezTo>
                    <a:pt x="670" y="10967"/>
                    <a:pt x="730" y="11302"/>
                    <a:pt x="791" y="11545"/>
                  </a:cubicBezTo>
                  <a:lnTo>
                    <a:pt x="852" y="11818"/>
                  </a:lnTo>
                  <a:cubicBezTo>
                    <a:pt x="882" y="11879"/>
                    <a:pt x="882" y="11909"/>
                    <a:pt x="882" y="11909"/>
                  </a:cubicBezTo>
                  <a:cubicBezTo>
                    <a:pt x="882" y="11879"/>
                    <a:pt x="882" y="11849"/>
                    <a:pt x="882" y="11818"/>
                  </a:cubicBezTo>
                  <a:cubicBezTo>
                    <a:pt x="852" y="11727"/>
                    <a:pt x="822" y="11636"/>
                    <a:pt x="822" y="11545"/>
                  </a:cubicBezTo>
                  <a:lnTo>
                    <a:pt x="670" y="10542"/>
                  </a:lnTo>
                  <a:cubicBezTo>
                    <a:pt x="426" y="9295"/>
                    <a:pt x="274" y="8049"/>
                    <a:pt x="183" y="6803"/>
                  </a:cubicBezTo>
                  <a:cubicBezTo>
                    <a:pt x="153" y="5952"/>
                    <a:pt x="244" y="5070"/>
                    <a:pt x="487" y="4250"/>
                  </a:cubicBezTo>
                  <a:cubicBezTo>
                    <a:pt x="761" y="3308"/>
                    <a:pt x="1247" y="2426"/>
                    <a:pt x="1885" y="1697"/>
                  </a:cubicBezTo>
                  <a:cubicBezTo>
                    <a:pt x="2615" y="876"/>
                    <a:pt x="3618" y="329"/>
                    <a:pt x="4682" y="238"/>
                  </a:cubicBezTo>
                  <a:cubicBezTo>
                    <a:pt x="4831" y="222"/>
                    <a:pt x="4980" y="214"/>
                    <a:pt x="5129" y="214"/>
                  </a:cubicBezTo>
                  <a:cubicBezTo>
                    <a:pt x="5556" y="214"/>
                    <a:pt x="5978" y="277"/>
                    <a:pt x="6384" y="390"/>
                  </a:cubicBezTo>
                  <a:cubicBezTo>
                    <a:pt x="6931" y="572"/>
                    <a:pt x="7417" y="906"/>
                    <a:pt x="7813" y="1332"/>
                  </a:cubicBezTo>
                  <a:cubicBezTo>
                    <a:pt x="8573" y="2244"/>
                    <a:pt x="8755" y="3490"/>
                    <a:pt x="9393" y="4493"/>
                  </a:cubicBezTo>
                  <a:cubicBezTo>
                    <a:pt x="9697" y="4979"/>
                    <a:pt x="10183" y="5374"/>
                    <a:pt x="10731" y="5557"/>
                  </a:cubicBezTo>
                  <a:cubicBezTo>
                    <a:pt x="11019" y="5637"/>
                    <a:pt x="11317" y="5675"/>
                    <a:pt x="11609" y="5675"/>
                  </a:cubicBezTo>
                  <a:cubicBezTo>
                    <a:pt x="11870" y="5675"/>
                    <a:pt x="12128" y="5645"/>
                    <a:pt x="12372" y="5587"/>
                  </a:cubicBezTo>
                  <a:cubicBezTo>
                    <a:pt x="13436" y="5405"/>
                    <a:pt x="14317" y="4888"/>
                    <a:pt x="15229" y="4645"/>
                  </a:cubicBezTo>
                  <a:cubicBezTo>
                    <a:pt x="15582" y="4544"/>
                    <a:pt x="15934" y="4485"/>
                    <a:pt x="16304" y="4485"/>
                  </a:cubicBezTo>
                  <a:cubicBezTo>
                    <a:pt x="16381" y="4485"/>
                    <a:pt x="16458" y="4488"/>
                    <a:pt x="16536" y="4493"/>
                  </a:cubicBezTo>
                  <a:cubicBezTo>
                    <a:pt x="16931" y="4523"/>
                    <a:pt x="17326" y="4615"/>
                    <a:pt x="17722" y="4797"/>
                  </a:cubicBezTo>
                  <a:cubicBezTo>
                    <a:pt x="18360" y="5101"/>
                    <a:pt x="18877" y="5618"/>
                    <a:pt x="19181" y="6225"/>
                  </a:cubicBezTo>
                  <a:cubicBezTo>
                    <a:pt x="19424" y="6712"/>
                    <a:pt x="19545" y="7259"/>
                    <a:pt x="19545" y="7776"/>
                  </a:cubicBezTo>
                  <a:cubicBezTo>
                    <a:pt x="19545" y="8232"/>
                    <a:pt x="19454" y="8688"/>
                    <a:pt x="19272" y="9113"/>
                  </a:cubicBezTo>
                  <a:cubicBezTo>
                    <a:pt x="19333" y="9022"/>
                    <a:pt x="19363" y="8900"/>
                    <a:pt x="19424" y="8779"/>
                  </a:cubicBezTo>
                  <a:cubicBezTo>
                    <a:pt x="19515" y="8444"/>
                    <a:pt x="19606" y="8110"/>
                    <a:pt x="19606" y="7776"/>
                  </a:cubicBezTo>
                  <a:cubicBezTo>
                    <a:pt x="19667" y="6469"/>
                    <a:pt x="18937" y="5222"/>
                    <a:pt x="17752" y="4675"/>
                  </a:cubicBezTo>
                  <a:cubicBezTo>
                    <a:pt x="17357" y="4463"/>
                    <a:pt x="16962" y="4371"/>
                    <a:pt x="16536" y="4311"/>
                  </a:cubicBezTo>
                  <a:cubicBezTo>
                    <a:pt x="16453" y="4305"/>
                    <a:pt x="16370" y="4303"/>
                    <a:pt x="16289" y="4303"/>
                  </a:cubicBezTo>
                  <a:cubicBezTo>
                    <a:pt x="15894" y="4303"/>
                    <a:pt x="15521" y="4362"/>
                    <a:pt x="15168" y="4463"/>
                  </a:cubicBezTo>
                  <a:cubicBezTo>
                    <a:pt x="14226" y="4706"/>
                    <a:pt x="13345" y="5222"/>
                    <a:pt x="12342" y="5405"/>
                  </a:cubicBezTo>
                  <a:cubicBezTo>
                    <a:pt x="12115" y="5458"/>
                    <a:pt x="11883" y="5482"/>
                    <a:pt x="11652" y="5482"/>
                  </a:cubicBezTo>
                  <a:cubicBezTo>
                    <a:pt x="11357" y="5482"/>
                    <a:pt x="11065" y="5443"/>
                    <a:pt x="10791" y="5374"/>
                  </a:cubicBezTo>
                  <a:cubicBezTo>
                    <a:pt x="10275" y="5192"/>
                    <a:pt x="9819" y="4827"/>
                    <a:pt x="9545" y="4371"/>
                  </a:cubicBezTo>
                  <a:cubicBezTo>
                    <a:pt x="8937" y="3429"/>
                    <a:pt x="8755" y="2183"/>
                    <a:pt x="7934" y="1210"/>
                  </a:cubicBezTo>
                  <a:cubicBezTo>
                    <a:pt x="7539" y="724"/>
                    <a:pt x="7022" y="390"/>
                    <a:pt x="6414" y="207"/>
                  </a:cubicBezTo>
                  <a:cubicBezTo>
                    <a:pt x="5988" y="69"/>
                    <a:pt x="5548" y="0"/>
                    <a:pt x="5110"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41"/>
            <p:cNvSpPr/>
            <p:nvPr/>
          </p:nvSpPr>
          <p:spPr>
            <a:xfrm>
              <a:off x="2413420" y="2709294"/>
              <a:ext cx="70368" cy="46373"/>
            </a:xfrm>
            <a:custGeom>
              <a:avLst/>
              <a:gdLst/>
              <a:ahLst/>
              <a:cxnLst/>
              <a:rect l="l" t="t" r="r" b="b"/>
              <a:pathLst>
                <a:path w="5047" h="3326" extrusionOk="0">
                  <a:moveTo>
                    <a:pt x="3370" y="1"/>
                  </a:moveTo>
                  <a:cubicBezTo>
                    <a:pt x="2905" y="1"/>
                    <a:pt x="2440" y="85"/>
                    <a:pt x="2006" y="248"/>
                  </a:cubicBezTo>
                  <a:cubicBezTo>
                    <a:pt x="1034" y="673"/>
                    <a:pt x="304" y="1494"/>
                    <a:pt x="0" y="2497"/>
                  </a:cubicBezTo>
                  <a:lnTo>
                    <a:pt x="122" y="2801"/>
                  </a:lnTo>
                  <a:cubicBezTo>
                    <a:pt x="676" y="3147"/>
                    <a:pt x="1308" y="3325"/>
                    <a:pt x="1946" y="3325"/>
                  </a:cubicBezTo>
                  <a:cubicBezTo>
                    <a:pt x="2429" y="3325"/>
                    <a:pt x="2916" y="3223"/>
                    <a:pt x="3374" y="3014"/>
                  </a:cubicBezTo>
                  <a:cubicBezTo>
                    <a:pt x="4347" y="2497"/>
                    <a:pt x="4955" y="1494"/>
                    <a:pt x="5046" y="400"/>
                  </a:cubicBezTo>
                  <a:cubicBezTo>
                    <a:pt x="4524" y="130"/>
                    <a:pt x="3946" y="1"/>
                    <a:pt x="3370"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4" name="Google Shape;714;p41"/>
            <p:cNvSpPr/>
            <p:nvPr/>
          </p:nvSpPr>
          <p:spPr>
            <a:xfrm>
              <a:off x="2463431" y="2787149"/>
              <a:ext cx="64428" cy="51155"/>
            </a:xfrm>
            <a:custGeom>
              <a:avLst/>
              <a:gdLst/>
              <a:ahLst/>
              <a:cxnLst/>
              <a:rect l="l" t="t" r="r" b="b"/>
              <a:pathLst>
                <a:path w="4621" h="3669" extrusionOk="0">
                  <a:moveTo>
                    <a:pt x="1087" y="0"/>
                  </a:moveTo>
                  <a:cubicBezTo>
                    <a:pt x="793" y="0"/>
                    <a:pt x="499" y="35"/>
                    <a:pt x="213" y="104"/>
                  </a:cubicBezTo>
                  <a:lnTo>
                    <a:pt x="0" y="378"/>
                  </a:lnTo>
                  <a:cubicBezTo>
                    <a:pt x="0" y="1533"/>
                    <a:pt x="578" y="2597"/>
                    <a:pt x="1520" y="3266"/>
                  </a:cubicBezTo>
                  <a:cubicBezTo>
                    <a:pt x="2005" y="3531"/>
                    <a:pt x="2554" y="3669"/>
                    <a:pt x="3106" y="3669"/>
                  </a:cubicBezTo>
                  <a:cubicBezTo>
                    <a:pt x="3626" y="3669"/>
                    <a:pt x="4148" y="3547"/>
                    <a:pt x="4620" y="3296"/>
                  </a:cubicBezTo>
                  <a:cubicBezTo>
                    <a:pt x="4529" y="2262"/>
                    <a:pt x="4012" y="1290"/>
                    <a:pt x="3161" y="652"/>
                  </a:cubicBezTo>
                  <a:cubicBezTo>
                    <a:pt x="2553" y="217"/>
                    <a:pt x="1821" y="0"/>
                    <a:pt x="1087"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5" name="Google Shape;715;p41"/>
            <p:cNvSpPr/>
            <p:nvPr/>
          </p:nvSpPr>
          <p:spPr>
            <a:xfrm>
              <a:off x="2544786" y="2738266"/>
              <a:ext cx="67398" cy="48966"/>
            </a:xfrm>
            <a:custGeom>
              <a:avLst/>
              <a:gdLst/>
              <a:ahLst/>
              <a:cxnLst/>
              <a:rect l="l" t="t" r="r" b="b"/>
              <a:pathLst>
                <a:path w="4834" h="3512" extrusionOk="0">
                  <a:moveTo>
                    <a:pt x="3467" y="1"/>
                  </a:moveTo>
                  <a:cubicBezTo>
                    <a:pt x="1828" y="1"/>
                    <a:pt x="312" y="1158"/>
                    <a:pt x="1" y="2881"/>
                  </a:cubicBezTo>
                  <a:lnTo>
                    <a:pt x="153" y="3185"/>
                  </a:lnTo>
                  <a:cubicBezTo>
                    <a:pt x="632" y="3404"/>
                    <a:pt x="1141" y="3512"/>
                    <a:pt x="1649" y="3512"/>
                  </a:cubicBezTo>
                  <a:cubicBezTo>
                    <a:pt x="2268" y="3512"/>
                    <a:pt x="2884" y="3350"/>
                    <a:pt x="3436" y="3033"/>
                  </a:cubicBezTo>
                  <a:cubicBezTo>
                    <a:pt x="4317" y="2395"/>
                    <a:pt x="4834" y="1361"/>
                    <a:pt x="4804" y="267"/>
                  </a:cubicBezTo>
                  <a:cubicBezTo>
                    <a:pt x="4363" y="86"/>
                    <a:pt x="3911" y="1"/>
                    <a:pt x="3467"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6" name="Google Shape;716;p41"/>
            <p:cNvSpPr/>
            <p:nvPr/>
          </p:nvSpPr>
          <p:spPr>
            <a:xfrm>
              <a:off x="2324425" y="2643666"/>
              <a:ext cx="45773" cy="75861"/>
            </a:xfrm>
            <a:custGeom>
              <a:avLst/>
              <a:gdLst/>
              <a:ahLst/>
              <a:cxnLst/>
              <a:rect l="l" t="t" r="r" b="b"/>
              <a:pathLst>
                <a:path w="3283" h="5441" extrusionOk="0">
                  <a:moveTo>
                    <a:pt x="2189" y="0"/>
                  </a:moveTo>
                  <a:cubicBezTo>
                    <a:pt x="1155" y="426"/>
                    <a:pt x="395" y="1307"/>
                    <a:pt x="183" y="2371"/>
                  </a:cubicBezTo>
                  <a:cubicBezTo>
                    <a:pt x="0" y="3374"/>
                    <a:pt x="608" y="4681"/>
                    <a:pt x="1459" y="5441"/>
                  </a:cubicBezTo>
                  <a:lnTo>
                    <a:pt x="1672" y="5441"/>
                  </a:lnTo>
                  <a:cubicBezTo>
                    <a:pt x="2523" y="4833"/>
                    <a:pt x="3101" y="3891"/>
                    <a:pt x="3222" y="2857"/>
                  </a:cubicBezTo>
                  <a:cubicBezTo>
                    <a:pt x="3283" y="1793"/>
                    <a:pt x="2918" y="760"/>
                    <a:pt x="2189"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7" name="Google Shape;717;p41"/>
            <p:cNvSpPr/>
            <p:nvPr/>
          </p:nvSpPr>
          <p:spPr>
            <a:xfrm>
              <a:off x="2018024" y="2596569"/>
              <a:ext cx="243687" cy="282740"/>
            </a:xfrm>
            <a:custGeom>
              <a:avLst/>
              <a:gdLst/>
              <a:ahLst/>
              <a:cxnLst/>
              <a:rect l="l" t="t" r="r" b="b"/>
              <a:pathLst>
                <a:path w="17478" h="20279" extrusionOk="0">
                  <a:moveTo>
                    <a:pt x="22" y="4503"/>
                  </a:moveTo>
                  <a:lnTo>
                    <a:pt x="22" y="4503"/>
                  </a:lnTo>
                  <a:cubicBezTo>
                    <a:pt x="15" y="4513"/>
                    <a:pt x="8" y="4523"/>
                    <a:pt x="0" y="4533"/>
                  </a:cubicBezTo>
                  <a:cubicBezTo>
                    <a:pt x="10" y="4523"/>
                    <a:pt x="17" y="4513"/>
                    <a:pt x="22" y="4503"/>
                  </a:cubicBezTo>
                  <a:close/>
                  <a:moveTo>
                    <a:pt x="6476" y="0"/>
                  </a:moveTo>
                  <a:cubicBezTo>
                    <a:pt x="6199" y="0"/>
                    <a:pt x="5924" y="21"/>
                    <a:pt x="5654" y="65"/>
                  </a:cubicBezTo>
                  <a:cubicBezTo>
                    <a:pt x="4833" y="187"/>
                    <a:pt x="4012" y="491"/>
                    <a:pt x="3313" y="916"/>
                  </a:cubicBezTo>
                  <a:cubicBezTo>
                    <a:pt x="2280" y="1554"/>
                    <a:pt x="1398" y="2405"/>
                    <a:pt x="699" y="3409"/>
                  </a:cubicBezTo>
                  <a:cubicBezTo>
                    <a:pt x="456" y="3743"/>
                    <a:pt x="274" y="4016"/>
                    <a:pt x="183" y="4229"/>
                  </a:cubicBezTo>
                  <a:lnTo>
                    <a:pt x="61" y="4442"/>
                  </a:lnTo>
                  <a:cubicBezTo>
                    <a:pt x="40" y="4462"/>
                    <a:pt x="34" y="4483"/>
                    <a:pt x="22" y="4503"/>
                  </a:cubicBezTo>
                  <a:lnTo>
                    <a:pt x="22" y="4503"/>
                  </a:lnTo>
                  <a:cubicBezTo>
                    <a:pt x="101" y="4396"/>
                    <a:pt x="157" y="4313"/>
                    <a:pt x="213" y="4229"/>
                  </a:cubicBezTo>
                  <a:cubicBezTo>
                    <a:pt x="334" y="4047"/>
                    <a:pt x="517" y="3773"/>
                    <a:pt x="760" y="3439"/>
                  </a:cubicBezTo>
                  <a:cubicBezTo>
                    <a:pt x="1490" y="2466"/>
                    <a:pt x="2371" y="1646"/>
                    <a:pt x="3404" y="1038"/>
                  </a:cubicBezTo>
                  <a:cubicBezTo>
                    <a:pt x="4104" y="612"/>
                    <a:pt x="4863" y="339"/>
                    <a:pt x="5684" y="217"/>
                  </a:cubicBezTo>
                  <a:cubicBezTo>
                    <a:pt x="5940" y="183"/>
                    <a:pt x="6197" y="166"/>
                    <a:pt x="6456" y="166"/>
                  </a:cubicBezTo>
                  <a:cubicBezTo>
                    <a:pt x="7119" y="166"/>
                    <a:pt x="7785" y="280"/>
                    <a:pt x="8420" y="521"/>
                  </a:cubicBezTo>
                  <a:cubicBezTo>
                    <a:pt x="9423" y="855"/>
                    <a:pt x="10243" y="1554"/>
                    <a:pt x="10760" y="2436"/>
                  </a:cubicBezTo>
                  <a:cubicBezTo>
                    <a:pt x="11307" y="3378"/>
                    <a:pt x="11490" y="4503"/>
                    <a:pt x="11824" y="5627"/>
                  </a:cubicBezTo>
                  <a:cubicBezTo>
                    <a:pt x="11976" y="6175"/>
                    <a:pt x="12189" y="6722"/>
                    <a:pt x="12523" y="7208"/>
                  </a:cubicBezTo>
                  <a:cubicBezTo>
                    <a:pt x="12858" y="7664"/>
                    <a:pt x="13253" y="8059"/>
                    <a:pt x="13709" y="8393"/>
                  </a:cubicBezTo>
                  <a:cubicBezTo>
                    <a:pt x="14165" y="8728"/>
                    <a:pt x="14620" y="9001"/>
                    <a:pt x="15016" y="9336"/>
                  </a:cubicBezTo>
                  <a:cubicBezTo>
                    <a:pt x="15411" y="9640"/>
                    <a:pt x="15745" y="10035"/>
                    <a:pt x="16049" y="10430"/>
                  </a:cubicBezTo>
                  <a:cubicBezTo>
                    <a:pt x="16566" y="11220"/>
                    <a:pt x="16931" y="12102"/>
                    <a:pt x="17113" y="13014"/>
                  </a:cubicBezTo>
                  <a:cubicBezTo>
                    <a:pt x="17295" y="13834"/>
                    <a:pt x="17326" y="14655"/>
                    <a:pt x="17295" y="15476"/>
                  </a:cubicBezTo>
                  <a:cubicBezTo>
                    <a:pt x="17204" y="16661"/>
                    <a:pt x="17022" y="17846"/>
                    <a:pt x="16718" y="19001"/>
                  </a:cubicBezTo>
                  <a:cubicBezTo>
                    <a:pt x="16627" y="19397"/>
                    <a:pt x="16535" y="19731"/>
                    <a:pt x="16505" y="19944"/>
                  </a:cubicBezTo>
                  <a:cubicBezTo>
                    <a:pt x="16444" y="20065"/>
                    <a:pt x="16444" y="20156"/>
                    <a:pt x="16414" y="20278"/>
                  </a:cubicBezTo>
                  <a:cubicBezTo>
                    <a:pt x="16475" y="20187"/>
                    <a:pt x="16505" y="20065"/>
                    <a:pt x="16535" y="19974"/>
                  </a:cubicBezTo>
                  <a:cubicBezTo>
                    <a:pt x="16596" y="19761"/>
                    <a:pt x="16687" y="19427"/>
                    <a:pt x="16779" y="19032"/>
                  </a:cubicBezTo>
                  <a:cubicBezTo>
                    <a:pt x="17113" y="17846"/>
                    <a:pt x="17326" y="16661"/>
                    <a:pt x="17417" y="15476"/>
                  </a:cubicBezTo>
                  <a:cubicBezTo>
                    <a:pt x="17478" y="14655"/>
                    <a:pt x="17447" y="13804"/>
                    <a:pt x="17295" y="12983"/>
                  </a:cubicBezTo>
                  <a:cubicBezTo>
                    <a:pt x="17113" y="12041"/>
                    <a:pt x="16748" y="11129"/>
                    <a:pt x="16201" y="10339"/>
                  </a:cubicBezTo>
                  <a:cubicBezTo>
                    <a:pt x="15897" y="9883"/>
                    <a:pt x="15532" y="9518"/>
                    <a:pt x="15137" y="9184"/>
                  </a:cubicBezTo>
                  <a:cubicBezTo>
                    <a:pt x="14712" y="8849"/>
                    <a:pt x="14256" y="8545"/>
                    <a:pt x="13830" y="8241"/>
                  </a:cubicBezTo>
                  <a:cubicBezTo>
                    <a:pt x="13374" y="7937"/>
                    <a:pt x="12979" y="7542"/>
                    <a:pt x="12675" y="7086"/>
                  </a:cubicBezTo>
                  <a:cubicBezTo>
                    <a:pt x="12371" y="6630"/>
                    <a:pt x="12158" y="6114"/>
                    <a:pt x="12006" y="5567"/>
                  </a:cubicBezTo>
                  <a:cubicBezTo>
                    <a:pt x="11672" y="4472"/>
                    <a:pt x="11490" y="3348"/>
                    <a:pt x="10943" y="2345"/>
                  </a:cubicBezTo>
                  <a:cubicBezTo>
                    <a:pt x="10365" y="1433"/>
                    <a:pt x="9514" y="734"/>
                    <a:pt x="8511" y="369"/>
                  </a:cubicBezTo>
                  <a:cubicBezTo>
                    <a:pt x="7861" y="131"/>
                    <a:pt x="7164" y="0"/>
                    <a:pt x="6476"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8" name="Google Shape;718;p41"/>
            <p:cNvSpPr/>
            <p:nvPr/>
          </p:nvSpPr>
          <p:spPr>
            <a:xfrm>
              <a:off x="2162957" y="2713686"/>
              <a:ext cx="72850" cy="77116"/>
            </a:xfrm>
            <a:custGeom>
              <a:avLst/>
              <a:gdLst/>
              <a:ahLst/>
              <a:cxnLst/>
              <a:rect l="l" t="t" r="r" b="b"/>
              <a:pathLst>
                <a:path w="5225" h="5531" extrusionOk="0">
                  <a:moveTo>
                    <a:pt x="3669" y="1"/>
                  </a:moveTo>
                  <a:cubicBezTo>
                    <a:pt x="3517" y="1"/>
                    <a:pt x="3359" y="90"/>
                    <a:pt x="3101" y="145"/>
                  </a:cubicBezTo>
                  <a:cubicBezTo>
                    <a:pt x="2706" y="237"/>
                    <a:pt x="2341" y="419"/>
                    <a:pt x="2007" y="692"/>
                  </a:cubicBezTo>
                  <a:cubicBezTo>
                    <a:pt x="608" y="1848"/>
                    <a:pt x="0" y="3762"/>
                    <a:pt x="517" y="5525"/>
                  </a:cubicBezTo>
                  <a:cubicBezTo>
                    <a:pt x="585" y="5529"/>
                    <a:pt x="652" y="5531"/>
                    <a:pt x="719" y="5531"/>
                  </a:cubicBezTo>
                  <a:cubicBezTo>
                    <a:pt x="3462" y="5531"/>
                    <a:pt x="5224" y="2519"/>
                    <a:pt x="3800" y="115"/>
                  </a:cubicBezTo>
                  <a:lnTo>
                    <a:pt x="3800" y="115"/>
                  </a:lnTo>
                  <a:lnTo>
                    <a:pt x="3982" y="145"/>
                  </a:lnTo>
                  <a:cubicBezTo>
                    <a:pt x="3863" y="38"/>
                    <a:pt x="3767" y="1"/>
                    <a:pt x="3669"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9" name="Google Shape;719;p41"/>
            <p:cNvSpPr/>
            <p:nvPr/>
          </p:nvSpPr>
          <p:spPr>
            <a:xfrm>
              <a:off x="1969714" y="2630839"/>
              <a:ext cx="76056" cy="59060"/>
            </a:xfrm>
            <a:custGeom>
              <a:avLst/>
              <a:gdLst/>
              <a:ahLst/>
              <a:cxnLst/>
              <a:rect l="l" t="t" r="r" b="b"/>
              <a:pathLst>
                <a:path w="5455" h="4236" extrusionOk="0">
                  <a:moveTo>
                    <a:pt x="4043" y="1"/>
                  </a:moveTo>
                  <a:cubicBezTo>
                    <a:pt x="3837" y="1"/>
                    <a:pt x="3632" y="23"/>
                    <a:pt x="3435" y="69"/>
                  </a:cubicBezTo>
                  <a:cubicBezTo>
                    <a:pt x="1641" y="525"/>
                    <a:pt x="304" y="1984"/>
                    <a:pt x="0" y="3808"/>
                  </a:cubicBezTo>
                  <a:cubicBezTo>
                    <a:pt x="555" y="4102"/>
                    <a:pt x="1132" y="4236"/>
                    <a:pt x="1693" y="4236"/>
                  </a:cubicBezTo>
                  <a:cubicBezTo>
                    <a:pt x="3679" y="4236"/>
                    <a:pt x="5455" y="2554"/>
                    <a:pt x="5289" y="373"/>
                  </a:cubicBezTo>
                  <a:lnTo>
                    <a:pt x="5289" y="373"/>
                  </a:lnTo>
                  <a:lnTo>
                    <a:pt x="5410" y="434"/>
                  </a:lnTo>
                  <a:cubicBezTo>
                    <a:pt x="5258" y="69"/>
                    <a:pt x="5046" y="160"/>
                    <a:pt x="4651" y="69"/>
                  </a:cubicBezTo>
                  <a:cubicBezTo>
                    <a:pt x="4453" y="23"/>
                    <a:pt x="4248" y="1"/>
                    <a:pt x="4043"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0" name="Google Shape;720;p41"/>
            <p:cNvSpPr/>
            <p:nvPr/>
          </p:nvSpPr>
          <p:spPr>
            <a:xfrm>
              <a:off x="2165076" y="2802402"/>
              <a:ext cx="94948" cy="42999"/>
            </a:xfrm>
            <a:custGeom>
              <a:avLst/>
              <a:gdLst/>
              <a:ahLst/>
              <a:cxnLst/>
              <a:rect l="l" t="t" r="r" b="b"/>
              <a:pathLst>
                <a:path w="6810" h="3084" extrusionOk="0">
                  <a:moveTo>
                    <a:pt x="3388" y="1"/>
                  </a:moveTo>
                  <a:cubicBezTo>
                    <a:pt x="2100" y="1"/>
                    <a:pt x="820" y="588"/>
                    <a:pt x="0" y="1746"/>
                  </a:cubicBezTo>
                  <a:cubicBezTo>
                    <a:pt x="912" y="2567"/>
                    <a:pt x="2128" y="3053"/>
                    <a:pt x="3374" y="3083"/>
                  </a:cubicBezTo>
                  <a:cubicBezTo>
                    <a:pt x="4651" y="3053"/>
                    <a:pt x="5867" y="2536"/>
                    <a:pt x="6809" y="1685"/>
                  </a:cubicBezTo>
                  <a:lnTo>
                    <a:pt x="6536" y="1412"/>
                  </a:lnTo>
                  <a:cubicBezTo>
                    <a:pt x="5691" y="467"/>
                    <a:pt x="4536" y="1"/>
                    <a:pt x="3388"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1" name="Google Shape;721;p41"/>
            <p:cNvSpPr/>
            <p:nvPr/>
          </p:nvSpPr>
          <p:spPr>
            <a:xfrm>
              <a:off x="2227455" y="2671203"/>
              <a:ext cx="81201" cy="71651"/>
            </a:xfrm>
            <a:custGeom>
              <a:avLst/>
              <a:gdLst/>
              <a:ahLst/>
              <a:cxnLst/>
              <a:rect l="l" t="t" r="r" b="b"/>
              <a:pathLst>
                <a:path w="5824" h="5139" extrusionOk="0">
                  <a:moveTo>
                    <a:pt x="4451" y="1"/>
                  </a:moveTo>
                  <a:cubicBezTo>
                    <a:pt x="1921" y="1"/>
                    <a:pt x="1" y="2551"/>
                    <a:pt x="906" y="5077"/>
                  </a:cubicBezTo>
                  <a:lnTo>
                    <a:pt x="1028" y="5138"/>
                  </a:lnTo>
                  <a:cubicBezTo>
                    <a:pt x="1061" y="5138"/>
                    <a:pt x="1094" y="5139"/>
                    <a:pt x="1126" y="5139"/>
                  </a:cubicBezTo>
                  <a:cubicBezTo>
                    <a:pt x="3784" y="5139"/>
                    <a:pt x="5824" y="2704"/>
                    <a:pt x="5283" y="92"/>
                  </a:cubicBezTo>
                  <a:cubicBezTo>
                    <a:pt x="5001" y="30"/>
                    <a:pt x="4723" y="1"/>
                    <a:pt x="4451"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2" name="Google Shape;722;p41"/>
            <p:cNvSpPr/>
            <p:nvPr/>
          </p:nvSpPr>
          <p:spPr>
            <a:xfrm>
              <a:off x="2179269" y="2594435"/>
              <a:ext cx="81592" cy="58726"/>
            </a:xfrm>
            <a:custGeom>
              <a:avLst/>
              <a:gdLst/>
              <a:ahLst/>
              <a:cxnLst/>
              <a:rect l="l" t="t" r="r" b="b"/>
              <a:pathLst>
                <a:path w="5852" h="4212" extrusionOk="0">
                  <a:moveTo>
                    <a:pt x="3835" y="1"/>
                  </a:moveTo>
                  <a:cubicBezTo>
                    <a:pt x="1838" y="1"/>
                    <a:pt x="1" y="1587"/>
                    <a:pt x="46" y="3835"/>
                  </a:cubicBezTo>
                  <a:lnTo>
                    <a:pt x="137" y="3926"/>
                  </a:lnTo>
                  <a:cubicBezTo>
                    <a:pt x="641" y="4121"/>
                    <a:pt x="1156" y="4212"/>
                    <a:pt x="1661" y="4212"/>
                  </a:cubicBezTo>
                  <a:cubicBezTo>
                    <a:pt x="3682" y="4212"/>
                    <a:pt x="5536" y="2748"/>
                    <a:pt x="5852" y="583"/>
                  </a:cubicBezTo>
                  <a:cubicBezTo>
                    <a:pt x="5206" y="183"/>
                    <a:pt x="4511" y="1"/>
                    <a:pt x="3835"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3" name="Google Shape;723;p41"/>
            <p:cNvSpPr/>
            <p:nvPr/>
          </p:nvSpPr>
          <p:spPr>
            <a:xfrm>
              <a:off x="2081170" y="2614680"/>
              <a:ext cx="81382" cy="58545"/>
            </a:xfrm>
            <a:custGeom>
              <a:avLst/>
              <a:gdLst/>
              <a:ahLst/>
              <a:cxnLst/>
              <a:rect l="l" t="t" r="r" b="b"/>
              <a:pathLst>
                <a:path w="5837" h="4199" extrusionOk="0">
                  <a:moveTo>
                    <a:pt x="4178" y="0"/>
                  </a:moveTo>
                  <a:cubicBezTo>
                    <a:pt x="2150" y="0"/>
                    <a:pt x="316" y="1459"/>
                    <a:pt x="0" y="3599"/>
                  </a:cubicBezTo>
                  <a:cubicBezTo>
                    <a:pt x="646" y="4011"/>
                    <a:pt x="1343" y="4199"/>
                    <a:pt x="2024" y="4199"/>
                  </a:cubicBezTo>
                  <a:cubicBezTo>
                    <a:pt x="4002" y="4199"/>
                    <a:pt x="5836" y="2616"/>
                    <a:pt x="5836" y="377"/>
                  </a:cubicBezTo>
                  <a:lnTo>
                    <a:pt x="5714" y="286"/>
                  </a:lnTo>
                  <a:cubicBezTo>
                    <a:pt x="5204" y="91"/>
                    <a:pt x="4685" y="0"/>
                    <a:pt x="4178"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4" name="Google Shape;724;p41"/>
            <p:cNvSpPr/>
            <p:nvPr/>
          </p:nvSpPr>
          <p:spPr>
            <a:xfrm>
              <a:off x="2107438" y="2515674"/>
              <a:ext cx="79695" cy="86471"/>
            </a:xfrm>
            <a:custGeom>
              <a:avLst/>
              <a:gdLst/>
              <a:ahLst/>
              <a:cxnLst/>
              <a:rect l="l" t="t" r="r" b="b"/>
              <a:pathLst>
                <a:path w="5716" h="6202" extrusionOk="0">
                  <a:moveTo>
                    <a:pt x="4317" y="1"/>
                  </a:moveTo>
                  <a:lnTo>
                    <a:pt x="4317" y="1"/>
                  </a:lnTo>
                  <a:cubicBezTo>
                    <a:pt x="1368" y="426"/>
                    <a:pt x="1" y="3922"/>
                    <a:pt x="1916" y="6201"/>
                  </a:cubicBezTo>
                  <a:lnTo>
                    <a:pt x="2068" y="6201"/>
                  </a:lnTo>
                  <a:cubicBezTo>
                    <a:pt x="4651" y="5320"/>
                    <a:pt x="5715" y="2311"/>
                    <a:pt x="4317"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5" name="Google Shape;725;p41"/>
            <p:cNvSpPr/>
            <p:nvPr/>
          </p:nvSpPr>
          <p:spPr>
            <a:xfrm>
              <a:off x="2004765" y="2526689"/>
              <a:ext cx="81926" cy="80141"/>
            </a:xfrm>
            <a:custGeom>
              <a:avLst/>
              <a:gdLst/>
              <a:ahLst/>
              <a:cxnLst/>
              <a:rect l="l" t="t" r="r" b="b"/>
              <a:pathLst>
                <a:path w="5876" h="5748" extrusionOk="0">
                  <a:moveTo>
                    <a:pt x="1559" y="1"/>
                  </a:moveTo>
                  <a:lnTo>
                    <a:pt x="1559" y="1"/>
                  </a:lnTo>
                  <a:cubicBezTo>
                    <a:pt x="0" y="2549"/>
                    <a:pt x="1841" y="5748"/>
                    <a:pt x="4779" y="5748"/>
                  </a:cubicBezTo>
                  <a:cubicBezTo>
                    <a:pt x="4820" y="5748"/>
                    <a:pt x="4861" y="5747"/>
                    <a:pt x="4903" y="5746"/>
                  </a:cubicBezTo>
                  <a:lnTo>
                    <a:pt x="4963" y="5624"/>
                  </a:lnTo>
                  <a:cubicBezTo>
                    <a:pt x="5875" y="3101"/>
                    <a:pt x="4234" y="366"/>
                    <a:pt x="1559"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6" name="Google Shape;726;p41"/>
            <p:cNvSpPr/>
            <p:nvPr/>
          </p:nvSpPr>
          <p:spPr>
            <a:xfrm>
              <a:off x="2159136" y="3063642"/>
              <a:ext cx="275058" cy="24162"/>
            </a:xfrm>
            <a:custGeom>
              <a:avLst/>
              <a:gdLst/>
              <a:ahLst/>
              <a:cxnLst/>
              <a:rect l="l" t="t" r="r" b="b"/>
              <a:pathLst>
                <a:path w="19728" h="1733" extrusionOk="0">
                  <a:moveTo>
                    <a:pt x="1" y="0"/>
                  </a:moveTo>
                  <a:lnTo>
                    <a:pt x="1399" y="1733"/>
                  </a:lnTo>
                  <a:lnTo>
                    <a:pt x="18573" y="1733"/>
                  </a:lnTo>
                  <a:lnTo>
                    <a:pt x="19728"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41"/>
            <p:cNvSpPr/>
            <p:nvPr/>
          </p:nvSpPr>
          <p:spPr>
            <a:xfrm>
              <a:off x="2166345" y="3062360"/>
              <a:ext cx="262760" cy="2565"/>
            </a:xfrm>
            <a:custGeom>
              <a:avLst/>
              <a:gdLst/>
              <a:ahLst/>
              <a:cxnLst/>
              <a:rect l="l" t="t" r="r" b="b"/>
              <a:pathLst>
                <a:path w="18846" h="184" extrusionOk="0">
                  <a:moveTo>
                    <a:pt x="9423" y="1"/>
                  </a:moveTo>
                  <a:cubicBezTo>
                    <a:pt x="4195" y="1"/>
                    <a:pt x="1" y="31"/>
                    <a:pt x="1" y="92"/>
                  </a:cubicBezTo>
                  <a:cubicBezTo>
                    <a:pt x="1" y="153"/>
                    <a:pt x="4195" y="183"/>
                    <a:pt x="9423" y="183"/>
                  </a:cubicBezTo>
                  <a:cubicBezTo>
                    <a:pt x="14621" y="183"/>
                    <a:pt x="18846" y="153"/>
                    <a:pt x="18846" y="92"/>
                  </a:cubicBezTo>
                  <a:cubicBezTo>
                    <a:pt x="18846" y="31"/>
                    <a:pt x="14621" y="1"/>
                    <a:pt x="9423"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8" name="Google Shape;728;p41"/>
            <p:cNvSpPr/>
            <p:nvPr/>
          </p:nvSpPr>
          <p:spPr>
            <a:xfrm>
              <a:off x="2181179" y="2969712"/>
              <a:ext cx="220807" cy="34717"/>
            </a:xfrm>
            <a:custGeom>
              <a:avLst/>
              <a:gdLst/>
              <a:ahLst/>
              <a:cxnLst/>
              <a:rect l="l" t="t" r="r" b="b"/>
              <a:pathLst>
                <a:path w="15837" h="2490" extrusionOk="0">
                  <a:moveTo>
                    <a:pt x="3067" y="0"/>
                  </a:moveTo>
                  <a:cubicBezTo>
                    <a:pt x="2741" y="0"/>
                    <a:pt x="2416" y="28"/>
                    <a:pt x="2098" y="80"/>
                  </a:cubicBezTo>
                  <a:cubicBezTo>
                    <a:pt x="1459" y="202"/>
                    <a:pt x="912" y="506"/>
                    <a:pt x="426" y="932"/>
                  </a:cubicBezTo>
                  <a:cubicBezTo>
                    <a:pt x="304" y="1053"/>
                    <a:pt x="213" y="1175"/>
                    <a:pt x="92" y="1296"/>
                  </a:cubicBezTo>
                  <a:cubicBezTo>
                    <a:pt x="61" y="1357"/>
                    <a:pt x="31" y="1418"/>
                    <a:pt x="0" y="1448"/>
                  </a:cubicBezTo>
                  <a:cubicBezTo>
                    <a:pt x="2" y="1450"/>
                    <a:pt x="5" y="1451"/>
                    <a:pt x="7" y="1451"/>
                  </a:cubicBezTo>
                  <a:cubicBezTo>
                    <a:pt x="47" y="1451"/>
                    <a:pt x="174" y="1248"/>
                    <a:pt x="487" y="992"/>
                  </a:cubicBezTo>
                  <a:cubicBezTo>
                    <a:pt x="943" y="567"/>
                    <a:pt x="1520" y="324"/>
                    <a:pt x="2128" y="232"/>
                  </a:cubicBezTo>
                  <a:cubicBezTo>
                    <a:pt x="2409" y="184"/>
                    <a:pt x="2693" y="160"/>
                    <a:pt x="2978" y="160"/>
                  </a:cubicBezTo>
                  <a:cubicBezTo>
                    <a:pt x="3585" y="160"/>
                    <a:pt x="4193" y="269"/>
                    <a:pt x="4773" y="476"/>
                  </a:cubicBezTo>
                  <a:cubicBezTo>
                    <a:pt x="5776" y="780"/>
                    <a:pt x="6779" y="1327"/>
                    <a:pt x="7873" y="1783"/>
                  </a:cubicBezTo>
                  <a:cubicBezTo>
                    <a:pt x="8420" y="2026"/>
                    <a:pt x="8967" y="2208"/>
                    <a:pt x="9545" y="2360"/>
                  </a:cubicBezTo>
                  <a:cubicBezTo>
                    <a:pt x="9995" y="2435"/>
                    <a:pt x="10445" y="2490"/>
                    <a:pt x="10895" y="2490"/>
                  </a:cubicBezTo>
                  <a:cubicBezTo>
                    <a:pt x="10992" y="2490"/>
                    <a:pt x="11089" y="2487"/>
                    <a:pt x="11186" y="2482"/>
                  </a:cubicBezTo>
                  <a:cubicBezTo>
                    <a:pt x="12128" y="2451"/>
                    <a:pt x="13040" y="2208"/>
                    <a:pt x="13861" y="1813"/>
                  </a:cubicBezTo>
                  <a:cubicBezTo>
                    <a:pt x="14438" y="1509"/>
                    <a:pt x="14925" y="1175"/>
                    <a:pt x="15381" y="749"/>
                  </a:cubicBezTo>
                  <a:cubicBezTo>
                    <a:pt x="15502" y="628"/>
                    <a:pt x="15624" y="476"/>
                    <a:pt x="15745" y="354"/>
                  </a:cubicBezTo>
                  <a:cubicBezTo>
                    <a:pt x="15806" y="263"/>
                    <a:pt x="15837" y="202"/>
                    <a:pt x="15837" y="202"/>
                  </a:cubicBezTo>
                  <a:lnTo>
                    <a:pt x="15837" y="202"/>
                  </a:lnTo>
                  <a:cubicBezTo>
                    <a:pt x="15259" y="810"/>
                    <a:pt x="14560" y="1296"/>
                    <a:pt x="13831" y="1691"/>
                  </a:cubicBezTo>
                  <a:cubicBezTo>
                    <a:pt x="13010" y="2056"/>
                    <a:pt x="12098" y="2269"/>
                    <a:pt x="11186" y="2299"/>
                  </a:cubicBezTo>
                  <a:cubicBezTo>
                    <a:pt x="11095" y="2305"/>
                    <a:pt x="11002" y="2307"/>
                    <a:pt x="10909" y="2307"/>
                  </a:cubicBezTo>
                  <a:cubicBezTo>
                    <a:pt x="10477" y="2307"/>
                    <a:pt x="10031" y="2253"/>
                    <a:pt x="9606" y="2178"/>
                  </a:cubicBezTo>
                  <a:cubicBezTo>
                    <a:pt x="9028" y="2026"/>
                    <a:pt x="8481" y="1843"/>
                    <a:pt x="7964" y="1631"/>
                  </a:cubicBezTo>
                  <a:cubicBezTo>
                    <a:pt x="6870" y="1144"/>
                    <a:pt x="5867" y="628"/>
                    <a:pt x="4864" y="293"/>
                  </a:cubicBezTo>
                  <a:cubicBezTo>
                    <a:pt x="4289" y="95"/>
                    <a:pt x="3676" y="0"/>
                    <a:pt x="3067"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41"/>
            <p:cNvSpPr/>
            <p:nvPr/>
          </p:nvSpPr>
          <p:spPr>
            <a:xfrm>
              <a:off x="2178210" y="2952618"/>
              <a:ext cx="226329" cy="30938"/>
            </a:xfrm>
            <a:custGeom>
              <a:avLst/>
              <a:gdLst/>
              <a:ahLst/>
              <a:cxnLst/>
              <a:rect l="l" t="t" r="r" b="b"/>
              <a:pathLst>
                <a:path w="16233" h="2219" extrusionOk="0">
                  <a:moveTo>
                    <a:pt x="3121" y="1"/>
                  </a:moveTo>
                  <a:cubicBezTo>
                    <a:pt x="2818" y="1"/>
                    <a:pt x="2516" y="21"/>
                    <a:pt x="2220" y="60"/>
                  </a:cubicBezTo>
                  <a:cubicBezTo>
                    <a:pt x="1581" y="182"/>
                    <a:pt x="1004" y="425"/>
                    <a:pt x="487" y="790"/>
                  </a:cubicBezTo>
                  <a:cubicBezTo>
                    <a:pt x="365" y="911"/>
                    <a:pt x="244" y="1003"/>
                    <a:pt x="122" y="1155"/>
                  </a:cubicBezTo>
                  <a:cubicBezTo>
                    <a:pt x="31" y="1246"/>
                    <a:pt x="1" y="1276"/>
                    <a:pt x="1" y="1276"/>
                  </a:cubicBezTo>
                  <a:cubicBezTo>
                    <a:pt x="3" y="1278"/>
                    <a:pt x="6" y="1279"/>
                    <a:pt x="9" y="1279"/>
                  </a:cubicBezTo>
                  <a:cubicBezTo>
                    <a:pt x="54" y="1279"/>
                    <a:pt x="210" y="1104"/>
                    <a:pt x="548" y="851"/>
                  </a:cubicBezTo>
                  <a:cubicBezTo>
                    <a:pt x="1034" y="516"/>
                    <a:pt x="1642" y="303"/>
                    <a:pt x="2250" y="212"/>
                  </a:cubicBezTo>
                  <a:cubicBezTo>
                    <a:pt x="2507" y="177"/>
                    <a:pt x="2770" y="159"/>
                    <a:pt x="3033" y="159"/>
                  </a:cubicBezTo>
                  <a:cubicBezTo>
                    <a:pt x="3674" y="159"/>
                    <a:pt x="4322" y="262"/>
                    <a:pt x="4925" y="455"/>
                  </a:cubicBezTo>
                  <a:cubicBezTo>
                    <a:pt x="5928" y="729"/>
                    <a:pt x="6961" y="1215"/>
                    <a:pt x="8116" y="1610"/>
                  </a:cubicBezTo>
                  <a:cubicBezTo>
                    <a:pt x="8663" y="1823"/>
                    <a:pt x="9211" y="1975"/>
                    <a:pt x="9788" y="2097"/>
                  </a:cubicBezTo>
                  <a:cubicBezTo>
                    <a:pt x="10335" y="2188"/>
                    <a:pt x="10882" y="2218"/>
                    <a:pt x="11460" y="2218"/>
                  </a:cubicBezTo>
                  <a:cubicBezTo>
                    <a:pt x="12372" y="2158"/>
                    <a:pt x="13284" y="1945"/>
                    <a:pt x="14135" y="1550"/>
                  </a:cubicBezTo>
                  <a:cubicBezTo>
                    <a:pt x="14712" y="1306"/>
                    <a:pt x="15259" y="972"/>
                    <a:pt x="15746" y="577"/>
                  </a:cubicBezTo>
                  <a:cubicBezTo>
                    <a:pt x="15867" y="455"/>
                    <a:pt x="15989" y="364"/>
                    <a:pt x="16110" y="243"/>
                  </a:cubicBezTo>
                  <a:cubicBezTo>
                    <a:pt x="16141" y="182"/>
                    <a:pt x="16202" y="151"/>
                    <a:pt x="16232" y="91"/>
                  </a:cubicBezTo>
                  <a:lnTo>
                    <a:pt x="16232" y="91"/>
                  </a:lnTo>
                  <a:cubicBezTo>
                    <a:pt x="15594" y="638"/>
                    <a:pt x="14864" y="1094"/>
                    <a:pt x="14104" y="1428"/>
                  </a:cubicBezTo>
                  <a:cubicBezTo>
                    <a:pt x="13253" y="1793"/>
                    <a:pt x="12341" y="1975"/>
                    <a:pt x="11429" y="2006"/>
                  </a:cubicBezTo>
                  <a:cubicBezTo>
                    <a:pt x="11308" y="2013"/>
                    <a:pt x="11184" y="2017"/>
                    <a:pt x="11059" y="2017"/>
                  </a:cubicBezTo>
                  <a:cubicBezTo>
                    <a:pt x="10656" y="2017"/>
                    <a:pt x="10244" y="1977"/>
                    <a:pt x="9849" y="1884"/>
                  </a:cubicBezTo>
                  <a:cubicBezTo>
                    <a:pt x="9271" y="1762"/>
                    <a:pt x="8724" y="1610"/>
                    <a:pt x="8177" y="1428"/>
                  </a:cubicBezTo>
                  <a:cubicBezTo>
                    <a:pt x="7053" y="1033"/>
                    <a:pt x="5989" y="547"/>
                    <a:pt x="4986" y="273"/>
                  </a:cubicBezTo>
                  <a:cubicBezTo>
                    <a:pt x="4390" y="88"/>
                    <a:pt x="3753" y="1"/>
                    <a:pt x="3121"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41"/>
            <p:cNvSpPr/>
            <p:nvPr/>
          </p:nvSpPr>
          <p:spPr>
            <a:xfrm>
              <a:off x="1846810" y="3310703"/>
              <a:ext cx="509403" cy="340741"/>
            </a:xfrm>
            <a:custGeom>
              <a:avLst/>
              <a:gdLst/>
              <a:ahLst/>
              <a:cxnLst/>
              <a:rect l="l" t="t" r="r" b="b"/>
              <a:pathLst>
                <a:path w="36536" h="24439" extrusionOk="0">
                  <a:moveTo>
                    <a:pt x="0" y="1"/>
                  </a:moveTo>
                  <a:lnTo>
                    <a:pt x="0" y="24439"/>
                  </a:lnTo>
                  <a:lnTo>
                    <a:pt x="36536" y="24439"/>
                  </a:lnTo>
                  <a:lnTo>
                    <a:pt x="36536" y="1"/>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41"/>
            <p:cNvSpPr/>
            <p:nvPr/>
          </p:nvSpPr>
          <p:spPr>
            <a:xfrm>
              <a:off x="1846810" y="3310703"/>
              <a:ext cx="509403" cy="340741"/>
            </a:xfrm>
            <a:custGeom>
              <a:avLst/>
              <a:gdLst/>
              <a:ahLst/>
              <a:cxnLst/>
              <a:rect l="l" t="t" r="r" b="b"/>
              <a:pathLst>
                <a:path w="36536" h="24439" extrusionOk="0">
                  <a:moveTo>
                    <a:pt x="0" y="1"/>
                  </a:moveTo>
                  <a:lnTo>
                    <a:pt x="0" y="24439"/>
                  </a:lnTo>
                  <a:lnTo>
                    <a:pt x="36536" y="24439"/>
                  </a:lnTo>
                  <a:lnTo>
                    <a:pt x="36536"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2" name="Google Shape;732;p41"/>
            <p:cNvSpPr/>
            <p:nvPr/>
          </p:nvSpPr>
          <p:spPr>
            <a:xfrm>
              <a:off x="2252802" y="3311136"/>
              <a:ext cx="40266" cy="69085"/>
            </a:xfrm>
            <a:custGeom>
              <a:avLst/>
              <a:gdLst/>
              <a:ahLst/>
              <a:cxnLst/>
              <a:rect l="l" t="t" r="r" b="b"/>
              <a:pathLst>
                <a:path w="2888" h="4955" extrusionOk="0">
                  <a:moveTo>
                    <a:pt x="0" y="0"/>
                  </a:moveTo>
                  <a:lnTo>
                    <a:pt x="0" y="4955"/>
                  </a:lnTo>
                  <a:lnTo>
                    <a:pt x="2888" y="4955"/>
                  </a:lnTo>
                  <a:lnTo>
                    <a:pt x="2888" y="0"/>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41"/>
            <p:cNvSpPr/>
            <p:nvPr/>
          </p:nvSpPr>
          <p:spPr>
            <a:xfrm>
              <a:off x="2248564" y="3582359"/>
              <a:ext cx="40266" cy="69085"/>
            </a:xfrm>
            <a:custGeom>
              <a:avLst/>
              <a:gdLst/>
              <a:ahLst/>
              <a:cxnLst/>
              <a:rect l="l" t="t" r="r" b="b"/>
              <a:pathLst>
                <a:path w="2888" h="4955" extrusionOk="0">
                  <a:moveTo>
                    <a:pt x="0" y="0"/>
                  </a:moveTo>
                  <a:lnTo>
                    <a:pt x="0" y="4955"/>
                  </a:lnTo>
                  <a:lnTo>
                    <a:pt x="2888" y="4955"/>
                  </a:lnTo>
                  <a:lnTo>
                    <a:pt x="2888" y="0"/>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4" name="Google Shape;734;p41"/>
            <p:cNvSpPr/>
            <p:nvPr/>
          </p:nvSpPr>
          <p:spPr>
            <a:xfrm>
              <a:off x="1991324" y="3309435"/>
              <a:ext cx="2551" cy="341159"/>
            </a:xfrm>
            <a:custGeom>
              <a:avLst/>
              <a:gdLst/>
              <a:ahLst/>
              <a:cxnLst/>
              <a:rect l="l" t="t" r="r" b="b"/>
              <a:pathLst>
                <a:path w="183" h="24469" extrusionOk="0">
                  <a:moveTo>
                    <a:pt x="91" y="1"/>
                  </a:moveTo>
                  <a:cubicBezTo>
                    <a:pt x="31" y="1"/>
                    <a:pt x="0" y="5472"/>
                    <a:pt x="0" y="12250"/>
                  </a:cubicBezTo>
                  <a:cubicBezTo>
                    <a:pt x="0" y="18998"/>
                    <a:pt x="31" y="24469"/>
                    <a:pt x="91" y="24469"/>
                  </a:cubicBezTo>
                  <a:cubicBezTo>
                    <a:pt x="152" y="24469"/>
                    <a:pt x="183" y="18998"/>
                    <a:pt x="183" y="12250"/>
                  </a:cubicBezTo>
                  <a:cubicBezTo>
                    <a:pt x="183" y="5472"/>
                    <a:pt x="152" y="1"/>
                    <a:pt x="9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5" name="Google Shape;735;p41"/>
            <p:cNvSpPr/>
            <p:nvPr/>
          </p:nvSpPr>
          <p:spPr>
            <a:xfrm>
              <a:off x="1845542" y="3495051"/>
              <a:ext cx="327593" cy="2565"/>
            </a:xfrm>
            <a:custGeom>
              <a:avLst/>
              <a:gdLst/>
              <a:ahLst/>
              <a:cxnLst/>
              <a:rect l="l" t="t" r="r" b="b"/>
              <a:pathLst>
                <a:path w="23496" h="184" extrusionOk="0">
                  <a:moveTo>
                    <a:pt x="11763" y="1"/>
                  </a:moveTo>
                  <a:cubicBezTo>
                    <a:pt x="5259" y="1"/>
                    <a:pt x="0" y="31"/>
                    <a:pt x="0" y="92"/>
                  </a:cubicBezTo>
                  <a:cubicBezTo>
                    <a:pt x="0" y="153"/>
                    <a:pt x="5259" y="183"/>
                    <a:pt x="11733" y="183"/>
                  </a:cubicBezTo>
                  <a:cubicBezTo>
                    <a:pt x="18238" y="183"/>
                    <a:pt x="23496" y="153"/>
                    <a:pt x="23496" y="92"/>
                  </a:cubicBezTo>
                  <a:cubicBezTo>
                    <a:pt x="23496" y="31"/>
                    <a:pt x="18268" y="1"/>
                    <a:pt x="1176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41"/>
            <p:cNvSpPr/>
            <p:nvPr/>
          </p:nvSpPr>
          <p:spPr>
            <a:xfrm>
              <a:off x="1918433" y="3187814"/>
              <a:ext cx="176303" cy="126291"/>
            </a:xfrm>
            <a:custGeom>
              <a:avLst/>
              <a:gdLst/>
              <a:ahLst/>
              <a:cxnLst/>
              <a:rect l="l" t="t" r="r" b="b"/>
              <a:pathLst>
                <a:path w="12645" h="9058" extrusionOk="0">
                  <a:moveTo>
                    <a:pt x="8904" y="2056"/>
                  </a:moveTo>
                  <a:cubicBezTo>
                    <a:pt x="9007" y="2056"/>
                    <a:pt x="9110" y="2070"/>
                    <a:pt x="9210" y="2097"/>
                  </a:cubicBezTo>
                  <a:cubicBezTo>
                    <a:pt x="9514" y="2219"/>
                    <a:pt x="9757" y="2492"/>
                    <a:pt x="9818" y="2827"/>
                  </a:cubicBezTo>
                  <a:cubicBezTo>
                    <a:pt x="9879" y="3161"/>
                    <a:pt x="9848" y="3526"/>
                    <a:pt x="9696" y="3860"/>
                  </a:cubicBezTo>
                  <a:cubicBezTo>
                    <a:pt x="9392" y="4529"/>
                    <a:pt x="8997" y="5167"/>
                    <a:pt x="8541" y="5745"/>
                  </a:cubicBezTo>
                  <a:cubicBezTo>
                    <a:pt x="7796" y="6730"/>
                    <a:pt x="6899" y="7602"/>
                    <a:pt x="5895" y="8329"/>
                  </a:cubicBezTo>
                  <a:lnTo>
                    <a:pt x="5895" y="8329"/>
                  </a:lnTo>
                  <a:cubicBezTo>
                    <a:pt x="6012" y="7164"/>
                    <a:pt x="6301" y="6004"/>
                    <a:pt x="6718" y="4894"/>
                  </a:cubicBezTo>
                  <a:cubicBezTo>
                    <a:pt x="6961" y="4255"/>
                    <a:pt x="7234" y="3617"/>
                    <a:pt x="7569" y="3040"/>
                  </a:cubicBezTo>
                  <a:cubicBezTo>
                    <a:pt x="7751" y="2736"/>
                    <a:pt x="7964" y="2462"/>
                    <a:pt x="8237" y="2280"/>
                  </a:cubicBezTo>
                  <a:cubicBezTo>
                    <a:pt x="8429" y="2131"/>
                    <a:pt x="8665" y="2056"/>
                    <a:pt x="8904" y="2056"/>
                  </a:cubicBezTo>
                  <a:close/>
                  <a:moveTo>
                    <a:pt x="11778" y="6735"/>
                  </a:moveTo>
                  <a:cubicBezTo>
                    <a:pt x="11916" y="6735"/>
                    <a:pt x="12060" y="6757"/>
                    <a:pt x="12189" y="6778"/>
                  </a:cubicBezTo>
                  <a:cubicBezTo>
                    <a:pt x="12371" y="6839"/>
                    <a:pt x="12493" y="6991"/>
                    <a:pt x="12493" y="7204"/>
                  </a:cubicBezTo>
                  <a:cubicBezTo>
                    <a:pt x="12493" y="7386"/>
                    <a:pt x="12432" y="7569"/>
                    <a:pt x="12280" y="7721"/>
                  </a:cubicBezTo>
                  <a:cubicBezTo>
                    <a:pt x="12098" y="7842"/>
                    <a:pt x="11915" y="7964"/>
                    <a:pt x="11733" y="8024"/>
                  </a:cubicBezTo>
                  <a:cubicBezTo>
                    <a:pt x="10437" y="8497"/>
                    <a:pt x="9086" y="8734"/>
                    <a:pt x="7727" y="8734"/>
                  </a:cubicBezTo>
                  <a:cubicBezTo>
                    <a:pt x="7187" y="8734"/>
                    <a:pt x="6646" y="8697"/>
                    <a:pt x="6107" y="8622"/>
                  </a:cubicBezTo>
                  <a:lnTo>
                    <a:pt x="6107" y="8622"/>
                  </a:lnTo>
                  <a:cubicBezTo>
                    <a:pt x="6117" y="8616"/>
                    <a:pt x="6129" y="8609"/>
                    <a:pt x="6140" y="8602"/>
                  </a:cubicBezTo>
                  <a:cubicBezTo>
                    <a:pt x="6262" y="8511"/>
                    <a:pt x="6474" y="8359"/>
                    <a:pt x="6778" y="8176"/>
                  </a:cubicBezTo>
                  <a:cubicBezTo>
                    <a:pt x="7629" y="7660"/>
                    <a:pt x="8541" y="7265"/>
                    <a:pt x="9514" y="7021"/>
                  </a:cubicBezTo>
                  <a:cubicBezTo>
                    <a:pt x="10183" y="6869"/>
                    <a:pt x="10912" y="6748"/>
                    <a:pt x="11611" y="6748"/>
                  </a:cubicBezTo>
                  <a:cubicBezTo>
                    <a:pt x="11665" y="6739"/>
                    <a:pt x="11721" y="6735"/>
                    <a:pt x="11778" y="6735"/>
                  </a:cubicBezTo>
                  <a:close/>
                  <a:moveTo>
                    <a:pt x="510" y="3901"/>
                  </a:moveTo>
                  <a:cubicBezTo>
                    <a:pt x="587" y="3901"/>
                    <a:pt x="658" y="3916"/>
                    <a:pt x="730" y="3951"/>
                  </a:cubicBezTo>
                  <a:cubicBezTo>
                    <a:pt x="2322" y="4654"/>
                    <a:pt x="3590" y="5898"/>
                    <a:pt x="4324" y="7433"/>
                  </a:cubicBezTo>
                  <a:lnTo>
                    <a:pt x="4324" y="7433"/>
                  </a:lnTo>
                  <a:cubicBezTo>
                    <a:pt x="4465" y="7883"/>
                    <a:pt x="4621" y="8328"/>
                    <a:pt x="4792" y="8769"/>
                  </a:cubicBezTo>
                  <a:lnTo>
                    <a:pt x="4792" y="8769"/>
                  </a:lnTo>
                  <a:lnTo>
                    <a:pt x="4742" y="8754"/>
                  </a:lnTo>
                  <a:lnTo>
                    <a:pt x="4316" y="8632"/>
                  </a:lnTo>
                  <a:cubicBezTo>
                    <a:pt x="3161" y="8176"/>
                    <a:pt x="2158" y="7447"/>
                    <a:pt x="1338" y="6505"/>
                  </a:cubicBezTo>
                  <a:cubicBezTo>
                    <a:pt x="973" y="6049"/>
                    <a:pt x="638" y="5532"/>
                    <a:pt x="395" y="4985"/>
                  </a:cubicBezTo>
                  <a:cubicBezTo>
                    <a:pt x="243" y="4742"/>
                    <a:pt x="152" y="4468"/>
                    <a:pt x="152" y="4195"/>
                  </a:cubicBezTo>
                  <a:cubicBezTo>
                    <a:pt x="152" y="4073"/>
                    <a:pt x="243" y="3982"/>
                    <a:pt x="334" y="3921"/>
                  </a:cubicBezTo>
                  <a:cubicBezTo>
                    <a:pt x="397" y="3908"/>
                    <a:pt x="455" y="3901"/>
                    <a:pt x="510" y="3901"/>
                  </a:cubicBezTo>
                  <a:close/>
                  <a:moveTo>
                    <a:pt x="4225" y="152"/>
                  </a:moveTo>
                  <a:cubicBezTo>
                    <a:pt x="4468" y="152"/>
                    <a:pt x="4681" y="304"/>
                    <a:pt x="4803" y="517"/>
                  </a:cubicBezTo>
                  <a:cubicBezTo>
                    <a:pt x="4924" y="730"/>
                    <a:pt x="5015" y="973"/>
                    <a:pt x="5076" y="1216"/>
                  </a:cubicBezTo>
                  <a:cubicBezTo>
                    <a:pt x="5259" y="2097"/>
                    <a:pt x="5380" y="3009"/>
                    <a:pt x="5441" y="3921"/>
                  </a:cubicBezTo>
                  <a:cubicBezTo>
                    <a:pt x="5532" y="5198"/>
                    <a:pt x="5532" y="6474"/>
                    <a:pt x="5411" y="7781"/>
                  </a:cubicBezTo>
                  <a:cubicBezTo>
                    <a:pt x="5354" y="8181"/>
                    <a:pt x="5323" y="8500"/>
                    <a:pt x="5295" y="8739"/>
                  </a:cubicBezTo>
                  <a:lnTo>
                    <a:pt x="5295" y="8739"/>
                  </a:lnTo>
                  <a:cubicBezTo>
                    <a:pt x="5229" y="8781"/>
                    <a:pt x="5163" y="8822"/>
                    <a:pt x="5097" y="8863"/>
                  </a:cubicBezTo>
                  <a:lnTo>
                    <a:pt x="5097" y="8863"/>
                  </a:lnTo>
                  <a:lnTo>
                    <a:pt x="4979" y="8827"/>
                  </a:lnTo>
                  <a:lnTo>
                    <a:pt x="4979" y="8827"/>
                  </a:lnTo>
                  <a:lnTo>
                    <a:pt x="5015" y="8815"/>
                  </a:lnTo>
                  <a:cubicBezTo>
                    <a:pt x="4884" y="8274"/>
                    <a:pt x="4694" y="7756"/>
                    <a:pt x="4452" y="7267"/>
                  </a:cubicBezTo>
                  <a:lnTo>
                    <a:pt x="4452" y="7267"/>
                  </a:lnTo>
                  <a:cubicBezTo>
                    <a:pt x="3845" y="5359"/>
                    <a:pt x="3526" y="3373"/>
                    <a:pt x="3526" y="1368"/>
                  </a:cubicBezTo>
                  <a:cubicBezTo>
                    <a:pt x="3526" y="1094"/>
                    <a:pt x="3556" y="821"/>
                    <a:pt x="3678" y="578"/>
                  </a:cubicBezTo>
                  <a:cubicBezTo>
                    <a:pt x="3739" y="334"/>
                    <a:pt x="3952" y="152"/>
                    <a:pt x="4225" y="152"/>
                  </a:cubicBezTo>
                  <a:close/>
                  <a:moveTo>
                    <a:pt x="4225" y="0"/>
                  </a:moveTo>
                  <a:cubicBezTo>
                    <a:pt x="4073" y="0"/>
                    <a:pt x="3921" y="61"/>
                    <a:pt x="3800" y="152"/>
                  </a:cubicBezTo>
                  <a:cubicBezTo>
                    <a:pt x="3678" y="243"/>
                    <a:pt x="3587" y="365"/>
                    <a:pt x="3526" y="517"/>
                  </a:cubicBezTo>
                  <a:cubicBezTo>
                    <a:pt x="3435" y="760"/>
                    <a:pt x="3374" y="1064"/>
                    <a:pt x="3374" y="1368"/>
                  </a:cubicBezTo>
                  <a:cubicBezTo>
                    <a:pt x="3374" y="3132"/>
                    <a:pt x="3621" y="4896"/>
                    <a:pt x="4084" y="6610"/>
                  </a:cubicBezTo>
                  <a:lnTo>
                    <a:pt x="4084" y="6610"/>
                  </a:lnTo>
                  <a:cubicBezTo>
                    <a:pt x="3306" y="5374"/>
                    <a:pt x="2170" y="4380"/>
                    <a:pt x="790" y="3769"/>
                  </a:cubicBezTo>
                  <a:cubicBezTo>
                    <a:pt x="697" y="3732"/>
                    <a:pt x="591" y="3706"/>
                    <a:pt x="488" y="3706"/>
                  </a:cubicBezTo>
                  <a:cubicBezTo>
                    <a:pt x="425" y="3706"/>
                    <a:pt x="362" y="3715"/>
                    <a:pt x="304" y="3739"/>
                  </a:cubicBezTo>
                  <a:cubicBezTo>
                    <a:pt x="122" y="3830"/>
                    <a:pt x="0" y="3982"/>
                    <a:pt x="0" y="4164"/>
                  </a:cubicBezTo>
                  <a:cubicBezTo>
                    <a:pt x="0" y="4499"/>
                    <a:pt x="61" y="4803"/>
                    <a:pt x="243" y="5076"/>
                  </a:cubicBezTo>
                  <a:cubicBezTo>
                    <a:pt x="486" y="5623"/>
                    <a:pt x="821" y="6170"/>
                    <a:pt x="1216" y="6626"/>
                  </a:cubicBezTo>
                  <a:cubicBezTo>
                    <a:pt x="2037" y="7599"/>
                    <a:pt x="3101" y="8359"/>
                    <a:pt x="4286" y="8784"/>
                  </a:cubicBezTo>
                  <a:lnTo>
                    <a:pt x="4711" y="8936"/>
                  </a:lnTo>
                  <a:lnTo>
                    <a:pt x="5137" y="9028"/>
                  </a:lnTo>
                  <a:lnTo>
                    <a:pt x="5198" y="9028"/>
                  </a:lnTo>
                  <a:cubicBezTo>
                    <a:pt x="5218" y="9015"/>
                    <a:pt x="5239" y="9003"/>
                    <a:pt x="5259" y="8990"/>
                  </a:cubicBezTo>
                  <a:lnTo>
                    <a:pt x="5259" y="8990"/>
                  </a:lnTo>
                  <a:cubicBezTo>
                    <a:pt x="5259" y="9012"/>
                    <a:pt x="5259" y="9034"/>
                    <a:pt x="5259" y="9058"/>
                  </a:cubicBezTo>
                  <a:cubicBezTo>
                    <a:pt x="5268" y="9029"/>
                    <a:pt x="5275" y="9003"/>
                    <a:pt x="5280" y="8978"/>
                  </a:cubicBezTo>
                  <a:lnTo>
                    <a:pt x="5280" y="8978"/>
                  </a:lnTo>
                  <a:cubicBezTo>
                    <a:pt x="5417" y="8894"/>
                    <a:pt x="5551" y="8808"/>
                    <a:pt x="5684" y="8719"/>
                  </a:cubicBezTo>
                  <a:lnTo>
                    <a:pt x="5684" y="8719"/>
                  </a:lnTo>
                  <a:lnTo>
                    <a:pt x="5684" y="8724"/>
                  </a:lnTo>
                  <a:lnTo>
                    <a:pt x="5745" y="8724"/>
                  </a:lnTo>
                  <a:cubicBezTo>
                    <a:pt x="5798" y="8732"/>
                    <a:pt x="5850" y="8741"/>
                    <a:pt x="5903" y="8748"/>
                  </a:cubicBezTo>
                  <a:lnTo>
                    <a:pt x="5903" y="8748"/>
                  </a:lnTo>
                  <a:cubicBezTo>
                    <a:pt x="5901" y="8750"/>
                    <a:pt x="5899" y="8752"/>
                    <a:pt x="5897" y="8754"/>
                  </a:cubicBezTo>
                  <a:cubicBezTo>
                    <a:pt x="5897" y="8754"/>
                    <a:pt x="5900" y="8752"/>
                    <a:pt x="5905" y="8749"/>
                  </a:cubicBezTo>
                  <a:lnTo>
                    <a:pt x="5905" y="8749"/>
                  </a:lnTo>
                  <a:cubicBezTo>
                    <a:pt x="6480" y="8835"/>
                    <a:pt x="7056" y="8878"/>
                    <a:pt x="7631" y="8878"/>
                  </a:cubicBezTo>
                  <a:cubicBezTo>
                    <a:pt x="9041" y="8878"/>
                    <a:pt x="10439" y="8620"/>
                    <a:pt x="11763" y="8116"/>
                  </a:cubicBezTo>
                  <a:cubicBezTo>
                    <a:pt x="11976" y="8055"/>
                    <a:pt x="12189" y="7933"/>
                    <a:pt x="12371" y="7781"/>
                  </a:cubicBezTo>
                  <a:cubicBezTo>
                    <a:pt x="12523" y="7629"/>
                    <a:pt x="12645" y="7386"/>
                    <a:pt x="12614" y="7173"/>
                  </a:cubicBezTo>
                  <a:cubicBezTo>
                    <a:pt x="12614" y="6930"/>
                    <a:pt x="12462" y="6717"/>
                    <a:pt x="12219" y="6657"/>
                  </a:cubicBezTo>
                  <a:cubicBezTo>
                    <a:pt x="12006" y="6596"/>
                    <a:pt x="11824" y="6596"/>
                    <a:pt x="11611" y="6596"/>
                  </a:cubicBezTo>
                  <a:cubicBezTo>
                    <a:pt x="9879" y="6657"/>
                    <a:pt x="8207" y="7173"/>
                    <a:pt x="6748" y="8116"/>
                  </a:cubicBezTo>
                  <a:cubicBezTo>
                    <a:pt x="6503" y="8262"/>
                    <a:pt x="6278" y="8429"/>
                    <a:pt x="6057" y="8615"/>
                  </a:cubicBezTo>
                  <a:lnTo>
                    <a:pt x="6057" y="8615"/>
                  </a:lnTo>
                  <a:cubicBezTo>
                    <a:pt x="5997" y="8607"/>
                    <a:pt x="5937" y="8598"/>
                    <a:pt x="5876" y="8588"/>
                  </a:cubicBezTo>
                  <a:lnTo>
                    <a:pt x="5876" y="8588"/>
                  </a:lnTo>
                  <a:cubicBezTo>
                    <a:pt x="6961" y="7832"/>
                    <a:pt x="7916" y="6902"/>
                    <a:pt x="8724" y="5866"/>
                  </a:cubicBezTo>
                  <a:cubicBezTo>
                    <a:pt x="9180" y="5258"/>
                    <a:pt x="9605" y="4590"/>
                    <a:pt x="9909" y="3891"/>
                  </a:cubicBezTo>
                  <a:cubicBezTo>
                    <a:pt x="10061" y="3556"/>
                    <a:pt x="10122" y="3131"/>
                    <a:pt x="10031" y="2766"/>
                  </a:cubicBezTo>
                  <a:cubicBezTo>
                    <a:pt x="9940" y="2371"/>
                    <a:pt x="9666" y="2037"/>
                    <a:pt x="9271" y="1915"/>
                  </a:cubicBezTo>
                  <a:cubicBezTo>
                    <a:pt x="9153" y="1879"/>
                    <a:pt x="9035" y="1861"/>
                    <a:pt x="8919" y="1861"/>
                  </a:cubicBezTo>
                  <a:cubicBezTo>
                    <a:pt x="8648" y="1861"/>
                    <a:pt x="8390" y="1957"/>
                    <a:pt x="8177" y="2128"/>
                  </a:cubicBezTo>
                  <a:cubicBezTo>
                    <a:pt x="7873" y="2340"/>
                    <a:pt x="7629" y="2614"/>
                    <a:pt x="7447" y="2948"/>
                  </a:cubicBezTo>
                  <a:cubicBezTo>
                    <a:pt x="7082" y="3556"/>
                    <a:pt x="6809" y="4195"/>
                    <a:pt x="6566" y="4833"/>
                  </a:cubicBezTo>
                  <a:cubicBezTo>
                    <a:pt x="6129" y="5997"/>
                    <a:pt x="5832" y="7218"/>
                    <a:pt x="5701" y="8467"/>
                  </a:cubicBezTo>
                  <a:lnTo>
                    <a:pt x="5701" y="8467"/>
                  </a:lnTo>
                  <a:cubicBezTo>
                    <a:pt x="5578" y="8552"/>
                    <a:pt x="5455" y="8635"/>
                    <a:pt x="5329" y="8716"/>
                  </a:cubicBezTo>
                  <a:lnTo>
                    <a:pt x="5329" y="8716"/>
                  </a:lnTo>
                  <a:cubicBezTo>
                    <a:pt x="5362" y="8498"/>
                    <a:pt x="5417" y="8164"/>
                    <a:pt x="5471" y="7781"/>
                  </a:cubicBezTo>
                  <a:cubicBezTo>
                    <a:pt x="5623" y="6474"/>
                    <a:pt x="5654" y="5198"/>
                    <a:pt x="5563" y="3891"/>
                  </a:cubicBezTo>
                  <a:cubicBezTo>
                    <a:pt x="5502" y="2979"/>
                    <a:pt x="5380" y="2067"/>
                    <a:pt x="5198" y="1185"/>
                  </a:cubicBezTo>
                  <a:cubicBezTo>
                    <a:pt x="5137" y="912"/>
                    <a:pt x="5046" y="669"/>
                    <a:pt x="4924" y="456"/>
                  </a:cubicBezTo>
                  <a:cubicBezTo>
                    <a:pt x="4772" y="182"/>
                    <a:pt x="4529" y="30"/>
                    <a:pt x="422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7" name="Google Shape;737;p41"/>
            <p:cNvSpPr/>
            <p:nvPr/>
          </p:nvSpPr>
          <p:spPr>
            <a:xfrm>
              <a:off x="2411300" y="3087791"/>
              <a:ext cx="2551" cy="562803"/>
            </a:xfrm>
            <a:custGeom>
              <a:avLst/>
              <a:gdLst/>
              <a:ahLst/>
              <a:cxnLst/>
              <a:rect l="l" t="t" r="r" b="b"/>
              <a:pathLst>
                <a:path w="183" h="40366" extrusionOk="0">
                  <a:moveTo>
                    <a:pt x="92" y="1"/>
                  </a:moveTo>
                  <a:cubicBezTo>
                    <a:pt x="31" y="1"/>
                    <a:pt x="0" y="9028"/>
                    <a:pt x="0" y="20183"/>
                  </a:cubicBezTo>
                  <a:cubicBezTo>
                    <a:pt x="0" y="31339"/>
                    <a:pt x="31" y="40366"/>
                    <a:pt x="92" y="40366"/>
                  </a:cubicBezTo>
                  <a:cubicBezTo>
                    <a:pt x="152" y="40366"/>
                    <a:pt x="183" y="31339"/>
                    <a:pt x="183" y="20183"/>
                  </a:cubicBezTo>
                  <a:cubicBezTo>
                    <a:pt x="183" y="9028"/>
                    <a:pt x="152" y="1"/>
                    <a:pt x="92" y="1"/>
                  </a:cubicBezTo>
                  <a:close/>
                </a:path>
              </a:pathLst>
            </a:custGeom>
            <a:solidFill>
              <a:srgbClr val="263238"/>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8" name="Google Shape;738;p41"/>
            <p:cNvSpPr/>
            <p:nvPr/>
          </p:nvSpPr>
          <p:spPr>
            <a:xfrm>
              <a:off x="2162178" y="2286404"/>
              <a:ext cx="222076" cy="375625"/>
            </a:xfrm>
            <a:custGeom>
              <a:avLst/>
              <a:gdLst/>
              <a:ahLst/>
              <a:cxnLst/>
              <a:rect l="l" t="t" r="r" b="b"/>
              <a:pathLst>
                <a:path w="15928" h="26941" extrusionOk="0">
                  <a:moveTo>
                    <a:pt x="6414" y="1"/>
                  </a:moveTo>
                  <a:lnTo>
                    <a:pt x="1" y="4621"/>
                  </a:lnTo>
                  <a:lnTo>
                    <a:pt x="7052" y="13284"/>
                  </a:lnTo>
                  <a:lnTo>
                    <a:pt x="5806" y="22889"/>
                  </a:lnTo>
                  <a:cubicBezTo>
                    <a:pt x="5533" y="24925"/>
                    <a:pt x="7022" y="26779"/>
                    <a:pt x="9089" y="26931"/>
                  </a:cubicBezTo>
                  <a:cubicBezTo>
                    <a:pt x="9173" y="26937"/>
                    <a:pt x="9257" y="26940"/>
                    <a:pt x="9340" y="26940"/>
                  </a:cubicBezTo>
                  <a:cubicBezTo>
                    <a:pt x="10942" y="26940"/>
                    <a:pt x="12364" y="25847"/>
                    <a:pt x="12797" y="24287"/>
                  </a:cubicBezTo>
                  <a:lnTo>
                    <a:pt x="15594" y="13648"/>
                  </a:lnTo>
                  <a:cubicBezTo>
                    <a:pt x="15928" y="12311"/>
                    <a:pt x="15624" y="10882"/>
                    <a:pt x="14743" y="9849"/>
                  </a:cubicBezTo>
                  <a:lnTo>
                    <a:pt x="6414" y="1"/>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9" name="Google Shape;739;p41"/>
            <p:cNvSpPr/>
            <p:nvPr/>
          </p:nvSpPr>
          <p:spPr>
            <a:xfrm>
              <a:off x="2230831" y="2324550"/>
              <a:ext cx="17386" cy="139439"/>
            </a:xfrm>
            <a:custGeom>
              <a:avLst/>
              <a:gdLst/>
              <a:ahLst/>
              <a:cxnLst/>
              <a:rect l="l" t="t" r="r" b="b"/>
              <a:pathLst>
                <a:path w="1247" h="10001" extrusionOk="0">
                  <a:moveTo>
                    <a:pt x="1247" y="0"/>
                  </a:moveTo>
                  <a:lnTo>
                    <a:pt x="1247" y="0"/>
                  </a:lnTo>
                  <a:cubicBezTo>
                    <a:pt x="1186" y="122"/>
                    <a:pt x="1125" y="243"/>
                    <a:pt x="1095" y="365"/>
                  </a:cubicBezTo>
                  <a:cubicBezTo>
                    <a:pt x="943" y="699"/>
                    <a:pt x="791" y="1064"/>
                    <a:pt x="700" y="1429"/>
                  </a:cubicBezTo>
                  <a:cubicBezTo>
                    <a:pt x="1" y="3769"/>
                    <a:pt x="1" y="6262"/>
                    <a:pt x="700" y="8602"/>
                  </a:cubicBezTo>
                  <a:cubicBezTo>
                    <a:pt x="791" y="8937"/>
                    <a:pt x="913" y="9301"/>
                    <a:pt x="1065" y="9636"/>
                  </a:cubicBezTo>
                  <a:cubicBezTo>
                    <a:pt x="1095" y="9757"/>
                    <a:pt x="1156" y="9879"/>
                    <a:pt x="1217" y="10000"/>
                  </a:cubicBezTo>
                  <a:cubicBezTo>
                    <a:pt x="1217" y="9879"/>
                    <a:pt x="1156" y="9727"/>
                    <a:pt x="1125" y="9605"/>
                  </a:cubicBezTo>
                  <a:cubicBezTo>
                    <a:pt x="1034" y="9362"/>
                    <a:pt x="913" y="8997"/>
                    <a:pt x="791" y="8541"/>
                  </a:cubicBezTo>
                  <a:cubicBezTo>
                    <a:pt x="153" y="6201"/>
                    <a:pt x="153" y="3739"/>
                    <a:pt x="791" y="1429"/>
                  </a:cubicBezTo>
                  <a:cubicBezTo>
                    <a:pt x="913" y="973"/>
                    <a:pt x="1034" y="608"/>
                    <a:pt x="1125" y="365"/>
                  </a:cubicBezTo>
                  <a:cubicBezTo>
                    <a:pt x="1186" y="243"/>
                    <a:pt x="1217" y="122"/>
                    <a:pt x="1247"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0" name="Google Shape;740;p41"/>
            <p:cNvSpPr/>
            <p:nvPr/>
          </p:nvSpPr>
          <p:spPr>
            <a:xfrm>
              <a:off x="2237189" y="2399561"/>
              <a:ext cx="12730" cy="44086"/>
            </a:xfrm>
            <a:custGeom>
              <a:avLst/>
              <a:gdLst/>
              <a:ahLst/>
              <a:cxnLst/>
              <a:rect l="l" t="t" r="r" b="b"/>
              <a:pathLst>
                <a:path w="913" h="3162" extrusionOk="0">
                  <a:moveTo>
                    <a:pt x="913" y="0"/>
                  </a:moveTo>
                  <a:cubicBezTo>
                    <a:pt x="791" y="91"/>
                    <a:pt x="669" y="243"/>
                    <a:pt x="609" y="395"/>
                  </a:cubicBezTo>
                  <a:cubicBezTo>
                    <a:pt x="183" y="1064"/>
                    <a:pt x="1" y="1885"/>
                    <a:pt x="92" y="2675"/>
                  </a:cubicBezTo>
                  <a:cubicBezTo>
                    <a:pt x="122" y="2827"/>
                    <a:pt x="153" y="3009"/>
                    <a:pt x="213" y="3161"/>
                  </a:cubicBezTo>
                  <a:cubicBezTo>
                    <a:pt x="153" y="2614"/>
                    <a:pt x="183" y="2037"/>
                    <a:pt x="274" y="1520"/>
                  </a:cubicBezTo>
                  <a:cubicBezTo>
                    <a:pt x="396" y="973"/>
                    <a:pt x="639" y="456"/>
                    <a:pt x="913"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1" name="Google Shape;741;p41"/>
            <p:cNvSpPr/>
            <p:nvPr/>
          </p:nvSpPr>
          <p:spPr>
            <a:xfrm>
              <a:off x="2220235" y="2369891"/>
              <a:ext cx="13998" cy="38579"/>
            </a:xfrm>
            <a:custGeom>
              <a:avLst/>
              <a:gdLst/>
              <a:ahLst/>
              <a:cxnLst/>
              <a:rect l="l" t="t" r="r" b="b"/>
              <a:pathLst>
                <a:path w="1004" h="2767" extrusionOk="0">
                  <a:moveTo>
                    <a:pt x="1" y="1"/>
                  </a:moveTo>
                  <a:cubicBezTo>
                    <a:pt x="274" y="426"/>
                    <a:pt x="487" y="852"/>
                    <a:pt x="670" y="1308"/>
                  </a:cubicBezTo>
                  <a:cubicBezTo>
                    <a:pt x="822" y="1794"/>
                    <a:pt x="913" y="2280"/>
                    <a:pt x="974" y="2767"/>
                  </a:cubicBezTo>
                  <a:cubicBezTo>
                    <a:pt x="1004" y="2615"/>
                    <a:pt x="1004" y="2463"/>
                    <a:pt x="1004" y="2311"/>
                  </a:cubicBezTo>
                  <a:cubicBezTo>
                    <a:pt x="974" y="1946"/>
                    <a:pt x="913" y="1612"/>
                    <a:pt x="791" y="1277"/>
                  </a:cubicBezTo>
                  <a:cubicBezTo>
                    <a:pt x="670" y="943"/>
                    <a:pt x="487" y="608"/>
                    <a:pt x="305" y="335"/>
                  </a:cubicBezTo>
                  <a:cubicBezTo>
                    <a:pt x="214" y="213"/>
                    <a:pt x="122" y="92"/>
                    <a:pt x="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2" name="Google Shape;742;p41"/>
            <p:cNvSpPr/>
            <p:nvPr/>
          </p:nvSpPr>
          <p:spPr>
            <a:xfrm>
              <a:off x="2235070" y="2353370"/>
              <a:ext cx="16968" cy="30520"/>
            </a:xfrm>
            <a:custGeom>
              <a:avLst/>
              <a:gdLst/>
              <a:ahLst/>
              <a:cxnLst/>
              <a:rect l="l" t="t" r="r" b="b"/>
              <a:pathLst>
                <a:path w="1217" h="2189" extrusionOk="0">
                  <a:moveTo>
                    <a:pt x="1217" y="0"/>
                  </a:moveTo>
                  <a:lnTo>
                    <a:pt x="1217" y="0"/>
                  </a:lnTo>
                  <a:cubicBezTo>
                    <a:pt x="457" y="456"/>
                    <a:pt x="1" y="1307"/>
                    <a:pt x="1" y="2189"/>
                  </a:cubicBezTo>
                  <a:cubicBezTo>
                    <a:pt x="153" y="1338"/>
                    <a:pt x="578" y="578"/>
                    <a:pt x="1217"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41"/>
            <p:cNvSpPr/>
            <p:nvPr/>
          </p:nvSpPr>
          <p:spPr>
            <a:xfrm>
              <a:off x="2237189" y="2326670"/>
              <a:ext cx="4685" cy="27550"/>
            </a:xfrm>
            <a:custGeom>
              <a:avLst/>
              <a:gdLst/>
              <a:ahLst/>
              <a:cxnLst/>
              <a:rect l="l" t="t" r="r" b="b"/>
              <a:pathLst>
                <a:path w="336" h="1976" extrusionOk="0">
                  <a:moveTo>
                    <a:pt x="61" y="0"/>
                  </a:moveTo>
                  <a:cubicBezTo>
                    <a:pt x="62" y="0"/>
                    <a:pt x="153" y="456"/>
                    <a:pt x="153" y="1003"/>
                  </a:cubicBezTo>
                  <a:cubicBezTo>
                    <a:pt x="153" y="1550"/>
                    <a:pt x="1" y="1976"/>
                    <a:pt x="31" y="1976"/>
                  </a:cubicBezTo>
                  <a:cubicBezTo>
                    <a:pt x="335" y="1368"/>
                    <a:pt x="335" y="639"/>
                    <a:pt x="6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41"/>
            <p:cNvSpPr/>
            <p:nvPr/>
          </p:nvSpPr>
          <p:spPr>
            <a:xfrm>
              <a:off x="2328303" y="2513137"/>
              <a:ext cx="16968" cy="139857"/>
            </a:xfrm>
            <a:custGeom>
              <a:avLst/>
              <a:gdLst/>
              <a:ahLst/>
              <a:cxnLst/>
              <a:rect l="l" t="t" r="r" b="b"/>
              <a:pathLst>
                <a:path w="1217" h="10031" extrusionOk="0">
                  <a:moveTo>
                    <a:pt x="1217" y="0"/>
                  </a:moveTo>
                  <a:lnTo>
                    <a:pt x="1217" y="0"/>
                  </a:lnTo>
                  <a:cubicBezTo>
                    <a:pt x="1156" y="122"/>
                    <a:pt x="1095" y="243"/>
                    <a:pt x="1065" y="395"/>
                  </a:cubicBezTo>
                  <a:cubicBezTo>
                    <a:pt x="913" y="730"/>
                    <a:pt x="791" y="1064"/>
                    <a:pt x="669" y="1429"/>
                  </a:cubicBezTo>
                  <a:cubicBezTo>
                    <a:pt x="1" y="3769"/>
                    <a:pt x="1" y="6262"/>
                    <a:pt x="669" y="8602"/>
                  </a:cubicBezTo>
                  <a:cubicBezTo>
                    <a:pt x="791" y="8967"/>
                    <a:pt x="913" y="9301"/>
                    <a:pt x="1034" y="9636"/>
                  </a:cubicBezTo>
                  <a:cubicBezTo>
                    <a:pt x="1095" y="9788"/>
                    <a:pt x="1156" y="9909"/>
                    <a:pt x="1217" y="10031"/>
                  </a:cubicBezTo>
                  <a:cubicBezTo>
                    <a:pt x="1186" y="9879"/>
                    <a:pt x="1156" y="9757"/>
                    <a:pt x="1095" y="9605"/>
                  </a:cubicBezTo>
                  <a:cubicBezTo>
                    <a:pt x="1004" y="9362"/>
                    <a:pt x="913" y="9028"/>
                    <a:pt x="791" y="8572"/>
                  </a:cubicBezTo>
                  <a:cubicBezTo>
                    <a:pt x="153" y="6231"/>
                    <a:pt x="153" y="3769"/>
                    <a:pt x="791" y="1429"/>
                  </a:cubicBezTo>
                  <a:cubicBezTo>
                    <a:pt x="913" y="1003"/>
                    <a:pt x="1004" y="639"/>
                    <a:pt x="1095" y="395"/>
                  </a:cubicBezTo>
                  <a:cubicBezTo>
                    <a:pt x="1156" y="274"/>
                    <a:pt x="1186" y="152"/>
                    <a:pt x="1217"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5" name="Google Shape;745;p41"/>
            <p:cNvSpPr/>
            <p:nvPr/>
          </p:nvSpPr>
          <p:spPr>
            <a:xfrm>
              <a:off x="2335093" y="2588147"/>
              <a:ext cx="11879" cy="44086"/>
            </a:xfrm>
            <a:custGeom>
              <a:avLst/>
              <a:gdLst/>
              <a:ahLst/>
              <a:cxnLst/>
              <a:rect l="l" t="t" r="r" b="b"/>
              <a:pathLst>
                <a:path w="852" h="3162" extrusionOk="0">
                  <a:moveTo>
                    <a:pt x="851" y="0"/>
                  </a:moveTo>
                  <a:lnTo>
                    <a:pt x="851" y="0"/>
                  </a:lnTo>
                  <a:cubicBezTo>
                    <a:pt x="730" y="122"/>
                    <a:pt x="638" y="243"/>
                    <a:pt x="547" y="395"/>
                  </a:cubicBezTo>
                  <a:cubicBezTo>
                    <a:pt x="334" y="730"/>
                    <a:pt x="182" y="1095"/>
                    <a:pt x="91" y="1490"/>
                  </a:cubicBezTo>
                  <a:cubicBezTo>
                    <a:pt x="30" y="1885"/>
                    <a:pt x="0" y="2280"/>
                    <a:pt x="61" y="2675"/>
                  </a:cubicBezTo>
                  <a:cubicBezTo>
                    <a:pt x="61" y="2827"/>
                    <a:pt x="91" y="3009"/>
                    <a:pt x="182" y="3161"/>
                  </a:cubicBezTo>
                  <a:cubicBezTo>
                    <a:pt x="91" y="2614"/>
                    <a:pt x="122" y="2067"/>
                    <a:pt x="213" y="1520"/>
                  </a:cubicBezTo>
                  <a:cubicBezTo>
                    <a:pt x="365" y="973"/>
                    <a:pt x="578" y="456"/>
                    <a:pt x="85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6" name="Google Shape;746;p41"/>
            <p:cNvSpPr/>
            <p:nvPr/>
          </p:nvSpPr>
          <p:spPr>
            <a:xfrm>
              <a:off x="2317289" y="2558896"/>
              <a:ext cx="13998" cy="38161"/>
            </a:xfrm>
            <a:custGeom>
              <a:avLst/>
              <a:gdLst/>
              <a:ahLst/>
              <a:cxnLst/>
              <a:rect l="l" t="t" r="r" b="b"/>
              <a:pathLst>
                <a:path w="1004" h="2737" extrusionOk="0">
                  <a:moveTo>
                    <a:pt x="0" y="1"/>
                  </a:moveTo>
                  <a:cubicBezTo>
                    <a:pt x="274" y="396"/>
                    <a:pt x="487" y="822"/>
                    <a:pt x="669" y="1308"/>
                  </a:cubicBezTo>
                  <a:cubicBezTo>
                    <a:pt x="821" y="1764"/>
                    <a:pt x="912" y="2250"/>
                    <a:pt x="973" y="2737"/>
                  </a:cubicBezTo>
                  <a:cubicBezTo>
                    <a:pt x="1004" y="2585"/>
                    <a:pt x="1004" y="2433"/>
                    <a:pt x="1004" y="2311"/>
                  </a:cubicBezTo>
                  <a:cubicBezTo>
                    <a:pt x="973" y="1946"/>
                    <a:pt x="912" y="1582"/>
                    <a:pt x="791" y="1247"/>
                  </a:cubicBezTo>
                  <a:cubicBezTo>
                    <a:pt x="669" y="913"/>
                    <a:pt x="517" y="609"/>
                    <a:pt x="304" y="305"/>
                  </a:cubicBezTo>
                  <a:cubicBezTo>
                    <a:pt x="152" y="92"/>
                    <a:pt x="1" y="1"/>
                    <a:pt x="0"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41"/>
            <p:cNvSpPr/>
            <p:nvPr/>
          </p:nvSpPr>
          <p:spPr>
            <a:xfrm>
              <a:off x="2332123" y="2541956"/>
              <a:ext cx="16968" cy="30520"/>
            </a:xfrm>
            <a:custGeom>
              <a:avLst/>
              <a:gdLst/>
              <a:ahLst/>
              <a:cxnLst/>
              <a:rect l="l" t="t" r="r" b="b"/>
              <a:pathLst>
                <a:path w="1217" h="2189" extrusionOk="0">
                  <a:moveTo>
                    <a:pt x="1216" y="0"/>
                  </a:moveTo>
                  <a:cubicBezTo>
                    <a:pt x="821" y="213"/>
                    <a:pt x="517" y="547"/>
                    <a:pt x="335" y="942"/>
                  </a:cubicBezTo>
                  <a:cubicBezTo>
                    <a:pt x="92" y="1307"/>
                    <a:pt x="0" y="1763"/>
                    <a:pt x="31" y="2189"/>
                  </a:cubicBezTo>
                  <a:cubicBezTo>
                    <a:pt x="92" y="1794"/>
                    <a:pt x="243" y="1398"/>
                    <a:pt x="426" y="1003"/>
                  </a:cubicBezTo>
                  <a:cubicBezTo>
                    <a:pt x="669" y="638"/>
                    <a:pt x="912" y="304"/>
                    <a:pt x="1216"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8" name="Google Shape;748;p41"/>
            <p:cNvSpPr/>
            <p:nvPr/>
          </p:nvSpPr>
          <p:spPr>
            <a:xfrm>
              <a:off x="2334243" y="2515256"/>
              <a:ext cx="5103" cy="27983"/>
            </a:xfrm>
            <a:custGeom>
              <a:avLst/>
              <a:gdLst/>
              <a:ahLst/>
              <a:cxnLst/>
              <a:rect l="l" t="t" r="r" b="b"/>
              <a:pathLst>
                <a:path w="366" h="2007" extrusionOk="0">
                  <a:moveTo>
                    <a:pt x="91" y="0"/>
                  </a:moveTo>
                  <a:lnTo>
                    <a:pt x="91" y="0"/>
                  </a:lnTo>
                  <a:cubicBezTo>
                    <a:pt x="31" y="31"/>
                    <a:pt x="183" y="456"/>
                    <a:pt x="152" y="1003"/>
                  </a:cubicBezTo>
                  <a:cubicBezTo>
                    <a:pt x="152" y="1550"/>
                    <a:pt x="0" y="2006"/>
                    <a:pt x="31" y="2006"/>
                  </a:cubicBezTo>
                  <a:cubicBezTo>
                    <a:pt x="335" y="1368"/>
                    <a:pt x="365" y="639"/>
                    <a:pt x="9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9" name="Google Shape;749;p41"/>
            <p:cNvSpPr/>
            <p:nvPr/>
          </p:nvSpPr>
          <p:spPr>
            <a:xfrm>
              <a:off x="2282544" y="2438126"/>
              <a:ext cx="16954" cy="139439"/>
            </a:xfrm>
            <a:custGeom>
              <a:avLst/>
              <a:gdLst/>
              <a:ahLst/>
              <a:cxnLst/>
              <a:rect l="l" t="t" r="r" b="b"/>
              <a:pathLst>
                <a:path w="1216" h="10001" extrusionOk="0">
                  <a:moveTo>
                    <a:pt x="1216" y="0"/>
                  </a:moveTo>
                  <a:lnTo>
                    <a:pt x="1216" y="0"/>
                  </a:lnTo>
                  <a:cubicBezTo>
                    <a:pt x="1155" y="91"/>
                    <a:pt x="1094" y="243"/>
                    <a:pt x="1064" y="365"/>
                  </a:cubicBezTo>
                  <a:cubicBezTo>
                    <a:pt x="912" y="699"/>
                    <a:pt x="790" y="1064"/>
                    <a:pt x="669" y="1398"/>
                  </a:cubicBezTo>
                  <a:cubicBezTo>
                    <a:pt x="0" y="3739"/>
                    <a:pt x="0" y="6231"/>
                    <a:pt x="669" y="8572"/>
                  </a:cubicBezTo>
                  <a:cubicBezTo>
                    <a:pt x="790" y="8937"/>
                    <a:pt x="912" y="9271"/>
                    <a:pt x="1064" y="9636"/>
                  </a:cubicBezTo>
                  <a:cubicBezTo>
                    <a:pt x="1094" y="9757"/>
                    <a:pt x="1155" y="9879"/>
                    <a:pt x="1216" y="10000"/>
                  </a:cubicBezTo>
                  <a:cubicBezTo>
                    <a:pt x="1185" y="9848"/>
                    <a:pt x="1155" y="9727"/>
                    <a:pt x="1094" y="9575"/>
                  </a:cubicBezTo>
                  <a:cubicBezTo>
                    <a:pt x="1003" y="9332"/>
                    <a:pt x="912" y="8997"/>
                    <a:pt x="790" y="8541"/>
                  </a:cubicBezTo>
                  <a:cubicBezTo>
                    <a:pt x="152" y="6201"/>
                    <a:pt x="152" y="3739"/>
                    <a:pt x="790" y="1398"/>
                  </a:cubicBezTo>
                  <a:cubicBezTo>
                    <a:pt x="912" y="973"/>
                    <a:pt x="1003" y="608"/>
                    <a:pt x="1094" y="365"/>
                  </a:cubicBezTo>
                  <a:cubicBezTo>
                    <a:pt x="1155" y="243"/>
                    <a:pt x="1185" y="122"/>
                    <a:pt x="1216"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0" name="Google Shape;750;p41"/>
            <p:cNvSpPr/>
            <p:nvPr/>
          </p:nvSpPr>
          <p:spPr>
            <a:xfrm>
              <a:off x="2288888" y="2512704"/>
              <a:ext cx="12730" cy="43668"/>
            </a:xfrm>
            <a:custGeom>
              <a:avLst/>
              <a:gdLst/>
              <a:ahLst/>
              <a:cxnLst/>
              <a:rect l="l" t="t" r="r" b="b"/>
              <a:pathLst>
                <a:path w="913" h="3132" extrusionOk="0">
                  <a:moveTo>
                    <a:pt x="913" y="1"/>
                  </a:moveTo>
                  <a:lnTo>
                    <a:pt x="913" y="1"/>
                  </a:lnTo>
                  <a:cubicBezTo>
                    <a:pt x="791" y="92"/>
                    <a:pt x="700" y="244"/>
                    <a:pt x="609" y="366"/>
                  </a:cubicBezTo>
                  <a:cubicBezTo>
                    <a:pt x="183" y="1065"/>
                    <a:pt x="1" y="1855"/>
                    <a:pt x="92" y="2645"/>
                  </a:cubicBezTo>
                  <a:cubicBezTo>
                    <a:pt x="123" y="2828"/>
                    <a:pt x="153" y="2980"/>
                    <a:pt x="214" y="3132"/>
                  </a:cubicBezTo>
                  <a:cubicBezTo>
                    <a:pt x="153" y="2585"/>
                    <a:pt x="183" y="2037"/>
                    <a:pt x="275" y="1490"/>
                  </a:cubicBezTo>
                  <a:cubicBezTo>
                    <a:pt x="396" y="974"/>
                    <a:pt x="639" y="457"/>
                    <a:pt x="913"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1" name="Google Shape;751;p41"/>
            <p:cNvSpPr/>
            <p:nvPr/>
          </p:nvSpPr>
          <p:spPr>
            <a:xfrm>
              <a:off x="2271948" y="2483049"/>
              <a:ext cx="13998" cy="38579"/>
            </a:xfrm>
            <a:custGeom>
              <a:avLst/>
              <a:gdLst/>
              <a:ahLst/>
              <a:cxnLst/>
              <a:rect l="l" t="t" r="r" b="b"/>
              <a:pathLst>
                <a:path w="1004" h="2767" extrusionOk="0">
                  <a:moveTo>
                    <a:pt x="0" y="0"/>
                  </a:moveTo>
                  <a:lnTo>
                    <a:pt x="0" y="0"/>
                  </a:lnTo>
                  <a:cubicBezTo>
                    <a:pt x="578" y="821"/>
                    <a:pt x="912" y="1763"/>
                    <a:pt x="973" y="2766"/>
                  </a:cubicBezTo>
                  <a:cubicBezTo>
                    <a:pt x="1003" y="2614"/>
                    <a:pt x="1003" y="2462"/>
                    <a:pt x="1003" y="2310"/>
                  </a:cubicBezTo>
                  <a:cubicBezTo>
                    <a:pt x="973" y="1976"/>
                    <a:pt x="912" y="1611"/>
                    <a:pt x="790" y="1277"/>
                  </a:cubicBezTo>
                  <a:cubicBezTo>
                    <a:pt x="669" y="942"/>
                    <a:pt x="517" y="608"/>
                    <a:pt x="304" y="335"/>
                  </a:cubicBezTo>
                  <a:cubicBezTo>
                    <a:pt x="213" y="213"/>
                    <a:pt x="122" y="91"/>
                    <a:pt x="0"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 name="Google Shape;752;p41"/>
            <p:cNvSpPr/>
            <p:nvPr/>
          </p:nvSpPr>
          <p:spPr>
            <a:xfrm>
              <a:off x="2286768" y="2466513"/>
              <a:ext cx="16968" cy="30534"/>
            </a:xfrm>
            <a:custGeom>
              <a:avLst/>
              <a:gdLst/>
              <a:ahLst/>
              <a:cxnLst/>
              <a:rect l="l" t="t" r="r" b="b"/>
              <a:pathLst>
                <a:path w="1217" h="2190" extrusionOk="0">
                  <a:moveTo>
                    <a:pt x="1217" y="1"/>
                  </a:moveTo>
                  <a:lnTo>
                    <a:pt x="1217" y="1"/>
                  </a:lnTo>
                  <a:cubicBezTo>
                    <a:pt x="457" y="487"/>
                    <a:pt x="1" y="1308"/>
                    <a:pt x="1" y="2189"/>
                  </a:cubicBezTo>
                  <a:cubicBezTo>
                    <a:pt x="92" y="1764"/>
                    <a:pt x="244" y="1369"/>
                    <a:pt x="427" y="1004"/>
                  </a:cubicBezTo>
                  <a:cubicBezTo>
                    <a:pt x="639" y="639"/>
                    <a:pt x="913" y="305"/>
                    <a:pt x="1217"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41"/>
            <p:cNvSpPr/>
            <p:nvPr/>
          </p:nvSpPr>
          <p:spPr>
            <a:xfrm>
              <a:off x="2186341" y="2265643"/>
              <a:ext cx="16968" cy="139439"/>
            </a:xfrm>
            <a:custGeom>
              <a:avLst/>
              <a:gdLst/>
              <a:ahLst/>
              <a:cxnLst/>
              <a:rect l="l" t="t" r="r" b="b"/>
              <a:pathLst>
                <a:path w="1217" h="10001" extrusionOk="0">
                  <a:moveTo>
                    <a:pt x="1216" y="0"/>
                  </a:moveTo>
                  <a:cubicBezTo>
                    <a:pt x="1155" y="122"/>
                    <a:pt x="1094" y="243"/>
                    <a:pt x="1064" y="365"/>
                  </a:cubicBezTo>
                  <a:cubicBezTo>
                    <a:pt x="912" y="730"/>
                    <a:pt x="790" y="1064"/>
                    <a:pt x="669" y="1398"/>
                  </a:cubicBezTo>
                  <a:cubicBezTo>
                    <a:pt x="0" y="3769"/>
                    <a:pt x="0" y="6262"/>
                    <a:pt x="669" y="8602"/>
                  </a:cubicBezTo>
                  <a:cubicBezTo>
                    <a:pt x="790" y="8937"/>
                    <a:pt x="912" y="9301"/>
                    <a:pt x="1034" y="9636"/>
                  </a:cubicBezTo>
                  <a:cubicBezTo>
                    <a:pt x="1094" y="9757"/>
                    <a:pt x="1125" y="9879"/>
                    <a:pt x="1216" y="10000"/>
                  </a:cubicBezTo>
                  <a:cubicBezTo>
                    <a:pt x="1186" y="9879"/>
                    <a:pt x="1155" y="9727"/>
                    <a:pt x="1094" y="9605"/>
                  </a:cubicBezTo>
                  <a:cubicBezTo>
                    <a:pt x="1003" y="9362"/>
                    <a:pt x="912" y="8997"/>
                    <a:pt x="790" y="8541"/>
                  </a:cubicBezTo>
                  <a:cubicBezTo>
                    <a:pt x="152" y="6231"/>
                    <a:pt x="152" y="3769"/>
                    <a:pt x="790" y="1429"/>
                  </a:cubicBezTo>
                  <a:cubicBezTo>
                    <a:pt x="912" y="973"/>
                    <a:pt x="1003" y="608"/>
                    <a:pt x="1094" y="365"/>
                  </a:cubicBezTo>
                  <a:cubicBezTo>
                    <a:pt x="1155" y="243"/>
                    <a:pt x="1186" y="122"/>
                    <a:pt x="1216"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41"/>
            <p:cNvSpPr/>
            <p:nvPr/>
          </p:nvSpPr>
          <p:spPr>
            <a:xfrm>
              <a:off x="2193117" y="2340654"/>
              <a:ext cx="11879" cy="43668"/>
            </a:xfrm>
            <a:custGeom>
              <a:avLst/>
              <a:gdLst/>
              <a:ahLst/>
              <a:cxnLst/>
              <a:rect l="l" t="t" r="r" b="b"/>
              <a:pathLst>
                <a:path w="852" h="3132" extrusionOk="0">
                  <a:moveTo>
                    <a:pt x="852" y="0"/>
                  </a:moveTo>
                  <a:lnTo>
                    <a:pt x="852" y="0"/>
                  </a:lnTo>
                  <a:cubicBezTo>
                    <a:pt x="730" y="91"/>
                    <a:pt x="639" y="243"/>
                    <a:pt x="548" y="365"/>
                  </a:cubicBezTo>
                  <a:cubicBezTo>
                    <a:pt x="335" y="699"/>
                    <a:pt x="183" y="1095"/>
                    <a:pt x="92" y="1459"/>
                  </a:cubicBezTo>
                  <a:cubicBezTo>
                    <a:pt x="1" y="1854"/>
                    <a:pt x="1" y="2250"/>
                    <a:pt x="61" y="2645"/>
                  </a:cubicBezTo>
                  <a:cubicBezTo>
                    <a:pt x="61" y="2827"/>
                    <a:pt x="92" y="2979"/>
                    <a:pt x="153" y="3131"/>
                  </a:cubicBezTo>
                  <a:cubicBezTo>
                    <a:pt x="92" y="2584"/>
                    <a:pt x="122" y="2037"/>
                    <a:pt x="213" y="1490"/>
                  </a:cubicBezTo>
                  <a:cubicBezTo>
                    <a:pt x="365" y="973"/>
                    <a:pt x="578" y="456"/>
                    <a:pt x="852"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41"/>
            <p:cNvSpPr/>
            <p:nvPr/>
          </p:nvSpPr>
          <p:spPr>
            <a:xfrm>
              <a:off x="2175312" y="2310984"/>
              <a:ext cx="13998" cy="38579"/>
            </a:xfrm>
            <a:custGeom>
              <a:avLst/>
              <a:gdLst/>
              <a:ahLst/>
              <a:cxnLst/>
              <a:rect l="l" t="t" r="r" b="b"/>
              <a:pathLst>
                <a:path w="1004" h="2767" extrusionOk="0">
                  <a:moveTo>
                    <a:pt x="1" y="1"/>
                  </a:moveTo>
                  <a:lnTo>
                    <a:pt x="1" y="1"/>
                  </a:lnTo>
                  <a:cubicBezTo>
                    <a:pt x="578" y="821"/>
                    <a:pt x="913" y="1764"/>
                    <a:pt x="974" y="2767"/>
                  </a:cubicBezTo>
                  <a:cubicBezTo>
                    <a:pt x="1004" y="2615"/>
                    <a:pt x="1004" y="2463"/>
                    <a:pt x="1004" y="2311"/>
                  </a:cubicBezTo>
                  <a:cubicBezTo>
                    <a:pt x="974" y="1976"/>
                    <a:pt x="913" y="1612"/>
                    <a:pt x="791" y="1277"/>
                  </a:cubicBezTo>
                  <a:cubicBezTo>
                    <a:pt x="670" y="943"/>
                    <a:pt x="518" y="608"/>
                    <a:pt x="305" y="335"/>
                  </a:cubicBezTo>
                  <a:cubicBezTo>
                    <a:pt x="214" y="213"/>
                    <a:pt x="122" y="92"/>
                    <a:pt x="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41"/>
            <p:cNvSpPr/>
            <p:nvPr/>
          </p:nvSpPr>
          <p:spPr>
            <a:xfrm>
              <a:off x="2190147" y="2294463"/>
              <a:ext cx="16968" cy="30520"/>
            </a:xfrm>
            <a:custGeom>
              <a:avLst/>
              <a:gdLst/>
              <a:ahLst/>
              <a:cxnLst/>
              <a:rect l="l" t="t" r="r" b="b"/>
              <a:pathLst>
                <a:path w="1217" h="2189" extrusionOk="0">
                  <a:moveTo>
                    <a:pt x="1217" y="0"/>
                  </a:moveTo>
                  <a:cubicBezTo>
                    <a:pt x="852" y="213"/>
                    <a:pt x="517" y="547"/>
                    <a:pt x="335" y="942"/>
                  </a:cubicBezTo>
                  <a:cubicBezTo>
                    <a:pt x="92" y="1307"/>
                    <a:pt x="1" y="1763"/>
                    <a:pt x="31" y="2189"/>
                  </a:cubicBezTo>
                  <a:cubicBezTo>
                    <a:pt x="122" y="1763"/>
                    <a:pt x="244" y="1368"/>
                    <a:pt x="426" y="1003"/>
                  </a:cubicBezTo>
                  <a:cubicBezTo>
                    <a:pt x="669" y="638"/>
                    <a:pt x="913" y="304"/>
                    <a:pt x="1217"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41"/>
            <p:cNvSpPr/>
            <p:nvPr/>
          </p:nvSpPr>
          <p:spPr>
            <a:xfrm>
              <a:off x="2283380" y="2315641"/>
              <a:ext cx="35191" cy="136051"/>
            </a:xfrm>
            <a:custGeom>
              <a:avLst/>
              <a:gdLst/>
              <a:ahLst/>
              <a:cxnLst/>
              <a:rect l="l" t="t" r="r" b="b"/>
              <a:pathLst>
                <a:path w="2524" h="9758" extrusionOk="0">
                  <a:moveTo>
                    <a:pt x="1" y="1"/>
                  </a:moveTo>
                  <a:lnTo>
                    <a:pt x="1" y="1"/>
                  </a:lnTo>
                  <a:cubicBezTo>
                    <a:pt x="62" y="123"/>
                    <a:pt x="122" y="244"/>
                    <a:pt x="214" y="335"/>
                  </a:cubicBezTo>
                  <a:cubicBezTo>
                    <a:pt x="335" y="548"/>
                    <a:pt x="548" y="882"/>
                    <a:pt x="761" y="1308"/>
                  </a:cubicBezTo>
                  <a:cubicBezTo>
                    <a:pt x="1855" y="3436"/>
                    <a:pt x="2402" y="5837"/>
                    <a:pt x="2280" y="8269"/>
                  </a:cubicBezTo>
                  <a:cubicBezTo>
                    <a:pt x="2250" y="8724"/>
                    <a:pt x="2220" y="9089"/>
                    <a:pt x="2159" y="9363"/>
                  </a:cubicBezTo>
                  <a:cubicBezTo>
                    <a:pt x="2159" y="9484"/>
                    <a:pt x="2129" y="9636"/>
                    <a:pt x="2129" y="9758"/>
                  </a:cubicBezTo>
                  <a:cubicBezTo>
                    <a:pt x="2159" y="9636"/>
                    <a:pt x="2189" y="9515"/>
                    <a:pt x="2220" y="9363"/>
                  </a:cubicBezTo>
                  <a:cubicBezTo>
                    <a:pt x="2280" y="9028"/>
                    <a:pt x="2311" y="8664"/>
                    <a:pt x="2341" y="8299"/>
                  </a:cubicBezTo>
                  <a:cubicBezTo>
                    <a:pt x="2524" y="5837"/>
                    <a:pt x="2007" y="3405"/>
                    <a:pt x="821" y="1278"/>
                  </a:cubicBezTo>
                  <a:cubicBezTo>
                    <a:pt x="639" y="943"/>
                    <a:pt x="457" y="639"/>
                    <a:pt x="244" y="335"/>
                  </a:cubicBezTo>
                  <a:cubicBezTo>
                    <a:pt x="183" y="214"/>
                    <a:pt x="92" y="123"/>
                    <a:pt x="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41"/>
            <p:cNvSpPr/>
            <p:nvPr/>
          </p:nvSpPr>
          <p:spPr>
            <a:xfrm>
              <a:off x="2295678" y="2334714"/>
              <a:ext cx="5940" cy="44518"/>
            </a:xfrm>
            <a:custGeom>
              <a:avLst/>
              <a:gdLst/>
              <a:ahLst/>
              <a:cxnLst/>
              <a:rect l="l" t="t" r="r" b="b"/>
              <a:pathLst>
                <a:path w="426" h="3193" extrusionOk="0">
                  <a:moveTo>
                    <a:pt x="0" y="1"/>
                  </a:moveTo>
                  <a:lnTo>
                    <a:pt x="0" y="1"/>
                  </a:lnTo>
                  <a:cubicBezTo>
                    <a:pt x="183" y="517"/>
                    <a:pt x="274" y="1065"/>
                    <a:pt x="304" y="1612"/>
                  </a:cubicBezTo>
                  <a:cubicBezTo>
                    <a:pt x="274" y="2128"/>
                    <a:pt x="152" y="2676"/>
                    <a:pt x="0" y="3192"/>
                  </a:cubicBezTo>
                  <a:cubicBezTo>
                    <a:pt x="91" y="3071"/>
                    <a:pt x="152" y="2919"/>
                    <a:pt x="213" y="2767"/>
                  </a:cubicBezTo>
                  <a:cubicBezTo>
                    <a:pt x="335" y="2402"/>
                    <a:pt x="395" y="2007"/>
                    <a:pt x="426" y="1612"/>
                  </a:cubicBezTo>
                  <a:cubicBezTo>
                    <a:pt x="426" y="1186"/>
                    <a:pt x="335" y="791"/>
                    <a:pt x="213" y="426"/>
                  </a:cubicBezTo>
                  <a:cubicBezTo>
                    <a:pt x="152" y="274"/>
                    <a:pt x="91" y="122"/>
                    <a:pt x="0"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41"/>
            <p:cNvSpPr/>
            <p:nvPr/>
          </p:nvSpPr>
          <p:spPr>
            <a:xfrm>
              <a:off x="2309230" y="2367354"/>
              <a:ext cx="21639" cy="34340"/>
            </a:xfrm>
            <a:custGeom>
              <a:avLst/>
              <a:gdLst/>
              <a:ahLst/>
              <a:cxnLst/>
              <a:rect l="l" t="t" r="r" b="b"/>
              <a:pathLst>
                <a:path w="1552" h="2463" extrusionOk="0">
                  <a:moveTo>
                    <a:pt x="1" y="0"/>
                  </a:moveTo>
                  <a:cubicBezTo>
                    <a:pt x="1" y="152"/>
                    <a:pt x="31" y="274"/>
                    <a:pt x="92" y="426"/>
                  </a:cubicBezTo>
                  <a:cubicBezTo>
                    <a:pt x="183" y="760"/>
                    <a:pt x="305" y="1094"/>
                    <a:pt x="518" y="1398"/>
                  </a:cubicBezTo>
                  <a:cubicBezTo>
                    <a:pt x="700" y="1702"/>
                    <a:pt x="913" y="1976"/>
                    <a:pt x="1186" y="2219"/>
                  </a:cubicBezTo>
                  <a:cubicBezTo>
                    <a:pt x="1308" y="2310"/>
                    <a:pt x="1430" y="2401"/>
                    <a:pt x="1551" y="2462"/>
                  </a:cubicBezTo>
                  <a:cubicBezTo>
                    <a:pt x="1217" y="2128"/>
                    <a:pt x="882" y="1733"/>
                    <a:pt x="609" y="1338"/>
                  </a:cubicBezTo>
                  <a:cubicBezTo>
                    <a:pt x="366" y="912"/>
                    <a:pt x="153" y="456"/>
                    <a:pt x="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41"/>
            <p:cNvSpPr/>
            <p:nvPr/>
          </p:nvSpPr>
          <p:spPr>
            <a:xfrm>
              <a:off x="2303304" y="2391502"/>
              <a:ext cx="11461" cy="33490"/>
            </a:xfrm>
            <a:custGeom>
              <a:avLst/>
              <a:gdLst/>
              <a:ahLst/>
              <a:cxnLst/>
              <a:rect l="l" t="t" r="r" b="b"/>
              <a:pathLst>
                <a:path w="822" h="2402" extrusionOk="0">
                  <a:moveTo>
                    <a:pt x="700" y="1"/>
                  </a:moveTo>
                  <a:cubicBezTo>
                    <a:pt x="700" y="426"/>
                    <a:pt x="669" y="852"/>
                    <a:pt x="548" y="1247"/>
                  </a:cubicBezTo>
                  <a:cubicBezTo>
                    <a:pt x="426" y="1642"/>
                    <a:pt x="244" y="2037"/>
                    <a:pt x="0" y="2402"/>
                  </a:cubicBezTo>
                  <a:cubicBezTo>
                    <a:pt x="335" y="2098"/>
                    <a:pt x="578" y="1703"/>
                    <a:pt x="669" y="1277"/>
                  </a:cubicBezTo>
                  <a:cubicBezTo>
                    <a:pt x="821" y="882"/>
                    <a:pt x="821" y="426"/>
                    <a:pt x="700"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41"/>
            <p:cNvSpPr/>
            <p:nvPr/>
          </p:nvSpPr>
          <p:spPr>
            <a:xfrm>
              <a:off x="2315588" y="2420754"/>
              <a:ext cx="7640" cy="27132"/>
            </a:xfrm>
            <a:custGeom>
              <a:avLst/>
              <a:gdLst/>
              <a:ahLst/>
              <a:cxnLst/>
              <a:rect l="l" t="t" r="r" b="b"/>
              <a:pathLst>
                <a:path w="548" h="1946" extrusionOk="0">
                  <a:moveTo>
                    <a:pt x="92" y="0"/>
                  </a:moveTo>
                  <a:cubicBezTo>
                    <a:pt x="1" y="334"/>
                    <a:pt x="1" y="699"/>
                    <a:pt x="92" y="1033"/>
                  </a:cubicBezTo>
                  <a:cubicBezTo>
                    <a:pt x="153" y="1368"/>
                    <a:pt x="274" y="1702"/>
                    <a:pt x="518" y="1945"/>
                  </a:cubicBezTo>
                  <a:cubicBezTo>
                    <a:pt x="548" y="1945"/>
                    <a:pt x="274" y="1550"/>
                    <a:pt x="183" y="1003"/>
                  </a:cubicBezTo>
                  <a:cubicBezTo>
                    <a:pt x="92" y="456"/>
                    <a:pt x="122" y="0"/>
                    <a:pt x="92"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41"/>
            <p:cNvSpPr/>
            <p:nvPr/>
          </p:nvSpPr>
          <p:spPr>
            <a:xfrm>
              <a:off x="2341869" y="2423291"/>
              <a:ext cx="35191" cy="136051"/>
            </a:xfrm>
            <a:custGeom>
              <a:avLst/>
              <a:gdLst/>
              <a:ahLst/>
              <a:cxnLst/>
              <a:rect l="l" t="t" r="r" b="b"/>
              <a:pathLst>
                <a:path w="2524" h="9758" extrusionOk="0">
                  <a:moveTo>
                    <a:pt x="0" y="0"/>
                  </a:moveTo>
                  <a:lnTo>
                    <a:pt x="0" y="0"/>
                  </a:lnTo>
                  <a:cubicBezTo>
                    <a:pt x="61" y="122"/>
                    <a:pt x="122" y="244"/>
                    <a:pt x="213" y="365"/>
                  </a:cubicBezTo>
                  <a:cubicBezTo>
                    <a:pt x="335" y="578"/>
                    <a:pt x="517" y="912"/>
                    <a:pt x="730" y="1307"/>
                  </a:cubicBezTo>
                  <a:cubicBezTo>
                    <a:pt x="1855" y="3466"/>
                    <a:pt x="2402" y="5867"/>
                    <a:pt x="2250" y="8298"/>
                  </a:cubicBezTo>
                  <a:cubicBezTo>
                    <a:pt x="2250" y="8754"/>
                    <a:pt x="2219" y="9119"/>
                    <a:pt x="2159" y="9393"/>
                  </a:cubicBezTo>
                  <a:cubicBezTo>
                    <a:pt x="2159" y="9514"/>
                    <a:pt x="2128" y="9636"/>
                    <a:pt x="2128" y="9757"/>
                  </a:cubicBezTo>
                  <a:cubicBezTo>
                    <a:pt x="2159" y="9636"/>
                    <a:pt x="2189" y="9514"/>
                    <a:pt x="2219" y="9393"/>
                  </a:cubicBezTo>
                  <a:cubicBezTo>
                    <a:pt x="2280" y="9028"/>
                    <a:pt x="2341" y="8663"/>
                    <a:pt x="2341" y="8298"/>
                  </a:cubicBezTo>
                  <a:cubicBezTo>
                    <a:pt x="2523" y="5836"/>
                    <a:pt x="2007" y="3405"/>
                    <a:pt x="821" y="1277"/>
                  </a:cubicBezTo>
                  <a:cubicBezTo>
                    <a:pt x="669" y="943"/>
                    <a:pt x="456" y="639"/>
                    <a:pt x="244" y="335"/>
                  </a:cubicBezTo>
                  <a:cubicBezTo>
                    <a:pt x="183" y="213"/>
                    <a:pt x="92" y="122"/>
                    <a:pt x="0"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41"/>
            <p:cNvSpPr/>
            <p:nvPr/>
          </p:nvSpPr>
          <p:spPr>
            <a:xfrm>
              <a:off x="2354153" y="2442365"/>
              <a:ext cx="5953" cy="44504"/>
            </a:xfrm>
            <a:custGeom>
              <a:avLst/>
              <a:gdLst/>
              <a:ahLst/>
              <a:cxnLst/>
              <a:rect l="l" t="t" r="r" b="b"/>
              <a:pathLst>
                <a:path w="427" h="3192" extrusionOk="0">
                  <a:moveTo>
                    <a:pt x="1" y="0"/>
                  </a:moveTo>
                  <a:cubicBezTo>
                    <a:pt x="183" y="517"/>
                    <a:pt x="274" y="1034"/>
                    <a:pt x="305" y="1611"/>
                  </a:cubicBezTo>
                  <a:cubicBezTo>
                    <a:pt x="274" y="2128"/>
                    <a:pt x="153" y="2675"/>
                    <a:pt x="1" y="3192"/>
                  </a:cubicBezTo>
                  <a:cubicBezTo>
                    <a:pt x="92" y="3070"/>
                    <a:pt x="153" y="2918"/>
                    <a:pt x="214" y="2766"/>
                  </a:cubicBezTo>
                  <a:cubicBezTo>
                    <a:pt x="335" y="2401"/>
                    <a:pt x="396" y="2006"/>
                    <a:pt x="396" y="1611"/>
                  </a:cubicBezTo>
                  <a:cubicBezTo>
                    <a:pt x="426" y="1186"/>
                    <a:pt x="335" y="790"/>
                    <a:pt x="214" y="426"/>
                  </a:cubicBezTo>
                  <a:cubicBezTo>
                    <a:pt x="153" y="274"/>
                    <a:pt x="92" y="122"/>
                    <a:pt x="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41"/>
            <p:cNvSpPr/>
            <p:nvPr/>
          </p:nvSpPr>
          <p:spPr>
            <a:xfrm>
              <a:off x="2367719" y="2474990"/>
              <a:ext cx="21625" cy="34340"/>
            </a:xfrm>
            <a:custGeom>
              <a:avLst/>
              <a:gdLst/>
              <a:ahLst/>
              <a:cxnLst/>
              <a:rect l="l" t="t" r="r" b="b"/>
              <a:pathLst>
                <a:path w="1551" h="2463" extrusionOk="0">
                  <a:moveTo>
                    <a:pt x="1" y="1"/>
                  </a:moveTo>
                  <a:cubicBezTo>
                    <a:pt x="1" y="153"/>
                    <a:pt x="31" y="274"/>
                    <a:pt x="92" y="426"/>
                  </a:cubicBezTo>
                  <a:cubicBezTo>
                    <a:pt x="183" y="761"/>
                    <a:pt x="335" y="1095"/>
                    <a:pt x="517" y="1399"/>
                  </a:cubicBezTo>
                  <a:cubicBezTo>
                    <a:pt x="700" y="1703"/>
                    <a:pt x="943" y="1976"/>
                    <a:pt x="1186" y="2220"/>
                  </a:cubicBezTo>
                  <a:cubicBezTo>
                    <a:pt x="1308" y="2311"/>
                    <a:pt x="1429" y="2402"/>
                    <a:pt x="1551" y="2463"/>
                  </a:cubicBezTo>
                  <a:cubicBezTo>
                    <a:pt x="1216" y="2128"/>
                    <a:pt x="882" y="1733"/>
                    <a:pt x="608" y="1338"/>
                  </a:cubicBezTo>
                  <a:cubicBezTo>
                    <a:pt x="365" y="913"/>
                    <a:pt x="153" y="457"/>
                    <a:pt x="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41"/>
            <p:cNvSpPr/>
            <p:nvPr/>
          </p:nvSpPr>
          <p:spPr>
            <a:xfrm>
              <a:off x="2361793" y="2499152"/>
              <a:ext cx="11447" cy="33490"/>
            </a:xfrm>
            <a:custGeom>
              <a:avLst/>
              <a:gdLst/>
              <a:ahLst/>
              <a:cxnLst/>
              <a:rect l="l" t="t" r="r" b="b"/>
              <a:pathLst>
                <a:path w="821" h="2402" extrusionOk="0">
                  <a:moveTo>
                    <a:pt x="699" y="0"/>
                  </a:moveTo>
                  <a:cubicBezTo>
                    <a:pt x="699" y="426"/>
                    <a:pt x="669" y="851"/>
                    <a:pt x="547" y="1246"/>
                  </a:cubicBezTo>
                  <a:cubicBezTo>
                    <a:pt x="426" y="1642"/>
                    <a:pt x="243" y="2037"/>
                    <a:pt x="0" y="2401"/>
                  </a:cubicBezTo>
                  <a:cubicBezTo>
                    <a:pt x="334" y="2098"/>
                    <a:pt x="578" y="1702"/>
                    <a:pt x="669" y="1277"/>
                  </a:cubicBezTo>
                  <a:cubicBezTo>
                    <a:pt x="821" y="882"/>
                    <a:pt x="821" y="426"/>
                    <a:pt x="699"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41"/>
            <p:cNvSpPr/>
            <p:nvPr/>
          </p:nvSpPr>
          <p:spPr>
            <a:xfrm>
              <a:off x="2374076" y="2528390"/>
              <a:ext cx="7640" cy="27132"/>
            </a:xfrm>
            <a:custGeom>
              <a:avLst/>
              <a:gdLst/>
              <a:ahLst/>
              <a:cxnLst/>
              <a:rect l="l" t="t" r="r" b="b"/>
              <a:pathLst>
                <a:path w="548" h="1946" extrusionOk="0">
                  <a:moveTo>
                    <a:pt x="92" y="1"/>
                  </a:moveTo>
                  <a:cubicBezTo>
                    <a:pt x="0" y="335"/>
                    <a:pt x="0" y="700"/>
                    <a:pt x="92" y="1034"/>
                  </a:cubicBezTo>
                  <a:cubicBezTo>
                    <a:pt x="152" y="1368"/>
                    <a:pt x="274" y="1703"/>
                    <a:pt x="517" y="1946"/>
                  </a:cubicBezTo>
                  <a:cubicBezTo>
                    <a:pt x="548" y="1946"/>
                    <a:pt x="304" y="1551"/>
                    <a:pt x="183" y="1004"/>
                  </a:cubicBezTo>
                  <a:cubicBezTo>
                    <a:pt x="92" y="456"/>
                    <a:pt x="122" y="1"/>
                    <a:pt x="92"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41"/>
            <p:cNvSpPr/>
            <p:nvPr/>
          </p:nvSpPr>
          <p:spPr>
            <a:xfrm>
              <a:off x="2208370" y="2505078"/>
              <a:ext cx="69517" cy="120798"/>
            </a:xfrm>
            <a:custGeom>
              <a:avLst/>
              <a:gdLst/>
              <a:ahLst/>
              <a:cxnLst/>
              <a:rect l="l" t="t" r="r" b="b"/>
              <a:pathLst>
                <a:path w="4986" h="8664" extrusionOk="0">
                  <a:moveTo>
                    <a:pt x="1" y="1"/>
                  </a:moveTo>
                  <a:lnTo>
                    <a:pt x="1" y="1"/>
                  </a:lnTo>
                  <a:cubicBezTo>
                    <a:pt x="92" y="92"/>
                    <a:pt x="183" y="183"/>
                    <a:pt x="305" y="274"/>
                  </a:cubicBezTo>
                  <a:cubicBezTo>
                    <a:pt x="517" y="457"/>
                    <a:pt x="791" y="700"/>
                    <a:pt x="1095" y="1034"/>
                  </a:cubicBezTo>
                  <a:cubicBezTo>
                    <a:pt x="1946" y="1885"/>
                    <a:pt x="2676" y="2828"/>
                    <a:pt x="3284" y="3891"/>
                  </a:cubicBezTo>
                  <a:cubicBezTo>
                    <a:pt x="3891" y="4925"/>
                    <a:pt x="4347" y="6049"/>
                    <a:pt x="4651" y="7205"/>
                  </a:cubicBezTo>
                  <a:cubicBezTo>
                    <a:pt x="4773" y="7660"/>
                    <a:pt x="4834" y="8025"/>
                    <a:pt x="4894" y="8299"/>
                  </a:cubicBezTo>
                  <a:cubicBezTo>
                    <a:pt x="4894" y="8420"/>
                    <a:pt x="4925" y="8542"/>
                    <a:pt x="4986" y="8663"/>
                  </a:cubicBezTo>
                  <a:cubicBezTo>
                    <a:pt x="4955" y="8542"/>
                    <a:pt x="4955" y="8390"/>
                    <a:pt x="4925" y="8268"/>
                  </a:cubicBezTo>
                  <a:cubicBezTo>
                    <a:pt x="4894" y="7904"/>
                    <a:pt x="4803" y="7539"/>
                    <a:pt x="4743" y="7174"/>
                  </a:cubicBezTo>
                  <a:cubicBezTo>
                    <a:pt x="4165" y="4803"/>
                    <a:pt x="2919" y="2645"/>
                    <a:pt x="1156" y="943"/>
                  </a:cubicBezTo>
                  <a:cubicBezTo>
                    <a:pt x="913" y="700"/>
                    <a:pt x="609" y="457"/>
                    <a:pt x="335" y="244"/>
                  </a:cubicBezTo>
                  <a:cubicBezTo>
                    <a:pt x="244" y="153"/>
                    <a:pt x="122" y="62"/>
                    <a:pt x="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41"/>
            <p:cNvSpPr/>
            <p:nvPr/>
          </p:nvSpPr>
          <p:spPr>
            <a:xfrm>
              <a:off x="2225742" y="2519494"/>
              <a:ext cx="14849" cy="42385"/>
            </a:xfrm>
            <a:custGeom>
              <a:avLst/>
              <a:gdLst/>
              <a:ahLst/>
              <a:cxnLst/>
              <a:rect l="l" t="t" r="r" b="b"/>
              <a:pathLst>
                <a:path w="1065" h="3040" extrusionOk="0">
                  <a:moveTo>
                    <a:pt x="1" y="0"/>
                  </a:moveTo>
                  <a:lnTo>
                    <a:pt x="1" y="0"/>
                  </a:lnTo>
                  <a:cubicBezTo>
                    <a:pt x="305" y="426"/>
                    <a:pt x="579" y="912"/>
                    <a:pt x="761" y="1429"/>
                  </a:cubicBezTo>
                  <a:cubicBezTo>
                    <a:pt x="913" y="1946"/>
                    <a:pt x="974" y="2493"/>
                    <a:pt x="943" y="3040"/>
                  </a:cubicBezTo>
                  <a:cubicBezTo>
                    <a:pt x="1004" y="2888"/>
                    <a:pt x="1034" y="2736"/>
                    <a:pt x="1034" y="2553"/>
                  </a:cubicBezTo>
                  <a:cubicBezTo>
                    <a:pt x="1065" y="1763"/>
                    <a:pt x="822" y="973"/>
                    <a:pt x="335" y="335"/>
                  </a:cubicBezTo>
                  <a:cubicBezTo>
                    <a:pt x="244" y="213"/>
                    <a:pt x="123" y="91"/>
                    <a:pt x="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41"/>
            <p:cNvSpPr/>
            <p:nvPr/>
          </p:nvSpPr>
          <p:spPr>
            <a:xfrm>
              <a:off x="2248636" y="2546613"/>
              <a:ext cx="30952" cy="26296"/>
            </a:xfrm>
            <a:custGeom>
              <a:avLst/>
              <a:gdLst/>
              <a:ahLst/>
              <a:cxnLst/>
              <a:rect l="l" t="t" r="r" b="b"/>
              <a:pathLst>
                <a:path w="2220" h="1886" extrusionOk="0">
                  <a:moveTo>
                    <a:pt x="0" y="1"/>
                  </a:moveTo>
                  <a:cubicBezTo>
                    <a:pt x="31" y="122"/>
                    <a:pt x="92" y="244"/>
                    <a:pt x="183" y="365"/>
                  </a:cubicBezTo>
                  <a:cubicBezTo>
                    <a:pt x="578" y="973"/>
                    <a:pt x="1125" y="1460"/>
                    <a:pt x="1794" y="1733"/>
                  </a:cubicBezTo>
                  <a:cubicBezTo>
                    <a:pt x="1915" y="1824"/>
                    <a:pt x="2067" y="1855"/>
                    <a:pt x="2219" y="1885"/>
                  </a:cubicBezTo>
                  <a:cubicBezTo>
                    <a:pt x="1763" y="1672"/>
                    <a:pt x="1368" y="1399"/>
                    <a:pt x="973" y="1095"/>
                  </a:cubicBezTo>
                  <a:cubicBezTo>
                    <a:pt x="608" y="760"/>
                    <a:pt x="274" y="396"/>
                    <a:pt x="0"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41"/>
            <p:cNvSpPr/>
            <p:nvPr/>
          </p:nvSpPr>
          <p:spPr>
            <a:xfrm>
              <a:off x="2259650" y="2568223"/>
              <a:ext cx="6372" cy="34773"/>
            </a:xfrm>
            <a:custGeom>
              <a:avLst/>
              <a:gdLst/>
              <a:ahLst/>
              <a:cxnLst/>
              <a:rect l="l" t="t" r="r" b="b"/>
              <a:pathLst>
                <a:path w="457" h="2494" extrusionOk="0">
                  <a:moveTo>
                    <a:pt x="1" y="1"/>
                  </a:moveTo>
                  <a:lnTo>
                    <a:pt x="1" y="1"/>
                  </a:lnTo>
                  <a:cubicBezTo>
                    <a:pt x="122" y="396"/>
                    <a:pt x="183" y="821"/>
                    <a:pt x="213" y="1247"/>
                  </a:cubicBezTo>
                  <a:cubicBezTo>
                    <a:pt x="213" y="1672"/>
                    <a:pt x="153" y="2098"/>
                    <a:pt x="31" y="2493"/>
                  </a:cubicBezTo>
                  <a:cubicBezTo>
                    <a:pt x="457" y="1703"/>
                    <a:pt x="426" y="761"/>
                    <a:pt x="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41"/>
            <p:cNvSpPr/>
            <p:nvPr/>
          </p:nvSpPr>
          <p:spPr>
            <a:xfrm>
              <a:off x="2271948" y="2594923"/>
              <a:ext cx="13998" cy="24595"/>
            </a:xfrm>
            <a:custGeom>
              <a:avLst/>
              <a:gdLst/>
              <a:ahLst/>
              <a:cxnLst/>
              <a:rect l="l" t="t" r="r" b="b"/>
              <a:pathLst>
                <a:path w="1004" h="1764" extrusionOk="0">
                  <a:moveTo>
                    <a:pt x="0" y="1"/>
                  </a:moveTo>
                  <a:cubicBezTo>
                    <a:pt x="0" y="365"/>
                    <a:pt x="122" y="700"/>
                    <a:pt x="304" y="1004"/>
                  </a:cubicBezTo>
                  <a:cubicBezTo>
                    <a:pt x="456" y="1308"/>
                    <a:pt x="669" y="1551"/>
                    <a:pt x="973" y="1764"/>
                  </a:cubicBezTo>
                  <a:cubicBezTo>
                    <a:pt x="1003" y="1733"/>
                    <a:pt x="638" y="1429"/>
                    <a:pt x="395" y="943"/>
                  </a:cubicBezTo>
                  <a:cubicBezTo>
                    <a:pt x="122" y="457"/>
                    <a:pt x="61" y="1"/>
                    <a:pt x="0"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41"/>
            <p:cNvSpPr/>
            <p:nvPr/>
          </p:nvSpPr>
          <p:spPr>
            <a:xfrm>
              <a:off x="2238890" y="2602229"/>
              <a:ext cx="96635" cy="74077"/>
            </a:xfrm>
            <a:custGeom>
              <a:avLst/>
              <a:gdLst/>
              <a:ahLst/>
              <a:cxnLst/>
              <a:rect l="l" t="t" r="r" b="b"/>
              <a:pathLst>
                <a:path w="6931" h="5313" extrusionOk="0">
                  <a:moveTo>
                    <a:pt x="2646" y="1"/>
                  </a:moveTo>
                  <a:cubicBezTo>
                    <a:pt x="1741" y="1"/>
                    <a:pt x="814" y="292"/>
                    <a:pt x="0" y="936"/>
                  </a:cubicBezTo>
                  <a:lnTo>
                    <a:pt x="791" y="3641"/>
                  </a:lnTo>
                  <a:lnTo>
                    <a:pt x="4256" y="5313"/>
                  </a:lnTo>
                  <a:lnTo>
                    <a:pt x="6930" y="4188"/>
                  </a:lnTo>
                  <a:cubicBezTo>
                    <a:pt x="6866" y="1678"/>
                    <a:pt x="4818" y="1"/>
                    <a:pt x="2646"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41"/>
            <p:cNvSpPr/>
            <p:nvPr/>
          </p:nvSpPr>
          <p:spPr>
            <a:xfrm>
              <a:off x="2324915" y="2413964"/>
              <a:ext cx="90710" cy="104276"/>
            </a:xfrm>
            <a:custGeom>
              <a:avLst/>
              <a:gdLst/>
              <a:ahLst/>
              <a:cxnLst/>
              <a:rect l="l" t="t" r="r" b="b"/>
              <a:pathLst>
                <a:path w="6506" h="7479" extrusionOk="0">
                  <a:moveTo>
                    <a:pt x="2949" y="1"/>
                  </a:moveTo>
                  <a:lnTo>
                    <a:pt x="2949" y="1"/>
                  </a:lnTo>
                  <a:cubicBezTo>
                    <a:pt x="1" y="2432"/>
                    <a:pt x="1551" y="7235"/>
                    <a:pt x="5381" y="7478"/>
                  </a:cubicBezTo>
                  <a:lnTo>
                    <a:pt x="6505" y="2280"/>
                  </a:lnTo>
                  <a:lnTo>
                    <a:pt x="2949"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4" name="Google Shape;774;p41"/>
            <p:cNvSpPr/>
            <p:nvPr/>
          </p:nvSpPr>
          <p:spPr>
            <a:xfrm>
              <a:off x="2162178" y="2286404"/>
              <a:ext cx="222076" cy="375625"/>
            </a:xfrm>
            <a:custGeom>
              <a:avLst/>
              <a:gdLst/>
              <a:ahLst/>
              <a:cxnLst/>
              <a:rect l="l" t="t" r="r" b="b"/>
              <a:pathLst>
                <a:path w="15928" h="26941" extrusionOk="0">
                  <a:moveTo>
                    <a:pt x="6414" y="1"/>
                  </a:moveTo>
                  <a:lnTo>
                    <a:pt x="1" y="4621"/>
                  </a:lnTo>
                  <a:lnTo>
                    <a:pt x="7052" y="13284"/>
                  </a:lnTo>
                  <a:lnTo>
                    <a:pt x="5806" y="22889"/>
                  </a:lnTo>
                  <a:cubicBezTo>
                    <a:pt x="5533" y="24925"/>
                    <a:pt x="7022" y="26779"/>
                    <a:pt x="9089" y="26931"/>
                  </a:cubicBezTo>
                  <a:cubicBezTo>
                    <a:pt x="9173" y="26937"/>
                    <a:pt x="9257" y="26940"/>
                    <a:pt x="9340" y="26940"/>
                  </a:cubicBezTo>
                  <a:cubicBezTo>
                    <a:pt x="10942" y="26940"/>
                    <a:pt x="12364" y="25847"/>
                    <a:pt x="12797" y="24287"/>
                  </a:cubicBezTo>
                  <a:lnTo>
                    <a:pt x="15594" y="13648"/>
                  </a:lnTo>
                  <a:cubicBezTo>
                    <a:pt x="15928" y="12311"/>
                    <a:pt x="15624" y="10882"/>
                    <a:pt x="14743" y="9849"/>
                  </a:cubicBezTo>
                  <a:lnTo>
                    <a:pt x="6414"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5" name="Google Shape;775;p41"/>
            <p:cNvSpPr/>
            <p:nvPr/>
          </p:nvSpPr>
          <p:spPr>
            <a:xfrm>
              <a:off x="2208370" y="2238511"/>
              <a:ext cx="222090" cy="376043"/>
            </a:xfrm>
            <a:custGeom>
              <a:avLst/>
              <a:gdLst/>
              <a:ahLst/>
              <a:cxnLst/>
              <a:rect l="l" t="t" r="r" b="b"/>
              <a:pathLst>
                <a:path w="15929" h="26971" extrusionOk="0">
                  <a:moveTo>
                    <a:pt x="6414" y="1"/>
                  </a:moveTo>
                  <a:lnTo>
                    <a:pt x="1" y="4651"/>
                  </a:lnTo>
                  <a:lnTo>
                    <a:pt x="7022" y="13345"/>
                  </a:lnTo>
                  <a:lnTo>
                    <a:pt x="5776" y="22950"/>
                  </a:lnTo>
                  <a:cubicBezTo>
                    <a:pt x="5533" y="24986"/>
                    <a:pt x="7022" y="26810"/>
                    <a:pt x="9089" y="26962"/>
                  </a:cubicBezTo>
                  <a:cubicBezTo>
                    <a:pt x="9173" y="26968"/>
                    <a:pt x="9257" y="26971"/>
                    <a:pt x="9340" y="26971"/>
                  </a:cubicBezTo>
                  <a:cubicBezTo>
                    <a:pt x="10942" y="26971"/>
                    <a:pt x="12362" y="25876"/>
                    <a:pt x="12767" y="24287"/>
                  </a:cubicBezTo>
                  <a:lnTo>
                    <a:pt x="15594" y="13649"/>
                  </a:lnTo>
                  <a:cubicBezTo>
                    <a:pt x="15928" y="12311"/>
                    <a:pt x="15624" y="10913"/>
                    <a:pt x="14712" y="9849"/>
                  </a:cubicBezTo>
                  <a:lnTo>
                    <a:pt x="6414" y="1"/>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6" name="Google Shape;776;p41"/>
            <p:cNvSpPr/>
            <p:nvPr/>
          </p:nvSpPr>
          <p:spPr>
            <a:xfrm>
              <a:off x="2277023" y="2277076"/>
              <a:ext cx="17400" cy="139453"/>
            </a:xfrm>
            <a:custGeom>
              <a:avLst/>
              <a:gdLst/>
              <a:ahLst/>
              <a:cxnLst/>
              <a:rect l="l" t="t" r="r" b="b"/>
              <a:pathLst>
                <a:path w="1248" h="10002" extrusionOk="0">
                  <a:moveTo>
                    <a:pt x="1247" y="1"/>
                  </a:moveTo>
                  <a:lnTo>
                    <a:pt x="1247" y="1"/>
                  </a:lnTo>
                  <a:cubicBezTo>
                    <a:pt x="1186" y="123"/>
                    <a:pt x="1126" y="244"/>
                    <a:pt x="1065" y="366"/>
                  </a:cubicBezTo>
                  <a:cubicBezTo>
                    <a:pt x="913" y="700"/>
                    <a:pt x="791" y="1065"/>
                    <a:pt x="700" y="1399"/>
                  </a:cubicBezTo>
                  <a:cubicBezTo>
                    <a:pt x="1" y="3740"/>
                    <a:pt x="1" y="6232"/>
                    <a:pt x="700" y="8603"/>
                  </a:cubicBezTo>
                  <a:cubicBezTo>
                    <a:pt x="791" y="8937"/>
                    <a:pt x="913" y="9302"/>
                    <a:pt x="1065" y="9636"/>
                  </a:cubicBezTo>
                  <a:cubicBezTo>
                    <a:pt x="1095" y="9758"/>
                    <a:pt x="1156" y="9879"/>
                    <a:pt x="1217" y="10001"/>
                  </a:cubicBezTo>
                  <a:cubicBezTo>
                    <a:pt x="1186" y="9879"/>
                    <a:pt x="1156" y="9728"/>
                    <a:pt x="1095" y="9606"/>
                  </a:cubicBezTo>
                  <a:cubicBezTo>
                    <a:pt x="1034" y="9363"/>
                    <a:pt x="913" y="8998"/>
                    <a:pt x="791" y="8542"/>
                  </a:cubicBezTo>
                  <a:cubicBezTo>
                    <a:pt x="153" y="6202"/>
                    <a:pt x="153" y="3740"/>
                    <a:pt x="791" y="1430"/>
                  </a:cubicBezTo>
                  <a:cubicBezTo>
                    <a:pt x="913" y="974"/>
                    <a:pt x="1034" y="609"/>
                    <a:pt x="1126" y="366"/>
                  </a:cubicBezTo>
                  <a:cubicBezTo>
                    <a:pt x="1156" y="244"/>
                    <a:pt x="1217" y="123"/>
                    <a:pt x="1247"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7" name="Google Shape;777;p41"/>
            <p:cNvSpPr/>
            <p:nvPr/>
          </p:nvSpPr>
          <p:spPr>
            <a:xfrm>
              <a:off x="2284231" y="2352087"/>
              <a:ext cx="11879" cy="43668"/>
            </a:xfrm>
            <a:custGeom>
              <a:avLst/>
              <a:gdLst/>
              <a:ahLst/>
              <a:cxnLst/>
              <a:rect l="l" t="t" r="r" b="b"/>
              <a:pathLst>
                <a:path w="852" h="3132" extrusionOk="0">
                  <a:moveTo>
                    <a:pt x="852" y="1"/>
                  </a:moveTo>
                  <a:cubicBezTo>
                    <a:pt x="730" y="92"/>
                    <a:pt x="609" y="244"/>
                    <a:pt x="548" y="366"/>
                  </a:cubicBezTo>
                  <a:cubicBezTo>
                    <a:pt x="335" y="700"/>
                    <a:pt x="183" y="1065"/>
                    <a:pt x="92" y="1460"/>
                  </a:cubicBezTo>
                  <a:cubicBezTo>
                    <a:pt x="1" y="1855"/>
                    <a:pt x="1" y="2250"/>
                    <a:pt x="31" y="2645"/>
                  </a:cubicBezTo>
                  <a:cubicBezTo>
                    <a:pt x="31" y="2828"/>
                    <a:pt x="92" y="2980"/>
                    <a:pt x="153" y="3132"/>
                  </a:cubicBezTo>
                  <a:cubicBezTo>
                    <a:pt x="1" y="2037"/>
                    <a:pt x="244" y="913"/>
                    <a:pt x="852"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8" name="Google Shape;778;p41"/>
            <p:cNvSpPr/>
            <p:nvPr/>
          </p:nvSpPr>
          <p:spPr>
            <a:xfrm>
              <a:off x="2266426" y="2322431"/>
              <a:ext cx="14012" cy="38579"/>
            </a:xfrm>
            <a:custGeom>
              <a:avLst/>
              <a:gdLst/>
              <a:ahLst/>
              <a:cxnLst/>
              <a:rect l="l" t="t" r="r" b="b"/>
              <a:pathLst>
                <a:path w="1005" h="2767" extrusionOk="0">
                  <a:moveTo>
                    <a:pt x="1" y="0"/>
                  </a:moveTo>
                  <a:lnTo>
                    <a:pt x="1" y="0"/>
                  </a:lnTo>
                  <a:cubicBezTo>
                    <a:pt x="244" y="426"/>
                    <a:pt x="487" y="851"/>
                    <a:pt x="670" y="1307"/>
                  </a:cubicBezTo>
                  <a:cubicBezTo>
                    <a:pt x="822" y="1794"/>
                    <a:pt x="913" y="2250"/>
                    <a:pt x="974" y="2766"/>
                  </a:cubicBezTo>
                  <a:cubicBezTo>
                    <a:pt x="1004" y="2614"/>
                    <a:pt x="1004" y="2462"/>
                    <a:pt x="974" y="2310"/>
                  </a:cubicBezTo>
                  <a:cubicBezTo>
                    <a:pt x="974" y="1946"/>
                    <a:pt x="882" y="1611"/>
                    <a:pt x="791" y="1277"/>
                  </a:cubicBezTo>
                  <a:cubicBezTo>
                    <a:pt x="670" y="943"/>
                    <a:pt x="487" y="608"/>
                    <a:pt x="275" y="335"/>
                  </a:cubicBezTo>
                  <a:cubicBezTo>
                    <a:pt x="123" y="92"/>
                    <a:pt x="1" y="0"/>
                    <a:pt x="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9" name="Google Shape;779;p41"/>
            <p:cNvSpPr/>
            <p:nvPr/>
          </p:nvSpPr>
          <p:spPr>
            <a:xfrm>
              <a:off x="2281261" y="2305895"/>
              <a:ext cx="16968" cy="30534"/>
            </a:xfrm>
            <a:custGeom>
              <a:avLst/>
              <a:gdLst/>
              <a:ahLst/>
              <a:cxnLst/>
              <a:rect l="l" t="t" r="r" b="b"/>
              <a:pathLst>
                <a:path w="1217" h="2190" extrusionOk="0">
                  <a:moveTo>
                    <a:pt x="1217" y="1"/>
                  </a:moveTo>
                  <a:lnTo>
                    <a:pt x="1217" y="1"/>
                  </a:lnTo>
                  <a:cubicBezTo>
                    <a:pt x="457" y="457"/>
                    <a:pt x="1" y="1308"/>
                    <a:pt x="1" y="2189"/>
                  </a:cubicBezTo>
                  <a:cubicBezTo>
                    <a:pt x="92" y="1764"/>
                    <a:pt x="244" y="1369"/>
                    <a:pt x="426" y="1004"/>
                  </a:cubicBezTo>
                  <a:cubicBezTo>
                    <a:pt x="639" y="639"/>
                    <a:pt x="913" y="305"/>
                    <a:pt x="1217"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0" name="Google Shape;780;p41"/>
            <p:cNvSpPr/>
            <p:nvPr/>
          </p:nvSpPr>
          <p:spPr>
            <a:xfrm>
              <a:off x="2283380" y="2279195"/>
              <a:ext cx="3834" cy="27564"/>
            </a:xfrm>
            <a:custGeom>
              <a:avLst/>
              <a:gdLst/>
              <a:ahLst/>
              <a:cxnLst/>
              <a:rect l="l" t="t" r="r" b="b"/>
              <a:pathLst>
                <a:path w="275" h="1977" extrusionOk="0">
                  <a:moveTo>
                    <a:pt x="62" y="1"/>
                  </a:moveTo>
                  <a:lnTo>
                    <a:pt x="62" y="1"/>
                  </a:lnTo>
                  <a:cubicBezTo>
                    <a:pt x="31" y="1"/>
                    <a:pt x="153" y="426"/>
                    <a:pt x="153" y="1004"/>
                  </a:cubicBezTo>
                  <a:cubicBezTo>
                    <a:pt x="122" y="1551"/>
                    <a:pt x="1" y="1977"/>
                    <a:pt x="31" y="1977"/>
                  </a:cubicBezTo>
                  <a:cubicBezTo>
                    <a:pt x="183" y="1673"/>
                    <a:pt x="274" y="1338"/>
                    <a:pt x="274" y="1004"/>
                  </a:cubicBezTo>
                  <a:cubicBezTo>
                    <a:pt x="274" y="639"/>
                    <a:pt x="214" y="305"/>
                    <a:pt x="62"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1" name="Google Shape;781;p41"/>
            <p:cNvSpPr/>
            <p:nvPr/>
          </p:nvSpPr>
          <p:spPr>
            <a:xfrm>
              <a:off x="2374495" y="2465662"/>
              <a:ext cx="17400" cy="139871"/>
            </a:xfrm>
            <a:custGeom>
              <a:avLst/>
              <a:gdLst/>
              <a:ahLst/>
              <a:cxnLst/>
              <a:rect l="l" t="t" r="r" b="b"/>
              <a:pathLst>
                <a:path w="1248" h="10032" extrusionOk="0">
                  <a:moveTo>
                    <a:pt x="1247" y="1"/>
                  </a:moveTo>
                  <a:lnTo>
                    <a:pt x="1247" y="1"/>
                  </a:lnTo>
                  <a:cubicBezTo>
                    <a:pt x="1156" y="123"/>
                    <a:pt x="1126" y="244"/>
                    <a:pt x="1065" y="396"/>
                  </a:cubicBezTo>
                  <a:cubicBezTo>
                    <a:pt x="913" y="730"/>
                    <a:pt x="791" y="1065"/>
                    <a:pt x="700" y="1430"/>
                  </a:cubicBezTo>
                  <a:cubicBezTo>
                    <a:pt x="1" y="3770"/>
                    <a:pt x="1" y="6262"/>
                    <a:pt x="700" y="8603"/>
                  </a:cubicBezTo>
                  <a:cubicBezTo>
                    <a:pt x="791" y="8968"/>
                    <a:pt x="913" y="9302"/>
                    <a:pt x="1065" y="9636"/>
                  </a:cubicBezTo>
                  <a:cubicBezTo>
                    <a:pt x="1095" y="9758"/>
                    <a:pt x="1156" y="9910"/>
                    <a:pt x="1217" y="10032"/>
                  </a:cubicBezTo>
                  <a:cubicBezTo>
                    <a:pt x="1186" y="9880"/>
                    <a:pt x="1156" y="9758"/>
                    <a:pt x="1126" y="9606"/>
                  </a:cubicBezTo>
                  <a:cubicBezTo>
                    <a:pt x="1034" y="9363"/>
                    <a:pt x="913" y="8998"/>
                    <a:pt x="791" y="8573"/>
                  </a:cubicBezTo>
                  <a:cubicBezTo>
                    <a:pt x="153" y="6232"/>
                    <a:pt x="153" y="3770"/>
                    <a:pt x="791" y="1430"/>
                  </a:cubicBezTo>
                  <a:cubicBezTo>
                    <a:pt x="913" y="1004"/>
                    <a:pt x="1034" y="639"/>
                    <a:pt x="1126" y="396"/>
                  </a:cubicBezTo>
                  <a:cubicBezTo>
                    <a:pt x="1156" y="275"/>
                    <a:pt x="1217" y="153"/>
                    <a:pt x="1247"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41"/>
            <p:cNvSpPr/>
            <p:nvPr/>
          </p:nvSpPr>
          <p:spPr>
            <a:xfrm>
              <a:off x="2381285" y="2540673"/>
              <a:ext cx="11879" cy="43668"/>
            </a:xfrm>
            <a:custGeom>
              <a:avLst/>
              <a:gdLst/>
              <a:ahLst/>
              <a:cxnLst/>
              <a:rect l="l" t="t" r="r" b="b"/>
              <a:pathLst>
                <a:path w="852" h="3132" extrusionOk="0">
                  <a:moveTo>
                    <a:pt x="851" y="1"/>
                  </a:moveTo>
                  <a:lnTo>
                    <a:pt x="851" y="1"/>
                  </a:lnTo>
                  <a:cubicBezTo>
                    <a:pt x="730" y="123"/>
                    <a:pt x="639" y="244"/>
                    <a:pt x="547" y="396"/>
                  </a:cubicBezTo>
                  <a:cubicBezTo>
                    <a:pt x="335" y="730"/>
                    <a:pt x="183" y="1095"/>
                    <a:pt x="91" y="1490"/>
                  </a:cubicBezTo>
                  <a:cubicBezTo>
                    <a:pt x="0" y="1886"/>
                    <a:pt x="0" y="2281"/>
                    <a:pt x="31" y="2676"/>
                  </a:cubicBezTo>
                  <a:cubicBezTo>
                    <a:pt x="61" y="2828"/>
                    <a:pt x="91" y="2980"/>
                    <a:pt x="152" y="3132"/>
                  </a:cubicBezTo>
                  <a:cubicBezTo>
                    <a:pt x="91" y="2585"/>
                    <a:pt x="122" y="2037"/>
                    <a:pt x="213" y="1521"/>
                  </a:cubicBezTo>
                  <a:cubicBezTo>
                    <a:pt x="365" y="974"/>
                    <a:pt x="578" y="487"/>
                    <a:pt x="85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41"/>
            <p:cNvSpPr/>
            <p:nvPr/>
          </p:nvSpPr>
          <p:spPr>
            <a:xfrm>
              <a:off x="2363480" y="2511017"/>
              <a:ext cx="13998" cy="38579"/>
            </a:xfrm>
            <a:custGeom>
              <a:avLst/>
              <a:gdLst/>
              <a:ahLst/>
              <a:cxnLst/>
              <a:rect l="l" t="t" r="r" b="b"/>
              <a:pathLst>
                <a:path w="1004" h="2767" extrusionOk="0">
                  <a:moveTo>
                    <a:pt x="1" y="0"/>
                  </a:moveTo>
                  <a:lnTo>
                    <a:pt x="1" y="0"/>
                  </a:lnTo>
                  <a:cubicBezTo>
                    <a:pt x="274" y="426"/>
                    <a:pt x="487" y="851"/>
                    <a:pt x="669" y="1338"/>
                  </a:cubicBezTo>
                  <a:cubicBezTo>
                    <a:pt x="821" y="1794"/>
                    <a:pt x="912" y="2280"/>
                    <a:pt x="973" y="2766"/>
                  </a:cubicBezTo>
                  <a:cubicBezTo>
                    <a:pt x="1004" y="2614"/>
                    <a:pt x="1004" y="2462"/>
                    <a:pt x="1004" y="2341"/>
                  </a:cubicBezTo>
                  <a:cubicBezTo>
                    <a:pt x="973" y="1976"/>
                    <a:pt x="912" y="1611"/>
                    <a:pt x="791" y="1277"/>
                  </a:cubicBezTo>
                  <a:cubicBezTo>
                    <a:pt x="669" y="943"/>
                    <a:pt x="517" y="639"/>
                    <a:pt x="305" y="335"/>
                  </a:cubicBezTo>
                  <a:cubicBezTo>
                    <a:pt x="213" y="213"/>
                    <a:pt x="122" y="91"/>
                    <a:pt x="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41"/>
            <p:cNvSpPr/>
            <p:nvPr/>
          </p:nvSpPr>
          <p:spPr>
            <a:xfrm>
              <a:off x="2378315" y="2494482"/>
              <a:ext cx="16968" cy="30534"/>
            </a:xfrm>
            <a:custGeom>
              <a:avLst/>
              <a:gdLst/>
              <a:ahLst/>
              <a:cxnLst/>
              <a:rect l="l" t="t" r="r" b="b"/>
              <a:pathLst>
                <a:path w="1217" h="2190" extrusionOk="0">
                  <a:moveTo>
                    <a:pt x="1216" y="1"/>
                  </a:moveTo>
                  <a:lnTo>
                    <a:pt x="1216" y="1"/>
                  </a:lnTo>
                  <a:cubicBezTo>
                    <a:pt x="821" y="214"/>
                    <a:pt x="517" y="548"/>
                    <a:pt x="335" y="943"/>
                  </a:cubicBezTo>
                  <a:cubicBezTo>
                    <a:pt x="92" y="1308"/>
                    <a:pt x="0" y="1764"/>
                    <a:pt x="31" y="2189"/>
                  </a:cubicBezTo>
                  <a:cubicBezTo>
                    <a:pt x="92" y="1794"/>
                    <a:pt x="244" y="1369"/>
                    <a:pt x="426" y="1004"/>
                  </a:cubicBezTo>
                  <a:cubicBezTo>
                    <a:pt x="669" y="639"/>
                    <a:pt x="912" y="305"/>
                    <a:pt x="1216"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41"/>
            <p:cNvSpPr/>
            <p:nvPr/>
          </p:nvSpPr>
          <p:spPr>
            <a:xfrm>
              <a:off x="2380434" y="2467782"/>
              <a:ext cx="4252" cy="27997"/>
            </a:xfrm>
            <a:custGeom>
              <a:avLst/>
              <a:gdLst/>
              <a:ahLst/>
              <a:cxnLst/>
              <a:rect l="l" t="t" r="r" b="b"/>
              <a:pathLst>
                <a:path w="305" h="2008" extrusionOk="0">
                  <a:moveTo>
                    <a:pt x="61" y="1"/>
                  </a:moveTo>
                  <a:lnTo>
                    <a:pt x="61" y="1"/>
                  </a:lnTo>
                  <a:cubicBezTo>
                    <a:pt x="31" y="1"/>
                    <a:pt x="152" y="457"/>
                    <a:pt x="152" y="1004"/>
                  </a:cubicBezTo>
                  <a:cubicBezTo>
                    <a:pt x="152" y="1551"/>
                    <a:pt x="0" y="2007"/>
                    <a:pt x="31" y="2007"/>
                  </a:cubicBezTo>
                  <a:cubicBezTo>
                    <a:pt x="213" y="1703"/>
                    <a:pt x="274" y="1338"/>
                    <a:pt x="274" y="1004"/>
                  </a:cubicBezTo>
                  <a:cubicBezTo>
                    <a:pt x="304" y="670"/>
                    <a:pt x="213" y="305"/>
                    <a:pt x="6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41"/>
            <p:cNvSpPr/>
            <p:nvPr/>
          </p:nvSpPr>
          <p:spPr>
            <a:xfrm>
              <a:off x="2328735" y="2390234"/>
              <a:ext cx="17386" cy="139871"/>
            </a:xfrm>
            <a:custGeom>
              <a:avLst/>
              <a:gdLst/>
              <a:ahLst/>
              <a:cxnLst/>
              <a:rect l="l" t="t" r="r" b="b"/>
              <a:pathLst>
                <a:path w="1247" h="10032" extrusionOk="0">
                  <a:moveTo>
                    <a:pt x="1246" y="1"/>
                  </a:moveTo>
                  <a:cubicBezTo>
                    <a:pt x="1186" y="122"/>
                    <a:pt x="1125" y="244"/>
                    <a:pt x="1064" y="396"/>
                  </a:cubicBezTo>
                  <a:cubicBezTo>
                    <a:pt x="942" y="730"/>
                    <a:pt x="790" y="1064"/>
                    <a:pt x="699" y="1429"/>
                  </a:cubicBezTo>
                  <a:cubicBezTo>
                    <a:pt x="0" y="3770"/>
                    <a:pt x="0" y="6262"/>
                    <a:pt x="699" y="8603"/>
                  </a:cubicBezTo>
                  <a:cubicBezTo>
                    <a:pt x="790" y="8937"/>
                    <a:pt x="912" y="9302"/>
                    <a:pt x="1064" y="9636"/>
                  </a:cubicBezTo>
                  <a:cubicBezTo>
                    <a:pt x="1094" y="9758"/>
                    <a:pt x="1155" y="9879"/>
                    <a:pt x="1216" y="10031"/>
                  </a:cubicBezTo>
                  <a:cubicBezTo>
                    <a:pt x="1186" y="9879"/>
                    <a:pt x="1155" y="9727"/>
                    <a:pt x="1125" y="9606"/>
                  </a:cubicBezTo>
                  <a:cubicBezTo>
                    <a:pt x="1034" y="9362"/>
                    <a:pt x="912" y="8998"/>
                    <a:pt x="790" y="8572"/>
                  </a:cubicBezTo>
                  <a:cubicBezTo>
                    <a:pt x="152" y="6232"/>
                    <a:pt x="152" y="3770"/>
                    <a:pt x="790" y="1429"/>
                  </a:cubicBezTo>
                  <a:cubicBezTo>
                    <a:pt x="912" y="973"/>
                    <a:pt x="1034" y="639"/>
                    <a:pt x="1125" y="396"/>
                  </a:cubicBezTo>
                  <a:cubicBezTo>
                    <a:pt x="1155" y="244"/>
                    <a:pt x="1216" y="122"/>
                    <a:pt x="1246"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41"/>
            <p:cNvSpPr/>
            <p:nvPr/>
          </p:nvSpPr>
          <p:spPr>
            <a:xfrm>
              <a:off x="2335093" y="2465244"/>
              <a:ext cx="12716" cy="43668"/>
            </a:xfrm>
            <a:custGeom>
              <a:avLst/>
              <a:gdLst/>
              <a:ahLst/>
              <a:cxnLst/>
              <a:rect l="l" t="t" r="r" b="b"/>
              <a:pathLst>
                <a:path w="912" h="3132" extrusionOk="0">
                  <a:moveTo>
                    <a:pt x="912" y="1"/>
                  </a:moveTo>
                  <a:lnTo>
                    <a:pt x="912" y="1"/>
                  </a:lnTo>
                  <a:cubicBezTo>
                    <a:pt x="790" y="92"/>
                    <a:pt x="669" y="244"/>
                    <a:pt x="608" y="365"/>
                  </a:cubicBezTo>
                  <a:cubicBezTo>
                    <a:pt x="182" y="1064"/>
                    <a:pt x="0" y="1855"/>
                    <a:pt x="91" y="2645"/>
                  </a:cubicBezTo>
                  <a:cubicBezTo>
                    <a:pt x="91" y="2827"/>
                    <a:pt x="152" y="2979"/>
                    <a:pt x="213" y="3131"/>
                  </a:cubicBezTo>
                  <a:cubicBezTo>
                    <a:pt x="30" y="2037"/>
                    <a:pt x="274" y="912"/>
                    <a:pt x="912"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41"/>
            <p:cNvSpPr/>
            <p:nvPr/>
          </p:nvSpPr>
          <p:spPr>
            <a:xfrm>
              <a:off x="2318139" y="2435575"/>
              <a:ext cx="13998" cy="38579"/>
            </a:xfrm>
            <a:custGeom>
              <a:avLst/>
              <a:gdLst/>
              <a:ahLst/>
              <a:cxnLst/>
              <a:rect l="l" t="t" r="r" b="b"/>
              <a:pathLst>
                <a:path w="1004" h="2767" extrusionOk="0">
                  <a:moveTo>
                    <a:pt x="0" y="1"/>
                  </a:moveTo>
                  <a:lnTo>
                    <a:pt x="0" y="1"/>
                  </a:lnTo>
                  <a:cubicBezTo>
                    <a:pt x="243" y="426"/>
                    <a:pt x="487" y="852"/>
                    <a:pt x="669" y="1308"/>
                  </a:cubicBezTo>
                  <a:cubicBezTo>
                    <a:pt x="821" y="1794"/>
                    <a:pt x="912" y="2281"/>
                    <a:pt x="973" y="2767"/>
                  </a:cubicBezTo>
                  <a:cubicBezTo>
                    <a:pt x="1003" y="2615"/>
                    <a:pt x="1003" y="2463"/>
                    <a:pt x="1003" y="2311"/>
                  </a:cubicBezTo>
                  <a:cubicBezTo>
                    <a:pt x="973" y="1977"/>
                    <a:pt x="912" y="1612"/>
                    <a:pt x="791" y="1277"/>
                  </a:cubicBezTo>
                  <a:cubicBezTo>
                    <a:pt x="669" y="943"/>
                    <a:pt x="487" y="609"/>
                    <a:pt x="274" y="335"/>
                  </a:cubicBezTo>
                  <a:cubicBezTo>
                    <a:pt x="213" y="214"/>
                    <a:pt x="91" y="92"/>
                    <a:pt x="0"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41"/>
            <p:cNvSpPr/>
            <p:nvPr/>
          </p:nvSpPr>
          <p:spPr>
            <a:xfrm>
              <a:off x="2332542" y="2419053"/>
              <a:ext cx="17386" cy="30520"/>
            </a:xfrm>
            <a:custGeom>
              <a:avLst/>
              <a:gdLst/>
              <a:ahLst/>
              <a:cxnLst/>
              <a:rect l="l" t="t" r="r" b="b"/>
              <a:pathLst>
                <a:path w="1247" h="2189" extrusionOk="0">
                  <a:moveTo>
                    <a:pt x="1247" y="0"/>
                  </a:moveTo>
                  <a:lnTo>
                    <a:pt x="1247" y="0"/>
                  </a:lnTo>
                  <a:cubicBezTo>
                    <a:pt x="852" y="213"/>
                    <a:pt x="548" y="548"/>
                    <a:pt x="365" y="943"/>
                  </a:cubicBezTo>
                  <a:cubicBezTo>
                    <a:pt x="122" y="1307"/>
                    <a:pt x="1" y="1763"/>
                    <a:pt x="31" y="2189"/>
                  </a:cubicBezTo>
                  <a:cubicBezTo>
                    <a:pt x="122" y="1763"/>
                    <a:pt x="274" y="1368"/>
                    <a:pt x="457" y="1004"/>
                  </a:cubicBezTo>
                  <a:cubicBezTo>
                    <a:pt x="669" y="639"/>
                    <a:pt x="943" y="304"/>
                    <a:pt x="1247"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41"/>
            <p:cNvSpPr/>
            <p:nvPr/>
          </p:nvSpPr>
          <p:spPr>
            <a:xfrm>
              <a:off x="2232100" y="2218169"/>
              <a:ext cx="16968" cy="139453"/>
            </a:xfrm>
            <a:custGeom>
              <a:avLst/>
              <a:gdLst/>
              <a:ahLst/>
              <a:cxnLst/>
              <a:rect l="l" t="t" r="r" b="b"/>
              <a:pathLst>
                <a:path w="1217" h="10002" extrusionOk="0">
                  <a:moveTo>
                    <a:pt x="1217" y="1"/>
                  </a:moveTo>
                  <a:lnTo>
                    <a:pt x="1217" y="1"/>
                  </a:lnTo>
                  <a:cubicBezTo>
                    <a:pt x="1156" y="123"/>
                    <a:pt x="1095" y="244"/>
                    <a:pt x="1065" y="366"/>
                  </a:cubicBezTo>
                  <a:cubicBezTo>
                    <a:pt x="913" y="730"/>
                    <a:pt x="791" y="1065"/>
                    <a:pt x="670" y="1430"/>
                  </a:cubicBezTo>
                  <a:cubicBezTo>
                    <a:pt x="1" y="3770"/>
                    <a:pt x="1" y="6262"/>
                    <a:pt x="670" y="8603"/>
                  </a:cubicBezTo>
                  <a:cubicBezTo>
                    <a:pt x="791" y="8937"/>
                    <a:pt x="913" y="9302"/>
                    <a:pt x="1065" y="9636"/>
                  </a:cubicBezTo>
                  <a:cubicBezTo>
                    <a:pt x="1095" y="9758"/>
                    <a:pt x="1156" y="9880"/>
                    <a:pt x="1217" y="10001"/>
                  </a:cubicBezTo>
                  <a:cubicBezTo>
                    <a:pt x="1186" y="9880"/>
                    <a:pt x="1156" y="9728"/>
                    <a:pt x="1095" y="9606"/>
                  </a:cubicBezTo>
                  <a:cubicBezTo>
                    <a:pt x="1004" y="9363"/>
                    <a:pt x="913" y="8998"/>
                    <a:pt x="791" y="8542"/>
                  </a:cubicBezTo>
                  <a:cubicBezTo>
                    <a:pt x="153" y="6232"/>
                    <a:pt x="153" y="3770"/>
                    <a:pt x="791" y="1430"/>
                  </a:cubicBezTo>
                  <a:cubicBezTo>
                    <a:pt x="913" y="974"/>
                    <a:pt x="1004" y="609"/>
                    <a:pt x="1095" y="366"/>
                  </a:cubicBezTo>
                  <a:cubicBezTo>
                    <a:pt x="1156" y="244"/>
                    <a:pt x="1186" y="123"/>
                    <a:pt x="1217"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41"/>
            <p:cNvSpPr/>
            <p:nvPr/>
          </p:nvSpPr>
          <p:spPr>
            <a:xfrm>
              <a:off x="2239308" y="2293180"/>
              <a:ext cx="11879" cy="43668"/>
            </a:xfrm>
            <a:custGeom>
              <a:avLst/>
              <a:gdLst/>
              <a:ahLst/>
              <a:cxnLst/>
              <a:rect l="l" t="t" r="r" b="b"/>
              <a:pathLst>
                <a:path w="852" h="3132" extrusionOk="0">
                  <a:moveTo>
                    <a:pt x="852" y="1"/>
                  </a:moveTo>
                  <a:cubicBezTo>
                    <a:pt x="730" y="92"/>
                    <a:pt x="639" y="244"/>
                    <a:pt x="548" y="366"/>
                  </a:cubicBezTo>
                  <a:cubicBezTo>
                    <a:pt x="335" y="700"/>
                    <a:pt x="183" y="1095"/>
                    <a:pt x="92" y="1460"/>
                  </a:cubicBezTo>
                  <a:cubicBezTo>
                    <a:pt x="1" y="1855"/>
                    <a:pt x="1" y="2250"/>
                    <a:pt x="31" y="2645"/>
                  </a:cubicBezTo>
                  <a:cubicBezTo>
                    <a:pt x="61" y="2828"/>
                    <a:pt x="92" y="2980"/>
                    <a:pt x="153" y="3132"/>
                  </a:cubicBezTo>
                  <a:cubicBezTo>
                    <a:pt x="1" y="2037"/>
                    <a:pt x="244" y="913"/>
                    <a:pt x="852"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41"/>
            <p:cNvSpPr/>
            <p:nvPr/>
          </p:nvSpPr>
          <p:spPr>
            <a:xfrm>
              <a:off x="2221518" y="2263524"/>
              <a:ext cx="13998" cy="38579"/>
            </a:xfrm>
            <a:custGeom>
              <a:avLst/>
              <a:gdLst/>
              <a:ahLst/>
              <a:cxnLst/>
              <a:rect l="l" t="t" r="r" b="b"/>
              <a:pathLst>
                <a:path w="1004" h="2767" extrusionOk="0">
                  <a:moveTo>
                    <a:pt x="0" y="0"/>
                  </a:moveTo>
                  <a:lnTo>
                    <a:pt x="0" y="0"/>
                  </a:lnTo>
                  <a:cubicBezTo>
                    <a:pt x="274" y="426"/>
                    <a:pt x="486" y="851"/>
                    <a:pt x="669" y="1307"/>
                  </a:cubicBezTo>
                  <a:cubicBezTo>
                    <a:pt x="821" y="1794"/>
                    <a:pt x="912" y="2280"/>
                    <a:pt x="973" y="2766"/>
                  </a:cubicBezTo>
                  <a:cubicBezTo>
                    <a:pt x="1003" y="2614"/>
                    <a:pt x="1003" y="2462"/>
                    <a:pt x="1003" y="2310"/>
                  </a:cubicBezTo>
                  <a:cubicBezTo>
                    <a:pt x="973" y="1946"/>
                    <a:pt x="912" y="1611"/>
                    <a:pt x="790" y="1277"/>
                  </a:cubicBezTo>
                  <a:cubicBezTo>
                    <a:pt x="669" y="943"/>
                    <a:pt x="486" y="608"/>
                    <a:pt x="304" y="335"/>
                  </a:cubicBezTo>
                  <a:cubicBezTo>
                    <a:pt x="213" y="213"/>
                    <a:pt x="122" y="91"/>
                    <a:pt x="0"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41"/>
            <p:cNvSpPr/>
            <p:nvPr/>
          </p:nvSpPr>
          <p:spPr>
            <a:xfrm>
              <a:off x="2235920" y="2246988"/>
              <a:ext cx="17386" cy="30534"/>
            </a:xfrm>
            <a:custGeom>
              <a:avLst/>
              <a:gdLst/>
              <a:ahLst/>
              <a:cxnLst/>
              <a:rect l="l" t="t" r="r" b="b"/>
              <a:pathLst>
                <a:path w="1247" h="2190" extrusionOk="0">
                  <a:moveTo>
                    <a:pt x="1247" y="1"/>
                  </a:moveTo>
                  <a:cubicBezTo>
                    <a:pt x="852" y="214"/>
                    <a:pt x="548" y="548"/>
                    <a:pt x="365" y="943"/>
                  </a:cubicBezTo>
                  <a:cubicBezTo>
                    <a:pt x="122" y="1308"/>
                    <a:pt x="0" y="1733"/>
                    <a:pt x="31" y="2189"/>
                  </a:cubicBezTo>
                  <a:cubicBezTo>
                    <a:pt x="122" y="1764"/>
                    <a:pt x="274" y="1369"/>
                    <a:pt x="456" y="1004"/>
                  </a:cubicBezTo>
                  <a:cubicBezTo>
                    <a:pt x="669" y="639"/>
                    <a:pt x="943" y="305"/>
                    <a:pt x="1247"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41"/>
            <p:cNvSpPr/>
            <p:nvPr/>
          </p:nvSpPr>
          <p:spPr>
            <a:xfrm>
              <a:off x="2329572" y="2268181"/>
              <a:ext cx="35191" cy="136051"/>
            </a:xfrm>
            <a:custGeom>
              <a:avLst/>
              <a:gdLst/>
              <a:ahLst/>
              <a:cxnLst/>
              <a:rect l="l" t="t" r="r" b="b"/>
              <a:pathLst>
                <a:path w="2524" h="9758" extrusionOk="0">
                  <a:moveTo>
                    <a:pt x="1" y="1"/>
                  </a:moveTo>
                  <a:lnTo>
                    <a:pt x="1" y="1"/>
                  </a:lnTo>
                  <a:cubicBezTo>
                    <a:pt x="62" y="122"/>
                    <a:pt x="123" y="244"/>
                    <a:pt x="214" y="335"/>
                  </a:cubicBezTo>
                  <a:cubicBezTo>
                    <a:pt x="366" y="578"/>
                    <a:pt x="518" y="882"/>
                    <a:pt x="730" y="1308"/>
                  </a:cubicBezTo>
                  <a:cubicBezTo>
                    <a:pt x="1855" y="3435"/>
                    <a:pt x="2372" y="5837"/>
                    <a:pt x="2250" y="8268"/>
                  </a:cubicBezTo>
                  <a:cubicBezTo>
                    <a:pt x="2250" y="8724"/>
                    <a:pt x="2189" y="9089"/>
                    <a:pt x="2159" y="9362"/>
                  </a:cubicBezTo>
                  <a:cubicBezTo>
                    <a:pt x="2129" y="9484"/>
                    <a:pt x="2129" y="9606"/>
                    <a:pt x="2129" y="9758"/>
                  </a:cubicBezTo>
                  <a:cubicBezTo>
                    <a:pt x="2159" y="9636"/>
                    <a:pt x="2189" y="9514"/>
                    <a:pt x="2220" y="9362"/>
                  </a:cubicBezTo>
                  <a:cubicBezTo>
                    <a:pt x="2281" y="9028"/>
                    <a:pt x="2311" y="8663"/>
                    <a:pt x="2341" y="8299"/>
                  </a:cubicBezTo>
                  <a:cubicBezTo>
                    <a:pt x="2524" y="5837"/>
                    <a:pt x="1977" y="3405"/>
                    <a:pt x="822" y="1277"/>
                  </a:cubicBezTo>
                  <a:cubicBezTo>
                    <a:pt x="639" y="943"/>
                    <a:pt x="457" y="639"/>
                    <a:pt x="244" y="335"/>
                  </a:cubicBezTo>
                  <a:cubicBezTo>
                    <a:pt x="183" y="213"/>
                    <a:pt x="92" y="122"/>
                    <a:pt x="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41"/>
            <p:cNvSpPr/>
            <p:nvPr/>
          </p:nvSpPr>
          <p:spPr>
            <a:xfrm>
              <a:off x="2341451" y="2287254"/>
              <a:ext cx="5940" cy="44504"/>
            </a:xfrm>
            <a:custGeom>
              <a:avLst/>
              <a:gdLst/>
              <a:ahLst/>
              <a:cxnLst/>
              <a:rect l="l" t="t" r="r" b="b"/>
              <a:pathLst>
                <a:path w="426" h="3192" extrusionOk="0">
                  <a:moveTo>
                    <a:pt x="0" y="0"/>
                  </a:moveTo>
                  <a:lnTo>
                    <a:pt x="0" y="0"/>
                  </a:lnTo>
                  <a:cubicBezTo>
                    <a:pt x="182" y="517"/>
                    <a:pt x="304" y="1034"/>
                    <a:pt x="304" y="1611"/>
                  </a:cubicBezTo>
                  <a:cubicBezTo>
                    <a:pt x="304" y="2128"/>
                    <a:pt x="182" y="2675"/>
                    <a:pt x="0" y="3192"/>
                  </a:cubicBezTo>
                  <a:cubicBezTo>
                    <a:pt x="91" y="3070"/>
                    <a:pt x="182" y="2918"/>
                    <a:pt x="213" y="2766"/>
                  </a:cubicBezTo>
                  <a:cubicBezTo>
                    <a:pt x="365" y="2402"/>
                    <a:pt x="426" y="2007"/>
                    <a:pt x="426" y="1611"/>
                  </a:cubicBezTo>
                  <a:cubicBezTo>
                    <a:pt x="426" y="1186"/>
                    <a:pt x="365" y="791"/>
                    <a:pt x="243" y="426"/>
                  </a:cubicBezTo>
                  <a:cubicBezTo>
                    <a:pt x="182" y="274"/>
                    <a:pt x="122" y="122"/>
                    <a:pt x="0"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41"/>
            <p:cNvSpPr/>
            <p:nvPr/>
          </p:nvSpPr>
          <p:spPr>
            <a:xfrm>
              <a:off x="2355435" y="2319880"/>
              <a:ext cx="21625" cy="34340"/>
            </a:xfrm>
            <a:custGeom>
              <a:avLst/>
              <a:gdLst/>
              <a:ahLst/>
              <a:cxnLst/>
              <a:rect l="l" t="t" r="r" b="b"/>
              <a:pathLst>
                <a:path w="1551" h="2463" extrusionOk="0">
                  <a:moveTo>
                    <a:pt x="0" y="1"/>
                  </a:moveTo>
                  <a:cubicBezTo>
                    <a:pt x="0" y="122"/>
                    <a:pt x="30" y="274"/>
                    <a:pt x="61" y="426"/>
                  </a:cubicBezTo>
                  <a:cubicBezTo>
                    <a:pt x="152" y="761"/>
                    <a:pt x="304" y="1095"/>
                    <a:pt x="517" y="1399"/>
                  </a:cubicBezTo>
                  <a:cubicBezTo>
                    <a:pt x="699" y="1703"/>
                    <a:pt x="912" y="1977"/>
                    <a:pt x="1186" y="2220"/>
                  </a:cubicBezTo>
                  <a:cubicBezTo>
                    <a:pt x="1277" y="2311"/>
                    <a:pt x="1398" y="2402"/>
                    <a:pt x="1550" y="2463"/>
                  </a:cubicBezTo>
                  <a:cubicBezTo>
                    <a:pt x="1186" y="2129"/>
                    <a:pt x="882" y="1733"/>
                    <a:pt x="608" y="1338"/>
                  </a:cubicBezTo>
                  <a:cubicBezTo>
                    <a:pt x="365" y="913"/>
                    <a:pt x="152" y="457"/>
                    <a:pt x="0"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41"/>
            <p:cNvSpPr/>
            <p:nvPr/>
          </p:nvSpPr>
          <p:spPr>
            <a:xfrm>
              <a:off x="2349496" y="2344042"/>
              <a:ext cx="11461" cy="33490"/>
            </a:xfrm>
            <a:custGeom>
              <a:avLst/>
              <a:gdLst/>
              <a:ahLst/>
              <a:cxnLst/>
              <a:rect l="l" t="t" r="r" b="b"/>
              <a:pathLst>
                <a:path w="822" h="2402" extrusionOk="0">
                  <a:moveTo>
                    <a:pt x="700" y="0"/>
                  </a:moveTo>
                  <a:cubicBezTo>
                    <a:pt x="700" y="426"/>
                    <a:pt x="639" y="821"/>
                    <a:pt x="548" y="1247"/>
                  </a:cubicBezTo>
                  <a:cubicBezTo>
                    <a:pt x="396" y="1642"/>
                    <a:pt x="213" y="2037"/>
                    <a:pt x="1" y="2402"/>
                  </a:cubicBezTo>
                  <a:cubicBezTo>
                    <a:pt x="335" y="2098"/>
                    <a:pt x="548" y="1703"/>
                    <a:pt x="669" y="1277"/>
                  </a:cubicBezTo>
                  <a:cubicBezTo>
                    <a:pt x="791" y="852"/>
                    <a:pt x="821" y="426"/>
                    <a:pt x="700"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41"/>
            <p:cNvSpPr/>
            <p:nvPr/>
          </p:nvSpPr>
          <p:spPr>
            <a:xfrm>
              <a:off x="2360943" y="2373279"/>
              <a:ext cx="8491" cy="27146"/>
            </a:xfrm>
            <a:custGeom>
              <a:avLst/>
              <a:gdLst/>
              <a:ahLst/>
              <a:cxnLst/>
              <a:rect l="l" t="t" r="r" b="b"/>
              <a:pathLst>
                <a:path w="609" h="1947" extrusionOk="0">
                  <a:moveTo>
                    <a:pt x="183" y="1"/>
                  </a:moveTo>
                  <a:cubicBezTo>
                    <a:pt x="0" y="669"/>
                    <a:pt x="152" y="1399"/>
                    <a:pt x="578" y="1946"/>
                  </a:cubicBezTo>
                  <a:cubicBezTo>
                    <a:pt x="608" y="1946"/>
                    <a:pt x="395" y="1551"/>
                    <a:pt x="274" y="1004"/>
                  </a:cubicBezTo>
                  <a:cubicBezTo>
                    <a:pt x="183" y="457"/>
                    <a:pt x="213" y="1"/>
                    <a:pt x="183"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41"/>
            <p:cNvSpPr/>
            <p:nvPr/>
          </p:nvSpPr>
          <p:spPr>
            <a:xfrm>
              <a:off x="2388061" y="2375831"/>
              <a:ext cx="35191" cy="136051"/>
            </a:xfrm>
            <a:custGeom>
              <a:avLst/>
              <a:gdLst/>
              <a:ahLst/>
              <a:cxnLst/>
              <a:rect l="l" t="t" r="r" b="b"/>
              <a:pathLst>
                <a:path w="2524" h="9758" extrusionOk="0">
                  <a:moveTo>
                    <a:pt x="1" y="0"/>
                  </a:moveTo>
                  <a:cubicBezTo>
                    <a:pt x="61" y="122"/>
                    <a:pt x="122" y="243"/>
                    <a:pt x="183" y="334"/>
                  </a:cubicBezTo>
                  <a:cubicBezTo>
                    <a:pt x="335" y="547"/>
                    <a:pt x="517" y="882"/>
                    <a:pt x="730" y="1307"/>
                  </a:cubicBezTo>
                  <a:cubicBezTo>
                    <a:pt x="1855" y="3435"/>
                    <a:pt x="2371" y="5836"/>
                    <a:pt x="2250" y="8268"/>
                  </a:cubicBezTo>
                  <a:cubicBezTo>
                    <a:pt x="2219" y="8724"/>
                    <a:pt x="2189" y="9088"/>
                    <a:pt x="2159" y="9362"/>
                  </a:cubicBezTo>
                  <a:cubicBezTo>
                    <a:pt x="2128" y="9484"/>
                    <a:pt x="2128" y="9605"/>
                    <a:pt x="2128" y="9757"/>
                  </a:cubicBezTo>
                  <a:cubicBezTo>
                    <a:pt x="2159" y="9636"/>
                    <a:pt x="2189" y="9514"/>
                    <a:pt x="2219" y="9362"/>
                  </a:cubicBezTo>
                  <a:cubicBezTo>
                    <a:pt x="2280" y="9028"/>
                    <a:pt x="2311" y="8663"/>
                    <a:pt x="2341" y="8298"/>
                  </a:cubicBezTo>
                  <a:cubicBezTo>
                    <a:pt x="2523" y="5836"/>
                    <a:pt x="1976" y="3404"/>
                    <a:pt x="821" y="1277"/>
                  </a:cubicBezTo>
                  <a:cubicBezTo>
                    <a:pt x="639" y="942"/>
                    <a:pt x="456" y="638"/>
                    <a:pt x="244" y="334"/>
                  </a:cubicBezTo>
                  <a:cubicBezTo>
                    <a:pt x="183" y="213"/>
                    <a:pt x="92" y="122"/>
                    <a:pt x="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41"/>
            <p:cNvSpPr/>
            <p:nvPr/>
          </p:nvSpPr>
          <p:spPr>
            <a:xfrm>
              <a:off x="2399926" y="2394890"/>
              <a:ext cx="5953" cy="44518"/>
            </a:xfrm>
            <a:custGeom>
              <a:avLst/>
              <a:gdLst/>
              <a:ahLst/>
              <a:cxnLst/>
              <a:rect l="l" t="t" r="r" b="b"/>
              <a:pathLst>
                <a:path w="427" h="3193" extrusionOk="0">
                  <a:moveTo>
                    <a:pt x="1" y="1"/>
                  </a:moveTo>
                  <a:cubicBezTo>
                    <a:pt x="426" y="1034"/>
                    <a:pt x="426" y="2159"/>
                    <a:pt x="1" y="3192"/>
                  </a:cubicBezTo>
                  <a:cubicBezTo>
                    <a:pt x="92" y="3071"/>
                    <a:pt x="183" y="2919"/>
                    <a:pt x="213" y="2767"/>
                  </a:cubicBezTo>
                  <a:cubicBezTo>
                    <a:pt x="365" y="2372"/>
                    <a:pt x="426" y="2007"/>
                    <a:pt x="426" y="1612"/>
                  </a:cubicBezTo>
                  <a:cubicBezTo>
                    <a:pt x="426" y="1186"/>
                    <a:pt x="365" y="791"/>
                    <a:pt x="213" y="426"/>
                  </a:cubicBezTo>
                  <a:cubicBezTo>
                    <a:pt x="183" y="274"/>
                    <a:pt x="122" y="122"/>
                    <a:pt x="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1" name="Google Shape;801;p41"/>
            <p:cNvSpPr/>
            <p:nvPr/>
          </p:nvSpPr>
          <p:spPr>
            <a:xfrm>
              <a:off x="2413910" y="2427530"/>
              <a:ext cx="21625" cy="34340"/>
            </a:xfrm>
            <a:custGeom>
              <a:avLst/>
              <a:gdLst/>
              <a:ahLst/>
              <a:cxnLst/>
              <a:rect l="l" t="t" r="r" b="b"/>
              <a:pathLst>
                <a:path w="1551" h="2463" extrusionOk="0">
                  <a:moveTo>
                    <a:pt x="1" y="0"/>
                  </a:moveTo>
                  <a:cubicBezTo>
                    <a:pt x="1" y="122"/>
                    <a:pt x="31" y="274"/>
                    <a:pt x="61" y="426"/>
                  </a:cubicBezTo>
                  <a:cubicBezTo>
                    <a:pt x="274" y="1125"/>
                    <a:pt x="639" y="1733"/>
                    <a:pt x="1186" y="2219"/>
                  </a:cubicBezTo>
                  <a:cubicBezTo>
                    <a:pt x="1277" y="2310"/>
                    <a:pt x="1399" y="2402"/>
                    <a:pt x="1551" y="2462"/>
                  </a:cubicBezTo>
                  <a:cubicBezTo>
                    <a:pt x="1186" y="2128"/>
                    <a:pt x="882" y="1733"/>
                    <a:pt x="609" y="1338"/>
                  </a:cubicBezTo>
                  <a:cubicBezTo>
                    <a:pt x="365" y="912"/>
                    <a:pt x="153" y="456"/>
                    <a:pt x="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2" name="Google Shape;802;p41"/>
            <p:cNvSpPr/>
            <p:nvPr/>
          </p:nvSpPr>
          <p:spPr>
            <a:xfrm>
              <a:off x="2407985" y="2451678"/>
              <a:ext cx="11447" cy="33504"/>
            </a:xfrm>
            <a:custGeom>
              <a:avLst/>
              <a:gdLst/>
              <a:ahLst/>
              <a:cxnLst/>
              <a:rect l="l" t="t" r="r" b="b"/>
              <a:pathLst>
                <a:path w="821" h="2403" extrusionOk="0">
                  <a:moveTo>
                    <a:pt x="699" y="1"/>
                  </a:moveTo>
                  <a:cubicBezTo>
                    <a:pt x="730" y="852"/>
                    <a:pt x="486" y="1703"/>
                    <a:pt x="0" y="2402"/>
                  </a:cubicBezTo>
                  <a:cubicBezTo>
                    <a:pt x="335" y="2098"/>
                    <a:pt x="547" y="1703"/>
                    <a:pt x="669" y="1278"/>
                  </a:cubicBezTo>
                  <a:cubicBezTo>
                    <a:pt x="790" y="882"/>
                    <a:pt x="821" y="426"/>
                    <a:pt x="699"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41"/>
            <p:cNvSpPr/>
            <p:nvPr/>
          </p:nvSpPr>
          <p:spPr>
            <a:xfrm>
              <a:off x="2419417" y="2480929"/>
              <a:ext cx="8073" cy="27132"/>
            </a:xfrm>
            <a:custGeom>
              <a:avLst/>
              <a:gdLst/>
              <a:ahLst/>
              <a:cxnLst/>
              <a:rect l="l" t="t" r="r" b="b"/>
              <a:pathLst>
                <a:path w="579" h="1946" extrusionOk="0">
                  <a:moveTo>
                    <a:pt x="183" y="0"/>
                  </a:moveTo>
                  <a:cubicBezTo>
                    <a:pt x="1" y="669"/>
                    <a:pt x="153" y="1398"/>
                    <a:pt x="578" y="1946"/>
                  </a:cubicBezTo>
                  <a:cubicBezTo>
                    <a:pt x="578" y="1946"/>
                    <a:pt x="366" y="1550"/>
                    <a:pt x="274" y="1003"/>
                  </a:cubicBezTo>
                  <a:cubicBezTo>
                    <a:pt x="183" y="456"/>
                    <a:pt x="214" y="0"/>
                    <a:pt x="183"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41"/>
            <p:cNvSpPr/>
            <p:nvPr/>
          </p:nvSpPr>
          <p:spPr>
            <a:xfrm>
              <a:off x="2254561" y="2457618"/>
              <a:ext cx="69099" cy="120798"/>
            </a:xfrm>
            <a:custGeom>
              <a:avLst/>
              <a:gdLst/>
              <a:ahLst/>
              <a:cxnLst/>
              <a:rect l="l" t="t" r="r" b="b"/>
              <a:pathLst>
                <a:path w="4956" h="8664" extrusionOk="0">
                  <a:moveTo>
                    <a:pt x="1" y="0"/>
                  </a:moveTo>
                  <a:lnTo>
                    <a:pt x="1" y="0"/>
                  </a:lnTo>
                  <a:cubicBezTo>
                    <a:pt x="92" y="92"/>
                    <a:pt x="183" y="183"/>
                    <a:pt x="305" y="274"/>
                  </a:cubicBezTo>
                  <a:cubicBezTo>
                    <a:pt x="487" y="456"/>
                    <a:pt x="761" y="700"/>
                    <a:pt x="1095" y="1034"/>
                  </a:cubicBezTo>
                  <a:cubicBezTo>
                    <a:pt x="1946" y="1885"/>
                    <a:pt x="2676" y="2827"/>
                    <a:pt x="3284" y="3891"/>
                  </a:cubicBezTo>
                  <a:cubicBezTo>
                    <a:pt x="3892" y="4925"/>
                    <a:pt x="4347" y="6049"/>
                    <a:pt x="4651" y="7204"/>
                  </a:cubicBezTo>
                  <a:cubicBezTo>
                    <a:pt x="4773" y="7660"/>
                    <a:pt x="4834" y="8025"/>
                    <a:pt x="4895" y="8268"/>
                  </a:cubicBezTo>
                  <a:cubicBezTo>
                    <a:pt x="4895" y="8420"/>
                    <a:pt x="4925" y="8542"/>
                    <a:pt x="4955" y="8663"/>
                  </a:cubicBezTo>
                  <a:cubicBezTo>
                    <a:pt x="4955" y="8511"/>
                    <a:pt x="4955" y="8390"/>
                    <a:pt x="4925" y="8268"/>
                  </a:cubicBezTo>
                  <a:cubicBezTo>
                    <a:pt x="4864" y="7903"/>
                    <a:pt x="4803" y="7539"/>
                    <a:pt x="4712" y="7174"/>
                  </a:cubicBezTo>
                  <a:cubicBezTo>
                    <a:pt x="4165" y="4803"/>
                    <a:pt x="2919" y="2645"/>
                    <a:pt x="1156" y="943"/>
                  </a:cubicBezTo>
                  <a:cubicBezTo>
                    <a:pt x="882" y="700"/>
                    <a:pt x="609" y="456"/>
                    <a:pt x="335" y="244"/>
                  </a:cubicBezTo>
                  <a:cubicBezTo>
                    <a:pt x="214" y="152"/>
                    <a:pt x="122" y="61"/>
                    <a:pt x="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5" name="Google Shape;805;p41"/>
            <p:cNvSpPr/>
            <p:nvPr/>
          </p:nvSpPr>
          <p:spPr>
            <a:xfrm>
              <a:off x="2271515" y="2472020"/>
              <a:ext cx="14849" cy="42399"/>
            </a:xfrm>
            <a:custGeom>
              <a:avLst/>
              <a:gdLst/>
              <a:ahLst/>
              <a:cxnLst/>
              <a:rect l="l" t="t" r="r" b="b"/>
              <a:pathLst>
                <a:path w="1065" h="3041" extrusionOk="0">
                  <a:moveTo>
                    <a:pt x="1" y="1"/>
                  </a:moveTo>
                  <a:lnTo>
                    <a:pt x="1" y="1"/>
                  </a:lnTo>
                  <a:cubicBezTo>
                    <a:pt x="700" y="852"/>
                    <a:pt x="1034" y="1946"/>
                    <a:pt x="973" y="3040"/>
                  </a:cubicBezTo>
                  <a:cubicBezTo>
                    <a:pt x="1034" y="2888"/>
                    <a:pt x="1065" y="2737"/>
                    <a:pt x="1034" y="2554"/>
                  </a:cubicBezTo>
                  <a:cubicBezTo>
                    <a:pt x="1065" y="1764"/>
                    <a:pt x="821" y="974"/>
                    <a:pt x="365" y="335"/>
                  </a:cubicBezTo>
                  <a:cubicBezTo>
                    <a:pt x="274" y="214"/>
                    <a:pt x="153" y="92"/>
                    <a:pt x="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6" name="Google Shape;806;p41"/>
            <p:cNvSpPr/>
            <p:nvPr/>
          </p:nvSpPr>
          <p:spPr>
            <a:xfrm>
              <a:off x="2294827" y="2499152"/>
              <a:ext cx="30952" cy="26282"/>
            </a:xfrm>
            <a:custGeom>
              <a:avLst/>
              <a:gdLst/>
              <a:ahLst/>
              <a:cxnLst/>
              <a:rect l="l" t="t" r="r" b="b"/>
              <a:pathLst>
                <a:path w="2220" h="1885" extrusionOk="0">
                  <a:moveTo>
                    <a:pt x="0" y="0"/>
                  </a:moveTo>
                  <a:lnTo>
                    <a:pt x="0" y="0"/>
                  </a:lnTo>
                  <a:cubicBezTo>
                    <a:pt x="31" y="122"/>
                    <a:pt x="92" y="243"/>
                    <a:pt x="183" y="365"/>
                  </a:cubicBezTo>
                  <a:cubicBezTo>
                    <a:pt x="578" y="973"/>
                    <a:pt x="1125" y="1459"/>
                    <a:pt x="1794" y="1733"/>
                  </a:cubicBezTo>
                  <a:cubicBezTo>
                    <a:pt x="1915" y="1824"/>
                    <a:pt x="2067" y="1854"/>
                    <a:pt x="2219" y="1885"/>
                  </a:cubicBezTo>
                  <a:cubicBezTo>
                    <a:pt x="1308" y="1459"/>
                    <a:pt x="548" y="821"/>
                    <a:pt x="0"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41"/>
            <p:cNvSpPr/>
            <p:nvPr/>
          </p:nvSpPr>
          <p:spPr>
            <a:xfrm>
              <a:off x="2305424" y="2520763"/>
              <a:ext cx="5521" cy="34759"/>
            </a:xfrm>
            <a:custGeom>
              <a:avLst/>
              <a:gdLst/>
              <a:ahLst/>
              <a:cxnLst/>
              <a:rect l="l" t="t" r="r" b="b"/>
              <a:pathLst>
                <a:path w="396" h="2493" extrusionOk="0">
                  <a:moveTo>
                    <a:pt x="0" y="0"/>
                  </a:moveTo>
                  <a:lnTo>
                    <a:pt x="0" y="0"/>
                  </a:lnTo>
                  <a:cubicBezTo>
                    <a:pt x="122" y="396"/>
                    <a:pt x="213" y="821"/>
                    <a:pt x="244" y="1247"/>
                  </a:cubicBezTo>
                  <a:cubicBezTo>
                    <a:pt x="213" y="1672"/>
                    <a:pt x="152" y="2098"/>
                    <a:pt x="61" y="2493"/>
                  </a:cubicBezTo>
                  <a:cubicBezTo>
                    <a:pt x="274" y="2128"/>
                    <a:pt x="396" y="1672"/>
                    <a:pt x="365" y="1247"/>
                  </a:cubicBezTo>
                  <a:cubicBezTo>
                    <a:pt x="365" y="791"/>
                    <a:pt x="244" y="365"/>
                    <a:pt x="0"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41"/>
            <p:cNvSpPr/>
            <p:nvPr/>
          </p:nvSpPr>
          <p:spPr>
            <a:xfrm>
              <a:off x="2318139" y="2547463"/>
              <a:ext cx="13566" cy="24595"/>
            </a:xfrm>
            <a:custGeom>
              <a:avLst/>
              <a:gdLst/>
              <a:ahLst/>
              <a:cxnLst/>
              <a:rect l="l" t="t" r="r" b="b"/>
              <a:pathLst>
                <a:path w="973" h="1764" extrusionOk="0">
                  <a:moveTo>
                    <a:pt x="0" y="0"/>
                  </a:moveTo>
                  <a:cubicBezTo>
                    <a:pt x="0" y="365"/>
                    <a:pt x="122" y="699"/>
                    <a:pt x="304" y="1003"/>
                  </a:cubicBezTo>
                  <a:cubicBezTo>
                    <a:pt x="426" y="1307"/>
                    <a:pt x="669" y="1550"/>
                    <a:pt x="973" y="1763"/>
                  </a:cubicBezTo>
                  <a:cubicBezTo>
                    <a:pt x="760" y="1490"/>
                    <a:pt x="547" y="1216"/>
                    <a:pt x="395" y="943"/>
                  </a:cubicBezTo>
                  <a:cubicBezTo>
                    <a:pt x="122" y="456"/>
                    <a:pt x="31" y="0"/>
                    <a:pt x="0"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41"/>
            <p:cNvSpPr/>
            <p:nvPr/>
          </p:nvSpPr>
          <p:spPr>
            <a:xfrm>
              <a:off x="2285081" y="2554769"/>
              <a:ext cx="96635" cy="74077"/>
            </a:xfrm>
            <a:custGeom>
              <a:avLst/>
              <a:gdLst/>
              <a:ahLst/>
              <a:cxnLst/>
              <a:rect l="l" t="t" r="r" b="b"/>
              <a:pathLst>
                <a:path w="6931" h="5313" extrusionOk="0">
                  <a:moveTo>
                    <a:pt x="2633" y="0"/>
                  </a:moveTo>
                  <a:cubicBezTo>
                    <a:pt x="1728" y="0"/>
                    <a:pt x="805" y="292"/>
                    <a:pt x="0" y="935"/>
                  </a:cubicBezTo>
                  <a:lnTo>
                    <a:pt x="791" y="3641"/>
                  </a:lnTo>
                  <a:lnTo>
                    <a:pt x="4225" y="5312"/>
                  </a:lnTo>
                  <a:lnTo>
                    <a:pt x="6931" y="4188"/>
                  </a:lnTo>
                  <a:cubicBezTo>
                    <a:pt x="6866" y="1677"/>
                    <a:pt x="4803" y="0"/>
                    <a:pt x="263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41"/>
            <p:cNvSpPr/>
            <p:nvPr/>
          </p:nvSpPr>
          <p:spPr>
            <a:xfrm>
              <a:off x="2370688" y="2366503"/>
              <a:ext cx="91128" cy="104262"/>
            </a:xfrm>
            <a:custGeom>
              <a:avLst/>
              <a:gdLst/>
              <a:ahLst/>
              <a:cxnLst/>
              <a:rect l="l" t="t" r="r" b="b"/>
              <a:pathLst>
                <a:path w="6536" h="7478" extrusionOk="0">
                  <a:moveTo>
                    <a:pt x="2979" y="0"/>
                  </a:moveTo>
                  <a:lnTo>
                    <a:pt x="2979" y="0"/>
                  </a:lnTo>
                  <a:cubicBezTo>
                    <a:pt x="0" y="2432"/>
                    <a:pt x="1551" y="7235"/>
                    <a:pt x="5380" y="7478"/>
                  </a:cubicBezTo>
                  <a:lnTo>
                    <a:pt x="6535" y="2280"/>
                  </a:lnTo>
                  <a:lnTo>
                    <a:pt x="297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41"/>
            <p:cNvSpPr/>
            <p:nvPr/>
          </p:nvSpPr>
          <p:spPr>
            <a:xfrm>
              <a:off x="3576966" y="2348903"/>
              <a:ext cx="271251" cy="223470"/>
            </a:xfrm>
            <a:custGeom>
              <a:avLst/>
              <a:gdLst/>
              <a:ahLst/>
              <a:cxnLst/>
              <a:rect l="l" t="t" r="r" b="b"/>
              <a:pathLst>
                <a:path w="19455" h="16028" extrusionOk="0">
                  <a:moveTo>
                    <a:pt x="4787" y="0"/>
                  </a:moveTo>
                  <a:cubicBezTo>
                    <a:pt x="4245" y="0"/>
                    <a:pt x="3729" y="321"/>
                    <a:pt x="3496" y="856"/>
                  </a:cubicBezTo>
                  <a:lnTo>
                    <a:pt x="274" y="8789"/>
                  </a:lnTo>
                  <a:cubicBezTo>
                    <a:pt x="1" y="9488"/>
                    <a:pt x="335" y="10278"/>
                    <a:pt x="1004" y="10582"/>
                  </a:cubicBezTo>
                  <a:lnTo>
                    <a:pt x="14165" y="15932"/>
                  </a:lnTo>
                  <a:cubicBezTo>
                    <a:pt x="14330" y="15996"/>
                    <a:pt x="14501" y="16027"/>
                    <a:pt x="14668" y="16027"/>
                  </a:cubicBezTo>
                  <a:cubicBezTo>
                    <a:pt x="15209" y="16027"/>
                    <a:pt x="15719" y="15706"/>
                    <a:pt x="15928" y="15172"/>
                  </a:cubicBezTo>
                  <a:lnTo>
                    <a:pt x="19181" y="7239"/>
                  </a:lnTo>
                  <a:cubicBezTo>
                    <a:pt x="19454" y="6539"/>
                    <a:pt x="19120" y="5749"/>
                    <a:pt x="18421" y="5445"/>
                  </a:cubicBezTo>
                  <a:lnTo>
                    <a:pt x="5290" y="96"/>
                  </a:lnTo>
                  <a:cubicBezTo>
                    <a:pt x="5125" y="31"/>
                    <a:pt x="4954" y="0"/>
                    <a:pt x="4787"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41"/>
            <p:cNvSpPr/>
            <p:nvPr/>
          </p:nvSpPr>
          <p:spPr>
            <a:xfrm>
              <a:off x="3576966" y="2348903"/>
              <a:ext cx="271251" cy="223470"/>
            </a:xfrm>
            <a:custGeom>
              <a:avLst/>
              <a:gdLst/>
              <a:ahLst/>
              <a:cxnLst/>
              <a:rect l="l" t="t" r="r" b="b"/>
              <a:pathLst>
                <a:path w="19455" h="16028" extrusionOk="0">
                  <a:moveTo>
                    <a:pt x="4787" y="0"/>
                  </a:moveTo>
                  <a:cubicBezTo>
                    <a:pt x="4245" y="0"/>
                    <a:pt x="3729" y="321"/>
                    <a:pt x="3496" y="856"/>
                  </a:cubicBezTo>
                  <a:lnTo>
                    <a:pt x="274" y="8789"/>
                  </a:lnTo>
                  <a:cubicBezTo>
                    <a:pt x="1" y="9488"/>
                    <a:pt x="335" y="10278"/>
                    <a:pt x="1004" y="10582"/>
                  </a:cubicBezTo>
                  <a:lnTo>
                    <a:pt x="14165" y="15932"/>
                  </a:lnTo>
                  <a:cubicBezTo>
                    <a:pt x="14330" y="15996"/>
                    <a:pt x="14501" y="16027"/>
                    <a:pt x="14668" y="16027"/>
                  </a:cubicBezTo>
                  <a:cubicBezTo>
                    <a:pt x="15209" y="16027"/>
                    <a:pt x="15719" y="15706"/>
                    <a:pt x="15928" y="15172"/>
                  </a:cubicBezTo>
                  <a:lnTo>
                    <a:pt x="19181" y="7239"/>
                  </a:lnTo>
                  <a:cubicBezTo>
                    <a:pt x="19454" y="6539"/>
                    <a:pt x="19120" y="5749"/>
                    <a:pt x="18421" y="5445"/>
                  </a:cubicBezTo>
                  <a:lnTo>
                    <a:pt x="5290" y="96"/>
                  </a:lnTo>
                  <a:cubicBezTo>
                    <a:pt x="5125" y="31"/>
                    <a:pt x="4954" y="0"/>
                    <a:pt x="478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41"/>
            <p:cNvSpPr/>
            <p:nvPr/>
          </p:nvSpPr>
          <p:spPr>
            <a:xfrm>
              <a:off x="3648588" y="2304301"/>
              <a:ext cx="155124" cy="130697"/>
            </a:xfrm>
            <a:custGeom>
              <a:avLst/>
              <a:gdLst/>
              <a:ahLst/>
              <a:cxnLst/>
              <a:rect l="l" t="t" r="r" b="b"/>
              <a:pathLst>
                <a:path w="11126" h="9374" extrusionOk="0">
                  <a:moveTo>
                    <a:pt x="4875" y="0"/>
                  </a:moveTo>
                  <a:cubicBezTo>
                    <a:pt x="4407" y="0"/>
                    <a:pt x="3937" y="68"/>
                    <a:pt x="3496" y="194"/>
                  </a:cubicBezTo>
                  <a:cubicBezTo>
                    <a:pt x="2919" y="377"/>
                    <a:pt x="2372" y="711"/>
                    <a:pt x="1946" y="1137"/>
                  </a:cubicBezTo>
                  <a:cubicBezTo>
                    <a:pt x="1581" y="1532"/>
                    <a:pt x="1247" y="1957"/>
                    <a:pt x="1004" y="2413"/>
                  </a:cubicBezTo>
                  <a:cubicBezTo>
                    <a:pt x="669" y="3112"/>
                    <a:pt x="396" y="3811"/>
                    <a:pt x="214" y="4571"/>
                  </a:cubicBezTo>
                  <a:cubicBezTo>
                    <a:pt x="122" y="4814"/>
                    <a:pt x="92" y="5027"/>
                    <a:pt x="62" y="5179"/>
                  </a:cubicBezTo>
                  <a:cubicBezTo>
                    <a:pt x="31" y="5240"/>
                    <a:pt x="1" y="5301"/>
                    <a:pt x="1" y="5392"/>
                  </a:cubicBezTo>
                  <a:cubicBezTo>
                    <a:pt x="31" y="5301"/>
                    <a:pt x="62" y="5240"/>
                    <a:pt x="92" y="5179"/>
                  </a:cubicBezTo>
                  <a:lnTo>
                    <a:pt x="274" y="4571"/>
                  </a:lnTo>
                  <a:cubicBezTo>
                    <a:pt x="487" y="3872"/>
                    <a:pt x="761" y="3173"/>
                    <a:pt x="1125" y="2504"/>
                  </a:cubicBezTo>
                  <a:cubicBezTo>
                    <a:pt x="1369" y="2048"/>
                    <a:pt x="1703" y="1623"/>
                    <a:pt x="2068" y="1258"/>
                  </a:cubicBezTo>
                  <a:cubicBezTo>
                    <a:pt x="2463" y="863"/>
                    <a:pt x="2980" y="559"/>
                    <a:pt x="3557" y="377"/>
                  </a:cubicBezTo>
                  <a:cubicBezTo>
                    <a:pt x="3933" y="261"/>
                    <a:pt x="4332" y="210"/>
                    <a:pt x="4746" y="210"/>
                  </a:cubicBezTo>
                  <a:cubicBezTo>
                    <a:pt x="5638" y="210"/>
                    <a:pt x="6595" y="449"/>
                    <a:pt x="7509" y="802"/>
                  </a:cubicBezTo>
                  <a:cubicBezTo>
                    <a:pt x="8177" y="1045"/>
                    <a:pt x="8816" y="1380"/>
                    <a:pt x="9423" y="1775"/>
                  </a:cubicBezTo>
                  <a:cubicBezTo>
                    <a:pt x="9940" y="2140"/>
                    <a:pt x="10366" y="2656"/>
                    <a:pt x="10609" y="3264"/>
                  </a:cubicBezTo>
                  <a:cubicBezTo>
                    <a:pt x="10974" y="4298"/>
                    <a:pt x="11004" y="5453"/>
                    <a:pt x="10670" y="6517"/>
                  </a:cubicBezTo>
                  <a:cubicBezTo>
                    <a:pt x="10457" y="7246"/>
                    <a:pt x="10183" y="7945"/>
                    <a:pt x="9849" y="8614"/>
                  </a:cubicBezTo>
                  <a:cubicBezTo>
                    <a:pt x="9727" y="8857"/>
                    <a:pt x="9636" y="9039"/>
                    <a:pt x="9575" y="9161"/>
                  </a:cubicBezTo>
                  <a:cubicBezTo>
                    <a:pt x="9545" y="9222"/>
                    <a:pt x="9515" y="9313"/>
                    <a:pt x="9484" y="9374"/>
                  </a:cubicBezTo>
                  <a:cubicBezTo>
                    <a:pt x="9515" y="9313"/>
                    <a:pt x="9545" y="9252"/>
                    <a:pt x="9575" y="9191"/>
                  </a:cubicBezTo>
                  <a:cubicBezTo>
                    <a:pt x="9636" y="9070"/>
                    <a:pt x="9758" y="8887"/>
                    <a:pt x="9879" y="8644"/>
                  </a:cubicBezTo>
                  <a:cubicBezTo>
                    <a:pt x="10244" y="7976"/>
                    <a:pt x="10548" y="7276"/>
                    <a:pt x="10761" y="6547"/>
                  </a:cubicBezTo>
                  <a:cubicBezTo>
                    <a:pt x="11126" y="5453"/>
                    <a:pt x="11126" y="4267"/>
                    <a:pt x="10730" y="3203"/>
                  </a:cubicBezTo>
                  <a:cubicBezTo>
                    <a:pt x="10487" y="2565"/>
                    <a:pt x="10062" y="2018"/>
                    <a:pt x="9484" y="1623"/>
                  </a:cubicBezTo>
                  <a:cubicBezTo>
                    <a:pt x="8907" y="1197"/>
                    <a:pt x="8268" y="893"/>
                    <a:pt x="7600" y="620"/>
                  </a:cubicBezTo>
                  <a:cubicBezTo>
                    <a:pt x="6931" y="346"/>
                    <a:pt x="6232" y="164"/>
                    <a:pt x="5502" y="42"/>
                  </a:cubicBezTo>
                  <a:cubicBezTo>
                    <a:pt x="5295" y="14"/>
                    <a:pt x="5085" y="0"/>
                    <a:pt x="487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41"/>
            <p:cNvSpPr/>
            <p:nvPr/>
          </p:nvSpPr>
          <p:spPr>
            <a:xfrm>
              <a:off x="3549429" y="2336787"/>
              <a:ext cx="271656" cy="223289"/>
            </a:xfrm>
            <a:custGeom>
              <a:avLst/>
              <a:gdLst/>
              <a:ahLst/>
              <a:cxnLst/>
              <a:rect l="l" t="t" r="r" b="b"/>
              <a:pathLst>
                <a:path w="19484" h="16015" extrusionOk="0">
                  <a:moveTo>
                    <a:pt x="4754" y="1"/>
                  </a:moveTo>
                  <a:cubicBezTo>
                    <a:pt x="4225" y="1"/>
                    <a:pt x="3731" y="320"/>
                    <a:pt x="3526" y="843"/>
                  </a:cubicBezTo>
                  <a:lnTo>
                    <a:pt x="304" y="8807"/>
                  </a:lnTo>
                  <a:cubicBezTo>
                    <a:pt x="0" y="9506"/>
                    <a:pt x="335" y="10296"/>
                    <a:pt x="1034" y="10570"/>
                  </a:cubicBezTo>
                  <a:lnTo>
                    <a:pt x="14195" y="15919"/>
                  </a:lnTo>
                  <a:cubicBezTo>
                    <a:pt x="14354" y="15984"/>
                    <a:pt x="14520" y="16015"/>
                    <a:pt x="14684" y="16015"/>
                  </a:cubicBezTo>
                  <a:cubicBezTo>
                    <a:pt x="15212" y="16015"/>
                    <a:pt x="15726" y="15699"/>
                    <a:pt x="15958" y="15190"/>
                  </a:cubicBezTo>
                  <a:lnTo>
                    <a:pt x="19180" y="7226"/>
                  </a:lnTo>
                  <a:cubicBezTo>
                    <a:pt x="19484" y="6527"/>
                    <a:pt x="19149" y="5737"/>
                    <a:pt x="18450" y="5463"/>
                  </a:cubicBezTo>
                  <a:lnTo>
                    <a:pt x="5289" y="114"/>
                  </a:lnTo>
                  <a:cubicBezTo>
                    <a:pt x="5113" y="37"/>
                    <a:pt x="4931" y="1"/>
                    <a:pt x="475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41"/>
            <p:cNvSpPr/>
            <p:nvPr/>
          </p:nvSpPr>
          <p:spPr>
            <a:xfrm>
              <a:off x="3578667" y="2398120"/>
              <a:ext cx="223345" cy="91128"/>
            </a:xfrm>
            <a:custGeom>
              <a:avLst/>
              <a:gdLst/>
              <a:ahLst/>
              <a:cxnLst/>
              <a:rect l="l" t="t" r="r" b="b"/>
              <a:pathLst>
                <a:path w="16019" h="6536" extrusionOk="0">
                  <a:moveTo>
                    <a:pt x="0" y="0"/>
                  </a:moveTo>
                  <a:lnTo>
                    <a:pt x="0" y="0"/>
                  </a:lnTo>
                  <a:cubicBezTo>
                    <a:pt x="1034" y="669"/>
                    <a:pt x="2098" y="1277"/>
                    <a:pt x="3222" y="1794"/>
                  </a:cubicBezTo>
                  <a:cubicBezTo>
                    <a:pt x="4084" y="2166"/>
                    <a:pt x="3661" y="2414"/>
                    <a:pt x="4263" y="2414"/>
                  </a:cubicBezTo>
                  <a:cubicBezTo>
                    <a:pt x="4447" y="2414"/>
                    <a:pt x="4726" y="2391"/>
                    <a:pt x="5168" y="2341"/>
                  </a:cubicBezTo>
                  <a:cubicBezTo>
                    <a:pt x="6003" y="2260"/>
                    <a:pt x="6503" y="2209"/>
                    <a:pt x="6839" y="2209"/>
                  </a:cubicBezTo>
                  <a:cubicBezTo>
                    <a:pt x="7262" y="2209"/>
                    <a:pt x="7423" y="2290"/>
                    <a:pt x="7660" y="2493"/>
                  </a:cubicBezTo>
                  <a:cubicBezTo>
                    <a:pt x="8086" y="2827"/>
                    <a:pt x="8268" y="3313"/>
                    <a:pt x="8602" y="3496"/>
                  </a:cubicBezTo>
                  <a:cubicBezTo>
                    <a:pt x="8876" y="3617"/>
                    <a:pt x="9180" y="3769"/>
                    <a:pt x="9484" y="3861"/>
                  </a:cubicBezTo>
                  <a:cubicBezTo>
                    <a:pt x="9484" y="3861"/>
                    <a:pt x="10882" y="4438"/>
                    <a:pt x="11186" y="4529"/>
                  </a:cubicBezTo>
                  <a:cubicBezTo>
                    <a:pt x="13405" y="5137"/>
                    <a:pt x="13891" y="4620"/>
                    <a:pt x="14530" y="5532"/>
                  </a:cubicBezTo>
                  <a:cubicBezTo>
                    <a:pt x="15168" y="6475"/>
                    <a:pt x="15593" y="6535"/>
                    <a:pt x="15593" y="6535"/>
                  </a:cubicBezTo>
                  <a:lnTo>
                    <a:pt x="16019" y="5472"/>
                  </a:lnTo>
                  <a:lnTo>
                    <a:pt x="14013" y="4651"/>
                  </a:lnTo>
                  <a:cubicBezTo>
                    <a:pt x="14013" y="4651"/>
                    <a:pt x="13101" y="3891"/>
                    <a:pt x="12827" y="3739"/>
                  </a:cubicBezTo>
                  <a:cubicBezTo>
                    <a:pt x="12609" y="3594"/>
                    <a:pt x="12488" y="3313"/>
                    <a:pt x="12201" y="3313"/>
                  </a:cubicBezTo>
                  <a:cubicBezTo>
                    <a:pt x="12128" y="3313"/>
                    <a:pt x="12045" y="3331"/>
                    <a:pt x="11946" y="3374"/>
                  </a:cubicBezTo>
                  <a:cubicBezTo>
                    <a:pt x="11642" y="3501"/>
                    <a:pt x="11296" y="3564"/>
                    <a:pt x="10960" y="3564"/>
                  </a:cubicBezTo>
                  <a:cubicBezTo>
                    <a:pt x="10893" y="3564"/>
                    <a:pt x="10826" y="3562"/>
                    <a:pt x="10761" y="3557"/>
                  </a:cubicBezTo>
                  <a:cubicBezTo>
                    <a:pt x="10487" y="3557"/>
                    <a:pt x="9484" y="3405"/>
                    <a:pt x="9484" y="3405"/>
                  </a:cubicBezTo>
                  <a:lnTo>
                    <a:pt x="8633" y="3040"/>
                  </a:lnTo>
                  <a:lnTo>
                    <a:pt x="8420" y="2280"/>
                  </a:lnTo>
                  <a:lnTo>
                    <a:pt x="7630" y="1733"/>
                  </a:lnTo>
                  <a:lnTo>
                    <a:pt x="7204" y="1672"/>
                  </a:lnTo>
                  <a:lnTo>
                    <a:pt x="6140" y="1399"/>
                  </a:lnTo>
                  <a:lnTo>
                    <a:pt x="4651" y="1186"/>
                  </a:lnTo>
                  <a:lnTo>
                    <a:pt x="3131" y="821"/>
                  </a:lnTo>
                  <a:lnTo>
                    <a:pt x="2280" y="456"/>
                  </a:lnTo>
                  <a:lnTo>
                    <a:pt x="973" y="365"/>
                  </a:lnTo>
                  <a:lnTo>
                    <a:pt x="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41"/>
            <p:cNvSpPr/>
            <p:nvPr/>
          </p:nvSpPr>
          <p:spPr>
            <a:xfrm>
              <a:off x="3574010" y="2425671"/>
              <a:ext cx="212330" cy="100023"/>
            </a:xfrm>
            <a:custGeom>
              <a:avLst/>
              <a:gdLst/>
              <a:ahLst/>
              <a:cxnLst/>
              <a:rect l="l" t="t" r="r" b="b"/>
              <a:pathLst>
                <a:path w="15229" h="7174" extrusionOk="0">
                  <a:moveTo>
                    <a:pt x="0" y="0"/>
                  </a:moveTo>
                  <a:lnTo>
                    <a:pt x="2280" y="1763"/>
                  </a:lnTo>
                  <a:lnTo>
                    <a:pt x="3404" y="2736"/>
                  </a:lnTo>
                  <a:cubicBezTo>
                    <a:pt x="3404" y="2736"/>
                    <a:pt x="4924" y="3556"/>
                    <a:pt x="5411" y="3556"/>
                  </a:cubicBezTo>
                  <a:cubicBezTo>
                    <a:pt x="5866" y="3587"/>
                    <a:pt x="6322" y="3708"/>
                    <a:pt x="6748" y="3860"/>
                  </a:cubicBezTo>
                  <a:lnTo>
                    <a:pt x="7508" y="4499"/>
                  </a:lnTo>
                  <a:lnTo>
                    <a:pt x="8572" y="4924"/>
                  </a:lnTo>
                  <a:lnTo>
                    <a:pt x="9727" y="5076"/>
                  </a:lnTo>
                  <a:lnTo>
                    <a:pt x="10791" y="5106"/>
                  </a:lnTo>
                  <a:lnTo>
                    <a:pt x="11702" y="5502"/>
                  </a:lnTo>
                  <a:lnTo>
                    <a:pt x="12888" y="5988"/>
                  </a:lnTo>
                  <a:lnTo>
                    <a:pt x="14013" y="6444"/>
                  </a:lnTo>
                  <a:lnTo>
                    <a:pt x="14681" y="6717"/>
                  </a:lnTo>
                  <a:lnTo>
                    <a:pt x="14864" y="7173"/>
                  </a:lnTo>
                  <a:lnTo>
                    <a:pt x="15228" y="6201"/>
                  </a:lnTo>
                  <a:lnTo>
                    <a:pt x="12098" y="4103"/>
                  </a:lnTo>
                  <a:lnTo>
                    <a:pt x="9757" y="3830"/>
                  </a:lnTo>
                  <a:lnTo>
                    <a:pt x="7781" y="3040"/>
                  </a:lnTo>
                  <a:lnTo>
                    <a:pt x="6900" y="1976"/>
                  </a:lnTo>
                  <a:lnTo>
                    <a:pt x="5319" y="1854"/>
                  </a:lnTo>
                  <a:lnTo>
                    <a:pt x="3860" y="1459"/>
                  </a:lnTo>
                  <a:lnTo>
                    <a:pt x="2249" y="699"/>
                  </a:lnTo>
                  <a:lnTo>
                    <a:pt x="578" y="30"/>
                  </a:lnTo>
                  <a:lnTo>
                    <a:pt x="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41"/>
            <p:cNvSpPr/>
            <p:nvPr/>
          </p:nvSpPr>
          <p:spPr>
            <a:xfrm>
              <a:off x="3640362" y="2449991"/>
              <a:ext cx="64428" cy="74592"/>
            </a:xfrm>
            <a:custGeom>
              <a:avLst/>
              <a:gdLst/>
              <a:ahLst/>
              <a:cxnLst/>
              <a:rect l="l" t="t" r="r" b="b"/>
              <a:pathLst>
                <a:path w="4621" h="5350" extrusionOk="0">
                  <a:moveTo>
                    <a:pt x="183" y="0"/>
                  </a:moveTo>
                  <a:lnTo>
                    <a:pt x="1" y="426"/>
                  </a:lnTo>
                  <a:lnTo>
                    <a:pt x="1034" y="3040"/>
                  </a:lnTo>
                  <a:lnTo>
                    <a:pt x="1885" y="4225"/>
                  </a:lnTo>
                  <a:lnTo>
                    <a:pt x="4621" y="5350"/>
                  </a:lnTo>
                  <a:lnTo>
                    <a:pt x="2919" y="2645"/>
                  </a:lnTo>
                  <a:lnTo>
                    <a:pt x="1612" y="1763"/>
                  </a:lnTo>
                  <a:lnTo>
                    <a:pt x="518" y="426"/>
                  </a:lnTo>
                  <a:lnTo>
                    <a:pt x="18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41"/>
            <p:cNvSpPr/>
            <p:nvPr/>
          </p:nvSpPr>
          <p:spPr>
            <a:xfrm>
              <a:off x="3620620" y="2475250"/>
              <a:ext cx="136051" cy="66129"/>
            </a:xfrm>
            <a:custGeom>
              <a:avLst/>
              <a:gdLst/>
              <a:ahLst/>
              <a:cxnLst/>
              <a:rect l="l" t="t" r="r" b="b"/>
              <a:pathLst>
                <a:path w="9758" h="4743" extrusionOk="0">
                  <a:moveTo>
                    <a:pt x="1" y="0"/>
                  </a:moveTo>
                  <a:lnTo>
                    <a:pt x="1824" y="1702"/>
                  </a:lnTo>
                  <a:lnTo>
                    <a:pt x="2128" y="3161"/>
                  </a:lnTo>
                  <a:lnTo>
                    <a:pt x="3922" y="3891"/>
                  </a:lnTo>
                  <a:lnTo>
                    <a:pt x="5989" y="4742"/>
                  </a:lnTo>
                  <a:lnTo>
                    <a:pt x="7356" y="4134"/>
                  </a:lnTo>
                  <a:lnTo>
                    <a:pt x="9059" y="3952"/>
                  </a:lnTo>
                  <a:lnTo>
                    <a:pt x="9758" y="3982"/>
                  </a:lnTo>
                  <a:lnTo>
                    <a:pt x="8359" y="3405"/>
                  </a:lnTo>
                  <a:lnTo>
                    <a:pt x="6657" y="3496"/>
                  </a:lnTo>
                  <a:lnTo>
                    <a:pt x="5320" y="3313"/>
                  </a:lnTo>
                  <a:lnTo>
                    <a:pt x="3952" y="2128"/>
                  </a:lnTo>
                  <a:lnTo>
                    <a:pt x="2402" y="1520"/>
                  </a:lnTo>
                  <a:lnTo>
                    <a:pt x="1976" y="791"/>
                  </a:lnTo>
                  <a:lnTo>
                    <a:pt x="1216" y="274"/>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41"/>
            <p:cNvSpPr/>
            <p:nvPr/>
          </p:nvSpPr>
          <p:spPr>
            <a:xfrm>
              <a:off x="3586712" y="2368451"/>
              <a:ext cx="225060" cy="89009"/>
            </a:xfrm>
            <a:custGeom>
              <a:avLst/>
              <a:gdLst/>
              <a:ahLst/>
              <a:cxnLst/>
              <a:rect l="l" t="t" r="r" b="b"/>
              <a:pathLst>
                <a:path w="16142" h="6384" extrusionOk="0">
                  <a:moveTo>
                    <a:pt x="6992" y="1"/>
                  </a:moveTo>
                  <a:lnTo>
                    <a:pt x="5472" y="365"/>
                  </a:lnTo>
                  <a:lnTo>
                    <a:pt x="3284" y="882"/>
                  </a:lnTo>
                  <a:lnTo>
                    <a:pt x="670" y="426"/>
                  </a:lnTo>
                  <a:lnTo>
                    <a:pt x="275" y="31"/>
                  </a:lnTo>
                  <a:lnTo>
                    <a:pt x="1" y="761"/>
                  </a:lnTo>
                  <a:lnTo>
                    <a:pt x="2007" y="1399"/>
                  </a:lnTo>
                  <a:lnTo>
                    <a:pt x="3405" y="1976"/>
                  </a:lnTo>
                  <a:lnTo>
                    <a:pt x="4256" y="1551"/>
                  </a:lnTo>
                  <a:lnTo>
                    <a:pt x="5168" y="1186"/>
                  </a:lnTo>
                  <a:lnTo>
                    <a:pt x="6810" y="1186"/>
                  </a:lnTo>
                  <a:lnTo>
                    <a:pt x="7478" y="1460"/>
                  </a:lnTo>
                  <a:lnTo>
                    <a:pt x="8603" y="2159"/>
                  </a:lnTo>
                  <a:cubicBezTo>
                    <a:pt x="8603" y="2159"/>
                    <a:pt x="9849" y="2493"/>
                    <a:pt x="10548" y="2706"/>
                  </a:cubicBezTo>
                  <a:cubicBezTo>
                    <a:pt x="11080" y="2892"/>
                    <a:pt x="11635" y="2985"/>
                    <a:pt x="12194" y="2985"/>
                  </a:cubicBezTo>
                  <a:cubicBezTo>
                    <a:pt x="12273" y="2985"/>
                    <a:pt x="12353" y="2983"/>
                    <a:pt x="12433" y="2979"/>
                  </a:cubicBezTo>
                  <a:cubicBezTo>
                    <a:pt x="12443" y="2978"/>
                    <a:pt x="12454" y="2978"/>
                    <a:pt x="12465" y="2978"/>
                  </a:cubicBezTo>
                  <a:cubicBezTo>
                    <a:pt x="12782" y="2978"/>
                    <a:pt x="13411" y="3377"/>
                    <a:pt x="13557" y="3435"/>
                  </a:cubicBezTo>
                  <a:cubicBezTo>
                    <a:pt x="13922" y="3739"/>
                    <a:pt x="14287" y="4043"/>
                    <a:pt x="14621" y="4378"/>
                  </a:cubicBezTo>
                  <a:lnTo>
                    <a:pt x="15928" y="6384"/>
                  </a:lnTo>
                  <a:lnTo>
                    <a:pt x="16141" y="5867"/>
                  </a:lnTo>
                  <a:lnTo>
                    <a:pt x="16111" y="5381"/>
                  </a:lnTo>
                  <a:lnTo>
                    <a:pt x="15594" y="3557"/>
                  </a:lnTo>
                  <a:lnTo>
                    <a:pt x="14409" y="2554"/>
                  </a:lnTo>
                  <a:lnTo>
                    <a:pt x="12889" y="2402"/>
                  </a:lnTo>
                  <a:lnTo>
                    <a:pt x="10518" y="1946"/>
                  </a:lnTo>
                  <a:lnTo>
                    <a:pt x="8633" y="1064"/>
                  </a:lnTo>
                  <a:lnTo>
                    <a:pt x="699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41"/>
            <p:cNvSpPr/>
            <p:nvPr/>
          </p:nvSpPr>
          <p:spPr>
            <a:xfrm>
              <a:off x="3592233" y="2346422"/>
              <a:ext cx="61877" cy="17805"/>
            </a:xfrm>
            <a:custGeom>
              <a:avLst/>
              <a:gdLst/>
              <a:ahLst/>
              <a:cxnLst/>
              <a:rect l="l" t="t" r="r" b="b"/>
              <a:pathLst>
                <a:path w="4438" h="1277" extrusionOk="0">
                  <a:moveTo>
                    <a:pt x="3252" y="0"/>
                  </a:moveTo>
                  <a:lnTo>
                    <a:pt x="243" y="699"/>
                  </a:lnTo>
                  <a:lnTo>
                    <a:pt x="0" y="1246"/>
                  </a:lnTo>
                  <a:lnTo>
                    <a:pt x="1733" y="1277"/>
                  </a:lnTo>
                  <a:lnTo>
                    <a:pt x="3374" y="1125"/>
                  </a:lnTo>
                  <a:lnTo>
                    <a:pt x="4438" y="486"/>
                  </a:lnTo>
                  <a:lnTo>
                    <a:pt x="3252"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41"/>
            <p:cNvSpPr/>
            <p:nvPr/>
          </p:nvSpPr>
          <p:spPr>
            <a:xfrm>
              <a:off x="3550698" y="2335658"/>
              <a:ext cx="269550" cy="224893"/>
            </a:xfrm>
            <a:custGeom>
              <a:avLst/>
              <a:gdLst/>
              <a:ahLst/>
              <a:cxnLst/>
              <a:rect l="l" t="t" r="r" b="b"/>
              <a:pathLst>
                <a:path w="19333" h="16130" extrusionOk="0">
                  <a:moveTo>
                    <a:pt x="4690" y="1"/>
                  </a:moveTo>
                  <a:cubicBezTo>
                    <a:pt x="4384" y="1"/>
                    <a:pt x="4077" y="96"/>
                    <a:pt x="3830" y="286"/>
                  </a:cubicBezTo>
                  <a:cubicBezTo>
                    <a:pt x="3617" y="438"/>
                    <a:pt x="3465" y="620"/>
                    <a:pt x="3374" y="863"/>
                  </a:cubicBezTo>
                  <a:cubicBezTo>
                    <a:pt x="3283" y="1076"/>
                    <a:pt x="3192" y="1289"/>
                    <a:pt x="3101" y="1502"/>
                  </a:cubicBezTo>
                  <a:cubicBezTo>
                    <a:pt x="2766" y="2322"/>
                    <a:pt x="2432" y="3173"/>
                    <a:pt x="2098" y="3964"/>
                  </a:cubicBezTo>
                  <a:lnTo>
                    <a:pt x="213" y="8675"/>
                  </a:lnTo>
                  <a:cubicBezTo>
                    <a:pt x="122" y="8857"/>
                    <a:pt x="61" y="9070"/>
                    <a:pt x="31" y="9283"/>
                  </a:cubicBezTo>
                  <a:cubicBezTo>
                    <a:pt x="0" y="9496"/>
                    <a:pt x="31" y="9708"/>
                    <a:pt x="122" y="9891"/>
                  </a:cubicBezTo>
                  <a:cubicBezTo>
                    <a:pt x="274" y="10286"/>
                    <a:pt x="578" y="10620"/>
                    <a:pt x="973" y="10742"/>
                  </a:cubicBezTo>
                  <a:lnTo>
                    <a:pt x="3040" y="11593"/>
                  </a:lnTo>
                  <a:lnTo>
                    <a:pt x="6748" y="13082"/>
                  </a:lnTo>
                  <a:lnTo>
                    <a:pt x="12128" y="15240"/>
                  </a:lnTo>
                  <a:lnTo>
                    <a:pt x="13587" y="15818"/>
                  </a:lnTo>
                  <a:lnTo>
                    <a:pt x="13982" y="15970"/>
                  </a:lnTo>
                  <a:cubicBezTo>
                    <a:pt x="14013" y="15970"/>
                    <a:pt x="14043" y="16000"/>
                    <a:pt x="14104" y="16000"/>
                  </a:cubicBezTo>
                  <a:cubicBezTo>
                    <a:pt x="14074" y="15970"/>
                    <a:pt x="14013" y="15970"/>
                    <a:pt x="13982" y="15939"/>
                  </a:cubicBezTo>
                  <a:lnTo>
                    <a:pt x="13587" y="15787"/>
                  </a:lnTo>
                  <a:lnTo>
                    <a:pt x="12159" y="15180"/>
                  </a:lnTo>
                  <a:lnTo>
                    <a:pt x="6779" y="12961"/>
                  </a:lnTo>
                  <a:lnTo>
                    <a:pt x="3101" y="11441"/>
                  </a:lnTo>
                  <a:lnTo>
                    <a:pt x="1034" y="10590"/>
                  </a:lnTo>
                  <a:cubicBezTo>
                    <a:pt x="487" y="10377"/>
                    <a:pt x="152" y="9860"/>
                    <a:pt x="213" y="9283"/>
                  </a:cubicBezTo>
                  <a:cubicBezTo>
                    <a:pt x="213" y="9100"/>
                    <a:pt x="274" y="8918"/>
                    <a:pt x="365" y="8736"/>
                  </a:cubicBezTo>
                  <a:cubicBezTo>
                    <a:pt x="973" y="7246"/>
                    <a:pt x="1611" y="5666"/>
                    <a:pt x="2280" y="4055"/>
                  </a:cubicBezTo>
                  <a:lnTo>
                    <a:pt x="3283" y="1562"/>
                  </a:lnTo>
                  <a:lnTo>
                    <a:pt x="3557" y="924"/>
                  </a:lnTo>
                  <a:cubicBezTo>
                    <a:pt x="3648" y="742"/>
                    <a:pt x="3769" y="559"/>
                    <a:pt x="3921" y="438"/>
                  </a:cubicBezTo>
                  <a:cubicBezTo>
                    <a:pt x="4152" y="284"/>
                    <a:pt x="4420" y="203"/>
                    <a:pt x="4693" y="203"/>
                  </a:cubicBezTo>
                  <a:cubicBezTo>
                    <a:pt x="4851" y="203"/>
                    <a:pt x="5012" y="230"/>
                    <a:pt x="5168" y="286"/>
                  </a:cubicBezTo>
                  <a:lnTo>
                    <a:pt x="14925" y="4237"/>
                  </a:lnTo>
                  <a:lnTo>
                    <a:pt x="17113" y="5119"/>
                  </a:lnTo>
                  <a:lnTo>
                    <a:pt x="18147" y="5544"/>
                  </a:lnTo>
                  <a:cubicBezTo>
                    <a:pt x="18511" y="5635"/>
                    <a:pt x="18785" y="5879"/>
                    <a:pt x="18967" y="6182"/>
                  </a:cubicBezTo>
                  <a:cubicBezTo>
                    <a:pt x="19119" y="6486"/>
                    <a:pt x="19150" y="6821"/>
                    <a:pt x="19058" y="7155"/>
                  </a:cubicBezTo>
                  <a:cubicBezTo>
                    <a:pt x="18967" y="7459"/>
                    <a:pt x="18815" y="7793"/>
                    <a:pt x="18694" y="8097"/>
                  </a:cubicBezTo>
                  <a:cubicBezTo>
                    <a:pt x="18451" y="8705"/>
                    <a:pt x="18207" y="9313"/>
                    <a:pt x="17964" y="9860"/>
                  </a:cubicBezTo>
                  <a:lnTo>
                    <a:pt x="15806" y="15240"/>
                  </a:lnTo>
                  <a:cubicBezTo>
                    <a:pt x="15624" y="15727"/>
                    <a:pt x="15137" y="16061"/>
                    <a:pt x="14621" y="16091"/>
                  </a:cubicBezTo>
                  <a:cubicBezTo>
                    <a:pt x="14438" y="16091"/>
                    <a:pt x="14256" y="16061"/>
                    <a:pt x="14074" y="16000"/>
                  </a:cubicBezTo>
                  <a:lnTo>
                    <a:pt x="14074" y="16000"/>
                  </a:lnTo>
                  <a:cubicBezTo>
                    <a:pt x="14224" y="16075"/>
                    <a:pt x="14374" y="16130"/>
                    <a:pt x="14524" y="16130"/>
                  </a:cubicBezTo>
                  <a:cubicBezTo>
                    <a:pt x="14556" y="16130"/>
                    <a:pt x="14588" y="16127"/>
                    <a:pt x="14621" y="16122"/>
                  </a:cubicBezTo>
                  <a:cubicBezTo>
                    <a:pt x="14833" y="16122"/>
                    <a:pt x="15077" y="16091"/>
                    <a:pt x="15259" y="15970"/>
                  </a:cubicBezTo>
                  <a:cubicBezTo>
                    <a:pt x="15533" y="15818"/>
                    <a:pt x="15776" y="15575"/>
                    <a:pt x="15897" y="15301"/>
                  </a:cubicBezTo>
                  <a:cubicBezTo>
                    <a:pt x="16414" y="14025"/>
                    <a:pt x="17174" y="12201"/>
                    <a:pt x="18116" y="9952"/>
                  </a:cubicBezTo>
                  <a:lnTo>
                    <a:pt x="18846" y="8158"/>
                  </a:lnTo>
                  <a:cubicBezTo>
                    <a:pt x="18967" y="7854"/>
                    <a:pt x="19089" y="7550"/>
                    <a:pt x="19210" y="7216"/>
                  </a:cubicBezTo>
                  <a:cubicBezTo>
                    <a:pt x="19332" y="6851"/>
                    <a:pt x="19271" y="6456"/>
                    <a:pt x="19089" y="6122"/>
                  </a:cubicBezTo>
                  <a:cubicBezTo>
                    <a:pt x="18906" y="5787"/>
                    <a:pt x="18603" y="5514"/>
                    <a:pt x="18207" y="5423"/>
                  </a:cubicBezTo>
                  <a:lnTo>
                    <a:pt x="17174" y="4997"/>
                  </a:lnTo>
                  <a:lnTo>
                    <a:pt x="14985" y="4085"/>
                  </a:lnTo>
                  <a:lnTo>
                    <a:pt x="5228" y="103"/>
                  </a:lnTo>
                  <a:cubicBezTo>
                    <a:pt x="5057" y="35"/>
                    <a:pt x="4874" y="1"/>
                    <a:pt x="469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41"/>
            <p:cNvSpPr/>
            <p:nvPr/>
          </p:nvSpPr>
          <p:spPr>
            <a:xfrm>
              <a:off x="3876803" y="2495561"/>
              <a:ext cx="451361" cy="390850"/>
            </a:xfrm>
            <a:custGeom>
              <a:avLst/>
              <a:gdLst/>
              <a:ahLst/>
              <a:cxnLst/>
              <a:rect l="l" t="t" r="r" b="b"/>
              <a:pathLst>
                <a:path w="32373" h="28033" extrusionOk="0">
                  <a:moveTo>
                    <a:pt x="17995" y="1"/>
                  </a:moveTo>
                  <a:cubicBezTo>
                    <a:pt x="17843" y="1"/>
                    <a:pt x="17661" y="31"/>
                    <a:pt x="17478" y="31"/>
                  </a:cubicBezTo>
                  <a:cubicBezTo>
                    <a:pt x="16080" y="122"/>
                    <a:pt x="14682" y="426"/>
                    <a:pt x="13375" y="943"/>
                  </a:cubicBezTo>
                  <a:cubicBezTo>
                    <a:pt x="10518" y="2037"/>
                    <a:pt x="8086" y="4013"/>
                    <a:pt x="6475" y="6627"/>
                  </a:cubicBezTo>
                  <a:cubicBezTo>
                    <a:pt x="4773" y="9423"/>
                    <a:pt x="4043" y="12737"/>
                    <a:pt x="4499" y="15989"/>
                  </a:cubicBezTo>
                  <a:cubicBezTo>
                    <a:pt x="4528" y="16188"/>
                    <a:pt x="4556" y="16387"/>
                    <a:pt x="4585" y="16587"/>
                  </a:cubicBezTo>
                  <a:lnTo>
                    <a:pt x="4585" y="16587"/>
                  </a:lnTo>
                  <a:lnTo>
                    <a:pt x="153" y="22767"/>
                  </a:lnTo>
                  <a:lnTo>
                    <a:pt x="1" y="22950"/>
                  </a:lnTo>
                  <a:lnTo>
                    <a:pt x="244" y="22919"/>
                  </a:lnTo>
                  <a:lnTo>
                    <a:pt x="6776" y="21896"/>
                  </a:lnTo>
                  <a:lnTo>
                    <a:pt x="6776" y="21896"/>
                  </a:lnTo>
                  <a:cubicBezTo>
                    <a:pt x="8721" y="24762"/>
                    <a:pt x="11628" y="26783"/>
                    <a:pt x="14986" y="27630"/>
                  </a:cubicBezTo>
                  <a:cubicBezTo>
                    <a:pt x="15503" y="27752"/>
                    <a:pt x="16019" y="27843"/>
                    <a:pt x="16536" y="27904"/>
                  </a:cubicBezTo>
                  <a:lnTo>
                    <a:pt x="17296" y="27995"/>
                  </a:lnTo>
                  <a:cubicBezTo>
                    <a:pt x="17539" y="28026"/>
                    <a:pt x="17813" y="28026"/>
                    <a:pt x="18056" y="28026"/>
                  </a:cubicBezTo>
                  <a:cubicBezTo>
                    <a:pt x="18192" y="28030"/>
                    <a:pt x="18327" y="28032"/>
                    <a:pt x="18463" y="28032"/>
                  </a:cubicBezTo>
                  <a:cubicBezTo>
                    <a:pt x="20211" y="28032"/>
                    <a:pt x="21952" y="27671"/>
                    <a:pt x="23588" y="27023"/>
                  </a:cubicBezTo>
                  <a:cubicBezTo>
                    <a:pt x="25108" y="26415"/>
                    <a:pt x="26475" y="25533"/>
                    <a:pt x="27691" y="24469"/>
                  </a:cubicBezTo>
                  <a:lnTo>
                    <a:pt x="28482" y="23709"/>
                  </a:lnTo>
                  <a:lnTo>
                    <a:pt x="29150" y="22950"/>
                  </a:lnTo>
                  <a:cubicBezTo>
                    <a:pt x="29363" y="22706"/>
                    <a:pt x="29545" y="22463"/>
                    <a:pt x="29728" y="22190"/>
                  </a:cubicBezTo>
                  <a:cubicBezTo>
                    <a:pt x="29910" y="21946"/>
                    <a:pt x="30093" y="21703"/>
                    <a:pt x="30245" y="21460"/>
                  </a:cubicBezTo>
                  <a:cubicBezTo>
                    <a:pt x="30761" y="20609"/>
                    <a:pt x="31187" y="19728"/>
                    <a:pt x="31521" y="18816"/>
                  </a:cubicBezTo>
                  <a:cubicBezTo>
                    <a:pt x="31643" y="18421"/>
                    <a:pt x="31764" y="18086"/>
                    <a:pt x="31825" y="17782"/>
                  </a:cubicBezTo>
                  <a:cubicBezTo>
                    <a:pt x="31886" y="17478"/>
                    <a:pt x="31947" y="17235"/>
                    <a:pt x="32008" y="17022"/>
                  </a:cubicBezTo>
                  <a:cubicBezTo>
                    <a:pt x="32038" y="16840"/>
                    <a:pt x="32068" y="16658"/>
                    <a:pt x="32099" y="16566"/>
                  </a:cubicBezTo>
                  <a:cubicBezTo>
                    <a:pt x="32129" y="16475"/>
                    <a:pt x="32129" y="16415"/>
                    <a:pt x="32129" y="16414"/>
                  </a:cubicBezTo>
                  <a:lnTo>
                    <a:pt x="32129" y="16414"/>
                  </a:lnTo>
                  <a:cubicBezTo>
                    <a:pt x="32129" y="16414"/>
                    <a:pt x="32099" y="16445"/>
                    <a:pt x="32068" y="16566"/>
                  </a:cubicBezTo>
                  <a:cubicBezTo>
                    <a:pt x="32038" y="16688"/>
                    <a:pt x="32008" y="16810"/>
                    <a:pt x="31977" y="17022"/>
                  </a:cubicBezTo>
                  <a:cubicBezTo>
                    <a:pt x="31916" y="17235"/>
                    <a:pt x="31856" y="17478"/>
                    <a:pt x="31795" y="17782"/>
                  </a:cubicBezTo>
                  <a:lnTo>
                    <a:pt x="31460" y="18785"/>
                  </a:lnTo>
                  <a:cubicBezTo>
                    <a:pt x="31096" y="19697"/>
                    <a:pt x="30670" y="20579"/>
                    <a:pt x="30153" y="21399"/>
                  </a:cubicBezTo>
                  <a:cubicBezTo>
                    <a:pt x="30032" y="21643"/>
                    <a:pt x="29819" y="21886"/>
                    <a:pt x="29667" y="22129"/>
                  </a:cubicBezTo>
                  <a:cubicBezTo>
                    <a:pt x="29485" y="22402"/>
                    <a:pt x="29272" y="22646"/>
                    <a:pt x="29059" y="22889"/>
                  </a:cubicBezTo>
                  <a:lnTo>
                    <a:pt x="28421" y="23649"/>
                  </a:lnTo>
                  <a:lnTo>
                    <a:pt x="27631" y="24378"/>
                  </a:lnTo>
                  <a:cubicBezTo>
                    <a:pt x="26415" y="25442"/>
                    <a:pt x="25047" y="26293"/>
                    <a:pt x="23558" y="26901"/>
                  </a:cubicBezTo>
                  <a:cubicBezTo>
                    <a:pt x="21931" y="27546"/>
                    <a:pt x="20226" y="27881"/>
                    <a:pt x="18492" y="27881"/>
                  </a:cubicBezTo>
                  <a:cubicBezTo>
                    <a:pt x="18347" y="27881"/>
                    <a:pt x="18201" y="27878"/>
                    <a:pt x="18056" y="27874"/>
                  </a:cubicBezTo>
                  <a:cubicBezTo>
                    <a:pt x="17813" y="27874"/>
                    <a:pt x="17539" y="27874"/>
                    <a:pt x="17296" y="27843"/>
                  </a:cubicBezTo>
                  <a:lnTo>
                    <a:pt x="16536" y="27752"/>
                  </a:lnTo>
                  <a:cubicBezTo>
                    <a:pt x="16019" y="27691"/>
                    <a:pt x="15503" y="27600"/>
                    <a:pt x="15016" y="27478"/>
                  </a:cubicBezTo>
                  <a:cubicBezTo>
                    <a:pt x="11703" y="26658"/>
                    <a:pt x="8785" y="24591"/>
                    <a:pt x="6901" y="21764"/>
                  </a:cubicBezTo>
                  <a:lnTo>
                    <a:pt x="6870" y="21703"/>
                  </a:lnTo>
                  <a:lnTo>
                    <a:pt x="6809" y="21703"/>
                  </a:lnTo>
                  <a:lnTo>
                    <a:pt x="438" y="22702"/>
                  </a:lnTo>
                  <a:lnTo>
                    <a:pt x="438" y="22702"/>
                  </a:lnTo>
                  <a:lnTo>
                    <a:pt x="4743" y="16658"/>
                  </a:lnTo>
                  <a:lnTo>
                    <a:pt x="4773" y="16627"/>
                  </a:lnTo>
                  <a:lnTo>
                    <a:pt x="4773" y="16597"/>
                  </a:lnTo>
                  <a:cubicBezTo>
                    <a:pt x="4743" y="16384"/>
                    <a:pt x="4712" y="16171"/>
                    <a:pt x="4682" y="15959"/>
                  </a:cubicBezTo>
                  <a:cubicBezTo>
                    <a:pt x="4256" y="12767"/>
                    <a:pt x="4925" y="9484"/>
                    <a:pt x="6627" y="6749"/>
                  </a:cubicBezTo>
                  <a:cubicBezTo>
                    <a:pt x="8238" y="4195"/>
                    <a:pt x="10609" y="2220"/>
                    <a:pt x="13436" y="1125"/>
                  </a:cubicBezTo>
                  <a:cubicBezTo>
                    <a:pt x="14712" y="609"/>
                    <a:pt x="16111" y="305"/>
                    <a:pt x="17478" y="244"/>
                  </a:cubicBezTo>
                  <a:cubicBezTo>
                    <a:pt x="17661" y="214"/>
                    <a:pt x="17813" y="183"/>
                    <a:pt x="17995" y="183"/>
                  </a:cubicBezTo>
                  <a:lnTo>
                    <a:pt x="18512" y="183"/>
                  </a:lnTo>
                  <a:cubicBezTo>
                    <a:pt x="18679" y="198"/>
                    <a:pt x="18839" y="198"/>
                    <a:pt x="18998" y="198"/>
                  </a:cubicBezTo>
                  <a:cubicBezTo>
                    <a:pt x="19158" y="198"/>
                    <a:pt x="19317" y="198"/>
                    <a:pt x="19484" y="214"/>
                  </a:cubicBezTo>
                  <a:cubicBezTo>
                    <a:pt x="20123" y="274"/>
                    <a:pt x="20761" y="396"/>
                    <a:pt x="21399" y="518"/>
                  </a:cubicBezTo>
                  <a:cubicBezTo>
                    <a:pt x="22585" y="791"/>
                    <a:pt x="23740" y="1217"/>
                    <a:pt x="24834" y="1764"/>
                  </a:cubicBezTo>
                  <a:cubicBezTo>
                    <a:pt x="25351" y="2037"/>
                    <a:pt x="25837" y="2341"/>
                    <a:pt x="26324" y="2676"/>
                  </a:cubicBezTo>
                  <a:cubicBezTo>
                    <a:pt x="26536" y="2858"/>
                    <a:pt x="26779" y="3010"/>
                    <a:pt x="26992" y="3192"/>
                  </a:cubicBezTo>
                  <a:lnTo>
                    <a:pt x="27631" y="3709"/>
                  </a:lnTo>
                  <a:cubicBezTo>
                    <a:pt x="29090" y="5016"/>
                    <a:pt x="30245" y="6597"/>
                    <a:pt x="31035" y="8390"/>
                  </a:cubicBezTo>
                  <a:cubicBezTo>
                    <a:pt x="31643" y="9727"/>
                    <a:pt x="32038" y="11186"/>
                    <a:pt x="32190" y="12645"/>
                  </a:cubicBezTo>
                  <a:cubicBezTo>
                    <a:pt x="32190" y="12949"/>
                    <a:pt x="32220" y="13223"/>
                    <a:pt x="32251" y="13496"/>
                  </a:cubicBezTo>
                  <a:cubicBezTo>
                    <a:pt x="32281" y="13770"/>
                    <a:pt x="32251" y="14044"/>
                    <a:pt x="32251" y="14256"/>
                  </a:cubicBezTo>
                  <a:cubicBezTo>
                    <a:pt x="32251" y="14500"/>
                    <a:pt x="32251" y="14712"/>
                    <a:pt x="32251" y="14925"/>
                  </a:cubicBezTo>
                  <a:cubicBezTo>
                    <a:pt x="32251" y="15107"/>
                    <a:pt x="32190" y="15290"/>
                    <a:pt x="32190" y="15442"/>
                  </a:cubicBezTo>
                  <a:lnTo>
                    <a:pt x="32129" y="16171"/>
                  </a:lnTo>
                  <a:lnTo>
                    <a:pt x="32129" y="16414"/>
                  </a:lnTo>
                  <a:cubicBezTo>
                    <a:pt x="32129" y="16414"/>
                    <a:pt x="32159" y="16323"/>
                    <a:pt x="32190" y="16141"/>
                  </a:cubicBezTo>
                  <a:cubicBezTo>
                    <a:pt x="32220" y="15989"/>
                    <a:pt x="32251" y="15746"/>
                    <a:pt x="32281" y="15411"/>
                  </a:cubicBezTo>
                  <a:cubicBezTo>
                    <a:pt x="32311" y="15259"/>
                    <a:pt x="32342" y="15077"/>
                    <a:pt x="32342" y="14895"/>
                  </a:cubicBezTo>
                  <a:cubicBezTo>
                    <a:pt x="32372" y="14682"/>
                    <a:pt x="32372" y="14469"/>
                    <a:pt x="32372" y="14226"/>
                  </a:cubicBezTo>
                  <a:cubicBezTo>
                    <a:pt x="32372" y="14013"/>
                    <a:pt x="32372" y="13740"/>
                    <a:pt x="32372" y="13466"/>
                  </a:cubicBezTo>
                  <a:cubicBezTo>
                    <a:pt x="32342" y="13193"/>
                    <a:pt x="32311" y="12919"/>
                    <a:pt x="32311" y="12615"/>
                  </a:cubicBezTo>
                  <a:cubicBezTo>
                    <a:pt x="31977" y="9150"/>
                    <a:pt x="30336" y="5898"/>
                    <a:pt x="27752" y="3588"/>
                  </a:cubicBezTo>
                  <a:lnTo>
                    <a:pt x="27114" y="3040"/>
                  </a:lnTo>
                  <a:cubicBezTo>
                    <a:pt x="26901" y="2858"/>
                    <a:pt x="26658" y="2706"/>
                    <a:pt x="26415" y="2554"/>
                  </a:cubicBezTo>
                  <a:cubicBezTo>
                    <a:pt x="25959" y="2189"/>
                    <a:pt x="25442" y="1885"/>
                    <a:pt x="24925" y="1612"/>
                  </a:cubicBezTo>
                  <a:cubicBezTo>
                    <a:pt x="23831" y="1034"/>
                    <a:pt x="22676" y="609"/>
                    <a:pt x="21460" y="335"/>
                  </a:cubicBezTo>
                  <a:cubicBezTo>
                    <a:pt x="20822" y="183"/>
                    <a:pt x="20153" y="92"/>
                    <a:pt x="19515" y="31"/>
                  </a:cubicBezTo>
                  <a:cubicBezTo>
                    <a:pt x="19181" y="1"/>
                    <a:pt x="18846" y="1"/>
                    <a:pt x="1851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41"/>
            <p:cNvSpPr/>
            <p:nvPr/>
          </p:nvSpPr>
          <p:spPr>
            <a:xfrm>
              <a:off x="4047599" y="2616763"/>
              <a:ext cx="172064" cy="176317"/>
            </a:xfrm>
            <a:custGeom>
              <a:avLst/>
              <a:gdLst/>
              <a:ahLst/>
              <a:cxnLst/>
              <a:rect l="l" t="t" r="r" b="b"/>
              <a:pathLst>
                <a:path w="12341" h="12646" extrusionOk="0">
                  <a:moveTo>
                    <a:pt x="1794" y="1"/>
                  </a:moveTo>
                  <a:lnTo>
                    <a:pt x="0" y="12646"/>
                  </a:lnTo>
                  <a:lnTo>
                    <a:pt x="12341" y="12646"/>
                  </a:lnTo>
                  <a:lnTo>
                    <a:pt x="10669" y="1"/>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41"/>
            <p:cNvSpPr/>
            <p:nvPr/>
          </p:nvSpPr>
          <p:spPr>
            <a:xfrm>
              <a:off x="4086582" y="2642194"/>
              <a:ext cx="94516" cy="38635"/>
            </a:xfrm>
            <a:custGeom>
              <a:avLst/>
              <a:gdLst/>
              <a:ahLst/>
              <a:cxnLst/>
              <a:rect l="l" t="t" r="r" b="b"/>
              <a:pathLst>
                <a:path w="6779" h="2771" extrusionOk="0">
                  <a:moveTo>
                    <a:pt x="6749" y="1"/>
                  </a:moveTo>
                  <a:cubicBezTo>
                    <a:pt x="6627" y="426"/>
                    <a:pt x="6414" y="852"/>
                    <a:pt x="6201" y="1217"/>
                  </a:cubicBezTo>
                  <a:cubicBezTo>
                    <a:pt x="5928" y="1642"/>
                    <a:pt x="5563" y="1946"/>
                    <a:pt x="5138" y="2189"/>
                  </a:cubicBezTo>
                  <a:cubicBezTo>
                    <a:pt x="4645" y="2435"/>
                    <a:pt x="4128" y="2559"/>
                    <a:pt x="3586" y="2559"/>
                  </a:cubicBezTo>
                  <a:cubicBezTo>
                    <a:pt x="3526" y="2559"/>
                    <a:pt x="3466" y="2557"/>
                    <a:pt x="3405" y="2554"/>
                  </a:cubicBezTo>
                  <a:cubicBezTo>
                    <a:pt x="3356" y="2557"/>
                    <a:pt x="3307" y="2558"/>
                    <a:pt x="3259" y="2558"/>
                  </a:cubicBezTo>
                  <a:cubicBezTo>
                    <a:pt x="2730" y="2558"/>
                    <a:pt x="2204" y="2409"/>
                    <a:pt x="1703" y="2159"/>
                  </a:cubicBezTo>
                  <a:cubicBezTo>
                    <a:pt x="1277" y="1916"/>
                    <a:pt x="913" y="1581"/>
                    <a:pt x="639" y="1217"/>
                  </a:cubicBezTo>
                  <a:cubicBezTo>
                    <a:pt x="365" y="821"/>
                    <a:pt x="153" y="426"/>
                    <a:pt x="1" y="31"/>
                  </a:cubicBezTo>
                  <a:lnTo>
                    <a:pt x="1" y="31"/>
                  </a:lnTo>
                  <a:cubicBezTo>
                    <a:pt x="1" y="153"/>
                    <a:pt x="31" y="274"/>
                    <a:pt x="92" y="365"/>
                  </a:cubicBezTo>
                  <a:cubicBezTo>
                    <a:pt x="183" y="700"/>
                    <a:pt x="335" y="1004"/>
                    <a:pt x="517" y="1277"/>
                  </a:cubicBezTo>
                  <a:cubicBezTo>
                    <a:pt x="821" y="1703"/>
                    <a:pt x="1186" y="2068"/>
                    <a:pt x="1642" y="2311"/>
                  </a:cubicBezTo>
                  <a:cubicBezTo>
                    <a:pt x="2189" y="2615"/>
                    <a:pt x="2797" y="2767"/>
                    <a:pt x="3405" y="2767"/>
                  </a:cubicBezTo>
                  <a:cubicBezTo>
                    <a:pt x="3459" y="2769"/>
                    <a:pt x="3512" y="2771"/>
                    <a:pt x="3565" y="2771"/>
                  </a:cubicBezTo>
                  <a:cubicBezTo>
                    <a:pt x="4145" y="2771"/>
                    <a:pt x="4700" y="2620"/>
                    <a:pt x="5229" y="2341"/>
                  </a:cubicBezTo>
                  <a:cubicBezTo>
                    <a:pt x="5654" y="2098"/>
                    <a:pt x="6049" y="1764"/>
                    <a:pt x="6293" y="1308"/>
                  </a:cubicBezTo>
                  <a:cubicBezTo>
                    <a:pt x="6475" y="1034"/>
                    <a:pt x="6627" y="700"/>
                    <a:pt x="6718" y="396"/>
                  </a:cubicBezTo>
                  <a:cubicBezTo>
                    <a:pt x="6749" y="274"/>
                    <a:pt x="6779" y="122"/>
                    <a:pt x="674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25" name="Google Shape;825;p41"/>
          <p:cNvSpPr txBox="1">
            <a:spLocks noGrp="1"/>
          </p:cNvSpPr>
          <p:nvPr>
            <p:ph type="title"/>
          </p:nvPr>
        </p:nvSpPr>
        <p:spPr>
          <a:xfrm>
            <a:off x="4337033" y="3332616"/>
            <a:ext cx="8430093" cy="1479751"/>
          </a:xfrm>
          <a:prstGeom prst="rect">
            <a:avLst/>
          </a:prstGeom>
        </p:spPr>
        <p:txBody>
          <a:bodyPr spcFirstLastPara="1" wrap="square" lIns="121900" tIns="121900" rIns="121900" bIns="121900" anchor="ctr" anchorCtr="0">
            <a:noAutofit/>
          </a:bodyPr>
          <a:lstStyle/>
          <a:p>
            <a:r>
              <a:rPr lang="en" sz="8800" dirty="0"/>
              <a:t>WARM UP!</a:t>
            </a:r>
            <a:endParaRPr sz="8800" dirty="0"/>
          </a:p>
        </p:txBody>
      </p:sp>
    </p:spTree>
    <p:extLst>
      <p:ext uri="{BB962C8B-B14F-4D97-AF65-F5344CB8AC3E}">
        <p14:creationId xmlns:p14="http://schemas.microsoft.com/office/powerpoint/2010/main" val="3364840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grpSp>
        <p:nvGrpSpPr>
          <p:cNvPr id="835" name="Google Shape;835;p43"/>
          <p:cNvGrpSpPr/>
          <p:nvPr/>
        </p:nvGrpSpPr>
        <p:grpSpPr>
          <a:xfrm>
            <a:off x="7826603" y="3008645"/>
            <a:ext cx="3271981" cy="3016210"/>
            <a:chOff x="1641350" y="651750"/>
            <a:chExt cx="4152150" cy="4326450"/>
          </a:xfrm>
        </p:grpSpPr>
        <p:sp>
          <p:nvSpPr>
            <p:cNvPr id="836" name="Google Shape;836;p43"/>
            <p:cNvSpPr/>
            <p:nvPr/>
          </p:nvSpPr>
          <p:spPr>
            <a:xfrm>
              <a:off x="2022450" y="758475"/>
              <a:ext cx="1667050" cy="2094025"/>
            </a:xfrm>
            <a:custGeom>
              <a:avLst/>
              <a:gdLst/>
              <a:ahLst/>
              <a:cxnLst/>
              <a:rect l="l" t="t" r="r" b="b"/>
              <a:pathLst>
                <a:path w="66682" h="83761" extrusionOk="0">
                  <a:moveTo>
                    <a:pt x="0" y="1"/>
                  </a:moveTo>
                  <a:lnTo>
                    <a:pt x="0" y="83761"/>
                  </a:lnTo>
                  <a:lnTo>
                    <a:pt x="66681" y="83761"/>
                  </a:lnTo>
                  <a:lnTo>
                    <a:pt x="66681"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43"/>
            <p:cNvSpPr/>
            <p:nvPr/>
          </p:nvSpPr>
          <p:spPr>
            <a:xfrm>
              <a:off x="2083325" y="818525"/>
              <a:ext cx="1556125" cy="1974775"/>
            </a:xfrm>
            <a:custGeom>
              <a:avLst/>
              <a:gdLst/>
              <a:ahLst/>
              <a:cxnLst/>
              <a:rect l="l" t="t" r="r" b="b"/>
              <a:pathLst>
                <a:path w="62245" h="78991" extrusionOk="0">
                  <a:moveTo>
                    <a:pt x="1" y="1"/>
                  </a:moveTo>
                  <a:lnTo>
                    <a:pt x="1" y="78990"/>
                  </a:lnTo>
                  <a:lnTo>
                    <a:pt x="62245" y="78990"/>
                  </a:lnTo>
                  <a:lnTo>
                    <a:pt x="62245"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43"/>
            <p:cNvSpPr/>
            <p:nvPr/>
          </p:nvSpPr>
          <p:spPr>
            <a:xfrm>
              <a:off x="2083325" y="1575725"/>
              <a:ext cx="1556125" cy="1217575"/>
            </a:xfrm>
            <a:custGeom>
              <a:avLst/>
              <a:gdLst/>
              <a:ahLst/>
              <a:cxnLst/>
              <a:rect l="l" t="t" r="r" b="b"/>
              <a:pathLst>
                <a:path w="62245" h="48703" extrusionOk="0">
                  <a:moveTo>
                    <a:pt x="39696" y="1"/>
                  </a:moveTo>
                  <a:lnTo>
                    <a:pt x="39696" y="14278"/>
                  </a:lnTo>
                  <a:lnTo>
                    <a:pt x="24184" y="14278"/>
                  </a:lnTo>
                  <a:lnTo>
                    <a:pt x="19581" y="35226"/>
                  </a:lnTo>
                  <a:lnTo>
                    <a:pt x="14144" y="35226"/>
                  </a:lnTo>
                  <a:lnTo>
                    <a:pt x="12543" y="27854"/>
                  </a:lnTo>
                  <a:lnTo>
                    <a:pt x="1" y="27854"/>
                  </a:lnTo>
                  <a:lnTo>
                    <a:pt x="1" y="48702"/>
                  </a:lnTo>
                  <a:lnTo>
                    <a:pt x="62245" y="48702"/>
                  </a:lnTo>
                  <a:lnTo>
                    <a:pt x="62245" y="23851"/>
                  </a:lnTo>
                  <a:lnTo>
                    <a:pt x="50937" y="23851"/>
                  </a:lnTo>
                  <a:lnTo>
                    <a:pt x="50937" y="1"/>
                  </a:lnTo>
                  <a:close/>
                </a:path>
              </a:pathLst>
            </a:custGeom>
            <a:solidFill>
              <a:srgbClr val="F5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43"/>
            <p:cNvSpPr/>
            <p:nvPr/>
          </p:nvSpPr>
          <p:spPr>
            <a:xfrm>
              <a:off x="2835525" y="818525"/>
              <a:ext cx="50900" cy="1958100"/>
            </a:xfrm>
            <a:custGeom>
              <a:avLst/>
              <a:gdLst/>
              <a:ahLst/>
              <a:cxnLst/>
              <a:rect l="l" t="t" r="r" b="b"/>
              <a:pathLst>
                <a:path w="2036" h="78324" extrusionOk="0">
                  <a:moveTo>
                    <a:pt x="1" y="1"/>
                  </a:moveTo>
                  <a:lnTo>
                    <a:pt x="1" y="78323"/>
                  </a:lnTo>
                  <a:lnTo>
                    <a:pt x="2035" y="78323"/>
                  </a:lnTo>
                  <a:lnTo>
                    <a:pt x="2035"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43"/>
            <p:cNvSpPr/>
            <p:nvPr/>
          </p:nvSpPr>
          <p:spPr>
            <a:xfrm>
              <a:off x="2083325" y="1775050"/>
              <a:ext cx="1556125" cy="51725"/>
            </a:xfrm>
            <a:custGeom>
              <a:avLst/>
              <a:gdLst/>
              <a:ahLst/>
              <a:cxnLst/>
              <a:rect l="l" t="t" r="r" b="b"/>
              <a:pathLst>
                <a:path w="62245" h="2069" extrusionOk="0">
                  <a:moveTo>
                    <a:pt x="1" y="0"/>
                  </a:moveTo>
                  <a:lnTo>
                    <a:pt x="1" y="2068"/>
                  </a:lnTo>
                  <a:lnTo>
                    <a:pt x="62245" y="2068"/>
                  </a:lnTo>
                  <a:lnTo>
                    <a:pt x="62245"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1" name="Google Shape;841;p43"/>
            <p:cNvSpPr/>
            <p:nvPr/>
          </p:nvSpPr>
          <p:spPr>
            <a:xfrm>
              <a:off x="5260600" y="1317225"/>
              <a:ext cx="112600" cy="255200"/>
            </a:xfrm>
            <a:custGeom>
              <a:avLst/>
              <a:gdLst/>
              <a:ahLst/>
              <a:cxnLst/>
              <a:rect l="l" t="t" r="r" b="b"/>
              <a:pathLst>
                <a:path w="4504" h="10208" extrusionOk="0">
                  <a:moveTo>
                    <a:pt x="501" y="0"/>
                  </a:moveTo>
                  <a:lnTo>
                    <a:pt x="0" y="3936"/>
                  </a:lnTo>
                  <a:lnTo>
                    <a:pt x="2002" y="10208"/>
                  </a:lnTo>
                  <a:lnTo>
                    <a:pt x="4503" y="10208"/>
                  </a:lnTo>
                  <a:lnTo>
                    <a:pt x="501"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2" name="Google Shape;842;p43"/>
            <p:cNvSpPr/>
            <p:nvPr/>
          </p:nvSpPr>
          <p:spPr>
            <a:xfrm>
              <a:off x="4897000" y="1080375"/>
              <a:ext cx="394475" cy="497900"/>
            </a:xfrm>
            <a:custGeom>
              <a:avLst/>
              <a:gdLst/>
              <a:ahLst/>
              <a:cxnLst/>
              <a:rect l="l" t="t" r="r" b="b"/>
              <a:pathLst>
                <a:path w="15779" h="19916" extrusionOk="0">
                  <a:moveTo>
                    <a:pt x="1368" y="1"/>
                  </a:moveTo>
                  <a:lnTo>
                    <a:pt x="1" y="19615"/>
                  </a:lnTo>
                  <a:lnTo>
                    <a:pt x="14177" y="19915"/>
                  </a:lnTo>
                  <a:lnTo>
                    <a:pt x="15778" y="1"/>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3" name="Google Shape;843;p43"/>
            <p:cNvSpPr/>
            <p:nvPr/>
          </p:nvSpPr>
          <p:spPr>
            <a:xfrm>
              <a:off x="4937875" y="1117075"/>
              <a:ext cx="301050" cy="423650"/>
            </a:xfrm>
            <a:custGeom>
              <a:avLst/>
              <a:gdLst/>
              <a:ahLst/>
              <a:cxnLst/>
              <a:rect l="l" t="t" r="r" b="b"/>
              <a:pathLst>
                <a:path w="12042" h="16946" extrusionOk="0">
                  <a:moveTo>
                    <a:pt x="12042" y="1"/>
                  </a:moveTo>
                  <a:lnTo>
                    <a:pt x="1134" y="101"/>
                  </a:lnTo>
                  <a:lnTo>
                    <a:pt x="0" y="16446"/>
                  </a:lnTo>
                  <a:lnTo>
                    <a:pt x="10574" y="16946"/>
                  </a:lnTo>
                  <a:lnTo>
                    <a:pt x="12042"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4" name="Google Shape;844;p43"/>
            <p:cNvSpPr/>
            <p:nvPr/>
          </p:nvSpPr>
          <p:spPr>
            <a:xfrm>
              <a:off x="5002900" y="1177950"/>
              <a:ext cx="171825" cy="286900"/>
            </a:xfrm>
            <a:custGeom>
              <a:avLst/>
              <a:gdLst/>
              <a:ahLst/>
              <a:cxnLst/>
              <a:rect l="l" t="t" r="r" b="b"/>
              <a:pathLst>
                <a:path w="6873" h="11476" extrusionOk="0">
                  <a:moveTo>
                    <a:pt x="868" y="1"/>
                  </a:moveTo>
                  <a:lnTo>
                    <a:pt x="1" y="11475"/>
                  </a:lnTo>
                  <a:lnTo>
                    <a:pt x="5838" y="11475"/>
                  </a:lnTo>
                  <a:lnTo>
                    <a:pt x="6872"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5" name="Google Shape;845;p43"/>
            <p:cNvSpPr/>
            <p:nvPr/>
          </p:nvSpPr>
          <p:spPr>
            <a:xfrm>
              <a:off x="4403325" y="1171275"/>
              <a:ext cx="296050" cy="403650"/>
            </a:xfrm>
            <a:custGeom>
              <a:avLst/>
              <a:gdLst/>
              <a:ahLst/>
              <a:cxnLst/>
              <a:rect l="l" t="t" r="r" b="b"/>
              <a:pathLst>
                <a:path w="11842" h="16146" extrusionOk="0">
                  <a:moveTo>
                    <a:pt x="0" y="1"/>
                  </a:moveTo>
                  <a:lnTo>
                    <a:pt x="0" y="16146"/>
                  </a:lnTo>
                  <a:lnTo>
                    <a:pt x="11842" y="16112"/>
                  </a:lnTo>
                  <a:lnTo>
                    <a:pt x="11842" y="1"/>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6" name="Google Shape;846;p43"/>
            <p:cNvSpPr/>
            <p:nvPr/>
          </p:nvSpPr>
          <p:spPr>
            <a:xfrm>
              <a:off x="4465025" y="651750"/>
              <a:ext cx="177550" cy="519550"/>
            </a:xfrm>
            <a:custGeom>
              <a:avLst/>
              <a:gdLst/>
              <a:ahLst/>
              <a:cxnLst/>
              <a:rect l="l" t="t" r="r" b="b"/>
              <a:pathLst>
                <a:path w="7102" h="20782" extrusionOk="0">
                  <a:moveTo>
                    <a:pt x="6307" y="0"/>
                  </a:moveTo>
                  <a:cubicBezTo>
                    <a:pt x="6306" y="0"/>
                    <a:pt x="6306" y="0"/>
                    <a:pt x="6305" y="0"/>
                  </a:cubicBezTo>
                  <a:cubicBezTo>
                    <a:pt x="5538" y="34"/>
                    <a:pt x="3503" y="18980"/>
                    <a:pt x="3503" y="18980"/>
                  </a:cubicBezTo>
                  <a:cubicBezTo>
                    <a:pt x="3503" y="18980"/>
                    <a:pt x="3437" y="3369"/>
                    <a:pt x="2676" y="3369"/>
                  </a:cubicBezTo>
                  <a:cubicBezTo>
                    <a:pt x="2674" y="3369"/>
                    <a:pt x="2672" y="3369"/>
                    <a:pt x="2669" y="3369"/>
                  </a:cubicBezTo>
                  <a:cubicBezTo>
                    <a:pt x="1935" y="3436"/>
                    <a:pt x="2669" y="19981"/>
                    <a:pt x="2669" y="19981"/>
                  </a:cubicBezTo>
                  <a:cubicBezTo>
                    <a:pt x="2669" y="19981"/>
                    <a:pt x="1429" y="6867"/>
                    <a:pt x="725" y="6867"/>
                  </a:cubicBezTo>
                  <a:cubicBezTo>
                    <a:pt x="717" y="6867"/>
                    <a:pt x="709" y="6868"/>
                    <a:pt x="701" y="6872"/>
                  </a:cubicBezTo>
                  <a:cubicBezTo>
                    <a:pt x="1" y="7205"/>
                    <a:pt x="1001" y="20782"/>
                    <a:pt x="1001" y="20782"/>
                  </a:cubicBezTo>
                  <a:lnTo>
                    <a:pt x="4270" y="20782"/>
                  </a:lnTo>
                  <a:cubicBezTo>
                    <a:pt x="4270" y="20782"/>
                    <a:pt x="7101" y="0"/>
                    <a:pt x="6307"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7" name="Google Shape;847;p43"/>
            <p:cNvSpPr/>
            <p:nvPr/>
          </p:nvSpPr>
          <p:spPr>
            <a:xfrm>
              <a:off x="4518400" y="759900"/>
              <a:ext cx="156800" cy="411400"/>
            </a:xfrm>
            <a:custGeom>
              <a:avLst/>
              <a:gdLst/>
              <a:ahLst/>
              <a:cxnLst/>
              <a:rect l="l" t="t" r="r" b="b"/>
              <a:pathLst>
                <a:path w="6272" h="16456" extrusionOk="0">
                  <a:moveTo>
                    <a:pt x="4704" y="0"/>
                  </a:moveTo>
                  <a:cubicBezTo>
                    <a:pt x="3982" y="0"/>
                    <a:pt x="1301" y="12953"/>
                    <a:pt x="1301" y="12953"/>
                  </a:cubicBezTo>
                  <a:cubicBezTo>
                    <a:pt x="1301" y="12953"/>
                    <a:pt x="1635" y="7483"/>
                    <a:pt x="1301" y="6782"/>
                  </a:cubicBezTo>
                  <a:cubicBezTo>
                    <a:pt x="1290" y="6759"/>
                    <a:pt x="1279" y="6748"/>
                    <a:pt x="1267" y="6748"/>
                  </a:cubicBezTo>
                  <a:cubicBezTo>
                    <a:pt x="906" y="6748"/>
                    <a:pt x="0" y="16456"/>
                    <a:pt x="0" y="16456"/>
                  </a:cubicBezTo>
                  <a:lnTo>
                    <a:pt x="4704" y="16456"/>
                  </a:lnTo>
                  <a:cubicBezTo>
                    <a:pt x="4704" y="16456"/>
                    <a:pt x="6272" y="11852"/>
                    <a:pt x="6071" y="11152"/>
                  </a:cubicBezTo>
                  <a:cubicBezTo>
                    <a:pt x="6059" y="11105"/>
                    <a:pt x="6035" y="11083"/>
                    <a:pt x="6002" y="11083"/>
                  </a:cubicBezTo>
                  <a:cubicBezTo>
                    <a:pt x="5516" y="11083"/>
                    <a:pt x="3003" y="15789"/>
                    <a:pt x="3003" y="15789"/>
                  </a:cubicBezTo>
                  <a:cubicBezTo>
                    <a:pt x="3003" y="15789"/>
                    <a:pt x="5805" y="8216"/>
                    <a:pt x="5237" y="7383"/>
                  </a:cubicBezTo>
                  <a:cubicBezTo>
                    <a:pt x="5207" y="7338"/>
                    <a:pt x="5171" y="7317"/>
                    <a:pt x="5130" y="7317"/>
                  </a:cubicBezTo>
                  <a:cubicBezTo>
                    <a:pt x="4372" y="7317"/>
                    <a:pt x="1968" y="14588"/>
                    <a:pt x="1968" y="14588"/>
                  </a:cubicBezTo>
                  <a:cubicBezTo>
                    <a:pt x="1968" y="14588"/>
                    <a:pt x="5438" y="444"/>
                    <a:pt x="4737" y="11"/>
                  </a:cubicBezTo>
                  <a:cubicBezTo>
                    <a:pt x="4726" y="4"/>
                    <a:pt x="4715" y="0"/>
                    <a:pt x="4704" y="0"/>
                  </a:cubicBez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8" name="Google Shape;848;p43"/>
            <p:cNvSpPr/>
            <p:nvPr/>
          </p:nvSpPr>
          <p:spPr>
            <a:xfrm>
              <a:off x="4323225" y="872500"/>
              <a:ext cx="186850" cy="301300"/>
            </a:xfrm>
            <a:custGeom>
              <a:avLst/>
              <a:gdLst/>
              <a:ahLst/>
              <a:cxnLst/>
              <a:rect l="l" t="t" r="r" b="b"/>
              <a:pathLst>
                <a:path w="7474" h="12052" extrusionOk="0">
                  <a:moveTo>
                    <a:pt x="538" y="0"/>
                  </a:moveTo>
                  <a:cubicBezTo>
                    <a:pt x="0" y="0"/>
                    <a:pt x="6106" y="12018"/>
                    <a:pt x="6106" y="12018"/>
                  </a:cubicBezTo>
                  <a:lnTo>
                    <a:pt x="7474" y="12052"/>
                  </a:lnTo>
                  <a:lnTo>
                    <a:pt x="6840" y="9116"/>
                  </a:lnTo>
                  <a:cubicBezTo>
                    <a:pt x="6840" y="9116"/>
                    <a:pt x="3980" y="439"/>
                    <a:pt x="3329" y="439"/>
                  </a:cubicBezTo>
                  <a:cubicBezTo>
                    <a:pt x="3320" y="439"/>
                    <a:pt x="3312" y="440"/>
                    <a:pt x="3304" y="443"/>
                  </a:cubicBezTo>
                  <a:cubicBezTo>
                    <a:pt x="2737" y="677"/>
                    <a:pt x="5406" y="8416"/>
                    <a:pt x="5406" y="8416"/>
                  </a:cubicBezTo>
                  <a:cubicBezTo>
                    <a:pt x="5406" y="8416"/>
                    <a:pt x="1369" y="377"/>
                    <a:pt x="569" y="10"/>
                  </a:cubicBezTo>
                  <a:cubicBezTo>
                    <a:pt x="557" y="3"/>
                    <a:pt x="546" y="0"/>
                    <a:pt x="538" y="0"/>
                  </a:cubicBez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9" name="Google Shape;849;p43"/>
            <p:cNvSpPr/>
            <p:nvPr/>
          </p:nvSpPr>
          <p:spPr>
            <a:xfrm>
              <a:off x="4404975" y="1170450"/>
              <a:ext cx="142625" cy="404475"/>
            </a:xfrm>
            <a:custGeom>
              <a:avLst/>
              <a:gdLst/>
              <a:ahLst/>
              <a:cxnLst/>
              <a:rect l="l" t="t" r="r" b="b"/>
              <a:pathLst>
                <a:path w="5705" h="16179" extrusionOk="0">
                  <a:moveTo>
                    <a:pt x="1" y="0"/>
                  </a:moveTo>
                  <a:lnTo>
                    <a:pt x="101" y="16179"/>
                  </a:lnTo>
                  <a:lnTo>
                    <a:pt x="5705" y="16179"/>
                  </a:lnTo>
                  <a:lnTo>
                    <a:pt x="5405" y="67"/>
                  </a:lnTo>
                  <a:lnTo>
                    <a:pt x="1"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0" name="Google Shape;850;p43"/>
            <p:cNvSpPr/>
            <p:nvPr/>
          </p:nvSpPr>
          <p:spPr>
            <a:xfrm>
              <a:off x="4399975" y="1168775"/>
              <a:ext cx="304425" cy="40900"/>
            </a:xfrm>
            <a:custGeom>
              <a:avLst/>
              <a:gdLst/>
              <a:ahLst/>
              <a:cxnLst/>
              <a:rect l="l" t="t" r="r" b="b"/>
              <a:pathLst>
                <a:path w="12177" h="1636" extrusionOk="0">
                  <a:moveTo>
                    <a:pt x="1" y="1"/>
                  </a:moveTo>
                  <a:lnTo>
                    <a:pt x="167" y="1535"/>
                  </a:lnTo>
                  <a:lnTo>
                    <a:pt x="5605" y="1635"/>
                  </a:lnTo>
                  <a:lnTo>
                    <a:pt x="11976" y="1535"/>
                  </a:lnTo>
                  <a:lnTo>
                    <a:pt x="12176" y="1"/>
                  </a:lnTo>
                  <a:close/>
                </a:path>
              </a:pathLst>
            </a:custGeom>
            <a:solidFill>
              <a:srgbClr val="F5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1" name="Google Shape;851;p43"/>
            <p:cNvSpPr/>
            <p:nvPr/>
          </p:nvSpPr>
          <p:spPr>
            <a:xfrm>
              <a:off x="4149800" y="1568225"/>
              <a:ext cx="1476925" cy="65075"/>
            </a:xfrm>
            <a:custGeom>
              <a:avLst/>
              <a:gdLst/>
              <a:ahLst/>
              <a:cxnLst/>
              <a:rect l="l" t="t" r="r" b="b"/>
              <a:pathLst>
                <a:path w="59077" h="2603" extrusionOk="0">
                  <a:moveTo>
                    <a:pt x="1" y="1"/>
                  </a:moveTo>
                  <a:lnTo>
                    <a:pt x="1" y="2603"/>
                  </a:lnTo>
                  <a:lnTo>
                    <a:pt x="59076" y="2603"/>
                  </a:lnTo>
                  <a:lnTo>
                    <a:pt x="59076"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2" name="Google Shape;852;p43"/>
            <p:cNvSpPr/>
            <p:nvPr/>
          </p:nvSpPr>
          <p:spPr>
            <a:xfrm>
              <a:off x="4414150" y="3803550"/>
              <a:ext cx="365575" cy="112125"/>
            </a:xfrm>
            <a:custGeom>
              <a:avLst/>
              <a:gdLst/>
              <a:ahLst/>
              <a:cxnLst/>
              <a:rect l="l" t="t" r="r" b="b"/>
              <a:pathLst>
                <a:path w="14623" h="4485" extrusionOk="0">
                  <a:moveTo>
                    <a:pt x="7631" y="0"/>
                  </a:moveTo>
                  <a:cubicBezTo>
                    <a:pt x="7354" y="0"/>
                    <a:pt x="7068" y="6"/>
                    <a:pt x="6772" y="18"/>
                  </a:cubicBezTo>
                  <a:cubicBezTo>
                    <a:pt x="1168" y="252"/>
                    <a:pt x="1" y="3488"/>
                    <a:pt x="501" y="4055"/>
                  </a:cubicBezTo>
                  <a:cubicBezTo>
                    <a:pt x="501" y="4055"/>
                    <a:pt x="6787" y="4485"/>
                    <a:pt x="10968" y="4485"/>
                  </a:cubicBezTo>
                  <a:cubicBezTo>
                    <a:pt x="13058" y="4485"/>
                    <a:pt x="14622" y="4377"/>
                    <a:pt x="14611" y="4055"/>
                  </a:cubicBezTo>
                  <a:cubicBezTo>
                    <a:pt x="14611" y="1938"/>
                    <a:pt x="12606" y="0"/>
                    <a:pt x="7631"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3" name="Google Shape;853;p43"/>
            <p:cNvSpPr/>
            <p:nvPr/>
          </p:nvSpPr>
          <p:spPr>
            <a:xfrm>
              <a:off x="4201500" y="1775050"/>
              <a:ext cx="1592000" cy="972375"/>
            </a:xfrm>
            <a:custGeom>
              <a:avLst/>
              <a:gdLst/>
              <a:ahLst/>
              <a:cxnLst/>
              <a:rect l="l" t="t" r="r" b="b"/>
              <a:pathLst>
                <a:path w="63680" h="38895" extrusionOk="0">
                  <a:moveTo>
                    <a:pt x="63679" y="0"/>
                  </a:moveTo>
                  <a:lnTo>
                    <a:pt x="6238" y="434"/>
                  </a:lnTo>
                  <a:lnTo>
                    <a:pt x="1" y="38895"/>
                  </a:lnTo>
                  <a:lnTo>
                    <a:pt x="56841" y="38895"/>
                  </a:lnTo>
                  <a:lnTo>
                    <a:pt x="63679" y="0"/>
                  </a:lnTo>
                  <a:close/>
                </a:path>
              </a:pathLst>
            </a:custGeom>
            <a:solidFill>
              <a:srgbClr val="F5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4" name="Google Shape;854;p43"/>
            <p:cNvSpPr/>
            <p:nvPr/>
          </p:nvSpPr>
          <p:spPr>
            <a:xfrm>
              <a:off x="4343275" y="1775050"/>
              <a:ext cx="1450225" cy="98425"/>
            </a:xfrm>
            <a:custGeom>
              <a:avLst/>
              <a:gdLst/>
              <a:ahLst/>
              <a:cxnLst/>
              <a:rect l="l" t="t" r="r" b="b"/>
              <a:pathLst>
                <a:path w="58009" h="3937" extrusionOk="0">
                  <a:moveTo>
                    <a:pt x="58008" y="0"/>
                  </a:moveTo>
                  <a:lnTo>
                    <a:pt x="567" y="434"/>
                  </a:lnTo>
                  <a:lnTo>
                    <a:pt x="6" y="3901"/>
                  </a:lnTo>
                  <a:lnTo>
                    <a:pt x="6" y="3901"/>
                  </a:lnTo>
                  <a:cubicBezTo>
                    <a:pt x="662" y="3769"/>
                    <a:pt x="57341" y="3703"/>
                    <a:pt x="57341" y="3703"/>
                  </a:cubicBezTo>
                  <a:lnTo>
                    <a:pt x="58008" y="0"/>
                  </a:lnTo>
                  <a:close/>
                  <a:moveTo>
                    <a:pt x="6" y="3901"/>
                  </a:moveTo>
                  <a:lnTo>
                    <a:pt x="6" y="3901"/>
                  </a:lnTo>
                  <a:cubicBezTo>
                    <a:pt x="3" y="3902"/>
                    <a:pt x="1" y="3902"/>
                    <a:pt x="0" y="3903"/>
                  </a:cubicBezTo>
                  <a:lnTo>
                    <a:pt x="0" y="3936"/>
                  </a:lnTo>
                  <a:lnTo>
                    <a:pt x="6" y="390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5" name="Google Shape;855;p43"/>
            <p:cNvSpPr/>
            <p:nvPr/>
          </p:nvSpPr>
          <p:spPr>
            <a:xfrm>
              <a:off x="4386625" y="1815900"/>
              <a:ext cx="30900" cy="26450"/>
            </a:xfrm>
            <a:custGeom>
              <a:avLst/>
              <a:gdLst/>
              <a:ahLst/>
              <a:cxnLst/>
              <a:rect l="l" t="t" r="r" b="b"/>
              <a:pathLst>
                <a:path w="1236" h="1058" extrusionOk="0">
                  <a:moveTo>
                    <a:pt x="701" y="1"/>
                  </a:moveTo>
                  <a:cubicBezTo>
                    <a:pt x="234" y="1"/>
                    <a:pt x="1" y="568"/>
                    <a:pt x="335" y="901"/>
                  </a:cubicBezTo>
                  <a:cubicBezTo>
                    <a:pt x="442" y="1009"/>
                    <a:pt x="573" y="1057"/>
                    <a:pt x="702" y="1057"/>
                  </a:cubicBezTo>
                  <a:cubicBezTo>
                    <a:pt x="974" y="1057"/>
                    <a:pt x="1235" y="841"/>
                    <a:pt x="1235" y="501"/>
                  </a:cubicBezTo>
                  <a:cubicBezTo>
                    <a:pt x="1235" y="234"/>
                    <a:pt x="1002" y="1"/>
                    <a:pt x="7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6" name="Google Shape;856;p43"/>
            <p:cNvSpPr/>
            <p:nvPr/>
          </p:nvSpPr>
          <p:spPr>
            <a:xfrm>
              <a:off x="4451675" y="1815900"/>
              <a:ext cx="30050" cy="25900"/>
            </a:xfrm>
            <a:custGeom>
              <a:avLst/>
              <a:gdLst/>
              <a:ahLst/>
              <a:cxnLst/>
              <a:rect l="l" t="t" r="r" b="b"/>
              <a:pathLst>
                <a:path w="1202" h="1036" extrusionOk="0">
                  <a:moveTo>
                    <a:pt x="701" y="1"/>
                  </a:moveTo>
                  <a:cubicBezTo>
                    <a:pt x="234" y="1"/>
                    <a:pt x="1" y="568"/>
                    <a:pt x="301" y="901"/>
                  </a:cubicBezTo>
                  <a:cubicBezTo>
                    <a:pt x="404" y="994"/>
                    <a:pt x="529" y="1036"/>
                    <a:pt x="652" y="1036"/>
                  </a:cubicBezTo>
                  <a:cubicBezTo>
                    <a:pt x="930" y="1036"/>
                    <a:pt x="1202" y="824"/>
                    <a:pt x="1202" y="501"/>
                  </a:cubicBezTo>
                  <a:cubicBezTo>
                    <a:pt x="1202" y="234"/>
                    <a:pt x="968" y="1"/>
                    <a:pt x="7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7" name="Google Shape;857;p43"/>
            <p:cNvSpPr/>
            <p:nvPr/>
          </p:nvSpPr>
          <p:spPr>
            <a:xfrm>
              <a:off x="4515900" y="1815900"/>
              <a:ext cx="30875" cy="26450"/>
            </a:xfrm>
            <a:custGeom>
              <a:avLst/>
              <a:gdLst/>
              <a:ahLst/>
              <a:cxnLst/>
              <a:rect l="l" t="t" r="r" b="b"/>
              <a:pathLst>
                <a:path w="1235" h="1058" extrusionOk="0">
                  <a:moveTo>
                    <a:pt x="701" y="1"/>
                  </a:moveTo>
                  <a:cubicBezTo>
                    <a:pt x="234" y="1"/>
                    <a:pt x="0" y="568"/>
                    <a:pt x="334" y="901"/>
                  </a:cubicBezTo>
                  <a:cubicBezTo>
                    <a:pt x="441" y="1009"/>
                    <a:pt x="573" y="1057"/>
                    <a:pt x="701" y="1057"/>
                  </a:cubicBezTo>
                  <a:cubicBezTo>
                    <a:pt x="973" y="1057"/>
                    <a:pt x="1235" y="841"/>
                    <a:pt x="1235" y="501"/>
                  </a:cubicBezTo>
                  <a:cubicBezTo>
                    <a:pt x="1235" y="234"/>
                    <a:pt x="1001" y="1"/>
                    <a:pt x="7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8" name="Google Shape;858;p43"/>
            <p:cNvSpPr/>
            <p:nvPr/>
          </p:nvSpPr>
          <p:spPr>
            <a:xfrm>
              <a:off x="4419150" y="2045250"/>
              <a:ext cx="576275" cy="465350"/>
            </a:xfrm>
            <a:custGeom>
              <a:avLst/>
              <a:gdLst/>
              <a:ahLst/>
              <a:cxnLst/>
              <a:rect l="l" t="t" r="r" b="b"/>
              <a:pathLst>
                <a:path w="23051" h="18614" extrusionOk="0">
                  <a:moveTo>
                    <a:pt x="11509" y="0"/>
                  </a:moveTo>
                  <a:cubicBezTo>
                    <a:pt x="5205" y="0"/>
                    <a:pt x="1" y="4703"/>
                    <a:pt x="1" y="10408"/>
                  </a:cubicBezTo>
                  <a:cubicBezTo>
                    <a:pt x="34" y="13710"/>
                    <a:pt x="1702" y="16779"/>
                    <a:pt x="4404" y="18613"/>
                  </a:cubicBezTo>
                  <a:lnTo>
                    <a:pt x="11509" y="10408"/>
                  </a:lnTo>
                  <a:lnTo>
                    <a:pt x="23051" y="10408"/>
                  </a:lnTo>
                  <a:cubicBezTo>
                    <a:pt x="23051" y="4703"/>
                    <a:pt x="17847" y="0"/>
                    <a:pt x="11509"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9" name="Google Shape;859;p43"/>
            <p:cNvSpPr/>
            <p:nvPr/>
          </p:nvSpPr>
          <p:spPr>
            <a:xfrm>
              <a:off x="4550925" y="2337950"/>
              <a:ext cx="462025" cy="258275"/>
            </a:xfrm>
            <a:custGeom>
              <a:avLst/>
              <a:gdLst/>
              <a:ahLst/>
              <a:cxnLst/>
              <a:rect l="l" t="t" r="r" b="b"/>
              <a:pathLst>
                <a:path w="18481" h="10331" extrusionOk="0">
                  <a:moveTo>
                    <a:pt x="7260" y="9"/>
                  </a:moveTo>
                  <a:cubicBezTo>
                    <a:pt x="7222" y="9"/>
                    <a:pt x="7189" y="17"/>
                    <a:pt x="7172" y="34"/>
                  </a:cubicBezTo>
                  <a:lnTo>
                    <a:pt x="7372" y="34"/>
                  </a:lnTo>
                  <a:cubicBezTo>
                    <a:pt x="7339" y="17"/>
                    <a:pt x="7297" y="9"/>
                    <a:pt x="7260" y="9"/>
                  </a:cubicBezTo>
                  <a:close/>
                  <a:moveTo>
                    <a:pt x="7172" y="0"/>
                  </a:moveTo>
                  <a:lnTo>
                    <a:pt x="7172" y="0"/>
                  </a:lnTo>
                  <a:cubicBezTo>
                    <a:pt x="7105" y="34"/>
                    <a:pt x="7072" y="101"/>
                    <a:pt x="7039" y="167"/>
                  </a:cubicBezTo>
                  <a:cubicBezTo>
                    <a:pt x="7072" y="101"/>
                    <a:pt x="7139" y="34"/>
                    <a:pt x="7172" y="0"/>
                  </a:cubicBezTo>
                  <a:close/>
                  <a:moveTo>
                    <a:pt x="7973" y="34"/>
                  </a:moveTo>
                  <a:lnTo>
                    <a:pt x="10274" y="101"/>
                  </a:lnTo>
                  <a:lnTo>
                    <a:pt x="18305" y="233"/>
                  </a:lnTo>
                  <a:lnTo>
                    <a:pt x="18305" y="233"/>
                  </a:lnTo>
                  <a:cubicBezTo>
                    <a:pt x="18234" y="1067"/>
                    <a:pt x="18070" y="1900"/>
                    <a:pt x="17813" y="2702"/>
                  </a:cubicBezTo>
                  <a:cubicBezTo>
                    <a:pt x="17479" y="3603"/>
                    <a:pt x="17046" y="4470"/>
                    <a:pt x="16512" y="5238"/>
                  </a:cubicBezTo>
                  <a:cubicBezTo>
                    <a:pt x="15311" y="6905"/>
                    <a:pt x="13677" y="8240"/>
                    <a:pt x="11809" y="9040"/>
                  </a:cubicBezTo>
                  <a:cubicBezTo>
                    <a:pt x="10222" y="9728"/>
                    <a:pt x="8530" y="10080"/>
                    <a:pt x="6833" y="10080"/>
                  </a:cubicBezTo>
                  <a:cubicBezTo>
                    <a:pt x="6390" y="10080"/>
                    <a:pt x="5946" y="10056"/>
                    <a:pt x="5504" y="10008"/>
                  </a:cubicBezTo>
                  <a:cubicBezTo>
                    <a:pt x="3632" y="9778"/>
                    <a:pt x="1825" y="9127"/>
                    <a:pt x="273" y="8089"/>
                  </a:cubicBezTo>
                  <a:lnTo>
                    <a:pt x="273" y="8089"/>
                  </a:lnTo>
                  <a:cubicBezTo>
                    <a:pt x="2342" y="5691"/>
                    <a:pt x="4051" y="3687"/>
                    <a:pt x="5271" y="2269"/>
                  </a:cubicBezTo>
                  <a:lnTo>
                    <a:pt x="6672" y="601"/>
                  </a:lnTo>
                  <a:lnTo>
                    <a:pt x="7039" y="167"/>
                  </a:lnTo>
                  <a:lnTo>
                    <a:pt x="6638" y="601"/>
                  </a:lnTo>
                  <a:lnTo>
                    <a:pt x="5204" y="2235"/>
                  </a:lnTo>
                  <a:lnTo>
                    <a:pt x="67" y="8073"/>
                  </a:lnTo>
                  <a:lnTo>
                    <a:pt x="0" y="8173"/>
                  </a:lnTo>
                  <a:lnTo>
                    <a:pt x="67" y="8206"/>
                  </a:lnTo>
                  <a:cubicBezTo>
                    <a:pt x="1668" y="9340"/>
                    <a:pt x="3536" y="10041"/>
                    <a:pt x="5471" y="10241"/>
                  </a:cubicBezTo>
                  <a:cubicBezTo>
                    <a:pt x="5956" y="10301"/>
                    <a:pt x="6442" y="10330"/>
                    <a:pt x="6928" y="10330"/>
                  </a:cubicBezTo>
                  <a:cubicBezTo>
                    <a:pt x="8615" y="10330"/>
                    <a:pt x="10296" y="9973"/>
                    <a:pt x="11875" y="9274"/>
                  </a:cubicBezTo>
                  <a:cubicBezTo>
                    <a:pt x="13810" y="8473"/>
                    <a:pt x="15478" y="7106"/>
                    <a:pt x="16679" y="5404"/>
                  </a:cubicBezTo>
                  <a:cubicBezTo>
                    <a:pt x="17246" y="4604"/>
                    <a:pt x="17680" y="3736"/>
                    <a:pt x="18013" y="2802"/>
                  </a:cubicBezTo>
                  <a:cubicBezTo>
                    <a:pt x="18280" y="1969"/>
                    <a:pt x="18447" y="1068"/>
                    <a:pt x="18480" y="167"/>
                  </a:cubicBezTo>
                  <a:lnTo>
                    <a:pt x="18480" y="67"/>
                  </a:lnTo>
                  <a:lnTo>
                    <a:pt x="18380" y="67"/>
                  </a:lnTo>
                  <a:lnTo>
                    <a:pt x="10241" y="34"/>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0" name="Google Shape;860;p43"/>
            <p:cNvSpPr/>
            <p:nvPr/>
          </p:nvSpPr>
          <p:spPr>
            <a:xfrm>
              <a:off x="4813600" y="2133625"/>
              <a:ext cx="32550" cy="32550"/>
            </a:xfrm>
            <a:custGeom>
              <a:avLst/>
              <a:gdLst/>
              <a:ahLst/>
              <a:cxnLst/>
              <a:rect l="l" t="t" r="r" b="b"/>
              <a:pathLst>
                <a:path w="1302" h="1302" extrusionOk="0">
                  <a:moveTo>
                    <a:pt x="635" y="1"/>
                  </a:moveTo>
                  <a:cubicBezTo>
                    <a:pt x="301" y="1"/>
                    <a:pt x="1" y="301"/>
                    <a:pt x="1" y="668"/>
                  </a:cubicBezTo>
                  <a:cubicBezTo>
                    <a:pt x="1" y="1035"/>
                    <a:pt x="301" y="1302"/>
                    <a:pt x="635" y="1302"/>
                  </a:cubicBezTo>
                  <a:cubicBezTo>
                    <a:pt x="1002" y="1302"/>
                    <a:pt x="1302" y="1035"/>
                    <a:pt x="1302" y="668"/>
                  </a:cubicBezTo>
                  <a:cubicBezTo>
                    <a:pt x="1302" y="301"/>
                    <a:pt x="1002" y="1"/>
                    <a:pt x="63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43"/>
            <p:cNvSpPr/>
            <p:nvPr/>
          </p:nvSpPr>
          <p:spPr>
            <a:xfrm>
              <a:off x="4829450" y="2029400"/>
              <a:ext cx="337775" cy="120950"/>
            </a:xfrm>
            <a:custGeom>
              <a:avLst/>
              <a:gdLst/>
              <a:ahLst/>
              <a:cxnLst/>
              <a:rect l="l" t="t" r="r" b="b"/>
              <a:pathLst>
                <a:path w="13511" h="4838" extrusionOk="0">
                  <a:moveTo>
                    <a:pt x="4704" y="0"/>
                  </a:moveTo>
                  <a:lnTo>
                    <a:pt x="4671" y="34"/>
                  </a:lnTo>
                  <a:cubicBezTo>
                    <a:pt x="3336" y="1368"/>
                    <a:pt x="2169" y="2569"/>
                    <a:pt x="1335" y="3436"/>
                  </a:cubicBezTo>
                  <a:cubicBezTo>
                    <a:pt x="935" y="3836"/>
                    <a:pt x="601" y="4170"/>
                    <a:pt x="368" y="4437"/>
                  </a:cubicBezTo>
                  <a:cubicBezTo>
                    <a:pt x="234" y="4570"/>
                    <a:pt x="101" y="4704"/>
                    <a:pt x="1" y="4837"/>
                  </a:cubicBezTo>
                  <a:cubicBezTo>
                    <a:pt x="167" y="4737"/>
                    <a:pt x="301" y="4637"/>
                    <a:pt x="401" y="4504"/>
                  </a:cubicBezTo>
                  <a:lnTo>
                    <a:pt x="1435" y="3536"/>
                  </a:lnTo>
                  <a:cubicBezTo>
                    <a:pt x="2302" y="2702"/>
                    <a:pt x="3470" y="1535"/>
                    <a:pt x="4837" y="200"/>
                  </a:cubicBezTo>
                  <a:lnTo>
                    <a:pt x="5771" y="200"/>
                  </a:lnTo>
                  <a:cubicBezTo>
                    <a:pt x="7873" y="200"/>
                    <a:pt x="9841" y="167"/>
                    <a:pt x="11209" y="167"/>
                  </a:cubicBezTo>
                  <a:lnTo>
                    <a:pt x="12876" y="134"/>
                  </a:lnTo>
                  <a:cubicBezTo>
                    <a:pt x="13077" y="134"/>
                    <a:pt x="13310" y="134"/>
                    <a:pt x="13510" y="100"/>
                  </a:cubicBezTo>
                  <a:cubicBezTo>
                    <a:pt x="13310" y="67"/>
                    <a:pt x="13110" y="67"/>
                    <a:pt x="12910" y="67"/>
                  </a:cubicBezTo>
                  <a:lnTo>
                    <a:pt x="11242" y="34"/>
                  </a:lnTo>
                  <a:cubicBezTo>
                    <a:pt x="9841" y="0"/>
                    <a:pt x="7906" y="0"/>
                    <a:pt x="580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2" name="Google Shape;862;p43"/>
            <p:cNvSpPr/>
            <p:nvPr/>
          </p:nvSpPr>
          <p:spPr>
            <a:xfrm>
              <a:off x="5128000" y="1943500"/>
              <a:ext cx="461175" cy="292725"/>
            </a:xfrm>
            <a:custGeom>
              <a:avLst/>
              <a:gdLst/>
              <a:ahLst/>
              <a:cxnLst/>
              <a:rect l="l" t="t" r="r" b="b"/>
              <a:pathLst>
                <a:path w="18447" h="11709" extrusionOk="0">
                  <a:moveTo>
                    <a:pt x="16246" y="11406"/>
                  </a:moveTo>
                  <a:lnTo>
                    <a:pt x="16245" y="11409"/>
                  </a:lnTo>
                  <a:cubicBezTo>
                    <a:pt x="16242" y="11427"/>
                    <a:pt x="16240" y="11444"/>
                    <a:pt x="16237" y="11460"/>
                  </a:cubicBezTo>
                  <a:lnTo>
                    <a:pt x="16237" y="11460"/>
                  </a:lnTo>
                  <a:cubicBezTo>
                    <a:pt x="16240" y="11454"/>
                    <a:pt x="16242" y="11448"/>
                    <a:pt x="16245" y="11442"/>
                  </a:cubicBezTo>
                  <a:cubicBezTo>
                    <a:pt x="16245" y="11430"/>
                    <a:pt x="16246" y="11418"/>
                    <a:pt x="16246" y="11406"/>
                  </a:cubicBezTo>
                  <a:close/>
                  <a:moveTo>
                    <a:pt x="16237" y="11460"/>
                  </a:moveTo>
                  <a:lnTo>
                    <a:pt x="16237" y="11460"/>
                  </a:lnTo>
                  <a:cubicBezTo>
                    <a:pt x="16212" y="11521"/>
                    <a:pt x="16212" y="11585"/>
                    <a:pt x="16212" y="11676"/>
                  </a:cubicBezTo>
                  <a:cubicBezTo>
                    <a:pt x="16212" y="11676"/>
                    <a:pt x="16212" y="11620"/>
                    <a:pt x="16237" y="11460"/>
                  </a:cubicBezTo>
                  <a:close/>
                  <a:moveTo>
                    <a:pt x="2235" y="1"/>
                  </a:moveTo>
                  <a:lnTo>
                    <a:pt x="2135" y="67"/>
                  </a:lnTo>
                  <a:lnTo>
                    <a:pt x="2135" y="134"/>
                  </a:lnTo>
                  <a:lnTo>
                    <a:pt x="2135" y="167"/>
                  </a:lnTo>
                  <a:lnTo>
                    <a:pt x="2102" y="267"/>
                  </a:lnTo>
                  <a:lnTo>
                    <a:pt x="2069" y="468"/>
                  </a:lnTo>
                  <a:lnTo>
                    <a:pt x="2002" y="834"/>
                  </a:lnTo>
                  <a:cubicBezTo>
                    <a:pt x="1969" y="1101"/>
                    <a:pt x="1902" y="1368"/>
                    <a:pt x="1868" y="1602"/>
                  </a:cubicBezTo>
                  <a:cubicBezTo>
                    <a:pt x="1768" y="2102"/>
                    <a:pt x="1668" y="2636"/>
                    <a:pt x="1568" y="3136"/>
                  </a:cubicBezTo>
                  <a:cubicBezTo>
                    <a:pt x="1401" y="4137"/>
                    <a:pt x="1201" y="5104"/>
                    <a:pt x="1035" y="6072"/>
                  </a:cubicBezTo>
                  <a:cubicBezTo>
                    <a:pt x="668" y="8006"/>
                    <a:pt x="334" y="9841"/>
                    <a:pt x="34" y="11575"/>
                  </a:cubicBezTo>
                  <a:lnTo>
                    <a:pt x="0" y="11709"/>
                  </a:lnTo>
                  <a:lnTo>
                    <a:pt x="134" y="11709"/>
                  </a:lnTo>
                  <a:lnTo>
                    <a:pt x="11809" y="11676"/>
                  </a:lnTo>
                  <a:lnTo>
                    <a:pt x="15111" y="11642"/>
                  </a:lnTo>
                  <a:lnTo>
                    <a:pt x="15045" y="11642"/>
                  </a:lnTo>
                  <a:lnTo>
                    <a:pt x="11709" y="11609"/>
                  </a:lnTo>
                  <a:lnTo>
                    <a:pt x="218" y="11576"/>
                  </a:lnTo>
                  <a:lnTo>
                    <a:pt x="218" y="11576"/>
                  </a:lnTo>
                  <a:cubicBezTo>
                    <a:pt x="515" y="9840"/>
                    <a:pt x="875" y="8070"/>
                    <a:pt x="1235" y="6172"/>
                  </a:cubicBezTo>
                  <a:cubicBezTo>
                    <a:pt x="1401" y="5204"/>
                    <a:pt x="1568" y="4204"/>
                    <a:pt x="1768" y="3203"/>
                  </a:cubicBezTo>
                  <a:cubicBezTo>
                    <a:pt x="1868" y="2702"/>
                    <a:pt x="1969" y="2202"/>
                    <a:pt x="2035" y="1702"/>
                  </a:cubicBezTo>
                  <a:lnTo>
                    <a:pt x="2202" y="935"/>
                  </a:lnTo>
                  <a:lnTo>
                    <a:pt x="2269" y="534"/>
                  </a:lnTo>
                  <a:lnTo>
                    <a:pt x="2302" y="367"/>
                  </a:lnTo>
                  <a:lnTo>
                    <a:pt x="2302" y="267"/>
                  </a:lnTo>
                  <a:lnTo>
                    <a:pt x="2302" y="267"/>
                  </a:lnTo>
                  <a:lnTo>
                    <a:pt x="2302" y="267"/>
                  </a:lnTo>
                  <a:lnTo>
                    <a:pt x="18229" y="234"/>
                  </a:lnTo>
                  <a:lnTo>
                    <a:pt x="18229" y="234"/>
                  </a:lnTo>
                  <a:lnTo>
                    <a:pt x="16746" y="8507"/>
                  </a:lnTo>
                  <a:lnTo>
                    <a:pt x="16345" y="10842"/>
                  </a:lnTo>
                  <a:cubicBezTo>
                    <a:pt x="16283" y="11059"/>
                    <a:pt x="16250" y="11247"/>
                    <a:pt x="16246" y="11406"/>
                  </a:cubicBezTo>
                  <a:lnTo>
                    <a:pt x="16246" y="11406"/>
                  </a:lnTo>
                  <a:lnTo>
                    <a:pt x="16379" y="10808"/>
                  </a:lnTo>
                  <a:cubicBezTo>
                    <a:pt x="16479" y="10275"/>
                    <a:pt x="16646" y="9507"/>
                    <a:pt x="16812" y="8507"/>
                  </a:cubicBezTo>
                  <a:cubicBezTo>
                    <a:pt x="17213" y="6472"/>
                    <a:pt x="17746" y="3603"/>
                    <a:pt x="18414" y="101"/>
                  </a:cubicBezTo>
                  <a:lnTo>
                    <a:pt x="18447"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43"/>
            <p:cNvSpPr/>
            <p:nvPr/>
          </p:nvSpPr>
          <p:spPr>
            <a:xfrm>
              <a:off x="4838625" y="2458875"/>
              <a:ext cx="32550" cy="32550"/>
            </a:xfrm>
            <a:custGeom>
              <a:avLst/>
              <a:gdLst/>
              <a:ahLst/>
              <a:cxnLst/>
              <a:rect l="l" t="t" r="r" b="b"/>
              <a:pathLst>
                <a:path w="1302" h="1302" extrusionOk="0">
                  <a:moveTo>
                    <a:pt x="668" y="0"/>
                  </a:moveTo>
                  <a:cubicBezTo>
                    <a:pt x="301" y="0"/>
                    <a:pt x="1" y="300"/>
                    <a:pt x="1" y="667"/>
                  </a:cubicBezTo>
                  <a:cubicBezTo>
                    <a:pt x="1" y="1001"/>
                    <a:pt x="301" y="1301"/>
                    <a:pt x="668" y="1301"/>
                  </a:cubicBezTo>
                  <a:cubicBezTo>
                    <a:pt x="1001" y="1301"/>
                    <a:pt x="1301" y="1001"/>
                    <a:pt x="1301" y="667"/>
                  </a:cubicBezTo>
                  <a:cubicBezTo>
                    <a:pt x="1301" y="300"/>
                    <a:pt x="1001" y="0"/>
                    <a:pt x="66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43"/>
            <p:cNvSpPr/>
            <p:nvPr/>
          </p:nvSpPr>
          <p:spPr>
            <a:xfrm>
              <a:off x="4855300" y="2472200"/>
              <a:ext cx="293575" cy="5875"/>
            </a:xfrm>
            <a:custGeom>
              <a:avLst/>
              <a:gdLst/>
              <a:ahLst/>
              <a:cxnLst/>
              <a:rect l="l" t="t" r="r" b="b"/>
              <a:pathLst>
                <a:path w="11743" h="235" extrusionOk="0">
                  <a:moveTo>
                    <a:pt x="5872" y="1"/>
                  </a:moveTo>
                  <a:cubicBezTo>
                    <a:pt x="2636" y="1"/>
                    <a:pt x="1" y="68"/>
                    <a:pt x="1" y="134"/>
                  </a:cubicBezTo>
                  <a:cubicBezTo>
                    <a:pt x="1" y="201"/>
                    <a:pt x="2636" y="234"/>
                    <a:pt x="5872" y="234"/>
                  </a:cubicBezTo>
                  <a:cubicBezTo>
                    <a:pt x="9107" y="234"/>
                    <a:pt x="11742" y="201"/>
                    <a:pt x="11742" y="134"/>
                  </a:cubicBezTo>
                  <a:cubicBezTo>
                    <a:pt x="11742" y="68"/>
                    <a:pt x="9107" y="1"/>
                    <a:pt x="587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5" name="Google Shape;865;p43"/>
            <p:cNvSpPr/>
            <p:nvPr/>
          </p:nvSpPr>
          <p:spPr>
            <a:xfrm>
              <a:off x="5113000" y="2386325"/>
              <a:ext cx="476175" cy="216850"/>
            </a:xfrm>
            <a:custGeom>
              <a:avLst/>
              <a:gdLst/>
              <a:ahLst/>
              <a:cxnLst/>
              <a:rect l="l" t="t" r="r" b="b"/>
              <a:pathLst>
                <a:path w="19047" h="8674" extrusionOk="0">
                  <a:moveTo>
                    <a:pt x="16847" y="8402"/>
                  </a:moveTo>
                  <a:cubicBezTo>
                    <a:pt x="16846" y="8404"/>
                    <a:pt x="16846" y="8405"/>
                    <a:pt x="16845" y="8406"/>
                  </a:cubicBezTo>
                  <a:cubicBezTo>
                    <a:pt x="16839" y="8425"/>
                    <a:pt x="16834" y="8443"/>
                    <a:pt x="16830" y="8461"/>
                  </a:cubicBezTo>
                  <a:lnTo>
                    <a:pt x="16830" y="8461"/>
                  </a:lnTo>
                  <a:cubicBezTo>
                    <a:pt x="16834" y="8453"/>
                    <a:pt x="16839" y="8446"/>
                    <a:pt x="16845" y="8440"/>
                  </a:cubicBezTo>
                  <a:cubicBezTo>
                    <a:pt x="16845" y="8428"/>
                    <a:pt x="16846" y="8415"/>
                    <a:pt x="16847" y="8402"/>
                  </a:cubicBezTo>
                  <a:close/>
                  <a:moveTo>
                    <a:pt x="16830" y="8461"/>
                  </a:moveTo>
                  <a:lnTo>
                    <a:pt x="16830" y="8461"/>
                  </a:lnTo>
                  <a:cubicBezTo>
                    <a:pt x="16812" y="8498"/>
                    <a:pt x="16812" y="8552"/>
                    <a:pt x="16812" y="8606"/>
                  </a:cubicBezTo>
                  <a:cubicBezTo>
                    <a:pt x="16812" y="8606"/>
                    <a:pt x="16812" y="8540"/>
                    <a:pt x="16830" y="8461"/>
                  </a:cubicBezTo>
                  <a:close/>
                  <a:moveTo>
                    <a:pt x="2235" y="0"/>
                  </a:moveTo>
                  <a:lnTo>
                    <a:pt x="2135" y="67"/>
                  </a:lnTo>
                  <a:lnTo>
                    <a:pt x="2135" y="100"/>
                  </a:lnTo>
                  <a:lnTo>
                    <a:pt x="2135" y="134"/>
                  </a:lnTo>
                  <a:lnTo>
                    <a:pt x="2135" y="200"/>
                  </a:lnTo>
                  <a:lnTo>
                    <a:pt x="2102" y="334"/>
                  </a:lnTo>
                  <a:lnTo>
                    <a:pt x="2035" y="634"/>
                  </a:lnTo>
                  <a:lnTo>
                    <a:pt x="1901" y="1168"/>
                  </a:lnTo>
                  <a:lnTo>
                    <a:pt x="1601" y="2268"/>
                  </a:lnTo>
                  <a:cubicBezTo>
                    <a:pt x="1434" y="3002"/>
                    <a:pt x="1234" y="3736"/>
                    <a:pt x="1067" y="4437"/>
                  </a:cubicBezTo>
                  <a:cubicBezTo>
                    <a:pt x="701" y="5838"/>
                    <a:pt x="367" y="7239"/>
                    <a:pt x="33" y="8540"/>
                  </a:cubicBezTo>
                  <a:lnTo>
                    <a:pt x="0" y="8673"/>
                  </a:lnTo>
                  <a:lnTo>
                    <a:pt x="133" y="8673"/>
                  </a:lnTo>
                  <a:lnTo>
                    <a:pt x="12142" y="8606"/>
                  </a:lnTo>
                  <a:lnTo>
                    <a:pt x="15578" y="8573"/>
                  </a:lnTo>
                  <a:lnTo>
                    <a:pt x="12075" y="8573"/>
                  </a:lnTo>
                  <a:lnTo>
                    <a:pt x="268" y="8507"/>
                  </a:lnTo>
                  <a:lnTo>
                    <a:pt x="268" y="8507"/>
                  </a:lnTo>
                  <a:cubicBezTo>
                    <a:pt x="592" y="7246"/>
                    <a:pt x="945" y="5924"/>
                    <a:pt x="1268" y="4570"/>
                  </a:cubicBezTo>
                  <a:lnTo>
                    <a:pt x="1868" y="2369"/>
                  </a:lnTo>
                  <a:cubicBezTo>
                    <a:pt x="1968" y="2002"/>
                    <a:pt x="2068" y="1635"/>
                    <a:pt x="2168" y="1268"/>
                  </a:cubicBezTo>
                  <a:lnTo>
                    <a:pt x="2302" y="701"/>
                  </a:lnTo>
                  <a:lnTo>
                    <a:pt x="2368" y="434"/>
                  </a:lnTo>
                  <a:lnTo>
                    <a:pt x="2402" y="300"/>
                  </a:lnTo>
                  <a:lnTo>
                    <a:pt x="2402" y="234"/>
                  </a:lnTo>
                  <a:lnTo>
                    <a:pt x="18856" y="234"/>
                  </a:lnTo>
                  <a:cubicBezTo>
                    <a:pt x="18233" y="2757"/>
                    <a:pt x="17708" y="4823"/>
                    <a:pt x="17346" y="6305"/>
                  </a:cubicBezTo>
                  <a:cubicBezTo>
                    <a:pt x="17179" y="7005"/>
                    <a:pt x="17046" y="7572"/>
                    <a:pt x="16945" y="7973"/>
                  </a:cubicBezTo>
                  <a:cubicBezTo>
                    <a:pt x="16887" y="8150"/>
                    <a:pt x="16854" y="8300"/>
                    <a:pt x="16847" y="8402"/>
                  </a:cubicBezTo>
                  <a:lnTo>
                    <a:pt x="16847" y="8402"/>
                  </a:lnTo>
                  <a:cubicBezTo>
                    <a:pt x="16880" y="8303"/>
                    <a:pt x="16913" y="8170"/>
                    <a:pt x="16979" y="7973"/>
                  </a:cubicBezTo>
                  <a:cubicBezTo>
                    <a:pt x="17079" y="7606"/>
                    <a:pt x="17212" y="7039"/>
                    <a:pt x="17412" y="6305"/>
                  </a:cubicBezTo>
                  <a:cubicBezTo>
                    <a:pt x="17813" y="4837"/>
                    <a:pt x="18346" y="2735"/>
                    <a:pt x="19014" y="134"/>
                  </a:cubicBezTo>
                  <a:lnTo>
                    <a:pt x="19047" y="34"/>
                  </a:lnTo>
                  <a:lnTo>
                    <a:pt x="18880" y="34"/>
                  </a:lnTo>
                  <a:lnTo>
                    <a:pt x="2235"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6" name="Google Shape;866;p43"/>
            <p:cNvSpPr/>
            <p:nvPr/>
          </p:nvSpPr>
          <p:spPr>
            <a:xfrm>
              <a:off x="5223900" y="2032725"/>
              <a:ext cx="276050" cy="5875"/>
            </a:xfrm>
            <a:custGeom>
              <a:avLst/>
              <a:gdLst/>
              <a:ahLst/>
              <a:cxnLst/>
              <a:rect l="l" t="t" r="r" b="b"/>
              <a:pathLst>
                <a:path w="11042" h="235" extrusionOk="0">
                  <a:moveTo>
                    <a:pt x="5538" y="1"/>
                  </a:moveTo>
                  <a:cubicBezTo>
                    <a:pt x="2469" y="1"/>
                    <a:pt x="1" y="67"/>
                    <a:pt x="1" y="134"/>
                  </a:cubicBezTo>
                  <a:cubicBezTo>
                    <a:pt x="1" y="168"/>
                    <a:pt x="2469" y="234"/>
                    <a:pt x="5538" y="234"/>
                  </a:cubicBezTo>
                  <a:cubicBezTo>
                    <a:pt x="8573" y="234"/>
                    <a:pt x="11042" y="168"/>
                    <a:pt x="11042" y="134"/>
                  </a:cubicBezTo>
                  <a:cubicBezTo>
                    <a:pt x="11042" y="67"/>
                    <a:pt x="8573" y="1"/>
                    <a:pt x="553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7" name="Google Shape;867;p43"/>
            <p:cNvSpPr/>
            <p:nvPr/>
          </p:nvSpPr>
          <p:spPr>
            <a:xfrm>
              <a:off x="5218900" y="2078600"/>
              <a:ext cx="277725" cy="5025"/>
            </a:xfrm>
            <a:custGeom>
              <a:avLst/>
              <a:gdLst/>
              <a:ahLst/>
              <a:cxnLst/>
              <a:rect l="l" t="t" r="r" b="b"/>
              <a:pathLst>
                <a:path w="11109" h="201" extrusionOk="0">
                  <a:moveTo>
                    <a:pt x="5571" y="0"/>
                  </a:moveTo>
                  <a:cubicBezTo>
                    <a:pt x="2502" y="0"/>
                    <a:pt x="0" y="34"/>
                    <a:pt x="0" y="100"/>
                  </a:cubicBezTo>
                  <a:cubicBezTo>
                    <a:pt x="0" y="167"/>
                    <a:pt x="2502" y="201"/>
                    <a:pt x="5571" y="201"/>
                  </a:cubicBezTo>
                  <a:cubicBezTo>
                    <a:pt x="8607" y="201"/>
                    <a:pt x="11108" y="167"/>
                    <a:pt x="11108" y="100"/>
                  </a:cubicBezTo>
                  <a:cubicBezTo>
                    <a:pt x="11108" y="34"/>
                    <a:pt x="8640" y="0"/>
                    <a:pt x="557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8" name="Google Shape;868;p43"/>
            <p:cNvSpPr/>
            <p:nvPr/>
          </p:nvSpPr>
          <p:spPr>
            <a:xfrm>
              <a:off x="5220575" y="2121950"/>
              <a:ext cx="268550" cy="5875"/>
            </a:xfrm>
            <a:custGeom>
              <a:avLst/>
              <a:gdLst/>
              <a:ahLst/>
              <a:cxnLst/>
              <a:rect l="l" t="t" r="r" b="b"/>
              <a:pathLst>
                <a:path w="10742" h="235" extrusionOk="0">
                  <a:moveTo>
                    <a:pt x="5371" y="1"/>
                  </a:moveTo>
                  <a:cubicBezTo>
                    <a:pt x="2402" y="1"/>
                    <a:pt x="0" y="68"/>
                    <a:pt x="0" y="134"/>
                  </a:cubicBezTo>
                  <a:cubicBezTo>
                    <a:pt x="0" y="168"/>
                    <a:pt x="2402" y="234"/>
                    <a:pt x="5371" y="234"/>
                  </a:cubicBezTo>
                  <a:cubicBezTo>
                    <a:pt x="8339" y="234"/>
                    <a:pt x="10741" y="168"/>
                    <a:pt x="10741" y="134"/>
                  </a:cubicBezTo>
                  <a:cubicBezTo>
                    <a:pt x="10741" y="34"/>
                    <a:pt x="8339" y="1"/>
                    <a:pt x="537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9" name="Google Shape;869;p43"/>
            <p:cNvSpPr/>
            <p:nvPr/>
          </p:nvSpPr>
          <p:spPr>
            <a:xfrm>
              <a:off x="5230575" y="2467200"/>
              <a:ext cx="263550" cy="5875"/>
            </a:xfrm>
            <a:custGeom>
              <a:avLst/>
              <a:gdLst/>
              <a:ahLst/>
              <a:cxnLst/>
              <a:rect l="l" t="t" r="r" b="b"/>
              <a:pathLst>
                <a:path w="10542" h="235" extrusionOk="0">
                  <a:moveTo>
                    <a:pt x="5271" y="1"/>
                  </a:moveTo>
                  <a:cubicBezTo>
                    <a:pt x="2369" y="1"/>
                    <a:pt x="0" y="68"/>
                    <a:pt x="0" y="134"/>
                  </a:cubicBezTo>
                  <a:cubicBezTo>
                    <a:pt x="0" y="168"/>
                    <a:pt x="2335" y="234"/>
                    <a:pt x="5271" y="234"/>
                  </a:cubicBezTo>
                  <a:cubicBezTo>
                    <a:pt x="8173" y="234"/>
                    <a:pt x="10541" y="168"/>
                    <a:pt x="10541" y="134"/>
                  </a:cubicBezTo>
                  <a:cubicBezTo>
                    <a:pt x="10541" y="68"/>
                    <a:pt x="8173" y="1"/>
                    <a:pt x="527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43"/>
            <p:cNvSpPr/>
            <p:nvPr/>
          </p:nvSpPr>
          <p:spPr>
            <a:xfrm>
              <a:off x="5253100" y="2517250"/>
              <a:ext cx="224350" cy="5850"/>
            </a:xfrm>
            <a:custGeom>
              <a:avLst/>
              <a:gdLst/>
              <a:ahLst/>
              <a:cxnLst/>
              <a:rect l="l" t="t" r="r" b="b"/>
              <a:pathLst>
                <a:path w="8974" h="234" extrusionOk="0">
                  <a:moveTo>
                    <a:pt x="4503" y="0"/>
                  </a:moveTo>
                  <a:cubicBezTo>
                    <a:pt x="2001" y="0"/>
                    <a:pt x="0" y="67"/>
                    <a:pt x="0" y="134"/>
                  </a:cubicBezTo>
                  <a:cubicBezTo>
                    <a:pt x="0" y="200"/>
                    <a:pt x="2001" y="234"/>
                    <a:pt x="4503" y="234"/>
                  </a:cubicBezTo>
                  <a:cubicBezTo>
                    <a:pt x="6972" y="234"/>
                    <a:pt x="8973" y="200"/>
                    <a:pt x="8973" y="134"/>
                  </a:cubicBezTo>
                  <a:cubicBezTo>
                    <a:pt x="8973" y="67"/>
                    <a:pt x="6972" y="0"/>
                    <a:pt x="450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43"/>
            <p:cNvSpPr/>
            <p:nvPr/>
          </p:nvSpPr>
          <p:spPr>
            <a:xfrm>
              <a:off x="3656125" y="3567150"/>
              <a:ext cx="634625" cy="337775"/>
            </a:xfrm>
            <a:custGeom>
              <a:avLst/>
              <a:gdLst/>
              <a:ahLst/>
              <a:cxnLst/>
              <a:rect l="l" t="t" r="r" b="b"/>
              <a:pathLst>
                <a:path w="25385" h="13511" extrusionOk="0">
                  <a:moveTo>
                    <a:pt x="5738" y="1"/>
                  </a:moveTo>
                  <a:cubicBezTo>
                    <a:pt x="5537" y="1202"/>
                    <a:pt x="0" y="13511"/>
                    <a:pt x="3569" y="13511"/>
                  </a:cubicBezTo>
                  <a:lnTo>
                    <a:pt x="21616" y="13511"/>
                  </a:lnTo>
                  <a:cubicBezTo>
                    <a:pt x="21616" y="13511"/>
                    <a:pt x="19748" y="11743"/>
                    <a:pt x="25385"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43"/>
            <p:cNvSpPr/>
            <p:nvPr/>
          </p:nvSpPr>
          <p:spPr>
            <a:xfrm>
              <a:off x="3323375" y="2503075"/>
              <a:ext cx="1746275" cy="1114975"/>
            </a:xfrm>
            <a:custGeom>
              <a:avLst/>
              <a:gdLst/>
              <a:ahLst/>
              <a:cxnLst/>
              <a:rect l="l" t="t" r="r" b="b"/>
              <a:pathLst>
                <a:path w="69851" h="44599" extrusionOk="0">
                  <a:moveTo>
                    <a:pt x="69850" y="0"/>
                  </a:moveTo>
                  <a:lnTo>
                    <a:pt x="7373" y="1501"/>
                  </a:lnTo>
                  <a:lnTo>
                    <a:pt x="1" y="44599"/>
                  </a:lnTo>
                  <a:lnTo>
                    <a:pt x="62212" y="44599"/>
                  </a:lnTo>
                  <a:lnTo>
                    <a:pt x="69850" y="0"/>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43"/>
            <p:cNvSpPr/>
            <p:nvPr/>
          </p:nvSpPr>
          <p:spPr>
            <a:xfrm>
              <a:off x="3405100" y="2583125"/>
              <a:ext cx="1592000" cy="971550"/>
            </a:xfrm>
            <a:custGeom>
              <a:avLst/>
              <a:gdLst/>
              <a:ahLst/>
              <a:cxnLst/>
              <a:rect l="l" t="t" r="r" b="b"/>
              <a:pathLst>
                <a:path w="63680" h="38862" extrusionOk="0">
                  <a:moveTo>
                    <a:pt x="63679" y="0"/>
                  </a:moveTo>
                  <a:lnTo>
                    <a:pt x="6238" y="401"/>
                  </a:lnTo>
                  <a:lnTo>
                    <a:pt x="1" y="38862"/>
                  </a:lnTo>
                  <a:lnTo>
                    <a:pt x="56808" y="38862"/>
                  </a:lnTo>
                  <a:lnTo>
                    <a:pt x="63679"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4" name="Google Shape;874;p43"/>
            <p:cNvSpPr/>
            <p:nvPr/>
          </p:nvSpPr>
          <p:spPr>
            <a:xfrm>
              <a:off x="3323375" y="2503075"/>
              <a:ext cx="1775450" cy="1144175"/>
            </a:xfrm>
            <a:custGeom>
              <a:avLst/>
              <a:gdLst/>
              <a:ahLst/>
              <a:cxnLst/>
              <a:rect l="l" t="t" r="r" b="b"/>
              <a:pathLst>
                <a:path w="71018" h="45767" extrusionOk="0">
                  <a:moveTo>
                    <a:pt x="69850" y="0"/>
                  </a:moveTo>
                  <a:lnTo>
                    <a:pt x="62212" y="44599"/>
                  </a:lnTo>
                  <a:lnTo>
                    <a:pt x="1" y="44599"/>
                  </a:lnTo>
                  <a:lnTo>
                    <a:pt x="1635" y="45766"/>
                  </a:lnTo>
                  <a:lnTo>
                    <a:pt x="63112" y="45766"/>
                  </a:lnTo>
                  <a:lnTo>
                    <a:pt x="71018" y="767"/>
                  </a:lnTo>
                  <a:lnTo>
                    <a:pt x="69850"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5" name="Google Shape;875;p43"/>
            <p:cNvSpPr/>
            <p:nvPr/>
          </p:nvSpPr>
          <p:spPr>
            <a:xfrm>
              <a:off x="3546875" y="2583125"/>
              <a:ext cx="1450225" cy="97600"/>
            </a:xfrm>
            <a:custGeom>
              <a:avLst/>
              <a:gdLst/>
              <a:ahLst/>
              <a:cxnLst/>
              <a:rect l="l" t="t" r="r" b="b"/>
              <a:pathLst>
                <a:path w="58009" h="3904" extrusionOk="0">
                  <a:moveTo>
                    <a:pt x="58008" y="0"/>
                  </a:moveTo>
                  <a:lnTo>
                    <a:pt x="567" y="401"/>
                  </a:lnTo>
                  <a:lnTo>
                    <a:pt x="0" y="3903"/>
                  </a:lnTo>
                  <a:cubicBezTo>
                    <a:pt x="0" y="3770"/>
                    <a:pt x="57341" y="3670"/>
                    <a:pt x="57341" y="3670"/>
                  </a:cubicBezTo>
                  <a:lnTo>
                    <a:pt x="58008" y="0"/>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43"/>
            <p:cNvSpPr/>
            <p:nvPr/>
          </p:nvSpPr>
          <p:spPr>
            <a:xfrm>
              <a:off x="4601800" y="2905850"/>
              <a:ext cx="214325" cy="565425"/>
            </a:xfrm>
            <a:custGeom>
              <a:avLst/>
              <a:gdLst/>
              <a:ahLst/>
              <a:cxnLst/>
              <a:rect l="l" t="t" r="r" b="b"/>
              <a:pathLst>
                <a:path w="8573" h="22617" extrusionOk="0">
                  <a:moveTo>
                    <a:pt x="3903" y="1"/>
                  </a:moveTo>
                  <a:lnTo>
                    <a:pt x="3903" y="67"/>
                  </a:lnTo>
                  <a:cubicBezTo>
                    <a:pt x="2769" y="6472"/>
                    <a:pt x="1768" y="12109"/>
                    <a:pt x="1068" y="16146"/>
                  </a:cubicBezTo>
                  <a:cubicBezTo>
                    <a:pt x="734" y="18147"/>
                    <a:pt x="467" y="19748"/>
                    <a:pt x="267" y="20882"/>
                  </a:cubicBezTo>
                  <a:cubicBezTo>
                    <a:pt x="167" y="21383"/>
                    <a:pt x="100" y="21816"/>
                    <a:pt x="33" y="22117"/>
                  </a:cubicBezTo>
                  <a:lnTo>
                    <a:pt x="0" y="22450"/>
                  </a:lnTo>
                  <a:lnTo>
                    <a:pt x="0" y="22483"/>
                  </a:lnTo>
                  <a:cubicBezTo>
                    <a:pt x="33" y="22417"/>
                    <a:pt x="33" y="22283"/>
                    <a:pt x="67" y="22150"/>
                  </a:cubicBezTo>
                  <a:cubicBezTo>
                    <a:pt x="134" y="21850"/>
                    <a:pt x="200" y="21416"/>
                    <a:pt x="334" y="20882"/>
                  </a:cubicBezTo>
                  <a:cubicBezTo>
                    <a:pt x="534" y="19748"/>
                    <a:pt x="834" y="18147"/>
                    <a:pt x="1201" y="16146"/>
                  </a:cubicBezTo>
                  <a:cubicBezTo>
                    <a:pt x="1931" y="12131"/>
                    <a:pt x="2958" y="6564"/>
                    <a:pt x="4085" y="268"/>
                  </a:cubicBezTo>
                  <a:lnTo>
                    <a:pt x="8349" y="268"/>
                  </a:lnTo>
                  <a:lnTo>
                    <a:pt x="4348" y="22551"/>
                  </a:lnTo>
                  <a:lnTo>
                    <a:pt x="4348" y="22551"/>
                  </a:lnTo>
                  <a:lnTo>
                    <a:pt x="1168" y="22584"/>
                  </a:lnTo>
                  <a:lnTo>
                    <a:pt x="1101" y="22584"/>
                  </a:lnTo>
                  <a:lnTo>
                    <a:pt x="4337" y="22617"/>
                  </a:lnTo>
                  <a:lnTo>
                    <a:pt x="4337" y="22617"/>
                  </a:lnTo>
                  <a:lnTo>
                    <a:pt x="4337" y="22617"/>
                  </a:lnTo>
                  <a:lnTo>
                    <a:pt x="4337" y="22617"/>
                  </a:lnTo>
                  <a:lnTo>
                    <a:pt x="4337" y="22617"/>
                  </a:lnTo>
                  <a:lnTo>
                    <a:pt x="4370" y="22617"/>
                  </a:lnTo>
                  <a:lnTo>
                    <a:pt x="4437" y="22617"/>
                  </a:lnTo>
                  <a:lnTo>
                    <a:pt x="4437" y="22584"/>
                  </a:lnTo>
                  <a:cubicBezTo>
                    <a:pt x="5304" y="17813"/>
                    <a:pt x="6838" y="9541"/>
                    <a:pt x="8573" y="134"/>
                  </a:cubicBezTo>
                  <a:lnTo>
                    <a:pt x="8573"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43"/>
            <p:cNvSpPr/>
            <p:nvPr/>
          </p:nvSpPr>
          <p:spPr>
            <a:xfrm>
              <a:off x="4421650" y="3066800"/>
              <a:ext cx="192675" cy="405325"/>
            </a:xfrm>
            <a:custGeom>
              <a:avLst/>
              <a:gdLst/>
              <a:ahLst/>
              <a:cxnLst/>
              <a:rect l="l" t="t" r="r" b="b"/>
              <a:pathLst>
                <a:path w="7707" h="16213" extrusionOk="0">
                  <a:moveTo>
                    <a:pt x="3003" y="1"/>
                  </a:moveTo>
                  <a:lnTo>
                    <a:pt x="3003" y="67"/>
                  </a:lnTo>
                  <a:cubicBezTo>
                    <a:pt x="2136" y="4671"/>
                    <a:pt x="1369" y="8707"/>
                    <a:pt x="835" y="11576"/>
                  </a:cubicBezTo>
                  <a:cubicBezTo>
                    <a:pt x="568" y="12977"/>
                    <a:pt x="368" y="14111"/>
                    <a:pt x="201" y="14911"/>
                  </a:cubicBezTo>
                  <a:cubicBezTo>
                    <a:pt x="134" y="15278"/>
                    <a:pt x="101" y="15578"/>
                    <a:pt x="34" y="15812"/>
                  </a:cubicBezTo>
                  <a:cubicBezTo>
                    <a:pt x="34" y="15912"/>
                    <a:pt x="1" y="16012"/>
                    <a:pt x="1" y="16112"/>
                  </a:cubicBezTo>
                  <a:cubicBezTo>
                    <a:pt x="34" y="16045"/>
                    <a:pt x="68" y="15979"/>
                    <a:pt x="68" y="15879"/>
                  </a:cubicBezTo>
                  <a:lnTo>
                    <a:pt x="268" y="14945"/>
                  </a:lnTo>
                  <a:cubicBezTo>
                    <a:pt x="435" y="14144"/>
                    <a:pt x="635" y="13010"/>
                    <a:pt x="935" y="11576"/>
                  </a:cubicBezTo>
                  <a:cubicBezTo>
                    <a:pt x="1499" y="8754"/>
                    <a:pt x="2295" y="4777"/>
                    <a:pt x="3190" y="268"/>
                  </a:cubicBezTo>
                  <a:lnTo>
                    <a:pt x="7480" y="268"/>
                  </a:lnTo>
                  <a:cubicBezTo>
                    <a:pt x="6198" y="6713"/>
                    <a:pt x="5080" y="12465"/>
                    <a:pt x="4351" y="16113"/>
                  </a:cubicBezTo>
                  <a:lnTo>
                    <a:pt x="4351" y="16113"/>
                  </a:lnTo>
                  <a:lnTo>
                    <a:pt x="1202" y="16179"/>
                  </a:lnTo>
                  <a:lnTo>
                    <a:pt x="1135" y="16179"/>
                  </a:lnTo>
                  <a:lnTo>
                    <a:pt x="4404" y="16212"/>
                  </a:lnTo>
                  <a:lnTo>
                    <a:pt x="4437" y="16212"/>
                  </a:lnTo>
                  <a:lnTo>
                    <a:pt x="4437" y="16146"/>
                  </a:lnTo>
                  <a:cubicBezTo>
                    <a:pt x="5171" y="12476"/>
                    <a:pt x="6372" y="6672"/>
                    <a:pt x="7673" y="134"/>
                  </a:cubicBezTo>
                  <a:lnTo>
                    <a:pt x="7706"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43"/>
            <p:cNvSpPr/>
            <p:nvPr/>
          </p:nvSpPr>
          <p:spPr>
            <a:xfrm>
              <a:off x="4240700" y="2774100"/>
              <a:ext cx="239350" cy="696350"/>
            </a:xfrm>
            <a:custGeom>
              <a:avLst/>
              <a:gdLst/>
              <a:ahLst/>
              <a:cxnLst/>
              <a:rect l="l" t="t" r="r" b="b"/>
              <a:pathLst>
                <a:path w="9574" h="27854" extrusionOk="0">
                  <a:moveTo>
                    <a:pt x="4871" y="0"/>
                  </a:moveTo>
                  <a:lnTo>
                    <a:pt x="4871" y="100"/>
                  </a:lnTo>
                  <a:cubicBezTo>
                    <a:pt x="3470" y="7939"/>
                    <a:pt x="2235" y="14878"/>
                    <a:pt x="1368" y="19881"/>
                  </a:cubicBezTo>
                  <a:cubicBezTo>
                    <a:pt x="934" y="22350"/>
                    <a:pt x="568" y="24318"/>
                    <a:pt x="334" y="25719"/>
                  </a:cubicBezTo>
                  <a:cubicBezTo>
                    <a:pt x="234" y="26386"/>
                    <a:pt x="134" y="26920"/>
                    <a:pt x="67" y="27286"/>
                  </a:cubicBezTo>
                  <a:lnTo>
                    <a:pt x="0" y="27687"/>
                  </a:lnTo>
                  <a:cubicBezTo>
                    <a:pt x="0" y="27720"/>
                    <a:pt x="0" y="27787"/>
                    <a:pt x="0" y="27820"/>
                  </a:cubicBezTo>
                  <a:lnTo>
                    <a:pt x="34" y="27720"/>
                  </a:lnTo>
                  <a:cubicBezTo>
                    <a:pt x="67" y="27620"/>
                    <a:pt x="67" y="27487"/>
                    <a:pt x="101" y="27286"/>
                  </a:cubicBezTo>
                  <a:lnTo>
                    <a:pt x="434" y="25719"/>
                  </a:lnTo>
                  <a:cubicBezTo>
                    <a:pt x="668" y="24318"/>
                    <a:pt x="1035" y="22316"/>
                    <a:pt x="1502" y="19848"/>
                  </a:cubicBezTo>
                  <a:cubicBezTo>
                    <a:pt x="2398" y="14899"/>
                    <a:pt x="3659" y="8032"/>
                    <a:pt x="5086" y="267"/>
                  </a:cubicBezTo>
                  <a:lnTo>
                    <a:pt x="9316" y="267"/>
                  </a:lnTo>
                  <a:cubicBezTo>
                    <a:pt x="7162" y="12095"/>
                    <a:pt x="5275" y="22394"/>
                    <a:pt x="4343" y="27820"/>
                  </a:cubicBezTo>
                  <a:lnTo>
                    <a:pt x="1101" y="27820"/>
                  </a:lnTo>
                  <a:lnTo>
                    <a:pt x="4337" y="27853"/>
                  </a:lnTo>
                  <a:lnTo>
                    <a:pt x="4337" y="27853"/>
                  </a:lnTo>
                  <a:cubicBezTo>
                    <a:pt x="4337" y="27853"/>
                    <a:pt x="4337" y="27853"/>
                    <a:pt x="4337" y="27854"/>
                  </a:cubicBezTo>
                  <a:lnTo>
                    <a:pt x="4337" y="27853"/>
                  </a:lnTo>
                  <a:lnTo>
                    <a:pt x="4337" y="27853"/>
                  </a:lnTo>
                  <a:lnTo>
                    <a:pt x="4370" y="27854"/>
                  </a:lnTo>
                  <a:lnTo>
                    <a:pt x="4437" y="27854"/>
                  </a:lnTo>
                  <a:lnTo>
                    <a:pt x="4437" y="27820"/>
                  </a:lnTo>
                  <a:cubicBezTo>
                    <a:pt x="5438" y="22416"/>
                    <a:pt x="7372" y="12042"/>
                    <a:pt x="9541" y="134"/>
                  </a:cubicBezTo>
                  <a:lnTo>
                    <a:pt x="9574"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43"/>
            <p:cNvSpPr/>
            <p:nvPr/>
          </p:nvSpPr>
          <p:spPr>
            <a:xfrm>
              <a:off x="4060575" y="3181050"/>
              <a:ext cx="166800" cy="290225"/>
            </a:xfrm>
            <a:custGeom>
              <a:avLst/>
              <a:gdLst/>
              <a:ahLst/>
              <a:cxnLst/>
              <a:rect l="l" t="t" r="r" b="b"/>
              <a:pathLst>
                <a:path w="6672" h="11609" extrusionOk="0">
                  <a:moveTo>
                    <a:pt x="1968" y="1"/>
                  </a:moveTo>
                  <a:lnTo>
                    <a:pt x="1968" y="101"/>
                  </a:lnTo>
                  <a:cubicBezTo>
                    <a:pt x="1401" y="3403"/>
                    <a:pt x="901" y="6272"/>
                    <a:pt x="534" y="8340"/>
                  </a:cubicBezTo>
                  <a:cubicBezTo>
                    <a:pt x="367" y="9341"/>
                    <a:pt x="200" y="10141"/>
                    <a:pt x="134" y="10708"/>
                  </a:cubicBezTo>
                  <a:cubicBezTo>
                    <a:pt x="67" y="10975"/>
                    <a:pt x="34" y="11175"/>
                    <a:pt x="0" y="11342"/>
                  </a:cubicBezTo>
                  <a:cubicBezTo>
                    <a:pt x="0" y="11409"/>
                    <a:pt x="0" y="11475"/>
                    <a:pt x="0" y="11542"/>
                  </a:cubicBezTo>
                  <a:cubicBezTo>
                    <a:pt x="0" y="11475"/>
                    <a:pt x="34" y="11409"/>
                    <a:pt x="34" y="11342"/>
                  </a:cubicBezTo>
                  <a:cubicBezTo>
                    <a:pt x="67" y="11175"/>
                    <a:pt x="134" y="10975"/>
                    <a:pt x="167" y="10708"/>
                  </a:cubicBezTo>
                  <a:cubicBezTo>
                    <a:pt x="301" y="10108"/>
                    <a:pt x="434" y="9307"/>
                    <a:pt x="634" y="8307"/>
                  </a:cubicBezTo>
                  <a:cubicBezTo>
                    <a:pt x="1030" y="6293"/>
                    <a:pt x="1557" y="3494"/>
                    <a:pt x="2150" y="267"/>
                  </a:cubicBezTo>
                  <a:lnTo>
                    <a:pt x="6414" y="267"/>
                  </a:lnTo>
                  <a:cubicBezTo>
                    <a:pt x="5592" y="4700"/>
                    <a:pt x="4838" y="8704"/>
                    <a:pt x="4310" y="11509"/>
                  </a:cubicBezTo>
                  <a:lnTo>
                    <a:pt x="4310" y="11509"/>
                  </a:lnTo>
                  <a:lnTo>
                    <a:pt x="1168" y="11542"/>
                  </a:lnTo>
                  <a:lnTo>
                    <a:pt x="267" y="11542"/>
                  </a:lnTo>
                  <a:lnTo>
                    <a:pt x="1134" y="11576"/>
                  </a:lnTo>
                  <a:lnTo>
                    <a:pt x="4403" y="11609"/>
                  </a:lnTo>
                  <a:lnTo>
                    <a:pt x="4470" y="11609"/>
                  </a:lnTo>
                  <a:lnTo>
                    <a:pt x="4470" y="11576"/>
                  </a:lnTo>
                  <a:cubicBezTo>
                    <a:pt x="5004" y="8707"/>
                    <a:pt x="5771" y="4637"/>
                    <a:pt x="6638" y="134"/>
                  </a:cubicBezTo>
                  <a:lnTo>
                    <a:pt x="6672"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43"/>
            <p:cNvSpPr/>
            <p:nvPr/>
          </p:nvSpPr>
          <p:spPr>
            <a:xfrm>
              <a:off x="3879600" y="2995925"/>
              <a:ext cx="194350" cy="475350"/>
            </a:xfrm>
            <a:custGeom>
              <a:avLst/>
              <a:gdLst/>
              <a:ahLst/>
              <a:cxnLst/>
              <a:rect l="l" t="t" r="r" b="b"/>
              <a:pathLst>
                <a:path w="7774" h="19014" extrusionOk="0">
                  <a:moveTo>
                    <a:pt x="3103" y="0"/>
                  </a:moveTo>
                  <a:lnTo>
                    <a:pt x="3103" y="100"/>
                  </a:lnTo>
                  <a:cubicBezTo>
                    <a:pt x="2202" y="5471"/>
                    <a:pt x="1402" y="10208"/>
                    <a:pt x="835" y="13577"/>
                  </a:cubicBezTo>
                  <a:cubicBezTo>
                    <a:pt x="568" y="15245"/>
                    <a:pt x="368" y="16612"/>
                    <a:pt x="201" y="17546"/>
                  </a:cubicBezTo>
                  <a:cubicBezTo>
                    <a:pt x="134" y="17980"/>
                    <a:pt x="68" y="18347"/>
                    <a:pt x="34" y="18580"/>
                  </a:cubicBezTo>
                  <a:cubicBezTo>
                    <a:pt x="1" y="18714"/>
                    <a:pt x="1" y="18814"/>
                    <a:pt x="1" y="18847"/>
                  </a:cubicBezTo>
                  <a:lnTo>
                    <a:pt x="1" y="18947"/>
                  </a:lnTo>
                  <a:lnTo>
                    <a:pt x="34" y="18914"/>
                  </a:lnTo>
                  <a:lnTo>
                    <a:pt x="101" y="18614"/>
                  </a:lnTo>
                  <a:cubicBezTo>
                    <a:pt x="134" y="18380"/>
                    <a:pt x="201" y="18013"/>
                    <a:pt x="268" y="17546"/>
                  </a:cubicBezTo>
                  <a:cubicBezTo>
                    <a:pt x="468" y="16612"/>
                    <a:pt x="701" y="15245"/>
                    <a:pt x="1002" y="13577"/>
                  </a:cubicBezTo>
                  <a:cubicBezTo>
                    <a:pt x="1565" y="10229"/>
                    <a:pt x="2392" y="5596"/>
                    <a:pt x="3319" y="301"/>
                  </a:cubicBezTo>
                  <a:lnTo>
                    <a:pt x="7550" y="301"/>
                  </a:lnTo>
                  <a:lnTo>
                    <a:pt x="4310" y="18948"/>
                  </a:lnTo>
                  <a:lnTo>
                    <a:pt x="4310" y="18948"/>
                  </a:lnTo>
                  <a:lnTo>
                    <a:pt x="1168" y="18981"/>
                  </a:lnTo>
                  <a:lnTo>
                    <a:pt x="1102" y="18981"/>
                  </a:lnTo>
                  <a:lnTo>
                    <a:pt x="4371" y="19014"/>
                  </a:lnTo>
                  <a:lnTo>
                    <a:pt x="4437" y="19014"/>
                  </a:lnTo>
                  <a:lnTo>
                    <a:pt x="4437" y="18947"/>
                  </a:lnTo>
                  <a:cubicBezTo>
                    <a:pt x="5171" y="14778"/>
                    <a:pt x="6372" y="7906"/>
                    <a:pt x="7773" y="134"/>
                  </a:cubicBezTo>
                  <a:lnTo>
                    <a:pt x="7773"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43"/>
            <p:cNvSpPr/>
            <p:nvPr/>
          </p:nvSpPr>
          <p:spPr>
            <a:xfrm>
              <a:off x="3699475" y="2833300"/>
              <a:ext cx="226025" cy="637975"/>
            </a:xfrm>
            <a:custGeom>
              <a:avLst/>
              <a:gdLst/>
              <a:ahLst/>
              <a:cxnLst/>
              <a:rect l="l" t="t" r="r" b="b"/>
              <a:pathLst>
                <a:path w="9041" h="25519" extrusionOk="0">
                  <a:moveTo>
                    <a:pt x="4337" y="1"/>
                  </a:moveTo>
                  <a:lnTo>
                    <a:pt x="4337" y="67"/>
                  </a:lnTo>
                  <a:cubicBezTo>
                    <a:pt x="3103" y="7273"/>
                    <a:pt x="2002" y="13610"/>
                    <a:pt x="1202" y="18180"/>
                  </a:cubicBezTo>
                  <a:cubicBezTo>
                    <a:pt x="801" y="20449"/>
                    <a:pt x="501" y="22283"/>
                    <a:pt x="301" y="23517"/>
                  </a:cubicBezTo>
                  <a:cubicBezTo>
                    <a:pt x="201" y="24118"/>
                    <a:pt x="101" y="24618"/>
                    <a:pt x="34" y="24952"/>
                  </a:cubicBezTo>
                  <a:cubicBezTo>
                    <a:pt x="34" y="25119"/>
                    <a:pt x="1" y="25252"/>
                    <a:pt x="1" y="25319"/>
                  </a:cubicBezTo>
                  <a:cubicBezTo>
                    <a:pt x="1" y="25385"/>
                    <a:pt x="1" y="25419"/>
                    <a:pt x="1" y="25452"/>
                  </a:cubicBezTo>
                  <a:cubicBezTo>
                    <a:pt x="1" y="25452"/>
                    <a:pt x="1" y="25452"/>
                    <a:pt x="34" y="25385"/>
                  </a:cubicBezTo>
                  <a:cubicBezTo>
                    <a:pt x="34" y="25285"/>
                    <a:pt x="67" y="25152"/>
                    <a:pt x="101" y="24985"/>
                  </a:cubicBezTo>
                  <a:cubicBezTo>
                    <a:pt x="167" y="24652"/>
                    <a:pt x="268" y="24151"/>
                    <a:pt x="368" y="23551"/>
                  </a:cubicBezTo>
                  <a:cubicBezTo>
                    <a:pt x="601" y="22283"/>
                    <a:pt x="935" y="20449"/>
                    <a:pt x="1335" y="18180"/>
                  </a:cubicBezTo>
                  <a:cubicBezTo>
                    <a:pt x="2165" y="13665"/>
                    <a:pt x="3292" y="7365"/>
                    <a:pt x="4553" y="268"/>
                  </a:cubicBezTo>
                  <a:lnTo>
                    <a:pt x="8816" y="268"/>
                  </a:lnTo>
                  <a:cubicBezTo>
                    <a:pt x="6863" y="10996"/>
                    <a:pt x="5208" y="20362"/>
                    <a:pt x="4343" y="25452"/>
                  </a:cubicBezTo>
                  <a:lnTo>
                    <a:pt x="4343" y="25452"/>
                  </a:lnTo>
                  <a:lnTo>
                    <a:pt x="1135" y="25486"/>
                  </a:lnTo>
                  <a:lnTo>
                    <a:pt x="1101" y="25486"/>
                  </a:lnTo>
                  <a:lnTo>
                    <a:pt x="4370" y="25519"/>
                  </a:lnTo>
                  <a:lnTo>
                    <a:pt x="4404" y="25519"/>
                  </a:lnTo>
                  <a:lnTo>
                    <a:pt x="4404" y="25452"/>
                  </a:lnTo>
                  <a:cubicBezTo>
                    <a:pt x="5371" y="20382"/>
                    <a:pt x="7072" y="10908"/>
                    <a:pt x="9040" y="101"/>
                  </a:cubicBezTo>
                  <a:lnTo>
                    <a:pt x="9040"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43"/>
            <p:cNvSpPr/>
            <p:nvPr/>
          </p:nvSpPr>
          <p:spPr>
            <a:xfrm>
              <a:off x="3590225" y="2623150"/>
              <a:ext cx="30900" cy="26475"/>
            </a:xfrm>
            <a:custGeom>
              <a:avLst/>
              <a:gdLst/>
              <a:ahLst/>
              <a:cxnLst/>
              <a:rect l="l" t="t" r="r" b="b"/>
              <a:pathLst>
                <a:path w="1236" h="1059" extrusionOk="0">
                  <a:moveTo>
                    <a:pt x="701" y="1"/>
                  </a:moveTo>
                  <a:cubicBezTo>
                    <a:pt x="234" y="1"/>
                    <a:pt x="1" y="568"/>
                    <a:pt x="334" y="901"/>
                  </a:cubicBezTo>
                  <a:cubicBezTo>
                    <a:pt x="443" y="1010"/>
                    <a:pt x="576" y="1058"/>
                    <a:pt x="706" y="1058"/>
                  </a:cubicBezTo>
                  <a:cubicBezTo>
                    <a:pt x="977" y="1058"/>
                    <a:pt x="1235" y="849"/>
                    <a:pt x="1235" y="534"/>
                  </a:cubicBezTo>
                  <a:cubicBezTo>
                    <a:pt x="1235" y="234"/>
                    <a:pt x="968" y="1"/>
                    <a:pt x="7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43"/>
            <p:cNvSpPr/>
            <p:nvPr/>
          </p:nvSpPr>
          <p:spPr>
            <a:xfrm>
              <a:off x="3659450" y="2623150"/>
              <a:ext cx="25875" cy="26725"/>
            </a:xfrm>
            <a:custGeom>
              <a:avLst/>
              <a:gdLst/>
              <a:ahLst/>
              <a:cxnLst/>
              <a:rect l="l" t="t" r="r" b="b"/>
              <a:pathLst>
                <a:path w="1035" h="1069" extrusionOk="0">
                  <a:moveTo>
                    <a:pt x="501" y="1"/>
                  </a:moveTo>
                  <a:cubicBezTo>
                    <a:pt x="234" y="1"/>
                    <a:pt x="1" y="234"/>
                    <a:pt x="1" y="534"/>
                  </a:cubicBezTo>
                  <a:cubicBezTo>
                    <a:pt x="1" y="835"/>
                    <a:pt x="234" y="1068"/>
                    <a:pt x="501" y="1068"/>
                  </a:cubicBezTo>
                  <a:cubicBezTo>
                    <a:pt x="801" y="1068"/>
                    <a:pt x="1035" y="835"/>
                    <a:pt x="1035" y="534"/>
                  </a:cubicBezTo>
                  <a:cubicBezTo>
                    <a:pt x="1035" y="234"/>
                    <a:pt x="801" y="1"/>
                    <a:pt x="5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43"/>
            <p:cNvSpPr/>
            <p:nvPr/>
          </p:nvSpPr>
          <p:spPr>
            <a:xfrm>
              <a:off x="3719500" y="2623150"/>
              <a:ext cx="30875" cy="26475"/>
            </a:xfrm>
            <a:custGeom>
              <a:avLst/>
              <a:gdLst/>
              <a:ahLst/>
              <a:cxnLst/>
              <a:rect l="l" t="t" r="r" b="b"/>
              <a:pathLst>
                <a:path w="1235" h="1059" extrusionOk="0">
                  <a:moveTo>
                    <a:pt x="701" y="1"/>
                  </a:moveTo>
                  <a:cubicBezTo>
                    <a:pt x="234" y="1"/>
                    <a:pt x="0" y="568"/>
                    <a:pt x="334" y="901"/>
                  </a:cubicBezTo>
                  <a:cubicBezTo>
                    <a:pt x="442" y="1010"/>
                    <a:pt x="575" y="1058"/>
                    <a:pt x="706" y="1058"/>
                  </a:cubicBezTo>
                  <a:cubicBezTo>
                    <a:pt x="976" y="1058"/>
                    <a:pt x="1234" y="849"/>
                    <a:pt x="1234" y="534"/>
                  </a:cubicBezTo>
                  <a:cubicBezTo>
                    <a:pt x="1234" y="234"/>
                    <a:pt x="1001" y="1"/>
                    <a:pt x="7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43"/>
            <p:cNvSpPr/>
            <p:nvPr/>
          </p:nvSpPr>
          <p:spPr>
            <a:xfrm>
              <a:off x="3518525" y="3042625"/>
              <a:ext cx="190975" cy="428650"/>
            </a:xfrm>
            <a:custGeom>
              <a:avLst/>
              <a:gdLst/>
              <a:ahLst/>
              <a:cxnLst/>
              <a:rect l="l" t="t" r="r" b="b"/>
              <a:pathLst>
                <a:path w="7639" h="17146" extrusionOk="0">
                  <a:moveTo>
                    <a:pt x="2936" y="0"/>
                  </a:moveTo>
                  <a:lnTo>
                    <a:pt x="2936" y="100"/>
                  </a:lnTo>
                  <a:cubicBezTo>
                    <a:pt x="2102" y="4937"/>
                    <a:pt x="1334" y="9207"/>
                    <a:pt x="801" y="12276"/>
                  </a:cubicBezTo>
                  <a:cubicBezTo>
                    <a:pt x="567" y="13743"/>
                    <a:pt x="367" y="14978"/>
                    <a:pt x="200" y="15812"/>
                  </a:cubicBezTo>
                  <a:cubicBezTo>
                    <a:pt x="134" y="16212"/>
                    <a:pt x="100" y="16545"/>
                    <a:pt x="67" y="16746"/>
                  </a:cubicBezTo>
                  <a:cubicBezTo>
                    <a:pt x="0" y="16979"/>
                    <a:pt x="0" y="17079"/>
                    <a:pt x="0" y="17079"/>
                  </a:cubicBezTo>
                  <a:cubicBezTo>
                    <a:pt x="34" y="17079"/>
                    <a:pt x="34" y="17046"/>
                    <a:pt x="34" y="17046"/>
                  </a:cubicBezTo>
                  <a:lnTo>
                    <a:pt x="67" y="16812"/>
                  </a:lnTo>
                  <a:cubicBezTo>
                    <a:pt x="134" y="16579"/>
                    <a:pt x="200" y="16245"/>
                    <a:pt x="267" y="15845"/>
                  </a:cubicBezTo>
                  <a:cubicBezTo>
                    <a:pt x="434" y="14978"/>
                    <a:pt x="667" y="13777"/>
                    <a:pt x="934" y="12276"/>
                  </a:cubicBezTo>
                  <a:cubicBezTo>
                    <a:pt x="1465" y="9254"/>
                    <a:pt x="2261" y="5043"/>
                    <a:pt x="3124" y="267"/>
                  </a:cubicBezTo>
                  <a:lnTo>
                    <a:pt x="7387" y="267"/>
                  </a:lnTo>
                  <a:lnTo>
                    <a:pt x="4349" y="17080"/>
                  </a:lnTo>
                  <a:lnTo>
                    <a:pt x="4349" y="17080"/>
                  </a:lnTo>
                  <a:lnTo>
                    <a:pt x="1201" y="17113"/>
                  </a:lnTo>
                  <a:lnTo>
                    <a:pt x="1134" y="17113"/>
                  </a:lnTo>
                  <a:lnTo>
                    <a:pt x="4337" y="17145"/>
                  </a:lnTo>
                  <a:lnTo>
                    <a:pt x="4337" y="17145"/>
                  </a:lnTo>
                  <a:lnTo>
                    <a:pt x="4337" y="17146"/>
                  </a:lnTo>
                  <a:lnTo>
                    <a:pt x="4337" y="17145"/>
                  </a:lnTo>
                  <a:lnTo>
                    <a:pt x="4337" y="17145"/>
                  </a:lnTo>
                  <a:lnTo>
                    <a:pt x="4403" y="17146"/>
                  </a:lnTo>
                  <a:lnTo>
                    <a:pt x="4470" y="17146"/>
                  </a:lnTo>
                  <a:lnTo>
                    <a:pt x="4470" y="17113"/>
                  </a:lnTo>
                  <a:cubicBezTo>
                    <a:pt x="5171" y="13243"/>
                    <a:pt x="6305" y="7072"/>
                    <a:pt x="7606" y="134"/>
                  </a:cubicBezTo>
                  <a:lnTo>
                    <a:pt x="7639"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43"/>
            <p:cNvSpPr/>
            <p:nvPr/>
          </p:nvSpPr>
          <p:spPr>
            <a:xfrm>
              <a:off x="4142300" y="2845825"/>
              <a:ext cx="632975" cy="199325"/>
            </a:xfrm>
            <a:custGeom>
              <a:avLst/>
              <a:gdLst/>
              <a:ahLst/>
              <a:cxnLst/>
              <a:rect l="l" t="t" r="r" b="b"/>
              <a:pathLst>
                <a:path w="25319" h="7973" extrusionOk="0">
                  <a:moveTo>
                    <a:pt x="1368" y="0"/>
                  </a:moveTo>
                  <a:lnTo>
                    <a:pt x="0" y="7972"/>
                  </a:lnTo>
                  <a:lnTo>
                    <a:pt x="23784" y="7972"/>
                  </a:lnTo>
                  <a:lnTo>
                    <a:pt x="25318"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43"/>
            <p:cNvSpPr/>
            <p:nvPr/>
          </p:nvSpPr>
          <p:spPr>
            <a:xfrm>
              <a:off x="4130625" y="3042625"/>
              <a:ext cx="78400" cy="72575"/>
            </a:xfrm>
            <a:custGeom>
              <a:avLst/>
              <a:gdLst/>
              <a:ahLst/>
              <a:cxnLst/>
              <a:rect l="l" t="t" r="r" b="b"/>
              <a:pathLst>
                <a:path w="3136" h="2903" extrusionOk="0">
                  <a:moveTo>
                    <a:pt x="467" y="0"/>
                  </a:moveTo>
                  <a:lnTo>
                    <a:pt x="467" y="100"/>
                  </a:lnTo>
                  <a:lnTo>
                    <a:pt x="0" y="2902"/>
                  </a:lnTo>
                  <a:cubicBezTo>
                    <a:pt x="0" y="2902"/>
                    <a:pt x="3136" y="0"/>
                    <a:pt x="3069"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43"/>
            <p:cNvSpPr/>
            <p:nvPr/>
          </p:nvSpPr>
          <p:spPr>
            <a:xfrm>
              <a:off x="4243200" y="2912525"/>
              <a:ext cx="442850" cy="5025"/>
            </a:xfrm>
            <a:custGeom>
              <a:avLst/>
              <a:gdLst/>
              <a:ahLst/>
              <a:cxnLst/>
              <a:rect l="l" t="t" r="r" b="b"/>
              <a:pathLst>
                <a:path w="17714" h="201" extrusionOk="0">
                  <a:moveTo>
                    <a:pt x="8840" y="1"/>
                  </a:moveTo>
                  <a:cubicBezTo>
                    <a:pt x="3937" y="1"/>
                    <a:pt x="1" y="34"/>
                    <a:pt x="1" y="101"/>
                  </a:cubicBezTo>
                  <a:cubicBezTo>
                    <a:pt x="1" y="167"/>
                    <a:pt x="3970" y="201"/>
                    <a:pt x="8840" y="201"/>
                  </a:cubicBezTo>
                  <a:cubicBezTo>
                    <a:pt x="13744" y="201"/>
                    <a:pt x="17713" y="167"/>
                    <a:pt x="17713" y="101"/>
                  </a:cubicBezTo>
                  <a:cubicBezTo>
                    <a:pt x="17713" y="34"/>
                    <a:pt x="13744" y="1"/>
                    <a:pt x="8840"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43"/>
            <p:cNvSpPr/>
            <p:nvPr/>
          </p:nvSpPr>
          <p:spPr>
            <a:xfrm>
              <a:off x="4237375" y="2960900"/>
              <a:ext cx="442825" cy="5025"/>
            </a:xfrm>
            <a:custGeom>
              <a:avLst/>
              <a:gdLst/>
              <a:ahLst/>
              <a:cxnLst/>
              <a:rect l="l" t="t" r="r" b="b"/>
              <a:pathLst>
                <a:path w="17713" h="201" extrusionOk="0">
                  <a:moveTo>
                    <a:pt x="8840" y="0"/>
                  </a:moveTo>
                  <a:cubicBezTo>
                    <a:pt x="3936" y="0"/>
                    <a:pt x="0" y="34"/>
                    <a:pt x="0" y="100"/>
                  </a:cubicBezTo>
                  <a:cubicBezTo>
                    <a:pt x="0" y="167"/>
                    <a:pt x="3970" y="200"/>
                    <a:pt x="8840" y="200"/>
                  </a:cubicBezTo>
                  <a:cubicBezTo>
                    <a:pt x="13743" y="200"/>
                    <a:pt x="17713" y="167"/>
                    <a:pt x="17713" y="100"/>
                  </a:cubicBezTo>
                  <a:cubicBezTo>
                    <a:pt x="17713" y="34"/>
                    <a:pt x="13743" y="0"/>
                    <a:pt x="8840"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43"/>
            <p:cNvSpPr/>
            <p:nvPr/>
          </p:nvSpPr>
          <p:spPr>
            <a:xfrm>
              <a:off x="3958000" y="3973275"/>
              <a:ext cx="1694575" cy="989900"/>
            </a:xfrm>
            <a:custGeom>
              <a:avLst/>
              <a:gdLst/>
              <a:ahLst/>
              <a:cxnLst/>
              <a:rect l="l" t="t" r="r" b="b"/>
              <a:pathLst>
                <a:path w="67783" h="39596" extrusionOk="0">
                  <a:moveTo>
                    <a:pt x="0" y="1"/>
                  </a:moveTo>
                  <a:lnTo>
                    <a:pt x="0" y="39596"/>
                  </a:lnTo>
                  <a:lnTo>
                    <a:pt x="67782" y="39596"/>
                  </a:lnTo>
                  <a:lnTo>
                    <a:pt x="67782"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43"/>
            <p:cNvSpPr/>
            <p:nvPr/>
          </p:nvSpPr>
          <p:spPr>
            <a:xfrm>
              <a:off x="3958000" y="3973275"/>
              <a:ext cx="772250" cy="989900"/>
            </a:xfrm>
            <a:custGeom>
              <a:avLst/>
              <a:gdLst/>
              <a:ahLst/>
              <a:cxnLst/>
              <a:rect l="l" t="t" r="r" b="b"/>
              <a:pathLst>
                <a:path w="30890" h="39596" extrusionOk="0">
                  <a:moveTo>
                    <a:pt x="0" y="1"/>
                  </a:moveTo>
                  <a:lnTo>
                    <a:pt x="0" y="39596"/>
                  </a:lnTo>
                  <a:lnTo>
                    <a:pt x="30889" y="39596"/>
                  </a:lnTo>
                  <a:lnTo>
                    <a:pt x="30889" y="1"/>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43"/>
            <p:cNvSpPr/>
            <p:nvPr/>
          </p:nvSpPr>
          <p:spPr>
            <a:xfrm>
              <a:off x="4027375" y="4031800"/>
              <a:ext cx="625300" cy="279250"/>
            </a:xfrm>
            <a:custGeom>
              <a:avLst/>
              <a:gdLst/>
              <a:ahLst/>
              <a:cxnLst/>
              <a:rect l="l" t="t" r="r" b="b"/>
              <a:pathLst>
                <a:path w="25012" h="11170" extrusionOk="0">
                  <a:moveTo>
                    <a:pt x="152" y="0"/>
                  </a:moveTo>
                  <a:cubicBezTo>
                    <a:pt x="145" y="0"/>
                    <a:pt x="1" y="128"/>
                    <a:pt x="27" y="128"/>
                  </a:cubicBezTo>
                  <a:lnTo>
                    <a:pt x="27" y="5732"/>
                  </a:lnTo>
                  <a:lnTo>
                    <a:pt x="27" y="11070"/>
                  </a:lnTo>
                  <a:lnTo>
                    <a:pt x="27" y="11170"/>
                  </a:lnTo>
                  <a:lnTo>
                    <a:pt x="127" y="11170"/>
                  </a:lnTo>
                  <a:lnTo>
                    <a:pt x="18007" y="11103"/>
                  </a:lnTo>
                  <a:lnTo>
                    <a:pt x="23144" y="11070"/>
                  </a:lnTo>
                  <a:lnTo>
                    <a:pt x="17940" y="11070"/>
                  </a:lnTo>
                  <a:lnTo>
                    <a:pt x="228" y="11003"/>
                  </a:lnTo>
                  <a:lnTo>
                    <a:pt x="228" y="11003"/>
                  </a:lnTo>
                  <a:lnTo>
                    <a:pt x="228" y="5766"/>
                  </a:lnTo>
                  <a:lnTo>
                    <a:pt x="228" y="2997"/>
                  </a:lnTo>
                  <a:lnTo>
                    <a:pt x="228" y="228"/>
                  </a:lnTo>
                  <a:lnTo>
                    <a:pt x="228" y="228"/>
                  </a:lnTo>
                  <a:lnTo>
                    <a:pt x="24879" y="195"/>
                  </a:lnTo>
                  <a:lnTo>
                    <a:pt x="24879" y="195"/>
                  </a:lnTo>
                  <a:cubicBezTo>
                    <a:pt x="24912" y="3534"/>
                    <a:pt x="24912" y="6245"/>
                    <a:pt x="24912" y="8134"/>
                  </a:cubicBezTo>
                  <a:cubicBezTo>
                    <a:pt x="24945" y="9101"/>
                    <a:pt x="24945" y="9835"/>
                    <a:pt x="24945" y="10336"/>
                  </a:cubicBezTo>
                  <a:lnTo>
                    <a:pt x="24945" y="10903"/>
                  </a:lnTo>
                  <a:lnTo>
                    <a:pt x="24945" y="11070"/>
                  </a:lnTo>
                  <a:lnTo>
                    <a:pt x="24845" y="11070"/>
                  </a:lnTo>
                  <a:cubicBezTo>
                    <a:pt x="24862" y="11086"/>
                    <a:pt x="24887" y="11095"/>
                    <a:pt x="24912" y="11095"/>
                  </a:cubicBezTo>
                  <a:cubicBezTo>
                    <a:pt x="24923" y="11095"/>
                    <a:pt x="24935" y="11093"/>
                    <a:pt x="24945" y="11089"/>
                  </a:cubicBezTo>
                  <a:lnTo>
                    <a:pt x="24945" y="11089"/>
                  </a:lnTo>
                  <a:lnTo>
                    <a:pt x="24945" y="11103"/>
                  </a:lnTo>
                  <a:cubicBezTo>
                    <a:pt x="24945" y="11098"/>
                    <a:pt x="24945" y="11094"/>
                    <a:pt x="24945" y="11089"/>
                  </a:cubicBezTo>
                  <a:lnTo>
                    <a:pt x="24945" y="11089"/>
                  </a:lnTo>
                  <a:cubicBezTo>
                    <a:pt x="24958" y="11085"/>
                    <a:pt x="24969" y="11079"/>
                    <a:pt x="24979" y="11070"/>
                  </a:cubicBezTo>
                  <a:lnTo>
                    <a:pt x="24945" y="11070"/>
                  </a:lnTo>
                  <a:cubicBezTo>
                    <a:pt x="24946" y="11014"/>
                    <a:pt x="24951" y="10958"/>
                    <a:pt x="24979" y="10903"/>
                  </a:cubicBezTo>
                  <a:lnTo>
                    <a:pt x="24979" y="10336"/>
                  </a:lnTo>
                  <a:cubicBezTo>
                    <a:pt x="24979" y="9835"/>
                    <a:pt x="24979" y="9101"/>
                    <a:pt x="24979" y="8167"/>
                  </a:cubicBezTo>
                  <a:cubicBezTo>
                    <a:pt x="24979" y="6266"/>
                    <a:pt x="25012" y="3497"/>
                    <a:pt x="25012" y="95"/>
                  </a:cubicBezTo>
                  <a:lnTo>
                    <a:pt x="25012" y="28"/>
                  </a:lnTo>
                  <a:lnTo>
                    <a:pt x="127" y="28"/>
                  </a:lnTo>
                  <a:cubicBezTo>
                    <a:pt x="147" y="8"/>
                    <a:pt x="154" y="0"/>
                    <a:pt x="15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43"/>
            <p:cNvSpPr/>
            <p:nvPr/>
          </p:nvSpPr>
          <p:spPr>
            <a:xfrm>
              <a:off x="4304900" y="4143375"/>
              <a:ext cx="63425" cy="57600"/>
            </a:xfrm>
            <a:custGeom>
              <a:avLst/>
              <a:gdLst/>
              <a:ahLst/>
              <a:cxnLst/>
              <a:rect l="l" t="t" r="r" b="b"/>
              <a:pathLst>
                <a:path w="2537" h="2304" extrusionOk="0">
                  <a:moveTo>
                    <a:pt x="1419" y="1"/>
                  </a:moveTo>
                  <a:cubicBezTo>
                    <a:pt x="1291" y="1"/>
                    <a:pt x="1161" y="23"/>
                    <a:pt x="1035" y="69"/>
                  </a:cubicBezTo>
                  <a:cubicBezTo>
                    <a:pt x="1" y="435"/>
                    <a:pt x="1" y="1870"/>
                    <a:pt x="1035" y="2237"/>
                  </a:cubicBezTo>
                  <a:cubicBezTo>
                    <a:pt x="1157" y="2281"/>
                    <a:pt x="1283" y="2303"/>
                    <a:pt x="1408" y="2303"/>
                  </a:cubicBezTo>
                  <a:cubicBezTo>
                    <a:pt x="1658" y="2303"/>
                    <a:pt x="1902" y="2215"/>
                    <a:pt x="2102" y="2037"/>
                  </a:cubicBezTo>
                  <a:cubicBezTo>
                    <a:pt x="2303" y="1903"/>
                    <a:pt x="2436" y="1670"/>
                    <a:pt x="2503" y="1436"/>
                  </a:cubicBezTo>
                  <a:cubicBezTo>
                    <a:pt x="2536" y="1236"/>
                    <a:pt x="2503" y="1169"/>
                    <a:pt x="2503" y="1169"/>
                  </a:cubicBezTo>
                  <a:cubicBezTo>
                    <a:pt x="2469" y="1169"/>
                    <a:pt x="2469" y="1236"/>
                    <a:pt x="2403" y="1403"/>
                  </a:cubicBezTo>
                  <a:cubicBezTo>
                    <a:pt x="2336" y="1603"/>
                    <a:pt x="2203" y="1803"/>
                    <a:pt x="2036" y="1937"/>
                  </a:cubicBezTo>
                  <a:cubicBezTo>
                    <a:pt x="1865" y="2065"/>
                    <a:pt x="1652" y="2125"/>
                    <a:pt x="1443" y="2125"/>
                  </a:cubicBezTo>
                  <a:cubicBezTo>
                    <a:pt x="1326" y="2125"/>
                    <a:pt x="1210" y="2106"/>
                    <a:pt x="1102" y="2070"/>
                  </a:cubicBezTo>
                  <a:cubicBezTo>
                    <a:pt x="268" y="1736"/>
                    <a:pt x="268" y="569"/>
                    <a:pt x="1102" y="269"/>
                  </a:cubicBezTo>
                  <a:cubicBezTo>
                    <a:pt x="1222" y="215"/>
                    <a:pt x="1353" y="189"/>
                    <a:pt x="1483" y="189"/>
                  </a:cubicBezTo>
                  <a:cubicBezTo>
                    <a:pt x="1680" y="189"/>
                    <a:pt x="1876" y="249"/>
                    <a:pt x="2036" y="369"/>
                  </a:cubicBezTo>
                  <a:cubicBezTo>
                    <a:pt x="2203" y="502"/>
                    <a:pt x="2336" y="702"/>
                    <a:pt x="2403" y="902"/>
                  </a:cubicBezTo>
                  <a:cubicBezTo>
                    <a:pt x="2469" y="1069"/>
                    <a:pt x="2503" y="1169"/>
                    <a:pt x="2503" y="1169"/>
                  </a:cubicBezTo>
                  <a:cubicBezTo>
                    <a:pt x="2503" y="1169"/>
                    <a:pt x="2536" y="1069"/>
                    <a:pt x="2503" y="869"/>
                  </a:cubicBezTo>
                  <a:cubicBezTo>
                    <a:pt x="2436" y="636"/>
                    <a:pt x="2303" y="402"/>
                    <a:pt x="2102" y="235"/>
                  </a:cubicBezTo>
                  <a:cubicBezTo>
                    <a:pt x="1905" y="82"/>
                    <a:pt x="1665" y="1"/>
                    <a:pt x="141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43"/>
            <p:cNvSpPr/>
            <p:nvPr/>
          </p:nvSpPr>
          <p:spPr>
            <a:xfrm>
              <a:off x="4028050" y="4335200"/>
              <a:ext cx="625475" cy="277725"/>
            </a:xfrm>
            <a:custGeom>
              <a:avLst/>
              <a:gdLst/>
              <a:ahLst/>
              <a:cxnLst/>
              <a:rect l="l" t="t" r="r" b="b"/>
              <a:pathLst>
                <a:path w="25019" h="11109" extrusionOk="0">
                  <a:moveTo>
                    <a:pt x="100" y="1"/>
                  </a:moveTo>
                  <a:lnTo>
                    <a:pt x="0" y="101"/>
                  </a:lnTo>
                  <a:lnTo>
                    <a:pt x="0" y="5705"/>
                  </a:lnTo>
                  <a:lnTo>
                    <a:pt x="0" y="11009"/>
                  </a:lnTo>
                  <a:lnTo>
                    <a:pt x="0" y="11109"/>
                  </a:lnTo>
                  <a:lnTo>
                    <a:pt x="100" y="11109"/>
                  </a:lnTo>
                  <a:lnTo>
                    <a:pt x="17980" y="11076"/>
                  </a:lnTo>
                  <a:lnTo>
                    <a:pt x="23117" y="11042"/>
                  </a:lnTo>
                  <a:lnTo>
                    <a:pt x="23084" y="11042"/>
                  </a:lnTo>
                  <a:lnTo>
                    <a:pt x="17913" y="11009"/>
                  </a:lnTo>
                  <a:lnTo>
                    <a:pt x="201" y="10976"/>
                  </a:lnTo>
                  <a:lnTo>
                    <a:pt x="201" y="10976"/>
                  </a:lnTo>
                  <a:lnTo>
                    <a:pt x="201" y="5738"/>
                  </a:lnTo>
                  <a:lnTo>
                    <a:pt x="201" y="2936"/>
                  </a:lnTo>
                  <a:lnTo>
                    <a:pt x="201" y="201"/>
                  </a:lnTo>
                  <a:lnTo>
                    <a:pt x="201" y="201"/>
                  </a:lnTo>
                  <a:lnTo>
                    <a:pt x="24852" y="168"/>
                  </a:lnTo>
                  <a:lnTo>
                    <a:pt x="24852" y="168"/>
                  </a:lnTo>
                  <a:cubicBezTo>
                    <a:pt x="24885" y="3506"/>
                    <a:pt x="24885" y="6218"/>
                    <a:pt x="24885" y="8107"/>
                  </a:cubicBezTo>
                  <a:cubicBezTo>
                    <a:pt x="24918" y="9041"/>
                    <a:pt x="24918" y="9775"/>
                    <a:pt x="24918" y="10308"/>
                  </a:cubicBezTo>
                  <a:lnTo>
                    <a:pt x="24918" y="10875"/>
                  </a:lnTo>
                  <a:lnTo>
                    <a:pt x="24918" y="11076"/>
                  </a:lnTo>
                  <a:cubicBezTo>
                    <a:pt x="24952" y="11009"/>
                    <a:pt x="24952" y="10942"/>
                    <a:pt x="24952" y="10909"/>
                  </a:cubicBezTo>
                  <a:lnTo>
                    <a:pt x="24952" y="10342"/>
                  </a:lnTo>
                  <a:cubicBezTo>
                    <a:pt x="24985" y="9841"/>
                    <a:pt x="24985" y="9108"/>
                    <a:pt x="24985" y="8174"/>
                  </a:cubicBezTo>
                  <a:cubicBezTo>
                    <a:pt x="24985" y="6239"/>
                    <a:pt x="25018" y="3503"/>
                    <a:pt x="25018" y="101"/>
                  </a:cubicBezTo>
                  <a:lnTo>
                    <a:pt x="25018"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43"/>
            <p:cNvSpPr/>
            <p:nvPr/>
          </p:nvSpPr>
          <p:spPr>
            <a:xfrm>
              <a:off x="4304900" y="4446100"/>
              <a:ext cx="63425" cy="57600"/>
            </a:xfrm>
            <a:custGeom>
              <a:avLst/>
              <a:gdLst/>
              <a:ahLst/>
              <a:cxnLst/>
              <a:rect l="l" t="t" r="r" b="b"/>
              <a:pathLst>
                <a:path w="2537" h="2304" extrusionOk="0">
                  <a:moveTo>
                    <a:pt x="1419" y="0"/>
                  </a:moveTo>
                  <a:cubicBezTo>
                    <a:pt x="1291" y="0"/>
                    <a:pt x="1161" y="22"/>
                    <a:pt x="1035" y="68"/>
                  </a:cubicBezTo>
                  <a:cubicBezTo>
                    <a:pt x="1" y="402"/>
                    <a:pt x="1" y="1869"/>
                    <a:pt x="1035" y="2236"/>
                  </a:cubicBezTo>
                  <a:cubicBezTo>
                    <a:pt x="1157" y="2281"/>
                    <a:pt x="1283" y="2303"/>
                    <a:pt x="1408" y="2303"/>
                  </a:cubicBezTo>
                  <a:cubicBezTo>
                    <a:pt x="1658" y="2303"/>
                    <a:pt x="1902" y="2214"/>
                    <a:pt x="2102" y="2036"/>
                  </a:cubicBezTo>
                  <a:cubicBezTo>
                    <a:pt x="2303" y="1869"/>
                    <a:pt x="2436" y="1669"/>
                    <a:pt x="2503" y="1402"/>
                  </a:cubicBezTo>
                  <a:cubicBezTo>
                    <a:pt x="2536" y="1236"/>
                    <a:pt x="2503" y="1136"/>
                    <a:pt x="2503" y="1136"/>
                  </a:cubicBezTo>
                  <a:cubicBezTo>
                    <a:pt x="2469" y="1136"/>
                    <a:pt x="2469" y="1236"/>
                    <a:pt x="2403" y="1402"/>
                  </a:cubicBezTo>
                  <a:cubicBezTo>
                    <a:pt x="2336" y="1603"/>
                    <a:pt x="2203" y="1803"/>
                    <a:pt x="2036" y="1936"/>
                  </a:cubicBezTo>
                  <a:cubicBezTo>
                    <a:pt x="1867" y="2042"/>
                    <a:pt x="1658" y="2107"/>
                    <a:pt x="1451" y="2107"/>
                  </a:cubicBezTo>
                  <a:cubicBezTo>
                    <a:pt x="1331" y="2107"/>
                    <a:pt x="1212" y="2085"/>
                    <a:pt x="1102" y="2036"/>
                  </a:cubicBezTo>
                  <a:cubicBezTo>
                    <a:pt x="268" y="1736"/>
                    <a:pt x="268" y="569"/>
                    <a:pt x="1102" y="235"/>
                  </a:cubicBezTo>
                  <a:cubicBezTo>
                    <a:pt x="1210" y="199"/>
                    <a:pt x="1326" y="180"/>
                    <a:pt x="1443" y="180"/>
                  </a:cubicBezTo>
                  <a:cubicBezTo>
                    <a:pt x="1652" y="180"/>
                    <a:pt x="1865" y="240"/>
                    <a:pt x="2036" y="368"/>
                  </a:cubicBezTo>
                  <a:cubicBezTo>
                    <a:pt x="2203" y="502"/>
                    <a:pt x="2336" y="669"/>
                    <a:pt x="2403" y="902"/>
                  </a:cubicBezTo>
                  <a:cubicBezTo>
                    <a:pt x="2469" y="1036"/>
                    <a:pt x="2503" y="1136"/>
                    <a:pt x="2503" y="1136"/>
                  </a:cubicBezTo>
                  <a:cubicBezTo>
                    <a:pt x="2503" y="1136"/>
                    <a:pt x="2536" y="1036"/>
                    <a:pt x="2503" y="869"/>
                  </a:cubicBezTo>
                  <a:cubicBezTo>
                    <a:pt x="2436" y="635"/>
                    <a:pt x="2303" y="402"/>
                    <a:pt x="2102" y="235"/>
                  </a:cubicBezTo>
                  <a:cubicBezTo>
                    <a:pt x="1905" y="82"/>
                    <a:pt x="1665" y="0"/>
                    <a:pt x="141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43"/>
            <p:cNvSpPr/>
            <p:nvPr/>
          </p:nvSpPr>
          <p:spPr>
            <a:xfrm>
              <a:off x="4028050" y="4637100"/>
              <a:ext cx="625475" cy="278550"/>
            </a:xfrm>
            <a:custGeom>
              <a:avLst/>
              <a:gdLst/>
              <a:ahLst/>
              <a:cxnLst/>
              <a:rect l="l" t="t" r="r" b="b"/>
              <a:pathLst>
                <a:path w="25019" h="11142" extrusionOk="0">
                  <a:moveTo>
                    <a:pt x="100" y="0"/>
                  </a:moveTo>
                  <a:lnTo>
                    <a:pt x="100" y="0"/>
                  </a:lnTo>
                  <a:cubicBezTo>
                    <a:pt x="68" y="33"/>
                    <a:pt x="14" y="87"/>
                    <a:pt x="0" y="100"/>
                  </a:cubicBezTo>
                  <a:lnTo>
                    <a:pt x="0" y="100"/>
                  </a:lnTo>
                  <a:lnTo>
                    <a:pt x="0" y="5704"/>
                  </a:lnTo>
                  <a:lnTo>
                    <a:pt x="0" y="11042"/>
                  </a:lnTo>
                  <a:lnTo>
                    <a:pt x="0" y="11142"/>
                  </a:lnTo>
                  <a:lnTo>
                    <a:pt x="100" y="11142"/>
                  </a:lnTo>
                  <a:lnTo>
                    <a:pt x="17980" y="11108"/>
                  </a:lnTo>
                  <a:lnTo>
                    <a:pt x="23117" y="11075"/>
                  </a:lnTo>
                  <a:lnTo>
                    <a:pt x="23084" y="11075"/>
                  </a:lnTo>
                  <a:lnTo>
                    <a:pt x="17913" y="11042"/>
                  </a:lnTo>
                  <a:lnTo>
                    <a:pt x="201" y="11008"/>
                  </a:lnTo>
                  <a:lnTo>
                    <a:pt x="201" y="11008"/>
                  </a:lnTo>
                  <a:lnTo>
                    <a:pt x="201" y="5771"/>
                  </a:lnTo>
                  <a:lnTo>
                    <a:pt x="201" y="2969"/>
                  </a:lnTo>
                  <a:lnTo>
                    <a:pt x="201" y="200"/>
                  </a:lnTo>
                  <a:lnTo>
                    <a:pt x="24852" y="200"/>
                  </a:lnTo>
                  <a:cubicBezTo>
                    <a:pt x="24885" y="3524"/>
                    <a:pt x="24885" y="6257"/>
                    <a:pt x="24885" y="8139"/>
                  </a:cubicBezTo>
                  <a:cubicBezTo>
                    <a:pt x="24918" y="9073"/>
                    <a:pt x="24918" y="9807"/>
                    <a:pt x="24918" y="10308"/>
                  </a:cubicBezTo>
                  <a:lnTo>
                    <a:pt x="24918" y="10908"/>
                  </a:lnTo>
                  <a:lnTo>
                    <a:pt x="24918" y="11108"/>
                  </a:lnTo>
                  <a:cubicBezTo>
                    <a:pt x="24952" y="11042"/>
                    <a:pt x="24952" y="10975"/>
                    <a:pt x="24952" y="10908"/>
                  </a:cubicBezTo>
                  <a:lnTo>
                    <a:pt x="24952" y="10341"/>
                  </a:lnTo>
                  <a:cubicBezTo>
                    <a:pt x="24985" y="9841"/>
                    <a:pt x="24985" y="9107"/>
                    <a:pt x="24985" y="8173"/>
                  </a:cubicBezTo>
                  <a:cubicBezTo>
                    <a:pt x="24985" y="6271"/>
                    <a:pt x="25018" y="3503"/>
                    <a:pt x="25018" y="100"/>
                  </a:cubicBezTo>
                  <a:lnTo>
                    <a:pt x="25018" y="34"/>
                  </a:lnTo>
                  <a:lnTo>
                    <a:pt x="24952" y="34"/>
                  </a:lnTo>
                  <a:lnTo>
                    <a:pt x="100"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43"/>
            <p:cNvSpPr/>
            <p:nvPr/>
          </p:nvSpPr>
          <p:spPr>
            <a:xfrm>
              <a:off x="4304900" y="4748550"/>
              <a:ext cx="63425" cy="57325"/>
            </a:xfrm>
            <a:custGeom>
              <a:avLst/>
              <a:gdLst/>
              <a:ahLst/>
              <a:cxnLst/>
              <a:rect l="l" t="t" r="r" b="b"/>
              <a:pathLst>
                <a:path w="2537" h="2293" extrusionOk="0">
                  <a:moveTo>
                    <a:pt x="1371" y="0"/>
                  </a:moveTo>
                  <a:cubicBezTo>
                    <a:pt x="1258" y="0"/>
                    <a:pt x="1145" y="15"/>
                    <a:pt x="1035" y="46"/>
                  </a:cubicBezTo>
                  <a:cubicBezTo>
                    <a:pt x="1" y="412"/>
                    <a:pt x="1" y="1880"/>
                    <a:pt x="1035" y="2247"/>
                  </a:cubicBezTo>
                  <a:cubicBezTo>
                    <a:pt x="1145" y="2277"/>
                    <a:pt x="1258" y="2292"/>
                    <a:pt x="1371" y="2292"/>
                  </a:cubicBezTo>
                  <a:cubicBezTo>
                    <a:pt x="1633" y="2292"/>
                    <a:pt x="1892" y="2210"/>
                    <a:pt x="2102" y="2047"/>
                  </a:cubicBezTo>
                  <a:cubicBezTo>
                    <a:pt x="2303" y="1880"/>
                    <a:pt x="2436" y="1647"/>
                    <a:pt x="2503" y="1413"/>
                  </a:cubicBezTo>
                  <a:cubicBezTo>
                    <a:pt x="2536" y="1246"/>
                    <a:pt x="2503" y="1146"/>
                    <a:pt x="2503" y="1146"/>
                  </a:cubicBezTo>
                  <a:cubicBezTo>
                    <a:pt x="2469" y="1146"/>
                    <a:pt x="2469" y="1246"/>
                    <a:pt x="2403" y="1380"/>
                  </a:cubicBezTo>
                  <a:cubicBezTo>
                    <a:pt x="2336" y="1613"/>
                    <a:pt x="2203" y="1780"/>
                    <a:pt x="2036" y="1914"/>
                  </a:cubicBezTo>
                  <a:cubicBezTo>
                    <a:pt x="1865" y="2042"/>
                    <a:pt x="1652" y="2102"/>
                    <a:pt x="1443" y="2102"/>
                  </a:cubicBezTo>
                  <a:cubicBezTo>
                    <a:pt x="1326" y="2102"/>
                    <a:pt x="1210" y="2083"/>
                    <a:pt x="1102" y="2047"/>
                  </a:cubicBezTo>
                  <a:cubicBezTo>
                    <a:pt x="268" y="1747"/>
                    <a:pt x="268" y="546"/>
                    <a:pt x="1102" y="246"/>
                  </a:cubicBezTo>
                  <a:cubicBezTo>
                    <a:pt x="1210" y="210"/>
                    <a:pt x="1326" y="191"/>
                    <a:pt x="1443" y="191"/>
                  </a:cubicBezTo>
                  <a:cubicBezTo>
                    <a:pt x="1652" y="191"/>
                    <a:pt x="1865" y="251"/>
                    <a:pt x="2036" y="379"/>
                  </a:cubicBezTo>
                  <a:cubicBezTo>
                    <a:pt x="2203" y="513"/>
                    <a:pt x="2336" y="679"/>
                    <a:pt x="2403" y="913"/>
                  </a:cubicBezTo>
                  <a:cubicBezTo>
                    <a:pt x="2469" y="1046"/>
                    <a:pt x="2503" y="1146"/>
                    <a:pt x="2503" y="1146"/>
                  </a:cubicBezTo>
                  <a:cubicBezTo>
                    <a:pt x="2503" y="1146"/>
                    <a:pt x="2536" y="1046"/>
                    <a:pt x="2503" y="879"/>
                  </a:cubicBezTo>
                  <a:cubicBezTo>
                    <a:pt x="2436" y="613"/>
                    <a:pt x="2303" y="412"/>
                    <a:pt x="2102" y="246"/>
                  </a:cubicBezTo>
                  <a:cubicBezTo>
                    <a:pt x="1892" y="82"/>
                    <a:pt x="1633" y="0"/>
                    <a:pt x="137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43"/>
            <p:cNvSpPr/>
            <p:nvPr/>
          </p:nvSpPr>
          <p:spPr>
            <a:xfrm>
              <a:off x="1695550" y="3973275"/>
              <a:ext cx="1426050" cy="989900"/>
            </a:xfrm>
            <a:custGeom>
              <a:avLst/>
              <a:gdLst/>
              <a:ahLst/>
              <a:cxnLst/>
              <a:rect l="l" t="t" r="r" b="b"/>
              <a:pathLst>
                <a:path w="57042" h="39596" extrusionOk="0">
                  <a:moveTo>
                    <a:pt x="0" y="1"/>
                  </a:moveTo>
                  <a:lnTo>
                    <a:pt x="0" y="39596"/>
                  </a:lnTo>
                  <a:lnTo>
                    <a:pt x="57041" y="39596"/>
                  </a:lnTo>
                  <a:lnTo>
                    <a:pt x="57041"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43"/>
            <p:cNvSpPr/>
            <p:nvPr/>
          </p:nvSpPr>
          <p:spPr>
            <a:xfrm>
              <a:off x="1641350" y="3904900"/>
              <a:ext cx="4072925" cy="93425"/>
            </a:xfrm>
            <a:custGeom>
              <a:avLst/>
              <a:gdLst/>
              <a:ahLst/>
              <a:cxnLst/>
              <a:rect l="l" t="t" r="r" b="b"/>
              <a:pathLst>
                <a:path w="162917" h="3737" extrusionOk="0">
                  <a:moveTo>
                    <a:pt x="0" y="1"/>
                  </a:moveTo>
                  <a:lnTo>
                    <a:pt x="0" y="3737"/>
                  </a:lnTo>
                  <a:lnTo>
                    <a:pt x="162917" y="3737"/>
                  </a:lnTo>
                  <a:lnTo>
                    <a:pt x="162917"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43"/>
            <p:cNvSpPr/>
            <p:nvPr/>
          </p:nvSpPr>
          <p:spPr>
            <a:xfrm>
              <a:off x="1695550" y="3998300"/>
              <a:ext cx="126775" cy="964050"/>
            </a:xfrm>
            <a:custGeom>
              <a:avLst/>
              <a:gdLst/>
              <a:ahLst/>
              <a:cxnLst/>
              <a:rect l="l" t="t" r="r" b="b"/>
              <a:pathLst>
                <a:path w="5071" h="38562" extrusionOk="0">
                  <a:moveTo>
                    <a:pt x="0" y="1"/>
                  </a:moveTo>
                  <a:lnTo>
                    <a:pt x="0" y="38562"/>
                  </a:lnTo>
                  <a:lnTo>
                    <a:pt x="5071" y="38562"/>
                  </a:lnTo>
                  <a:lnTo>
                    <a:pt x="5071" y="1"/>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43"/>
            <p:cNvSpPr/>
            <p:nvPr/>
          </p:nvSpPr>
          <p:spPr>
            <a:xfrm>
              <a:off x="3199125" y="2353475"/>
              <a:ext cx="80925" cy="126600"/>
            </a:xfrm>
            <a:custGeom>
              <a:avLst/>
              <a:gdLst/>
              <a:ahLst/>
              <a:cxnLst/>
              <a:rect l="l" t="t" r="r" b="b"/>
              <a:pathLst>
                <a:path w="3237" h="5064" extrusionOk="0">
                  <a:moveTo>
                    <a:pt x="1789" y="0"/>
                  </a:moveTo>
                  <a:cubicBezTo>
                    <a:pt x="1740" y="0"/>
                    <a:pt x="1689" y="4"/>
                    <a:pt x="1635" y="13"/>
                  </a:cubicBezTo>
                  <a:cubicBezTo>
                    <a:pt x="1435" y="47"/>
                    <a:pt x="1268" y="147"/>
                    <a:pt x="1101" y="280"/>
                  </a:cubicBezTo>
                  <a:cubicBezTo>
                    <a:pt x="0" y="1581"/>
                    <a:pt x="0" y="3482"/>
                    <a:pt x="1101" y="4817"/>
                  </a:cubicBezTo>
                  <a:cubicBezTo>
                    <a:pt x="1268" y="4917"/>
                    <a:pt x="1435" y="5017"/>
                    <a:pt x="1635" y="5050"/>
                  </a:cubicBezTo>
                  <a:cubicBezTo>
                    <a:pt x="1689" y="5059"/>
                    <a:pt x="1740" y="5063"/>
                    <a:pt x="1789" y="5063"/>
                  </a:cubicBezTo>
                  <a:cubicBezTo>
                    <a:pt x="1924" y="5063"/>
                    <a:pt x="2047" y="5032"/>
                    <a:pt x="2169" y="4983"/>
                  </a:cubicBezTo>
                  <a:cubicBezTo>
                    <a:pt x="2469" y="4817"/>
                    <a:pt x="2702" y="4583"/>
                    <a:pt x="2869" y="4316"/>
                  </a:cubicBezTo>
                  <a:cubicBezTo>
                    <a:pt x="3069" y="3916"/>
                    <a:pt x="3203" y="3482"/>
                    <a:pt x="3203" y="3015"/>
                  </a:cubicBezTo>
                  <a:cubicBezTo>
                    <a:pt x="3236" y="2849"/>
                    <a:pt x="3236" y="2682"/>
                    <a:pt x="3203" y="2548"/>
                  </a:cubicBezTo>
                  <a:cubicBezTo>
                    <a:pt x="3169" y="2682"/>
                    <a:pt x="3169" y="2849"/>
                    <a:pt x="3136" y="3015"/>
                  </a:cubicBezTo>
                  <a:cubicBezTo>
                    <a:pt x="3069" y="3449"/>
                    <a:pt x="2936" y="3849"/>
                    <a:pt x="2736" y="4216"/>
                  </a:cubicBezTo>
                  <a:cubicBezTo>
                    <a:pt x="2602" y="4483"/>
                    <a:pt x="2369" y="4683"/>
                    <a:pt x="2135" y="4817"/>
                  </a:cubicBezTo>
                  <a:cubicBezTo>
                    <a:pt x="2032" y="4862"/>
                    <a:pt x="1921" y="4885"/>
                    <a:pt x="1811" y="4885"/>
                  </a:cubicBezTo>
                  <a:cubicBezTo>
                    <a:pt x="1599" y="4885"/>
                    <a:pt x="1388" y="4803"/>
                    <a:pt x="1235" y="4650"/>
                  </a:cubicBezTo>
                  <a:cubicBezTo>
                    <a:pt x="267" y="3416"/>
                    <a:pt x="267" y="1648"/>
                    <a:pt x="1235" y="414"/>
                  </a:cubicBezTo>
                  <a:cubicBezTo>
                    <a:pt x="1388" y="260"/>
                    <a:pt x="1599" y="179"/>
                    <a:pt x="1811" y="179"/>
                  </a:cubicBezTo>
                  <a:cubicBezTo>
                    <a:pt x="1921" y="179"/>
                    <a:pt x="2032" y="201"/>
                    <a:pt x="2135" y="247"/>
                  </a:cubicBezTo>
                  <a:cubicBezTo>
                    <a:pt x="2369" y="380"/>
                    <a:pt x="2602" y="580"/>
                    <a:pt x="2736" y="847"/>
                  </a:cubicBezTo>
                  <a:cubicBezTo>
                    <a:pt x="2936" y="1214"/>
                    <a:pt x="3069" y="1614"/>
                    <a:pt x="3136" y="2048"/>
                  </a:cubicBezTo>
                  <a:cubicBezTo>
                    <a:pt x="3169" y="2215"/>
                    <a:pt x="3169" y="2382"/>
                    <a:pt x="3203" y="2548"/>
                  </a:cubicBezTo>
                  <a:cubicBezTo>
                    <a:pt x="3236" y="2382"/>
                    <a:pt x="3236" y="2215"/>
                    <a:pt x="3203" y="2048"/>
                  </a:cubicBezTo>
                  <a:cubicBezTo>
                    <a:pt x="3203" y="1581"/>
                    <a:pt x="3069" y="1147"/>
                    <a:pt x="2869" y="747"/>
                  </a:cubicBezTo>
                  <a:cubicBezTo>
                    <a:pt x="2702" y="480"/>
                    <a:pt x="2469" y="247"/>
                    <a:pt x="2169" y="80"/>
                  </a:cubicBezTo>
                  <a:cubicBezTo>
                    <a:pt x="2047" y="31"/>
                    <a:pt x="1924" y="0"/>
                    <a:pt x="178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43"/>
            <p:cNvSpPr/>
            <p:nvPr/>
          </p:nvSpPr>
          <p:spPr>
            <a:xfrm>
              <a:off x="2798000" y="2154475"/>
              <a:ext cx="441175" cy="708050"/>
            </a:xfrm>
            <a:custGeom>
              <a:avLst/>
              <a:gdLst/>
              <a:ahLst/>
              <a:cxnLst/>
              <a:rect l="l" t="t" r="r" b="b"/>
              <a:pathLst>
                <a:path w="17647" h="28322" extrusionOk="0">
                  <a:moveTo>
                    <a:pt x="17647" y="1"/>
                  </a:moveTo>
                  <a:lnTo>
                    <a:pt x="1268" y="2336"/>
                  </a:lnTo>
                  <a:lnTo>
                    <a:pt x="1" y="27320"/>
                  </a:lnTo>
                  <a:lnTo>
                    <a:pt x="10742" y="28321"/>
                  </a:lnTo>
                  <a:lnTo>
                    <a:pt x="11342" y="22250"/>
                  </a:lnTo>
                  <a:cubicBezTo>
                    <a:pt x="11342" y="22250"/>
                    <a:pt x="11815" y="22373"/>
                    <a:pt x="12477" y="22373"/>
                  </a:cubicBezTo>
                  <a:cubicBezTo>
                    <a:pt x="13676" y="22373"/>
                    <a:pt x="15493" y="21971"/>
                    <a:pt x="16246" y="19715"/>
                  </a:cubicBezTo>
                  <a:cubicBezTo>
                    <a:pt x="16979" y="17480"/>
                    <a:pt x="17647" y="1"/>
                    <a:pt x="17647" y="1"/>
                  </a:cubicBez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43"/>
            <p:cNvSpPr/>
            <p:nvPr/>
          </p:nvSpPr>
          <p:spPr>
            <a:xfrm>
              <a:off x="2716275" y="2059050"/>
              <a:ext cx="618550" cy="643625"/>
            </a:xfrm>
            <a:custGeom>
              <a:avLst/>
              <a:gdLst/>
              <a:ahLst/>
              <a:cxnLst/>
              <a:rect l="l" t="t" r="r" b="b"/>
              <a:pathLst>
                <a:path w="24742" h="25745" extrusionOk="0">
                  <a:moveTo>
                    <a:pt x="17697" y="0"/>
                  </a:moveTo>
                  <a:cubicBezTo>
                    <a:pt x="16267" y="0"/>
                    <a:pt x="14799" y="424"/>
                    <a:pt x="13577" y="1383"/>
                  </a:cubicBezTo>
                  <a:cubicBezTo>
                    <a:pt x="13577" y="1383"/>
                    <a:pt x="12775" y="1254"/>
                    <a:pt x="11566" y="1254"/>
                  </a:cubicBezTo>
                  <a:cubicBezTo>
                    <a:pt x="8176" y="1254"/>
                    <a:pt x="1592" y="2269"/>
                    <a:pt x="534" y="9989"/>
                  </a:cubicBezTo>
                  <a:cubicBezTo>
                    <a:pt x="1" y="13692"/>
                    <a:pt x="1802" y="16660"/>
                    <a:pt x="2102" y="18929"/>
                  </a:cubicBezTo>
                  <a:cubicBezTo>
                    <a:pt x="2703" y="23632"/>
                    <a:pt x="3536" y="25633"/>
                    <a:pt x="3536" y="25633"/>
                  </a:cubicBezTo>
                  <a:lnTo>
                    <a:pt x="5871" y="25734"/>
                  </a:lnTo>
                  <a:cubicBezTo>
                    <a:pt x="6094" y="25741"/>
                    <a:pt x="6305" y="25745"/>
                    <a:pt x="6507" y="25745"/>
                  </a:cubicBezTo>
                  <a:cubicBezTo>
                    <a:pt x="8246" y="25745"/>
                    <a:pt x="9319" y="25418"/>
                    <a:pt x="11142" y="23565"/>
                  </a:cubicBezTo>
                  <a:cubicBezTo>
                    <a:pt x="13043" y="21631"/>
                    <a:pt x="13610" y="20530"/>
                    <a:pt x="14945" y="18495"/>
                  </a:cubicBezTo>
                  <a:cubicBezTo>
                    <a:pt x="14945" y="18495"/>
                    <a:pt x="13010" y="17361"/>
                    <a:pt x="13310" y="15660"/>
                  </a:cubicBezTo>
                  <a:cubicBezTo>
                    <a:pt x="13497" y="14759"/>
                    <a:pt x="14455" y="14187"/>
                    <a:pt x="15309" y="14187"/>
                  </a:cubicBezTo>
                  <a:cubicBezTo>
                    <a:pt x="16132" y="14187"/>
                    <a:pt x="16860" y="14717"/>
                    <a:pt x="16713" y="15993"/>
                  </a:cubicBezTo>
                  <a:cubicBezTo>
                    <a:pt x="16979" y="15960"/>
                    <a:pt x="17238" y="15943"/>
                    <a:pt x="17496" y="15943"/>
                  </a:cubicBezTo>
                  <a:cubicBezTo>
                    <a:pt x="17755" y="15943"/>
                    <a:pt x="18013" y="15960"/>
                    <a:pt x="18280" y="15993"/>
                  </a:cubicBezTo>
                  <a:lnTo>
                    <a:pt x="18814" y="10456"/>
                  </a:lnTo>
                  <a:cubicBezTo>
                    <a:pt x="18814" y="10456"/>
                    <a:pt x="22283" y="8588"/>
                    <a:pt x="23184" y="6420"/>
                  </a:cubicBezTo>
                  <a:cubicBezTo>
                    <a:pt x="24741" y="2754"/>
                    <a:pt x="21342" y="0"/>
                    <a:pt x="1769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43"/>
            <p:cNvSpPr/>
            <p:nvPr/>
          </p:nvSpPr>
          <p:spPr>
            <a:xfrm>
              <a:off x="3159100" y="2416000"/>
              <a:ext cx="120100" cy="8900"/>
            </a:xfrm>
            <a:custGeom>
              <a:avLst/>
              <a:gdLst/>
              <a:ahLst/>
              <a:cxnLst/>
              <a:rect l="l" t="t" r="r" b="b"/>
              <a:pathLst>
                <a:path w="4804" h="356" extrusionOk="0">
                  <a:moveTo>
                    <a:pt x="3724" y="1"/>
                  </a:moveTo>
                  <a:cubicBezTo>
                    <a:pt x="3283" y="1"/>
                    <a:pt x="2843" y="26"/>
                    <a:pt x="2402" y="81"/>
                  </a:cubicBezTo>
                  <a:cubicBezTo>
                    <a:pt x="1601" y="81"/>
                    <a:pt x="801" y="147"/>
                    <a:pt x="0" y="281"/>
                  </a:cubicBezTo>
                  <a:cubicBezTo>
                    <a:pt x="401" y="331"/>
                    <a:pt x="801" y="356"/>
                    <a:pt x="1201" y="356"/>
                  </a:cubicBezTo>
                  <a:cubicBezTo>
                    <a:pt x="1601" y="356"/>
                    <a:pt x="2002" y="331"/>
                    <a:pt x="2402" y="281"/>
                  </a:cubicBezTo>
                  <a:cubicBezTo>
                    <a:pt x="3236" y="281"/>
                    <a:pt x="4036" y="214"/>
                    <a:pt x="4804" y="47"/>
                  </a:cubicBezTo>
                  <a:cubicBezTo>
                    <a:pt x="4444" y="17"/>
                    <a:pt x="4084" y="1"/>
                    <a:pt x="372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43"/>
            <p:cNvSpPr/>
            <p:nvPr/>
          </p:nvSpPr>
          <p:spPr>
            <a:xfrm>
              <a:off x="3261675" y="3121375"/>
              <a:ext cx="884825" cy="698500"/>
            </a:xfrm>
            <a:custGeom>
              <a:avLst/>
              <a:gdLst/>
              <a:ahLst/>
              <a:cxnLst/>
              <a:rect l="l" t="t" r="r" b="b"/>
              <a:pathLst>
                <a:path w="35393" h="27940" extrusionOk="0">
                  <a:moveTo>
                    <a:pt x="31449" y="1"/>
                  </a:moveTo>
                  <a:cubicBezTo>
                    <a:pt x="30984" y="1"/>
                    <a:pt x="27520" y="4022"/>
                    <a:pt x="27520" y="4022"/>
                  </a:cubicBezTo>
                  <a:lnTo>
                    <a:pt x="27520" y="6524"/>
                  </a:lnTo>
                  <a:cubicBezTo>
                    <a:pt x="26605" y="5398"/>
                    <a:pt x="25950" y="5070"/>
                    <a:pt x="25496" y="5070"/>
                  </a:cubicBezTo>
                  <a:cubicBezTo>
                    <a:pt x="25089" y="5070"/>
                    <a:pt x="24844" y="5334"/>
                    <a:pt x="24718" y="5523"/>
                  </a:cubicBezTo>
                  <a:cubicBezTo>
                    <a:pt x="24451" y="5890"/>
                    <a:pt x="27520" y="8792"/>
                    <a:pt x="27520" y="8792"/>
                  </a:cubicBezTo>
                  <a:lnTo>
                    <a:pt x="27520" y="9693"/>
                  </a:lnTo>
                  <a:lnTo>
                    <a:pt x="12242" y="17899"/>
                  </a:lnTo>
                  <a:lnTo>
                    <a:pt x="8206" y="7892"/>
                  </a:lnTo>
                  <a:lnTo>
                    <a:pt x="0" y="12228"/>
                  </a:lnTo>
                  <a:lnTo>
                    <a:pt x="4904" y="24103"/>
                  </a:lnTo>
                  <a:cubicBezTo>
                    <a:pt x="5900" y="26512"/>
                    <a:pt x="8231" y="27940"/>
                    <a:pt x="10646" y="27940"/>
                  </a:cubicBezTo>
                  <a:cubicBezTo>
                    <a:pt x="11709" y="27940"/>
                    <a:pt x="12788" y="27663"/>
                    <a:pt x="13777" y="27072"/>
                  </a:cubicBezTo>
                  <a:lnTo>
                    <a:pt x="31790" y="16431"/>
                  </a:lnTo>
                  <a:lnTo>
                    <a:pt x="32990" y="14430"/>
                  </a:lnTo>
                  <a:cubicBezTo>
                    <a:pt x="33391" y="13729"/>
                    <a:pt x="33624" y="12962"/>
                    <a:pt x="33691" y="12161"/>
                  </a:cubicBezTo>
                  <a:lnTo>
                    <a:pt x="34325" y="3188"/>
                  </a:lnTo>
                  <a:cubicBezTo>
                    <a:pt x="35392" y="2488"/>
                    <a:pt x="34892" y="1187"/>
                    <a:pt x="34892" y="1187"/>
                  </a:cubicBezTo>
                  <a:lnTo>
                    <a:pt x="34892" y="1187"/>
                  </a:lnTo>
                  <a:lnTo>
                    <a:pt x="31022" y="3622"/>
                  </a:lnTo>
                  <a:lnTo>
                    <a:pt x="29588" y="6958"/>
                  </a:lnTo>
                  <a:lnTo>
                    <a:pt x="29588" y="4022"/>
                  </a:lnTo>
                  <a:cubicBezTo>
                    <a:pt x="29588" y="4022"/>
                    <a:pt x="30622" y="2788"/>
                    <a:pt x="31489" y="1854"/>
                  </a:cubicBezTo>
                  <a:cubicBezTo>
                    <a:pt x="32357" y="953"/>
                    <a:pt x="31756" y="319"/>
                    <a:pt x="31489" y="19"/>
                  </a:cubicBezTo>
                  <a:cubicBezTo>
                    <a:pt x="31481" y="7"/>
                    <a:pt x="31467" y="1"/>
                    <a:pt x="31449" y="1"/>
                  </a:cubicBez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43"/>
            <p:cNvSpPr/>
            <p:nvPr/>
          </p:nvSpPr>
          <p:spPr>
            <a:xfrm>
              <a:off x="3456786" y="3472131"/>
              <a:ext cx="112571" cy="199318"/>
            </a:xfrm>
            <a:custGeom>
              <a:avLst/>
              <a:gdLst/>
              <a:ahLst/>
              <a:cxnLst/>
              <a:rect l="l" t="t" r="r" b="b"/>
              <a:pathLst>
                <a:path w="1502" h="4070" extrusionOk="0">
                  <a:moveTo>
                    <a:pt x="1502" y="0"/>
                  </a:moveTo>
                  <a:cubicBezTo>
                    <a:pt x="868" y="1301"/>
                    <a:pt x="368" y="2669"/>
                    <a:pt x="1" y="4070"/>
                  </a:cubicBezTo>
                  <a:cubicBezTo>
                    <a:pt x="635" y="2769"/>
                    <a:pt x="1135" y="1401"/>
                    <a:pt x="1502"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43"/>
            <p:cNvSpPr/>
            <p:nvPr/>
          </p:nvSpPr>
          <p:spPr>
            <a:xfrm>
              <a:off x="4043900" y="3201075"/>
              <a:ext cx="75900" cy="101750"/>
            </a:xfrm>
            <a:custGeom>
              <a:avLst/>
              <a:gdLst/>
              <a:ahLst/>
              <a:cxnLst/>
              <a:rect l="l" t="t" r="r" b="b"/>
              <a:pathLst>
                <a:path w="3036" h="4070" extrusionOk="0">
                  <a:moveTo>
                    <a:pt x="3036" y="0"/>
                  </a:moveTo>
                  <a:cubicBezTo>
                    <a:pt x="2735" y="0"/>
                    <a:pt x="2469" y="67"/>
                    <a:pt x="2235" y="200"/>
                  </a:cubicBezTo>
                  <a:cubicBezTo>
                    <a:pt x="1968" y="300"/>
                    <a:pt x="1735" y="467"/>
                    <a:pt x="1501" y="667"/>
                  </a:cubicBezTo>
                  <a:cubicBezTo>
                    <a:pt x="1268" y="934"/>
                    <a:pt x="1068" y="1234"/>
                    <a:pt x="934" y="1568"/>
                  </a:cubicBezTo>
                  <a:cubicBezTo>
                    <a:pt x="567" y="2369"/>
                    <a:pt x="234" y="3202"/>
                    <a:pt x="0" y="4070"/>
                  </a:cubicBezTo>
                  <a:cubicBezTo>
                    <a:pt x="434" y="3303"/>
                    <a:pt x="834" y="2469"/>
                    <a:pt x="1134" y="1635"/>
                  </a:cubicBezTo>
                  <a:cubicBezTo>
                    <a:pt x="1334" y="1068"/>
                    <a:pt x="1768" y="567"/>
                    <a:pt x="2302" y="300"/>
                  </a:cubicBezTo>
                  <a:cubicBezTo>
                    <a:pt x="2569" y="200"/>
                    <a:pt x="2802" y="100"/>
                    <a:pt x="3036"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43"/>
            <p:cNvSpPr/>
            <p:nvPr/>
          </p:nvSpPr>
          <p:spPr>
            <a:xfrm>
              <a:off x="4085600" y="3235250"/>
              <a:ext cx="32525" cy="67575"/>
            </a:xfrm>
            <a:custGeom>
              <a:avLst/>
              <a:gdLst/>
              <a:ahLst/>
              <a:cxnLst/>
              <a:rect l="l" t="t" r="r" b="b"/>
              <a:pathLst>
                <a:path w="1301" h="2703" extrusionOk="0">
                  <a:moveTo>
                    <a:pt x="1168" y="1"/>
                  </a:moveTo>
                  <a:cubicBezTo>
                    <a:pt x="1034" y="1"/>
                    <a:pt x="934" y="68"/>
                    <a:pt x="867" y="168"/>
                  </a:cubicBezTo>
                  <a:cubicBezTo>
                    <a:pt x="634" y="501"/>
                    <a:pt x="467" y="835"/>
                    <a:pt x="334" y="1168"/>
                  </a:cubicBezTo>
                  <a:cubicBezTo>
                    <a:pt x="100" y="1669"/>
                    <a:pt x="0" y="2169"/>
                    <a:pt x="0" y="2703"/>
                  </a:cubicBezTo>
                  <a:cubicBezTo>
                    <a:pt x="200" y="2236"/>
                    <a:pt x="400" y="1735"/>
                    <a:pt x="534" y="1268"/>
                  </a:cubicBezTo>
                  <a:cubicBezTo>
                    <a:pt x="701" y="868"/>
                    <a:pt x="834" y="501"/>
                    <a:pt x="967" y="268"/>
                  </a:cubicBezTo>
                  <a:cubicBezTo>
                    <a:pt x="1034" y="134"/>
                    <a:pt x="1168" y="68"/>
                    <a:pt x="1301" y="34"/>
                  </a:cubicBezTo>
                  <a:cubicBezTo>
                    <a:pt x="1301" y="34"/>
                    <a:pt x="1268" y="1"/>
                    <a:pt x="1168"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43"/>
            <p:cNvSpPr/>
            <p:nvPr/>
          </p:nvSpPr>
          <p:spPr>
            <a:xfrm>
              <a:off x="2481100" y="2765725"/>
              <a:ext cx="1039950" cy="1378550"/>
            </a:xfrm>
            <a:custGeom>
              <a:avLst/>
              <a:gdLst/>
              <a:ahLst/>
              <a:cxnLst/>
              <a:rect l="l" t="t" r="r" b="b"/>
              <a:pathLst>
                <a:path w="41598" h="55142" extrusionOk="0">
                  <a:moveTo>
                    <a:pt x="14054" y="0"/>
                  </a:moveTo>
                  <a:cubicBezTo>
                    <a:pt x="13950" y="0"/>
                    <a:pt x="13846" y="1"/>
                    <a:pt x="13744" y="2"/>
                  </a:cubicBezTo>
                  <a:cubicBezTo>
                    <a:pt x="7506" y="68"/>
                    <a:pt x="2202" y="4472"/>
                    <a:pt x="935" y="10576"/>
                  </a:cubicBezTo>
                  <a:cubicBezTo>
                    <a:pt x="1" y="15213"/>
                    <a:pt x="1635" y="18281"/>
                    <a:pt x="601" y="28455"/>
                  </a:cubicBezTo>
                  <a:lnTo>
                    <a:pt x="268" y="54040"/>
                  </a:lnTo>
                  <a:lnTo>
                    <a:pt x="29856" y="55141"/>
                  </a:lnTo>
                  <a:lnTo>
                    <a:pt x="28755" y="24920"/>
                  </a:lnTo>
                  <a:lnTo>
                    <a:pt x="30523" y="30824"/>
                  </a:lnTo>
                  <a:lnTo>
                    <a:pt x="41597" y="25820"/>
                  </a:lnTo>
                  <a:cubicBezTo>
                    <a:pt x="41164" y="24586"/>
                    <a:pt x="39362" y="19082"/>
                    <a:pt x="35860" y="10309"/>
                  </a:cubicBezTo>
                  <a:cubicBezTo>
                    <a:pt x="33892" y="5439"/>
                    <a:pt x="29555" y="1936"/>
                    <a:pt x="24352" y="1069"/>
                  </a:cubicBezTo>
                  <a:cubicBezTo>
                    <a:pt x="20838" y="457"/>
                    <a:pt x="17045" y="0"/>
                    <a:pt x="14054"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43"/>
            <p:cNvSpPr/>
            <p:nvPr/>
          </p:nvSpPr>
          <p:spPr>
            <a:xfrm>
              <a:off x="2386875" y="2940875"/>
              <a:ext cx="149300" cy="529675"/>
            </a:xfrm>
            <a:custGeom>
              <a:avLst/>
              <a:gdLst/>
              <a:ahLst/>
              <a:cxnLst/>
              <a:rect l="l" t="t" r="r" b="b"/>
              <a:pathLst>
                <a:path w="5972" h="21187" extrusionOk="0">
                  <a:moveTo>
                    <a:pt x="5971" y="1"/>
                  </a:moveTo>
                  <a:lnTo>
                    <a:pt x="5971" y="1"/>
                  </a:lnTo>
                  <a:cubicBezTo>
                    <a:pt x="4437" y="1935"/>
                    <a:pt x="1" y="18314"/>
                    <a:pt x="1" y="18314"/>
                  </a:cubicBezTo>
                  <a:cubicBezTo>
                    <a:pt x="1421" y="21010"/>
                    <a:pt x="4707" y="21187"/>
                    <a:pt x="5542" y="21187"/>
                  </a:cubicBezTo>
                  <a:cubicBezTo>
                    <a:pt x="5668" y="21187"/>
                    <a:pt x="5738" y="21183"/>
                    <a:pt x="5738" y="21183"/>
                  </a:cubicBezTo>
                  <a:lnTo>
                    <a:pt x="5971" y="1"/>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43"/>
            <p:cNvSpPr/>
            <p:nvPr/>
          </p:nvSpPr>
          <p:spPr>
            <a:xfrm>
              <a:off x="2508625" y="2993425"/>
              <a:ext cx="883150" cy="194050"/>
            </a:xfrm>
            <a:custGeom>
              <a:avLst/>
              <a:gdLst/>
              <a:ahLst/>
              <a:cxnLst/>
              <a:rect l="l" t="t" r="r" b="b"/>
              <a:pathLst>
                <a:path w="35326" h="7762" extrusionOk="0">
                  <a:moveTo>
                    <a:pt x="1535" y="0"/>
                  </a:moveTo>
                  <a:cubicBezTo>
                    <a:pt x="1168" y="0"/>
                    <a:pt x="768" y="0"/>
                    <a:pt x="401" y="67"/>
                  </a:cubicBezTo>
                  <a:cubicBezTo>
                    <a:pt x="268" y="100"/>
                    <a:pt x="134" y="134"/>
                    <a:pt x="1" y="167"/>
                  </a:cubicBezTo>
                  <a:cubicBezTo>
                    <a:pt x="268" y="150"/>
                    <a:pt x="526" y="142"/>
                    <a:pt x="780" y="142"/>
                  </a:cubicBezTo>
                  <a:cubicBezTo>
                    <a:pt x="1035" y="142"/>
                    <a:pt x="1285" y="150"/>
                    <a:pt x="1535" y="167"/>
                  </a:cubicBezTo>
                  <a:cubicBezTo>
                    <a:pt x="2903" y="401"/>
                    <a:pt x="4170" y="934"/>
                    <a:pt x="5271" y="1768"/>
                  </a:cubicBezTo>
                  <a:cubicBezTo>
                    <a:pt x="6072" y="2302"/>
                    <a:pt x="6806" y="2902"/>
                    <a:pt x="7506" y="3569"/>
                  </a:cubicBezTo>
                  <a:cubicBezTo>
                    <a:pt x="8240" y="4270"/>
                    <a:pt x="9074" y="5004"/>
                    <a:pt x="10008" y="5738"/>
                  </a:cubicBezTo>
                  <a:cubicBezTo>
                    <a:pt x="10975" y="6505"/>
                    <a:pt x="12076" y="7105"/>
                    <a:pt x="13243" y="7506"/>
                  </a:cubicBezTo>
                  <a:cubicBezTo>
                    <a:pt x="13852" y="7677"/>
                    <a:pt x="14482" y="7761"/>
                    <a:pt x="15113" y="7761"/>
                  </a:cubicBezTo>
                  <a:cubicBezTo>
                    <a:pt x="15832" y="7761"/>
                    <a:pt x="16553" y="7652"/>
                    <a:pt x="17246" y="7439"/>
                  </a:cubicBezTo>
                  <a:cubicBezTo>
                    <a:pt x="18481" y="7039"/>
                    <a:pt x="19681" y="6472"/>
                    <a:pt x="20816" y="5771"/>
                  </a:cubicBezTo>
                  <a:cubicBezTo>
                    <a:pt x="21916" y="5137"/>
                    <a:pt x="22950" y="4470"/>
                    <a:pt x="23951" y="3936"/>
                  </a:cubicBezTo>
                  <a:cubicBezTo>
                    <a:pt x="24885" y="3369"/>
                    <a:pt x="25886" y="2969"/>
                    <a:pt x="26953" y="2669"/>
                  </a:cubicBezTo>
                  <a:cubicBezTo>
                    <a:pt x="27420" y="2569"/>
                    <a:pt x="27887" y="2469"/>
                    <a:pt x="28388" y="2435"/>
                  </a:cubicBezTo>
                  <a:cubicBezTo>
                    <a:pt x="28821" y="2435"/>
                    <a:pt x="29288" y="2469"/>
                    <a:pt x="29722" y="2502"/>
                  </a:cubicBezTo>
                  <a:cubicBezTo>
                    <a:pt x="30589" y="2635"/>
                    <a:pt x="31356" y="2869"/>
                    <a:pt x="32024" y="3036"/>
                  </a:cubicBezTo>
                  <a:cubicBezTo>
                    <a:pt x="32624" y="3169"/>
                    <a:pt x="33224" y="3269"/>
                    <a:pt x="33825" y="3269"/>
                  </a:cubicBezTo>
                  <a:cubicBezTo>
                    <a:pt x="34225" y="3269"/>
                    <a:pt x="34592" y="3169"/>
                    <a:pt x="34959" y="3069"/>
                  </a:cubicBezTo>
                  <a:cubicBezTo>
                    <a:pt x="35092" y="3002"/>
                    <a:pt x="35192" y="2936"/>
                    <a:pt x="35326" y="2869"/>
                  </a:cubicBezTo>
                  <a:lnTo>
                    <a:pt x="35326" y="2869"/>
                  </a:lnTo>
                  <a:cubicBezTo>
                    <a:pt x="34826" y="3002"/>
                    <a:pt x="34325" y="3102"/>
                    <a:pt x="33825" y="3102"/>
                  </a:cubicBezTo>
                  <a:cubicBezTo>
                    <a:pt x="33224" y="3069"/>
                    <a:pt x="32657" y="2969"/>
                    <a:pt x="32090" y="2802"/>
                  </a:cubicBezTo>
                  <a:cubicBezTo>
                    <a:pt x="31423" y="2635"/>
                    <a:pt x="30656" y="2369"/>
                    <a:pt x="29789" y="2202"/>
                  </a:cubicBezTo>
                  <a:cubicBezTo>
                    <a:pt x="29322" y="2135"/>
                    <a:pt x="28821" y="2102"/>
                    <a:pt x="28354" y="2102"/>
                  </a:cubicBezTo>
                  <a:cubicBezTo>
                    <a:pt x="27854" y="2135"/>
                    <a:pt x="27354" y="2202"/>
                    <a:pt x="26853" y="2335"/>
                  </a:cubicBezTo>
                  <a:cubicBezTo>
                    <a:pt x="25786" y="2602"/>
                    <a:pt x="24718" y="3036"/>
                    <a:pt x="23751" y="3569"/>
                  </a:cubicBezTo>
                  <a:cubicBezTo>
                    <a:pt x="22717" y="4137"/>
                    <a:pt x="21683" y="4770"/>
                    <a:pt x="20615" y="5404"/>
                  </a:cubicBezTo>
                  <a:cubicBezTo>
                    <a:pt x="19515" y="6105"/>
                    <a:pt x="18314" y="6638"/>
                    <a:pt x="17113" y="7039"/>
                  </a:cubicBezTo>
                  <a:cubicBezTo>
                    <a:pt x="16452" y="7235"/>
                    <a:pt x="15772" y="7336"/>
                    <a:pt x="15093" y="7336"/>
                  </a:cubicBezTo>
                  <a:cubicBezTo>
                    <a:pt x="14504" y="7336"/>
                    <a:pt x="13917" y="7260"/>
                    <a:pt x="13344" y="7105"/>
                  </a:cubicBezTo>
                  <a:cubicBezTo>
                    <a:pt x="12209" y="6738"/>
                    <a:pt x="11142" y="6171"/>
                    <a:pt x="10208" y="5437"/>
                  </a:cubicBezTo>
                  <a:cubicBezTo>
                    <a:pt x="9307" y="4737"/>
                    <a:pt x="8507" y="4003"/>
                    <a:pt x="7706" y="3303"/>
                  </a:cubicBezTo>
                  <a:cubicBezTo>
                    <a:pt x="7006" y="2669"/>
                    <a:pt x="6238" y="2068"/>
                    <a:pt x="5438" y="1535"/>
                  </a:cubicBezTo>
                  <a:cubicBezTo>
                    <a:pt x="4304" y="701"/>
                    <a:pt x="2936" y="167"/>
                    <a:pt x="153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43"/>
            <p:cNvSpPr/>
            <p:nvPr/>
          </p:nvSpPr>
          <p:spPr>
            <a:xfrm>
              <a:off x="2870550" y="3548350"/>
              <a:ext cx="335275" cy="38575"/>
            </a:xfrm>
            <a:custGeom>
              <a:avLst/>
              <a:gdLst/>
              <a:ahLst/>
              <a:cxnLst/>
              <a:rect l="l" t="t" r="r" b="b"/>
              <a:pathLst>
                <a:path w="13411" h="1543" extrusionOk="0">
                  <a:moveTo>
                    <a:pt x="10597" y="1"/>
                  </a:moveTo>
                  <a:cubicBezTo>
                    <a:pt x="10175" y="1"/>
                    <a:pt x="9753" y="44"/>
                    <a:pt x="9341" y="119"/>
                  </a:cubicBezTo>
                  <a:cubicBezTo>
                    <a:pt x="8507" y="253"/>
                    <a:pt x="7639" y="553"/>
                    <a:pt x="6739" y="786"/>
                  </a:cubicBezTo>
                  <a:cubicBezTo>
                    <a:pt x="5836" y="1017"/>
                    <a:pt x="4923" y="1126"/>
                    <a:pt x="4005" y="1126"/>
                  </a:cubicBezTo>
                  <a:cubicBezTo>
                    <a:pt x="3328" y="1126"/>
                    <a:pt x="2648" y="1066"/>
                    <a:pt x="1969" y="953"/>
                  </a:cubicBezTo>
                  <a:cubicBezTo>
                    <a:pt x="846" y="766"/>
                    <a:pt x="131" y="550"/>
                    <a:pt x="43" y="550"/>
                  </a:cubicBezTo>
                  <a:cubicBezTo>
                    <a:pt x="37" y="550"/>
                    <a:pt x="34" y="551"/>
                    <a:pt x="34" y="553"/>
                  </a:cubicBezTo>
                  <a:cubicBezTo>
                    <a:pt x="1" y="586"/>
                    <a:pt x="668" y="986"/>
                    <a:pt x="1935" y="1287"/>
                  </a:cubicBezTo>
                  <a:cubicBezTo>
                    <a:pt x="2684" y="1458"/>
                    <a:pt x="3454" y="1542"/>
                    <a:pt x="4226" y="1542"/>
                  </a:cubicBezTo>
                  <a:cubicBezTo>
                    <a:pt x="5105" y="1542"/>
                    <a:pt x="5986" y="1433"/>
                    <a:pt x="6839" y="1220"/>
                  </a:cubicBezTo>
                  <a:cubicBezTo>
                    <a:pt x="7773" y="986"/>
                    <a:pt x="8640" y="686"/>
                    <a:pt x="9407" y="519"/>
                  </a:cubicBezTo>
                  <a:cubicBezTo>
                    <a:pt x="9874" y="431"/>
                    <a:pt x="10356" y="371"/>
                    <a:pt x="10833" y="371"/>
                  </a:cubicBezTo>
                  <a:cubicBezTo>
                    <a:pt x="11072" y="371"/>
                    <a:pt x="11309" y="386"/>
                    <a:pt x="11542" y="419"/>
                  </a:cubicBezTo>
                  <a:cubicBezTo>
                    <a:pt x="12176" y="519"/>
                    <a:pt x="12810" y="753"/>
                    <a:pt x="13377" y="1087"/>
                  </a:cubicBezTo>
                  <a:cubicBezTo>
                    <a:pt x="13410" y="1053"/>
                    <a:pt x="13277" y="920"/>
                    <a:pt x="12977" y="686"/>
                  </a:cubicBezTo>
                  <a:cubicBezTo>
                    <a:pt x="12576" y="386"/>
                    <a:pt x="12076" y="186"/>
                    <a:pt x="11576" y="86"/>
                  </a:cubicBezTo>
                  <a:cubicBezTo>
                    <a:pt x="11254" y="27"/>
                    <a:pt x="10926" y="1"/>
                    <a:pt x="105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43"/>
            <p:cNvSpPr/>
            <p:nvPr/>
          </p:nvSpPr>
          <p:spPr>
            <a:xfrm>
              <a:off x="2862225" y="3949175"/>
              <a:ext cx="350275" cy="57500"/>
            </a:xfrm>
            <a:custGeom>
              <a:avLst/>
              <a:gdLst/>
              <a:ahLst/>
              <a:cxnLst/>
              <a:rect l="l" t="t" r="r" b="b"/>
              <a:pathLst>
                <a:path w="14011" h="2300" extrusionOk="0">
                  <a:moveTo>
                    <a:pt x="2689" y="1"/>
                  </a:moveTo>
                  <a:cubicBezTo>
                    <a:pt x="2451" y="1"/>
                    <a:pt x="2211" y="12"/>
                    <a:pt x="1968" y="31"/>
                  </a:cubicBezTo>
                  <a:cubicBezTo>
                    <a:pt x="1434" y="98"/>
                    <a:pt x="901" y="331"/>
                    <a:pt x="434" y="631"/>
                  </a:cubicBezTo>
                  <a:cubicBezTo>
                    <a:pt x="134" y="865"/>
                    <a:pt x="0" y="1032"/>
                    <a:pt x="33" y="1065"/>
                  </a:cubicBezTo>
                  <a:cubicBezTo>
                    <a:pt x="36" y="1068"/>
                    <a:pt x="40" y="1069"/>
                    <a:pt x="45" y="1069"/>
                  </a:cubicBezTo>
                  <a:cubicBezTo>
                    <a:pt x="92" y="1069"/>
                    <a:pt x="229" y="917"/>
                    <a:pt x="534" y="765"/>
                  </a:cubicBezTo>
                  <a:cubicBezTo>
                    <a:pt x="1001" y="531"/>
                    <a:pt x="1501" y="365"/>
                    <a:pt x="2002" y="365"/>
                  </a:cubicBezTo>
                  <a:cubicBezTo>
                    <a:pt x="2158" y="351"/>
                    <a:pt x="2316" y="344"/>
                    <a:pt x="2475" y="344"/>
                  </a:cubicBezTo>
                  <a:cubicBezTo>
                    <a:pt x="3093" y="344"/>
                    <a:pt x="3719" y="446"/>
                    <a:pt x="4303" y="631"/>
                  </a:cubicBezTo>
                  <a:cubicBezTo>
                    <a:pt x="5137" y="865"/>
                    <a:pt x="6038" y="1265"/>
                    <a:pt x="7005" y="1665"/>
                  </a:cubicBezTo>
                  <a:cubicBezTo>
                    <a:pt x="7906" y="2066"/>
                    <a:pt x="8906" y="2266"/>
                    <a:pt x="9907" y="2299"/>
                  </a:cubicBezTo>
                  <a:cubicBezTo>
                    <a:pt x="10741" y="2299"/>
                    <a:pt x="11542" y="2099"/>
                    <a:pt x="12276" y="1699"/>
                  </a:cubicBezTo>
                  <a:cubicBezTo>
                    <a:pt x="12776" y="1465"/>
                    <a:pt x="13210" y="1132"/>
                    <a:pt x="13610" y="765"/>
                  </a:cubicBezTo>
                  <a:cubicBezTo>
                    <a:pt x="13910" y="531"/>
                    <a:pt x="14010" y="331"/>
                    <a:pt x="14010" y="331"/>
                  </a:cubicBezTo>
                  <a:cubicBezTo>
                    <a:pt x="14008" y="328"/>
                    <a:pt x="14005" y="326"/>
                    <a:pt x="14000" y="326"/>
                  </a:cubicBezTo>
                  <a:cubicBezTo>
                    <a:pt x="13913" y="326"/>
                    <a:pt x="13313" y="894"/>
                    <a:pt x="12142" y="1432"/>
                  </a:cubicBezTo>
                  <a:cubicBezTo>
                    <a:pt x="11442" y="1766"/>
                    <a:pt x="10674" y="1899"/>
                    <a:pt x="9907" y="1899"/>
                  </a:cubicBezTo>
                  <a:cubicBezTo>
                    <a:pt x="8940" y="1866"/>
                    <a:pt x="8039" y="1632"/>
                    <a:pt x="7172" y="1265"/>
                  </a:cubicBezTo>
                  <a:cubicBezTo>
                    <a:pt x="6271" y="865"/>
                    <a:pt x="5337" y="531"/>
                    <a:pt x="4403" y="231"/>
                  </a:cubicBezTo>
                  <a:cubicBezTo>
                    <a:pt x="3836" y="66"/>
                    <a:pt x="3268" y="1"/>
                    <a:pt x="268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43"/>
            <p:cNvSpPr/>
            <p:nvPr/>
          </p:nvSpPr>
          <p:spPr>
            <a:xfrm>
              <a:off x="2410225" y="3468575"/>
              <a:ext cx="590450" cy="669850"/>
            </a:xfrm>
            <a:custGeom>
              <a:avLst/>
              <a:gdLst/>
              <a:ahLst/>
              <a:cxnLst/>
              <a:rect l="l" t="t" r="r" b="b"/>
              <a:pathLst>
                <a:path w="23618" h="26794" extrusionOk="0">
                  <a:moveTo>
                    <a:pt x="14318" y="0"/>
                  </a:moveTo>
                  <a:cubicBezTo>
                    <a:pt x="13475" y="0"/>
                    <a:pt x="12624" y="62"/>
                    <a:pt x="11809" y="108"/>
                  </a:cubicBezTo>
                  <a:cubicBezTo>
                    <a:pt x="9095" y="290"/>
                    <a:pt x="6382" y="707"/>
                    <a:pt x="3700" y="707"/>
                  </a:cubicBezTo>
                  <a:cubicBezTo>
                    <a:pt x="2459" y="707"/>
                    <a:pt x="1225" y="617"/>
                    <a:pt x="1" y="375"/>
                  </a:cubicBezTo>
                  <a:lnTo>
                    <a:pt x="1" y="375"/>
                  </a:lnTo>
                  <a:lnTo>
                    <a:pt x="4437" y="26360"/>
                  </a:lnTo>
                  <a:lnTo>
                    <a:pt x="23617" y="26794"/>
                  </a:lnTo>
                  <a:cubicBezTo>
                    <a:pt x="23250" y="19555"/>
                    <a:pt x="22950" y="13251"/>
                    <a:pt x="21282" y="6179"/>
                  </a:cubicBezTo>
                  <a:cubicBezTo>
                    <a:pt x="20815" y="4311"/>
                    <a:pt x="20248" y="2376"/>
                    <a:pt x="18747" y="1209"/>
                  </a:cubicBezTo>
                  <a:cubicBezTo>
                    <a:pt x="17500" y="224"/>
                    <a:pt x="15924" y="0"/>
                    <a:pt x="1431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43"/>
            <p:cNvSpPr/>
            <p:nvPr/>
          </p:nvSpPr>
          <p:spPr>
            <a:xfrm>
              <a:off x="2494450" y="3145200"/>
              <a:ext cx="62575" cy="299400"/>
            </a:xfrm>
            <a:custGeom>
              <a:avLst/>
              <a:gdLst/>
              <a:ahLst/>
              <a:cxnLst/>
              <a:rect l="l" t="t" r="r" b="b"/>
              <a:pathLst>
                <a:path w="2503" h="11976" extrusionOk="0">
                  <a:moveTo>
                    <a:pt x="1668" y="0"/>
                  </a:moveTo>
                  <a:lnTo>
                    <a:pt x="1" y="11975"/>
                  </a:lnTo>
                  <a:lnTo>
                    <a:pt x="2502" y="11975"/>
                  </a:lnTo>
                  <a:lnTo>
                    <a:pt x="1668"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43"/>
            <p:cNvSpPr/>
            <p:nvPr/>
          </p:nvSpPr>
          <p:spPr>
            <a:xfrm>
              <a:off x="2671250" y="4116725"/>
              <a:ext cx="1227575" cy="861475"/>
            </a:xfrm>
            <a:custGeom>
              <a:avLst/>
              <a:gdLst/>
              <a:ahLst/>
              <a:cxnLst/>
              <a:rect l="l" t="t" r="r" b="b"/>
              <a:pathLst>
                <a:path w="49103" h="34459" extrusionOk="0">
                  <a:moveTo>
                    <a:pt x="0" y="0"/>
                  </a:moveTo>
                  <a:lnTo>
                    <a:pt x="0" y="14944"/>
                  </a:lnTo>
                  <a:lnTo>
                    <a:pt x="33824" y="15845"/>
                  </a:lnTo>
                  <a:lnTo>
                    <a:pt x="34725" y="34458"/>
                  </a:lnTo>
                  <a:lnTo>
                    <a:pt x="48668" y="34458"/>
                  </a:lnTo>
                  <a:lnTo>
                    <a:pt x="49002" y="12876"/>
                  </a:lnTo>
                  <a:cubicBezTo>
                    <a:pt x="49102" y="6672"/>
                    <a:pt x="44232" y="1568"/>
                    <a:pt x="38061" y="1335"/>
                  </a:cubicBezTo>
                  <a:lnTo>
                    <a:pt x="0"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43"/>
            <p:cNvSpPr/>
            <p:nvPr/>
          </p:nvSpPr>
          <p:spPr>
            <a:xfrm>
              <a:off x="2896400" y="4610400"/>
              <a:ext cx="94275" cy="342775"/>
            </a:xfrm>
            <a:custGeom>
              <a:avLst/>
              <a:gdLst/>
              <a:ahLst/>
              <a:cxnLst/>
              <a:rect l="l" t="t" r="r" b="b"/>
              <a:pathLst>
                <a:path w="3771" h="13711" extrusionOk="0">
                  <a:moveTo>
                    <a:pt x="1" y="1"/>
                  </a:moveTo>
                  <a:lnTo>
                    <a:pt x="1" y="13711"/>
                  </a:lnTo>
                  <a:lnTo>
                    <a:pt x="3770" y="13711"/>
                  </a:lnTo>
                  <a:lnTo>
                    <a:pt x="3770" y="1"/>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43"/>
            <p:cNvSpPr/>
            <p:nvPr/>
          </p:nvSpPr>
          <p:spPr>
            <a:xfrm>
              <a:off x="2111675" y="3434575"/>
              <a:ext cx="745550" cy="1109150"/>
            </a:xfrm>
            <a:custGeom>
              <a:avLst/>
              <a:gdLst/>
              <a:ahLst/>
              <a:cxnLst/>
              <a:rect l="l" t="t" r="r" b="b"/>
              <a:pathLst>
                <a:path w="29822" h="44366" extrusionOk="0">
                  <a:moveTo>
                    <a:pt x="3470" y="0"/>
                  </a:moveTo>
                  <a:cubicBezTo>
                    <a:pt x="1535" y="0"/>
                    <a:pt x="1" y="1568"/>
                    <a:pt x="1" y="3503"/>
                  </a:cubicBezTo>
                  <a:lnTo>
                    <a:pt x="1" y="36526"/>
                  </a:lnTo>
                  <a:cubicBezTo>
                    <a:pt x="1" y="40829"/>
                    <a:pt x="3503" y="44365"/>
                    <a:pt x="7840" y="44365"/>
                  </a:cubicBezTo>
                  <a:lnTo>
                    <a:pt x="29822" y="44365"/>
                  </a:lnTo>
                  <a:lnTo>
                    <a:pt x="29822" y="3503"/>
                  </a:lnTo>
                  <a:cubicBezTo>
                    <a:pt x="29822" y="1568"/>
                    <a:pt x="28254" y="0"/>
                    <a:pt x="2631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43"/>
            <p:cNvSpPr/>
            <p:nvPr/>
          </p:nvSpPr>
          <p:spPr>
            <a:xfrm>
              <a:off x="2258450" y="4465300"/>
              <a:ext cx="1339325" cy="145125"/>
            </a:xfrm>
            <a:custGeom>
              <a:avLst/>
              <a:gdLst/>
              <a:ahLst/>
              <a:cxnLst/>
              <a:rect l="l" t="t" r="r" b="b"/>
              <a:pathLst>
                <a:path w="53573" h="5805" extrusionOk="0">
                  <a:moveTo>
                    <a:pt x="5838" y="1"/>
                  </a:moveTo>
                  <a:cubicBezTo>
                    <a:pt x="2602" y="1"/>
                    <a:pt x="1" y="2603"/>
                    <a:pt x="1" y="5805"/>
                  </a:cubicBezTo>
                  <a:lnTo>
                    <a:pt x="53572" y="5805"/>
                  </a:lnTo>
                  <a:cubicBezTo>
                    <a:pt x="53572" y="2603"/>
                    <a:pt x="50970" y="1"/>
                    <a:pt x="47768"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43"/>
            <p:cNvSpPr/>
            <p:nvPr/>
          </p:nvSpPr>
          <p:spPr>
            <a:xfrm>
              <a:off x="2294300" y="4446075"/>
              <a:ext cx="563775" cy="100150"/>
            </a:xfrm>
            <a:custGeom>
              <a:avLst/>
              <a:gdLst/>
              <a:ahLst/>
              <a:cxnLst/>
              <a:rect l="l" t="t" r="r" b="b"/>
              <a:pathLst>
                <a:path w="22551" h="4006" extrusionOk="0">
                  <a:moveTo>
                    <a:pt x="22513" y="0"/>
                  </a:moveTo>
                  <a:cubicBezTo>
                    <a:pt x="22486" y="0"/>
                    <a:pt x="22509" y="361"/>
                    <a:pt x="22317" y="936"/>
                  </a:cubicBezTo>
                  <a:cubicBezTo>
                    <a:pt x="22083" y="1804"/>
                    <a:pt x="21583" y="2538"/>
                    <a:pt x="20882" y="3071"/>
                  </a:cubicBezTo>
                  <a:cubicBezTo>
                    <a:pt x="20415" y="3405"/>
                    <a:pt x="19848" y="3638"/>
                    <a:pt x="19281" y="3739"/>
                  </a:cubicBezTo>
                  <a:cubicBezTo>
                    <a:pt x="19037" y="3787"/>
                    <a:pt x="18793" y="3818"/>
                    <a:pt x="18549" y="3818"/>
                  </a:cubicBezTo>
                  <a:cubicBezTo>
                    <a:pt x="18459" y="3818"/>
                    <a:pt x="18370" y="3814"/>
                    <a:pt x="18281" y="3805"/>
                  </a:cubicBezTo>
                  <a:lnTo>
                    <a:pt x="12376" y="3805"/>
                  </a:lnTo>
                  <a:lnTo>
                    <a:pt x="3637" y="3839"/>
                  </a:lnTo>
                  <a:lnTo>
                    <a:pt x="968" y="3905"/>
                  </a:lnTo>
                  <a:lnTo>
                    <a:pt x="268" y="3905"/>
                  </a:lnTo>
                  <a:cubicBezTo>
                    <a:pt x="168" y="3905"/>
                    <a:pt x="68" y="3905"/>
                    <a:pt x="1" y="3939"/>
                  </a:cubicBezTo>
                  <a:cubicBezTo>
                    <a:pt x="68" y="3939"/>
                    <a:pt x="168" y="3972"/>
                    <a:pt x="268" y="3972"/>
                  </a:cubicBezTo>
                  <a:lnTo>
                    <a:pt x="968" y="3972"/>
                  </a:lnTo>
                  <a:lnTo>
                    <a:pt x="3637" y="4005"/>
                  </a:lnTo>
                  <a:lnTo>
                    <a:pt x="18281" y="4005"/>
                  </a:lnTo>
                  <a:cubicBezTo>
                    <a:pt x="18614" y="4005"/>
                    <a:pt x="18948" y="3972"/>
                    <a:pt x="19315" y="3905"/>
                  </a:cubicBezTo>
                  <a:cubicBezTo>
                    <a:pt x="20849" y="3638"/>
                    <a:pt x="22050" y="2471"/>
                    <a:pt x="22417" y="970"/>
                  </a:cubicBezTo>
                  <a:cubicBezTo>
                    <a:pt x="22517" y="636"/>
                    <a:pt x="22550" y="303"/>
                    <a:pt x="22517" y="2"/>
                  </a:cubicBezTo>
                  <a:cubicBezTo>
                    <a:pt x="22516" y="1"/>
                    <a:pt x="22514" y="0"/>
                    <a:pt x="2251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43"/>
            <p:cNvSpPr/>
            <p:nvPr/>
          </p:nvSpPr>
          <p:spPr>
            <a:xfrm>
              <a:off x="2861375" y="4610100"/>
              <a:ext cx="164325" cy="6475"/>
            </a:xfrm>
            <a:custGeom>
              <a:avLst/>
              <a:gdLst/>
              <a:ahLst/>
              <a:cxnLst/>
              <a:rect l="l" t="t" r="r" b="b"/>
              <a:pathLst>
                <a:path w="6573" h="259" extrusionOk="0">
                  <a:moveTo>
                    <a:pt x="2478" y="0"/>
                  </a:moveTo>
                  <a:cubicBezTo>
                    <a:pt x="1652" y="0"/>
                    <a:pt x="826" y="38"/>
                    <a:pt x="1" y="113"/>
                  </a:cubicBezTo>
                  <a:cubicBezTo>
                    <a:pt x="842" y="215"/>
                    <a:pt x="1683" y="258"/>
                    <a:pt x="2524" y="258"/>
                  </a:cubicBezTo>
                  <a:cubicBezTo>
                    <a:pt x="2783" y="258"/>
                    <a:pt x="3043" y="254"/>
                    <a:pt x="3303" y="246"/>
                  </a:cubicBezTo>
                  <a:cubicBezTo>
                    <a:pt x="3555" y="254"/>
                    <a:pt x="3809" y="258"/>
                    <a:pt x="4064" y="258"/>
                  </a:cubicBezTo>
                  <a:cubicBezTo>
                    <a:pt x="4890" y="258"/>
                    <a:pt x="5731" y="215"/>
                    <a:pt x="6572" y="113"/>
                  </a:cubicBezTo>
                  <a:cubicBezTo>
                    <a:pt x="5747" y="38"/>
                    <a:pt x="4921" y="0"/>
                    <a:pt x="4109" y="0"/>
                  </a:cubicBezTo>
                  <a:cubicBezTo>
                    <a:pt x="3839" y="0"/>
                    <a:pt x="3570" y="5"/>
                    <a:pt x="3303" y="13"/>
                  </a:cubicBezTo>
                  <a:cubicBezTo>
                    <a:pt x="3028" y="5"/>
                    <a:pt x="2753" y="0"/>
                    <a:pt x="247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43"/>
            <p:cNvSpPr/>
            <p:nvPr/>
          </p:nvSpPr>
          <p:spPr>
            <a:xfrm>
              <a:off x="2751300" y="4028825"/>
              <a:ext cx="682175" cy="521575"/>
            </a:xfrm>
            <a:custGeom>
              <a:avLst/>
              <a:gdLst/>
              <a:ahLst/>
              <a:cxnLst/>
              <a:rect l="l" t="t" r="r" b="b"/>
              <a:pathLst>
                <a:path w="27287" h="20863" extrusionOk="0">
                  <a:moveTo>
                    <a:pt x="10384" y="0"/>
                  </a:moveTo>
                  <a:cubicBezTo>
                    <a:pt x="8763" y="0"/>
                    <a:pt x="7292" y="24"/>
                    <a:pt x="5972" y="47"/>
                  </a:cubicBezTo>
                  <a:cubicBezTo>
                    <a:pt x="4137" y="81"/>
                    <a:pt x="2636" y="81"/>
                    <a:pt x="1602" y="114"/>
                  </a:cubicBezTo>
                  <a:lnTo>
                    <a:pt x="434" y="147"/>
                  </a:lnTo>
                  <a:cubicBezTo>
                    <a:pt x="267" y="147"/>
                    <a:pt x="134" y="181"/>
                    <a:pt x="1" y="214"/>
                  </a:cubicBezTo>
                  <a:cubicBezTo>
                    <a:pt x="134" y="247"/>
                    <a:pt x="267" y="247"/>
                    <a:pt x="434" y="247"/>
                  </a:cubicBezTo>
                  <a:cubicBezTo>
                    <a:pt x="701" y="281"/>
                    <a:pt x="1101" y="281"/>
                    <a:pt x="1602" y="281"/>
                  </a:cubicBezTo>
                  <a:cubicBezTo>
                    <a:pt x="2636" y="314"/>
                    <a:pt x="4137" y="347"/>
                    <a:pt x="5972" y="347"/>
                  </a:cubicBezTo>
                  <a:cubicBezTo>
                    <a:pt x="7840" y="381"/>
                    <a:pt x="10041" y="381"/>
                    <a:pt x="12476" y="414"/>
                  </a:cubicBezTo>
                  <a:cubicBezTo>
                    <a:pt x="13710" y="481"/>
                    <a:pt x="14978" y="681"/>
                    <a:pt x="16179" y="1048"/>
                  </a:cubicBezTo>
                  <a:cubicBezTo>
                    <a:pt x="17446" y="1448"/>
                    <a:pt x="18681" y="2049"/>
                    <a:pt x="19815" y="2816"/>
                  </a:cubicBezTo>
                  <a:cubicBezTo>
                    <a:pt x="20916" y="3583"/>
                    <a:pt x="21950" y="4484"/>
                    <a:pt x="22817" y="5518"/>
                  </a:cubicBezTo>
                  <a:cubicBezTo>
                    <a:pt x="23584" y="6485"/>
                    <a:pt x="24251" y="7553"/>
                    <a:pt x="24785" y="8720"/>
                  </a:cubicBezTo>
                  <a:cubicBezTo>
                    <a:pt x="24918" y="8987"/>
                    <a:pt x="25018" y="9254"/>
                    <a:pt x="25119" y="9554"/>
                  </a:cubicBezTo>
                  <a:cubicBezTo>
                    <a:pt x="25185" y="9687"/>
                    <a:pt x="25252" y="9821"/>
                    <a:pt x="25285" y="9954"/>
                  </a:cubicBezTo>
                  <a:cubicBezTo>
                    <a:pt x="25319" y="10088"/>
                    <a:pt x="25352" y="10255"/>
                    <a:pt x="25419" y="10388"/>
                  </a:cubicBezTo>
                  <a:cubicBezTo>
                    <a:pt x="25485" y="10655"/>
                    <a:pt x="25586" y="10888"/>
                    <a:pt x="25652" y="11189"/>
                  </a:cubicBezTo>
                  <a:cubicBezTo>
                    <a:pt x="25686" y="11455"/>
                    <a:pt x="25752" y="11722"/>
                    <a:pt x="25819" y="11989"/>
                  </a:cubicBezTo>
                  <a:cubicBezTo>
                    <a:pt x="26019" y="13023"/>
                    <a:pt x="26119" y="14057"/>
                    <a:pt x="26286" y="14958"/>
                  </a:cubicBezTo>
                  <a:cubicBezTo>
                    <a:pt x="26553" y="16793"/>
                    <a:pt x="26786" y="18260"/>
                    <a:pt x="26953" y="19294"/>
                  </a:cubicBezTo>
                  <a:cubicBezTo>
                    <a:pt x="27053" y="19795"/>
                    <a:pt x="27120" y="20195"/>
                    <a:pt x="27153" y="20462"/>
                  </a:cubicBezTo>
                  <a:cubicBezTo>
                    <a:pt x="27187" y="20595"/>
                    <a:pt x="27220" y="20729"/>
                    <a:pt x="27253" y="20862"/>
                  </a:cubicBezTo>
                  <a:cubicBezTo>
                    <a:pt x="27287" y="20729"/>
                    <a:pt x="27287" y="20562"/>
                    <a:pt x="27253" y="20429"/>
                  </a:cubicBezTo>
                  <a:cubicBezTo>
                    <a:pt x="27220" y="20128"/>
                    <a:pt x="27187" y="19728"/>
                    <a:pt x="27120" y="19228"/>
                  </a:cubicBezTo>
                  <a:cubicBezTo>
                    <a:pt x="26987" y="18194"/>
                    <a:pt x="26820" y="16726"/>
                    <a:pt x="26586" y="14891"/>
                  </a:cubicBezTo>
                  <a:cubicBezTo>
                    <a:pt x="26453" y="13991"/>
                    <a:pt x="26353" y="12990"/>
                    <a:pt x="26153" y="11889"/>
                  </a:cubicBezTo>
                  <a:cubicBezTo>
                    <a:pt x="26119" y="11622"/>
                    <a:pt x="26086" y="11322"/>
                    <a:pt x="26019" y="11055"/>
                  </a:cubicBezTo>
                  <a:cubicBezTo>
                    <a:pt x="25919" y="10788"/>
                    <a:pt x="25852" y="10521"/>
                    <a:pt x="25786" y="10221"/>
                  </a:cubicBezTo>
                  <a:cubicBezTo>
                    <a:pt x="25752" y="10088"/>
                    <a:pt x="25719" y="9954"/>
                    <a:pt x="25652" y="9821"/>
                  </a:cubicBezTo>
                  <a:cubicBezTo>
                    <a:pt x="25619" y="9687"/>
                    <a:pt x="25552" y="9521"/>
                    <a:pt x="25485" y="9387"/>
                  </a:cubicBezTo>
                  <a:cubicBezTo>
                    <a:pt x="25385" y="9120"/>
                    <a:pt x="25285" y="8820"/>
                    <a:pt x="25152" y="8553"/>
                  </a:cubicBezTo>
                  <a:cubicBezTo>
                    <a:pt x="24618" y="7352"/>
                    <a:pt x="23951" y="6252"/>
                    <a:pt x="23150" y="5251"/>
                  </a:cubicBezTo>
                  <a:cubicBezTo>
                    <a:pt x="22250" y="4184"/>
                    <a:pt x="21216" y="3216"/>
                    <a:pt x="20048" y="2449"/>
                  </a:cubicBezTo>
                  <a:cubicBezTo>
                    <a:pt x="18914" y="1648"/>
                    <a:pt x="17647" y="1048"/>
                    <a:pt x="16312" y="648"/>
                  </a:cubicBezTo>
                  <a:cubicBezTo>
                    <a:pt x="15045" y="281"/>
                    <a:pt x="13777" y="47"/>
                    <a:pt x="12476" y="14"/>
                  </a:cubicBezTo>
                  <a:cubicBezTo>
                    <a:pt x="11753" y="4"/>
                    <a:pt x="11056" y="0"/>
                    <a:pt x="10384"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43"/>
            <p:cNvSpPr/>
            <p:nvPr/>
          </p:nvSpPr>
          <p:spPr>
            <a:xfrm>
              <a:off x="1726400" y="3551325"/>
              <a:ext cx="100100" cy="81750"/>
            </a:xfrm>
            <a:custGeom>
              <a:avLst/>
              <a:gdLst/>
              <a:ahLst/>
              <a:cxnLst/>
              <a:rect l="l" t="t" r="r" b="b"/>
              <a:pathLst>
                <a:path w="4004" h="3270" extrusionOk="0">
                  <a:moveTo>
                    <a:pt x="668" y="0"/>
                  </a:moveTo>
                  <a:lnTo>
                    <a:pt x="668" y="0"/>
                  </a:lnTo>
                  <a:cubicBezTo>
                    <a:pt x="668" y="0"/>
                    <a:pt x="1" y="1902"/>
                    <a:pt x="1302" y="3269"/>
                  </a:cubicBezTo>
                  <a:lnTo>
                    <a:pt x="4004" y="3269"/>
                  </a:lnTo>
                  <a:cubicBezTo>
                    <a:pt x="4004" y="3269"/>
                    <a:pt x="3737" y="200"/>
                    <a:pt x="668"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43"/>
            <p:cNvSpPr/>
            <p:nvPr/>
          </p:nvSpPr>
          <p:spPr>
            <a:xfrm>
              <a:off x="1726400" y="3551325"/>
              <a:ext cx="100100" cy="81750"/>
            </a:xfrm>
            <a:custGeom>
              <a:avLst/>
              <a:gdLst/>
              <a:ahLst/>
              <a:cxnLst/>
              <a:rect l="l" t="t" r="r" b="b"/>
              <a:pathLst>
                <a:path w="4004" h="3270" extrusionOk="0">
                  <a:moveTo>
                    <a:pt x="668" y="0"/>
                  </a:moveTo>
                  <a:lnTo>
                    <a:pt x="668" y="0"/>
                  </a:lnTo>
                  <a:cubicBezTo>
                    <a:pt x="668" y="0"/>
                    <a:pt x="1" y="1902"/>
                    <a:pt x="1302" y="3269"/>
                  </a:cubicBezTo>
                  <a:lnTo>
                    <a:pt x="4004" y="3269"/>
                  </a:lnTo>
                  <a:cubicBezTo>
                    <a:pt x="4004" y="3269"/>
                    <a:pt x="3737" y="200"/>
                    <a:pt x="66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43"/>
            <p:cNvSpPr/>
            <p:nvPr/>
          </p:nvSpPr>
          <p:spPr>
            <a:xfrm>
              <a:off x="1797875" y="3454500"/>
              <a:ext cx="120350" cy="178575"/>
            </a:xfrm>
            <a:custGeom>
              <a:avLst/>
              <a:gdLst/>
              <a:ahLst/>
              <a:cxnLst/>
              <a:rect l="l" t="t" r="r" b="b"/>
              <a:pathLst>
                <a:path w="4814" h="7143" extrusionOk="0">
                  <a:moveTo>
                    <a:pt x="2403" y="0"/>
                  </a:moveTo>
                  <a:cubicBezTo>
                    <a:pt x="2197" y="0"/>
                    <a:pt x="0" y="3539"/>
                    <a:pt x="1278" y="7142"/>
                  </a:cubicBezTo>
                  <a:lnTo>
                    <a:pt x="3813" y="7142"/>
                  </a:lnTo>
                  <a:cubicBezTo>
                    <a:pt x="3813" y="7142"/>
                    <a:pt x="4814" y="2872"/>
                    <a:pt x="2412" y="4"/>
                  </a:cubicBezTo>
                  <a:cubicBezTo>
                    <a:pt x="2410" y="1"/>
                    <a:pt x="2407" y="0"/>
                    <a:pt x="2403"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43"/>
            <p:cNvSpPr/>
            <p:nvPr/>
          </p:nvSpPr>
          <p:spPr>
            <a:xfrm>
              <a:off x="1893200" y="3551325"/>
              <a:ext cx="90925" cy="81750"/>
            </a:xfrm>
            <a:custGeom>
              <a:avLst/>
              <a:gdLst/>
              <a:ahLst/>
              <a:cxnLst/>
              <a:rect l="l" t="t" r="r" b="b"/>
              <a:pathLst>
                <a:path w="3637" h="3270" extrusionOk="0">
                  <a:moveTo>
                    <a:pt x="3069" y="0"/>
                  </a:moveTo>
                  <a:lnTo>
                    <a:pt x="3069" y="0"/>
                  </a:lnTo>
                  <a:cubicBezTo>
                    <a:pt x="1368" y="134"/>
                    <a:pt x="33" y="1535"/>
                    <a:pt x="0" y="3269"/>
                  </a:cubicBezTo>
                  <a:lnTo>
                    <a:pt x="2535" y="3269"/>
                  </a:lnTo>
                  <a:cubicBezTo>
                    <a:pt x="2535" y="3269"/>
                    <a:pt x="3636" y="1701"/>
                    <a:pt x="3069" y="0"/>
                  </a:cubicBez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43"/>
            <p:cNvSpPr/>
            <p:nvPr/>
          </p:nvSpPr>
          <p:spPr>
            <a:xfrm>
              <a:off x="1687200" y="3629700"/>
              <a:ext cx="346125" cy="275225"/>
            </a:xfrm>
            <a:custGeom>
              <a:avLst/>
              <a:gdLst/>
              <a:ahLst/>
              <a:cxnLst/>
              <a:rect l="l" t="t" r="r" b="b"/>
              <a:pathLst>
                <a:path w="13845" h="11009" extrusionOk="0">
                  <a:moveTo>
                    <a:pt x="2669" y="1"/>
                  </a:moveTo>
                  <a:cubicBezTo>
                    <a:pt x="868" y="1268"/>
                    <a:pt x="1" y="3470"/>
                    <a:pt x="368" y="5638"/>
                  </a:cubicBezTo>
                  <a:cubicBezTo>
                    <a:pt x="1035" y="9374"/>
                    <a:pt x="5004" y="11009"/>
                    <a:pt x="5004" y="11009"/>
                  </a:cubicBezTo>
                  <a:lnTo>
                    <a:pt x="9374" y="11009"/>
                  </a:lnTo>
                  <a:cubicBezTo>
                    <a:pt x="9374" y="11009"/>
                    <a:pt x="13844" y="9041"/>
                    <a:pt x="13744" y="4971"/>
                  </a:cubicBezTo>
                  <a:cubicBezTo>
                    <a:pt x="13644" y="901"/>
                    <a:pt x="10975" y="34"/>
                    <a:pt x="10975" y="34"/>
                  </a:cubicBezTo>
                  <a:lnTo>
                    <a:pt x="2669" y="1"/>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43"/>
            <p:cNvSpPr/>
            <p:nvPr/>
          </p:nvSpPr>
          <p:spPr>
            <a:xfrm>
              <a:off x="1693875" y="3716900"/>
              <a:ext cx="336950" cy="48275"/>
            </a:xfrm>
            <a:custGeom>
              <a:avLst/>
              <a:gdLst/>
              <a:ahLst/>
              <a:cxnLst/>
              <a:rect l="l" t="t" r="r" b="b"/>
              <a:pathLst>
                <a:path w="13478" h="1931" extrusionOk="0">
                  <a:moveTo>
                    <a:pt x="11883" y="1"/>
                  </a:moveTo>
                  <a:cubicBezTo>
                    <a:pt x="11804" y="1"/>
                    <a:pt x="11723" y="6"/>
                    <a:pt x="11642" y="15"/>
                  </a:cubicBezTo>
                  <a:cubicBezTo>
                    <a:pt x="10842" y="115"/>
                    <a:pt x="10075" y="449"/>
                    <a:pt x="9407" y="916"/>
                  </a:cubicBezTo>
                  <a:cubicBezTo>
                    <a:pt x="9007" y="1149"/>
                    <a:pt x="8574" y="1383"/>
                    <a:pt x="8140" y="1550"/>
                  </a:cubicBezTo>
                  <a:cubicBezTo>
                    <a:pt x="7844" y="1664"/>
                    <a:pt x="7516" y="1715"/>
                    <a:pt x="7179" y="1715"/>
                  </a:cubicBezTo>
                  <a:cubicBezTo>
                    <a:pt x="7022" y="1715"/>
                    <a:pt x="6864" y="1704"/>
                    <a:pt x="6706" y="1683"/>
                  </a:cubicBezTo>
                  <a:cubicBezTo>
                    <a:pt x="5705" y="1516"/>
                    <a:pt x="4871" y="949"/>
                    <a:pt x="4037" y="582"/>
                  </a:cubicBezTo>
                  <a:cubicBezTo>
                    <a:pt x="3407" y="210"/>
                    <a:pt x="2728" y="34"/>
                    <a:pt x="2020" y="34"/>
                  </a:cubicBezTo>
                  <a:cubicBezTo>
                    <a:pt x="1904" y="34"/>
                    <a:pt x="1787" y="39"/>
                    <a:pt x="1669" y="49"/>
                  </a:cubicBezTo>
                  <a:cubicBezTo>
                    <a:pt x="1102" y="115"/>
                    <a:pt x="601" y="382"/>
                    <a:pt x="234" y="849"/>
                  </a:cubicBezTo>
                  <a:cubicBezTo>
                    <a:pt x="168" y="949"/>
                    <a:pt x="101" y="1116"/>
                    <a:pt x="34" y="1250"/>
                  </a:cubicBezTo>
                  <a:cubicBezTo>
                    <a:pt x="34" y="1316"/>
                    <a:pt x="1" y="1350"/>
                    <a:pt x="1" y="1416"/>
                  </a:cubicBezTo>
                  <a:cubicBezTo>
                    <a:pt x="101" y="1216"/>
                    <a:pt x="201" y="1049"/>
                    <a:pt x="301" y="916"/>
                  </a:cubicBezTo>
                  <a:cubicBezTo>
                    <a:pt x="668" y="516"/>
                    <a:pt x="1168" y="282"/>
                    <a:pt x="1669" y="215"/>
                  </a:cubicBezTo>
                  <a:cubicBezTo>
                    <a:pt x="1735" y="213"/>
                    <a:pt x="1801" y="211"/>
                    <a:pt x="1867" y="211"/>
                  </a:cubicBezTo>
                  <a:cubicBezTo>
                    <a:pt x="2596" y="211"/>
                    <a:pt x="3294" y="382"/>
                    <a:pt x="3937" y="749"/>
                  </a:cubicBezTo>
                  <a:cubicBezTo>
                    <a:pt x="4737" y="1149"/>
                    <a:pt x="5605" y="1717"/>
                    <a:pt x="6672" y="1883"/>
                  </a:cubicBezTo>
                  <a:cubicBezTo>
                    <a:pt x="6833" y="1915"/>
                    <a:pt x="6996" y="1930"/>
                    <a:pt x="7161" y="1930"/>
                  </a:cubicBezTo>
                  <a:cubicBezTo>
                    <a:pt x="7511" y="1930"/>
                    <a:pt x="7867" y="1863"/>
                    <a:pt x="8207" y="1750"/>
                  </a:cubicBezTo>
                  <a:cubicBezTo>
                    <a:pt x="8640" y="1550"/>
                    <a:pt x="9074" y="1350"/>
                    <a:pt x="9474" y="1083"/>
                  </a:cubicBezTo>
                  <a:cubicBezTo>
                    <a:pt x="10108" y="616"/>
                    <a:pt x="10842" y="316"/>
                    <a:pt x="11642" y="149"/>
                  </a:cubicBezTo>
                  <a:cubicBezTo>
                    <a:pt x="11715" y="139"/>
                    <a:pt x="11789" y="134"/>
                    <a:pt x="11863" y="134"/>
                  </a:cubicBezTo>
                  <a:cubicBezTo>
                    <a:pt x="12296" y="134"/>
                    <a:pt x="12740" y="297"/>
                    <a:pt x="13110" y="582"/>
                  </a:cubicBezTo>
                  <a:cubicBezTo>
                    <a:pt x="13244" y="716"/>
                    <a:pt x="13377" y="849"/>
                    <a:pt x="13444" y="1016"/>
                  </a:cubicBezTo>
                  <a:cubicBezTo>
                    <a:pt x="13477" y="1016"/>
                    <a:pt x="13444" y="983"/>
                    <a:pt x="13444" y="883"/>
                  </a:cubicBezTo>
                  <a:cubicBezTo>
                    <a:pt x="13377" y="749"/>
                    <a:pt x="13277" y="616"/>
                    <a:pt x="13177" y="516"/>
                  </a:cubicBezTo>
                  <a:cubicBezTo>
                    <a:pt x="12805" y="173"/>
                    <a:pt x="12360" y="1"/>
                    <a:pt x="1188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43"/>
            <p:cNvSpPr/>
            <p:nvPr/>
          </p:nvSpPr>
          <p:spPr>
            <a:xfrm>
              <a:off x="1699725" y="3741350"/>
              <a:ext cx="331925" cy="48450"/>
            </a:xfrm>
            <a:custGeom>
              <a:avLst/>
              <a:gdLst/>
              <a:ahLst/>
              <a:cxnLst/>
              <a:rect l="l" t="t" r="r" b="b"/>
              <a:pathLst>
                <a:path w="13277" h="1938" extrusionOk="0">
                  <a:moveTo>
                    <a:pt x="11609" y="0"/>
                  </a:moveTo>
                  <a:cubicBezTo>
                    <a:pt x="11564" y="0"/>
                    <a:pt x="11520" y="2"/>
                    <a:pt x="11475" y="5"/>
                  </a:cubicBezTo>
                  <a:cubicBezTo>
                    <a:pt x="10675" y="138"/>
                    <a:pt x="9907" y="438"/>
                    <a:pt x="9274" y="905"/>
                  </a:cubicBezTo>
                  <a:cubicBezTo>
                    <a:pt x="8873" y="1172"/>
                    <a:pt x="8473" y="1372"/>
                    <a:pt x="8039" y="1539"/>
                  </a:cubicBezTo>
                  <a:cubicBezTo>
                    <a:pt x="7722" y="1652"/>
                    <a:pt x="7389" y="1720"/>
                    <a:pt x="7062" y="1720"/>
                  </a:cubicBezTo>
                  <a:cubicBezTo>
                    <a:pt x="6908" y="1720"/>
                    <a:pt x="6755" y="1705"/>
                    <a:pt x="6605" y="1673"/>
                  </a:cubicBezTo>
                  <a:cubicBezTo>
                    <a:pt x="5638" y="1506"/>
                    <a:pt x="4770" y="972"/>
                    <a:pt x="3970" y="572"/>
                  </a:cubicBezTo>
                  <a:cubicBezTo>
                    <a:pt x="3369" y="229"/>
                    <a:pt x="2671" y="57"/>
                    <a:pt x="1979" y="57"/>
                  </a:cubicBezTo>
                  <a:cubicBezTo>
                    <a:pt x="1864" y="57"/>
                    <a:pt x="1749" y="62"/>
                    <a:pt x="1635" y="71"/>
                  </a:cubicBezTo>
                  <a:cubicBezTo>
                    <a:pt x="1068" y="138"/>
                    <a:pt x="567" y="438"/>
                    <a:pt x="234" y="872"/>
                  </a:cubicBezTo>
                  <a:cubicBezTo>
                    <a:pt x="134" y="972"/>
                    <a:pt x="67" y="1105"/>
                    <a:pt x="34" y="1272"/>
                  </a:cubicBezTo>
                  <a:cubicBezTo>
                    <a:pt x="0" y="1372"/>
                    <a:pt x="0" y="1406"/>
                    <a:pt x="0" y="1406"/>
                  </a:cubicBezTo>
                  <a:cubicBezTo>
                    <a:pt x="67" y="1239"/>
                    <a:pt x="167" y="1072"/>
                    <a:pt x="300" y="905"/>
                  </a:cubicBezTo>
                  <a:cubicBezTo>
                    <a:pt x="634" y="538"/>
                    <a:pt x="1134" y="272"/>
                    <a:pt x="1635" y="205"/>
                  </a:cubicBezTo>
                  <a:cubicBezTo>
                    <a:pt x="1692" y="202"/>
                    <a:pt x="1750" y="201"/>
                    <a:pt x="1807" y="201"/>
                  </a:cubicBezTo>
                  <a:cubicBezTo>
                    <a:pt x="2545" y="201"/>
                    <a:pt x="3250" y="400"/>
                    <a:pt x="3870" y="772"/>
                  </a:cubicBezTo>
                  <a:cubicBezTo>
                    <a:pt x="4670" y="1139"/>
                    <a:pt x="5504" y="1706"/>
                    <a:pt x="6572" y="1906"/>
                  </a:cubicBezTo>
                  <a:cubicBezTo>
                    <a:pt x="6723" y="1926"/>
                    <a:pt x="6878" y="1937"/>
                    <a:pt x="7033" y="1937"/>
                  </a:cubicBezTo>
                  <a:cubicBezTo>
                    <a:pt x="7392" y="1937"/>
                    <a:pt x="7757" y="1879"/>
                    <a:pt x="8106" y="1739"/>
                  </a:cubicBezTo>
                  <a:cubicBezTo>
                    <a:pt x="8540" y="1572"/>
                    <a:pt x="8973" y="1339"/>
                    <a:pt x="9340" y="1105"/>
                  </a:cubicBezTo>
                  <a:cubicBezTo>
                    <a:pt x="9974" y="638"/>
                    <a:pt x="10708" y="305"/>
                    <a:pt x="11475" y="171"/>
                  </a:cubicBezTo>
                  <a:cubicBezTo>
                    <a:pt x="11564" y="160"/>
                    <a:pt x="11652" y="155"/>
                    <a:pt x="11739" y="155"/>
                  </a:cubicBezTo>
                  <a:cubicBezTo>
                    <a:pt x="12174" y="155"/>
                    <a:pt x="12581" y="294"/>
                    <a:pt x="12943" y="572"/>
                  </a:cubicBezTo>
                  <a:cubicBezTo>
                    <a:pt x="13076" y="705"/>
                    <a:pt x="13176" y="872"/>
                    <a:pt x="13276" y="1039"/>
                  </a:cubicBezTo>
                  <a:cubicBezTo>
                    <a:pt x="13276" y="972"/>
                    <a:pt x="13243" y="939"/>
                    <a:pt x="13243" y="872"/>
                  </a:cubicBezTo>
                  <a:cubicBezTo>
                    <a:pt x="13176" y="739"/>
                    <a:pt x="13076" y="605"/>
                    <a:pt x="12976" y="505"/>
                  </a:cubicBezTo>
                  <a:cubicBezTo>
                    <a:pt x="12609" y="169"/>
                    <a:pt x="12102" y="0"/>
                    <a:pt x="1160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43"/>
            <p:cNvSpPr/>
            <p:nvPr/>
          </p:nvSpPr>
          <p:spPr>
            <a:xfrm>
              <a:off x="1738075" y="3764475"/>
              <a:ext cx="19200" cy="16950"/>
            </a:xfrm>
            <a:custGeom>
              <a:avLst/>
              <a:gdLst/>
              <a:ahLst/>
              <a:cxnLst/>
              <a:rect l="l" t="t" r="r" b="b"/>
              <a:pathLst>
                <a:path w="768" h="678" extrusionOk="0">
                  <a:moveTo>
                    <a:pt x="373" y="65"/>
                  </a:moveTo>
                  <a:cubicBezTo>
                    <a:pt x="370" y="70"/>
                    <a:pt x="368" y="76"/>
                    <a:pt x="368" y="80"/>
                  </a:cubicBezTo>
                  <a:cubicBezTo>
                    <a:pt x="368" y="114"/>
                    <a:pt x="468" y="114"/>
                    <a:pt x="568" y="214"/>
                  </a:cubicBezTo>
                  <a:cubicBezTo>
                    <a:pt x="568" y="247"/>
                    <a:pt x="568" y="314"/>
                    <a:pt x="568" y="347"/>
                  </a:cubicBezTo>
                  <a:cubicBezTo>
                    <a:pt x="534" y="414"/>
                    <a:pt x="468" y="447"/>
                    <a:pt x="401" y="447"/>
                  </a:cubicBezTo>
                  <a:cubicBezTo>
                    <a:pt x="334" y="447"/>
                    <a:pt x="268" y="414"/>
                    <a:pt x="268" y="347"/>
                  </a:cubicBezTo>
                  <a:cubicBezTo>
                    <a:pt x="234" y="281"/>
                    <a:pt x="234" y="214"/>
                    <a:pt x="268" y="180"/>
                  </a:cubicBezTo>
                  <a:cubicBezTo>
                    <a:pt x="308" y="120"/>
                    <a:pt x="348" y="84"/>
                    <a:pt x="373" y="65"/>
                  </a:cubicBezTo>
                  <a:close/>
                  <a:moveTo>
                    <a:pt x="328" y="1"/>
                  </a:moveTo>
                  <a:cubicBezTo>
                    <a:pt x="278" y="1"/>
                    <a:pt x="210" y="20"/>
                    <a:pt x="134" y="80"/>
                  </a:cubicBezTo>
                  <a:cubicBezTo>
                    <a:pt x="67" y="147"/>
                    <a:pt x="1" y="281"/>
                    <a:pt x="34" y="381"/>
                  </a:cubicBezTo>
                  <a:cubicBezTo>
                    <a:pt x="88" y="577"/>
                    <a:pt x="246" y="678"/>
                    <a:pt x="403" y="678"/>
                  </a:cubicBezTo>
                  <a:cubicBezTo>
                    <a:pt x="539" y="678"/>
                    <a:pt x="673" y="602"/>
                    <a:pt x="735" y="447"/>
                  </a:cubicBezTo>
                  <a:cubicBezTo>
                    <a:pt x="768" y="314"/>
                    <a:pt x="735" y="180"/>
                    <a:pt x="634" y="114"/>
                  </a:cubicBezTo>
                  <a:cubicBezTo>
                    <a:pt x="559" y="53"/>
                    <a:pt x="497" y="34"/>
                    <a:pt x="452" y="34"/>
                  </a:cubicBezTo>
                  <a:cubicBezTo>
                    <a:pt x="433" y="34"/>
                    <a:pt x="417" y="37"/>
                    <a:pt x="404" y="43"/>
                  </a:cubicBezTo>
                  <a:lnTo>
                    <a:pt x="404" y="43"/>
                  </a:lnTo>
                  <a:cubicBezTo>
                    <a:pt x="414" y="24"/>
                    <a:pt x="383" y="1"/>
                    <a:pt x="32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43"/>
            <p:cNvSpPr/>
            <p:nvPr/>
          </p:nvSpPr>
          <p:spPr>
            <a:xfrm>
              <a:off x="1863175" y="3724775"/>
              <a:ext cx="18375" cy="16700"/>
            </a:xfrm>
            <a:custGeom>
              <a:avLst/>
              <a:gdLst/>
              <a:ahLst/>
              <a:cxnLst/>
              <a:rect l="l" t="t" r="r" b="b"/>
              <a:pathLst>
                <a:path w="735" h="668" extrusionOk="0">
                  <a:moveTo>
                    <a:pt x="334" y="70"/>
                  </a:moveTo>
                  <a:cubicBezTo>
                    <a:pt x="339" y="101"/>
                    <a:pt x="437" y="103"/>
                    <a:pt x="534" y="201"/>
                  </a:cubicBezTo>
                  <a:cubicBezTo>
                    <a:pt x="567" y="267"/>
                    <a:pt x="567" y="301"/>
                    <a:pt x="534" y="367"/>
                  </a:cubicBezTo>
                  <a:cubicBezTo>
                    <a:pt x="501" y="434"/>
                    <a:pt x="434" y="468"/>
                    <a:pt x="367" y="468"/>
                  </a:cubicBezTo>
                  <a:cubicBezTo>
                    <a:pt x="300" y="434"/>
                    <a:pt x="267" y="401"/>
                    <a:pt x="234" y="334"/>
                  </a:cubicBezTo>
                  <a:cubicBezTo>
                    <a:pt x="200" y="301"/>
                    <a:pt x="200" y="234"/>
                    <a:pt x="234" y="167"/>
                  </a:cubicBezTo>
                  <a:cubicBezTo>
                    <a:pt x="271" y="111"/>
                    <a:pt x="308" y="87"/>
                    <a:pt x="334" y="70"/>
                  </a:cubicBezTo>
                  <a:close/>
                  <a:moveTo>
                    <a:pt x="309" y="1"/>
                  </a:moveTo>
                  <a:cubicBezTo>
                    <a:pt x="259" y="1"/>
                    <a:pt x="184" y="17"/>
                    <a:pt x="100" y="67"/>
                  </a:cubicBezTo>
                  <a:cubicBezTo>
                    <a:pt x="34" y="167"/>
                    <a:pt x="0" y="267"/>
                    <a:pt x="0" y="401"/>
                  </a:cubicBezTo>
                  <a:cubicBezTo>
                    <a:pt x="67" y="534"/>
                    <a:pt x="167" y="668"/>
                    <a:pt x="334" y="668"/>
                  </a:cubicBezTo>
                  <a:cubicBezTo>
                    <a:pt x="501" y="668"/>
                    <a:pt x="634" y="568"/>
                    <a:pt x="701" y="434"/>
                  </a:cubicBezTo>
                  <a:cubicBezTo>
                    <a:pt x="734" y="334"/>
                    <a:pt x="701" y="201"/>
                    <a:pt x="601" y="101"/>
                  </a:cubicBezTo>
                  <a:cubicBezTo>
                    <a:pt x="534" y="47"/>
                    <a:pt x="478" y="31"/>
                    <a:pt x="435" y="31"/>
                  </a:cubicBezTo>
                  <a:cubicBezTo>
                    <a:pt x="404" y="31"/>
                    <a:pt x="379" y="39"/>
                    <a:pt x="362" y="48"/>
                  </a:cubicBezTo>
                  <a:lnTo>
                    <a:pt x="362" y="48"/>
                  </a:lnTo>
                  <a:cubicBezTo>
                    <a:pt x="365" y="44"/>
                    <a:pt x="367" y="39"/>
                    <a:pt x="367" y="34"/>
                  </a:cubicBezTo>
                  <a:cubicBezTo>
                    <a:pt x="384" y="17"/>
                    <a:pt x="359" y="1"/>
                    <a:pt x="30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43"/>
            <p:cNvSpPr/>
            <p:nvPr/>
          </p:nvSpPr>
          <p:spPr>
            <a:xfrm>
              <a:off x="1983250" y="3766150"/>
              <a:ext cx="18375" cy="17025"/>
            </a:xfrm>
            <a:custGeom>
              <a:avLst/>
              <a:gdLst/>
              <a:ahLst/>
              <a:cxnLst/>
              <a:rect l="l" t="t" r="r" b="b"/>
              <a:pathLst>
                <a:path w="735" h="681" extrusionOk="0">
                  <a:moveTo>
                    <a:pt x="385" y="53"/>
                  </a:moveTo>
                  <a:cubicBezTo>
                    <a:pt x="373" y="62"/>
                    <a:pt x="368" y="72"/>
                    <a:pt x="368" y="80"/>
                  </a:cubicBezTo>
                  <a:cubicBezTo>
                    <a:pt x="368" y="113"/>
                    <a:pt x="468" y="113"/>
                    <a:pt x="534" y="214"/>
                  </a:cubicBezTo>
                  <a:cubicBezTo>
                    <a:pt x="568" y="247"/>
                    <a:pt x="568" y="314"/>
                    <a:pt x="534" y="380"/>
                  </a:cubicBezTo>
                  <a:cubicBezTo>
                    <a:pt x="501" y="414"/>
                    <a:pt x="434" y="447"/>
                    <a:pt x="368" y="447"/>
                  </a:cubicBezTo>
                  <a:cubicBezTo>
                    <a:pt x="234" y="447"/>
                    <a:pt x="167" y="280"/>
                    <a:pt x="234" y="180"/>
                  </a:cubicBezTo>
                  <a:cubicBezTo>
                    <a:pt x="284" y="105"/>
                    <a:pt x="354" y="67"/>
                    <a:pt x="385" y="53"/>
                  </a:cubicBezTo>
                  <a:close/>
                  <a:moveTo>
                    <a:pt x="328" y="0"/>
                  </a:moveTo>
                  <a:cubicBezTo>
                    <a:pt x="278" y="0"/>
                    <a:pt x="210" y="20"/>
                    <a:pt x="134" y="80"/>
                  </a:cubicBezTo>
                  <a:cubicBezTo>
                    <a:pt x="34" y="147"/>
                    <a:pt x="1" y="280"/>
                    <a:pt x="34" y="414"/>
                  </a:cubicBezTo>
                  <a:cubicBezTo>
                    <a:pt x="67" y="547"/>
                    <a:pt x="201" y="647"/>
                    <a:pt x="368" y="681"/>
                  </a:cubicBezTo>
                  <a:cubicBezTo>
                    <a:pt x="501" y="681"/>
                    <a:pt x="668" y="580"/>
                    <a:pt x="701" y="447"/>
                  </a:cubicBezTo>
                  <a:cubicBezTo>
                    <a:pt x="735" y="314"/>
                    <a:pt x="735" y="180"/>
                    <a:pt x="634" y="113"/>
                  </a:cubicBezTo>
                  <a:cubicBezTo>
                    <a:pt x="559" y="53"/>
                    <a:pt x="497" y="34"/>
                    <a:pt x="452" y="34"/>
                  </a:cubicBezTo>
                  <a:cubicBezTo>
                    <a:pt x="433" y="34"/>
                    <a:pt x="417" y="37"/>
                    <a:pt x="404" y="42"/>
                  </a:cubicBezTo>
                  <a:lnTo>
                    <a:pt x="404" y="42"/>
                  </a:lnTo>
                  <a:cubicBezTo>
                    <a:pt x="414" y="24"/>
                    <a:pt x="383" y="0"/>
                    <a:pt x="32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43"/>
            <p:cNvSpPr/>
            <p:nvPr/>
          </p:nvSpPr>
          <p:spPr>
            <a:xfrm>
              <a:off x="5165525" y="3533800"/>
              <a:ext cx="259375" cy="371125"/>
            </a:xfrm>
            <a:custGeom>
              <a:avLst/>
              <a:gdLst/>
              <a:ahLst/>
              <a:cxnLst/>
              <a:rect l="l" t="t" r="r" b="b"/>
              <a:pathLst>
                <a:path w="10375" h="14845" extrusionOk="0">
                  <a:moveTo>
                    <a:pt x="1" y="1"/>
                  </a:moveTo>
                  <a:lnTo>
                    <a:pt x="1402" y="14845"/>
                  </a:lnTo>
                  <a:lnTo>
                    <a:pt x="8640" y="14845"/>
                  </a:lnTo>
                  <a:lnTo>
                    <a:pt x="10375" y="1"/>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43"/>
            <p:cNvSpPr/>
            <p:nvPr/>
          </p:nvSpPr>
          <p:spPr>
            <a:xfrm>
              <a:off x="5148025" y="3485425"/>
              <a:ext cx="296900" cy="49250"/>
            </a:xfrm>
            <a:custGeom>
              <a:avLst/>
              <a:gdLst/>
              <a:ahLst/>
              <a:cxnLst/>
              <a:rect l="l" t="t" r="r" b="b"/>
              <a:pathLst>
                <a:path w="11876" h="1970" extrusionOk="0">
                  <a:moveTo>
                    <a:pt x="701" y="1"/>
                  </a:moveTo>
                  <a:cubicBezTo>
                    <a:pt x="234" y="568"/>
                    <a:pt x="0" y="1269"/>
                    <a:pt x="0" y="1969"/>
                  </a:cubicBezTo>
                  <a:lnTo>
                    <a:pt x="11742" y="1969"/>
                  </a:lnTo>
                  <a:cubicBezTo>
                    <a:pt x="11875" y="1235"/>
                    <a:pt x="11608" y="501"/>
                    <a:pt x="1107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43"/>
            <p:cNvSpPr/>
            <p:nvPr/>
          </p:nvSpPr>
          <p:spPr>
            <a:xfrm>
              <a:off x="5188875" y="3451250"/>
              <a:ext cx="221850" cy="39225"/>
            </a:xfrm>
            <a:custGeom>
              <a:avLst/>
              <a:gdLst/>
              <a:ahLst/>
              <a:cxnLst/>
              <a:rect l="l" t="t" r="r" b="b"/>
              <a:pathLst>
                <a:path w="8874" h="1569" extrusionOk="0">
                  <a:moveTo>
                    <a:pt x="8273" y="0"/>
                  </a:moveTo>
                  <a:lnTo>
                    <a:pt x="401" y="34"/>
                  </a:lnTo>
                  <a:lnTo>
                    <a:pt x="1" y="1501"/>
                  </a:lnTo>
                  <a:lnTo>
                    <a:pt x="8874" y="1568"/>
                  </a:lnTo>
                  <a:lnTo>
                    <a:pt x="8273"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43"/>
            <p:cNvSpPr/>
            <p:nvPr/>
          </p:nvSpPr>
          <p:spPr>
            <a:xfrm>
              <a:off x="5162200" y="3626375"/>
              <a:ext cx="261875" cy="187650"/>
            </a:xfrm>
            <a:custGeom>
              <a:avLst/>
              <a:gdLst/>
              <a:ahLst/>
              <a:cxnLst/>
              <a:rect l="l" t="t" r="r" b="b"/>
              <a:pathLst>
                <a:path w="10475" h="7506" extrusionOk="0">
                  <a:moveTo>
                    <a:pt x="0" y="0"/>
                  </a:moveTo>
                  <a:cubicBezTo>
                    <a:pt x="0" y="134"/>
                    <a:pt x="834" y="7506"/>
                    <a:pt x="834" y="7506"/>
                  </a:cubicBezTo>
                  <a:lnTo>
                    <a:pt x="9640" y="7506"/>
                  </a:lnTo>
                  <a:lnTo>
                    <a:pt x="10474" y="34"/>
                  </a:lnTo>
                  <a:lnTo>
                    <a:pt x="0" y="0"/>
                  </a:lnTo>
                  <a:close/>
                </a:path>
              </a:pathLst>
            </a:custGeom>
            <a:solidFill>
              <a:srgbClr val="FFC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7" name="Google Shape;937;p43"/>
          <p:cNvSpPr txBox="1">
            <a:spLocks noGrp="1"/>
          </p:cNvSpPr>
          <p:nvPr>
            <p:ph type="title"/>
          </p:nvPr>
        </p:nvSpPr>
        <p:spPr>
          <a:xfrm>
            <a:off x="479289" y="649844"/>
            <a:ext cx="8432605" cy="763600"/>
          </a:xfrm>
          <a:prstGeom prst="rect">
            <a:avLst/>
          </a:prstGeom>
        </p:spPr>
        <p:txBody>
          <a:bodyPr spcFirstLastPara="1" wrap="square" lIns="121900" tIns="121900" rIns="121900" bIns="121900" anchor="t" anchorCtr="0">
            <a:noAutofit/>
          </a:bodyPr>
          <a:lstStyle/>
          <a:p>
            <a:r>
              <a:rPr lang="en" sz="4400" b="1" dirty="0"/>
              <a:t>HOMEWORK</a:t>
            </a:r>
            <a:endParaRPr sz="4400" b="1" dirty="0"/>
          </a:p>
        </p:txBody>
      </p:sp>
      <p:sp>
        <p:nvSpPr>
          <p:cNvPr id="107" name="Text Box 11"/>
          <p:cNvSpPr txBox="1">
            <a:spLocks noChangeArrowheads="1"/>
          </p:cNvSpPr>
          <p:nvPr/>
        </p:nvSpPr>
        <p:spPr bwMode="auto">
          <a:xfrm>
            <a:off x="590408" y="2045193"/>
            <a:ext cx="756084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400">
                <a:solidFill>
                  <a:schemeClr val="tx1"/>
                </a:solidFill>
                <a:latin typeface="VNI-Times" pitchFamily="2" charset="0"/>
                <a:cs typeface="Arial" charset="0"/>
              </a:defRPr>
            </a:lvl1pPr>
            <a:lvl2pPr marL="742950" indent="-285750" eaLnBrk="0" hangingPunct="0">
              <a:defRPr sz="3400">
                <a:solidFill>
                  <a:schemeClr val="tx1"/>
                </a:solidFill>
                <a:latin typeface="VNI-Times" pitchFamily="2" charset="0"/>
                <a:cs typeface="Arial" charset="0"/>
              </a:defRPr>
            </a:lvl2pPr>
            <a:lvl3pPr marL="1143000" indent="-228600" eaLnBrk="0" hangingPunct="0">
              <a:defRPr sz="3400">
                <a:solidFill>
                  <a:schemeClr val="tx1"/>
                </a:solidFill>
                <a:latin typeface="VNI-Times" pitchFamily="2" charset="0"/>
                <a:cs typeface="Arial" charset="0"/>
              </a:defRPr>
            </a:lvl3pPr>
            <a:lvl4pPr marL="1600200" indent="-228600" eaLnBrk="0" hangingPunct="0">
              <a:defRPr sz="3400">
                <a:solidFill>
                  <a:schemeClr val="tx1"/>
                </a:solidFill>
                <a:latin typeface="VNI-Times" pitchFamily="2" charset="0"/>
                <a:cs typeface="Arial" charset="0"/>
              </a:defRPr>
            </a:lvl4pPr>
            <a:lvl5pPr marL="2057400" indent="-228600" eaLnBrk="0" hangingPunct="0">
              <a:defRPr sz="3400">
                <a:solidFill>
                  <a:schemeClr val="tx1"/>
                </a:solidFill>
                <a:latin typeface="VNI-Times" pitchFamily="2" charset="0"/>
                <a:cs typeface="Arial" charset="0"/>
              </a:defRPr>
            </a:lvl5pPr>
            <a:lvl6pPr marL="2514600" indent="-228600" eaLnBrk="0" fontAlgn="base" hangingPunct="0">
              <a:spcBef>
                <a:spcPct val="0"/>
              </a:spcBef>
              <a:spcAft>
                <a:spcPct val="0"/>
              </a:spcAft>
              <a:defRPr sz="3400">
                <a:solidFill>
                  <a:schemeClr val="tx1"/>
                </a:solidFill>
                <a:latin typeface="VNI-Times" pitchFamily="2" charset="0"/>
                <a:cs typeface="Arial" charset="0"/>
              </a:defRPr>
            </a:lvl6pPr>
            <a:lvl7pPr marL="2971800" indent="-228600" eaLnBrk="0" fontAlgn="base" hangingPunct="0">
              <a:spcBef>
                <a:spcPct val="0"/>
              </a:spcBef>
              <a:spcAft>
                <a:spcPct val="0"/>
              </a:spcAft>
              <a:defRPr sz="3400">
                <a:solidFill>
                  <a:schemeClr val="tx1"/>
                </a:solidFill>
                <a:latin typeface="VNI-Times" pitchFamily="2" charset="0"/>
                <a:cs typeface="Arial" charset="0"/>
              </a:defRPr>
            </a:lvl7pPr>
            <a:lvl8pPr marL="3429000" indent="-228600" eaLnBrk="0" fontAlgn="base" hangingPunct="0">
              <a:spcBef>
                <a:spcPct val="0"/>
              </a:spcBef>
              <a:spcAft>
                <a:spcPct val="0"/>
              </a:spcAft>
              <a:defRPr sz="3400">
                <a:solidFill>
                  <a:schemeClr val="tx1"/>
                </a:solidFill>
                <a:latin typeface="VNI-Times" pitchFamily="2" charset="0"/>
                <a:cs typeface="Arial" charset="0"/>
              </a:defRPr>
            </a:lvl8pPr>
            <a:lvl9pPr marL="3886200" indent="-228600" eaLnBrk="0" fontAlgn="base" hangingPunct="0">
              <a:spcBef>
                <a:spcPct val="0"/>
              </a:spcBef>
              <a:spcAft>
                <a:spcPct val="0"/>
              </a:spcAft>
              <a:defRPr sz="3400">
                <a:solidFill>
                  <a:schemeClr val="tx1"/>
                </a:solidFill>
                <a:latin typeface="VNI-Times" pitchFamily="2" charset="0"/>
                <a:cs typeface="Arial" charset="0"/>
              </a:defRPr>
            </a:lvl9pPr>
          </a:lstStyle>
          <a:p>
            <a:pPr marL="265113" indent="-265113" algn="just">
              <a:spcBef>
                <a:spcPts val="600"/>
              </a:spcBef>
              <a:spcAft>
                <a:spcPts val="600"/>
              </a:spcAft>
              <a:tabLst>
                <a:tab pos="265113" algn="l"/>
              </a:tabLst>
            </a:pPr>
            <a:r>
              <a:rPr lang="en-US" sz="3200" b="1" dirty="0">
                <a:solidFill>
                  <a:srgbClr val="0070C0"/>
                </a:solidFill>
                <a:latin typeface="Arial" pitchFamily="34" charset="0"/>
                <a:cs typeface="Arial" pitchFamily="34" charset="0"/>
              </a:rPr>
              <a:t>-	Learn the new words by heart. </a:t>
            </a:r>
          </a:p>
          <a:p>
            <a:pPr marL="265113" indent="-265113" algn="just">
              <a:spcBef>
                <a:spcPts val="600"/>
              </a:spcBef>
              <a:spcAft>
                <a:spcPts val="600"/>
              </a:spcAft>
              <a:tabLst>
                <a:tab pos="265113" algn="l"/>
              </a:tabLst>
            </a:pPr>
            <a:r>
              <a:rPr lang="en-US" sz="3200" b="1" spc="-50" dirty="0">
                <a:solidFill>
                  <a:srgbClr val="0070C0"/>
                </a:solidFill>
                <a:latin typeface="Arial" pitchFamily="34" charset="0"/>
                <a:cs typeface="Arial" pitchFamily="34" charset="0"/>
              </a:rPr>
              <a:t>- Read the text on page 22 again</a:t>
            </a:r>
            <a:r>
              <a:rPr lang="en-US" sz="3200" b="1" dirty="0">
                <a:solidFill>
                  <a:srgbClr val="0070C0"/>
                </a:solidFill>
                <a:latin typeface="Arial" pitchFamily="34" charset="0"/>
                <a:cs typeface="Arial" pitchFamily="34" charset="0"/>
              </a:rPr>
              <a:t>.</a:t>
            </a:r>
            <a:endParaRPr lang="en-US" sz="3200" b="1" spc="-50" dirty="0">
              <a:solidFill>
                <a:srgbClr val="0070C0"/>
              </a:solidFill>
              <a:latin typeface="Arial" pitchFamily="34" charset="0"/>
              <a:cs typeface="Arial" pitchFamily="34" charset="0"/>
            </a:endParaRPr>
          </a:p>
          <a:p>
            <a:pPr marL="265113" indent="-265113" algn="just">
              <a:spcBef>
                <a:spcPts val="600"/>
              </a:spcBef>
              <a:spcAft>
                <a:spcPts val="600"/>
              </a:spcAft>
              <a:tabLst>
                <a:tab pos="265113" algn="l"/>
              </a:tabLst>
            </a:pPr>
            <a:r>
              <a:rPr lang="en-US" sz="3200" b="1" dirty="0">
                <a:solidFill>
                  <a:srgbClr val="0070C0"/>
                </a:solidFill>
                <a:latin typeface="Arial" pitchFamily="34" charset="0"/>
                <a:cs typeface="Arial" pitchFamily="34" charset="0"/>
              </a:rPr>
              <a:t>-	Do exercises D1, 2 in workbook (page 15, 16, 17)</a:t>
            </a:r>
          </a:p>
          <a:p>
            <a:pPr marL="265113" indent="-265113">
              <a:spcBef>
                <a:spcPts val="600"/>
              </a:spcBef>
              <a:spcAft>
                <a:spcPts val="600"/>
              </a:spcAft>
              <a:buClr>
                <a:srgbClr val="FF0000"/>
              </a:buClr>
            </a:pPr>
            <a:r>
              <a:rPr lang="en-US" sz="3200" b="1" dirty="0">
                <a:solidFill>
                  <a:srgbClr val="0070C0"/>
                </a:solidFill>
                <a:latin typeface="Arial" pitchFamily="34" charset="0"/>
                <a:ea typeface="Calibri" pitchFamily="34" charset="0"/>
                <a:cs typeface="Arial" pitchFamily="34" charset="0"/>
                <a:sym typeface="Calibri" pitchFamily="34" charset="0"/>
              </a:rPr>
              <a:t>- Prepare for Unit 8: Skills 2</a:t>
            </a:r>
            <a:endParaRPr lang="en-US" sz="32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09929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487488" y="-20638"/>
            <a:ext cx="9218613"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1919536" y="2503056"/>
            <a:ext cx="8424936" cy="1862048"/>
          </a:xfrm>
          <a:prstGeom prst="rect">
            <a:avLst/>
          </a:prstGeom>
        </p:spPr>
        <p:txBody>
          <a:bodyPr wrap="square">
            <a:spAutoFit/>
          </a:bodyPr>
          <a:lstStyle/>
          <a:p>
            <a:pPr algn="ctr"/>
            <a:r>
              <a:rPr lang="en-US" sz="11500" b="1" dirty="0">
                <a:ln w="38100">
                  <a:solidFill>
                    <a:srgbClr val="FF0000"/>
                  </a:solidFill>
                </a:ln>
                <a:solidFill>
                  <a:srgbClr val="FFFF00"/>
                </a:solidFill>
                <a:latin typeface="Arial" panose="020B0604020202020204" pitchFamily="34" charset="0"/>
                <a:cs typeface="Arial" panose="020B0604020202020204" pitchFamily="34" charset="0"/>
              </a:rPr>
              <a:t>SCOTLAND</a:t>
            </a:r>
          </a:p>
        </p:txBody>
      </p:sp>
    </p:spTree>
    <p:extLst>
      <p:ext uri="{BB962C8B-B14F-4D97-AF65-F5344CB8AC3E}">
        <p14:creationId xmlns:p14="http://schemas.microsoft.com/office/powerpoint/2010/main" val="39308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5"/>
        <p:cNvGrpSpPr/>
        <p:nvPr/>
      </p:nvGrpSpPr>
      <p:grpSpPr>
        <a:xfrm>
          <a:off x="0" y="0"/>
          <a:ext cx="0" cy="0"/>
          <a:chOff x="0" y="0"/>
          <a:chExt cx="0" cy="0"/>
        </a:xfrm>
      </p:grpSpPr>
      <p:sp>
        <p:nvSpPr>
          <p:cNvPr id="2126" name="Google Shape;2126;p65"/>
          <p:cNvSpPr txBox="1">
            <a:spLocks noGrp="1"/>
          </p:cNvSpPr>
          <p:nvPr>
            <p:ph type="title"/>
          </p:nvPr>
        </p:nvSpPr>
        <p:spPr>
          <a:xfrm>
            <a:off x="18532" y="2580939"/>
            <a:ext cx="7038993" cy="1268630"/>
          </a:xfrm>
          <a:prstGeom prst="rect">
            <a:avLst/>
          </a:prstGeom>
        </p:spPr>
        <p:txBody>
          <a:bodyPr spcFirstLastPara="1" wrap="square" lIns="121900" tIns="121900" rIns="121900" bIns="121900" anchor="t" anchorCtr="0">
            <a:noAutofit/>
          </a:bodyPr>
          <a:lstStyle/>
          <a:p>
            <a:r>
              <a:rPr lang="en" sz="8000" dirty="0"/>
              <a:t>READING</a:t>
            </a:r>
            <a:endParaRPr sz="8000" dirty="0"/>
          </a:p>
        </p:txBody>
      </p:sp>
      <p:grpSp>
        <p:nvGrpSpPr>
          <p:cNvPr id="2128" name="Google Shape;2128;p65"/>
          <p:cNvGrpSpPr/>
          <p:nvPr/>
        </p:nvGrpSpPr>
        <p:grpSpPr>
          <a:xfrm>
            <a:off x="6248249" y="1406180"/>
            <a:ext cx="5228561" cy="4448997"/>
            <a:chOff x="5044884" y="1359955"/>
            <a:chExt cx="3203513" cy="2725879"/>
          </a:xfrm>
        </p:grpSpPr>
        <p:sp>
          <p:nvSpPr>
            <p:cNvPr id="2129" name="Google Shape;2129;p65"/>
            <p:cNvSpPr/>
            <p:nvPr/>
          </p:nvSpPr>
          <p:spPr>
            <a:xfrm>
              <a:off x="5718137" y="3894824"/>
              <a:ext cx="431385" cy="140102"/>
            </a:xfrm>
            <a:custGeom>
              <a:avLst/>
              <a:gdLst/>
              <a:ahLst/>
              <a:cxnLst/>
              <a:rect l="l" t="t" r="r" b="b"/>
              <a:pathLst>
                <a:path w="28269" h="9181" extrusionOk="0">
                  <a:moveTo>
                    <a:pt x="1" y="1"/>
                  </a:moveTo>
                  <a:lnTo>
                    <a:pt x="1" y="9180"/>
                  </a:lnTo>
                  <a:lnTo>
                    <a:pt x="28269" y="9180"/>
                  </a:lnTo>
                  <a:lnTo>
                    <a:pt x="28269" y="1"/>
                  </a:lnTo>
                  <a:close/>
                </a:path>
              </a:pathLst>
            </a:custGeom>
            <a:solidFill>
              <a:srgbClr val="F5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0" name="Google Shape;2130;p65"/>
            <p:cNvSpPr/>
            <p:nvPr/>
          </p:nvSpPr>
          <p:spPr>
            <a:xfrm>
              <a:off x="5700054" y="3855407"/>
              <a:ext cx="464774" cy="39432"/>
            </a:xfrm>
            <a:custGeom>
              <a:avLst/>
              <a:gdLst/>
              <a:ahLst/>
              <a:cxnLst/>
              <a:rect l="l" t="t" r="r" b="b"/>
              <a:pathLst>
                <a:path w="30457" h="2584" extrusionOk="0">
                  <a:moveTo>
                    <a:pt x="0" y="0"/>
                  </a:moveTo>
                  <a:lnTo>
                    <a:pt x="0" y="2584"/>
                  </a:lnTo>
                  <a:lnTo>
                    <a:pt x="30457" y="2584"/>
                  </a:lnTo>
                  <a:lnTo>
                    <a:pt x="30457"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1" name="Google Shape;2131;p65"/>
            <p:cNvSpPr/>
            <p:nvPr/>
          </p:nvSpPr>
          <p:spPr>
            <a:xfrm>
              <a:off x="5923613" y="3855407"/>
              <a:ext cx="241215" cy="179519"/>
            </a:xfrm>
            <a:custGeom>
              <a:avLst/>
              <a:gdLst/>
              <a:ahLst/>
              <a:cxnLst/>
              <a:rect l="l" t="t" r="r" b="b"/>
              <a:pathLst>
                <a:path w="15807" h="11764" extrusionOk="0">
                  <a:moveTo>
                    <a:pt x="1" y="0"/>
                  </a:moveTo>
                  <a:lnTo>
                    <a:pt x="1" y="2341"/>
                  </a:lnTo>
                  <a:lnTo>
                    <a:pt x="578" y="11763"/>
                  </a:lnTo>
                  <a:lnTo>
                    <a:pt x="14804" y="11763"/>
                  </a:lnTo>
                  <a:lnTo>
                    <a:pt x="14804" y="2584"/>
                  </a:lnTo>
                  <a:lnTo>
                    <a:pt x="15807" y="2584"/>
                  </a:lnTo>
                  <a:lnTo>
                    <a:pt x="15807"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2" name="Google Shape;2132;p65"/>
            <p:cNvSpPr/>
            <p:nvPr/>
          </p:nvSpPr>
          <p:spPr>
            <a:xfrm>
              <a:off x="5778429" y="3917561"/>
              <a:ext cx="87684" cy="20876"/>
            </a:xfrm>
            <a:custGeom>
              <a:avLst/>
              <a:gdLst/>
              <a:ahLst/>
              <a:cxnLst/>
              <a:rect l="l" t="t" r="r" b="b"/>
              <a:pathLst>
                <a:path w="5746" h="1368" extrusionOk="0">
                  <a:moveTo>
                    <a:pt x="1" y="0"/>
                  </a:moveTo>
                  <a:lnTo>
                    <a:pt x="1" y="1368"/>
                  </a:lnTo>
                  <a:lnTo>
                    <a:pt x="5746" y="1368"/>
                  </a:lnTo>
                  <a:lnTo>
                    <a:pt x="5746"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3" name="Google Shape;2133;p65"/>
            <p:cNvSpPr/>
            <p:nvPr/>
          </p:nvSpPr>
          <p:spPr>
            <a:xfrm>
              <a:off x="5767305" y="3964867"/>
              <a:ext cx="112268" cy="44544"/>
            </a:xfrm>
            <a:custGeom>
              <a:avLst/>
              <a:gdLst/>
              <a:ahLst/>
              <a:cxnLst/>
              <a:rect l="l" t="t" r="r" b="b"/>
              <a:pathLst>
                <a:path w="7357" h="2919" extrusionOk="0">
                  <a:moveTo>
                    <a:pt x="0" y="1"/>
                  </a:moveTo>
                  <a:lnTo>
                    <a:pt x="0" y="2918"/>
                  </a:lnTo>
                  <a:lnTo>
                    <a:pt x="7356" y="2918"/>
                  </a:lnTo>
                  <a:lnTo>
                    <a:pt x="735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4" name="Google Shape;2134;p65"/>
            <p:cNvSpPr/>
            <p:nvPr/>
          </p:nvSpPr>
          <p:spPr>
            <a:xfrm>
              <a:off x="5758027" y="3715321"/>
              <a:ext cx="431385" cy="140560"/>
            </a:xfrm>
            <a:custGeom>
              <a:avLst/>
              <a:gdLst/>
              <a:ahLst/>
              <a:cxnLst/>
              <a:rect l="l" t="t" r="r" b="b"/>
              <a:pathLst>
                <a:path w="28269" h="9211" extrusionOk="0">
                  <a:moveTo>
                    <a:pt x="1" y="1"/>
                  </a:moveTo>
                  <a:lnTo>
                    <a:pt x="1" y="9211"/>
                  </a:lnTo>
                  <a:lnTo>
                    <a:pt x="28269" y="9211"/>
                  </a:lnTo>
                  <a:lnTo>
                    <a:pt x="28269" y="1"/>
                  </a:lnTo>
                  <a:close/>
                </a:path>
              </a:pathLst>
            </a:custGeom>
            <a:solidFill>
              <a:srgbClr val="F5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5" name="Google Shape;2135;p65"/>
            <p:cNvSpPr/>
            <p:nvPr/>
          </p:nvSpPr>
          <p:spPr>
            <a:xfrm>
              <a:off x="5739944" y="3675904"/>
              <a:ext cx="464316" cy="39432"/>
            </a:xfrm>
            <a:custGeom>
              <a:avLst/>
              <a:gdLst/>
              <a:ahLst/>
              <a:cxnLst/>
              <a:rect l="l" t="t" r="r" b="b"/>
              <a:pathLst>
                <a:path w="30427" h="2584" extrusionOk="0">
                  <a:moveTo>
                    <a:pt x="0" y="0"/>
                  </a:moveTo>
                  <a:lnTo>
                    <a:pt x="0" y="2584"/>
                  </a:lnTo>
                  <a:lnTo>
                    <a:pt x="30426" y="2584"/>
                  </a:lnTo>
                  <a:lnTo>
                    <a:pt x="30426"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6" name="Google Shape;2136;p65"/>
            <p:cNvSpPr/>
            <p:nvPr/>
          </p:nvSpPr>
          <p:spPr>
            <a:xfrm>
              <a:off x="5963045" y="3675904"/>
              <a:ext cx="241215" cy="179976"/>
            </a:xfrm>
            <a:custGeom>
              <a:avLst/>
              <a:gdLst/>
              <a:ahLst/>
              <a:cxnLst/>
              <a:rect l="l" t="t" r="r" b="b"/>
              <a:pathLst>
                <a:path w="15807" h="11794" extrusionOk="0">
                  <a:moveTo>
                    <a:pt x="0" y="0"/>
                  </a:moveTo>
                  <a:lnTo>
                    <a:pt x="0" y="2341"/>
                  </a:lnTo>
                  <a:lnTo>
                    <a:pt x="608" y="11794"/>
                  </a:lnTo>
                  <a:lnTo>
                    <a:pt x="14834" y="11794"/>
                  </a:lnTo>
                  <a:lnTo>
                    <a:pt x="14834" y="2584"/>
                  </a:lnTo>
                  <a:lnTo>
                    <a:pt x="15806" y="2584"/>
                  </a:lnTo>
                  <a:lnTo>
                    <a:pt x="15806"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7" name="Google Shape;2137;p65"/>
            <p:cNvSpPr/>
            <p:nvPr/>
          </p:nvSpPr>
          <p:spPr>
            <a:xfrm>
              <a:off x="5818334" y="3738058"/>
              <a:ext cx="87211" cy="20876"/>
            </a:xfrm>
            <a:custGeom>
              <a:avLst/>
              <a:gdLst/>
              <a:ahLst/>
              <a:cxnLst/>
              <a:rect l="l" t="t" r="r" b="b"/>
              <a:pathLst>
                <a:path w="5715" h="1368" extrusionOk="0">
                  <a:moveTo>
                    <a:pt x="0" y="0"/>
                  </a:moveTo>
                  <a:lnTo>
                    <a:pt x="0" y="1368"/>
                  </a:lnTo>
                  <a:lnTo>
                    <a:pt x="5714" y="1368"/>
                  </a:lnTo>
                  <a:lnTo>
                    <a:pt x="5714"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8" name="Google Shape;2138;p65"/>
            <p:cNvSpPr/>
            <p:nvPr/>
          </p:nvSpPr>
          <p:spPr>
            <a:xfrm>
              <a:off x="5807194" y="3785364"/>
              <a:ext cx="112268" cy="44544"/>
            </a:xfrm>
            <a:custGeom>
              <a:avLst/>
              <a:gdLst/>
              <a:ahLst/>
              <a:cxnLst/>
              <a:rect l="l" t="t" r="r" b="b"/>
              <a:pathLst>
                <a:path w="7357" h="2919" extrusionOk="0">
                  <a:moveTo>
                    <a:pt x="1" y="0"/>
                  </a:moveTo>
                  <a:lnTo>
                    <a:pt x="1" y="2918"/>
                  </a:lnTo>
                  <a:lnTo>
                    <a:pt x="7356" y="2918"/>
                  </a:lnTo>
                  <a:lnTo>
                    <a:pt x="735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9" name="Google Shape;2139;p65"/>
            <p:cNvSpPr/>
            <p:nvPr/>
          </p:nvSpPr>
          <p:spPr>
            <a:xfrm>
              <a:off x="6069270" y="2253306"/>
              <a:ext cx="449468" cy="402162"/>
            </a:xfrm>
            <a:custGeom>
              <a:avLst/>
              <a:gdLst/>
              <a:ahLst/>
              <a:cxnLst/>
              <a:rect l="l" t="t" r="r" b="b"/>
              <a:pathLst>
                <a:path w="29454" h="26354" extrusionOk="0">
                  <a:moveTo>
                    <a:pt x="0" y="1"/>
                  </a:moveTo>
                  <a:lnTo>
                    <a:pt x="0" y="26354"/>
                  </a:lnTo>
                  <a:lnTo>
                    <a:pt x="29454" y="26354"/>
                  </a:lnTo>
                  <a:lnTo>
                    <a:pt x="29454" y="1"/>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0" name="Google Shape;2140;p65"/>
            <p:cNvSpPr/>
            <p:nvPr/>
          </p:nvSpPr>
          <p:spPr>
            <a:xfrm>
              <a:off x="6068797" y="2250986"/>
              <a:ext cx="451330" cy="404482"/>
            </a:xfrm>
            <a:custGeom>
              <a:avLst/>
              <a:gdLst/>
              <a:ahLst/>
              <a:cxnLst/>
              <a:rect l="l" t="t" r="r" b="b"/>
              <a:pathLst>
                <a:path w="29576" h="26506" extrusionOk="0">
                  <a:moveTo>
                    <a:pt x="1" y="1"/>
                  </a:moveTo>
                  <a:lnTo>
                    <a:pt x="1" y="62"/>
                  </a:lnTo>
                  <a:lnTo>
                    <a:pt x="1" y="26415"/>
                  </a:lnTo>
                  <a:lnTo>
                    <a:pt x="1" y="26506"/>
                  </a:lnTo>
                  <a:lnTo>
                    <a:pt x="61" y="26506"/>
                  </a:lnTo>
                  <a:lnTo>
                    <a:pt x="152" y="26506"/>
                  </a:lnTo>
                  <a:lnTo>
                    <a:pt x="152" y="26506"/>
                  </a:lnTo>
                  <a:lnTo>
                    <a:pt x="153" y="26506"/>
                  </a:lnTo>
                  <a:lnTo>
                    <a:pt x="153" y="26506"/>
                  </a:lnTo>
                  <a:lnTo>
                    <a:pt x="153" y="26506"/>
                  </a:lnTo>
                  <a:lnTo>
                    <a:pt x="21399" y="26445"/>
                  </a:lnTo>
                  <a:lnTo>
                    <a:pt x="21369" y="26445"/>
                  </a:lnTo>
                  <a:lnTo>
                    <a:pt x="153" y="26415"/>
                  </a:lnTo>
                  <a:lnTo>
                    <a:pt x="153" y="26415"/>
                  </a:lnTo>
                  <a:lnTo>
                    <a:pt x="153" y="214"/>
                  </a:lnTo>
                  <a:lnTo>
                    <a:pt x="29424" y="214"/>
                  </a:lnTo>
                  <a:cubicBezTo>
                    <a:pt x="29454" y="8120"/>
                    <a:pt x="29485" y="14663"/>
                    <a:pt x="29485" y="19241"/>
                  </a:cubicBezTo>
                  <a:lnTo>
                    <a:pt x="29485" y="24591"/>
                  </a:lnTo>
                  <a:lnTo>
                    <a:pt x="29485" y="26019"/>
                  </a:lnTo>
                  <a:lnTo>
                    <a:pt x="29485" y="26506"/>
                  </a:lnTo>
                  <a:cubicBezTo>
                    <a:pt x="29485" y="26506"/>
                    <a:pt x="29515" y="26232"/>
                    <a:pt x="29515" y="25928"/>
                  </a:cubicBezTo>
                  <a:lnTo>
                    <a:pt x="29515" y="24530"/>
                  </a:lnTo>
                  <a:cubicBezTo>
                    <a:pt x="29545" y="23314"/>
                    <a:pt x="29545" y="21491"/>
                    <a:pt x="29545" y="19211"/>
                  </a:cubicBezTo>
                  <a:cubicBezTo>
                    <a:pt x="29545" y="14591"/>
                    <a:pt x="29576" y="7995"/>
                    <a:pt x="29576" y="62"/>
                  </a:cubicBezTo>
                  <a:lnTo>
                    <a:pt x="29576"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1" name="Google Shape;2141;p65"/>
            <p:cNvSpPr/>
            <p:nvPr/>
          </p:nvSpPr>
          <p:spPr>
            <a:xfrm>
              <a:off x="6136063" y="2323807"/>
              <a:ext cx="105294" cy="2335"/>
            </a:xfrm>
            <a:custGeom>
              <a:avLst/>
              <a:gdLst/>
              <a:ahLst/>
              <a:cxnLst/>
              <a:rect l="l" t="t" r="r" b="b"/>
              <a:pathLst>
                <a:path w="6900" h="153" extrusionOk="0">
                  <a:moveTo>
                    <a:pt x="3435" y="1"/>
                  </a:moveTo>
                  <a:cubicBezTo>
                    <a:pt x="1520" y="1"/>
                    <a:pt x="0" y="31"/>
                    <a:pt x="0" y="62"/>
                  </a:cubicBezTo>
                  <a:cubicBezTo>
                    <a:pt x="0" y="123"/>
                    <a:pt x="1550" y="153"/>
                    <a:pt x="3435" y="153"/>
                  </a:cubicBezTo>
                  <a:cubicBezTo>
                    <a:pt x="5350" y="153"/>
                    <a:pt x="6900" y="123"/>
                    <a:pt x="6900" y="62"/>
                  </a:cubicBezTo>
                  <a:cubicBezTo>
                    <a:pt x="6900" y="31"/>
                    <a:pt x="5350" y="1"/>
                    <a:pt x="3435"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2" name="Google Shape;2142;p65"/>
            <p:cNvSpPr/>
            <p:nvPr/>
          </p:nvSpPr>
          <p:spPr>
            <a:xfrm>
              <a:off x="6142090" y="2353961"/>
              <a:ext cx="289909" cy="2335"/>
            </a:xfrm>
            <a:custGeom>
              <a:avLst/>
              <a:gdLst/>
              <a:ahLst/>
              <a:cxnLst/>
              <a:rect l="l" t="t" r="r" b="b"/>
              <a:pathLst>
                <a:path w="18998" h="153" extrusionOk="0">
                  <a:moveTo>
                    <a:pt x="9484" y="1"/>
                  </a:moveTo>
                  <a:cubicBezTo>
                    <a:pt x="4256" y="1"/>
                    <a:pt x="0" y="31"/>
                    <a:pt x="0" y="61"/>
                  </a:cubicBezTo>
                  <a:cubicBezTo>
                    <a:pt x="0" y="122"/>
                    <a:pt x="4256" y="153"/>
                    <a:pt x="9484" y="153"/>
                  </a:cubicBezTo>
                  <a:cubicBezTo>
                    <a:pt x="14742" y="153"/>
                    <a:pt x="18998" y="122"/>
                    <a:pt x="18998" y="61"/>
                  </a:cubicBezTo>
                  <a:cubicBezTo>
                    <a:pt x="18998" y="31"/>
                    <a:pt x="14742" y="1"/>
                    <a:pt x="9484"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3" name="Google Shape;2143;p65"/>
            <p:cNvSpPr/>
            <p:nvPr/>
          </p:nvSpPr>
          <p:spPr>
            <a:xfrm>
              <a:off x="6136520" y="2405906"/>
              <a:ext cx="19029" cy="19044"/>
            </a:xfrm>
            <a:custGeom>
              <a:avLst/>
              <a:gdLst/>
              <a:ahLst/>
              <a:cxnLst/>
              <a:rect l="l" t="t" r="r" b="b"/>
              <a:pathLst>
                <a:path w="1247" h="1248" extrusionOk="0">
                  <a:moveTo>
                    <a:pt x="0" y="1"/>
                  </a:moveTo>
                  <a:lnTo>
                    <a:pt x="0" y="1247"/>
                  </a:lnTo>
                  <a:lnTo>
                    <a:pt x="1247" y="1247"/>
                  </a:lnTo>
                  <a:lnTo>
                    <a:pt x="1247"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4" name="Google Shape;2144;p65"/>
            <p:cNvSpPr/>
            <p:nvPr/>
          </p:nvSpPr>
          <p:spPr>
            <a:xfrm>
              <a:off x="6183369" y="2405906"/>
              <a:ext cx="18571" cy="19044"/>
            </a:xfrm>
            <a:custGeom>
              <a:avLst/>
              <a:gdLst/>
              <a:ahLst/>
              <a:cxnLst/>
              <a:rect l="l" t="t" r="r" b="b"/>
              <a:pathLst>
                <a:path w="1217" h="1248" extrusionOk="0">
                  <a:moveTo>
                    <a:pt x="0" y="1"/>
                  </a:moveTo>
                  <a:lnTo>
                    <a:pt x="0" y="1247"/>
                  </a:lnTo>
                  <a:lnTo>
                    <a:pt x="1216" y="1247"/>
                  </a:lnTo>
                  <a:lnTo>
                    <a:pt x="1216"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5" name="Google Shape;2145;p65"/>
            <p:cNvSpPr/>
            <p:nvPr/>
          </p:nvSpPr>
          <p:spPr>
            <a:xfrm>
              <a:off x="6230675" y="2405448"/>
              <a:ext cx="19044" cy="18571"/>
            </a:xfrm>
            <a:custGeom>
              <a:avLst/>
              <a:gdLst/>
              <a:ahLst/>
              <a:cxnLst/>
              <a:rect l="l" t="t" r="r" b="b"/>
              <a:pathLst>
                <a:path w="1248" h="1217" extrusionOk="0">
                  <a:moveTo>
                    <a:pt x="1" y="1"/>
                  </a:moveTo>
                  <a:lnTo>
                    <a:pt x="1" y="1216"/>
                  </a:lnTo>
                  <a:lnTo>
                    <a:pt x="1247" y="1216"/>
                  </a:lnTo>
                  <a:lnTo>
                    <a:pt x="1247"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6" name="Google Shape;2146;p65"/>
            <p:cNvSpPr/>
            <p:nvPr/>
          </p:nvSpPr>
          <p:spPr>
            <a:xfrm>
              <a:off x="6276134" y="2405906"/>
              <a:ext cx="19029" cy="19044"/>
            </a:xfrm>
            <a:custGeom>
              <a:avLst/>
              <a:gdLst/>
              <a:ahLst/>
              <a:cxnLst/>
              <a:rect l="l" t="t" r="r" b="b"/>
              <a:pathLst>
                <a:path w="1247" h="1248" extrusionOk="0">
                  <a:moveTo>
                    <a:pt x="1" y="1"/>
                  </a:moveTo>
                  <a:lnTo>
                    <a:pt x="1" y="1247"/>
                  </a:lnTo>
                  <a:lnTo>
                    <a:pt x="1247" y="1247"/>
                  </a:lnTo>
                  <a:lnTo>
                    <a:pt x="1247"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7" name="Google Shape;2147;p65"/>
            <p:cNvSpPr/>
            <p:nvPr/>
          </p:nvSpPr>
          <p:spPr>
            <a:xfrm>
              <a:off x="6322982" y="2405906"/>
              <a:ext cx="19029" cy="19044"/>
            </a:xfrm>
            <a:custGeom>
              <a:avLst/>
              <a:gdLst/>
              <a:ahLst/>
              <a:cxnLst/>
              <a:rect l="l" t="t" r="r" b="b"/>
              <a:pathLst>
                <a:path w="1247" h="1248" extrusionOk="0">
                  <a:moveTo>
                    <a:pt x="1" y="1"/>
                  </a:moveTo>
                  <a:lnTo>
                    <a:pt x="1" y="1247"/>
                  </a:lnTo>
                  <a:lnTo>
                    <a:pt x="1247" y="1247"/>
                  </a:lnTo>
                  <a:lnTo>
                    <a:pt x="1247"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8" name="Google Shape;2148;p65"/>
            <p:cNvSpPr/>
            <p:nvPr/>
          </p:nvSpPr>
          <p:spPr>
            <a:xfrm>
              <a:off x="6369831" y="2405906"/>
              <a:ext cx="18571" cy="19044"/>
            </a:xfrm>
            <a:custGeom>
              <a:avLst/>
              <a:gdLst/>
              <a:ahLst/>
              <a:cxnLst/>
              <a:rect l="l" t="t" r="r" b="b"/>
              <a:pathLst>
                <a:path w="1217" h="1248" extrusionOk="0">
                  <a:moveTo>
                    <a:pt x="1" y="1"/>
                  </a:moveTo>
                  <a:lnTo>
                    <a:pt x="1" y="1247"/>
                  </a:lnTo>
                  <a:lnTo>
                    <a:pt x="1216" y="1247"/>
                  </a:lnTo>
                  <a:lnTo>
                    <a:pt x="1216"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9" name="Google Shape;2149;p65"/>
            <p:cNvSpPr/>
            <p:nvPr/>
          </p:nvSpPr>
          <p:spPr>
            <a:xfrm>
              <a:off x="6416221" y="2405906"/>
              <a:ext cx="19029" cy="19044"/>
            </a:xfrm>
            <a:custGeom>
              <a:avLst/>
              <a:gdLst/>
              <a:ahLst/>
              <a:cxnLst/>
              <a:rect l="l" t="t" r="r" b="b"/>
              <a:pathLst>
                <a:path w="1247" h="1248" extrusionOk="0">
                  <a:moveTo>
                    <a:pt x="0" y="1"/>
                  </a:moveTo>
                  <a:lnTo>
                    <a:pt x="0" y="1247"/>
                  </a:lnTo>
                  <a:lnTo>
                    <a:pt x="1246" y="1247"/>
                  </a:lnTo>
                  <a:lnTo>
                    <a:pt x="1246" y="1"/>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0" name="Google Shape;2150;p65"/>
            <p:cNvSpPr/>
            <p:nvPr/>
          </p:nvSpPr>
          <p:spPr>
            <a:xfrm>
              <a:off x="6136520" y="2446268"/>
              <a:ext cx="19029" cy="19029"/>
            </a:xfrm>
            <a:custGeom>
              <a:avLst/>
              <a:gdLst/>
              <a:ahLst/>
              <a:cxnLst/>
              <a:rect l="l" t="t" r="r" b="b"/>
              <a:pathLst>
                <a:path w="1247" h="1247" extrusionOk="0">
                  <a:moveTo>
                    <a:pt x="0" y="0"/>
                  </a:moveTo>
                  <a:lnTo>
                    <a:pt x="0" y="1247"/>
                  </a:lnTo>
                  <a:lnTo>
                    <a:pt x="1247" y="1247"/>
                  </a:lnTo>
                  <a:lnTo>
                    <a:pt x="1247" y="0"/>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1" name="Google Shape;2151;p65"/>
            <p:cNvSpPr/>
            <p:nvPr/>
          </p:nvSpPr>
          <p:spPr>
            <a:xfrm>
              <a:off x="6183369" y="2446268"/>
              <a:ext cx="18571" cy="19029"/>
            </a:xfrm>
            <a:custGeom>
              <a:avLst/>
              <a:gdLst/>
              <a:ahLst/>
              <a:cxnLst/>
              <a:rect l="l" t="t" r="r" b="b"/>
              <a:pathLst>
                <a:path w="1217" h="1247" extrusionOk="0">
                  <a:moveTo>
                    <a:pt x="0" y="0"/>
                  </a:moveTo>
                  <a:lnTo>
                    <a:pt x="0" y="1247"/>
                  </a:lnTo>
                  <a:lnTo>
                    <a:pt x="1216" y="1247"/>
                  </a:lnTo>
                  <a:lnTo>
                    <a:pt x="1216"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2" name="Google Shape;2152;p65"/>
            <p:cNvSpPr/>
            <p:nvPr/>
          </p:nvSpPr>
          <p:spPr>
            <a:xfrm>
              <a:off x="6229759" y="2446268"/>
              <a:ext cx="19029" cy="19029"/>
            </a:xfrm>
            <a:custGeom>
              <a:avLst/>
              <a:gdLst/>
              <a:ahLst/>
              <a:cxnLst/>
              <a:rect l="l" t="t" r="r" b="b"/>
              <a:pathLst>
                <a:path w="1247" h="1247" extrusionOk="0">
                  <a:moveTo>
                    <a:pt x="0" y="0"/>
                  </a:moveTo>
                  <a:lnTo>
                    <a:pt x="0" y="1247"/>
                  </a:lnTo>
                  <a:lnTo>
                    <a:pt x="1246" y="1247"/>
                  </a:lnTo>
                  <a:lnTo>
                    <a:pt x="1246" y="0"/>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3" name="Google Shape;2153;p65"/>
            <p:cNvSpPr/>
            <p:nvPr/>
          </p:nvSpPr>
          <p:spPr>
            <a:xfrm>
              <a:off x="6276134" y="2446268"/>
              <a:ext cx="19029" cy="19029"/>
            </a:xfrm>
            <a:custGeom>
              <a:avLst/>
              <a:gdLst/>
              <a:ahLst/>
              <a:cxnLst/>
              <a:rect l="l" t="t" r="r" b="b"/>
              <a:pathLst>
                <a:path w="1247" h="1247" extrusionOk="0">
                  <a:moveTo>
                    <a:pt x="1" y="0"/>
                  </a:moveTo>
                  <a:lnTo>
                    <a:pt x="1" y="1247"/>
                  </a:lnTo>
                  <a:lnTo>
                    <a:pt x="1247" y="1247"/>
                  </a:lnTo>
                  <a:lnTo>
                    <a:pt x="1247"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4" name="Google Shape;2154;p65"/>
            <p:cNvSpPr/>
            <p:nvPr/>
          </p:nvSpPr>
          <p:spPr>
            <a:xfrm>
              <a:off x="6322982" y="2446268"/>
              <a:ext cx="19029" cy="19029"/>
            </a:xfrm>
            <a:custGeom>
              <a:avLst/>
              <a:gdLst/>
              <a:ahLst/>
              <a:cxnLst/>
              <a:rect l="l" t="t" r="r" b="b"/>
              <a:pathLst>
                <a:path w="1247" h="1247" extrusionOk="0">
                  <a:moveTo>
                    <a:pt x="1" y="0"/>
                  </a:moveTo>
                  <a:lnTo>
                    <a:pt x="1" y="1247"/>
                  </a:lnTo>
                  <a:lnTo>
                    <a:pt x="1247" y="1247"/>
                  </a:lnTo>
                  <a:lnTo>
                    <a:pt x="1247"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5" name="Google Shape;2155;p65"/>
            <p:cNvSpPr/>
            <p:nvPr/>
          </p:nvSpPr>
          <p:spPr>
            <a:xfrm>
              <a:off x="6370288" y="2445338"/>
              <a:ext cx="19044" cy="19029"/>
            </a:xfrm>
            <a:custGeom>
              <a:avLst/>
              <a:gdLst/>
              <a:ahLst/>
              <a:cxnLst/>
              <a:rect l="l" t="t" r="r" b="b"/>
              <a:pathLst>
                <a:path w="1248" h="1247" extrusionOk="0">
                  <a:moveTo>
                    <a:pt x="1" y="1"/>
                  </a:moveTo>
                  <a:lnTo>
                    <a:pt x="1" y="1247"/>
                  </a:lnTo>
                  <a:lnTo>
                    <a:pt x="1247" y="1247"/>
                  </a:lnTo>
                  <a:lnTo>
                    <a:pt x="1247"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6" name="Google Shape;2156;p65"/>
            <p:cNvSpPr/>
            <p:nvPr/>
          </p:nvSpPr>
          <p:spPr>
            <a:xfrm>
              <a:off x="6416221" y="2446268"/>
              <a:ext cx="19029" cy="19029"/>
            </a:xfrm>
            <a:custGeom>
              <a:avLst/>
              <a:gdLst/>
              <a:ahLst/>
              <a:cxnLst/>
              <a:rect l="l" t="t" r="r" b="b"/>
              <a:pathLst>
                <a:path w="1247" h="1247" extrusionOk="0">
                  <a:moveTo>
                    <a:pt x="0" y="0"/>
                  </a:moveTo>
                  <a:lnTo>
                    <a:pt x="0" y="1247"/>
                  </a:lnTo>
                  <a:lnTo>
                    <a:pt x="1246" y="1247"/>
                  </a:lnTo>
                  <a:lnTo>
                    <a:pt x="1246"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7" name="Google Shape;2157;p65"/>
            <p:cNvSpPr/>
            <p:nvPr/>
          </p:nvSpPr>
          <p:spPr>
            <a:xfrm>
              <a:off x="6136520" y="2486616"/>
              <a:ext cx="19029" cy="19044"/>
            </a:xfrm>
            <a:custGeom>
              <a:avLst/>
              <a:gdLst/>
              <a:ahLst/>
              <a:cxnLst/>
              <a:rect l="l" t="t" r="r" b="b"/>
              <a:pathLst>
                <a:path w="1247" h="1248" extrusionOk="0">
                  <a:moveTo>
                    <a:pt x="0" y="1"/>
                  </a:moveTo>
                  <a:lnTo>
                    <a:pt x="0" y="1247"/>
                  </a:lnTo>
                  <a:lnTo>
                    <a:pt x="1247" y="1247"/>
                  </a:lnTo>
                  <a:lnTo>
                    <a:pt x="1247"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8" name="Google Shape;2158;p65"/>
            <p:cNvSpPr/>
            <p:nvPr/>
          </p:nvSpPr>
          <p:spPr>
            <a:xfrm>
              <a:off x="6184300" y="2485700"/>
              <a:ext cx="18571" cy="19029"/>
            </a:xfrm>
            <a:custGeom>
              <a:avLst/>
              <a:gdLst/>
              <a:ahLst/>
              <a:cxnLst/>
              <a:rect l="l" t="t" r="r" b="b"/>
              <a:pathLst>
                <a:path w="1217" h="1247" extrusionOk="0">
                  <a:moveTo>
                    <a:pt x="0" y="0"/>
                  </a:moveTo>
                  <a:lnTo>
                    <a:pt x="0" y="1246"/>
                  </a:lnTo>
                  <a:lnTo>
                    <a:pt x="1216" y="1246"/>
                  </a:lnTo>
                  <a:lnTo>
                    <a:pt x="1216"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9" name="Google Shape;2159;p65"/>
            <p:cNvSpPr/>
            <p:nvPr/>
          </p:nvSpPr>
          <p:spPr>
            <a:xfrm>
              <a:off x="6229759" y="2486616"/>
              <a:ext cx="19029" cy="19044"/>
            </a:xfrm>
            <a:custGeom>
              <a:avLst/>
              <a:gdLst/>
              <a:ahLst/>
              <a:cxnLst/>
              <a:rect l="l" t="t" r="r" b="b"/>
              <a:pathLst>
                <a:path w="1247" h="1248" extrusionOk="0">
                  <a:moveTo>
                    <a:pt x="0" y="1"/>
                  </a:moveTo>
                  <a:lnTo>
                    <a:pt x="0" y="1247"/>
                  </a:lnTo>
                  <a:lnTo>
                    <a:pt x="1246" y="1247"/>
                  </a:lnTo>
                  <a:lnTo>
                    <a:pt x="1246"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0" name="Google Shape;2160;p65"/>
            <p:cNvSpPr/>
            <p:nvPr/>
          </p:nvSpPr>
          <p:spPr>
            <a:xfrm>
              <a:off x="6276134" y="2486616"/>
              <a:ext cx="19029" cy="19044"/>
            </a:xfrm>
            <a:custGeom>
              <a:avLst/>
              <a:gdLst/>
              <a:ahLst/>
              <a:cxnLst/>
              <a:rect l="l" t="t" r="r" b="b"/>
              <a:pathLst>
                <a:path w="1247" h="1248" extrusionOk="0">
                  <a:moveTo>
                    <a:pt x="1" y="1"/>
                  </a:moveTo>
                  <a:lnTo>
                    <a:pt x="1" y="1247"/>
                  </a:lnTo>
                  <a:lnTo>
                    <a:pt x="1247" y="1247"/>
                  </a:lnTo>
                  <a:lnTo>
                    <a:pt x="1247" y="1"/>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1" name="Google Shape;2161;p65"/>
            <p:cNvSpPr/>
            <p:nvPr/>
          </p:nvSpPr>
          <p:spPr>
            <a:xfrm>
              <a:off x="6322982" y="2486616"/>
              <a:ext cx="19029" cy="19044"/>
            </a:xfrm>
            <a:custGeom>
              <a:avLst/>
              <a:gdLst/>
              <a:ahLst/>
              <a:cxnLst/>
              <a:rect l="l" t="t" r="r" b="b"/>
              <a:pathLst>
                <a:path w="1247" h="1248" extrusionOk="0">
                  <a:moveTo>
                    <a:pt x="1" y="1"/>
                  </a:moveTo>
                  <a:lnTo>
                    <a:pt x="1" y="1247"/>
                  </a:lnTo>
                  <a:lnTo>
                    <a:pt x="1247" y="1247"/>
                  </a:lnTo>
                  <a:lnTo>
                    <a:pt x="1247"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2" name="Google Shape;2162;p65"/>
            <p:cNvSpPr/>
            <p:nvPr/>
          </p:nvSpPr>
          <p:spPr>
            <a:xfrm>
              <a:off x="6369831" y="2486616"/>
              <a:ext cx="18571" cy="19044"/>
            </a:xfrm>
            <a:custGeom>
              <a:avLst/>
              <a:gdLst/>
              <a:ahLst/>
              <a:cxnLst/>
              <a:rect l="l" t="t" r="r" b="b"/>
              <a:pathLst>
                <a:path w="1217" h="1248" extrusionOk="0">
                  <a:moveTo>
                    <a:pt x="1" y="1"/>
                  </a:moveTo>
                  <a:lnTo>
                    <a:pt x="1" y="1247"/>
                  </a:lnTo>
                  <a:lnTo>
                    <a:pt x="1216" y="1247"/>
                  </a:lnTo>
                  <a:lnTo>
                    <a:pt x="1216"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3" name="Google Shape;2163;p65"/>
            <p:cNvSpPr/>
            <p:nvPr/>
          </p:nvSpPr>
          <p:spPr>
            <a:xfrm>
              <a:off x="6416221" y="2486616"/>
              <a:ext cx="19029" cy="19044"/>
            </a:xfrm>
            <a:custGeom>
              <a:avLst/>
              <a:gdLst/>
              <a:ahLst/>
              <a:cxnLst/>
              <a:rect l="l" t="t" r="r" b="b"/>
              <a:pathLst>
                <a:path w="1247" h="1248" extrusionOk="0">
                  <a:moveTo>
                    <a:pt x="0" y="1"/>
                  </a:moveTo>
                  <a:lnTo>
                    <a:pt x="0" y="1247"/>
                  </a:lnTo>
                  <a:lnTo>
                    <a:pt x="1246" y="1247"/>
                  </a:lnTo>
                  <a:lnTo>
                    <a:pt x="1246"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4" name="Google Shape;2164;p65"/>
            <p:cNvSpPr/>
            <p:nvPr/>
          </p:nvSpPr>
          <p:spPr>
            <a:xfrm>
              <a:off x="6136520" y="2526979"/>
              <a:ext cx="19029" cy="19029"/>
            </a:xfrm>
            <a:custGeom>
              <a:avLst/>
              <a:gdLst/>
              <a:ahLst/>
              <a:cxnLst/>
              <a:rect l="l" t="t" r="r" b="b"/>
              <a:pathLst>
                <a:path w="1247" h="1247" extrusionOk="0">
                  <a:moveTo>
                    <a:pt x="0" y="0"/>
                  </a:moveTo>
                  <a:lnTo>
                    <a:pt x="0" y="1246"/>
                  </a:lnTo>
                  <a:lnTo>
                    <a:pt x="1247" y="1246"/>
                  </a:lnTo>
                  <a:lnTo>
                    <a:pt x="1247"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5" name="Google Shape;2165;p65"/>
            <p:cNvSpPr/>
            <p:nvPr/>
          </p:nvSpPr>
          <p:spPr>
            <a:xfrm>
              <a:off x="6183369" y="2526979"/>
              <a:ext cx="18571" cy="19029"/>
            </a:xfrm>
            <a:custGeom>
              <a:avLst/>
              <a:gdLst/>
              <a:ahLst/>
              <a:cxnLst/>
              <a:rect l="l" t="t" r="r" b="b"/>
              <a:pathLst>
                <a:path w="1217" h="1247" extrusionOk="0">
                  <a:moveTo>
                    <a:pt x="0" y="0"/>
                  </a:moveTo>
                  <a:lnTo>
                    <a:pt x="0" y="1246"/>
                  </a:lnTo>
                  <a:lnTo>
                    <a:pt x="1216" y="1246"/>
                  </a:lnTo>
                  <a:lnTo>
                    <a:pt x="1216"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6" name="Google Shape;2166;p65"/>
            <p:cNvSpPr/>
            <p:nvPr/>
          </p:nvSpPr>
          <p:spPr>
            <a:xfrm>
              <a:off x="6229759" y="2526979"/>
              <a:ext cx="19029" cy="19029"/>
            </a:xfrm>
            <a:custGeom>
              <a:avLst/>
              <a:gdLst/>
              <a:ahLst/>
              <a:cxnLst/>
              <a:rect l="l" t="t" r="r" b="b"/>
              <a:pathLst>
                <a:path w="1247" h="1247" extrusionOk="0">
                  <a:moveTo>
                    <a:pt x="0" y="0"/>
                  </a:moveTo>
                  <a:lnTo>
                    <a:pt x="0" y="1246"/>
                  </a:lnTo>
                  <a:lnTo>
                    <a:pt x="1246" y="1246"/>
                  </a:lnTo>
                  <a:lnTo>
                    <a:pt x="1246"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7" name="Google Shape;2167;p65"/>
            <p:cNvSpPr/>
            <p:nvPr/>
          </p:nvSpPr>
          <p:spPr>
            <a:xfrm>
              <a:off x="6277065" y="2526048"/>
              <a:ext cx="19029" cy="19029"/>
            </a:xfrm>
            <a:custGeom>
              <a:avLst/>
              <a:gdLst/>
              <a:ahLst/>
              <a:cxnLst/>
              <a:rect l="l" t="t" r="r" b="b"/>
              <a:pathLst>
                <a:path w="1247" h="1247" extrusionOk="0">
                  <a:moveTo>
                    <a:pt x="0" y="0"/>
                  </a:moveTo>
                  <a:lnTo>
                    <a:pt x="0" y="1247"/>
                  </a:lnTo>
                  <a:lnTo>
                    <a:pt x="1247" y="1247"/>
                  </a:lnTo>
                  <a:lnTo>
                    <a:pt x="1247"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8" name="Google Shape;2168;p65"/>
            <p:cNvSpPr/>
            <p:nvPr/>
          </p:nvSpPr>
          <p:spPr>
            <a:xfrm>
              <a:off x="6322982" y="2526979"/>
              <a:ext cx="19029" cy="19029"/>
            </a:xfrm>
            <a:custGeom>
              <a:avLst/>
              <a:gdLst/>
              <a:ahLst/>
              <a:cxnLst/>
              <a:rect l="l" t="t" r="r" b="b"/>
              <a:pathLst>
                <a:path w="1247" h="1247" extrusionOk="0">
                  <a:moveTo>
                    <a:pt x="1" y="0"/>
                  </a:moveTo>
                  <a:lnTo>
                    <a:pt x="1" y="1246"/>
                  </a:lnTo>
                  <a:lnTo>
                    <a:pt x="1247" y="1246"/>
                  </a:lnTo>
                  <a:lnTo>
                    <a:pt x="1247"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9" name="Google Shape;2169;p65"/>
            <p:cNvSpPr/>
            <p:nvPr/>
          </p:nvSpPr>
          <p:spPr>
            <a:xfrm>
              <a:off x="6369831" y="2526979"/>
              <a:ext cx="18571" cy="19029"/>
            </a:xfrm>
            <a:custGeom>
              <a:avLst/>
              <a:gdLst/>
              <a:ahLst/>
              <a:cxnLst/>
              <a:rect l="l" t="t" r="r" b="b"/>
              <a:pathLst>
                <a:path w="1217" h="1247" extrusionOk="0">
                  <a:moveTo>
                    <a:pt x="1" y="0"/>
                  </a:moveTo>
                  <a:lnTo>
                    <a:pt x="1" y="1246"/>
                  </a:lnTo>
                  <a:lnTo>
                    <a:pt x="1216" y="1246"/>
                  </a:lnTo>
                  <a:lnTo>
                    <a:pt x="1216" y="0"/>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0" name="Google Shape;2170;p65"/>
            <p:cNvSpPr/>
            <p:nvPr/>
          </p:nvSpPr>
          <p:spPr>
            <a:xfrm>
              <a:off x="6416221" y="2526979"/>
              <a:ext cx="19029" cy="19029"/>
            </a:xfrm>
            <a:custGeom>
              <a:avLst/>
              <a:gdLst/>
              <a:ahLst/>
              <a:cxnLst/>
              <a:rect l="l" t="t" r="r" b="b"/>
              <a:pathLst>
                <a:path w="1247" h="1247" extrusionOk="0">
                  <a:moveTo>
                    <a:pt x="0" y="0"/>
                  </a:moveTo>
                  <a:lnTo>
                    <a:pt x="0" y="1246"/>
                  </a:lnTo>
                  <a:lnTo>
                    <a:pt x="1246" y="1246"/>
                  </a:lnTo>
                  <a:lnTo>
                    <a:pt x="1246"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1" name="Google Shape;2171;p65"/>
            <p:cNvSpPr/>
            <p:nvPr/>
          </p:nvSpPr>
          <p:spPr>
            <a:xfrm>
              <a:off x="6136520" y="2567326"/>
              <a:ext cx="19029" cy="18571"/>
            </a:xfrm>
            <a:custGeom>
              <a:avLst/>
              <a:gdLst/>
              <a:ahLst/>
              <a:cxnLst/>
              <a:rect l="l" t="t" r="r" b="b"/>
              <a:pathLst>
                <a:path w="1247" h="1217" extrusionOk="0">
                  <a:moveTo>
                    <a:pt x="0" y="1"/>
                  </a:moveTo>
                  <a:lnTo>
                    <a:pt x="0" y="1216"/>
                  </a:lnTo>
                  <a:lnTo>
                    <a:pt x="1247" y="1216"/>
                  </a:lnTo>
                  <a:lnTo>
                    <a:pt x="1247"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2" name="Google Shape;2172;p65"/>
            <p:cNvSpPr/>
            <p:nvPr/>
          </p:nvSpPr>
          <p:spPr>
            <a:xfrm>
              <a:off x="6183369" y="2567326"/>
              <a:ext cx="18571" cy="18571"/>
            </a:xfrm>
            <a:custGeom>
              <a:avLst/>
              <a:gdLst/>
              <a:ahLst/>
              <a:cxnLst/>
              <a:rect l="l" t="t" r="r" b="b"/>
              <a:pathLst>
                <a:path w="1217" h="1217" extrusionOk="0">
                  <a:moveTo>
                    <a:pt x="0" y="1"/>
                  </a:moveTo>
                  <a:lnTo>
                    <a:pt x="0" y="1216"/>
                  </a:lnTo>
                  <a:lnTo>
                    <a:pt x="1216" y="1216"/>
                  </a:lnTo>
                  <a:lnTo>
                    <a:pt x="1216" y="1"/>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3" name="Google Shape;2173;p65"/>
            <p:cNvSpPr/>
            <p:nvPr/>
          </p:nvSpPr>
          <p:spPr>
            <a:xfrm>
              <a:off x="6229759" y="2567326"/>
              <a:ext cx="19029" cy="18571"/>
            </a:xfrm>
            <a:custGeom>
              <a:avLst/>
              <a:gdLst/>
              <a:ahLst/>
              <a:cxnLst/>
              <a:rect l="l" t="t" r="r" b="b"/>
              <a:pathLst>
                <a:path w="1247" h="1217" extrusionOk="0">
                  <a:moveTo>
                    <a:pt x="0" y="1"/>
                  </a:moveTo>
                  <a:lnTo>
                    <a:pt x="0" y="1216"/>
                  </a:lnTo>
                  <a:lnTo>
                    <a:pt x="1246" y="1216"/>
                  </a:lnTo>
                  <a:lnTo>
                    <a:pt x="1246"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4" name="Google Shape;2174;p65"/>
            <p:cNvSpPr/>
            <p:nvPr/>
          </p:nvSpPr>
          <p:spPr>
            <a:xfrm>
              <a:off x="6276134" y="2567326"/>
              <a:ext cx="19029" cy="18571"/>
            </a:xfrm>
            <a:custGeom>
              <a:avLst/>
              <a:gdLst/>
              <a:ahLst/>
              <a:cxnLst/>
              <a:rect l="l" t="t" r="r" b="b"/>
              <a:pathLst>
                <a:path w="1247" h="1217" extrusionOk="0">
                  <a:moveTo>
                    <a:pt x="1" y="1"/>
                  </a:moveTo>
                  <a:lnTo>
                    <a:pt x="1" y="1216"/>
                  </a:lnTo>
                  <a:lnTo>
                    <a:pt x="1247" y="1216"/>
                  </a:lnTo>
                  <a:lnTo>
                    <a:pt x="1247"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5" name="Google Shape;2175;p65"/>
            <p:cNvSpPr/>
            <p:nvPr/>
          </p:nvSpPr>
          <p:spPr>
            <a:xfrm>
              <a:off x="6322982" y="2567326"/>
              <a:ext cx="19029" cy="18571"/>
            </a:xfrm>
            <a:custGeom>
              <a:avLst/>
              <a:gdLst/>
              <a:ahLst/>
              <a:cxnLst/>
              <a:rect l="l" t="t" r="r" b="b"/>
              <a:pathLst>
                <a:path w="1247" h="1217" extrusionOk="0">
                  <a:moveTo>
                    <a:pt x="1" y="1"/>
                  </a:moveTo>
                  <a:lnTo>
                    <a:pt x="1" y="1216"/>
                  </a:lnTo>
                  <a:lnTo>
                    <a:pt x="1247" y="1216"/>
                  </a:lnTo>
                  <a:lnTo>
                    <a:pt x="1247"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6" name="Google Shape;2176;p65"/>
            <p:cNvSpPr/>
            <p:nvPr/>
          </p:nvSpPr>
          <p:spPr>
            <a:xfrm>
              <a:off x="6370288" y="2566395"/>
              <a:ext cx="19044" cy="19044"/>
            </a:xfrm>
            <a:custGeom>
              <a:avLst/>
              <a:gdLst/>
              <a:ahLst/>
              <a:cxnLst/>
              <a:rect l="l" t="t" r="r" b="b"/>
              <a:pathLst>
                <a:path w="1248" h="1248" extrusionOk="0">
                  <a:moveTo>
                    <a:pt x="1" y="1"/>
                  </a:moveTo>
                  <a:lnTo>
                    <a:pt x="1" y="1247"/>
                  </a:lnTo>
                  <a:lnTo>
                    <a:pt x="1247" y="1247"/>
                  </a:lnTo>
                  <a:lnTo>
                    <a:pt x="1247"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7" name="Google Shape;2177;p65"/>
            <p:cNvSpPr/>
            <p:nvPr/>
          </p:nvSpPr>
          <p:spPr>
            <a:xfrm>
              <a:off x="6416221" y="2567326"/>
              <a:ext cx="19029" cy="18571"/>
            </a:xfrm>
            <a:custGeom>
              <a:avLst/>
              <a:gdLst/>
              <a:ahLst/>
              <a:cxnLst/>
              <a:rect l="l" t="t" r="r" b="b"/>
              <a:pathLst>
                <a:path w="1247" h="1217" extrusionOk="0">
                  <a:moveTo>
                    <a:pt x="0" y="1"/>
                  </a:moveTo>
                  <a:lnTo>
                    <a:pt x="0" y="1216"/>
                  </a:lnTo>
                  <a:lnTo>
                    <a:pt x="1246" y="1216"/>
                  </a:lnTo>
                  <a:lnTo>
                    <a:pt x="1246"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8" name="Google Shape;2178;p65"/>
            <p:cNvSpPr/>
            <p:nvPr/>
          </p:nvSpPr>
          <p:spPr>
            <a:xfrm>
              <a:off x="6972814" y="1859979"/>
              <a:ext cx="873894" cy="696238"/>
            </a:xfrm>
            <a:custGeom>
              <a:avLst/>
              <a:gdLst/>
              <a:ahLst/>
              <a:cxnLst/>
              <a:rect l="l" t="t" r="r" b="b"/>
              <a:pathLst>
                <a:path w="57267" h="45625" extrusionOk="0">
                  <a:moveTo>
                    <a:pt x="1" y="0"/>
                  </a:moveTo>
                  <a:lnTo>
                    <a:pt x="1" y="122"/>
                  </a:lnTo>
                  <a:lnTo>
                    <a:pt x="1" y="45563"/>
                  </a:lnTo>
                  <a:lnTo>
                    <a:pt x="1" y="45624"/>
                  </a:lnTo>
                  <a:lnTo>
                    <a:pt x="62" y="45624"/>
                  </a:lnTo>
                  <a:lnTo>
                    <a:pt x="41400" y="45594"/>
                  </a:lnTo>
                  <a:lnTo>
                    <a:pt x="53041" y="45563"/>
                  </a:lnTo>
                  <a:lnTo>
                    <a:pt x="41339" y="45533"/>
                  </a:lnTo>
                  <a:lnTo>
                    <a:pt x="183" y="45503"/>
                  </a:lnTo>
                  <a:lnTo>
                    <a:pt x="183" y="45503"/>
                  </a:lnTo>
                  <a:lnTo>
                    <a:pt x="183" y="244"/>
                  </a:lnTo>
                  <a:lnTo>
                    <a:pt x="57084" y="244"/>
                  </a:lnTo>
                  <a:cubicBezTo>
                    <a:pt x="57115" y="13894"/>
                    <a:pt x="57145" y="25240"/>
                    <a:pt x="57145" y="33132"/>
                  </a:cubicBezTo>
                  <a:lnTo>
                    <a:pt x="57145" y="42341"/>
                  </a:lnTo>
                  <a:lnTo>
                    <a:pt x="57145" y="44773"/>
                  </a:lnTo>
                  <a:lnTo>
                    <a:pt x="57145" y="45624"/>
                  </a:lnTo>
                  <a:cubicBezTo>
                    <a:pt x="57145" y="45624"/>
                    <a:pt x="57206" y="45259"/>
                    <a:pt x="57206" y="44712"/>
                  </a:cubicBezTo>
                  <a:lnTo>
                    <a:pt x="57206" y="42311"/>
                  </a:lnTo>
                  <a:cubicBezTo>
                    <a:pt x="57236" y="40183"/>
                    <a:pt x="57236" y="37083"/>
                    <a:pt x="57236" y="33132"/>
                  </a:cubicBezTo>
                  <a:cubicBezTo>
                    <a:pt x="57236" y="25168"/>
                    <a:pt x="57266" y="13800"/>
                    <a:pt x="57266" y="92"/>
                  </a:cubicBezTo>
                  <a:lnTo>
                    <a:pt x="57266"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9" name="Google Shape;2179;p65"/>
            <p:cNvSpPr/>
            <p:nvPr/>
          </p:nvSpPr>
          <p:spPr>
            <a:xfrm>
              <a:off x="7085998" y="1991246"/>
              <a:ext cx="31558" cy="351606"/>
            </a:xfrm>
            <a:custGeom>
              <a:avLst/>
              <a:gdLst/>
              <a:ahLst/>
              <a:cxnLst/>
              <a:rect l="l" t="t" r="r" b="b"/>
              <a:pathLst>
                <a:path w="2068" h="23041" extrusionOk="0">
                  <a:moveTo>
                    <a:pt x="0" y="0"/>
                  </a:moveTo>
                  <a:lnTo>
                    <a:pt x="0" y="23040"/>
                  </a:lnTo>
                  <a:lnTo>
                    <a:pt x="2067" y="23040"/>
                  </a:lnTo>
                  <a:lnTo>
                    <a:pt x="2067"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0" name="Google Shape;2180;p65"/>
            <p:cNvSpPr/>
            <p:nvPr/>
          </p:nvSpPr>
          <p:spPr>
            <a:xfrm>
              <a:off x="7146763" y="2110457"/>
              <a:ext cx="31558" cy="232395"/>
            </a:xfrm>
            <a:custGeom>
              <a:avLst/>
              <a:gdLst/>
              <a:ahLst/>
              <a:cxnLst/>
              <a:rect l="l" t="t" r="r" b="b"/>
              <a:pathLst>
                <a:path w="2068" h="15229" extrusionOk="0">
                  <a:moveTo>
                    <a:pt x="0" y="0"/>
                  </a:moveTo>
                  <a:lnTo>
                    <a:pt x="0" y="15228"/>
                  </a:lnTo>
                  <a:lnTo>
                    <a:pt x="2067" y="15228"/>
                  </a:lnTo>
                  <a:lnTo>
                    <a:pt x="2067" y="0"/>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1" name="Google Shape;2181;p65"/>
            <p:cNvSpPr/>
            <p:nvPr/>
          </p:nvSpPr>
          <p:spPr>
            <a:xfrm>
              <a:off x="7207528" y="2034844"/>
              <a:ext cx="31558" cy="309854"/>
            </a:xfrm>
            <a:custGeom>
              <a:avLst/>
              <a:gdLst/>
              <a:ahLst/>
              <a:cxnLst/>
              <a:rect l="l" t="t" r="r" b="b"/>
              <a:pathLst>
                <a:path w="2068" h="20305" extrusionOk="0">
                  <a:moveTo>
                    <a:pt x="0" y="1"/>
                  </a:moveTo>
                  <a:lnTo>
                    <a:pt x="0" y="20305"/>
                  </a:lnTo>
                  <a:lnTo>
                    <a:pt x="2067" y="20305"/>
                  </a:lnTo>
                  <a:lnTo>
                    <a:pt x="2067"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2" name="Google Shape;2182;p65"/>
            <p:cNvSpPr/>
            <p:nvPr/>
          </p:nvSpPr>
          <p:spPr>
            <a:xfrm>
              <a:off x="7268278" y="2004690"/>
              <a:ext cx="31558" cy="338619"/>
            </a:xfrm>
            <a:custGeom>
              <a:avLst/>
              <a:gdLst/>
              <a:ahLst/>
              <a:cxnLst/>
              <a:rect l="l" t="t" r="r" b="b"/>
              <a:pathLst>
                <a:path w="2068" h="22190" extrusionOk="0">
                  <a:moveTo>
                    <a:pt x="1" y="1"/>
                  </a:moveTo>
                  <a:lnTo>
                    <a:pt x="1" y="22190"/>
                  </a:lnTo>
                  <a:lnTo>
                    <a:pt x="2068" y="22190"/>
                  </a:lnTo>
                  <a:lnTo>
                    <a:pt x="2068" y="1"/>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3" name="Google Shape;2183;p65"/>
            <p:cNvSpPr/>
            <p:nvPr/>
          </p:nvSpPr>
          <p:spPr>
            <a:xfrm>
              <a:off x="7329044" y="2117873"/>
              <a:ext cx="31558" cy="224978"/>
            </a:xfrm>
            <a:custGeom>
              <a:avLst/>
              <a:gdLst/>
              <a:ahLst/>
              <a:cxnLst/>
              <a:rect l="l" t="t" r="r" b="b"/>
              <a:pathLst>
                <a:path w="2068" h="14743" extrusionOk="0">
                  <a:moveTo>
                    <a:pt x="1" y="0"/>
                  </a:moveTo>
                  <a:lnTo>
                    <a:pt x="1" y="14742"/>
                  </a:lnTo>
                  <a:lnTo>
                    <a:pt x="2068" y="14742"/>
                  </a:lnTo>
                  <a:lnTo>
                    <a:pt x="2068"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4" name="Google Shape;2184;p65"/>
            <p:cNvSpPr/>
            <p:nvPr/>
          </p:nvSpPr>
          <p:spPr>
            <a:xfrm>
              <a:off x="7390282" y="2161929"/>
              <a:ext cx="31542" cy="180923"/>
            </a:xfrm>
            <a:custGeom>
              <a:avLst/>
              <a:gdLst/>
              <a:ahLst/>
              <a:cxnLst/>
              <a:rect l="l" t="t" r="r" b="b"/>
              <a:pathLst>
                <a:path w="2067" h="11856" extrusionOk="0">
                  <a:moveTo>
                    <a:pt x="0" y="1"/>
                  </a:moveTo>
                  <a:lnTo>
                    <a:pt x="0" y="11855"/>
                  </a:lnTo>
                  <a:lnTo>
                    <a:pt x="2067" y="11855"/>
                  </a:lnTo>
                  <a:lnTo>
                    <a:pt x="2067" y="1"/>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5" name="Google Shape;2185;p65"/>
            <p:cNvSpPr/>
            <p:nvPr/>
          </p:nvSpPr>
          <p:spPr>
            <a:xfrm>
              <a:off x="7451032" y="2026954"/>
              <a:ext cx="31558" cy="315897"/>
            </a:xfrm>
            <a:custGeom>
              <a:avLst/>
              <a:gdLst/>
              <a:ahLst/>
              <a:cxnLst/>
              <a:rect l="l" t="t" r="r" b="b"/>
              <a:pathLst>
                <a:path w="2068" h="20701" extrusionOk="0">
                  <a:moveTo>
                    <a:pt x="1" y="1"/>
                  </a:moveTo>
                  <a:lnTo>
                    <a:pt x="1" y="20700"/>
                  </a:lnTo>
                  <a:lnTo>
                    <a:pt x="2068" y="20700"/>
                  </a:lnTo>
                  <a:lnTo>
                    <a:pt x="2068"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6" name="Google Shape;2186;p65"/>
            <p:cNvSpPr/>
            <p:nvPr/>
          </p:nvSpPr>
          <p:spPr>
            <a:xfrm>
              <a:off x="7511797" y="2084011"/>
              <a:ext cx="31558" cy="258840"/>
            </a:xfrm>
            <a:custGeom>
              <a:avLst/>
              <a:gdLst/>
              <a:ahLst/>
              <a:cxnLst/>
              <a:rect l="l" t="t" r="r" b="b"/>
              <a:pathLst>
                <a:path w="2068" h="16962" extrusionOk="0">
                  <a:moveTo>
                    <a:pt x="1" y="0"/>
                  </a:moveTo>
                  <a:lnTo>
                    <a:pt x="1" y="16961"/>
                  </a:lnTo>
                  <a:lnTo>
                    <a:pt x="2068" y="16961"/>
                  </a:lnTo>
                  <a:lnTo>
                    <a:pt x="2068" y="0"/>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7" name="Google Shape;2187;p65"/>
            <p:cNvSpPr/>
            <p:nvPr/>
          </p:nvSpPr>
          <p:spPr>
            <a:xfrm>
              <a:off x="7572563" y="2038552"/>
              <a:ext cx="31558" cy="304300"/>
            </a:xfrm>
            <a:custGeom>
              <a:avLst/>
              <a:gdLst/>
              <a:ahLst/>
              <a:cxnLst/>
              <a:rect l="l" t="t" r="r" b="b"/>
              <a:pathLst>
                <a:path w="2068" h="19941" extrusionOk="0">
                  <a:moveTo>
                    <a:pt x="1" y="1"/>
                  </a:moveTo>
                  <a:lnTo>
                    <a:pt x="1" y="19940"/>
                  </a:lnTo>
                  <a:lnTo>
                    <a:pt x="2067" y="19940"/>
                  </a:lnTo>
                  <a:lnTo>
                    <a:pt x="2067"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8" name="Google Shape;2188;p65"/>
            <p:cNvSpPr/>
            <p:nvPr/>
          </p:nvSpPr>
          <p:spPr>
            <a:xfrm>
              <a:off x="7633328" y="2135499"/>
              <a:ext cx="31558" cy="207353"/>
            </a:xfrm>
            <a:custGeom>
              <a:avLst/>
              <a:gdLst/>
              <a:ahLst/>
              <a:cxnLst/>
              <a:rect l="l" t="t" r="r" b="b"/>
              <a:pathLst>
                <a:path w="2068" h="13588" extrusionOk="0">
                  <a:moveTo>
                    <a:pt x="0" y="0"/>
                  </a:moveTo>
                  <a:lnTo>
                    <a:pt x="0" y="13587"/>
                  </a:lnTo>
                  <a:lnTo>
                    <a:pt x="2067" y="13587"/>
                  </a:lnTo>
                  <a:lnTo>
                    <a:pt x="2067" y="0"/>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9" name="Google Shape;2189;p65"/>
            <p:cNvSpPr/>
            <p:nvPr/>
          </p:nvSpPr>
          <p:spPr>
            <a:xfrm>
              <a:off x="7694093" y="2096067"/>
              <a:ext cx="31558" cy="246785"/>
            </a:xfrm>
            <a:custGeom>
              <a:avLst/>
              <a:gdLst/>
              <a:ahLst/>
              <a:cxnLst/>
              <a:rect l="l" t="t" r="r" b="b"/>
              <a:pathLst>
                <a:path w="2068" h="16172" extrusionOk="0">
                  <a:moveTo>
                    <a:pt x="0" y="1"/>
                  </a:moveTo>
                  <a:lnTo>
                    <a:pt x="0" y="16171"/>
                  </a:lnTo>
                  <a:lnTo>
                    <a:pt x="2067" y="16171"/>
                  </a:lnTo>
                  <a:lnTo>
                    <a:pt x="2067"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0" name="Google Shape;2190;p65"/>
            <p:cNvSpPr/>
            <p:nvPr/>
          </p:nvSpPr>
          <p:spPr>
            <a:xfrm>
              <a:off x="7071150" y="2366016"/>
              <a:ext cx="667488" cy="2808"/>
            </a:xfrm>
            <a:custGeom>
              <a:avLst/>
              <a:gdLst/>
              <a:ahLst/>
              <a:cxnLst/>
              <a:rect l="l" t="t" r="r" b="b"/>
              <a:pathLst>
                <a:path w="43741" h="184" extrusionOk="0">
                  <a:moveTo>
                    <a:pt x="21855" y="1"/>
                  </a:moveTo>
                  <a:cubicBezTo>
                    <a:pt x="9788" y="1"/>
                    <a:pt x="1" y="62"/>
                    <a:pt x="1" y="92"/>
                  </a:cubicBezTo>
                  <a:cubicBezTo>
                    <a:pt x="1" y="153"/>
                    <a:pt x="9788" y="183"/>
                    <a:pt x="21855" y="183"/>
                  </a:cubicBezTo>
                  <a:cubicBezTo>
                    <a:pt x="33953" y="183"/>
                    <a:pt x="43740" y="153"/>
                    <a:pt x="43740" y="92"/>
                  </a:cubicBezTo>
                  <a:cubicBezTo>
                    <a:pt x="43740" y="62"/>
                    <a:pt x="33953" y="1"/>
                    <a:pt x="21855"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1" name="Google Shape;2191;p65"/>
            <p:cNvSpPr/>
            <p:nvPr/>
          </p:nvSpPr>
          <p:spPr>
            <a:xfrm>
              <a:off x="7084136" y="2393850"/>
              <a:ext cx="46863" cy="2808"/>
            </a:xfrm>
            <a:custGeom>
              <a:avLst/>
              <a:gdLst/>
              <a:ahLst/>
              <a:cxnLst/>
              <a:rect l="l" t="t" r="r" b="b"/>
              <a:pathLst>
                <a:path w="3071" h="184" extrusionOk="0">
                  <a:moveTo>
                    <a:pt x="1524" y="1"/>
                  </a:moveTo>
                  <a:cubicBezTo>
                    <a:pt x="1012" y="1"/>
                    <a:pt x="502" y="31"/>
                    <a:pt x="1" y="92"/>
                  </a:cubicBezTo>
                  <a:cubicBezTo>
                    <a:pt x="502" y="153"/>
                    <a:pt x="1012" y="183"/>
                    <a:pt x="1524" y="183"/>
                  </a:cubicBezTo>
                  <a:cubicBezTo>
                    <a:pt x="2037" y="183"/>
                    <a:pt x="2554" y="153"/>
                    <a:pt x="3071" y="92"/>
                  </a:cubicBezTo>
                  <a:cubicBezTo>
                    <a:pt x="2554" y="31"/>
                    <a:pt x="2037" y="1"/>
                    <a:pt x="1524"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2" name="Google Shape;2192;p65"/>
            <p:cNvSpPr/>
            <p:nvPr/>
          </p:nvSpPr>
          <p:spPr>
            <a:xfrm>
              <a:off x="7152791" y="2395239"/>
              <a:ext cx="55668" cy="2457"/>
            </a:xfrm>
            <a:custGeom>
              <a:avLst/>
              <a:gdLst/>
              <a:ahLst/>
              <a:cxnLst/>
              <a:rect l="l" t="t" r="r" b="b"/>
              <a:pathLst>
                <a:path w="3648" h="161" extrusionOk="0">
                  <a:moveTo>
                    <a:pt x="1824" y="1"/>
                  </a:moveTo>
                  <a:cubicBezTo>
                    <a:pt x="1216" y="1"/>
                    <a:pt x="608" y="31"/>
                    <a:pt x="0" y="92"/>
                  </a:cubicBezTo>
                  <a:cubicBezTo>
                    <a:pt x="608" y="138"/>
                    <a:pt x="1216" y="160"/>
                    <a:pt x="1824" y="160"/>
                  </a:cubicBezTo>
                  <a:cubicBezTo>
                    <a:pt x="2432" y="160"/>
                    <a:pt x="3040" y="138"/>
                    <a:pt x="3648" y="92"/>
                  </a:cubicBezTo>
                  <a:cubicBezTo>
                    <a:pt x="3040" y="31"/>
                    <a:pt x="2432" y="1"/>
                    <a:pt x="1824"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3" name="Google Shape;2193;p65"/>
            <p:cNvSpPr/>
            <p:nvPr/>
          </p:nvSpPr>
          <p:spPr>
            <a:xfrm>
              <a:off x="7218653" y="2395239"/>
              <a:ext cx="56142" cy="2457"/>
            </a:xfrm>
            <a:custGeom>
              <a:avLst/>
              <a:gdLst/>
              <a:ahLst/>
              <a:cxnLst/>
              <a:rect l="l" t="t" r="r" b="b"/>
              <a:pathLst>
                <a:path w="3679" h="161" extrusionOk="0">
                  <a:moveTo>
                    <a:pt x="1840" y="1"/>
                  </a:moveTo>
                  <a:cubicBezTo>
                    <a:pt x="1224" y="1"/>
                    <a:pt x="609" y="31"/>
                    <a:pt x="1" y="92"/>
                  </a:cubicBezTo>
                  <a:cubicBezTo>
                    <a:pt x="609" y="138"/>
                    <a:pt x="1224" y="160"/>
                    <a:pt x="1840" y="160"/>
                  </a:cubicBezTo>
                  <a:cubicBezTo>
                    <a:pt x="2455" y="160"/>
                    <a:pt x="3071" y="138"/>
                    <a:pt x="3679" y="92"/>
                  </a:cubicBezTo>
                  <a:cubicBezTo>
                    <a:pt x="3071" y="31"/>
                    <a:pt x="2455" y="1"/>
                    <a:pt x="1840"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4" name="Google Shape;2194;p65"/>
            <p:cNvSpPr/>
            <p:nvPr/>
          </p:nvSpPr>
          <p:spPr>
            <a:xfrm>
              <a:off x="7284988" y="2395239"/>
              <a:ext cx="55668" cy="2457"/>
            </a:xfrm>
            <a:custGeom>
              <a:avLst/>
              <a:gdLst/>
              <a:ahLst/>
              <a:cxnLst/>
              <a:rect l="l" t="t" r="r" b="b"/>
              <a:pathLst>
                <a:path w="3648" h="161" extrusionOk="0">
                  <a:moveTo>
                    <a:pt x="1824" y="1"/>
                  </a:moveTo>
                  <a:cubicBezTo>
                    <a:pt x="1216" y="1"/>
                    <a:pt x="608" y="31"/>
                    <a:pt x="0" y="92"/>
                  </a:cubicBezTo>
                  <a:cubicBezTo>
                    <a:pt x="608" y="138"/>
                    <a:pt x="1216" y="160"/>
                    <a:pt x="1824" y="160"/>
                  </a:cubicBezTo>
                  <a:cubicBezTo>
                    <a:pt x="2432" y="160"/>
                    <a:pt x="3040" y="138"/>
                    <a:pt x="3648" y="92"/>
                  </a:cubicBezTo>
                  <a:cubicBezTo>
                    <a:pt x="3040" y="31"/>
                    <a:pt x="2432" y="1"/>
                    <a:pt x="1824"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5" name="Google Shape;2195;p65"/>
            <p:cNvSpPr/>
            <p:nvPr/>
          </p:nvSpPr>
          <p:spPr>
            <a:xfrm>
              <a:off x="7350850" y="2395239"/>
              <a:ext cx="56142" cy="2457"/>
            </a:xfrm>
            <a:custGeom>
              <a:avLst/>
              <a:gdLst/>
              <a:ahLst/>
              <a:cxnLst/>
              <a:rect l="l" t="t" r="r" b="b"/>
              <a:pathLst>
                <a:path w="3679" h="161" extrusionOk="0">
                  <a:moveTo>
                    <a:pt x="1851" y="1"/>
                  </a:moveTo>
                  <a:cubicBezTo>
                    <a:pt x="1239" y="1"/>
                    <a:pt x="624" y="31"/>
                    <a:pt x="0" y="92"/>
                  </a:cubicBezTo>
                  <a:cubicBezTo>
                    <a:pt x="624" y="138"/>
                    <a:pt x="1239" y="160"/>
                    <a:pt x="1851" y="160"/>
                  </a:cubicBezTo>
                  <a:cubicBezTo>
                    <a:pt x="2462" y="160"/>
                    <a:pt x="3070" y="138"/>
                    <a:pt x="3678" y="92"/>
                  </a:cubicBezTo>
                  <a:cubicBezTo>
                    <a:pt x="3070" y="31"/>
                    <a:pt x="2462" y="1"/>
                    <a:pt x="1851"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6" name="Google Shape;2196;p65"/>
            <p:cNvSpPr/>
            <p:nvPr/>
          </p:nvSpPr>
          <p:spPr>
            <a:xfrm>
              <a:off x="7417643" y="2395239"/>
              <a:ext cx="55668" cy="2457"/>
            </a:xfrm>
            <a:custGeom>
              <a:avLst/>
              <a:gdLst/>
              <a:ahLst/>
              <a:cxnLst/>
              <a:rect l="l" t="t" r="r" b="b"/>
              <a:pathLst>
                <a:path w="3648" h="161" extrusionOk="0">
                  <a:moveTo>
                    <a:pt x="1824" y="1"/>
                  </a:moveTo>
                  <a:cubicBezTo>
                    <a:pt x="1216" y="1"/>
                    <a:pt x="608" y="31"/>
                    <a:pt x="0" y="92"/>
                  </a:cubicBezTo>
                  <a:cubicBezTo>
                    <a:pt x="608" y="138"/>
                    <a:pt x="1216" y="160"/>
                    <a:pt x="1824" y="160"/>
                  </a:cubicBezTo>
                  <a:cubicBezTo>
                    <a:pt x="2432" y="160"/>
                    <a:pt x="3040" y="138"/>
                    <a:pt x="3648" y="92"/>
                  </a:cubicBezTo>
                  <a:cubicBezTo>
                    <a:pt x="3040" y="31"/>
                    <a:pt x="2432" y="1"/>
                    <a:pt x="1824"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7" name="Google Shape;2197;p65"/>
            <p:cNvSpPr/>
            <p:nvPr/>
          </p:nvSpPr>
          <p:spPr>
            <a:xfrm>
              <a:off x="7483505" y="2395239"/>
              <a:ext cx="55684" cy="2457"/>
            </a:xfrm>
            <a:custGeom>
              <a:avLst/>
              <a:gdLst/>
              <a:ahLst/>
              <a:cxnLst/>
              <a:rect l="l" t="t" r="r" b="b"/>
              <a:pathLst>
                <a:path w="3649" h="161" extrusionOk="0">
                  <a:moveTo>
                    <a:pt x="1824" y="1"/>
                  </a:moveTo>
                  <a:cubicBezTo>
                    <a:pt x="1216" y="1"/>
                    <a:pt x="609" y="31"/>
                    <a:pt x="1" y="92"/>
                  </a:cubicBezTo>
                  <a:cubicBezTo>
                    <a:pt x="609" y="138"/>
                    <a:pt x="1216" y="160"/>
                    <a:pt x="1824" y="160"/>
                  </a:cubicBezTo>
                  <a:cubicBezTo>
                    <a:pt x="2432" y="160"/>
                    <a:pt x="3040" y="138"/>
                    <a:pt x="3648" y="92"/>
                  </a:cubicBezTo>
                  <a:cubicBezTo>
                    <a:pt x="3040" y="31"/>
                    <a:pt x="2432" y="1"/>
                    <a:pt x="1824"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8" name="Google Shape;2198;p65"/>
            <p:cNvSpPr/>
            <p:nvPr/>
          </p:nvSpPr>
          <p:spPr>
            <a:xfrm>
              <a:off x="7549368" y="2395239"/>
              <a:ext cx="56142" cy="2457"/>
            </a:xfrm>
            <a:custGeom>
              <a:avLst/>
              <a:gdLst/>
              <a:ahLst/>
              <a:cxnLst/>
              <a:rect l="l" t="t" r="r" b="b"/>
              <a:pathLst>
                <a:path w="3679" h="161" extrusionOk="0">
                  <a:moveTo>
                    <a:pt x="1840" y="1"/>
                  </a:moveTo>
                  <a:cubicBezTo>
                    <a:pt x="1224" y="1"/>
                    <a:pt x="609" y="31"/>
                    <a:pt x="1" y="92"/>
                  </a:cubicBezTo>
                  <a:cubicBezTo>
                    <a:pt x="609" y="138"/>
                    <a:pt x="1224" y="160"/>
                    <a:pt x="1840" y="160"/>
                  </a:cubicBezTo>
                  <a:cubicBezTo>
                    <a:pt x="2455" y="160"/>
                    <a:pt x="3071" y="138"/>
                    <a:pt x="3679" y="92"/>
                  </a:cubicBezTo>
                  <a:cubicBezTo>
                    <a:pt x="3071" y="31"/>
                    <a:pt x="2455" y="1"/>
                    <a:pt x="1840"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9" name="Google Shape;2199;p65"/>
            <p:cNvSpPr/>
            <p:nvPr/>
          </p:nvSpPr>
          <p:spPr>
            <a:xfrm>
              <a:off x="7615703" y="2395239"/>
              <a:ext cx="56142" cy="2457"/>
            </a:xfrm>
            <a:custGeom>
              <a:avLst/>
              <a:gdLst/>
              <a:ahLst/>
              <a:cxnLst/>
              <a:rect l="l" t="t" r="r" b="b"/>
              <a:pathLst>
                <a:path w="3679" h="161" extrusionOk="0">
                  <a:moveTo>
                    <a:pt x="1828" y="1"/>
                  </a:moveTo>
                  <a:cubicBezTo>
                    <a:pt x="1216" y="1"/>
                    <a:pt x="608" y="31"/>
                    <a:pt x="0" y="92"/>
                  </a:cubicBezTo>
                  <a:cubicBezTo>
                    <a:pt x="608" y="138"/>
                    <a:pt x="1216" y="160"/>
                    <a:pt x="1828" y="160"/>
                  </a:cubicBezTo>
                  <a:cubicBezTo>
                    <a:pt x="2440" y="160"/>
                    <a:pt x="3055" y="138"/>
                    <a:pt x="3678" y="92"/>
                  </a:cubicBezTo>
                  <a:cubicBezTo>
                    <a:pt x="3055" y="31"/>
                    <a:pt x="2440" y="1"/>
                    <a:pt x="1828"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0" name="Google Shape;2200;p65"/>
            <p:cNvSpPr/>
            <p:nvPr/>
          </p:nvSpPr>
          <p:spPr>
            <a:xfrm>
              <a:off x="7682023" y="2395239"/>
              <a:ext cx="55684" cy="2457"/>
            </a:xfrm>
            <a:custGeom>
              <a:avLst/>
              <a:gdLst/>
              <a:ahLst/>
              <a:cxnLst/>
              <a:rect l="l" t="t" r="r" b="b"/>
              <a:pathLst>
                <a:path w="3649" h="161" extrusionOk="0">
                  <a:moveTo>
                    <a:pt x="1825" y="1"/>
                  </a:moveTo>
                  <a:cubicBezTo>
                    <a:pt x="1217" y="1"/>
                    <a:pt x="609" y="31"/>
                    <a:pt x="1" y="92"/>
                  </a:cubicBezTo>
                  <a:cubicBezTo>
                    <a:pt x="609" y="138"/>
                    <a:pt x="1217" y="160"/>
                    <a:pt x="1825" y="160"/>
                  </a:cubicBezTo>
                  <a:cubicBezTo>
                    <a:pt x="2433" y="160"/>
                    <a:pt x="3041" y="138"/>
                    <a:pt x="3648" y="92"/>
                  </a:cubicBezTo>
                  <a:cubicBezTo>
                    <a:pt x="3041" y="31"/>
                    <a:pt x="2433" y="1"/>
                    <a:pt x="1825"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1" name="Google Shape;2201;p65"/>
            <p:cNvSpPr/>
            <p:nvPr/>
          </p:nvSpPr>
          <p:spPr>
            <a:xfrm>
              <a:off x="6945453" y="1858591"/>
              <a:ext cx="923978" cy="25988"/>
            </a:xfrm>
            <a:custGeom>
              <a:avLst/>
              <a:gdLst/>
              <a:ahLst/>
              <a:cxnLst/>
              <a:rect l="l" t="t" r="r" b="b"/>
              <a:pathLst>
                <a:path w="60549" h="1703" extrusionOk="0">
                  <a:moveTo>
                    <a:pt x="1" y="0"/>
                  </a:moveTo>
                  <a:lnTo>
                    <a:pt x="1" y="1702"/>
                  </a:lnTo>
                  <a:lnTo>
                    <a:pt x="60549" y="1702"/>
                  </a:lnTo>
                  <a:lnTo>
                    <a:pt x="60549" y="0"/>
                  </a:lnTo>
                  <a:close/>
                </a:path>
              </a:pathLst>
            </a:custGeom>
            <a:solidFill>
              <a:srgbClr val="EBEB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2" name="Google Shape;2202;p65"/>
            <p:cNvSpPr/>
            <p:nvPr/>
          </p:nvSpPr>
          <p:spPr>
            <a:xfrm>
              <a:off x="6163882" y="2565937"/>
              <a:ext cx="13475" cy="20891"/>
            </a:xfrm>
            <a:custGeom>
              <a:avLst/>
              <a:gdLst/>
              <a:ahLst/>
              <a:cxnLst/>
              <a:rect l="l" t="t" r="r" b="b"/>
              <a:pathLst>
                <a:path w="883" h="1369" extrusionOk="0">
                  <a:moveTo>
                    <a:pt x="1" y="0"/>
                  </a:moveTo>
                  <a:lnTo>
                    <a:pt x="396" y="1368"/>
                  </a:lnTo>
                  <a:lnTo>
                    <a:pt x="882" y="1307"/>
                  </a:lnTo>
                  <a:lnTo>
                    <a:pt x="791" y="31"/>
                  </a:lnTo>
                  <a:lnTo>
                    <a:pt x="1"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3" name="Google Shape;2203;p65"/>
            <p:cNvSpPr/>
            <p:nvPr/>
          </p:nvSpPr>
          <p:spPr>
            <a:xfrm>
              <a:off x="6103116" y="2581243"/>
              <a:ext cx="198075" cy="180449"/>
            </a:xfrm>
            <a:custGeom>
              <a:avLst/>
              <a:gdLst/>
              <a:ahLst/>
              <a:cxnLst/>
              <a:rect l="l" t="t" r="r" b="b"/>
              <a:pathLst>
                <a:path w="12980" h="11825" extrusionOk="0">
                  <a:moveTo>
                    <a:pt x="5563" y="1"/>
                  </a:moveTo>
                  <a:lnTo>
                    <a:pt x="3223" y="335"/>
                  </a:lnTo>
                  <a:lnTo>
                    <a:pt x="2311" y="5289"/>
                  </a:lnTo>
                  <a:lnTo>
                    <a:pt x="1" y="11824"/>
                  </a:lnTo>
                  <a:lnTo>
                    <a:pt x="12980" y="9970"/>
                  </a:lnTo>
                  <a:lnTo>
                    <a:pt x="7752" y="4256"/>
                  </a:lnTo>
                  <a:lnTo>
                    <a:pt x="5563"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4" name="Google Shape;2204;p65"/>
            <p:cNvSpPr/>
            <p:nvPr/>
          </p:nvSpPr>
          <p:spPr>
            <a:xfrm>
              <a:off x="5760804" y="3048321"/>
              <a:ext cx="128047" cy="68197"/>
            </a:xfrm>
            <a:custGeom>
              <a:avLst/>
              <a:gdLst/>
              <a:ahLst/>
              <a:cxnLst/>
              <a:rect l="l" t="t" r="r" b="b"/>
              <a:pathLst>
                <a:path w="8391" h="4469" extrusionOk="0">
                  <a:moveTo>
                    <a:pt x="4196" y="1"/>
                  </a:moveTo>
                  <a:cubicBezTo>
                    <a:pt x="1885" y="1"/>
                    <a:pt x="1" y="1916"/>
                    <a:pt x="62" y="4256"/>
                  </a:cubicBezTo>
                  <a:lnTo>
                    <a:pt x="62" y="4469"/>
                  </a:lnTo>
                  <a:lnTo>
                    <a:pt x="8329" y="4469"/>
                  </a:lnTo>
                  <a:lnTo>
                    <a:pt x="8329" y="4256"/>
                  </a:lnTo>
                  <a:cubicBezTo>
                    <a:pt x="8390" y="1916"/>
                    <a:pt x="6536" y="1"/>
                    <a:pt x="4196"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5" name="Google Shape;2205;p65"/>
            <p:cNvSpPr/>
            <p:nvPr/>
          </p:nvSpPr>
          <p:spPr>
            <a:xfrm>
              <a:off x="5738479" y="2729967"/>
              <a:ext cx="89134" cy="323008"/>
            </a:xfrm>
            <a:custGeom>
              <a:avLst/>
              <a:gdLst/>
              <a:ahLst/>
              <a:cxnLst/>
              <a:rect l="l" t="t" r="r" b="b"/>
              <a:pathLst>
                <a:path w="5841" h="21167" extrusionOk="0">
                  <a:moveTo>
                    <a:pt x="187" y="1"/>
                  </a:moveTo>
                  <a:cubicBezTo>
                    <a:pt x="94" y="1"/>
                    <a:pt x="1" y="73"/>
                    <a:pt x="35" y="194"/>
                  </a:cubicBezTo>
                  <a:lnTo>
                    <a:pt x="5507" y="21045"/>
                  </a:lnTo>
                  <a:cubicBezTo>
                    <a:pt x="5507" y="21106"/>
                    <a:pt x="5567" y="21167"/>
                    <a:pt x="5659" y="21167"/>
                  </a:cubicBezTo>
                  <a:lnTo>
                    <a:pt x="5689" y="21167"/>
                  </a:lnTo>
                  <a:cubicBezTo>
                    <a:pt x="5780" y="21136"/>
                    <a:pt x="5841" y="21045"/>
                    <a:pt x="5811" y="20954"/>
                  </a:cubicBezTo>
                  <a:lnTo>
                    <a:pt x="339" y="133"/>
                  </a:lnTo>
                  <a:cubicBezTo>
                    <a:pt x="326" y="42"/>
                    <a:pt x="257" y="1"/>
                    <a:pt x="187"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6" name="Google Shape;2206;p65"/>
            <p:cNvSpPr/>
            <p:nvPr/>
          </p:nvSpPr>
          <p:spPr>
            <a:xfrm>
              <a:off x="5716489" y="2737857"/>
              <a:ext cx="88859" cy="323008"/>
            </a:xfrm>
            <a:custGeom>
              <a:avLst/>
              <a:gdLst/>
              <a:ahLst/>
              <a:cxnLst/>
              <a:rect l="l" t="t" r="r" b="b"/>
              <a:pathLst>
                <a:path w="5823" h="21167" extrusionOk="0">
                  <a:moveTo>
                    <a:pt x="184" y="0"/>
                  </a:moveTo>
                  <a:cubicBezTo>
                    <a:pt x="91" y="0"/>
                    <a:pt x="0" y="72"/>
                    <a:pt x="17" y="194"/>
                  </a:cubicBezTo>
                  <a:lnTo>
                    <a:pt x="5489" y="21045"/>
                  </a:lnTo>
                  <a:cubicBezTo>
                    <a:pt x="5519" y="21106"/>
                    <a:pt x="5580" y="21167"/>
                    <a:pt x="5641" y="21167"/>
                  </a:cubicBezTo>
                  <a:lnTo>
                    <a:pt x="5701" y="21136"/>
                  </a:lnTo>
                  <a:cubicBezTo>
                    <a:pt x="5793" y="21106"/>
                    <a:pt x="5823" y="21015"/>
                    <a:pt x="5823" y="20954"/>
                  </a:cubicBezTo>
                  <a:lnTo>
                    <a:pt x="352" y="133"/>
                  </a:lnTo>
                  <a:cubicBezTo>
                    <a:pt x="326" y="41"/>
                    <a:pt x="254" y="0"/>
                    <a:pt x="184"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7" name="Google Shape;2207;p65"/>
            <p:cNvSpPr/>
            <p:nvPr/>
          </p:nvSpPr>
          <p:spPr>
            <a:xfrm>
              <a:off x="5713040" y="2719926"/>
              <a:ext cx="36655" cy="31466"/>
            </a:xfrm>
            <a:custGeom>
              <a:avLst/>
              <a:gdLst/>
              <a:ahLst/>
              <a:cxnLst/>
              <a:rect l="l" t="t" r="r" b="b"/>
              <a:pathLst>
                <a:path w="2402" h="2062" extrusionOk="0">
                  <a:moveTo>
                    <a:pt x="1034" y="1"/>
                  </a:moveTo>
                  <a:cubicBezTo>
                    <a:pt x="456" y="1"/>
                    <a:pt x="0" y="457"/>
                    <a:pt x="0" y="1034"/>
                  </a:cubicBezTo>
                  <a:cubicBezTo>
                    <a:pt x="0" y="1653"/>
                    <a:pt x="517" y="2061"/>
                    <a:pt x="1049" y="2061"/>
                  </a:cubicBezTo>
                  <a:cubicBezTo>
                    <a:pt x="1302" y="2061"/>
                    <a:pt x="1558" y="1969"/>
                    <a:pt x="1763" y="1764"/>
                  </a:cubicBezTo>
                  <a:cubicBezTo>
                    <a:pt x="2401" y="1095"/>
                    <a:pt x="1946" y="1"/>
                    <a:pt x="1034"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8" name="Google Shape;2208;p65"/>
            <p:cNvSpPr/>
            <p:nvPr/>
          </p:nvSpPr>
          <p:spPr>
            <a:xfrm>
              <a:off x="5727415" y="2529756"/>
              <a:ext cx="468497" cy="207811"/>
            </a:xfrm>
            <a:custGeom>
              <a:avLst/>
              <a:gdLst/>
              <a:ahLst/>
              <a:cxnLst/>
              <a:rect l="l" t="t" r="r" b="b"/>
              <a:pathLst>
                <a:path w="30701" h="13618" extrusionOk="0">
                  <a:moveTo>
                    <a:pt x="19363" y="1"/>
                  </a:moveTo>
                  <a:lnTo>
                    <a:pt x="0" y="13344"/>
                  </a:lnTo>
                  <a:lnTo>
                    <a:pt x="183" y="13618"/>
                  </a:lnTo>
                  <a:lnTo>
                    <a:pt x="19393" y="365"/>
                  </a:lnTo>
                  <a:lnTo>
                    <a:pt x="30548" y="6718"/>
                  </a:lnTo>
                  <a:lnTo>
                    <a:pt x="30700" y="6444"/>
                  </a:lnTo>
                  <a:lnTo>
                    <a:pt x="19363"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9" name="Google Shape;2209;p65"/>
            <p:cNvSpPr/>
            <p:nvPr/>
          </p:nvSpPr>
          <p:spPr>
            <a:xfrm>
              <a:off x="5743179" y="2542742"/>
              <a:ext cx="294091" cy="205964"/>
            </a:xfrm>
            <a:custGeom>
              <a:avLst/>
              <a:gdLst/>
              <a:ahLst/>
              <a:cxnLst/>
              <a:rect l="l" t="t" r="r" b="b"/>
              <a:pathLst>
                <a:path w="19272" h="13497" extrusionOk="0">
                  <a:moveTo>
                    <a:pt x="19059" y="1"/>
                  </a:moveTo>
                  <a:lnTo>
                    <a:pt x="1" y="13223"/>
                  </a:lnTo>
                  <a:lnTo>
                    <a:pt x="183" y="13496"/>
                  </a:lnTo>
                  <a:lnTo>
                    <a:pt x="19272" y="274"/>
                  </a:lnTo>
                  <a:lnTo>
                    <a:pt x="19059"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0" name="Google Shape;2210;p65"/>
            <p:cNvSpPr/>
            <p:nvPr/>
          </p:nvSpPr>
          <p:spPr>
            <a:xfrm>
              <a:off x="6013601" y="2526048"/>
              <a:ext cx="32946" cy="28521"/>
            </a:xfrm>
            <a:custGeom>
              <a:avLst/>
              <a:gdLst/>
              <a:ahLst/>
              <a:cxnLst/>
              <a:rect l="l" t="t" r="r" b="b"/>
              <a:pathLst>
                <a:path w="2159" h="1869" extrusionOk="0">
                  <a:moveTo>
                    <a:pt x="943" y="0"/>
                  </a:moveTo>
                  <a:cubicBezTo>
                    <a:pt x="426" y="0"/>
                    <a:pt x="1" y="426"/>
                    <a:pt x="1" y="943"/>
                  </a:cubicBezTo>
                  <a:cubicBezTo>
                    <a:pt x="1" y="1495"/>
                    <a:pt x="455" y="1868"/>
                    <a:pt x="928" y="1868"/>
                  </a:cubicBezTo>
                  <a:cubicBezTo>
                    <a:pt x="1158" y="1868"/>
                    <a:pt x="1392" y="1780"/>
                    <a:pt x="1581" y="1581"/>
                  </a:cubicBezTo>
                  <a:cubicBezTo>
                    <a:pt x="2159" y="1003"/>
                    <a:pt x="1764" y="0"/>
                    <a:pt x="943"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1" name="Google Shape;2211;p65"/>
            <p:cNvSpPr/>
            <p:nvPr/>
          </p:nvSpPr>
          <p:spPr>
            <a:xfrm>
              <a:off x="5918974" y="1794575"/>
              <a:ext cx="572403" cy="85364"/>
            </a:xfrm>
            <a:custGeom>
              <a:avLst/>
              <a:gdLst/>
              <a:ahLst/>
              <a:cxnLst/>
              <a:rect l="l" t="t" r="r" b="b"/>
              <a:pathLst>
                <a:path w="37510" h="5594" extrusionOk="0">
                  <a:moveTo>
                    <a:pt x="16597" y="1"/>
                  </a:moveTo>
                  <a:lnTo>
                    <a:pt x="1" y="5593"/>
                  </a:lnTo>
                  <a:lnTo>
                    <a:pt x="37509" y="5593"/>
                  </a:lnTo>
                  <a:lnTo>
                    <a:pt x="21916"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2" name="Google Shape;2212;p65"/>
            <p:cNvSpPr/>
            <p:nvPr/>
          </p:nvSpPr>
          <p:spPr>
            <a:xfrm>
              <a:off x="6150895" y="1873896"/>
              <a:ext cx="118769" cy="158643"/>
            </a:xfrm>
            <a:custGeom>
              <a:avLst/>
              <a:gdLst/>
              <a:ahLst/>
              <a:cxnLst/>
              <a:rect l="l" t="t" r="r" b="b"/>
              <a:pathLst>
                <a:path w="7783" h="10396" extrusionOk="0">
                  <a:moveTo>
                    <a:pt x="6080" y="0"/>
                  </a:moveTo>
                  <a:lnTo>
                    <a:pt x="6080" y="0"/>
                  </a:lnTo>
                  <a:cubicBezTo>
                    <a:pt x="6049" y="91"/>
                    <a:pt x="6019" y="152"/>
                    <a:pt x="6019" y="243"/>
                  </a:cubicBezTo>
                  <a:cubicBezTo>
                    <a:pt x="5958" y="487"/>
                    <a:pt x="5928" y="730"/>
                    <a:pt x="5898" y="973"/>
                  </a:cubicBezTo>
                  <a:cubicBezTo>
                    <a:pt x="5837" y="1885"/>
                    <a:pt x="6019" y="2827"/>
                    <a:pt x="6475" y="3648"/>
                  </a:cubicBezTo>
                  <a:cubicBezTo>
                    <a:pt x="6718" y="4164"/>
                    <a:pt x="7053" y="4681"/>
                    <a:pt x="7296" y="5289"/>
                  </a:cubicBezTo>
                  <a:cubicBezTo>
                    <a:pt x="7569" y="5958"/>
                    <a:pt x="7630" y="6657"/>
                    <a:pt x="7478" y="7356"/>
                  </a:cubicBezTo>
                  <a:cubicBezTo>
                    <a:pt x="7326" y="8116"/>
                    <a:pt x="6931" y="8815"/>
                    <a:pt x="6353" y="9332"/>
                  </a:cubicBezTo>
                  <a:cubicBezTo>
                    <a:pt x="5715" y="9909"/>
                    <a:pt x="4925" y="10213"/>
                    <a:pt x="4074" y="10213"/>
                  </a:cubicBezTo>
                  <a:cubicBezTo>
                    <a:pt x="3223" y="10213"/>
                    <a:pt x="2432" y="9940"/>
                    <a:pt x="1764" y="9423"/>
                  </a:cubicBezTo>
                  <a:cubicBezTo>
                    <a:pt x="609" y="8420"/>
                    <a:pt x="183" y="6839"/>
                    <a:pt x="730" y="5411"/>
                  </a:cubicBezTo>
                  <a:cubicBezTo>
                    <a:pt x="973" y="4864"/>
                    <a:pt x="1277" y="4316"/>
                    <a:pt x="1673" y="3830"/>
                  </a:cubicBezTo>
                  <a:cubicBezTo>
                    <a:pt x="2007" y="3435"/>
                    <a:pt x="2250" y="2979"/>
                    <a:pt x="2493" y="2493"/>
                  </a:cubicBezTo>
                  <a:cubicBezTo>
                    <a:pt x="2645" y="2158"/>
                    <a:pt x="2706" y="1763"/>
                    <a:pt x="2706" y="1368"/>
                  </a:cubicBezTo>
                  <a:cubicBezTo>
                    <a:pt x="2706" y="1125"/>
                    <a:pt x="2645" y="882"/>
                    <a:pt x="2554" y="639"/>
                  </a:cubicBezTo>
                  <a:cubicBezTo>
                    <a:pt x="2524" y="547"/>
                    <a:pt x="2463" y="487"/>
                    <a:pt x="2402" y="426"/>
                  </a:cubicBezTo>
                  <a:lnTo>
                    <a:pt x="2402" y="426"/>
                  </a:lnTo>
                  <a:cubicBezTo>
                    <a:pt x="2554" y="699"/>
                    <a:pt x="2645" y="1034"/>
                    <a:pt x="2645" y="1368"/>
                  </a:cubicBezTo>
                  <a:cubicBezTo>
                    <a:pt x="2615" y="1733"/>
                    <a:pt x="2524" y="2128"/>
                    <a:pt x="2372" y="2462"/>
                  </a:cubicBezTo>
                  <a:cubicBezTo>
                    <a:pt x="2159" y="2949"/>
                    <a:pt x="1885" y="3374"/>
                    <a:pt x="1551" y="3769"/>
                  </a:cubicBezTo>
                  <a:cubicBezTo>
                    <a:pt x="1156" y="4256"/>
                    <a:pt x="821" y="4803"/>
                    <a:pt x="578" y="5380"/>
                  </a:cubicBezTo>
                  <a:cubicBezTo>
                    <a:pt x="1" y="6839"/>
                    <a:pt x="426" y="8541"/>
                    <a:pt x="1642" y="9575"/>
                  </a:cubicBezTo>
                  <a:cubicBezTo>
                    <a:pt x="2341" y="10122"/>
                    <a:pt x="3192" y="10396"/>
                    <a:pt x="4074" y="10396"/>
                  </a:cubicBezTo>
                  <a:cubicBezTo>
                    <a:pt x="4955" y="10396"/>
                    <a:pt x="5806" y="10061"/>
                    <a:pt x="6475" y="9484"/>
                  </a:cubicBezTo>
                  <a:cubicBezTo>
                    <a:pt x="7053" y="8937"/>
                    <a:pt x="7478" y="8177"/>
                    <a:pt x="7630" y="7386"/>
                  </a:cubicBezTo>
                  <a:cubicBezTo>
                    <a:pt x="7782" y="6657"/>
                    <a:pt x="7691" y="5927"/>
                    <a:pt x="7417" y="5228"/>
                  </a:cubicBezTo>
                  <a:cubicBezTo>
                    <a:pt x="7144" y="4590"/>
                    <a:pt x="6809" y="4073"/>
                    <a:pt x="6566" y="3557"/>
                  </a:cubicBezTo>
                  <a:cubicBezTo>
                    <a:pt x="6110" y="2766"/>
                    <a:pt x="5898" y="1885"/>
                    <a:pt x="5928" y="973"/>
                  </a:cubicBezTo>
                  <a:cubicBezTo>
                    <a:pt x="5958" y="669"/>
                    <a:pt x="5989" y="335"/>
                    <a:pt x="6080"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3" name="Google Shape;2213;p65"/>
            <p:cNvSpPr/>
            <p:nvPr/>
          </p:nvSpPr>
          <p:spPr>
            <a:xfrm>
              <a:off x="6191258" y="1879466"/>
              <a:ext cx="42682" cy="91499"/>
            </a:xfrm>
            <a:custGeom>
              <a:avLst/>
              <a:gdLst/>
              <a:ahLst/>
              <a:cxnLst/>
              <a:rect l="l" t="t" r="r" b="b"/>
              <a:pathLst>
                <a:path w="2797" h="5996" extrusionOk="0">
                  <a:moveTo>
                    <a:pt x="1268" y="4243"/>
                  </a:moveTo>
                  <a:cubicBezTo>
                    <a:pt x="1259" y="4399"/>
                    <a:pt x="1246" y="4555"/>
                    <a:pt x="1246" y="4711"/>
                  </a:cubicBezTo>
                  <a:cubicBezTo>
                    <a:pt x="1246" y="4985"/>
                    <a:pt x="1186" y="5228"/>
                    <a:pt x="1125" y="5471"/>
                  </a:cubicBezTo>
                  <a:cubicBezTo>
                    <a:pt x="1049" y="5673"/>
                    <a:pt x="869" y="5791"/>
                    <a:pt x="689" y="5791"/>
                  </a:cubicBezTo>
                  <a:cubicBezTo>
                    <a:pt x="652" y="5791"/>
                    <a:pt x="614" y="5786"/>
                    <a:pt x="578" y="5775"/>
                  </a:cubicBezTo>
                  <a:cubicBezTo>
                    <a:pt x="335" y="5684"/>
                    <a:pt x="213" y="5441"/>
                    <a:pt x="274" y="5198"/>
                  </a:cubicBezTo>
                  <a:cubicBezTo>
                    <a:pt x="381" y="4621"/>
                    <a:pt x="808" y="4304"/>
                    <a:pt x="1268" y="4243"/>
                  </a:cubicBezTo>
                  <a:close/>
                  <a:moveTo>
                    <a:pt x="1772" y="4279"/>
                  </a:moveTo>
                  <a:lnTo>
                    <a:pt x="1772" y="4279"/>
                  </a:lnTo>
                  <a:cubicBezTo>
                    <a:pt x="2171" y="4392"/>
                    <a:pt x="2511" y="4710"/>
                    <a:pt x="2584" y="5228"/>
                  </a:cubicBezTo>
                  <a:cubicBezTo>
                    <a:pt x="2645" y="5471"/>
                    <a:pt x="2523" y="5775"/>
                    <a:pt x="2310" y="5836"/>
                  </a:cubicBezTo>
                  <a:cubicBezTo>
                    <a:pt x="2219" y="5836"/>
                    <a:pt x="2097" y="5806"/>
                    <a:pt x="2037" y="5714"/>
                  </a:cubicBezTo>
                  <a:cubicBezTo>
                    <a:pt x="1945" y="5623"/>
                    <a:pt x="1915" y="5532"/>
                    <a:pt x="1885" y="5410"/>
                  </a:cubicBezTo>
                  <a:cubicBezTo>
                    <a:pt x="1836" y="5033"/>
                    <a:pt x="1797" y="4656"/>
                    <a:pt x="1772" y="4279"/>
                  </a:cubicBezTo>
                  <a:close/>
                  <a:moveTo>
                    <a:pt x="2037" y="0"/>
                  </a:moveTo>
                  <a:lnTo>
                    <a:pt x="2037" y="0"/>
                  </a:lnTo>
                  <a:cubicBezTo>
                    <a:pt x="2006" y="30"/>
                    <a:pt x="1976" y="91"/>
                    <a:pt x="1976" y="152"/>
                  </a:cubicBezTo>
                  <a:cubicBezTo>
                    <a:pt x="1945" y="274"/>
                    <a:pt x="1885" y="426"/>
                    <a:pt x="1854" y="669"/>
                  </a:cubicBezTo>
                  <a:cubicBezTo>
                    <a:pt x="1733" y="1277"/>
                    <a:pt x="1642" y="1915"/>
                    <a:pt x="1581" y="2553"/>
                  </a:cubicBezTo>
                  <a:cubicBezTo>
                    <a:pt x="1550" y="3039"/>
                    <a:pt x="1543" y="3517"/>
                    <a:pt x="1558" y="3996"/>
                  </a:cubicBezTo>
                  <a:lnTo>
                    <a:pt x="1558" y="3996"/>
                  </a:lnTo>
                  <a:cubicBezTo>
                    <a:pt x="1515" y="3992"/>
                    <a:pt x="1472" y="3990"/>
                    <a:pt x="1429" y="3989"/>
                  </a:cubicBezTo>
                  <a:lnTo>
                    <a:pt x="1429" y="3989"/>
                  </a:lnTo>
                  <a:cubicBezTo>
                    <a:pt x="1429" y="3987"/>
                    <a:pt x="1429" y="3984"/>
                    <a:pt x="1429" y="3982"/>
                  </a:cubicBezTo>
                  <a:cubicBezTo>
                    <a:pt x="1429" y="3526"/>
                    <a:pt x="1398" y="3100"/>
                    <a:pt x="1338" y="2644"/>
                  </a:cubicBezTo>
                  <a:cubicBezTo>
                    <a:pt x="1277" y="2006"/>
                    <a:pt x="1155" y="1368"/>
                    <a:pt x="973" y="760"/>
                  </a:cubicBezTo>
                  <a:cubicBezTo>
                    <a:pt x="912" y="547"/>
                    <a:pt x="851" y="365"/>
                    <a:pt x="790" y="243"/>
                  </a:cubicBezTo>
                  <a:cubicBezTo>
                    <a:pt x="790" y="182"/>
                    <a:pt x="760" y="152"/>
                    <a:pt x="730" y="91"/>
                  </a:cubicBezTo>
                  <a:lnTo>
                    <a:pt x="730" y="91"/>
                  </a:lnTo>
                  <a:cubicBezTo>
                    <a:pt x="730" y="91"/>
                    <a:pt x="790" y="334"/>
                    <a:pt x="882" y="760"/>
                  </a:cubicBezTo>
                  <a:cubicBezTo>
                    <a:pt x="1034" y="1398"/>
                    <a:pt x="1155" y="2037"/>
                    <a:pt x="1216" y="2675"/>
                  </a:cubicBezTo>
                  <a:cubicBezTo>
                    <a:pt x="1246" y="3100"/>
                    <a:pt x="1277" y="3556"/>
                    <a:pt x="1277" y="3982"/>
                  </a:cubicBezTo>
                  <a:cubicBezTo>
                    <a:pt x="1277" y="3987"/>
                    <a:pt x="1277" y="3992"/>
                    <a:pt x="1277" y="3996"/>
                  </a:cubicBezTo>
                  <a:lnTo>
                    <a:pt x="1277" y="3996"/>
                  </a:lnTo>
                  <a:cubicBezTo>
                    <a:pt x="715" y="4052"/>
                    <a:pt x="186" y="4430"/>
                    <a:pt x="61" y="5137"/>
                  </a:cubicBezTo>
                  <a:cubicBezTo>
                    <a:pt x="0" y="5471"/>
                    <a:pt x="183" y="5806"/>
                    <a:pt x="517" y="5958"/>
                  </a:cubicBezTo>
                  <a:cubicBezTo>
                    <a:pt x="568" y="5968"/>
                    <a:pt x="622" y="5974"/>
                    <a:pt x="676" y="5974"/>
                  </a:cubicBezTo>
                  <a:cubicBezTo>
                    <a:pt x="784" y="5974"/>
                    <a:pt x="892" y="5947"/>
                    <a:pt x="973" y="5866"/>
                  </a:cubicBezTo>
                  <a:cubicBezTo>
                    <a:pt x="1125" y="5806"/>
                    <a:pt x="1216" y="5684"/>
                    <a:pt x="1277" y="5532"/>
                  </a:cubicBezTo>
                  <a:cubicBezTo>
                    <a:pt x="1368" y="5258"/>
                    <a:pt x="1398" y="4985"/>
                    <a:pt x="1398" y="4742"/>
                  </a:cubicBezTo>
                  <a:cubicBezTo>
                    <a:pt x="1418" y="4562"/>
                    <a:pt x="1425" y="4395"/>
                    <a:pt x="1428" y="4232"/>
                  </a:cubicBezTo>
                  <a:lnTo>
                    <a:pt x="1428" y="4232"/>
                  </a:lnTo>
                  <a:cubicBezTo>
                    <a:pt x="1429" y="4232"/>
                    <a:pt x="1431" y="4232"/>
                    <a:pt x="1433" y="4232"/>
                  </a:cubicBezTo>
                  <a:cubicBezTo>
                    <a:pt x="1478" y="4232"/>
                    <a:pt x="1523" y="4235"/>
                    <a:pt x="1568" y="4240"/>
                  </a:cubicBezTo>
                  <a:lnTo>
                    <a:pt x="1568" y="4240"/>
                  </a:lnTo>
                  <a:cubicBezTo>
                    <a:pt x="1587" y="4638"/>
                    <a:pt x="1621" y="5037"/>
                    <a:pt x="1672" y="5441"/>
                  </a:cubicBezTo>
                  <a:cubicBezTo>
                    <a:pt x="1702" y="5562"/>
                    <a:pt x="1794" y="5714"/>
                    <a:pt x="1885" y="5836"/>
                  </a:cubicBezTo>
                  <a:cubicBezTo>
                    <a:pt x="1985" y="5937"/>
                    <a:pt x="2107" y="5996"/>
                    <a:pt x="2249" y="5996"/>
                  </a:cubicBezTo>
                  <a:cubicBezTo>
                    <a:pt x="2279" y="5996"/>
                    <a:pt x="2309" y="5993"/>
                    <a:pt x="2341" y="5988"/>
                  </a:cubicBezTo>
                  <a:cubicBezTo>
                    <a:pt x="2523" y="5958"/>
                    <a:pt x="2675" y="5836"/>
                    <a:pt x="2736" y="5654"/>
                  </a:cubicBezTo>
                  <a:cubicBezTo>
                    <a:pt x="2797" y="5502"/>
                    <a:pt x="2797" y="5350"/>
                    <a:pt x="2797" y="5167"/>
                  </a:cubicBezTo>
                  <a:cubicBezTo>
                    <a:pt x="2696" y="4526"/>
                    <a:pt x="2257" y="4144"/>
                    <a:pt x="1757" y="4028"/>
                  </a:cubicBezTo>
                  <a:lnTo>
                    <a:pt x="1757" y="4028"/>
                  </a:lnTo>
                  <a:cubicBezTo>
                    <a:pt x="1733" y="3546"/>
                    <a:pt x="1732" y="3065"/>
                    <a:pt x="1763" y="2584"/>
                  </a:cubicBezTo>
                  <a:cubicBezTo>
                    <a:pt x="1794" y="1945"/>
                    <a:pt x="1854" y="1307"/>
                    <a:pt x="1945" y="699"/>
                  </a:cubicBezTo>
                  <a:cubicBezTo>
                    <a:pt x="2006" y="456"/>
                    <a:pt x="2037" y="213"/>
                    <a:pt x="2037"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4" name="Google Shape;2214;p65"/>
            <p:cNvSpPr/>
            <p:nvPr/>
          </p:nvSpPr>
          <p:spPr>
            <a:xfrm>
              <a:off x="6211203" y="1359955"/>
              <a:ext cx="3250" cy="429996"/>
            </a:xfrm>
            <a:custGeom>
              <a:avLst/>
              <a:gdLst/>
              <a:ahLst/>
              <a:cxnLst/>
              <a:rect l="l" t="t" r="r" b="b"/>
              <a:pathLst>
                <a:path w="213" h="28178" extrusionOk="0">
                  <a:moveTo>
                    <a:pt x="122" y="1"/>
                  </a:moveTo>
                  <a:cubicBezTo>
                    <a:pt x="91" y="92"/>
                    <a:pt x="91" y="183"/>
                    <a:pt x="91" y="275"/>
                  </a:cubicBezTo>
                  <a:cubicBezTo>
                    <a:pt x="91" y="487"/>
                    <a:pt x="91" y="761"/>
                    <a:pt x="91" y="1095"/>
                  </a:cubicBezTo>
                  <a:cubicBezTo>
                    <a:pt x="61" y="1825"/>
                    <a:pt x="61" y="2858"/>
                    <a:pt x="61" y="4104"/>
                  </a:cubicBezTo>
                  <a:cubicBezTo>
                    <a:pt x="31" y="6688"/>
                    <a:pt x="0" y="10183"/>
                    <a:pt x="31" y="14074"/>
                  </a:cubicBezTo>
                  <a:cubicBezTo>
                    <a:pt x="61" y="17965"/>
                    <a:pt x="61" y="21460"/>
                    <a:pt x="61" y="24044"/>
                  </a:cubicBezTo>
                  <a:cubicBezTo>
                    <a:pt x="91" y="25320"/>
                    <a:pt x="91" y="26324"/>
                    <a:pt x="91" y="27083"/>
                  </a:cubicBezTo>
                  <a:cubicBezTo>
                    <a:pt x="91" y="27418"/>
                    <a:pt x="91" y="27691"/>
                    <a:pt x="91" y="27874"/>
                  </a:cubicBezTo>
                  <a:cubicBezTo>
                    <a:pt x="91" y="27995"/>
                    <a:pt x="91" y="28086"/>
                    <a:pt x="122" y="28178"/>
                  </a:cubicBezTo>
                  <a:cubicBezTo>
                    <a:pt x="122" y="28086"/>
                    <a:pt x="152" y="27995"/>
                    <a:pt x="152" y="27874"/>
                  </a:cubicBezTo>
                  <a:cubicBezTo>
                    <a:pt x="152" y="27691"/>
                    <a:pt x="152" y="27418"/>
                    <a:pt x="152" y="27083"/>
                  </a:cubicBezTo>
                  <a:cubicBezTo>
                    <a:pt x="152" y="26324"/>
                    <a:pt x="183" y="25290"/>
                    <a:pt x="183" y="24044"/>
                  </a:cubicBezTo>
                  <a:cubicBezTo>
                    <a:pt x="183" y="21460"/>
                    <a:pt x="213" y="17965"/>
                    <a:pt x="213" y="14074"/>
                  </a:cubicBezTo>
                  <a:cubicBezTo>
                    <a:pt x="213" y="10183"/>
                    <a:pt x="183" y="6688"/>
                    <a:pt x="183" y="4104"/>
                  </a:cubicBezTo>
                  <a:cubicBezTo>
                    <a:pt x="152" y="2858"/>
                    <a:pt x="152" y="1825"/>
                    <a:pt x="152" y="1095"/>
                  </a:cubicBezTo>
                  <a:cubicBezTo>
                    <a:pt x="152" y="761"/>
                    <a:pt x="152" y="487"/>
                    <a:pt x="152" y="275"/>
                  </a:cubicBezTo>
                  <a:cubicBezTo>
                    <a:pt x="152" y="183"/>
                    <a:pt x="122" y="92"/>
                    <a:pt x="122"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5" name="Google Shape;2215;p65"/>
            <p:cNvSpPr/>
            <p:nvPr/>
          </p:nvSpPr>
          <p:spPr>
            <a:xfrm>
              <a:off x="6172229" y="1724531"/>
              <a:ext cx="81198" cy="70059"/>
            </a:xfrm>
            <a:custGeom>
              <a:avLst/>
              <a:gdLst/>
              <a:ahLst/>
              <a:cxnLst/>
              <a:rect l="l" t="t" r="r" b="b"/>
              <a:pathLst>
                <a:path w="5321" h="4591" extrusionOk="0">
                  <a:moveTo>
                    <a:pt x="1034" y="1"/>
                  </a:moveTo>
                  <a:lnTo>
                    <a:pt x="1" y="4591"/>
                  </a:lnTo>
                  <a:lnTo>
                    <a:pt x="5320" y="4591"/>
                  </a:lnTo>
                  <a:lnTo>
                    <a:pt x="4469"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6" name="Google Shape;2216;p65"/>
            <p:cNvSpPr/>
            <p:nvPr/>
          </p:nvSpPr>
          <p:spPr>
            <a:xfrm>
              <a:off x="5044884" y="4029799"/>
              <a:ext cx="3035966" cy="3266"/>
            </a:xfrm>
            <a:custGeom>
              <a:avLst/>
              <a:gdLst/>
              <a:ahLst/>
              <a:cxnLst/>
              <a:rect l="l" t="t" r="r" b="b"/>
              <a:pathLst>
                <a:path w="270887" h="214" extrusionOk="0">
                  <a:moveTo>
                    <a:pt x="135444" y="1"/>
                  </a:moveTo>
                  <a:cubicBezTo>
                    <a:pt x="60640" y="1"/>
                    <a:pt x="0" y="31"/>
                    <a:pt x="0" y="122"/>
                  </a:cubicBezTo>
                  <a:cubicBezTo>
                    <a:pt x="0" y="183"/>
                    <a:pt x="60640" y="214"/>
                    <a:pt x="135444" y="214"/>
                  </a:cubicBezTo>
                  <a:cubicBezTo>
                    <a:pt x="210247" y="214"/>
                    <a:pt x="270887" y="153"/>
                    <a:pt x="270887" y="122"/>
                  </a:cubicBezTo>
                  <a:cubicBezTo>
                    <a:pt x="270887" y="62"/>
                    <a:pt x="210247" y="1"/>
                    <a:pt x="13544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7" name="Google Shape;2217;p65"/>
            <p:cNvSpPr/>
            <p:nvPr/>
          </p:nvSpPr>
          <p:spPr>
            <a:xfrm>
              <a:off x="6930605" y="2307921"/>
              <a:ext cx="135463" cy="194947"/>
            </a:xfrm>
            <a:custGeom>
              <a:avLst/>
              <a:gdLst/>
              <a:ahLst/>
              <a:cxnLst/>
              <a:rect l="l" t="t" r="r" b="b"/>
              <a:pathLst>
                <a:path w="8877" h="12775" extrusionOk="0">
                  <a:moveTo>
                    <a:pt x="7079" y="1"/>
                  </a:moveTo>
                  <a:cubicBezTo>
                    <a:pt x="6931" y="1"/>
                    <a:pt x="6703" y="69"/>
                    <a:pt x="6506" y="161"/>
                  </a:cubicBezTo>
                  <a:cubicBezTo>
                    <a:pt x="6110" y="373"/>
                    <a:pt x="3679" y="2015"/>
                    <a:pt x="2949" y="2440"/>
                  </a:cubicBezTo>
                  <a:cubicBezTo>
                    <a:pt x="2855" y="2523"/>
                    <a:pt x="2747" y="2559"/>
                    <a:pt x="2641" y="2559"/>
                  </a:cubicBezTo>
                  <a:cubicBezTo>
                    <a:pt x="2474" y="2559"/>
                    <a:pt x="2313" y="2468"/>
                    <a:pt x="2220" y="2319"/>
                  </a:cubicBezTo>
                  <a:cubicBezTo>
                    <a:pt x="1794" y="1164"/>
                    <a:pt x="852" y="525"/>
                    <a:pt x="518" y="464"/>
                  </a:cubicBezTo>
                  <a:cubicBezTo>
                    <a:pt x="183" y="464"/>
                    <a:pt x="1" y="860"/>
                    <a:pt x="244" y="1103"/>
                  </a:cubicBezTo>
                  <a:cubicBezTo>
                    <a:pt x="518" y="1437"/>
                    <a:pt x="730" y="1771"/>
                    <a:pt x="882" y="2167"/>
                  </a:cubicBezTo>
                  <a:cubicBezTo>
                    <a:pt x="1034" y="2440"/>
                    <a:pt x="1126" y="2775"/>
                    <a:pt x="1156" y="3109"/>
                  </a:cubicBezTo>
                  <a:cubicBezTo>
                    <a:pt x="1217" y="3474"/>
                    <a:pt x="1217" y="3808"/>
                    <a:pt x="1247" y="4082"/>
                  </a:cubicBezTo>
                  <a:lnTo>
                    <a:pt x="153" y="10130"/>
                  </a:lnTo>
                  <a:lnTo>
                    <a:pt x="3952" y="12775"/>
                  </a:lnTo>
                  <a:lnTo>
                    <a:pt x="5898" y="5723"/>
                  </a:lnTo>
                  <a:cubicBezTo>
                    <a:pt x="6718" y="4568"/>
                    <a:pt x="7144" y="3686"/>
                    <a:pt x="7721" y="2957"/>
                  </a:cubicBezTo>
                  <a:cubicBezTo>
                    <a:pt x="8421" y="2045"/>
                    <a:pt x="8633" y="1619"/>
                    <a:pt x="8481" y="1498"/>
                  </a:cubicBezTo>
                  <a:cubicBezTo>
                    <a:pt x="8443" y="1472"/>
                    <a:pt x="8414" y="1453"/>
                    <a:pt x="8377" y="1453"/>
                  </a:cubicBezTo>
                  <a:cubicBezTo>
                    <a:pt x="8242" y="1453"/>
                    <a:pt x="8008" y="1716"/>
                    <a:pt x="6810" y="2866"/>
                  </a:cubicBezTo>
                  <a:cubicBezTo>
                    <a:pt x="6810" y="2866"/>
                    <a:pt x="8877" y="857"/>
                    <a:pt x="8195" y="857"/>
                  </a:cubicBezTo>
                  <a:cubicBezTo>
                    <a:pt x="8181" y="857"/>
                    <a:pt x="8164" y="858"/>
                    <a:pt x="8147" y="860"/>
                  </a:cubicBezTo>
                  <a:cubicBezTo>
                    <a:pt x="7999" y="872"/>
                    <a:pt x="7618" y="1163"/>
                    <a:pt x="7215" y="1505"/>
                  </a:cubicBezTo>
                  <a:lnTo>
                    <a:pt x="7215" y="1505"/>
                  </a:lnTo>
                  <a:cubicBezTo>
                    <a:pt x="7745" y="930"/>
                    <a:pt x="7870" y="572"/>
                    <a:pt x="7752" y="434"/>
                  </a:cubicBezTo>
                  <a:cubicBezTo>
                    <a:pt x="7729" y="409"/>
                    <a:pt x="7697" y="398"/>
                    <a:pt x="7656" y="398"/>
                  </a:cubicBezTo>
                  <a:cubicBezTo>
                    <a:pt x="7238" y="398"/>
                    <a:pt x="5938" y="1585"/>
                    <a:pt x="5464" y="2031"/>
                  </a:cubicBezTo>
                  <a:lnTo>
                    <a:pt x="5464" y="2031"/>
                  </a:lnTo>
                  <a:cubicBezTo>
                    <a:pt x="5898" y="1615"/>
                    <a:pt x="7004" y="544"/>
                    <a:pt x="7174" y="252"/>
                  </a:cubicBezTo>
                  <a:cubicBezTo>
                    <a:pt x="7296" y="69"/>
                    <a:pt x="7227" y="1"/>
                    <a:pt x="7079" y="1"/>
                  </a:cubicBezTo>
                  <a:close/>
                </a:path>
              </a:pathLst>
            </a:custGeom>
            <a:solidFill>
              <a:srgbClr val="B78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8" name="Google Shape;2218;p65"/>
            <p:cNvSpPr/>
            <p:nvPr/>
          </p:nvSpPr>
          <p:spPr>
            <a:xfrm>
              <a:off x="7021066" y="2334016"/>
              <a:ext cx="30627" cy="31558"/>
            </a:xfrm>
            <a:custGeom>
              <a:avLst/>
              <a:gdLst/>
              <a:ahLst/>
              <a:cxnLst/>
              <a:rect l="l" t="t" r="r" b="b"/>
              <a:pathLst>
                <a:path w="2007" h="2068" extrusionOk="0">
                  <a:moveTo>
                    <a:pt x="2006" y="1"/>
                  </a:moveTo>
                  <a:cubicBezTo>
                    <a:pt x="1246" y="609"/>
                    <a:pt x="578" y="1277"/>
                    <a:pt x="0" y="2068"/>
                  </a:cubicBezTo>
                  <a:cubicBezTo>
                    <a:pt x="760" y="1460"/>
                    <a:pt x="1429" y="761"/>
                    <a:pt x="2006" y="1"/>
                  </a:cubicBezTo>
                  <a:close/>
                </a:path>
              </a:pathLst>
            </a:custGeom>
            <a:solidFill>
              <a:srgbClr val="AA65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9" name="Google Shape;2219;p65"/>
            <p:cNvSpPr/>
            <p:nvPr/>
          </p:nvSpPr>
          <p:spPr>
            <a:xfrm>
              <a:off x="7011315" y="2326126"/>
              <a:ext cx="34808" cy="31558"/>
            </a:xfrm>
            <a:custGeom>
              <a:avLst/>
              <a:gdLst/>
              <a:ahLst/>
              <a:cxnLst/>
              <a:rect l="l" t="t" r="r" b="b"/>
              <a:pathLst>
                <a:path w="2281" h="2068" extrusionOk="0">
                  <a:moveTo>
                    <a:pt x="2280" y="1"/>
                  </a:moveTo>
                  <a:lnTo>
                    <a:pt x="2280" y="1"/>
                  </a:lnTo>
                  <a:cubicBezTo>
                    <a:pt x="1460" y="578"/>
                    <a:pt x="669" y="1278"/>
                    <a:pt x="1" y="2068"/>
                  </a:cubicBezTo>
                  <a:lnTo>
                    <a:pt x="31" y="2068"/>
                  </a:lnTo>
                  <a:cubicBezTo>
                    <a:pt x="457" y="1794"/>
                    <a:pt x="852" y="1460"/>
                    <a:pt x="1217" y="1095"/>
                  </a:cubicBezTo>
                  <a:cubicBezTo>
                    <a:pt x="1612" y="761"/>
                    <a:pt x="1976" y="396"/>
                    <a:pt x="2280" y="1"/>
                  </a:cubicBezTo>
                  <a:close/>
                </a:path>
              </a:pathLst>
            </a:custGeom>
            <a:solidFill>
              <a:srgbClr val="AA65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65"/>
            <p:cNvSpPr/>
            <p:nvPr/>
          </p:nvSpPr>
          <p:spPr>
            <a:xfrm>
              <a:off x="7001579" y="2320099"/>
              <a:ext cx="33404" cy="29238"/>
            </a:xfrm>
            <a:custGeom>
              <a:avLst/>
              <a:gdLst/>
              <a:ahLst/>
              <a:cxnLst/>
              <a:rect l="l" t="t" r="r" b="b"/>
              <a:pathLst>
                <a:path w="2189" h="1916" extrusionOk="0">
                  <a:moveTo>
                    <a:pt x="2189" y="1"/>
                  </a:moveTo>
                  <a:lnTo>
                    <a:pt x="2189" y="1"/>
                  </a:lnTo>
                  <a:cubicBezTo>
                    <a:pt x="1763" y="244"/>
                    <a:pt x="1399" y="548"/>
                    <a:pt x="1064" y="882"/>
                  </a:cubicBezTo>
                  <a:cubicBezTo>
                    <a:pt x="669" y="1186"/>
                    <a:pt x="304" y="1521"/>
                    <a:pt x="0" y="1916"/>
                  </a:cubicBezTo>
                  <a:cubicBezTo>
                    <a:pt x="821" y="1369"/>
                    <a:pt x="1551" y="730"/>
                    <a:pt x="2189" y="1"/>
                  </a:cubicBezTo>
                  <a:close/>
                </a:path>
              </a:pathLst>
            </a:custGeom>
            <a:solidFill>
              <a:srgbClr val="AA65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65"/>
            <p:cNvSpPr/>
            <p:nvPr/>
          </p:nvSpPr>
          <p:spPr>
            <a:xfrm>
              <a:off x="6540529" y="2111113"/>
              <a:ext cx="177657" cy="337948"/>
            </a:xfrm>
            <a:custGeom>
              <a:avLst/>
              <a:gdLst/>
              <a:ahLst/>
              <a:cxnLst/>
              <a:rect l="l" t="t" r="r" b="b"/>
              <a:pathLst>
                <a:path w="11642" h="22146" extrusionOk="0">
                  <a:moveTo>
                    <a:pt x="5761" y="1"/>
                  </a:moveTo>
                  <a:cubicBezTo>
                    <a:pt x="5615" y="1"/>
                    <a:pt x="5467" y="6"/>
                    <a:pt x="5319" y="18"/>
                  </a:cubicBezTo>
                  <a:lnTo>
                    <a:pt x="5319" y="48"/>
                  </a:lnTo>
                  <a:cubicBezTo>
                    <a:pt x="2310" y="261"/>
                    <a:pt x="0" y="2845"/>
                    <a:pt x="152" y="5884"/>
                  </a:cubicBezTo>
                  <a:lnTo>
                    <a:pt x="882" y="22146"/>
                  </a:lnTo>
                  <a:lnTo>
                    <a:pt x="8936" y="21781"/>
                  </a:lnTo>
                  <a:cubicBezTo>
                    <a:pt x="8997" y="20900"/>
                    <a:pt x="8541" y="15641"/>
                    <a:pt x="8541" y="15641"/>
                  </a:cubicBezTo>
                  <a:cubicBezTo>
                    <a:pt x="8541" y="15641"/>
                    <a:pt x="11611" y="15155"/>
                    <a:pt x="11642" y="12115"/>
                  </a:cubicBezTo>
                  <a:cubicBezTo>
                    <a:pt x="11642" y="10687"/>
                    <a:pt x="11520" y="7860"/>
                    <a:pt x="11368" y="5276"/>
                  </a:cubicBezTo>
                  <a:cubicBezTo>
                    <a:pt x="11165" y="2294"/>
                    <a:pt x="8700" y="1"/>
                    <a:pt x="5761" y="1"/>
                  </a:cubicBezTo>
                  <a:close/>
                </a:path>
              </a:pathLst>
            </a:custGeom>
            <a:solidFill>
              <a:srgbClr val="B78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65"/>
            <p:cNvSpPr/>
            <p:nvPr/>
          </p:nvSpPr>
          <p:spPr>
            <a:xfrm>
              <a:off x="6610557" y="2331239"/>
              <a:ext cx="60323" cy="29589"/>
            </a:xfrm>
            <a:custGeom>
              <a:avLst/>
              <a:gdLst/>
              <a:ahLst/>
              <a:cxnLst/>
              <a:rect l="l" t="t" r="r" b="b"/>
              <a:pathLst>
                <a:path w="3953" h="1939" extrusionOk="0">
                  <a:moveTo>
                    <a:pt x="1" y="0"/>
                  </a:moveTo>
                  <a:lnTo>
                    <a:pt x="1" y="0"/>
                  </a:lnTo>
                  <a:cubicBezTo>
                    <a:pt x="1" y="1"/>
                    <a:pt x="836" y="1939"/>
                    <a:pt x="3443" y="1939"/>
                  </a:cubicBezTo>
                  <a:cubicBezTo>
                    <a:pt x="3605" y="1939"/>
                    <a:pt x="3775" y="1931"/>
                    <a:pt x="3952" y="1915"/>
                  </a:cubicBezTo>
                  <a:lnTo>
                    <a:pt x="3952" y="1155"/>
                  </a:lnTo>
                  <a:cubicBezTo>
                    <a:pt x="3902" y="1156"/>
                    <a:pt x="3852" y="1157"/>
                    <a:pt x="3802" y="1157"/>
                  </a:cubicBezTo>
                  <a:cubicBezTo>
                    <a:pt x="2454" y="1157"/>
                    <a:pt x="1115" y="762"/>
                    <a:pt x="1" y="0"/>
                  </a:cubicBezTo>
                  <a:close/>
                </a:path>
              </a:pathLst>
            </a:custGeom>
            <a:solidFill>
              <a:srgbClr val="AA65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3" name="Google Shape;2223;p65"/>
            <p:cNvSpPr/>
            <p:nvPr/>
          </p:nvSpPr>
          <p:spPr>
            <a:xfrm>
              <a:off x="6515350" y="2215186"/>
              <a:ext cx="33541" cy="48481"/>
            </a:xfrm>
            <a:custGeom>
              <a:avLst/>
              <a:gdLst/>
              <a:ahLst/>
              <a:cxnLst/>
              <a:rect l="l" t="t" r="r" b="b"/>
              <a:pathLst>
                <a:path w="2198" h="3177" extrusionOk="0">
                  <a:moveTo>
                    <a:pt x="1407" y="1"/>
                  </a:moveTo>
                  <a:cubicBezTo>
                    <a:pt x="798" y="1"/>
                    <a:pt x="1" y="252"/>
                    <a:pt x="39" y="1557"/>
                  </a:cubicBezTo>
                  <a:cubicBezTo>
                    <a:pt x="98" y="2913"/>
                    <a:pt x="984" y="3176"/>
                    <a:pt x="1602" y="3176"/>
                  </a:cubicBezTo>
                  <a:cubicBezTo>
                    <a:pt x="1940" y="3176"/>
                    <a:pt x="2197" y="3098"/>
                    <a:pt x="2197" y="3076"/>
                  </a:cubicBezTo>
                  <a:cubicBezTo>
                    <a:pt x="2197" y="3016"/>
                    <a:pt x="2076" y="98"/>
                    <a:pt x="2076" y="98"/>
                  </a:cubicBezTo>
                  <a:cubicBezTo>
                    <a:pt x="2053" y="86"/>
                    <a:pt x="1762" y="1"/>
                    <a:pt x="1407" y="1"/>
                  </a:cubicBezTo>
                  <a:close/>
                </a:path>
              </a:pathLst>
            </a:custGeom>
            <a:solidFill>
              <a:srgbClr val="B78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4" name="Google Shape;2224;p65"/>
            <p:cNvSpPr/>
            <p:nvPr/>
          </p:nvSpPr>
          <p:spPr>
            <a:xfrm>
              <a:off x="6523819" y="2225288"/>
              <a:ext cx="15321" cy="27758"/>
            </a:xfrm>
            <a:custGeom>
              <a:avLst/>
              <a:gdLst/>
              <a:ahLst/>
              <a:cxnLst/>
              <a:rect l="l" t="t" r="r" b="b"/>
              <a:pathLst>
                <a:path w="1004" h="1819" extrusionOk="0">
                  <a:moveTo>
                    <a:pt x="571" y="1"/>
                  </a:moveTo>
                  <a:cubicBezTo>
                    <a:pt x="553" y="1"/>
                    <a:pt x="535" y="4"/>
                    <a:pt x="518" y="13"/>
                  </a:cubicBezTo>
                  <a:cubicBezTo>
                    <a:pt x="335" y="44"/>
                    <a:pt x="183" y="165"/>
                    <a:pt x="122" y="347"/>
                  </a:cubicBezTo>
                  <a:cubicBezTo>
                    <a:pt x="31" y="530"/>
                    <a:pt x="1" y="712"/>
                    <a:pt x="31" y="925"/>
                  </a:cubicBezTo>
                  <a:cubicBezTo>
                    <a:pt x="1" y="1290"/>
                    <a:pt x="214" y="1654"/>
                    <a:pt x="578" y="1806"/>
                  </a:cubicBezTo>
                  <a:cubicBezTo>
                    <a:pt x="611" y="1815"/>
                    <a:pt x="644" y="1818"/>
                    <a:pt x="676" y="1818"/>
                  </a:cubicBezTo>
                  <a:cubicBezTo>
                    <a:pt x="763" y="1818"/>
                    <a:pt x="846" y="1790"/>
                    <a:pt x="913" y="1746"/>
                  </a:cubicBezTo>
                  <a:cubicBezTo>
                    <a:pt x="974" y="1715"/>
                    <a:pt x="1004" y="1654"/>
                    <a:pt x="974" y="1654"/>
                  </a:cubicBezTo>
                  <a:cubicBezTo>
                    <a:pt x="974" y="1654"/>
                    <a:pt x="943" y="1685"/>
                    <a:pt x="882" y="1715"/>
                  </a:cubicBezTo>
                  <a:cubicBezTo>
                    <a:pt x="837" y="1730"/>
                    <a:pt x="791" y="1738"/>
                    <a:pt x="746" y="1738"/>
                  </a:cubicBezTo>
                  <a:cubicBezTo>
                    <a:pt x="700" y="1738"/>
                    <a:pt x="654" y="1730"/>
                    <a:pt x="609" y="1715"/>
                  </a:cubicBezTo>
                  <a:cubicBezTo>
                    <a:pt x="335" y="1533"/>
                    <a:pt x="153" y="1229"/>
                    <a:pt x="183" y="925"/>
                  </a:cubicBezTo>
                  <a:cubicBezTo>
                    <a:pt x="153" y="743"/>
                    <a:pt x="183" y="560"/>
                    <a:pt x="244" y="378"/>
                  </a:cubicBezTo>
                  <a:cubicBezTo>
                    <a:pt x="305" y="256"/>
                    <a:pt x="396" y="135"/>
                    <a:pt x="518" y="104"/>
                  </a:cubicBezTo>
                  <a:cubicBezTo>
                    <a:pt x="540" y="97"/>
                    <a:pt x="563" y="93"/>
                    <a:pt x="585" y="93"/>
                  </a:cubicBezTo>
                  <a:cubicBezTo>
                    <a:pt x="651" y="93"/>
                    <a:pt x="708" y="127"/>
                    <a:pt x="730" y="195"/>
                  </a:cubicBezTo>
                  <a:cubicBezTo>
                    <a:pt x="761" y="256"/>
                    <a:pt x="761" y="287"/>
                    <a:pt x="761" y="287"/>
                  </a:cubicBezTo>
                  <a:cubicBezTo>
                    <a:pt x="791" y="287"/>
                    <a:pt x="822" y="256"/>
                    <a:pt x="791" y="165"/>
                  </a:cubicBezTo>
                  <a:cubicBezTo>
                    <a:pt x="791" y="135"/>
                    <a:pt x="761" y="74"/>
                    <a:pt x="700" y="44"/>
                  </a:cubicBezTo>
                  <a:cubicBezTo>
                    <a:pt x="657" y="22"/>
                    <a:pt x="614" y="1"/>
                    <a:pt x="571" y="1"/>
                  </a:cubicBezTo>
                  <a:close/>
                </a:path>
              </a:pathLst>
            </a:custGeom>
            <a:solidFill>
              <a:srgbClr val="AA65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65"/>
            <p:cNvSpPr/>
            <p:nvPr/>
          </p:nvSpPr>
          <p:spPr>
            <a:xfrm>
              <a:off x="6688490" y="2215232"/>
              <a:ext cx="13459" cy="12590"/>
            </a:xfrm>
            <a:custGeom>
              <a:avLst/>
              <a:gdLst/>
              <a:ahLst/>
              <a:cxnLst/>
              <a:rect l="l" t="t" r="r" b="b"/>
              <a:pathLst>
                <a:path w="882" h="825" extrusionOk="0">
                  <a:moveTo>
                    <a:pt x="479" y="0"/>
                  </a:moveTo>
                  <a:cubicBezTo>
                    <a:pt x="461" y="0"/>
                    <a:pt x="444" y="1"/>
                    <a:pt x="426" y="3"/>
                  </a:cubicBezTo>
                  <a:cubicBezTo>
                    <a:pt x="183" y="3"/>
                    <a:pt x="0" y="216"/>
                    <a:pt x="0" y="429"/>
                  </a:cubicBezTo>
                  <a:cubicBezTo>
                    <a:pt x="31" y="672"/>
                    <a:pt x="213" y="824"/>
                    <a:pt x="456" y="824"/>
                  </a:cubicBezTo>
                  <a:cubicBezTo>
                    <a:pt x="699" y="824"/>
                    <a:pt x="882" y="611"/>
                    <a:pt x="882" y="368"/>
                  </a:cubicBezTo>
                  <a:cubicBezTo>
                    <a:pt x="854" y="171"/>
                    <a:pt x="695" y="0"/>
                    <a:pt x="47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65"/>
            <p:cNvSpPr/>
            <p:nvPr/>
          </p:nvSpPr>
          <p:spPr>
            <a:xfrm>
              <a:off x="6674573" y="2200903"/>
              <a:ext cx="27849" cy="7111"/>
            </a:xfrm>
            <a:custGeom>
              <a:avLst/>
              <a:gdLst/>
              <a:ahLst/>
              <a:cxnLst/>
              <a:rect l="l" t="t" r="r" b="b"/>
              <a:pathLst>
                <a:path w="1825" h="466" extrusionOk="0">
                  <a:moveTo>
                    <a:pt x="943" y="0"/>
                  </a:moveTo>
                  <a:cubicBezTo>
                    <a:pt x="700" y="0"/>
                    <a:pt x="456" y="91"/>
                    <a:pt x="244" y="213"/>
                  </a:cubicBezTo>
                  <a:cubicBezTo>
                    <a:pt x="92" y="334"/>
                    <a:pt x="0" y="395"/>
                    <a:pt x="61" y="456"/>
                  </a:cubicBezTo>
                  <a:cubicBezTo>
                    <a:pt x="68" y="463"/>
                    <a:pt x="78" y="466"/>
                    <a:pt x="91" y="466"/>
                  </a:cubicBezTo>
                  <a:cubicBezTo>
                    <a:pt x="198" y="466"/>
                    <a:pt x="507" y="274"/>
                    <a:pt x="912" y="274"/>
                  </a:cubicBezTo>
                  <a:cubicBezTo>
                    <a:pt x="1345" y="274"/>
                    <a:pt x="1657" y="466"/>
                    <a:pt x="1742" y="466"/>
                  </a:cubicBezTo>
                  <a:cubicBezTo>
                    <a:pt x="1753" y="466"/>
                    <a:pt x="1760" y="463"/>
                    <a:pt x="1763" y="456"/>
                  </a:cubicBezTo>
                  <a:cubicBezTo>
                    <a:pt x="1824" y="456"/>
                    <a:pt x="1763" y="334"/>
                    <a:pt x="1611" y="243"/>
                  </a:cubicBezTo>
                  <a:cubicBezTo>
                    <a:pt x="1399" y="91"/>
                    <a:pt x="1186" y="0"/>
                    <a:pt x="94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65"/>
            <p:cNvSpPr/>
            <p:nvPr/>
          </p:nvSpPr>
          <p:spPr>
            <a:xfrm>
              <a:off x="6618447" y="2215232"/>
              <a:ext cx="13475" cy="12590"/>
            </a:xfrm>
            <a:custGeom>
              <a:avLst/>
              <a:gdLst/>
              <a:ahLst/>
              <a:cxnLst/>
              <a:rect l="l" t="t" r="r" b="b"/>
              <a:pathLst>
                <a:path w="883" h="825" extrusionOk="0">
                  <a:moveTo>
                    <a:pt x="473" y="0"/>
                  </a:moveTo>
                  <a:cubicBezTo>
                    <a:pt x="458" y="0"/>
                    <a:pt x="442" y="1"/>
                    <a:pt x="426" y="3"/>
                  </a:cubicBezTo>
                  <a:cubicBezTo>
                    <a:pt x="183" y="3"/>
                    <a:pt x="1" y="216"/>
                    <a:pt x="1" y="429"/>
                  </a:cubicBezTo>
                  <a:cubicBezTo>
                    <a:pt x="31" y="672"/>
                    <a:pt x="213" y="824"/>
                    <a:pt x="457" y="824"/>
                  </a:cubicBezTo>
                  <a:cubicBezTo>
                    <a:pt x="669" y="824"/>
                    <a:pt x="882" y="611"/>
                    <a:pt x="882" y="368"/>
                  </a:cubicBezTo>
                  <a:cubicBezTo>
                    <a:pt x="854" y="171"/>
                    <a:pt x="669" y="0"/>
                    <a:pt x="47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65"/>
            <p:cNvSpPr/>
            <p:nvPr/>
          </p:nvSpPr>
          <p:spPr>
            <a:xfrm>
              <a:off x="6604529" y="2202292"/>
              <a:ext cx="27392" cy="7126"/>
            </a:xfrm>
            <a:custGeom>
              <a:avLst/>
              <a:gdLst/>
              <a:ahLst/>
              <a:cxnLst/>
              <a:rect l="l" t="t" r="r" b="b"/>
              <a:pathLst>
                <a:path w="1795" h="467" extrusionOk="0">
                  <a:moveTo>
                    <a:pt x="913" y="0"/>
                  </a:moveTo>
                  <a:cubicBezTo>
                    <a:pt x="669" y="0"/>
                    <a:pt x="426" y="92"/>
                    <a:pt x="244" y="213"/>
                  </a:cubicBezTo>
                  <a:cubicBezTo>
                    <a:pt x="92" y="335"/>
                    <a:pt x="1" y="395"/>
                    <a:pt x="62" y="456"/>
                  </a:cubicBezTo>
                  <a:cubicBezTo>
                    <a:pt x="65" y="463"/>
                    <a:pt x="72" y="466"/>
                    <a:pt x="84" y="466"/>
                  </a:cubicBezTo>
                  <a:cubicBezTo>
                    <a:pt x="174" y="466"/>
                    <a:pt x="507" y="274"/>
                    <a:pt x="913" y="274"/>
                  </a:cubicBezTo>
                  <a:cubicBezTo>
                    <a:pt x="1345" y="274"/>
                    <a:pt x="1633" y="466"/>
                    <a:pt x="1734" y="466"/>
                  </a:cubicBezTo>
                  <a:cubicBezTo>
                    <a:pt x="1747" y="466"/>
                    <a:pt x="1757" y="463"/>
                    <a:pt x="1764" y="456"/>
                  </a:cubicBezTo>
                  <a:cubicBezTo>
                    <a:pt x="1794" y="456"/>
                    <a:pt x="1733" y="335"/>
                    <a:pt x="1612" y="243"/>
                  </a:cubicBezTo>
                  <a:cubicBezTo>
                    <a:pt x="1399" y="92"/>
                    <a:pt x="1156" y="0"/>
                    <a:pt x="91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65"/>
            <p:cNvSpPr/>
            <p:nvPr/>
          </p:nvSpPr>
          <p:spPr>
            <a:xfrm>
              <a:off x="6654170" y="2202749"/>
              <a:ext cx="21807" cy="59743"/>
            </a:xfrm>
            <a:custGeom>
              <a:avLst/>
              <a:gdLst/>
              <a:ahLst/>
              <a:cxnLst/>
              <a:rect l="l" t="t" r="r" b="b"/>
              <a:pathLst>
                <a:path w="1429" h="3915" extrusionOk="0">
                  <a:moveTo>
                    <a:pt x="0" y="1"/>
                  </a:moveTo>
                  <a:cubicBezTo>
                    <a:pt x="182" y="821"/>
                    <a:pt x="456" y="1612"/>
                    <a:pt x="790" y="2402"/>
                  </a:cubicBezTo>
                  <a:cubicBezTo>
                    <a:pt x="912" y="2706"/>
                    <a:pt x="1034" y="3010"/>
                    <a:pt x="1155" y="3283"/>
                  </a:cubicBezTo>
                  <a:cubicBezTo>
                    <a:pt x="1216" y="3405"/>
                    <a:pt x="1246" y="3527"/>
                    <a:pt x="1216" y="3648"/>
                  </a:cubicBezTo>
                  <a:cubicBezTo>
                    <a:pt x="1216" y="3739"/>
                    <a:pt x="1094" y="3770"/>
                    <a:pt x="973" y="3770"/>
                  </a:cubicBezTo>
                  <a:cubicBezTo>
                    <a:pt x="699" y="3770"/>
                    <a:pt x="456" y="3831"/>
                    <a:pt x="213" y="3891"/>
                  </a:cubicBezTo>
                  <a:cubicBezTo>
                    <a:pt x="334" y="3907"/>
                    <a:pt x="464" y="3914"/>
                    <a:pt x="593" y="3914"/>
                  </a:cubicBezTo>
                  <a:cubicBezTo>
                    <a:pt x="722" y="3914"/>
                    <a:pt x="851" y="3907"/>
                    <a:pt x="973" y="3891"/>
                  </a:cubicBezTo>
                  <a:lnTo>
                    <a:pt x="1186" y="3891"/>
                  </a:lnTo>
                  <a:cubicBezTo>
                    <a:pt x="1277" y="3861"/>
                    <a:pt x="1337" y="3800"/>
                    <a:pt x="1368" y="3709"/>
                  </a:cubicBezTo>
                  <a:cubicBezTo>
                    <a:pt x="1429" y="3557"/>
                    <a:pt x="1398" y="3375"/>
                    <a:pt x="1307" y="3223"/>
                  </a:cubicBezTo>
                  <a:cubicBezTo>
                    <a:pt x="1216" y="2949"/>
                    <a:pt x="1094" y="2645"/>
                    <a:pt x="973" y="2311"/>
                  </a:cubicBezTo>
                  <a:cubicBezTo>
                    <a:pt x="730" y="1521"/>
                    <a:pt x="395" y="761"/>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65"/>
            <p:cNvSpPr/>
            <p:nvPr/>
          </p:nvSpPr>
          <p:spPr>
            <a:xfrm>
              <a:off x="6635141" y="2267223"/>
              <a:ext cx="24141" cy="20494"/>
            </a:xfrm>
            <a:custGeom>
              <a:avLst/>
              <a:gdLst/>
              <a:ahLst/>
              <a:cxnLst/>
              <a:rect l="l" t="t" r="r" b="b"/>
              <a:pathLst>
                <a:path w="1582" h="1343" extrusionOk="0">
                  <a:moveTo>
                    <a:pt x="92" y="1"/>
                  </a:moveTo>
                  <a:cubicBezTo>
                    <a:pt x="62" y="1"/>
                    <a:pt x="1" y="122"/>
                    <a:pt x="31" y="335"/>
                  </a:cubicBezTo>
                  <a:cubicBezTo>
                    <a:pt x="62" y="609"/>
                    <a:pt x="183" y="882"/>
                    <a:pt x="396" y="1065"/>
                  </a:cubicBezTo>
                  <a:cubicBezTo>
                    <a:pt x="614" y="1228"/>
                    <a:pt x="857" y="1343"/>
                    <a:pt x="1124" y="1343"/>
                  </a:cubicBezTo>
                  <a:cubicBezTo>
                    <a:pt x="1154" y="1343"/>
                    <a:pt x="1185" y="1341"/>
                    <a:pt x="1217" y="1338"/>
                  </a:cubicBezTo>
                  <a:cubicBezTo>
                    <a:pt x="1460" y="1338"/>
                    <a:pt x="1581" y="1338"/>
                    <a:pt x="1581" y="1247"/>
                  </a:cubicBezTo>
                  <a:cubicBezTo>
                    <a:pt x="1581" y="1186"/>
                    <a:pt x="1034" y="1217"/>
                    <a:pt x="609" y="882"/>
                  </a:cubicBezTo>
                  <a:cubicBezTo>
                    <a:pt x="153" y="517"/>
                    <a:pt x="153" y="1"/>
                    <a:pt x="9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65"/>
            <p:cNvSpPr/>
            <p:nvPr/>
          </p:nvSpPr>
          <p:spPr>
            <a:xfrm>
              <a:off x="6600363" y="2176136"/>
              <a:ext cx="33404" cy="9492"/>
            </a:xfrm>
            <a:custGeom>
              <a:avLst/>
              <a:gdLst/>
              <a:ahLst/>
              <a:cxnLst/>
              <a:rect l="l" t="t" r="r" b="b"/>
              <a:pathLst>
                <a:path w="2189" h="622" extrusionOk="0">
                  <a:moveTo>
                    <a:pt x="1253" y="1"/>
                  </a:moveTo>
                  <a:cubicBezTo>
                    <a:pt x="899" y="1"/>
                    <a:pt x="547" y="96"/>
                    <a:pt x="243" y="286"/>
                  </a:cubicBezTo>
                  <a:cubicBezTo>
                    <a:pt x="91" y="407"/>
                    <a:pt x="0" y="529"/>
                    <a:pt x="31" y="590"/>
                  </a:cubicBezTo>
                  <a:cubicBezTo>
                    <a:pt x="46" y="612"/>
                    <a:pt x="86" y="622"/>
                    <a:pt x="146" y="622"/>
                  </a:cubicBezTo>
                  <a:cubicBezTo>
                    <a:pt x="325" y="622"/>
                    <a:pt x="684" y="537"/>
                    <a:pt x="1094" y="468"/>
                  </a:cubicBezTo>
                  <a:cubicBezTo>
                    <a:pt x="1642" y="407"/>
                    <a:pt x="2128" y="468"/>
                    <a:pt x="2158" y="347"/>
                  </a:cubicBezTo>
                  <a:cubicBezTo>
                    <a:pt x="2189" y="286"/>
                    <a:pt x="2067" y="195"/>
                    <a:pt x="1885" y="103"/>
                  </a:cubicBezTo>
                  <a:cubicBezTo>
                    <a:pt x="1680" y="35"/>
                    <a:pt x="1466" y="1"/>
                    <a:pt x="125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65"/>
            <p:cNvSpPr/>
            <p:nvPr/>
          </p:nvSpPr>
          <p:spPr>
            <a:xfrm>
              <a:off x="6674573" y="2180363"/>
              <a:ext cx="25057" cy="8179"/>
            </a:xfrm>
            <a:custGeom>
              <a:avLst/>
              <a:gdLst/>
              <a:ahLst/>
              <a:cxnLst/>
              <a:rect l="l" t="t" r="r" b="b"/>
              <a:pathLst>
                <a:path w="1642" h="536" extrusionOk="0">
                  <a:moveTo>
                    <a:pt x="709" y="1"/>
                  </a:moveTo>
                  <a:cubicBezTo>
                    <a:pt x="527" y="1"/>
                    <a:pt x="334" y="60"/>
                    <a:pt x="183" y="161"/>
                  </a:cubicBezTo>
                  <a:cubicBezTo>
                    <a:pt x="31" y="282"/>
                    <a:pt x="0" y="373"/>
                    <a:pt x="31" y="434"/>
                  </a:cubicBezTo>
                  <a:cubicBezTo>
                    <a:pt x="61" y="495"/>
                    <a:pt x="160" y="510"/>
                    <a:pt x="301" y="510"/>
                  </a:cubicBezTo>
                  <a:cubicBezTo>
                    <a:pt x="441" y="510"/>
                    <a:pt x="624" y="495"/>
                    <a:pt x="821" y="495"/>
                  </a:cubicBezTo>
                  <a:cubicBezTo>
                    <a:pt x="1064" y="495"/>
                    <a:pt x="1294" y="536"/>
                    <a:pt x="1447" y="536"/>
                  </a:cubicBezTo>
                  <a:cubicBezTo>
                    <a:pt x="1524" y="536"/>
                    <a:pt x="1581" y="525"/>
                    <a:pt x="1611" y="495"/>
                  </a:cubicBezTo>
                  <a:cubicBezTo>
                    <a:pt x="1642" y="404"/>
                    <a:pt x="1581" y="313"/>
                    <a:pt x="1459" y="222"/>
                  </a:cubicBezTo>
                  <a:cubicBezTo>
                    <a:pt x="1277" y="70"/>
                    <a:pt x="1064" y="9"/>
                    <a:pt x="821" y="9"/>
                  </a:cubicBezTo>
                  <a:cubicBezTo>
                    <a:pt x="785" y="4"/>
                    <a:pt x="747" y="1"/>
                    <a:pt x="70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65"/>
            <p:cNvSpPr/>
            <p:nvPr/>
          </p:nvSpPr>
          <p:spPr>
            <a:xfrm>
              <a:off x="6538667" y="2108702"/>
              <a:ext cx="142422" cy="134380"/>
            </a:xfrm>
            <a:custGeom>
              <a:avLst/>
              <a:gdLst/>
              <a:ahLst/>
              <a:cxnLst/>
              <a:rect l="l" t="t" r="r" b="b"/>
              <a:pathLst>
                <a:path w="9333" h="8806" extrusionOk="0">
                  <a:moveTo>
                    <a:pt x="5984" y="1"/>
                  </a:moveTo>
                  <a:cubicBezTo>
                    <a:pt x="5121" y="1"/>
                    <a:pt x="4268" y="156"/>
                    <a:pt x="3466" y="449"/>
                  </a:cubicBezTo>
                  <a:cubicBezTo>
                    <a:pt x="2189" y="936"/>
                    <a:pt x="1156" y="1878"/>
                    <a:pt x="608" y="3124"/>
                  </a:cubicBezTo>
                  <a:cubicBezTo>
                    <a:pt x="1" y="4553"/>
                    <a:pt x="396" y="5677"/>
                    <a:pt x="305" y="7258"/>
                  </a:cubicBezTo>
                  <a:lnTo>
                    <a:pt x="365" y="7015"/>
                  </a:lnTo>
                  <a:lnTo>
                    <a:pt x="365" y="7015"/>
                  </a:lnTo>
                  <a:cubicBezTo>
                    <a:pt x="305" y="7319"/>
                    <a:pt x="305" y="7653"/>
                    <a:pt x="365" y="7957"/>
                  </a:cubicBezTo>
                  <a:cubicBezTo>
                    <a:pt x="396" y="8291"/>
                    <a:pt x="608" y="8565"/>
                    <a:pt x="882" y="8717"/>
                  </a:cubicBezTo>
                  <a:cubicBezTo>
                    <a:pt x="998" y="8778"/>
                    <a:pt x="1121" y="8806"/>
                    <a:pt x="1246" y="8806"/>
                  </a:cubicBezTo>
                  <a:cubicBezTo>
                    <a:pt x="1677" y="8806"/>
                    <a:pt x="2122" y="8473"/>
                    <a:pt x="2311" y="8048"/>
                  </a:cubicBezTo>
                  <a:cubicBezTo>
                    <a:pt x="2493" y="7501"/>
                    <a:pt x="2523" y="6893"/>
                    <a:pt x="2402" y="6316"/>
                  </a:cubicBezTo>
                  <a:cubicBezTo>
                    <a:pt x="2311" y="5525"/>
                    <a:pt x="2311" y="4735"/>
                    <a:pt x="2463" y="3945"/>
                  </a:cubicBezTo>
                  <a:cubicBezTo>
                    <a:pt x="2584" y="3155"/>
                    <a:pt x="2979" y="2425"/>
                    <a:pt x="3587" y="1908"/>
                  </a:cubicBezTo>
                  <a:cubicBezTo>
                    <a:pt x="3996" y="1578"/>
                    <a:pt x="4492" y="1396"/>
                    <a:pt x="4995" y="1396"/>
                  </a:cubicBezTo>
                  <a:cubicBezTo>
                    <a:pt x="5278" y="1396"/>
                    <a:pt x="5563" y="1454"/>
                    <a:pt x="5837" y="1574"/>
                  </a:cubicBezTo>
                  <a:cubicBezTo>
                    <a:pt x="6232" y="1848"/>
                    <a:pt x="6627" y="2152"/>
                    <a:pt x="7022" y="2455"/>
                  </a:cubicBezTo>
                  <a:cubicBezTo>
                    <a:pt x="7324" y="2657"/>
                    <a:pt x="7689" y="2775"/>
                    <a:pt x="8047" y="2775"/>
                  </a:cubicBezTo>
                  <a:cubicBezTo>
                    <a:pt x="8121" y="2775"/>
                    <a:pt x="8195" y="2770"/>
                    <a:pt x="8268" y="2759"/>
                  </a:cubicBezTo>
                  <a:cubicBezTo>
                    <a:pt x="8724" y="2699"/>
                    <a:pt x="9089" y="2395"/>
                    <a:pt x="9241" y="1969"/>
                  </a:cubicBezTo>
                  <a:cubicBezTo>
                    <a:pt x="9332" y="1483"/>
                    <a:pt x="9150" y="996"/>
                    <a:pt x="8755" y="693"/>
                  </a:cubicBezTo>
                  <a:cubicBezTo>
                    <a:pt x="8359" y="389"/>
                    <a:pt x="7903" y="206"/>
                    <a:pt x="7417" y="145"/>
                  </a:cubicBezTo>
                  <a:cubicBezTo>
                    <a:pt x="6941" y="48"/>
                    <a:pt x="6461" y="1"/>
                    <a:pt x="598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65"/>
            <p:cNvSpPr/>
            <p:nvPr/>
          </p:nvSpPr>
          <p:spPr>
            <a:xfrm>
              <a:off x="6421776" y="2398489"/>
              <a:ext cx="594194" cy="491677"/>
            </a:xfrm>
            <a:custGeom>
              <a:avLst/>
              <a:gdLst/>
              <a:ahLst/>
              <a:cxnLst/>
              <a:rect l="l" t="t" r="r" b="b"/>
              <a:pathLst>
                <a:path w="38938" h="32220" extrusionOk="0">
                  <a:moveTo>
                    <a:pt x="16566" y="1"/>
                  </a:moveTo>
                  <a:cubicBezTo>
                    <a:pt x="15442" y="844"/>
                    <a:pt x="13909" y="1286"/>
                    <a:pt x="12392" y="1286"/>
                  </a:cubicBezTo>
                  <a:cubicBezTo>
                    <a:pt x="10954" y="1286"/>
                    <a:pt x="9531" y="889"/>
                    <a:pt x="8481" y="61"/>
                  </a:cubicBezTo>
                  <a:cubicBezTo>
                    <a:pt x="8481" y="61"/>
                    <a:pt x="6840" y="457"/>
                    <a:pt x="5867" y="609"/>
                  </a:cubicBezTo>
                  <a:cubicBezTo>
                    <a:pt x="2797" y="1216"/>
                    <a:pt x="609" y="3435"/>
                    <a:pt x="1" y="5502"/>
                  </a:cubicBezTo>
                  <a:lnTo>
                    <a:pt x="3831" y="14347"/>
                  </a:lnTo>
                  <a:lnTo>
                    <a:pt x="4560" y="22767"/>
                  </a:lnTo>
                  <a:lnTo>
                    <a:pt x="2432" y="30305"/>
                  </a:lnTo>
                  <a:cubicBezTo>
                    <a:pt x="2220" y="31065"/>
                    <a:pt x="2736" y="31825"/>
                    <a:pt x="3527" y="31946"/>
                  </a:cubicBezTo>
                  <a:lnTo>
                    <a:pt x="22554" y="32220"/>
                  </a:lnTo>
                  <a:lnTo>
                    <a:pt x="22858" y="32068"/>
                  </a:lnTo>
                  <a:cubicBezTo>
                    <a:pt x="23314" y="31369"/>
                    <a:pt x="23497" y="30518"/>
                    <a:pt x="23375" y="29667"/>
                  </a:cubicBezTo>
                  <a:cubicBezTo>
                    <a:pt x="22554" y="26080"/>
                    <a:pt x="23132" y="15320"/>
                    <a:pt x="22950" y="12037"/>
                  </a:cubicBezTo>
                  <a:lnTo>
                    <a:pt x="22950" y="12037"/>
                  </a:lnTo>
                  <a:cubicBezTo>
                    <a:pt x="25895" y="14887"/>
                    <a:pt x="29066" y="17359"/>
                    <a:pt x="31751" y="17359"/>
                  </a:cubicBezTo>
                  <a:cubicBezTo>
                    <a:pt x="32474" y="17359"/>
                    <a:pt x="33162" y="17179"/>
                    <a:pt x="33801" y="16779"/>
                  </a:cubicBezTo>
                  <a:cubicBezTo>
                    <a:pt x="36293" y="15229"/>
                    <a:pt x="38938" y="1551"/>
                    <a:pt x="38938" y="1551"/>
                  </a:cubicBezTo>
                  <a:lnTo>
                    <a:pt x="33953" y="335"/>
                  </a:lnTo>
                  <a:lnTo>
                    <a:pt x="30670" y="9241"/>
                  </a:lnTo>
                  <a:lnTo>
                    <a:pt x="21582" y="1125"/>
                  </a:lnTo>
                  <a:cubicBezTo>
                    <a:pt x="20609" y="426"/>
                    <a:pt x="18968" y="335"/>
                    <a:pt x="17691" y="183"/>
                  </a:cubicBezTo>
                  <a:lnTo>
                    <a:pt x="17600" y="183"/>
                  </a:lnTo>
                  <a:cubicBezTo>
                    <a:pt x="17114" y="122"/>
                    <a:pt x="16870" y="31"/>
                    <a:pt x="16566"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65"/>
            <p:cNvSpPr/>
            <p:nvPr/>
          </p:nvSpPr>
          <p:spPr>
            <a:xfrm>
              <a:off x="6553515" y="2396170"/>
              <a:ext cx="15" cy="15"/>
            </a:xfrm>
            <a:custGeom>
              <a:avLst/>
              <a:gdLst/>
              <a:ahLst/>
              <a:cxnLst/>
              <a:rect l="l" t="t" r="r" b="b"/>
              <a:pathLst>
                <a:path w="1" h="1" extrusionOk="0">
                  <a:moveTo>
                    <a:pt x="0" y="1"/>
                  </a:moveTo>
                  <a:lnTo>
                    <a:pt x="0" y="1"/>
                  </a:lnTo>
                  <a:lnTo>
                    <a:pt x="0" y="1"/>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65"/>
            <p:cNvSpPr/>
            <p:nvPr/>
          </p:nvSpPr>
          <p:spPr>
            <a:xfrm>
              <a:off x="6541918" y="2361392"/>
              <a:ext cx="148434" cy="84434"/>
            </a:xfrm>
            <a:custGeom>
              <a:avLst/>
              <a:gdLst/>
              <a:ahLst/>
              <a:cxnLst/>
              <a:rect l="l" t="t" r="r" b="b"/>
              <a:pathLst>
                <a:path w="9727" h="5533" extrusionOk="0">
                  <a:moveTo>
                    <a:pt x="426" y="0"/>
                  </a:moveTo>
                  <a:lnTo>
                    <a:pt x="0" y="3040"/>
                  </a:lnTo>
                  <a:lnTo>
                    <a:pt x="4924" y="5532"/>
                  </a:lnTo>
                  <a:lnTo>
                    <a:pt x="8055" y="4924"/>
                  </a:lnTo>
                  <a:lnTo>
                    <a:pt x="9727" y="2553"/>
                  </a:lnTo>
                  <a:lnTo>
                    <a:pt x="8754" y="517"/>
                  </a:lnTo>
                  <a:lnTo>
                    <a:pt x="6475" y="1307"/>
                  </a:lnTo>
                  <a:lnTo>
                    <a:pt x="5745" y="3587"/>
                  </a:lnTo>
                  <a:lnTo>
                    <a:pt x="4590" y="1520"/>
                  </a:lnTo>
                  <a:lnTo>
                    <a:pt x="426"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65"/>
            <p:cNvSpPr/>
            <p:nvPr/>
          </p:nvSpPr>
          <p:spPr>
            <a:xfrm>
              <a:off x="6541918" y="2384572"/>
              <a:ext cx="89073" cy="60781"/>
            </a:xfrm>
            <a:custGeom>
              <a:avLst/>
              <a:gdLst/>
              <a:ahLst/>
              <a:cxnLst/>
              <a:rect l="l" t="t" r="r" b="b"/>
              <a:pathLst>
                <a:path w="5837" h="3983" extrusionOk="0">
                  <a:moveTo>
                    <a:pt x="4377" y="1"/>
                  </a:moveTo>
                  <a:lnTo>
                    <a:pt x="4286" y="214"/>
                  </a:lnTo>
                  <a:cubicBezTo>
                    <a:pt x="4013" y="913"/>
                    <a:pt x="3678" y="1733"/>
                    <a:pt x="3313" y="2615"/>
                  </a:cubicBezTo>
                  <a:lnTo>
                    <a:pt x="2878" y="3676"/>
                  </a:lnTo>
                  <a:lnTo>
                    <a:pt x="2878" y="3676"/>
                  </a:lnTo>
                  <a:cubicBezTo>
                    <a:pt x="2070" y="2924"/>
                    <a:pt x="1377" y="2261"/>
                    <a:pt x="851" y="1794"/>
                  </a:cubicBezTo>
                  <a:lnTo>
                    <a:pt x="243" y="1217"/>
                  </a:lnTo>
                  <a:cubicBezTo>
                    <a:pt x="152" y="1156"/>
                    <a:pt x="92" y="1095"/>
                    <a:pt x="0" y="1034"/>
                  </a:cubicBezTo>
                  <a:lnTo>
                    <a:pt x="0" y="1034"/>
                  </a:lnTo>
                  <a:cubicBezTo>
                    <a:pt x="61" y="1125"/>
                    <a:pt x="122" y="1186"/>
                    <a:pt x="183" y="1277"/>
                  </a:cubicBezTo>
                  <a:lnTo>
                    <a:pt x="791" y="1885"/>
                  </a:lnTo>
                  <a:cubicBezTo>
                    <a:pt x="1307" y="2372"/>
                    <a:pt x="2006" y="3101"/>
                    <a:pt x="2858" y="3891"/>
                  </a:cubicBezTo>
                  <a:lnTo>
                    <a:pt x="2949" y="3983"/>
                  </a:lnTo>
                  <a:lnTo>
                    <a:pt x="3009" y="3861"/>
                  </a:lnTo>
                  <a:cubicBezTo>
                    <a:pt x="3161" y="3496"/>
                    <a:pt x="3313" y="3101"/>
                    <a:pt x="3496" y="2676"/>
                  </a:cubicBezTo>
                  <a:lnTo>
                    <a:pt x="4364" y="462"/>
                  </a:lnTo>
                  <a:lnTo>
                    <a:pt x="4364" y="462"/>
                  </a:lnTo>
                  <a:cubicBezTo>
                    <a:pt x="4599" y="1001"/>
                    <a:pt x="4908" y="1513"/>
                    <a:pt x="5289" y="1977"/>
                  </a:cubicBezTo>
                  <a:cubicBezTo>
                    <a:pt x="5411" y="2128"/>
                    <a:pt x="5532" y="2280"/>
                    <a:pt x="5654" y="2402"/>
                  </a:cubicBezTo>
                  <a:cubicBezTo>
                    <a:pt x="5775" y="2493"/>
                    <a:pt x="5836" y="2524"/>
                    <a:pt x="5836" y="2524"/>
                  </a:cubicBezTo>
                  <a:cubicBezTo>
                    <a:pt x="5836" y="2524"/>
                    <a:pt x="5654" y="2311"/>
                    <a:pt x="5350" y="1916"/>
                  </a:cubicBezTo>
                  <a:cubicBezTo>
                    <a:pt x="4985" y="1399"/>
                    <a:pt x="4651" y="821"/>
                    <a:pt x="4438" y="214"/>
                  </a:cubicBezTo>
                  <a:lnTo>
                    <a:pt x="4377"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65"/>
            <p:cNvSpPr/>
            <p:nvPr/>
          </p:nvSpPr>
          <p:spPr>
            <a:xfrm>
              <a:off x="6632821" y="2381337"/>
              <a:ext cx="57530" cy="51487"/>
            </a:xfrm>
            <a:custGeom>
              <a:avLst/>
              <a:gdLst/>
              <a:ahLst/>
              <a:cxnLst/>
              <a:rect l="l" t="t" r="r" b="b"/>
              <a:pathLst>
                <a:path w="3770" h="3374" extrusionOk="0">
                  <a:moveTo>
                    <a:pt x="487" y="0"/>
                  </a:moveTo>
                  <a:lnTo>
                    <a:pt x="426" y="304"/>
                  </a:lnTo>
                  <a:cubicBezTo>
                    <a:pt x="305" y="1003"/>
                    <a:pt x="183" y="1550"/>
                    <a:pt x="92" y="1976"/>
                  </a:cubicBezTo>
                  <a:cubicBezTo>
                    <a:pt x="31" y="2189"/>
                    <a:pt x="1" y="2401"/>
                    <a:pt x="1" y="2614"/>
                  </a:cubicBezTo>
                  <a:cubicBezTo>
                    <a:pt x="92" y="2401"/>
                    <a:pt x="153" y="2189"/>
                    <a:pt x="183" y="1976"/>
                  </a:cubicBezTo>
                  <a:cubicBezTo>
                    <a:pt x="286" y="1643"/>
                    <a:pt x="410" y="1201"/>
                    <a:pt x="537" y="652"/>
                  </a:cubicBezTo>
                  <a:lnTo>
                    <a:pt x="537" y="652"/>
                  </a:lnTo>
                  <a:cubicBezTo>
                    <a:pt x="702" y="1104"/>
                    <a:pt x="899" y="1575"/>
                    <a:pt x="1095" y="2067"/>
                  </a:cubicBezTo>
                  <a:cubicBezTo>
                    <a:pt x="1277" y="2492"/>
                    <a:pt x="1429" y="2888"/>
                    <a:pt x="1551" y="3252"/>
                  </a:cubicBezTo>
                  <a:lnTo>
                    <a:pt x="1612" y="3374"/>
                  </a:lnTo>
                  <a:lnTo>
                    <a:pt x="1703" y="3313"/>
                  </a:lnTo>
                  <a:cubicBezTo>
                    <a:pt x="2281" y="2918"/>
                    <a:pt x="2828" y="2462"/>
                    <a:pt x="3284" y="1915"/>
                  </a:cubicBezTo>
                  <a:cubicBezTo>
                    <a:pt x="3466" y="1702"/>
                    <a:pt x="3618" y="1489"/>
                    <a:pt x="3770" y="1246"/>
                  </a:cubicBezTo>
                  <a:lnTo>
                    <a:pt x="3770" y="1246"/>
                  </a:lnTo>
                  <a:cubicBezTo>
                    <a:pt x="3557" y="1429"/>
                    <a:pt x="3375" y="1641"/>
                    <a:pt x="3192" y="1854"/>
                  </a:cubicBezTo>
                  <a:cubicBezTo>
                    <a:pt x="2759" y="2345"/>
                    <a:pt x="2243" y="2754"/>
                    <a:pt x="1697" y="3107"/>
                  </a:cubicBezTo>
                  <a:lnTo>
                    <a:pt x="1697" y="3107"/>
                  </a:lnTo>
                  <a:cubicBezTo>
                    <a:pt x="1582" y="2750"/>
                    <a:pt x="1442" y="2393"/>
                    <a:pt x="1277" y="2037"/>
                  </a:cubicBezTo>
                  <a:cubicBezTo>
                    <a:pt x="1034" y="1398"/>
                    <a:pt x="791" y="821"/>
                    <a:pt x="609" y="304"/>
                  </a:cubicBezTo>
                  <a:lnTo>
                    <a:pt x="487"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65"/>
            <p:cNvSpPr/>
            <p:nvPr/>
          </p:nvSpPr>
          <p:spPr>
            <a:xfrm>
              <a:off x="6630975" y="2420754"/>
              <a:ext cx="31558" cy="474983"/>
            </a:xfrm>
            <a:custGeom>
              <a:avLst/>
              <a:gdLst/>
              <a:ahLst/>
              <a:cxnLst/>
              <a:rect l="l" t="t" r="r" b="b"/>
              <a:pathLst>
                <a:path w="2068" h="31126" extrusionOk="0">
                  <a:moveTo>
                    <a:pt x="0" y="1"/>
                  </a:moveTo>
                  <a:cubicBezTo>
                    <a:pt x="0" y="92"/>
                    <a:pt x="0" y="213"/>
                    <a:pt x="31" y="305"/>
                  </a:cubicBezTo>
                  <a:cubicBezTo>
                    <a:pt x="61" y="517"/>
                    <a:pt x="91" y="821"/>
                    <a:pt x="122" y="1216"/>
                  </a:cubicBezTo>
                  <a:cubicBezTo>
                    <a:pt x="213" y="2007"/>
                    <a:pt x="335" y="3162"/>
                    <a:pt x="517" y="4530"/>
                  </a:cubicBezTo>
                  <a:cubicBezTo>
                    <a:pt x="821" y="7356"/>
                    <a:pt x="1247" y="11217"/>
                    <a:pt x="1550" y="15533"/>
                  </a:cubicBezTo>
                  <a:cubicBezTo>
                    <a:pt x="1702" y="17691"/>
                    <a:pt x="1824" y="19758"/>
                    <a:pt x="1854" y="21612"/>
                  </a:cubicBezTo>
                  <a:cubicBezTo>
                    <a:pt x="1885" y="23496"/>
                    <a:pt x="1885" y="25168"/>
                    <a:pt x="1824" y="26566"/>
                  </a:cubicBezTo>
                  <a:cubicBezTo>
                    <a:pt x="1824" y="26931"/>
                    <a:pt x="1824" y="27265"/>
                    <a:pt x="1794" y="27569"/>
                  </a:cubicBezTo>
                  <a:cubicBezTo>
                    <a:pt x="1763" y="27904"/>
                    <a:pt x="1763" y="28208"/>
                    <a:pt x="1733" y="28481"/>
                  </a:cubicBezTo>
                  <a:cubicBezTo>
                    <a:pt x="1702" y="29028"/>
                    <a:pt x="1642" y="29515"/>
                    <a:pt x="1611" y="29910"/>
                  </a:cubicBezTo>
                  <a:cubicBezTo>
                    <a:pt x="1581" y="30305"/>
                    <a:pt x="1520" y="30609"/>
                    <a:pt x="1520" y="30822"/>
                  </a:cubicBezTo>
                  <a:cubicBezTo>
                    <a:pt x="1490" y="31035"/>
                    <a:pt x="1490" y="31126"/>
                    <a:pt x="1490" y="31126"/>
                  </a:cubicBezTo>
                  <a:cubicBezTo>
                    <a:pt x="1520" y="31035"/>
                    <a:pt x="1550" y="30913"/>
                    <a:pt x="1550" y="30822"/>
                  </a:cubicBezTo>
                  <a:cubicBezTo>
                    <a:pt x="1581" y="30579"/>
                    <a:pt x="1611" y="30305"/>
                    <a:pt x="1672" y="29910"/>
                  </a:cubicBezTo>
                  <a:cubicBezTo>
                    <a:pt x="1733" y="29515"/>
                    <a:pt x="1794" y="29028"/>
                    <a:pt x="1824" y="28481"/>
                  </a:cubicBezTo>
                  <a:cubicBezTo>
                    <a:pt x="1854" y="28177"/>
                    <a:pt x="1885" y="27904"/>
                    <a:pt x="1915" y="27569"/>
                  </a:cubicBezTo>
                  <a:cubicBezTo>
                    <a:pt x="1915" y="27265"/>
                    <a:pt x="1946" y="26931"/>
                    <a:pt x="1976" y="26566"/>
                  </a:cubicBezTo>
                  <a:cubicBezTo>
                    <a:pt x="2037" y="25168"/>
                    <a:pt x="2067" y="23466"/>
                    <a:pt x="2037" y="21612"/>
                  </a:cubicBezTo>
                  <a:cubicBezTo>
                    <a:pt x="2006" y="19727"/>
                    <a:pt x="1885" y="17660"/>
                    <a:pt x="1763" y="15533"/>
                  </a:cubicBezTo>
                  <a:cubicBezTo>
                    <a:pt x="1429" y="11217"/>
                    <a:pt x="1003" y="7326"/>
                    <a:pt x="639" y="4530"/>
                  </a:cubicBezTo>
                  <a:cubicBezTo>
                    <a:pt x="456" y="3101"/>
                    <a:pt x="304" y="1976"/>
                    <a:pt x="213" y="1216"/>
                  </a:cubicBezTo>
                  <a:cubicBezTo>
                    <a:pt x="152" y="821"/>
                    <a:pt x="91" y="517"/>
                    <a:pt x="61" y="305"/>
                  </a:cubicBezTo>
                  <a:cubicBezTo>
                    <a:pt x="61" y="183"/>
                    <a:pt x="31" y="92"/>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65"/>
            <p:cNvSpPr/>
            <p:nvPr/>
          </p:nvSpPr>
          <p:spPr>
            <a:xfrm>
              <a:off x="6886076" y="2537172"/>
              <a:ext cx="4196" cy="55226"/>
            </a:xfrm>
            <a:custGeom>
              <a:avLst/>
              <a:gdLst/>
              <a:ahLst/>
              <a:cxnLst/>
              <a:rect l="l" t="t" r="r" b="b"/>
              <a:pathLst>
                <a:path w="275" h="3619" extrusionOk="0">
                  <a:moveTo>
                    <a:pt x="153" y="1"/>
                  </a:moveTo>
                  <a:cubicBezTo>
                    <a:pt x="31" y="578"/>
                    <a:pt x="1" y="1186"/>
                    <a:pt x="31" y="1794"/>
                  </a:cubicBezTo>
                  <a:cubicBezTo>
                    <a:pt x="1" y="2402"/>
                    <a:pt x="31" y="3010"/>
                    <a:pt x="153" y="3618"/>
                  </a:cubicBezTo>
                  <a:cubicBezTo>
                    <a:pt x="244" y="3010"/>
                    <a:pt x="274" y="2402"/>
                    <a:pt x="244" y="1794"/>
                  </a:cubicBezTo>
                  <a:cubicBezTo>
                    <a:pt x="274" y="1186"/>
                    <a:pt x="244" y="578"/>
                    <a:pt x="15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65"/>
            <p:cNvSpPr/>
            <p:nvPr/>
          </p:nvSpPr>
          <p:spPr>
            <a:xfrm>
              <a:off x="6887480" y="2537172"/>
              <a:ext cx="19960" cy="59026"/>
            </a:xfrm>
            <a:custGeom>
              <a:avLst/>
              <a:gdLst/>
              <a:ahLst/>
              <a:cxnLst/>
              <a:rect l="l" t="t" r="r" b="b"/>
              <a:pathLst>
                <a:path w="1308" h="3868" extrusionOk="0">
                  <a:moveTo>
                    <a:pt x="0" y="1"/>
                  </a:moveTo>
                  <a:lnTo>
                    <a:pt x="0" y="1"/>
                  </a:lnTo>
                  <a:cubicBezTo>
                    <a:pt x="91" y="670"/>
                    <a:pt x="243" y="1338"/>
                    <a:pt x="517" y="1977"/>
                  </a:cubicBezTo>
                  <a:cubicBezTo>
                    <a:pt x="992" y="3323"/>
                    <a:pt x="1238" y="3867"/>
                    <a:pt x="1294" y="3867"/>
                  </a:cubicBezTo>
                  <a:cubicBezTo>
                    <a:pt x="1303" y="3867"/>
                    <a:pt x="1307" y="3855"/>
                    <a:pt x="1307" y="3831"/>
                  </a:cubicBezTo>
                  <a:cubicBezTo>
                    <a:pt x="1155" y="3162"/>
                    <a:pt x="942" y="2524"/>
                    <a:pt x="669" y="1916"/>
                  </a:cubicBezTo>
                  <a:cubicBezTo>
                    <a:pt x="486" y="1247"/>
                    <a:pt x="274" y="609"/>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65"/>
            <p:cNvSpPr/>
            <p:nvPr/>
          </p:nvSpPr>
          <p:spPr>
            <a:xfrm>
              <a:off x="6617989" y="3866074"/>
              <a:ext cx="204560" cy="166059"/>
            </a:xfrm>
            <a:custGeom>
              <a:avLst/>
              <a:gdLst/>
              <a:ahLst/>
              <a:cxnLst/>
              <a:rect l="l" t="t" r="r" b="b"/>
              <a:pathLst>
                <a:path w="13405" h="10882" extrusionOk="0">
                  <a:moveTo>
                    <a:pt x="0" y="0"/>
                  </a:moveTo>
                  <a:lnTo>
                    <a:pt x="0" y="10791"/>
                  </a:lnTo>
                  <a:lnTo>
                    <a:pt x="13405" y="10882"/>
                  </a:lnTo>
                  <a:cubicBezTo>
                    <a:pt x="13344" y="9575"/>
                    <a:pt x="6414" y="6961"/>
                    <a:pt x="6414" y="6961"/>
                  </a:cubicBezTo>
                  <a:lnTo>
                    <a:pt x="6718" y="61"/>
                  </a:lnTo>
                  <a:lnTo>
                    <a:pt x="0" y="0"/>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65"/>
            <p:cNvSpPr/>
            <p:nvPr/>
          </p:nvSpPr>
          <p:spPr>
            <a:xfrm>
              <a:off x="6646281" y="3963067"/>
              <a:ext cx="17168" cy="15794"/>
            </a:xfrm>
            <a:custGeom>
              <a:avLst/>
              <a:gdLst/>
              <a:ahLst/>
              <a:cxnLst/>
              <a:rect l="l" t="t" r="r" b="b"/>
              <a:pathLst>
                <a:path w="1125" h="1035" extrusionOk="0">
                  <a:moveTo>
                    <a:pt x="529" y="1"/>
                  </a:moveTo>
                  <a:cubicBezTo>
                    <a:pt x="474" y="1"/>
                    <a:pt x="419" y="9"/>
                    <a:pt x="365" y="27"/>
                  </a:cubicBezTo>
                  <a:lnTo>
                    <a:pt x="426" y="27"/>
                  </a:lnTo>
                  <a:cubicBezTo>
                    <a:pt x="152" y="88"/>
                    <a:pt x="0" y="362"/>
                    <a:pt x="31" y="635"/>
                  </a:cubicBezTo>
                  <a:cubicBezTo>
                    <a:pt x="114" y="886"/>
                    <a:pt x="351" y="1034"/>
                    <a:pt x="600" y="1034"/>
                  </a:cubicBezTo>
                  <a:cubicBezTo>
                    <a:pt x="623" y="1034"/>
                    <a:pt x="646" y="1033"/>
                    <a:pt x="669" y="1030"/>
                  </a:cubicBezTo>
                  <a:cubicBezTo>
                    <a:pt x="943" y="939"/>
                    <a:pt x="1125" y="635"/>
                    <a:pt x="1064" y="362"/>
                  </a:cubicBezTo>
                  <a:cubicBezTo>
                    <a:pt x="967" y="142"/>
                    <a:pt x="751" y="1"/>
                    <a:pt x="529"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65"/>
            <p:cNvSpPr/>
            <p:nvPr/>
          </p:nvSpPr>
          <p:spPr>
            <a:xfrm>
              <a:off x="6617989" y="4014035"/>
              <a:ext cx="205491" cy="18098"/>
            </a:xfrm>
            <a:custGeom>
              <a:avLst/>
              <a:gdLst/>
              <a:ahLst/>
              <a:cxnLst/>
              <a:rect l="l" t="t" r="r" b="b"/>
              <a:pathLst>
                <a:path w="13466" h="1186" extrusionOk="0">
                  <a:moveTo>
                    <a:pt x="31" y="0"/>
                  </a:moveTo>
                  <a:lnTo>
                    <a:pt x="0" y="1095"/>
                  </a:lnTo>
                  <a:lnTo>
                    <a:pt x="13405" y="1186"/>
                  </a:lnTo>
                  <a:cubicBezTo>
                    <a:pt x="13466" y="760"/>
                    <a:pt x="12888" y="487"/>
                    <a:pt x="12888" y="487"/>
                  </a:cubicBezTo>
                  <a:lnTo>
                    <a:pt x="3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65"/>
            <p:cNvSpPr/>
            <p:nvPr/>
          </p:nvSpPr>
          <p:spPr>
            <a:xfrm>
              <a:off x="6699614" y="3970529"/>
              <a:ext cx="19716" cy="12483"/>
            </a:xfrm>
            <a:custGeom>
              <a:avLst/>
              <a:gdLst/>
              <a:ahLst/>
              <a:cxnLst/>
              <a:rect l="l" t="t" r="r" b="b"/>
              <a:pathLst>
                <a:path w="1292" h="818" extrusionOk="0">
                  <a:moveTo>
                    <a:pt x="1101" y="1"/>
                  </a:moveTo>
                  <a:cubicBezTo>
                    <a:pt x="954" y="1"/>
                    <a:pt x="736" y="42"/>
                    <a:pt x="518" y="177"/>
                  </a:cubicBezTo>
                  <a:cubicBezTo>
                    <a:pt x="122" y="420"/>
                    <a:pt x="1" y="785"/>
                    <a:pt x="62" y="815"/>
                  </a:cubicBezTo>
                  <a:cubicBezTo>
                    <a:pt x="65" y="817"/>
                    <a:pt x="68" y="817"/>
                    <a:pt x="72" y="817"/>
                  </a:cubicBezTo>
                  <a:cubicBezTo>
                    <a:pt x="142" y="817"/>
                    <a:pt x="322" y="561"/>
                    <a:pt x="639" y="359"/>
                  </a:cubicBezTo>
                  <a:cubicBezTo>
                    <a:pt x="943" y="146"/>
                    <a:pt x="1277" y="116"/>
                    <a:pt x="1277" y="55"/>
                  </a:cubicBezTo>
                  <a:cubicBezTo>
                    <a:pt x="1291" y="28"/>
                    <a:pt x="1220" y="1"/>
                    <a:pt x="11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65"/>
            <p:cNvSpPr/>
            <p:nvPr/>
          </p:nvSpPr>
          <p:spPr>
            <a:xfrm>
              <a:off x="6726060" y="3980249"/>
              <a:ext cx="14390" cy="15718"/>
            </a:xfrm>
            <a:custGeom>
              <a:avLst/>
              <a:gdLst/>
              <a:ahLst/>
              <a:cxnLst/>
              <a:rect l="l" t="t" r="r" b="b"/>
              <a:pathLst>
                <a:path w="943" h="1030" extrusionOk="0">
                  <a:moveTo>
                    <a:pt x="878" y="1"/>
                  </a:moveTo>
                  <a:cubicBezTo>
                    <a:pt x="760" y="1"/>
                    <a:pt x="500" y="81"/>
                    <a:pt x="274" y="330"/>
                  </a:cubicBezTo>
                  <a:cubicBezTo>
                    <a:pt x="0" y="664"/>
                    <a:pt x="31" y="1029"/>
                    <a:pt x="92" y="1029"/>
                  </a:cubicBezTo>
                  <a:cubicBezTo>
                    <a:pt x="183" y="1029"/>
                    <a:pt x="244" y="725"/>
                    <a:pt x="456" y="452"/>
                  </a:cubicBezTo>
                  <a:cubicBezTo>
                    <a:pt x="700" y="178"/>
                    <a:pt x="943" y="87"/>
                    <a:pt x="943" y="26"/>
                  </a:cubicBezTo>
                  <a:cubicBezTo>
                    <a:pt x="943" y="10"/>
                    <a:pt x="919" y="1"/>
                    <a:pt x="87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65"/>
            <p:cNvSpPr/>
            <p:nvPr/>
          </p:nvSpPr>
          <p:spPr>
            <a:xfrm>
              <a:off x="6750171" y="3989222"/>
              <a:ext cx="11155" cy="16939"/>
            </a:xfrm>
            <a:custGeom>
              <a:avLst/>
              <a:gdLst/>
              <a:ahLst/>
              <a:cxnLst/>
              <a:rect l="l" t="t" r="r" b="b"/>
              <a:pathLst>
                <a:path w="731" h="1110" extrusionOk="0">
                  <a:moveTo>
                    <a:pt x="665" y="1"/>
                  </a:moveTo>
                  <a:cubicBezTo>
                    <a:pt x="574" y="1"/>
                    <a:pt x="336" y="135"/>
                    <a:pt x="183" y="441"/>
                  </a:cubicBezTo>
                  <a:cubicBezTo>
                    <a:pt x="1" y="806"/>
                    <a:pt x="92" y="1110"/>
                    <a:pt x="153" y="1110"/>
                  </a:cubicBezTo>
                  <a:cubicBezTo>
                    <a:pt x="214" y="1110"/>
                    <a:pt x="244" y="836"/>
                    <a:pt x="396" y="532"/>
                  </a:cubicBezTo>
                  <a:cubicBezTo>
                    <a:pt x="518" y="228"/>
                    <a:pt x="730" y="46"/>
                    <a:pt x="700" y="15"/>
                  </a:cubicBezTo>
                  <a:cubicBezTo>
                    <a:pt x="695" y="6"/>
                    <a:pt x="683" y="1"/>
                    <a:pt x="66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65"/>
            <p:cNvSpPr/>
            <p:nvPr/>
          </p:nvSpPr>
          <p:spPr>
            <a:xfrm>
              <a:off x="6695906" y="3943946"/>
              <a:ext cx="22249" cy="4960"/>
            </a:xfrm>
            <a:custGeom>
              <a:avLst/>
              <a:gdLst/>
              <a:ahLst/>
              <a:cxnLst/>
              <a:rect l="l" t="t" r="r" b="b"/>
              <a:pathLst>
                <a:path w="1458" h="325" extrusionOk="0">
                  <a:moveTo>
                    <a:pt x="788" y="1"/>
                  </a:moveTo>
                  <a:cubicBezTo>
                    <a:pt x="760" y="1"/>
                    <a:pt x="730" y="2"/>
                    <a:pt x="700" y="4"/>
                  </a:cubicBezTo>
                  <a:cubicBezTo>
                    <a:pt x="274" y="34"/>
                    <a:pt x="1" y="247"/>
                    <a:pt x="31" y="308"/>
                  </a:cubicBezTo>
                  <a:cubicBezTo>
                    <a:pt x="37" y="320"/>
                    <a:pt x="53" y="324"/>
                    <a:pt x="79" y="324"/>
                  </a:cubicBezTo>
                  <a:cubicBezTo>
                    <a:pt x="182" y="324"/>
                    <a:pt x="437" y="241"/>
                    <a:pt x="730" y="216"/>
                  </a:cubicBezTo>
                  <a:cubicBezTo>
                    <a:pt x="785" y="212"/>
                    <a:pt x="839" y="210"/>
                    <a:pt x="890" y="210"/>
                  </a:cubicBezTo>
                  <a:cubicBezTo>
                    <a:pt x="1091" y="210"/>
                    <a:pt x="1260" y="238"/>
                    <a:pt x="1353" y="238"/>
                  </a:cubicBezTo>
                  <a:cubicBezTo>
                    <a:pt x="1395" y="238"/>
                    <a:pt x="1421" y="232"/>
                    <a:pt x="1429" y="216"/>
                  </a:cubicBezTo>
                  <a:cubicBezTo>
                    <a:pt x="1458" y="188"/>
                    <a:pt x="1195" y="1"/>
                    <a:pt x="78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65"/>
            <p:cNvSpPr/>
            <p:nvPr/>
          </p:nvSpPr>
          <p:spPr>
            <a:xfrm>
              <a:off x="6686628" y="3909672"/>
              <a:ext cx="31558" cy="17213"/>
            </a:xfrm>
            <a:custGeom>
              <a:avLst/>
              <a:gdLst/>
              <a:ahLst/>
              <a:cxnLst/>
              <a:rect l="l" t="t" r="r" b="b"/>
              <a:pathLst>
                <a:path w="2068" h="1128" extrusionOk="0">
                  <a:moveTo>
                    <a:pt x="401" y="224"/>
                  </a:moveTo>
                  <a:cubicBezTo>
                    <a:pt x="447" y="224"/>
                    <a:pt x="498" y="231"/>
                    <a:pt x="548" y="244"/>
                  </a:cubicBezTo>
                  <a:cubicBezTo>
                    <a:pt x="700" y="274"/>
                    <a:pt x="821" y="304"/>
                    <a:pt x="943" y="365"/>
                  </a:cubicBezTo>
                  <a:cubicBezTo>
                    <a:pt x="1156" y="456"/>
                    <a:pt x="1338" y="578"/>
                    <a:pt x="1521" y="700"/>
                  </a:cubicBezTo>
                  <a:cubicBezTo>
                    <a:pt x="1689" y="822"/>
                    <a:pt x="1811" y="937"/>
                    <a:pt x="1895" y="1017"/>
                  </a:cubicBezTo>
                  <a:lnTo>
                    <a:pt x="1895" y="1017"/>
                  </a:lnTo>
                  <a:cubicBezTo>
                    <a:pt x="1729" y="974"/>
                    <a:pt x="1556" y="935"/>
                    <a:pt x="1399" y="912"/>
                  </a:cubicBezTo>
                  <a:cubicBezTo>
                    <a:pt x="1186" y="852"/>
                    <a:pt x="973" y="760"/>
                    <a:pt x="761" y="669"/>
                  </a:cubicBezTo>
                  <a:cubicBezTo>
                    <a:pt x="639" y="608"/>
                    <a:pt x="517" y="548"/>
                    <a:pt x="396" y="456"/>
                  </a:cubicBezTo>
                  <a:cubicBezTo>
                    <a:pt x="335" y="426"/>
                    <a:pt x="305" y="396"/>
                    <a:pt x="244" y="335"/>
                  </a:cubicBezTo>
                  <a:cubicBezTo>
                    <a:pt x="244" y="304"/>
                    <a:pt x="214" y="335"/>
                    <a:pt x="244" y="274"/>
                  </a:cubicBezTo>
                  <a:cubicBezTo>
                    <a:pt x="280" y="238"/>
                    <a:pt x="336" y="224"/>
                    <a:pt x="401" y="224"/>
                  </a:cubicBezTo>
                  <a:close/>
                  <a:moveTo>
                    <a:pt x="366" y="0"/>
                  </a:moveTo>
                  <a:cubicBezTo>
                    <a:pt x="244" y="0"/>
                    <a:pt x="153" y="61"/>
                    <a:pt x="62" y="152"/>
                  </a:cubicBezTo>
                  <a:cubicBezTo>
                    <a:pt x="1" y="244"/>
                    <a:pt x="1" y="396"/>
                    <a:pt x="92" y="487"/>
                  </a:cubicBezTo>
                  <a:cubicBezTo>
                    <a:pt x="153" y="548"/>
                    <a:pt x="244" y="608"/>
                    <a:pt x="305" y="639"/>
                  </a:cubicBezTo>
                  <a:cubicBezTo>
                    <a:pt x="426" y="730"/>
                    <a:pt x="548" y="791"/>
                    <a:pt x="700" y="852"/>
                  </a:cubicBezTo>
                  <a:cubicBezTo>
                    <a:pt x="913" y="943"/>
                    <a:pt x="1156" y="1034"/>
                    <a:pt x="1399" y="1064"/>
                  </a:cubicBezTo>
                  <a:cubicBezTo>
                    <a:pt x="1505" y="1095"/>
                    <a:pt x="1612" y="1110"/>
                    <a:pt x="1722" y="1110"/>
                  </a:cubicBezTo>
                  <a:cubicBezTo>
                    <a:pt x="1802" y="1110"/>
                    <a:pt x="1883" y="1102"/>
                    <a:pt x="1968" y="1086"/>
                  </a:cubicBezTo>
                  <a:lnTo>
                    <a:pt x="1968" y="1086"/>
                  </a:lnTo>
                  <a:cubicBezTo>
                    <a:pt x="1998" y="1113"/>
                    <a:pt x="2018" y="1128"/>
                    <a:pt x="2030" y="1128"/>
                  </a:cubicBezTo>
                  <a:cubicBezTo>
                    <a:pt x="2033" y="1128"/>
                    <a:pt x="2035" y="1127"/>
                    <a:pt x="2037" y="1125"/>
                  </a:cubicBezTo>
                  <a:cubicBezTo>
                    <a:pt x="2046" y="1125"/>
                    <a:pt x="2043" y="1107"/>
                    <a:pt x="2027" y="1074"/>
                  </a:cubicBezTo>
                  <a:lnTo>
                    <a:pt x="2027" y="1074"/>
                  </a:lnTo>
                  <a:cubicBezTo>
                    <a:pt x="2041" y="1071"/>
                    <a:pt x="2054" y="1068"/>
                    <a:pt x="2068" y="1064"/>
                  </a:cubicBezTo>
                  <a:cubicBezTo>
                    <a:pt x="2050" y="1059"/>
                    <a:pt x="2033" y="1054"/>
                    <a:pt x="2015" y="1049"/>
                  </a:cubicBezTo>
                  <a:lnTo>
                    <a:pt x="2015" y="1049"/>
                  </a:lnTo>
                  <a:cubicBezTo>
                    <a:pt x="1965" y="955"/>
                    <a:pt x="1844" y="780"/>
                    <a:pt x="1642" y="578"/>
                  </a:cubicBezTo>
                  <a:cubicBezTo>
                    <a:pt x="1460" y="426"/>
                    <a:pt x="1247" y="274"/>
                    <a:pt x="1034" y="183"/>
                  </a:cubicBezTo>
                  <a:cubicBezTo>
                    <a:pt x="882" y="122"/>
                    <a:pt x="761" y="61"/>
                    <a:pt x="609" y="31"/>
                  </a:cubicBezTo>
                  <a:cubicBezTo>
                    <a:pt x="517" y="0"/>
                    <a:pt x="457" y="0"/>
                    <a:pt x="36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65"/>
            <p:cNvSpPr/>
            <p:nvPr/>
          </p:nvSpPr>
          <p:spPr>
            <a:xfrm>
              <a:off x="6714005" y="3895297"/>
              <a:ext cx="16237" cy="32473"/>
            </a:xfrm>
            <a:custGeom>
              <a:avLst/>
              <a:gdLst/>
              <a:ahLst/>
              <a:cxnLst/>
              <a:rect l="l" t="t" r="r" b="b"/>
              <a:pathLst>
                <a:path w="1064" h="2128" extrusionOk="0">
                  <a:moveTo>
                    <a:pt x="699" y="0"/>
                  </a:moveTo>
                  <a:cubicBezTo>
                    <a:pt x="517" y="0"/>
                    <a:pt x="334" y="152"/>
                    <a:pt x="274" y="335"/>
                  </a:cubicBezTo>
                  <a:cubicBezTo>
                    <a:pt x="213" y="456"/>
                    <a:pt x="152" y="578"/>
                    <a:pt x="91" y="730"/>
                  </a:cubicBezTo>
                  <a:cubicBezTo>
                    <a:pt x="31" y="973"/>
                    <a:pt x="0" y="1216"/>
                    <a:pt x="0" y="1459"/>
                  </a:cubicBezTo>
                  <a:cubicBezTo>
                    <a:pt x="0" y="1702"/>
                    <a:pt x="61" y="1915"/>
                    <a:pt x="182" y="2128"/>
                  </a:cubicBezTo>
                  <a:cubicBezTo>
                    <a:pt x="213" y="2097"/>
                    <a:pt x="152" y="1854"/>
                    <a:pt x="182" y="1490"/>
                  </a:cubicBezTo>
                  <a:cubicBezTo>
                    <a:pt x="182" y="1246"/>
                    <a:pt x="243" y="1034"/>
                    <a:pt x="304" y="821"/>
                  </a:cubicBezTo>
                  <a:cubicBezTo>
                    <a:pt x="365" y="699"/>
                    <a:pt x="426" y="547"/>
                    <a:pt x="486" y="426"/>
                  </a:cubicBezTo>
                  <a:cubicBezTo>
                    <a:pt x="547" y="335"/>
                    <a:pt x="669" y="243"/>
                    <a:pt x="730" y="213"/>
                  </a:cubicBezTo>
                  <a:cubicBezTo>
                    <a:pt x="760" y="213"/>
                    <a:pt x="821" y="304"/>
                    <a:pt x="851" y="456"/>
                  </a:cubicBezTo>
                  <a:cubicBezTo>
                    <a:pt x="851" y="578"/>
                    <a:pt x="851" y="730"/>
                    <a:pt x="851" y="851"/>
                  </a:cubicBezTo>
                  <a:cubicBezTo>
                    <a:pt x="821" y="1064"/>
                    <a:pt x="730" y="1277"/>
                    <a:pt x="638" y="1490"/>
                  </a:cubicBezTo>
                  <a:cubicBezTo>
                    <a:pt x="426" y="1794"/>
                    <a:pt x="213" y="1946"/>
                    <a:pt x="213" y="1976"/>
                  </a:cubicBezTo>
                  <a:cubicBezTo>
                    <a:pt x="213" y="1976"/>
                    <a:pt x="486" y="1915"/>
                    <a:pt x="760" y="1550"/>
                  </a:cubicBezTo>
                  <a:cubicBezTo>
                    <a:pt x="912" y="1368"/>
                    <a:pt x="1003" y="1125"/>
                    <a:pt x="1064" y="882"/>
                  </a:cubicBezTo>
                  <a:cubicBezTo>
                    <a:pt x="1064" y="730"/>
                    <a:pt x="1064" y="578"/>
                    <a:pt x="1064" y="426"/>
                  </a:cubicBezTo>
                  <a:cubicBezTo>
                    <a:pt x="1034" y="335"/>
                    <a:pt x="1003" y="243"/>
                    <a:pt x="973" y="183"/>
                  </a:cubicBezTo>
                  <a:cubicBezTo>
                    <a:pt x="942" y="61"/>
                    <a:pt x="821" y="0"/>
                    <a:pt x="69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65"/>
            <p:cNvSpPr/>
            <p:nvPr/>
          </p:nvSpPr>
          <p:spPr>
            <a:xfrm>
              <a:off x="6273815" y="3836378"/>
              <a:ext cx="186950" cy="249455"/>
            </a:xfrm>
            <a:custGeom>
              <a:avLst/>
              <a:gdLst/>
              <a:ahLst/>
              <a:cxnLst/>
              <a:rect l="l" t="t" r="r" b="b"/>
              <a:pathLst>
                <a:path w="12251" h="16347" extrusionOk="0">
                  <a:moveTo>
                    <a:pt x="6141" y="1"/>
                  </a:moveTo>
                  <a:lnTo>
                    <a:pt x="3952" y="8633"/>
                  </a:lnTo>
                  <a:lnTo>
                    <a:pt x="274" y="14956"/>
                  </a:lnTo>
                  <a:cubicBezTo>
                    <a:pt x="1" y="15412"/>
                    <a:pt x="183" y="16019"/>
                    <a:pt x="639" y="16232"/>
                  </a:cubicBezTo>
                  <a:cubicBezTo>
                    <a:pt x="776" y="16308"/>
                    <a:pt x="920" y="16346"/>
                    <a:pt x="1064" y="16346"/>
                  </a:cubicBezTo>
                  <a:cubicBezTo>
                    <a:pt x="1209" y="16346"/>
                    <a:pt x="1353" y="16308"/>
                    <a:pt x="1490" y="16232"/>
                  </a:cubicBezTo>
                  <a:cubicBezTo>
                    <a:pt x="3131" y="15351"/>
                    <a:pt x="9210" y="12038"/>
                    <a:pt x="9332" y="11399"/>
                  </a:cubicBezTo>
                  <a:cubicBezTo>
                    <a:pt x="9484" y="10639"/>
                    <a:pt x="12250" y="2433"/>
                    <a:pt x="12250" y="2433"/>
                  </a:cubicBezTo>
                  <a:lnTo>
                    <a:pt x="6141" y="1"/>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65"/>
            <p:cNvSpPr/>
            <p:nvPr/>
          </p:nvSpPr>
          <p:spPr>
            <a:xfrm>
              <a:off x="6283551" y="4001049"/>
              <a:ext cx="135463" cy="84785"/>
            </a:xfrm>
            <a:custGeom>
              <a:avLst/>
              <a:gdLst/>
              <a:ahLst/>
              <a:cxnLst/>
              <a:rect l="l" t="t" r="r" b="b"/>
              <a:pathLst>
                <a:path w="8877" h="5556" extrusionOk="0">
                  <a:moveTo>
                    <a:pt x="8876" y="0"/>
                  </a:moveTo>
                  <a:lnTo>
                    <a:pt x="1" y="5441"/>
                  </a:lnTo>
                  <a:cubicBezTo>
                    <a:pt x="138" y="5517"/>
                    <a:pt x="290" y="5555"/>
                    <a:pt x="442" y="5555"/>
                  </a:cubicBezTo>
                  <a:cubicBezTo>
                    <a:pt x="594" y="5555"/>
                    <a:pt x="746" y="5517"/>
                    <a:pt x="882" y="5441"/>
                  </a:cubicBezTo>
                  <a:cubicBezTo>
                    <a:pt x="5472" y="2949"/>
                    <a:pt x="7509" y="1642"/>
                    <a:pt x="8208" y="1155"/>
                  </a:cubicBezTo>
                  <a:cubicBezTo>
                    <a:pt x="8481" y="973"/>
                    <a:pt x="8694" y="699"/>
                    <a:pt x="8785" y="396"/>
                  </a:cubicBezTo>
                  <a:lnTo>
                    <a:pt x="887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65"/>
            <p:cNvSpPr/>
            <p:nvPr/>
          </p:nvSpPr>
          <p:spPr>
            <a:xfrm>
              <a:off x="6397192" y="3951164"/>
              <a:ext cx="17641" cy="15779"/>
            </a:xfrm>
            <a:custGeom>
              <a:avLst/>
              <a:gdLst/>
              <a:ahLst/>
              <a:cxnLst/>
              <a:rect l="l" t="t" r="r" b="b"/>
              <a:pathLst>
                <a:path w="1156" h="1034" extrusionOk="0">
                  <a:moveTo>
                    <a:pt x="589" y="0"/>
                  </a:moveTo>
                  <a:cubicBezTo>
                    <a:pt x="514" y="0"/>
                    <a:pt x="438" y="15"/>
                    <a:pt x="366" y="47"/>
                  </a:cubicBezTo>
                  <a:lnTo>
                    <a:pt x="426" y="17"/>
                  </a:lnTo>
                  <a:lnTo>
                    <a:pt x="426" y="17"/>
                  </a:lnTo>
                  <a:cubicBezTo>
                    <a:pt x="153" y="108"/>
                    <a:pt x="1" y="382"/>
                    <a:pt x="92" y="655"/>
                  </a:cubicBezTo>
                  <a:cubicBezTo>
                    <a:pt x="170" y="889"/>
                    <a:pt x="380" y="1033"/>
                    <a:pt x="610" y="1033"/>
                  </a:cubicBezTo>
                  <a:cubicBezTo>
                    <a:pt x="650" y="1033"/>
                    <a:pt x="690" y="1029"/>
                    <a:pt x="730" y="1020"/>
                  </a:cubicBezTo>
                  <a:cubicBezTo>
                    <a:pt x="1004" y="899"/>
                    <a:pt x="1156" y="595"/>
                    <a:pt x="1095" y="321"/>
                  </a:cubicBezTo>
                  <a:cubicBezTo>
                    <a:pt x="1005" y="119"/>
                    <a:pt x="800" y="0"/>
                    <a:pt x="58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65"/>
            <p:cNvSpPr/>
            <p:nvPr/>
          </p:nvSpPr>
          <p:spPr>
            <a:xfrm>
              <a:off x="6306746" y="4014310"/>
              <a:ext cx="23668" cy="21074"/>
            </a:xfrm>
            <a:custGeom>
              <a:avLst/>
              <a:gdLst/>
              <a:ahLst/>
              <a:cxnLst/>
              <a:rect l="l" t="t" r="r" b="b"/>
              <a:pathLst>
                <a:path w="1551" h="1381" extrusionOk="0">
                  <a:moveTo>
                    <a:pt x="172" y="0"/>
                  </a:moveTo>
                  <a:cubicBezTo>
                    <a:pt x="61" y="0"/>
                    <a:pt x="1" y="22"/>
                    <a:pt x="1" y="43"/>
                  </a:cubicBezTo>
                  <a:cubicBezTo>
                    <a:pt x="335" y="134"/>
                    <a:pt x="639" y="286"/>
                    <a:pt x="913" y="499"/>
                  </a:cubicBezTo>
                  <a:cubicBezTo>
                    <a:pt x="1156" y="742"/>
                    <a:pt x="1368" y="1046"/>
                    <a:pt x="1490" y="1381"/>
                  </a:cubicBezTo>
                  <a:cubicBezTo>
                    <a:pt x="1520" y="1381"/>
                    <a:pt x="1551" y="1229"/>
                    <a:pt x="1490" y="1046"/>
                  </a:cubicBezTo>
                  <a:cubicBezTo>
                    <a:pt x="1338" y="499"/>
                    <a:pt x="882" y="104"/>
                    <a:pt x="335" y="13"/>
                  </a:cubicBezTo>
                  <a:cubicBezTo>
                    <a:pt x="273" y="4"/>
                    <a:pt x="218" y="0"/>
                    <a:pt x="17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65"/>
            <p:cNvSpPr/>
            <p:nvPr/>
          </p:nvSpPr>
          <p:spPr>
            <a:xfrm>
              <a:off x="6292829" y="4035674"/>
              <a:ext cx="23210" cy="14589"/>
            </a:xfrm>
            <a:custGeom>
              <a:avLst/>
              <a:gdLst/>
              <a:ahLst/>
              <a:cxnLst/>
              <a:rect l="l" t="t" r="r" b="b"/>
              <a:pathLst>
                <a:path w="1521" h="956" extrusionOk="0">
                  <a:moveTo>
                    <a:pt x="286" y="0"/>
                  </a:moveTo>
                  <a:cubicBezTo>
                    <a:pt x="189" y="0"/>
                    <a:pt x="92" y="14"/>
                    <a:pt x="1" y="41"/>
                  </a:cubicBezTo>
                  <a:cubicBezTo>
                    <a:pt x="274" y="133"/>
                    <a:pt x="548" y="254"/>
                    <a:pt x="822" y="376"/>
                  </a:cubicBezTo>
                  <a:cubicBezTo>
                    <a:pt x="1201" y="609"/>
                    <a:pt x="1412" y="955"/>
                    <a:pt x="1455" y="955"/>
                  </a:cubicBezTo>
                  <a:cubicBezTo>
                    <a:pt x="1457" y="955"/>
                    <a:pt x="1459" y="955"/>
                    <a:pt x="1460" y="953"/>
                  </a:cubicBezTo>
                  <a:cubicBezTo>
                    <a:pt x="1521" y="953"/>
                    <a:pt x="1369" y="497"/>
                    <a:pt x="913" y="224"/>
                  </a:cubicBezTo>
                  <a:cubicBezTo>
                    <a:pt x="742" y="75"/>
                    <a:pt x="513" y="0"/>
                    <a:pt x="28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65"/>
            <p:cNvSpPr/>
            <p:nvPr/>
          </p:nvSpPr>
          <p:spPr>
            <a:xfrm>
              <a:off x="6320205" y="3993159"/>
              <a:ext cx="32946" cy="24599"/>
            </a:xfrm>
            <a:custGeom>
              <a:avLst/>
              <a:gdLst/>
              <a:ahLst/>
              <a:cxnLst/>
              <a:rect l="l" t="t" r="r" b="b"/>
              <a:pathLst>
                <a:path w="2159" h="1612" extrusionOk="0">
                  <a:moveTo>
                    <a:pt x="0" y="1"/>
                  </a:moveTo>
                  <a:cubicBezTo>
                    <a:pt x="426" y="183"/>
                    <a:pt x="821" y="396"/>
                    <a:pt x="1186" y="639"/>
                  </a:cubicBezTo>
                  <a:cubicBezTo>
                    <a:pt x="1550" y="943"/>
                    <a:pt x="1854" y="1247"/>
                    <a:pt x="2158" y="1612"/>
                  </a:cubicBezTo>
                  <a:cubicBezTo>
                    <a:pt x="1824" y="700"/>
                    <a:pt x="973" y="61"/>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65"/>
            <p:cNvSpPr/>
            <p:nvPr/>
          </p:nvSpPr>
          <p:spPr>
            <a:xfrm>
              <a:off x="6332718" y="3966119"/>
              <a:ext cx="33877" cy="12330"/>
            </a:xfrm>
            <a:custGeom>
              <a:avLst/>
              <a:gdLst/>
              <a:ahLst/>
              <a:cxnLst/>
              <a:rect l="l" t="t" r="r" b="b"/>
              <a:pathLst>
                <a:path w="2220" h="808" extrusionOk="0">
                  <a:moveTo>
                    <a:pt x="548" y="1"/>
                  </a:moveTo>
                  <a:cubicBezTo>
                    <a:pt x="363" y="1"/>
                    <a:pt x="179" y="32"/>
                    <a:pt x="1" y="101"/>
                  </a:cubicBezTo>
                  <a:cubicBezTo>
                    <a:pt x="1" y="131"/>
                    <a:pt x="548" y="131"/>
                    <a:pt x="1156" y="314"/>
                  </a:cubicBezTo>
                  <a:cubicBezTo>
                    <a:pt x="1714" y="509"/>
                    <a:pt x="2119" y="807"/>
                    <a:pt x="2205" y="807"/>
                  </a:cubicBezTo>
                  <a:cubicBezTo>
                    <a:pt x="2212" y="807"/>
                    <a:pt x="2217" y="805"/>
                    <a:pt x="2220" y="800"/>
                  </a:cubicBezTo>
                  <a:cubicBezTo>
                    <a:pt x="1977" y="466"/>
                    <a:pt x="1612" y="222"/>
                    <a:pt x="1217" y="131"/>
                  </a:cubicBezTo>
                  <a:cubicBezTo>
                    <a:pt x="1000" y="48"/>
                    <a:pt x="773" y="1"/>
                    <a:pt x="54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65"/>
            <p:cNvSpPr/>
            <p:nvPr/>
          </p:nvSpPr>
          <p:spPr>
            <a:xfrm>
              <a:off x="6341996" y="3928106"/>
              <a:ext cx="35739" cy="11735"/>
            </a:xfrm>
            <a:custGeom>
              <a:avLst/>
              <a:gdLst/>
              <a:ahLst/>
              <a:cxnLst/>
              <a:rect l="l" t="t" r="r" b="b"/>
              <a:pathLst>
                <a:path w="2342" h="769" extrusionOk="0">
                  <a:moveTo>
                    <a:pt x="821" y="1"/>
                  </a:moveTo>
                  <a:cubicBezTo>
                    <a:pt x="669" y="1"/>
                    <a:pt x="517" y="23"/>
                    <a:pt x="366" y="69"/>
                  </a:cubicBezTo>
                  <a:cubicBezTo>
                    <a:pt x="122" y="99"/>
                    <a:pt x="1" y="191"/>
                    <a:pt x="1" y="221"/>
                  </a:cubicBezTo>
                  <a:cubicBezTo>
                    <a:pt x="163" y="198"/>
                    <a:pt x="321" y="188"/>
                    <a:pt x="477" y="188"/>
                  </a:cubicBezTo>
                  <a:cubicBezTo>
                    <a:pt x="728" y="188"/>
                    <a:pt x="972" y="214"/>
                    <a:pt x="1217" y="251"/>
                  </a:cubicBezTo>
                  <a:cubicBezTo>
                    <a:pt x="1612" y="373"/>
                    <a:pt x="1976" y="555"/>
                    <a:pt x="2341" y="768"/>
                  </a:cubicBezTo>
                  <a:cubicBezTo>
                    <a:pt x="2341" y="768"/>
                    <a:pt x="2250" y="616"/>
                    <a:pt x="2098" y="464"/>
                  </a:cubicBezTo>
                  <a:cubicBezTo>
                    <a:pt x="1855" y="282"/>
                    <a:pt x="1581" y="130"/>
                    <a:pt x="1277" y="69"/>
                  </a:cubicBezTo>
                  <a:cubicBezTo>
                    <a:pt x="1125" y="23"/>
                    <a:pt x="973" y="1"/>
                    <a:pt x="82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65"/>
            <p:cNvSpPr/>
            <p:nvPr/>
          </p:nvSpPr>
          <p:spPr>
            <a:xfrm>
              <a:off x="6345705" y="3899005"/>
              <a:ext cx="41309" cy="25744"/>
            </a:xfrm>
            <a:custGeom>
              <a:avLst/>
              <a:gdLst/>
              <a:ahLst/>
              <a:cxnLst/>
              <a:rect l="l" t="t" r="r" b="b"/>
              <a:pathLst>
                <a:path w="2707" h="1687" extrusionOk="0">
                  <a:moveTo>
                    <a:pt x="378" y="163"/>
                  </a:moveTo>
                  <a:cubicBezTo>
                    <a:pt x="412" y="163"/>
                    <a:pt x="449" y="170"/>
                    <a:pt x="487" y="183"/>
                  </a:cubicBezTo>
                  <a:cubicBezTo>
                    <a:pt x="670" y="274"/>
                    <a:pt x="822" y="395"/>
                    <a:pt x="913" y="547"/>
                  </a:cubicBezTo>
                  <a:cubicBezTo>
                    <a:pt x="1052" y="739"/>
                    <a:pt x="1171" y="941"/>
                    <a:pt x="1277" y="1152"/>
                  </a:cubicBezTo>
                  <a:lnTo>
                    <a:pt x="1277" y="1152"/>
                  </a:lnTo>
                  <a:cubicBezTo>
                    <a:pt x="1244" y="1213"/>
                    <a:pt x="1215" y="1274"/>
                    <a:pt x="1186" y="1338"/>
                  </a:cubicBezTo>
                  <a:cubicBezTo>
                    <a:pt x="1175" y="1382"/>
                    <a:pt x="1164" y="1422"/>
                    <a:pt x="1155" y="1462"/>
                  </a:cubicBezTo>
                  <a:lnTo>
                    <a:pt x="1155" y="1462"/>
                  </a:lnTo>
                  <a:cubicBezTo>
                    <a:pt x="698" y="1334"/>
                    <a:pt x="353" y="964"/>
                    <a:pt x="214" y="517"/>
                  </a:cubicBezTo>
                  <a:cubicBezTo>
                    <a:pt x="183" y="395"/>
                    <a:pt x="214" y="304"/>
                    <a:pt x="274" y="213"/>
                  </a:cubicBezTo>
                  <a:cubicBezTo>
                    <a:pt x="292" y="178"/>
                    <a:pt x="331" y="163"/>
                    <a:pt x="378" y="163"/>
                  </a:cubicBezTo>
                  <a:close/>
                  <a:moveTo>
                    <a:pt x="2281" y="365"/>
                  </a:moveTo>
                  <a:cubicBezTo>
                    <a:pt x="2372" y="365"/>
                    <a:pt x="2433" y="395"/>
                    <a:pt x="2493" y="487"/>
                  </a:cubicBezTo>
                  <a:cubicBezTo>
                    <a:pt x="2524" y="578"/>
                    <a:pt x="2524" y="699"/>
                    <a:pt x="2493" y="791"/>
                  </a:cubicBezTo>
                  <a:cubicBezTo>
                    <a:pt x="2335" y="1214"/>
                    <a:pt x="1922" y="1476"/>
                    <a:pt x="1478" y="1497"/>
                  </a:cubicBezTo>
                  <a:lnTo>
                    <a:pt x="1478" y="1497"/>
                  </a:lnTo>
                  <a:cubicBezTo>
                    <a:pt x="1466" y="1427"/>
                    <a:pt x="1448" y="1362"/>
                    <a:pt x="1430" y="1307"/>
                  </a:cubicBezTo>
                  <a:cubicBezTo>
                    <a:pt x="1417" y="1266"/>
                    <a:pt x="1404" y="1224"/>
                    <a:pt x="1390" y="1184"/>
                  </a:cubicBezTo>
                  <a:lnTo>
                    <a:pt x="1390" y="1184"/>
                  </a:lnTo>
                  <a:cubicBezTo>
                    <a:pt x="1510" y="1003"/>
                    <a:pt x="1648" y="832"/>
                    <a:pt x="1794" y="669"/>
                  </a:cubicBezTo>
                  <a:cubicBezTo>
                    <a:pt x="1916" y="517"/>
                    <a:pt x="2098" y="426"/>
                    <a:pt x="2281" y="365"/>
                  </a:cubicBezTo>
                  <a:close/>
                  <a:moveTo>
                    <a:pt x="1334" y="1271"/>
                  </a:moveTo>
                  <a:lnTo>
                    <a:pt x="1334" y="1271"/>
                  </a:lnTo>
                  <a:cubicBezTo>
                    <a:pt x="1368" y="1346"/>
                    <a:pt x="1401" y="1421"/>
                    <a:pt x="1433" y="1498"/>
                  </a:cubicBezTo>
                  <a:lnTo>
                    <a:pt x="1433" y="1498"/>
                  </a:lnTo>
                  <a:cubicBezTo>
                    <a:pt x="1429" y="1498"/>
                    <a:pt x="1425" y="1498"/>
                    <a:pt x="1421" y="1498"/>
                  </a:cubicBezTo>
                  <a:cubicBezTo>
                    <a:pt x="1373" y="1498"/>
                    <a:pt x="1325" y="1495"/>
                    <a:pt x="1278" y="1490"/>
                  </a:cubicBezTo>
                  <a:cubicBezTo>
                    <a:pt x="1257" y="1486"/>
                    <a:pt x="1237" y="1482"/>
                    <a:pt x="1216" y="1477"/>
                  </a:cubicBezTo>
                  <a:lnTo>
                    <a:pt x="1216" y="1477"/>
                  </a:lnTo>
                  <a:cubicBezTo>
                    <a:pt x="1253" y="1408"/>
                    <a:pt x="1292" y="1339"/>
                    <a:pt x="1334" y="1271"/>
                  </a:cubicBezTo>
                  <a:close/>
                  <a:moveTo>
                    <a:pt x="397" y="0"/>
                  </a:moveTo>
                  <a:cubicBezTo>
                    <a:pt x="298" y="0"/>
                    <a:pt x="204" y="41"/>
                    <a:pt x="123" y="122"/>
                  </a:cubicBezTo>
                  <a:cubicBezTo>
                    <a:pt x="31" y="213"/>
                    <a:pt x="1" y="395"/>
                    <a:pt x="31" y="547"/>
                  </a:cubicBezTo>
                  <a:cubicBezTo>
                    <a:pt x="173" y="1084"/>
                    <a:pt x="602" y="1516"/>
                    <a:pt x="1126" y="1647"/>
                  </a:cubicBezTo>
                  <a:lnTo>
                    <a:pt x="1126" y="1647"/>
                  </a:lnTo>
                  <a:cubicBezTo>
                    <a:pt x="1126" y="1655"/>
                    <a:pt x="1126" y="1664"/>
                    <a:pt x="1126" y="1672"/>
                  </a:cubicBezTo>
                  <a:cubicBezTo>
                    <a:pt x="1129" y="1665"/>
                    <a:pt x="1132" y="1657"/>
                    <a:pt x="1135" y="1650"/>
                  </a:cubicBezTo>
                  <a:lnTo>
                    <a:pt x="1135" y="1650"/>
                  </a:lnTo>
                  <a:cubicBezTo>
                    <a:pt x="1172" y="1659"/>
                    <a:pt x="1209" y="1666"/>
                    <a:pt x="1247" y="1672"/>
                  </a:cubicBezTo>
                  <a:cubicBezTo>
                    <a:pt x="1310" y="1681"/>
                    <a:pt x="1372" y="1686"/>
                    <a:pt x="1434" y="1686"/>
                  </a:cubicBezTo>
                  <a:cubicBezTo>
                    <a:pt x="1976" y="1686"/>
                    <a:pt x="2482" y="1339"/>
                    <a:pt x="2645" y="821"/>
                  </a:cubicBezTo>
                  <a:cubicBezTo>
                    <a:pt x="2706" y="699"/>
                    <a:pt x="2706" y="547"/>
                    <a:pt x="2645" y="395"/>
                  </a:cubicBezTo>
                  <a:cubicBezTo>
                    <a:pt x="2566" y="290"/>
                    <a:pt x="2441" y="207"/>
                    <a:pt x="2310" y="207"/>
                  </a:cubicBezTo>
                  <a:cubicBezTo>
                    <a:pt x="2290" y="207"/>
                    <a:pt x="2270" y="209"/>
                    <a:pt x="2250" y="213"/>
                  </a:cubicBezTo>
                  <a:cubicBezTo>
                    <a:pt x="2037" y="274"/>
                    <a:pt x="1825" y="395"/>
                    <a:pt x="1703" y="578"/>
                  </a:cubicBezTo>
                  <a:cubicBezTo>
                    <a:pt x="1551" y="730"/>
                    <a:pt x="1434" y="882"/>
                    <a:pt x="1339" y="1042"/>
                  </a:cubicBezTo>
                  <a:lnTo>
                    <a:pt x="1339" y="1042"/>
                  </a:lnTo>
                  <a:cubicBezTo>
                    <a:pt x="1260" y="842"/>
                    <a:pt x="1162" y="657"/>
                    <a:pt x="1034" y="487"/>
                  </a:cubicBezTo>
                  <a:cubicBezTo>
                    <a:pt x="913" y="274"/>
                    <a:pt x="761" y="122"/>
                    <a:pt x="548" y="31"/>
                  </a:cubicBezTo>
                  <a:cubicBezTo>
                    <a:pt x="497" y="10"/>
                    <a:pt x="447" y="0"/>
                    <a:pt x="39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65"/>
            <p:cNvSpPr/>
            <p:nvPr/>
          </p:nvSpPr>
          <p:spPr>
            <a:xfrm>
              <a:off x="6592474" y="2405448"/>
              <a:ext cx="25057" cy="32015"/>
            </a:xfrm>
            <a:custGeom>
              <a:avLst/>
              <a:gdLst/>
              <a:ahLst/>
              <a:cxnLst/>
              <a:rect l="l" t="t" r="r" b="b"/>
              <a:pathLst>
                <a:path w="1642" h="2098" extrusionOk="0">
                  <a:moveTo>
                    <a:pt x="700" y="1"/>
                  </a:moveTo>
                  <a:lnTo>
                    <a:pt x="0" y="1764"/>
                  </a:lnTo>
                  <a:lnTo>
                    <a:pt x="1459" y="2098"/>
                  </a:lnTo>
                  <a:lnTo>
                    <a:pt x="1642" y="487"/>
                  </a:lnTo>
                  <a:lnTo>
                    <a:pt x="700" y="1"/>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65"/>
            <p:cNvSpPr/>
            <p:nvPr/>
          </p:nvSpPr>
          <p:spPr>
            <a:xfrm>
              <a:off x="6592474" y="2405448"/>
              <a:ext cx="25057" cy="32015"/>
            </a:xfrm>
            <a:custGeom>
              <a:avLst/>
              <a:gdLst/>
              <a:ahLst/>
              <a:cxnLst/>
              <a:rect l="l" t="t" r="r" b="b"/>
              <a:pathLst>
                <a:path w="1642" h="2098" extrusionOk="0">
                  <a:moveTo>
                    <a:pt x="700" y="1"/>
                  </a:moveTo>
                  <a:lnTo>
                    <a:pt x="0" y="1764"/>
                  </a:lnTo>
                  <a:lnTo>
                    <a:pt x="1459" y="2098"/>
                  </a:lnTo>
                  <a:lnTo>
                    <a:pt x="1642" y="487"/>
                  </a:lnTo>
                  <a:lnTo>
                    <a:pt x="700"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65"/>
            <p:cNvSpPr/>
            <p:nvPr/>
          </p:nvSpPr>
          <p:spPr>
            <a:xfrm>
              <a:off x="6636072" y="2402198"/>
              <a:ext cx="20891" cy="32031"/>
            </a:xfrm>
            <a:custGeom>
              <a:avLst/>
              <a:gdLst/>
              <a:ahLst/>
              <a:cxnLst/>
              <a:rect l="l" t="t" r="r" b="b"/>
              <a:pathLst>
                <a:path w="1369" h="2099" extrusionOk="0">
                  <a:moveTo>
                    <a:pt x="700" y="1"/>
                  </a:moveTo>
                  <a:lnTo>
                    <a:pt x="1" y="609"/>
                  </a:lnTo>
                  <a:lnTo>
                    <a:pt x="426" y="2098"/>
                  </a:lnTo>
                  <a:lnTo>
                    <a:pt x="1368" y="1642"/>
                  </a:lnTo>
                  <a:lnTo>
                    <a:pt x="700" y="1"/>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65"/>
            <p:cNvSpPr/>
            <p:nvPr/>
          </p:nvSpPr>
          <p:spPr>
            <a:xfrm>
              <a:off x="6613350" y="2441629"/>
              <a:ext cx="71905" cy="335369"/>
            </a:xfrm>
            <a:custGeom>
              <a:avLst/>
              <a:gdLst/>
              <a:ahLst/>
              <a:cxnLst/>
              <a:rect l="l" t="t" r="r" b="b"/>
              <a:pathLst>
                <a:path w="4712" h="21977" extrusionOk="0">
                  <a:moveTo>
                    <a:pt x="1672" y="0"/>
                  </a:moveTo>
                  <a:lnTo>
                    <a:pt x="426" y="92"/>
                  </a:lnTo>
                  <a:lnTo>
                    <a:pt x="0" y="18846"/>
                  </a:lnTo>
                  <a:lnTo>
                    <a:pt x="3161" y="21976"/>
                  </a:lnTo>
                  <a:lnTo>
                    <a:pt x="4712" y="17812"/>
                  </a:lnTo>
                  <a:lnTo>
                    <a:pt x="1672" y="0"/>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65"/>
            <p:cNvSpPr/>
            <p:nvPr/>
          </p:nvSpPr>
          <p:spPr>
            <a:xfrm>
              <a:off x="6608238" y="2401969"/>
              <a:ext cx="39447" cy="42697"/>
            </a:xfrm>
            <a:custGeom>
              <a:avLst/>
              <a:gdLst/>
              <a:ahLst/>
              <a:cxnLst/>
              <a:rect l="l" t="t" r="r" b="b"/>
              <a:pathLst>
                <a:path w="2585" h="2798" extrusionOk="0">
                  <a:moveTo>
                    <a:pt x="1664" y="0"/>
                  </a:moveTo>
                  <a:cubicBezTo>
                    <a:pt x="1626" y="0"/>
                    <a:pt x="1588" y="5"/>
                    <a:pt x="1551" y="16"/>
                  </a:cubicBezTo>
                  <a:cubicBezTo>
                    <a:pt x="1308" y="77"/>
                    <a:pt x="1004" y="137"/>
                    <a:pt x="791" y="137"/>
                  </a:cubicBezTo>
                  <a:cubicBezTo>
                    <a:pt x="609" y="168"/>
                    <a:pt x="457" y="289"/>
                    <a:pt x="396" y="472"/>
                  </a:cubicBezTo>
                  <a:lnTo>
                    <a:pt x="92" y="1171"/>
                  </a:lnTo>
                  <a:cubicBezTo>
                    <a:pt x="1" y="1323"/>
                    <a:pt x="1" y="1475"/>
                    <a:pt x="92" y="1627"/>
                  </a:cubicBezTo>
                  <a:lnTo>
                    <a:pt x="518" y="2508"/>
                  </a:lnTo>
                  <a:cubicBezTo>
                    <a:pt x="593" y="2684"/>
                    <a:pt x="772" y="2797"/>
                    <a:pt x="952" y="2797"/>
                  </a:cubicBezTo>
                  <a:cubicBezTo>
                    <a:pt x="990" y="2797"/>
                    <a:pt x="1028" y="2792"/>
                    <a:pt x="1065" y="2782"/>
                  </a:cubicBezTo>
                  <a:lnTo>
                    <a:pt x="1977" y="2599"/>
                  </a:lnTo>
                  <a:cubicBezTo>
                    <a:pt x="2189" y="2569"/>
                    <a:pt x="2372" y="2387"/>
                    <a:pt x="2402" y="2174"/>
                  </a:cubicBezTo>
                  <a:lnTo>
                    <a:pt x="2585" y="1353"/>
                  </a:lnTo>
                  <a:cubicBezTo>
                    <a:pt x="2585" y="1232"/>
                    <a:pt x="2585" y="1110"/>
                    <a:pt x="2524" y="1019"/>
                  </a:cubicBezTo>
                  <a:lnTo>
                    <a:pt x="2129" y="289"/>
                  </a:lnTo>
                  <a:cubicBezTo>
                    <a:pt x="2028" y="114"/>
                    <a:pt x="1845" y="0"/>
                    <a:pt x="1664"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65"/>
            <p:cNvSpPr/>
            <p:nvPr/>
          </p:nvSpPr>
          <p:spPr>
            <a:xfrm>
              <a:off x="6613350" y="2407310"/>
              <a:ext cx="26919" cy="29238"/>
            </a:xfrm>
            <a:custGeom>
              <a:avLst/>
              <a:gdLst/>
              <a:ahLst/>
              <a:cxnLst/>
              <a:rect l="l" t="t" r="r" b="b"/>
              <a:pathLst>
                <a:path w="1764" h="1916" extrusionOk="0">
                  <a:moveTo>
                    <a:pt x="1763" y="0"/>
                  </a:moveTo>
                  <a:cubicBezTo>
                    <a:pt x="1672" y="61"/>
                    <a:pt x="1581" y="152"/>
                    <a:pt x="1490" y="243"/>
                  </a:cubicBezTo>
                  <a:cubicBezTo>
                    <a:pt x="1338" y="426"/>
                    <a:pt x="1094" y="669"/>
                    <a:pt x="851" y="942"/>
                  </a:cubicBezTo>
                  <a:cubicBezTo>
                    <a:pt x="608" y="1186"/>
                    <a:pt x="395" y="1429"/>
                    <a:pt x="243" y="1611"/>
                  </a:cubicBezTo>
                  <a:cubicBezTo>
                    <a:pt x="152" y="1702"/>
                    <a:pt x="61" y="1824"/>
                    <a:pt x="0" y="1915"/>
                  </a:cubicBezTo>
                  <a:cubicBezTo>
                    <a:pt x="91" y="1854"/>
                    <a:pt x="183" y="1763"/>
                    <a:pt x="274" y="1642"/>
                  </a:cubicBezTo>
                  <a:cubicBezTo>
                    <a:pt x="456" y="1490"/>
                    <a:pt x="669" y="1246"/>
                    <a:pt x="912" y="973"/>
                  </a:cubicBezTo>
                  <a:cubicBezTo>
                    <a:pt x="1155" y="730"/>
                    <a:pt x="1368" y="487"/>
                    <a:pt x="1520" y="304"/>
                  </a:cubicBezTo>
                  <a:cubicBezTo>
                    <a:pt x="1611" y="213"/>
                    <a:pt x="1702" y="91"/>
                    <a:pt x="176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65"/>
            <p:cNvSpPr/>
            <p:nvPr/>
          </p:nvSpPr>
          <p:spPr>
            <a:xfrm>
              <a:off x="6613808" y="2408225"/>
              <a:ext cx="12544" cy="12086"/>
            </a:xfrm>
            <a:custGeom>
              <a:avLst/>
              <a:gdLst/>
              <a:ahLst/>
              <a:cxnLst/>
              <a:rect l="l" t="t" r="r" b="b"/>
              <a:pathLst>
                <a:path w="822" h="792" extrusionOk="0">
                  <a:moveTo>
                    <a:pt x="1" y="1"/>
                  </a:moveTo>
                  <a:lnTo>
                    <a:pt x="1" y="1"/>
                  </a:lnTo>
                  <a:cubicBezTo>
                    <a:pt x="122" y="153"/>
                    <a:pt x="244" y="305"/>
                    <a:pt x="396" y="427"/>
                  </a:cubicBezTo>
                  <a:cubicBezTo>
                    <a:pt x="517" y="578"/>
                    <a:pt x="669" y="700"/>
                    <a:pt x="821" y="791"/>
                  </a:cubicBezTo>
                  <a:cubicBezTo>
                    <a:pt x="700" y="639"/>
                    <a:pt x="578" y="518"/>
                    <a:pt x="426" y="366"/>
                  </a:cubicBezTo>
                  <a:cubicBezTo>
                    <a:pt x="305" y="244"/>
                    <a:pt x="153" y="92"/>
                    <a:pt x="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65"/>
            <p:cNvSpPr/>
            <p:nvPr/>
          </p:nvSpPr>
          <p:spPr>
            <a:xfrm>
              <a:off x="6640711" y="2406837"/>
              <a:ext cx="6516" cy="32031"/>
            </a:xfrm>
            <a:custGeom>
              <a:avLst/>
              <a:gdLst/>
              <a:ahLst/>
              <a:cxnLst/>
              <a:rect l="l" t="t" r="r" b="b"/>
              <a:pathLst>
                <a:path w="427" h="2099" extrusionOk="0">
                  <a:moveTo>
                    <a:pt x="1" y="1"/>
                  </a:moveTo>
                  <a:cubicBezTo>
                    <a:pt x="1" y="122"/>
                    <a:pt x="61" y="214"/>
                    <a:pt x="122" y="305"/>
                  </a:cubicBezTo>
                  <a:cubicBezTo>
                    <a:pt x="274" y="518"/>
                    <a:pt x="335" y="761"/>
                    <a:pt x="335" y="1004"/>
                  </a:cubicBezTo>
                  <a:cubicBezTo>
                    <a:pt x="244" y="1369"/>
                    <a:pt x="153" y="1733"/>
                    <a:pt x="122" y="2098"/>
                  </a:cubicBezTo>
                  <a:cubicBezTo>
                    <a:pt x="153" y="1976"/>
                    <a:pt x="183" y="1885"/>
                    <a:pt x="213" y="1794"/>
                  </a:cubicBezTo>
                  <a:cubicBezTo>
                    <a:pt x="274" y="1581"/>
                    <a:pt x="365" y="1338"/>
                    <a:pt x="426" y="1034"/>
                  </a:cubicBezTo>
                  <a:cubicBezTo>
                    <a:pt x="426" y="882"/>
                    <a:pt x="396" y="730"/>
                    <a:pt x="335" y="578"/>
                  </a:cubicBezTo>
                  <a:cubicBezTo>
                    <a:pt x="274" y="457"/>
                    <a:pt x="213" y="366"/>
                    <a:pt x="153" y="274"/>
                  </a:cubicBezTo>
                  <a:cubicBezTo>
                    <a:pt x="61" y="122"/>
                    <a:pt x="1" y="1"/>
                    <a:pt x="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8" name="Google Shape;2268;p65"/>
            <p:cNvSpPr/>
            <p:nvPr/>
          </p:nvSpPr>
          <p:spPr>
            <a:xfrm>
              <a:off x="6307219" y="2885054"/>
              <a:ext cx="458746" cy="1066384"/>
            </a:xfrm>
            <a:custGeom>
              <a:avLst/>
              <a:gdLst/>
              <a:ahLst/>
              <a:cxnLst/>
              <a:rect l="l" t="t" r="r" b="b"/>
              <a:pathLst>
                <a:path w="30062" h="69881" extrusionOk="0">
                  <a:moveTo>
                    <a:pt x="10699" y="1"/>
                  </a:moveTo>
                  <a:lnTo>
                    <a:pt x="152" y="67813"/>
                  </a:lnTo>
                  <a:cubicBezTo>
                    <a:pt x="0" y="68695"/>
                    <a:pt x="669" y="69515"/>
                    <a:pt x="1581" y="69546"/>
                  </a:cubicBezTo>
                  <a:lnTo>
                    <a:pt x="8298" y="69758"/>
                  </a:lnTo>
                  <a:cubicBezTo>
                    <a:pt x="8319" y="69759"/>
                    <a:pt x="8341" y="69760"/>
                    <a:pt x="8362" y="69760"/>
                  </a:cubicBezTo>
                  <a:cubicBezTo>
                    <a:pt x="9093" y="69760"/>
                    <a:pt x="9701" y="69252"/>
                    <a:pt x="9848" y="68543"/>
                  </a:cubicBezTo>
                  <a:lnTo>
                    <a:pt x="20274" y="9788"/>
                  </a:lnTo>
                  <a:lnTo>
                    <a:pt x="19028" y="68938"/>
                  </a:lnTo>
                  <a:cubicBezTo>
                    <a:pt x="19028" y="69394"/>
                    <a:pt x="19393" y="69789"/>
                    <a:pt x="19879" y="69789"/>
                  </a:cubicBezTo>
                  <a:lnTo>
                    <a:pt x="27873" y="69880"/>
                  </a:lnTo>
                  <a:cubicBezTo>
                    <a:pt x="28329" y="69880"/>
                    <a:pt x="28724" y="69515"/>
                    <a:pt x="28724" y="69059"/>
                  </a:cubicBezTo>
                  <a:lnTo>
                    <a:pt x="30061" y="274"/>
                  </a:lnTo>
                  <a:lnTo>
                    <a:pt x="10699"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9" name="Google Shape;2269;p65"/>
            <p:cNvSpPr/>
            <p:nvPr/>
          </p:nvSpPr>
          <p:spPr>
            <a:xfrm>
              <a:off x="6380970" y="2943500"/>
              <a:ext cx="155393" cy="950881"/>
            </a:xfrm>
            <a:custGeom>
              <a:avLst/>
              <a:gdLst/>
              <a:ahLst/>
              <a:cxnLst/>
              <a:rect l="l" t="t" r="r" b="b"/>
              <a:pathLst>
                <a:path w="10183" h="62312" extrusionOk="0">
                  <a:moveTo>
                    <a:pt x="10183" y="0"/>
                  </a:moveTo>
                  <a:cubicBezTo>
                    <a:pt x="10183" y="0"/>
                    <a:pt x="10183" y="61"/>
                    <a:pt x="10152" y="152"/>
                  </a:cubicBezTo>
                  <a:lnTo>
                    <a:pt x="10061" y="639"/>
                  </a:lnTo>
                  <a:cubicBezTo>
                    <a:pt x="10000" y="1064"/>
                    <a:pt x="9909" y="1672"/>
                    <a:pt x="9787" y="2432"/>
                  </a:cubicBezTo>
                  <a:cubicBezTo>
                    <a:pt x="9544" y="4013"/>
                    <a:pt x="9180" y="6292"/>
                    <a:pt x="8754" y="9119"/>
                  </a:cubicBezTo>
                  <a:cubicBezTo>
                    <a:pt x="7872" y="14773"/>
                    <a:pt x="6596" y="22554"/>
                    <a:pt x="5167" y="31156"/>
                  </a:cubicBezTo>
                  <a:cubicBezTo>
                    <a:pt x="3739" y="39758"/>
                    <a:pt x="2462" y="47539"/>
                    <a:pt x="1520" y="53193"/>
                  </a:cubicBezTo>
                  <a:cubicBezTo>
                    <a:pt x="1033" y="55989"/>
                    <a:pt x="669" y="58269"/>
                    <a:pt x="395" y="59849"/>
                  </a:cubicBezTo>
                  <a:cubicBezTo>
                    <a:pt x="274" y="60640"/>
                    <a:pt x="182" y="61248"/>
                    <a:pt x="91" y="61673"/>
                  </a:cubicBezTo>
                  <a:lnTo>
                    <a:pt x="30" y="62129"/>
                  </a:lnTo>
                  <a:cubicBezTo>
                    <a:pt x="0" y="62251"/>
                    <a:pt x="0" y="62311"/>
                    <a:pt x="0" y="62311"/>
                  </a:cubicBezTo>
                  <a:cubicBezTo>
                    <a:pt x="0" y="62311"/>
                    <a:pt x="30" y="62251"/>
                    <a:pt x="61" y="62129"/>
                  </a:cubicBezTo>
                  <a:cubicBezTo>
                    <a:pt x="91" y="62007"/>
                    <a:pt x="122" y="61855"/>
                    <a:pt x="152" y="61673"/>
                  </a:cubicBezTo>
                  <a:cubicBezTo>
                    <a:pt x="243" y="61248"/>
                    <a:pt x="334" y="60640"/>
                    <a:pt x="486" y="59849"/>
                  </a:cubicBezTo>
                  <a:cubicBezTo>
                    <a:pt x="760" y="58269"/>
                    <a:pt x="1155" y="55989"/>
                    <a:pt x="1641" y="53193"/>
                  </a:cubicBezTo>
                  <a:cubicBezTo>
                    <a:pt x="2644" y="47570"/>
                    <a:pt x="3951" y="39758"/>
                    <a:pt x="5380" y="31186"/>
                  </a:cubicBezTo>
                  <a:cubicBezTo>
                    <a:pt x="6809" y="22584"/>
                    <a:pt x="8024" y="14803"/>
                    <a:pt x="8906" y="9150"/>
                  </a:cubicBezTo>
                  <a:cubicBezTo>
                    <a:pt x="9301" y="6323"/>
                    <a:pt x="9666" y="4043"/>
                    <a:pt x="9879" y="2463"/>
                  </a:cubicBezTo>
                  <a:cubicBezTo>
                    <a:pt x="9970" y="1672"/>
                    <a:pt x="10061" y="1064"/>
                    <a:pt x="10122" y="639"/>
                  </a:cubicBezTo>
                  <a:cubicBezTo>
                    <a:pt x="10152" y="426"/>
                    <a:pt x="10183" y="274"/>
                    <a:pt x="10183" y="152"/>
                  </a:cubicBezTo>
                  <a:cubicBezTo>
                    <a:pt x="10183" y="92"/>
                    <a:pt x="10183" y="31"/>
                    <a:pt x="10183"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0" name="Google Shape;2270;p65"/>
            <p:cNvSpPr/>
            <p:nvPr/>
          </p:nvSpPr>
          <p:spPr>
            <a:xfrm>
              <a:off x="6693587" y="2943958"/>
              <a:ext cx="10224" cy="954132"/>
            </a:xfrm>
            <a:custGeom>
              <a:avLst/>
              <a:gdLst/>
              <a:ahLst/>
              <a:cxnLst/>
              <a:rect l="l" t="t" r="r" b="b"/>
              <a:pathLst>
                <a:path w="670" h="62525" extrusionOk="0">
                  <a:moveTo>
                    <a:pt x="639" y="1"/>
                  </a:moveTo>
                  <a:lnTo>
                    <a:pt x="639" y="1"/>
                  </a:lnTo>
                  <a:cubicBezTo>
                    <a:pt x="609" y="1"/>
                    <a:pt x="426" y="14013"/>
                    <a:pt x="274" y="31278"/>
                  </a:cubicBezTo>
                  <a:cubicBezTo>
                    <a:pt x="92" y="48543"/>
                    <a:pt x="1" y="62525"/>
                    <a:pt x="61" y="62525"/>
                  </a:cubicBezTo>
                  <a:cubicBezTo>
                    <a:pt x="122" y="62525"/>
                    <a:pt x="274" y="48543"/>
                    <a:pt x="426" y="31278"/>
                  </a:cubicBezTo>
                  <a:cubicBezTo>
                    <a:pt x="609" y="14013"/>
                    <a:pt x="669" y="1"/>
                    <a:pt x="639"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65"/>
            <p:cNvSpPr/>
            <p:nvPr/>
          </p:nvSpPr>
          <p:spPr>
            <a:xfrm>
              <a:off x="6600363" y="3900394"/>
              <a:ext cx="148907" cy="2793"/>
            </a:xfrm>
            <a:custGeom>
              <a:avLst/>
              <a:gdLst/>
              <a:ahLst/>
              <a:cxnLst/>
              <a:rect l="l" t="t" r="r" b="b"/>
              <a:pathLst>
                <a:path w="9758" h="183" extrusionOk="0">
                  <a:moveTo>
                    <a:pt x="4894" y="1"/>
                  </a:moveTo>
                  <a:cubicBezTo>
                    <a:pt x="2189" y="1"/>
                    <a:pt x="0" y="31"/>
                    <a:pt x="0" y="92"/>
                  </a:cubicBezTo>
                  <a:cubicBezTo>
                    <a:pt x="0" y="153"/>
                    <a:pt x="2189" y="183"/>
                    <a:pt x="4894" y="183"/>
                  </a:cubicBezTo>
                  <a:cubicBezTo>
                    <a:pt x="7569" y="183"/>
                    <a:pt x="9757" y="153"/>
                    <a:pt x="9757" y="92"/>
                  </a:cubicBezTo>
                  <a:cubicBezTo>
                    <a:pt x="9757" y="31"/>
                    <a:pt x="7569" y="1"/>
                    <a:pt x="4894"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65"/>
            <p:cNvSpPr/>
            <p:nvPr/>
          </p:nvSpPr>
          <p:spPr>
            <a:xfrm>
              <a:off x="6313247" y="3895297"/>
              <a:ext cx="151684" cy="3723"/>
            </a:xfrm>
            <a:custGeom>
              <a:avLst/>
              <a:gdLst/>
              <a:ahLst/>
              <a:cxnLst/>
              <a:rect l="l" t="t" r="r" b="b"/>
              <a:pathLst>
                <a:path w="9940" h="244" extrusionOk="0">
                  <a:moveTo>
                    <a:pt x="8481" y="0"/>
                  </a:moveTo>
                  <a:cubicBezTo>
                    <a:pt x="7599" y="0"/>
                    <a:pt x="6353" y="0"/>
                    <a:pt x="4955" y="31"/>
                  </a:cubicBezTo>
                  <a:lnTo>
                    <a:pt x="1429" y="122"/>
                  </a:lnTo>
                  <a:lnTo>
                    <a:pt x="365" y="152"/>
                  </a:lnTo>
                  <a:cubicBezTo>
                    <a:pt x="243" y="152"/>
                    <a:pt x="122" y="152"/>
                    <a:pt x="0" y="183"/>
                  </a:cubicBezTo>
                  <a:cubicBezTo>
                    <a:pt x="122" y="213"/>
                    <a:pt x="243" y="213"/>
                    <a:pt x="365" y="213"/>
                  </a:cubicBezTo>
                  <a:cubicBezTo>
                    <a:pt x="639" y="243"/>
                    <a:pt x="1003" y="243"/>
                    <a:pt x="1429" y="243"/>
                  </a:cubicBezTo>
                  <a:cubicBezTo>
                    <a:pt x="2341" y="243"/>
                    <a:pt x="3587" y="243"/>
                    <a:pt x="4955" y="213"/>
                  </a:cubicBezTo>
                  <a:lnTo>
                    <a:pt x="8481" y="122"/>
                  </a:lnTo>
                  <a:lnTo>
                    <a:pt x="9544" y="91"/>
                  </a:lnTo>
                  <a:cubicBezTo>
                    <a:pt x="9666" y="91"/>
                    <a:pt x="9818" y="91"/>
                    <a:pt x="9940" y="61"/>
                  </a:cubicBezTo>
                  <a:cubicBezTo>
                    <a:pt x="9854" y="39"/>
                    <a:pt x="9752" y="18"/>
                    <a:pt x="9658" y="18"/>
                  </a:cubicBezTo>
                  <a:cubicBezTo>
                    <a:pt x="9618" y="18"/>
                    <a:pt x="9580" y="22"/>
                    <a:pt x="9544" y="31"/>
                  </a:cubicBezTo>
                  <a:cubicBezTo>
                    <a:pt x="9301" y="0"/>
                    <a:pt x="8937" y="0"/>
                    <a:pt x="8481"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65"/>
            <p:cNvSpPr/>
            <p:nvPr/>
          </p:nvSpPr>
          <p:spPr>
            <a:xfrm>
              <a:off x="6611030" y="2901749"/>
              <a:ext cx="27376" cy="115518"/>
            </a:xfrm>
            <a:custGeom>
              <a:avLst/>
              <a:gdLst/>
              <a:ahLst/>
              <a:cxnLst/>
              <a:rect l="l" t="t" r="r" b="b"/>
              <a:pathLst>
                <a:path w="1794" h="7570" extrusionOk="0">
                  <a:moveTo>
                    <a:pt x="1763" y="1"/>
                  </a:moveTo>
                  <a:lnTo>
                    <a:pt x="1763" y="1"/>
                  </a:lnTo>
                  <a:cubicBezTo>
                    <a:pt x="1672" y="396"/>
                    <a:pt x="1611" y="791"/>
                    <a:pt x="1611" y="1186"/>
                  </a:cubicBezTo>
                  <a:cubicBezTo>
                    <a:pt x="1520" y="1946"/>
                    <a:pt x="1429" y="2949"/>
                    <a:pt x="1338" y="4043"/>
                  </a:cubicBezTo>
                  <a:cubicBezTo>
                    <a:pt x="1307" y="4621"/>
                    <a:pt x="1277" y="5138"/>
                    <a:pt x="1216" y="5624"/>
                  </a:cubicBezTo>
                  <a:cubicBezTo>
                    <a:pt x="1186" y="6050"/>
                    <a:pt x="1034" y="6445"/>
                    <a:pt x="851" y="6809"/>
                  </a:cubicBezTo>
                  <a:cubicBezTo>
                    <a:pt x="639" y="7144"/>
                    <a:pt x="335" y="7417"/>
                    <a:pt x="0" y="7569"/>
                  </a:cubicBezTo>
                  <a:cubicBezTo>
                    <a:pt x="91" y="7569"/>
                    <a:pt x="213" y="7539"/>
                    <a:pt x="304" y="7478"/>
                  </a:cubicBezTo>
                  <a:cubicBezTo>
                    <a:pt x="578" y="7357"/>
                    <a:pt x="791" y="7144"/>
                    <a:pt x="943" y="6870"/>
                  </a:cubicBezTo>
                  <a:cubicBezTo>
                    <a:pt x="1186" y="6506"/>
                    <a:pt x="1338" y="6080"/>
                    <a:pt x="1368" y="5654"/>
                  </a:cubicBezTo>
                  <a:cubicBezTo>
                    <a:pt x="1459" y="5138"/>
                    <a:pt x="1490" y="4621"/>
                    <a:pt x="1520" y="4043"/>
                  </a:cubicBezTo>
                  <a:cubicBezTo>
                    <a:pt x="1611" y="2949"/>
                    <a:pt x="1702" y="1946"/>
                    <a:pt x="1733" y="1186"/>
                  </a:cubicBezTo>
                  <a:cubicBezTo>
                    <a:pt x="1763" y="791"/>
                    <a:pt x="1794" y="396"/>
                    <a:pt x="1763"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4" name="Google Shape;2274;p65"/>
            <p:cNvSpPr/>
            <p:nvPr/>
          </p:nvSpPr>
          <p:spPr>
            <a:xfrm>
              <a:off x="6478833" y="2692565"/>
              <a:ext cx="238422" cy="137355"/>
            </a:xfrm>
            <a:custGeom>
              <a:avLst/>
              <a:gdLst/>
              <a:ahLst/>
              <a:cxnLst/>
              <a:rect l="l" t="t" r="r" b="b"/>
              <a:pathLst>
                <a:path w="15624" h="9001" extrusionOk="0">
                  <a:moveTo>
                    <a:pt x="13049" y="0"/>
                  </a:moveTo>
                  <a:cubicBezTo>
                    <a:pt x="12676" y="0"/>
                    <a:pt x="12311" y="41"/>
                    <a:pt x="11946" y="122"/>
                  </a:cubicBezTo>
                  <a:cubicBezTo>
                    <a:pt x="7599" y="852"/>
                    <a:pt x="3496" y="2614"/>
                    <a:pt x="0" y="5259"/>
                  </a:cubicBezTo>
                  <a:lnTo>
                    <a:pt x="92" y="7174"/>
                  </a:lnTo>
                  <a:cubicBezTo>
                    <a:pt x="749" y="7783"/>
                    <a:pt x="1621" y="8118"/>
                    <a:pt x="2520" y="8118"/>
                  </a:cubicBezTo>
                  <a:cubicBezTo>
                    <a:pt x="2744" y="8118"/>
                    <a:pt x="2968" y="8098"/>
                    <a:pt x="3192" y="8055"/>
                  </a:cubicBezTo>
                  <a:cubicBezTo>
                    <a:pt x="3930" y="7913"/>
                    <a:pt x="4615" y="7533"/>
                    <a:pt x="5371" y="7533"/>
                  </a:cubicBezTo>
                  <a:cubicBezTo>
                    <a:pt x="5425" y="7533"/>
                    <a:pt x="5478" y="7535"/>
                    <a:pt x="5533" y="7539"/>
                  </a:cubicBezTo>
                  <a:cubicBezTo>
                    <a:pt x="6414" y="7569"/>
                    <a:pt x="7143" y="8207"/>
                    <a:pt x="7934" y="8572"/>
                  </a:cubicBezTo>
                  <a:cubicBezTo>
                    <a:pt x="8632" y="8879"/>
                    <a:pt x="9375" y="9000"/>
                    <a:pt x="10127" y="9000"/>
                  </a:cubicBezTo>
                  <a:cubicBezTo>
                    <a:pt x="11013" y="9000"/>
                    <a:pt x="11912" y="8832"/>
                    <a:pt x="12767" y="8602"/>
                  </a:cubicBezTo>
                  <a:cubicBezTo>
                    <a:pt x="13496" y="8390"/>
                    <a:pt x="14256" y="8146"/>
                    <a:pt x="14742" y="7539"/>
                  </a:cubicBezTo>
                  <a:cubicBezTo>
                    <a:pt x="15077" y="7052"/>
                    <a:pt x="15259" y="6505"/>
                    <a:pt x="15350" y="5928"/>
                  </a:cubicBezTo>
                  <a:cubicBezTo>
                    <a:pt x="15533" y="4864"/>
                    <a:pt x="15593" y="3770"/>
                    <a:pt x="15563" y="2675"/>
                  </a:cubicBezTo>
                  <a:cubicBezTo>
                    <a:pt x="15624" y="2007"/>
                    <a:pt x="15442" y="1338"/>
                    <a:pt x="15046" y="760"/>
                  </a:cubicBezTo>
                  <a:cubicBezTo>
                    <a:pt x="14682" y="335"/>
                    <a:pt x="14165" y="92"/>
                    <a:pt x="13618" y="31"/>
                  </a:cubicBezTo>
                  <a:cubicBezTo>
                    <a:pt x="13425" y="11"/>
                    <a:pt x="13236" y="0"/>
                    <a:pt x="1304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5" name="Google Shape;2275;p65"/>
            <p:cNvSpPr/>
            <p:nvPr/>
          </p:nvSpPr>
          <p:spPr>
            <a:xfrm>
              <a:off x="6319091" y="2475949"/>
              <a:ext cx="278968" cy="345425"/>
            </a:xfrm>
            <a:custGeom>
              <a:avLst/>
              <a:gdLst/>
              <a:ahLst/>
              <a:cxnLst/>
              <a:rect l="l" t="t" r="r" b="b"/>
              <a:pathLst>
                <a:path w="18281" h="22636" extrusionOk="0">
                  <a:moveTo>
                    <a:pt x="6791" y="1"/>
                  </a:moveTo>
                  <a:cubicBezTo>
                    <a:pt x="6791" y="1"/>
                    <a:pt x="1380" y="15047"/>
                    <a:pt x="985" y="16414"/>
                  </a:cubicBezTo>
                  <a:cubicBezTo>
                    <a:pt x="0" y="19698"/>
                    <a:pt x="3054" y="22636"/>
                    <a:pt x="6157" y="22636"/>
                  </a:cubicBezTo>
                  <a:cubicBezTo>
                    <a:pt x="6501" y="22636"/>
                    <a:pt x="6846" y="22600"/>
                    <a:pt x="7186" y="22524"/>
                  </a:cubicBezTo>
                  <a:cubicBezTo>
                    <a:pt x="8189" y="22281"/>
                    <a:pt x="18280" y="17782"/>
                    <a:pt x="18280" y="17782"/>
                  </a:cubicBezTo>
                  <a:lnTo>
                    <a:pt x="15453" y="14013"/>
                  </a:lnTo>
                  <a:lnTo>
                    <a:pt x="9769" y="14408"/>
                  </a:lnTo>
                  <a:lnTo>
                    <a:pt x="11927" y="7113"/>
                  </a:lnTo>
                  <a:lnTo>
                    <a:pt x="6791"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6" name="Google Shape;2276;p65"/>
            <p:cNvSpPr/>
            <p:nvPr/>
          </p:nvSpPr>
          <p:spPr>
            <a:xfrm>
              <a:off x="6466304" y="2584020"/>
              <a:ext cx="81656" cy="112741"/>
            </a:xfrm>
            <a:custGeom>
              <a:avLst/>
              <a:gdLst/>
              <a:ahLst/>
              <a:cxnLst/>
              <a:rect l="l" t="t" r="r" b="b"/>
              <a:pathLst>
                <a:path w="5351" h="7388" extrusionOk="0">
                  <a:moveTo>
                    <a:pt x="2280" y="1"/>
                  </a:moveTo>
                  <a:cubicBezTo>
                    <a:pt x="2220" y="153"/>
                    <a:pt x="2159" y="305"/>
                    <a:pt x="2129" y="487"/>
                  </a:cubicBezTo>
                  <a:lnTo>
                    <a:pt x="1703" y="1794"/>
                  </a:lnTo>
                  <a:cubicBezTo>
                    <a:pt x="1338" y="2888"/>
                    <a:pt x="882" y="4439"/>
                    <a:pt x="366" y="6141"/>
                  </a:cubicBezTo>
                  <a:lnTo>
                    <a:pt x="31" y="7265"/>
                  </a:lnTo>
                  <a:lnTo>
                    <a:pt x="1" y="7387"/>
                  </a:lnTo>
                  <a:lnTo>
                    <a:pt x="122" y="7387"/>
                  </a:lnTo>
                  <a:cubicBezTo>
                    <a:pt x="1612" y="7296"/>
                    <a:pt x="2919" y="7205"/>
                    <a:pt x="3861" y="7144"/>
                  </a:cubicBezTo>
                  <a:lnTo>
                    <a:pt x="4955" y="7053"/>
                  </a:lnTo>
                  <a:cubicBezTo>
                    <a:pt x="5077" y="7053"/>
                    <a:pt x="5229" y="7022"/>
                    <a:pt x="5350" y="6992"/>
                  </a:cubicBezTo>
                  <a:cubicBezTo>
                    <a:pt x="5229" y="6961"/>
                    <a:pt x="5077" y="6961"/>
                    <a:pt x="4925" y="6961"/>
                  </a:cubicBezTo>
                  <a:lnTo>
                    <a:pt x="3831" y="7022"/>
                  </a:lnTo>
                  <a:cubicBezTo>
                    <a:pt x="2916" y="7052"/>
                    <a:pt x="1658" y="7110"/>
                    <a:pt x="222" y="7197"/>
                  </a:cubicBezTo>
                  <a:lnTo>
                    <a:pt x="222" y="7197"/>
                  </a:lnTo>
                  <a:cubicBezTo>
                    <a:pt x="325" y="6850"/>
                    <a:pt x="409" y="6523"/>
                    <a:pt x="518" y="6171"/>
                  </a:cubicBezTo>
                  <a:cubicBezTo>
                    <a:pt x="1034" y="4469"/>
                    <a:pt x="1490" y="2949"/>
                    <a:pt x="1794" y="1825"/>
                  </a:cubicBezTo>
                  <a:cubicBezTo>
                    <a:pt x="1977" y="1278"/>
                    <a:pt x="2098" y="852"/>
                    <a:pt x="2189" y="487"/>
                  </a:cubicBezTo>
                  <a:cubicBezTo>
                    <a:pt x="2220" y="335"/>
                    <a:pt x="2280" y="153"/>
                    <a:pt x="228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7" name="Google Shape;2277;p65"/>
            <p:cNvSpPr/>
            <p:nvPr/>
          </p:nvSpPr>
          <p:spPr>
            <a:xfrm>
              <a:off x="6428276" y="2756565"/>
              <a:ext cx="152615" cy="62230"/>
            </a:xfrm>
            <a:custGeom>
              <a:avLst/>
              <a:gdLst/>
              <a:ahLst/>
              <a:cxnLst/>
              <a:rect l="l" t="t" r="r" b="b"/>
              <a:pathLst>
                <a:path w="10001" h="4078" extrusionOk="0">
                  <a:moveTo>
                    <a:pt x="9968" y="0"/>
                  </a:moveTo>
                  <a:cubicBezTo>
                    <a:pt x="9892" y="0"/>
                    <a:pt x="7673" y="841"/>
                    <a:pt x="4985" y="1946"/>
                  </a:cubicBezTo>
                  <a:cubicBezTo>
                    <a:pt x="2219" y="3071"/>
                    <a:pt x="0" y="4044"/>
                    <a:pt x="31" y="4074"/>
                  </a:cubicBezTo>
                  <a:cubicBezTo>
                    <a:pt x="32" y="4076"/>
                    <a:pt x="35" y="4077"/>
                    <a:pt x="41" y="4077"/>
                  </a:cubicBezTo>
                  <a:cubicBezTo>
                    <a:pt x="207" y="4077"/>
                    <a:pt x="2370" y="3217"/>
                    <a:pt x="5046" y="2129"/>
                  </a:cubicBezTo>
                  <a:cubicBezTo>
                    <a:pt x="7782" y="974"/>
                    <a:pt x="10001" y="31"/>
                    <a:pt x="9970" y="1"/>
                  </a:cubicBezTo>
                  <a:cubicBezTo>
                    <a:pt x="9970" y="1"/>
                    <a:pt x="9969" y="0"/>
                    <a:pt x="996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8" name="Google Shape;2278;p65"/>
            <p:cNvSpPr/>
            <p:nvPr/>
          </p:nvSpPr>
          <p:spPr>
            <a:xfrm>
              <a:off x="6548876" y="2617425"/>
              <a:ext cx="168852" cy="153546"/>
            </a:xfrm>
            <a:custGeom>
              <a:avLst/>
              <a:gdLst/>
              <a:ahLst/>
              <a:cxnLst/>
              <a:rect l="l" t="t" r="r" b="b"/>
              <a:pathLst>
                <a:path w="11065" h="10062" extrusionOk="0">
                  <a:moveTo>
                    <a:pt x="547" y="0"/>
                  </a:moveTo>
                  <a:cubicBezTo>
                    <a:pt x="243" y="0"/>
                    <a:pt x="0" y="304"/>
                    <a:pt x="61" y="608"/>
                  </a:cubicBezTo>
                  <a:lnTo>
                    <a:pt x="851" y="4469"/>
                  </a:lnTo>
                  <a:lnTo>
                    <a:pt x="2128" y="9484"/>
                  </a:lnTo>
                  <a:cubicBezTo>
                    <a:pt x="2219" y="9788"/>
                    <a:pt x="2493" y="10001"/>
                    <a:pt x="2797" y="10001"/>
                  </a:cubicBezTo>
                  <a:lnTo>
                    <a:pt x="9332" y="10061"/>
                  </a:lnTo>
                  <a:cubicBezTo>
                    <a:pt x="9666" y="10061"/>
                    <a:pt x="9970" y="9818"/>
                    <a:pt x="10000" y="9453"/>
                  </a:cubicBezTo>
                  <a:lnTo>
                    <a:pt x="11034" y="608"/>
                  </a:lnTo>
                  <a:cubicBezTo>
                    <a:pt x="11064" y="304"/>
                    <a:pt x="10852" y="61"/>
                    <a:pt x="10548" y="61"/>
                  </a:cubicBezTo>
                  <a:lnTo>
                    <a:pt x="547" y="0"/>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9" name="Google Shape;2279;p65"/>
            <p:cNvSpPr/>
            <p:nvPr/>
          </p:nvSpPr>
          <p:spPr>
            <a:xfrm>
              <a:off x="6548403" y="2654537"/>
              <a:ext cx="163755" cy="94368"/>
            </a:xfrm>
            <a:custGeom>
              <a:avLst/>
              <a:gdLst/>
              <a:ahLst/>
              <a:cxnLst/>
              <a:rect l="l" t="t" r="r" b="b"/>
              <a:pathLst>
                <a:path w="10731" h="6184" extrusionOk="0">
                  <a:moveTo>
                    <a:pt x="1" y="0"/>
                  </a:moveTo>
                  <a:lnTo>
                    <a:pt x="62" y="2188"/>
                  </a:lnTo>
                  <a:lnTo>
                    <a:pt x="457" y="3192"/>
                  </a:lnTo>
                  <a:lnTo>
                    <a:pt x="366" y="4407"/>
                  </a:lnTo>
                  <a:cubicBezTo>
                    <a:pt x="335" y="5015"/>
                    <a:pt x="700" y="5593"/>
                    <a:pt x="1247" y="5806"/>
                  </a:cubicBezTo>
                  <a:lnTo>
                    <a:pt x="1612" y="5958"/>
                  </a:lnTo>
                  <a:cubicBezTo>
                    <a:pt x="2009" y="6106"/>
                    <a:pt x="2424" y="6183"/>
                    <a:pt x="2837" y="6183"/>
                  </a:cubicBezTo>
                  <a:cubicBezTo>
                    <a:pt x="3183" y="6183"/>
                    <a:pt x="3528" y="6129"/>
                    <a:pt x="3861" y="6018"/>
                  </a:cubicBezTo>
                  <a:cubicBezTo>
                    <a:pt x="4499" y="5806"/>
                    <a:pt x="5199" y="5562"/>
                    <a:pt x="5290" y="5562"/>
                  </a:cubicBezTo>
                  <a:cubicBezTo>
                    <a:pt x="5746" y="5471"/>
                    <a:pt x="6232" y="5350"/>
                    <a:pt x="6658" y="5167"/>
                  </a:cubicBezTo>
                  <a:cubicBezTo>
                    <a:pt x="6931" y="5046"/>
                    <a:pt x="10001" y="4255"/>
                    <a:pt x="10366" y="4103"/>
                  </a:cubicBezTo>
                  <a:cubicBezTo>
                    <a:pt x="10731" y="3982"/>
                    <a:pt x="10487" y="3617"/>
                    <a:pt x="10366" y="3404"/>
                  </a:cubicBezTo>
                  <a:cubicBezTo>
                    <a:pt x="10352" y="3377"/>
                    <a:pt x="10293" y="3364"/>
                    <a:pt x="10199" y="3364"/>
                  </a:cubicBezTo>
                  <a:cubicBezTo>
                    <a:pt x="9471" y="3364"/>
                    <a:pt x="6658" y="4103"/>
                    <a:pt x="6658" y="4103"/>
                  </a:cubicBezTo>
                  <a:cubicBezTo>
                    <a:pt x="6779" y="3799"/>
                    <a:pt x="9150" y="2918"/>
                    <a:pt x="9484" y="2675"/>
                  </a:cubicBezTo>
                  <a:cubicBezTo>
                    <a:pt x="9788" y="2462"/>
                    <a:pt x="9454" y="2128"/>
                    <a:pt x="8937" y="2006"/>
                  </a:cubicBezTo>
                  <a:cubicBezTo>
                    <a:pt x="8912" y="1999"/>
                    <a:pt x="8881" y="1996"/>
                    <a:pt x="8843" y="1996"/>
                  </a:cubicBezTo>
                  <a:cubicBezTo>
                    <a:pt x="8161" y="1996"/>
                    <a:pt x="5572" y="3125"/>
                    <a:pt x="4790" y="3125"/>
                  </a:cubicBezTo>
                  <a:cubicBezTo>
                    <a:pt x="4694" y="3125"/>
                    <a:pt x="4625" y="3108"/>
                    <a:pt x="4591" y="3070"/>
                  </a:cubicBezTo>
                  <a:cubicBezTo>
                    <a:pt x="4287" y="2705"/>
                    <a:pt x="5958" y="1641"/>
                    <a:pt x="6262" y="1307"/>
                  </a:cubicBezTo>
                  <a:cubicBezTo>
                    <a:pt x="6566" y="942"/>
                    <a:pt x="6293" y="547"/>
                    <a:pt x="5989" y="365"/>
                  </a:cubicBezTo>
                  <a:cubicBezTo>
                    <a:pt x="5973" y="355"/>
                    <a:pt x="5952" y="350"/>
                    <a:pt x="5928" y="350"/>
                  </a:cubicBezTo>
                  <a:cubicBezTo>
                    <a:pt x="5497" y="350"/>
                    <a:pt x="3867" y="1805"/>
                    <a:pt x="3436" y="2006"/>
                  </a:cubicBezTo>
                  <a:cubicBezTo>
                    <a:pt x="3314" y="2067"/>
                    <a:pt x="3159" y="2093"/>
                    <a:pt x="2987" y="2093"/>
                  </a:cubicBezTo>
                  <a:cubicBezTo>
                    <a:pt x="2555" y="2093"/>
                    <a:pt x="2020" y="1928"/>
                    <a:pt x="1673" y="1733"/>
                  </a:cubicBezTo>
                  <a:cubicBezTo>
                    <a:pt x="1338" y="1459"/>
                    <a:pt x="1095" y="1094"/>
                    <a:pt x="1004" y="669"/>
                  </a:cubicBezTo>
                  <a:cubicBezTo>
                    <a:pt x="822" y="274"/>
                    <a:pt x="457" y="0"/>
                    <a:pt x="1" y="0"/>
                  </a:cubicBezTo>
                  <a:close/>
                </a:path>
              </a:pathLst>
            </a:custGeom>
            <a:solidFill>
              <a:srgbClr val="B78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0" name="Google Shape;2280;p65"/>
            <p:cNvSpPr/>
            <p:nvPr/>
          </p:nvSpPr>
          <p:spPr>
            <a:xfrm>
              <a:off x="6626794" y="2634592"/>
              <a:ext cx="13475" cy="11445"/>
            </a:xfrm>
            <a:custGeom>
              <a:avLst/>
              <a:gdLst/>
              <a:ahLst/>
              <a:cxnLst/>
              <a:rect l="l" t="t" r="r" b="b"/>
              <a:pathLst>
                <a:path w="883" h="750" extrusionOk="0">
                  <a:moveTo>
                    <a:pt x="487" y="0"/>
                  </a:moveTo>
                  <a:cubicBezTo>
                    <a:pt x="153" y="0"/>
                    <a:pt x="1" y="395"/>
                    <a:pt x="213" y="638"/>
                  </a:cubicBezTo>
                  <a:cubicBezTo>
                    <a:pt x="291" y="716"/>
                    <a:pt x="387" y="750"/>
                    <a:pt x="482" y="750"/>
                  </a:cubicBezTo>
                  <a:cubicBezTo>
                    <a:pt x="684" y="750"/>
                    <a:pt x="882" y="593"/>
                    <a:pt x="882" y="365"/>
                  </a:cubicBezTo>
                  <a:cubicBezTo>
                    <a:pt x="882" y="152"/>
                    <a:pt x="700" y="0"/>
                    <a:pt x="487"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1" name="Google Shape;2281;p65"/>
            <p:cNvSpPr/>
            <p:nvPr/>
          </p:nvSpPr>
          <p:spPr>
            <a:xfrm>
              <a:off x="6839228" y="3100282"/>
              <a:ext cx="457373" cy="17167"/>
            </a:xfrm>
            <a:custGeom>
              <a:avLst/>
              <a:gdLst/>
              <a:ahLst/>
              <a:cxnLst/>
              <a:rect l="l" t="t" r="r" b="b"/>
              <a:pathLst>
                <a:path w="29972" h="1125" extrusionOk="0">
                  <a:moveTo>
                    <a:pt x="1" y="0"/>
                  </a:moveTo>
                  <a:lnTo>
                    <a:pt x="1" y="1125"/>
                  </a:lnTo>
                  <a:lnTo>
                    <a:pt x="29971" y="1125"/>
                  </a:lnTo>
                  <a:cubicBezTo>
                    <a:pt x="29971" y="517"/>
                    <a:pt x="29454" y="0"/>
                    <a:pt x="28846"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2" name="Google Shape;2282;p65"/>
            <p:cNvSpPr/>
            <p:nvPr/>
          </p:nvSpPr>
          <p:spPr>
            <a:xfrm>
              <a:off x="6839228" y="2848873"/>
              <a:ext cx="350217" cy="264868"/>
            </a:xfrm>
            <a:custGeom>
              <a:avLst/>
              <a:gdLst/>
              <a:ahLst/>
              <a:cxnLst/>
              <a:rect l="l" t="t" r="r" b="b"/>
              <a:pathLst>
                <a:path w="22950" h="17357" extrusionOk="0">
                  <a:moveTo>
                    <a:pt x="1278" y="1"/>
                  </a:moveTo>
                  <a:cubicBezTo>
                    <a:pt x="578" y="1"/>
                    <a:pt x="1" y="548"/>
                    <a:pt x="1" y="1247"/>
                  </a:cubicBezTo>
                  <a:lnTo>
                    <a:pt x="1" y="16080"/>
                  </a:lnTo>
                  <a:cubicBezTo>
                    <a:pt x="1" y="16779"/>
                    <a:pt x="578" y="17357"/>
                    <a:pt x="1278" y="17357"/>
                  </a:cubicBezTo>
                  <a:lnTo>
                    <a:pt x="21703" y="17357"/>
                  </a:lnTo>
                  <a:cubicBezTo>
                    <a:pt x="22403" y="17357"/>
                    <a:pt x="22950" y="16779"/>
                    <a:pt x="22950" y="16080"/>
                  </a:cubicBezTo>
                  <a:lnTo>
                    <a:pt x="22950" y="1247"/>
                  </a:lnTo>
                  <a:cubicBezTo>
                    <a:pt x="22950" y="548"/>
                    <a:pt x="22403" y="1"/>
                    <a:pt x="21703"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3" name="Google Shape;2283;p65"/>
            <p:cNvSpPr/>
            <p:nvPr/>
          </p:nvSpPr>
          <p:spPr>
            <a:xfrm>
              <a:off x="6854076" y="2861401"/>
              <a:ext cx="320994" cy="236103"/>
            </a:xfrm>
            <a:custGeom>
              <a:avLst/>
              <a:gdLst/>
              <a:ahLst/>
              <a:cxnLst/>
              <a:rect l="l" t="t" r="r" b="b"/>
              <a:pathLst>
                <a:path w="21035" h="15472" extrusionOk="0">
                  <a:moveTo>
                    <a:pt x="1" y="0"/>
                  </a:moveTo>
                  <a:lnTo>
                    <a:pt x="1" y="15472"/>
                  </a:lnTo>
                  <a:lnTo>
                    <a:pt x="21034" y="15472"/>
                  </a:lnTo>
                  <a:lnTo>
                    <a:pt x="21034" y="0"/>
                  </a:ln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65"/>
            <p:cNvSpPr/>
            <p:nvPr/>
          </p:nvSpPr>
          <p:spPr>
            <a:xfrm>
              <a:off x="6853618" y="2860013"/>
              <a:ext cx="321910" cy="237491"/>
            </a:xfrm>
            <a:custGeom>
              <a:avLst/>
              <a:gdLst/>
              <a:ahLst/>
              <a:cxnLst/>
              <a:rect l="l" t="t" r="r" b="b"/>
              <a:pathLst>
                <a:path w="21095" h="15563" extrusionOk="0">
                  <a:moveTo>
                    <a:pt x="0" y="0"/>
                  </a:moveTo>
                  <a:lnTo>
                    <a:pt x="0" y="31"/>
                  </a:lnTo>
                  <a:lnTo>
                    <a:pt x="0" y="15502"/>
                  </a:lnTo>
                  <a:lnTo>
                    <a:pt x="0" y="15532"/>
                  </a:lnTo>
                  <a:lnTo>
                    <a:pt x="31" y="15532"/>
                  </a:lnTo>
                  <a:lnTo>
                    <a:pt x="61" y="15563"/>
                  </a:lnTo>
                  <a:lnTo>
                    <a:pt x="61" y="122"/>
                  </a:lnTo>
                  <a:lnTo>
                    <a:pt x="21064" y="122"/>
                  </a:lnTo>
                  <a:lnTo>
                    <a:pt x="21064" y="11307"/>
                  </a:lnTo>
                  <a:lnTo>
                    <a:pt x="21064" y="14438"/>
                  </a:lnTo>
                  <a:lnTo>
                    <a:pt x="21064" y="15259"/>
                  </a:lnTo>
                  <a:lnTo>
                    <a:pt x="21064" y="15563"/>
                  </a:lnTo>
                  <a:cubicBezTo>
                    <a:pt x="21064" y="15563"/>
                    <a:pt x="21095" y="15411"/>
                    <a:pt x="21095" y="15228"/>
                  </a:cubicBezTo>
                  <a:lnTo>
                    <a:pt x="21095" y="14408"/>
                  </a:lnTo>
                  <a:lnTo>
                    <a:pt x="21095" y="11277"/>
                  </a:lnTo>
                  <a:lnTo>
                    <a:pt x="21095" y="31"/>
                  </a:lnTo>
                  <a:lnTo>
                    <a:pt x="21095"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65"/>
            <p:cNvSpPr/>
            <p:nvPr/>
          </p:nvSpPr>
          <p:spPr>
            <a:xfrm>
              <a:off x="6904633" y="2924486"/>
              <a:ext cx="222201" cy="109933"/>
            </a:xfrm>
            <a:custGeom>
              <a:avLst/>
              <a:gdLst/>
              <a:ahLst/>
              <a:cxnLst/>
              <a:rect l="l" t="t" r="r" b="b"/>
              <a:pathLst>
                <a:path w="14561" h="7204" extrusionOk="0">
                  <a:moveTo>
                    <a:pt x="1" y="0"/>
                  </a:moveTo>
                  <a:lnTo>
                    <a:pt x="1" y="7204"/>
                  </a:lnTo>
                  <a:lnTo>
                    <a:pt x="31" y="7204"/>
                  </a:lnTo>
                  <a:lnTo>
                    <a:pt x="10335" y="7113"/>
                  </a:lnTo>
                  <a:lnTo>
                    <a:pt x="62" y="7113"/>
                  </a:lnTo>
                  <a:lnTo>
                    <a:pt x="62" y="31"/>
                  </a:lnTo>
                  <a:lnTo>
                    <a:pt x="14560" y="31"/>
                  </a:lnTo>
                  <a:lnTo>
                    <a:pt x="14560" y="0"/>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6" name="Google Shape;2286;p65"/>
            <p:cNvSpPr/>
            <p:nvPr/>
          </p:nvSpPr>
          <p:spPr>
            <a:xfrm>
              <a:off x="6905106" y="2943042"/>
              <a:ext cx="221728" cy="473"/>
            </a:xfrm>
            <a:custGeom>
              <a:avLst/>
              <a:gdLst/>
              <a:ahLst/>
              <a:cxnLst/>
              <a:rect l="l" t="t" r="r" b="b"/>
              <a:pathLst>
                <a:path w="14530" h="31" extrusionOk="0">
                  <a:moveTo>
                    <a:pt x="0" y="0"/>
                  </a:moveTo>
                  <a:cubicBezTo>
                    <a:pt x="0" y="30"/>
                    <a:pt x="3252" y="30"/>
                    <a:pt x="7265" y="30"/>
                  </a:cubicBezTo>
                  <a:cubicBezTo>
                    <a:pt x="11277" y="30"/>
                    <a:pt x="14529" y="0"/>
                    <a:pt x="14529"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7" name="Google Shape;2287;p65"/>
            <p:cNvSpPr/>
            <p:nvPr/>
          </p:nvSpPr>
          <p:spPr>
            <a:xfrm>
              <a:off x="6903702" y="2957417"/>
              <a:ext cx="221743" cy="946"/>
            </a:xfrm>
            <a:custGeom>
              <a:avLst/>
              <a:gdLst/>
              <a:ahLst/>
              <a:cxnLst/>
              <a:rect l="l" t="t" r="r" b="b"/>
              <a:pathLst>
                <a:path w="14531" h="62" extrusionOk="0">
                  <a:moveTo>
                    <a:pt x="7266" y="0"/>
                  </a:moveTo>
                  <a:cubicBezTo>
                    <a:pt x="3253" y="0"/>
                    <a:pt x="1" y="0"/>
                    <a:pt x="1" y="31"/>
                  </a:cubicBezTo>
                  <a:cubicBezTo>
                    <a:pt x="1" y="61"/>
                    <a:pt x="3253" y="61"/>
                    <a:pt x="7266" y="61"/>
                  </a:cubicBezTo>
                  <a:cubicBezTo>
                    <a:pt x="11278" y="61"/>
                    <a:pt x="14530" y="31"/>
                    <a:pt x="14530" y="31"/>
                  </a:cubicBezTo>
                  <a:cubicBezTo>
                    <a:pt x="14530" y="31"/>
                    <a:pt x="11278" y="0"/>
                    <a:pt x="7266"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8" name="Google Shape;2288;p65"/>
            <p:cNvSpPr/>
            <p:nvPr/>
          </p:nvSpPr>
          <p:spPr>
            <a:xfrm>
              <a:off x="6905106" y="2972723"/>
              <a:ext cx="221728" cy="946"/>
            </a:xfrm>
            <a:custGeom>
              <a:avLst/>
              <a:gdLst/>
              <a:ahLst/>
              <a:cxnLst/>
              <a:rect l="l" t="t" r="r" b="b"/>
              <a:pathLst>
                <a:path w="14530" h="62" extrusionOk="0">
                  <a:moveTo>
                    <a:pt x="7265" y="0"/>
                  </a:moveTo>
                  <a:cubicBezTo>
                    <a:pt x="3252" y="0"/>
                    <a:pt x="0" y="0"/>
                    <a:pt x="0" y="31"/>
                  </a:cubicBezTo>
                  <a:cubicBezTo>
                    <a:pt x="0" y="61"/>
                    <a:pt x="3252" y="61"/>
                    <a:pt x="7265" y="61"/>
                  </a:cubicBezTo>
                  <a:cubicBezTo>
                    <a:pt x="11277" y="61"/>
                    <a:pt x="14529" y="31"/>
                    <a:pt x="14529" y="31"/>
                  </a:cubicBezTo>
                  <a:cubicBezTo>
                    <a:pt x="14529" y="31"/>
                    <a:pt x="11277" y="0"/>
                    <a:pt x="7265"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9" name="Google Shape;2289;p65"/>
            <p:cNvSpPr/>
            <p:nvPr/>
          </p:nvSpPr>
          <p:spPr>
            <a:xfrm>
              <a:off x="6905106" y="2988029"/>
              <a:ext cx="221728" cy="473"/>
            </a:xfrm>
            <a:custGeom>
              <a:avLst/>
              <a:gdLst/>
              <a:ahLst/>
              <a:cxnLst/>
              <a:rect l="l" t="t" r="r" b="b"/>
              <a:pathLst>
                <a:path w="14530" h="31" extrusionOk="0">
                  <a:moveTo>
                    <a:pt x="7265" y="0"/>
                  </a:moveTo>
                  <a:cubicBezTo>
                    <a:pt x="3252" y="0"/>
                    <a:pt x="0" y="0"/>
                    <a:pt x="0" y="31"/>
                  </a:cubicBezTo>
                  <a:lnTo>
                    <a:pt x="14529" y="31"/>
                  </a:lnTo>
                  <a:cubicBezTo>
                    <a:pt x="14529" y="0"/>
                    <a:pt x="11277" y="0"/>
                    <a:pt x="7265"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0" name="Google Shape;2290;p65"/>
            <p:cNvSpPr/>
            <p:nvPr/>
          </p:nvSpPr>
          <p:spPr>
            <a:xfrm>
              <a:off x="6905106" y="3002877"/>
              <a:ext cx="221728" cy="931"/>
            </a:xfrm>
            <a:custGeom>
              <a:avLst/>
              <a:gdLst/>
              <a:ahLst/>
              <a:cxnLst/>
              <a:rect l="l" t="t" r="r" b="b"/>
              <a:pathLst>
                <a:path w="14530" h="61" extrusionOk="0">
                  <a:moveTo>
                    <a:pt x="7265" y="0"/>
                  </a:moveTo>
                  <a:cubicBezTo>
                    <a:pt x="3252" y="0"/>
                    <a:pt x="0" y="0"/>
                    <a:pt x="0" y="30"/>
                  </a:cubicBezTo>
                  <a:cubicBezTo>
                    <a:pt x="0" y="61"/>
                    <a:pt x="3252" y="61"/>
                    <a:pt x="7265" y="61"/>
                  </a:cubicBezTo>
                  <a:cubicBezTo>
                    <a:pt x="11277" y="61"/>
                    <a:pt x="14529" y="30"/>
                    <a:pt x="14529" y="30"/>
                  </a:cubicBezTo>
                  <a:cubicBezTo>
                    <a:pt x="14529" y="0"/>
                    <a:pt x="11277" y="0"/>
                    <a:pt x="7265"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1" name="Google Shape;2291;p65"/>
            <p:cNvSpPr/>
            <p:nvPr/>
          </p:nvSpPr>
          <p:spPr>
            <a:xfrm>
              <a:off x="6905106" y="3017710"/>
              <a:ext cx="221728" cy="946"/>
            </a:xfrm>
            <a:custGeom>
              <a:avLst/>
              <a:gdLst/>
              <a:ahLst/>
              <a:cxnLst/>
              <a:rect l="l" t="t" r="r" b="b"/>
              <a:pathLst>
                <a:path w="14530" h="62" extrusionOk="0">
                  <a:moveTo>
                    <a:pt x="7265" y="1"/>
                  </a:moveTo>
                  <a:cubicBezTo>
                    <a:pt x="3252" y="1"/>
                    <a:pt x="0" y="31"/>
                    <a:pt x="0" y="31"/>
                  </a:cubicBezTo>
                  <a:cubicBezTo>
                    <a:pt x="0" y="62"/>
                    <a:pt x="3252" y="62"/>
                    <a:pt x="7265" y="62"/>
                  </a:cubicBezTo>
                  <a:cubicBezTo>
                    <a:pt x="11277" y="62"/>
                    <a:pt x="14529" y="62"/>
                    <a:pt x="14529" y="31"/>
                  </a:cubicBezTo>
                  <a:cubicBezTo>
                    <a:pt x="14529" y="1"/>
                    <a:pt x="11277" y="1"/>
                    <a:pt x="7265"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2" name="Google Shape;2292;p65"/>
            <p:cNvSpPr/>
            <p:nvPr/>
          </p:nvSpPr>
          <p:spPr>
            <a:xfrm>
              <a:off x="6948703" y="2924944"/>
              <a:ext cx="946" cy="110406"/>
            </a:xfrm>
            <a:custGeom>
              <a:avLst/>
              <a:gdLst/>
              <a:ahLst/>
              <a:cxnLst/>
              <a:rect l="l" t="t" r="r" b="b"/>
              <a:pathLst>
                <a:path w="62" h="7235" extrusionOk="0">
                  <a:moveTo>
                    <a:pt x="31" y="1"/>
                  </a:moveTo>
                  <a:cubicBezTo>
                    <a:pt x="0" y="1"/>
                    <a:pt x="0" y="1612"/>
                    <a:pt x="0" y="3618"/>
                  </a:cubicBezTo>
                  <a:cubicBezTo>
                    <a:pt x="0" y="5624"/>
                    <a:pt x="31" y="7235"/>
                    <a:pt x="31" y="7235"/>
                  </a:cubicBezTo>
                  <a:cubicBezTo>
                    <a:pt x="31" y="7235"/>
                    <a:pt x="61" y="5624"/>
                    <a:pt x="61" y="3618"/>
                  </a:cubicBezTo>
                  <a:cubicBezTo>
                    <a:pt x="61" y="1612"/>
                    <a:pt x="31" y="1"/>
                    <a:pt x="31"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3" name="Google Shape;2293;p65"/>
            <p:cNvSpPr/>
            <p:nvPr/>
          </p:nvSpPr>
          <p:spPr>
            <a:xfrm>
              <a:off x="6993232" y="2924944"/>
              <a:ext cx="473" cy="110406"/>
            </a:xfrm>
            <a:custGeom>
              <a:avLst/>
              <a:gdLst/>
              <a:ahLst/>
              <a:cxnLst/>
              <a:rect l="l" t="t" r="r" b="b"/>
              <a:pathLst>
                <a:path w="31" h="7235" extrusionOk="0">
                  <a:moveTo>
                    <a:pt x="31" y="1"/>
                  </a:moveTo>
                  <a:cubicBezTo>
                    <a:pt x="0" y="1"/>
                    <a:pt x="0" y="1612"/>
                    <a:pt x="0" y="3618"/>
                  </a:cubicBezTo>
                  <a:cubicBezTo>
                    <a:pt x="0" y="5624"/>
                    <a:pt x="31" y="7235"/>
                    <a:pt x="31" y="7235"/>
                  </a:cubicBezTo>
                  <a:cubicBezTo>
                    <a:pt x="31" y="7235"/>
                    <a:pt x="31" y="5624"/>
                    <a:pt x="31" y="3618"/>
                  </a:cubicBezTo>
                  <a:cubicBezTo>
                    <a:pt x="31" y="1612"/>
                    <a:pt x="31" y="1"/>
                    <a:pt x="31"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4" name="Google Shape;2294;p65"/>
            <p:cNvSpPr/>
            <p:nvPr/>
          </p:nvSpPr>
          <p:spPr>
            <a:xfrm>
              <a:off x="7037288" y="2924944"/>
              <a:ext cx="1419" cy="110406"/>
            </a:xfrm>
            <a:custGeom>
              <a:avLst/>
              <a:gdLst/>
              <a:ahLst/>
              <a:cxnLst/>
              <a:rect l="l" t="t" r="r" b="b"/>
              <a:pathLst>
                <a:path w="93" h="7235" extrusionOk="0">
                  <a:moveTo>
                    <a:pt x="31" y="1"/>
                  </a:moveTo>
                  <a:cubicBezTo>
                    <a:pt x="1" y="1"/>
                    <a:pt x="1" y="1612"/>
                    <a:pt x="1" y="3618"/>
                  </a:cubicBezTo>
                  <a:cubicBezTo>
                    <a:pt x="1" y="5624"/>
                    <a:pt x="31" y="7235"/>
                    <a:pt x="31" y="7235"/>
                  </a:cubicBezTo>
                  <a:cubicBezTo>
                    <a:pt x="92" y="7235"/>
                    <a:pt x="62" y="5624"/>
                    <a:pt x="62" y="3618"/>
                  </a:cubicBezTo>
                  <a:cubicBezTo>
                    <a:pt x="62" y="1612"/>
                    <a:pt x="62" y="1"/>
                    <a:pt x="31"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5" name="Google Shape;2295;p65"/>
            <p:cNvSpPr/>
            <p:nvPr/>
          </p:nvSpPr>
          <p:spPr>
            <a:xfrm>
              <a:off x="7081816" y="2924944"/>
              <a:ext cx="946" cy="110406"/>
            </a:xfrm>
            <a:custGeom>
              <a:avLst/>
              <a:gdLst/>
              <a:ahLst/>
              <a:cxnLst/>
              <a:rect l="l" t="t" r="r" b="b"/>
              <a:pathLst>
                <a:path w="62" h="7235" extrusionOk="0">
                  <a:moveTo>
                    <a:pt x="31" y="1"/>
                  </a:moveTo>
                  <a:cubicBezTo>
                    <a:pt x="1" y="1"/>
                    <a:pt x="1" y="1612"/>
                    <a:pt x="1" y="3618"/>
                  </a:cubicBezTo>
                  <a:cubicBezTo>
                    <a:pt x="1" y="5624"/>
                    <a:pt x="31" y="7235"/>
                    <a:pt x="31" y="7235"/>
                  </a:cubicBezTo>
                  <a:cubicBezTo>
                    <a:pt x="62" y="7235"/>
                    <a:pt x="62" y="5624"/>
                    <a:pt x="62" y="3618"/>
                  </a:cubicBezTo>
                  <a:cubicBezTo>
                    <a:pt x="62" y="1612"/>
                    <a:pt x="62" y="1"/>
                    <a:pt x="31"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6" name="Google Shape;2296;p65"/>
            <p:cNvSpPr/>
            <p:nvPr/>
          </p:nvSpPr>
          <p:spPr>
            <a:xfrm>
              <a:off x="7126345" y="2924944"/>
              <a:ext cx="946" cy="110406"/>
            </a:xfrm>
            <a:custGeom>
              <a:avLst/>
              <a:gdLst/>
              <a:ahLst/>
              <a:cxnLst/>
              <a:rect l="l" t="t" r="r" b="b"/>
              <a:pathLst>
                <a:path w="62" h="7235" extrusionOk="0">
                  <a:moveTo>
                    <a:pt x="31" y="1"/>
                  </a:moveTo>
                  <a:cubicBezTo>
                    <a:pt x="1" y="1"/>
                    <a:pt x="1" y="1612"/>
                    <a:pt x="1" y="3618"/>
                  </a:cubicBezTo>
                  <a:cubicBezTo>
                    <a:pt x="1" y="5624"/>
                    <a:pt x="31" y="7235"/>
                    <a:pt x="31" y="7235"/>
                  </a:cubicBezTo>
                  <a:cubicBezTo>
                    <a:pt x="62" y="7235"/>
                    <a:pt x="62" y="5624"/>
                    <a:pt x="62" y="3618"/>
                  </a:cubicBezTo>
                  <a:cubicBezTo>
                    <a:pt x="62" y="1612"/>
                    <a:pt x="62" y="1"/>
                    <a:pt x="31"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7" name="Google Shape;2297;p65"/>
            <p:cNvSpPr/>
            <p:nvPr/>
          </p:nvSpPr>
          <p:spPr>
            <a:xfrm>
              <a:off x="6906021" y="2943042"/>
              <a:ext cx="220797" cy="90461"/>
            </a:xfrm>
            <a:custGeom>
              <a:avLst/>
              <a:gdLst/>
              <a:ahLst/>
              <a:cxnLst/>
              <a:rect l="l" t="t" r="r" b="b"/>
              <a:pathLst>
                <a:path w="14469" h="5928" extrusionOk="0">
                  <a:moveTo>
                    <a:pt x="14468" y="1"/>
                  </a:moveTo>
                  <a:lnTo>
                    <a:pt x="14468" y="1"/>
                  </a:lnTo>
                  <a:cubicBezTo>
                    <a:pt x="14438" y="31"/>
                    <a:pt x="14408" y="61"/>
                    <a:pt x="14378" y="61"/>
                  </a:cubicBezTo>
                  <a:lnTo>
                    <a:pt x="14044" y="274"/>
                  </a:lnTo>
                  <a:lnTo>
                    <a:pt x="12798" y="1094"/>
                  </a:lnTo>
                  <a:cubicBezTo>
                    <a:pt x="11768" y="1791"/>
                    <a:pt x="10317" y="2758"/>
                    <a:pt x="8654" y="3877"/>
                  </a:cubicBezTo>
                  <a:lnTo>
                    <a:pt x="8654" y="3877"/>
                  </a:lnTo>
                  <a:lnTo>
                    <a:pt x="7448" y="3465"/>
                  </a:lnTo>
                  <a:lnTo>
                    <a:pt x="5776" y="2918"/>
                  </a:lnTo>
                  <a:lnTo>
                    <a:pt x="5715" y="2918"/>
                  </a:lnTo>
                  <a:lnTo>
                    <a:pt x="2828" y="4894"/>
                  </a:lnTo>
                  <a:lnTo>
                    <a:pt x="730" y="5654"/>
                  </a:lnTo>
                  <a:lnTo>
                    <a:pt x="153" y="5866"/>
                  </a:lnTo>
                  <a:lnTo>
                    <a:pt x="1" y="5927"/>
                  </a:lnTo>
                  <a:lnTo>
                    <a:pt x="153" y="5897"/>
                  </a:lnTo>
                  <a:lnTo>
                    <a:pt x="730" y="5684"/>
                  </a:lnTo>
                  <a:lnTo>
                    <a:pt x="2828" y="4955"/>
                  </a:lnTo>
                  <a:lnTo>
                    <a:pt x="5755" y="3023"/>
                  </a:lnTo>
                  <a:lnTo>
                    <a:pt x="5755" y="3023"/>
                  </a:lnTo>
                  <a:lnTo>
                    <a:pt x="7387" y="3587"/>
                  </a:lnTo>
                  <a:lnTo>
                    <a:pt x="8633" y="3982"/>
                  </a:lnTo>
                  <a:lnTo>
                    <a:pt x="8664" y="3982"/>
                  </a:lnTo>
                  <a:cubicBezTo>
                    <a:pt x="10335" y="2888"/>
                    <a:pt x="11794" y="1885"/>
                    <a:pt x="12828" y="1185"/>
                  </a:cubicBezTo>
                  <a:lnTo>
                    <a:pt x="14044" y="334"/>
                  </a:lnTo>
                  <a:lnTo>
                    <a:pt x="14378" y="91"/>
                  </a:lnTo>
                  <a:cubicBezTo>
                    <a:pt x="14408" y="61"/>
                    <a:pt x="14438" y="31"/>
                    <a:pt x="14468"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8" name="Google Shape;2298;p65"/>
            <p:cNvSpPr/>
            <p:nvPr/>
          </p:nvSpPr>
          <p:spPr>
            <a:xfrm>
              <a:off x="6946384" y="3015390"/>
              <a:ext cx="5585" cy="5585"/>
            </a:xfrm>
            <a:custGeom>
              <a:avLst/>
              <a:gdLst/>
              <a:ahLst/>
              <a:cxnLst/>
              <a:rect l="l" t="t" r="r" b="b"/>
              <a:pathLst>
                <a:path w="366" h="366" extrusionOk="0">
                  <a:moveTo>
                    <a:pt x="183" y="1"/>
                  </a:moveTo>
                  <a:cubicBezTo>
                    <a:pt x="61" y="1"/>
                    <a:pt x="0" y="92"/>
                    <a:pt x="0" y="183"/>
                  </a:cubicBezTo>
                  <a:cubicBezTo>
                    <a:pt x="0" y="274"/>
                    <a:pt x="61" y="366"/>
                    <a:pt x="183" y="366"/>
                  </a:cubicBezTo>
                  <a:cubicBezTo>
                    <a:pt x="274" y="366"/>
                    <a:pt x="365" y="274"/>
                    <a:pt x="365" y="183"/>
                  </a:cubicBezTo>
                  <a:cubicBezTo>
                    <a:pt x="365" y="92"/>
                    <a:pt x="274" y="1"/>
                    <a:pt x="183"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9" name="Google Shape;2299;p65"/>
            <p:cNvSpPr/>
            <p:nvPr/>
          </p:nvSpPr>
          <p:spPr>
            <a:xfrm>
              <a:off x="6990913" y="2985709"/>
              <a:ext cx="5112" cy="5112"/>
            </a:xfrm>
            <a:custGeom>
              <a:avLst/>
              <a:gdLst/>
              <a:ahLst/>
              <a:cxnLst/>
              <a:rect l="l" t="t" r="r" b="b"/>
              <a:pathLst>
                <a:path w="335" h="335" extrusionOk="0">
                  <a:moveTo>
                    <a:pt x="152" y="0"/>
                  </a:moveTo>
                  <a:cubicBezTo>
                    <a:pt x="61" y="0"/>
                    <a:pt x="0" y="61"/>
                    <a:pt x="0" y="152"/>
                  </a:cubicBezTo>
                  <a:cubicBezTo>
                    <a:pt x="0" y="274"/>
                    <a:pt x="61" y="335"/>
                    <a:pt x="152" y="335"/>
                  </a:cubicBezTo>
                  <a:cubicBezTo>
                    <a:pt x="274" y="335"/>
                    <a:pt x="335" y="274"/>
                    <a:pt x="335" y="152"/>
                  </a:cubicBezTo>
                  <a:cubicBezTo>
                    <a:pt x="335" y="61"/>
                    <a:pt x="274" y="0"/>
                    <a:pt x="152"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0" name="Google Shape;2300;p65"/>
            <p:cNvSpPr/>
            <p:nvPr/>
          </p:nvSpPr>
          <p:spPr>
            <a:xfrm>
              <a:off x="7034968" y="3000084"/>
              <a:ext cx="5585" cy="5585"/>
            </a:xfrm>
            <a:custGeom>
              <a:avLst/>
              <a:gdLst/>
              <a:ahLst/>
              <a:cxnLst/>
              <a:rect l="l" t="t" r="r" b="b"/>
              <a:pathLst>
                <a:path w="366" h="366" extrusionOk="0">
                  <a:moveTo>
                    <a:pt x="183" y="1"/>
                  </a:moveTo>
                  <a:cubicBezTo>
                    <a:pt x="92" y="1"/>
                    <a:pt x="1" y="92"/>
                    <a:pt x="1" y="183"/>
                  </a:cubicBezTo>
                  <a:cubicBezTo>
                    <a:pt x="1" y="274"/>
                    <a:pt x="92" y="365"/>
                    <a:pt x="183" y="365"/>
                  </a:cubicBezTo>
                  <a:cubicBezTo>
                    <a:pt x="305" y="365"/>
                    <a:pt x="366" y="274"/>
                    <a:pt x="366" y="183"/>
                  </a:cubicBezTo>
                  <a:cubicBezTo>
                    <a:pt x="366" y="92"/>
                    <a:pt x="305" y="1"/>
                    <a:pt x="183"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1" name="Google Shape;2301;p65"/>
            <p:cNvSpPr/>
            <p:nvPr/>
          </p:nvSpPr>
          <p:spPr>
            <a:xfrm>
              <a:off x="7079970" y="2970861"/>
              <a:ext cx="5585" cy="5127"/>
            </a:xfrm>
            <a:custGeom>
              <a:avLst/>
              <a:gdLst/>
              <a:ahLst/>
              <a:cxnLst/>
              <a:rect l="l" t="t" r="r" b="b"/>
              <a:pathLst>
                <a:path w="366" h="336" extrusionOk="0">
                  <a:moveTo>
                    <a:pt x="183" y="1"/>
                  </a:moveTo>
                  <a:cubicBezTo>
                    <a:pt x="92" y="1"/>
                    <a:pt x="0" y="62"/>
                    <a:pt x="0" y="153"/>
                  </a:cubicBezTo>
                  <a:cubicBezTo>
                    <a:pt x="0" y="274"/>
                    <a:pt x="92" y="335"/>
                    <a:pt x="183" y="335"/>
                  </a:cubicBezTo>
                  <a:cubicBezTo>
                    <a:pt x="274" y="335"/>
                    <a:pt x="365" y="274"/>
                    <a:pt x="365" y="153"/>
                  </a:cubicBezTo>
                  <a:cubicBezTo>
                    <a:pt x="365" y="62"/>
                    <a:pt x="274" y="1"/>
                    <a:pt x="183"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2" name="Google Shape;2302;p65"/>
            <p:cNvSpPr/>
            <p:nvPr/>
          </p:nvSpPr>
          <p:spPr>
            <a:xfrm>
              <a:off x="6905106" y="2956487"/>
              <a:ext cx="221728" cy="62627"/>
            </a:xfrm>
            <a:custGeom>
              <a:avLst/>
              <a:gdLst/>
              <a:ahLst/>
              <a:cxnLst/>
              <a:rect l="l" t="t" r="r" b="b"/>
              <a:pathLst>
                <a:path w="14530" h="4104" extrusionOk="0">
                  <a:moveTo>
                    <a:pt x="5836" y="1"/>
                  </a:moveTo>
                  <a:lnTo>
                    <a:pt x="5806" y="31"/>
                  </a:lnTo>
                  <a:lnTo>
                    <a:pt x="2888" y="3010"/>
                  </a:lnTo>
                  <a:lnTo>
                    <a:pt x="730" y="3739"/>
                  </a:lnTo>
                  <a:lnTo>
                    <a:pt x="152" y="3952"/>
                  </a:lnTo>
                  <a:lnTo>
                    <a:pt x="0" y="4013"/>
                  </a:lnTo>
                  <a:lnTo>
                    <a:pt x="0" y="4013"/>
                  </a:lnTo>
                  <a:lnTo>
                    <a:pt x="152" y="3982"/>
                  </a:lnTo>
                  <a:lnTo>
                    <a:pt x="760" y="3800"/>
                  </a:lnTo>
                  <a:lnTo>
                    <a:pt x="2918" y="3070"/>
                  </a:lnTo>
                  <a:lnTo>
                    <a:pt x="5801" y="188"/>
                  </a:lnTo>
                  <a:lnTo>
                    <a:pt x="5801" y="188"/>
                  </a:lnTo>
                  <a:cubicBezTo>
                    <a:pt x="6220" y="756"/>
                    <a:pt x="6696" y="1381"/>
                    <a:pt x="7143" y="2007"/>
                  </a:cubicBezTo>
                  <a:lnTo>
                    <a:pt x="8663" y="4074"/>
                  </a:lnTo>
                  <a:lnTo>
                    <a:pt x="8693" y="4104"/>
                  </a:lnTo>
                  <a:lnTo>
                    <a:pt x="8754" y="4104"/>
                  </a:lnTo>
                  <a:lnTo>
                    <a:pt x="11627" y="2139"/>
                  </a:lnTo>
                  <a:lnTo>
                    <a:pt x="11627" y="2139"/>
                  </a:lnTo>
                  <a:lnTo>
                    <a:pt x="13739" y="3557"/>
                  </a:lnTo>
                  <a:lnTo>
                    <a:pt x="14317" y="3922"/>
                  </a:lnTo>
                  <a:lnTo>
                    <a:pt x="14469" y="4013"/>
                  </a:lnTo>
                  <a:lnTo>
                    <a:pt x="14529" y="4043"/>
                  </a:lnTo>
                  <a:lnTo>
                    <a:pt x="14529" y="3982"/>
                  </a:lnTo>
                  <a:lnTo>
                    <a:pt x="14377" y="3861"/>
                  </a:lnTo>
                  <a:lnTo>
                    <a:pt x="13800" y="3466"/>
                  </a:lnTo>
                  <a:lnTo>
                    <a:pt x="11672" y="2037"/>
                  </a:lnTo>
                  <a:lnTo>
                    <a:pt x="11642" y="2037"/>
                  </a:lnTo>
                  <a:lnTo>
                    <a:pt x="8764" y="3955"/>
                  </a:lnTo>
                  <a:lnTo>
                    <a:pt x="8764" y="3955"/>
                  </a:lnTo>
                  <a:cubicBezTo>
                    <a:pt x="8285" y="3324"/>
                    <a:pt x="7804" y="2635"/>
                    <a:pt x="7265" y="1915"/>
                  </a:cubicBezTo>
                  <a:lnTo>
                    <a:pt x="5867" y="31"/>
                  </a:lnTo>
                  <a:lnTo>
                    <a:pt x="5836" y="1"/>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3" name="Google Shape;2303;p65"/>
            <p:cNvSpPr/>
            <p:nvPr/>
          </p:nvSpPr>
          <p:spPr>
            <a:xfrm>
              <a:off x="6990913" y="2955556"/>
              <a:ext cx="5112" cy="5585"/>
            </a:xfrm>
            <a:custGeom>
              <a:avLst/>
              <a:gdLst/>
              <a:ahLst/>
              <a:cxnLst/>
              <a:rect l="l" t="t" r="r" b="b"/>
              <a:pathLst>
                <a:path w="335" h="366" extrusionOk="0">
                  <a:moveTo>
                    <a:pt x="152" y="1"/>
                  </a:moveTo>
                  <a:cubicBezTo>
                    <a:pt x="61" y="1"/>
                    <a:pt x="0" y="92"/>
                    <a:pt x="0" y="183"/>
                  </a:cubicBezTo>
                  <a:cubicBezTo>
                    <a:pt x="0" y="274"/>
                    <a:pt x="61" y="365"/>
                    <a:pt x="152" y="365"/>
                  </a:cubicBezTo>
                  <a:cubicBezTo>
                    <a:pt x="274" y="365"/>
                    <a:pt x="335" y="274"/>
                    <a:pt x="335" y="183"/>
                  </a:cubicBezTo>
                  <a:cubicBezTo>
                    <a:pt x="335" y="92"/>
                    <a:pt x="274" y="1"/>
                    <a:pt x="152"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4" name="Google Shape;2304;p65"/>
            <p:cNvSpPr/>
            <p:nvPr/>
          </p:nvSpPr>
          <p:spPr>
            <a:xfrm>
              <a:off x="6946384" y="3000557"/>
              <a:ext cx="5585" cy="5570"/>
            </a:xfrm>
            <a:custGeom>
              <a:avLst/>
              <a:gdLst/>
              <a:ahLst/>
              <a:cxnLst/>
              <a:rect l="l" t="t" r="r" b="b"/>
              <a:pathLst>
                <a:path w="366" h="365" extrusionOk="0">
                  <a:moveTo>
                    <a:pt x="183" y="0"/>
                  </a:moveTo>
                  <a:cubicBezTo>
                    <a:pt x="61" y="0"/>
                    <a:pt x="0" y="91"/>
                    <a:pt x="0" y="182"/>
                  </a:cubicBezTo>
                  <a:cubicBezTo>
                    <a:pt x="0" y="274"/>
                    <a:pt x="61" y="365"/>
                    <a:pt x="183" y="365"/>
                  </a:cubicBezTo>
                  <a:cubicBezTo>
                    <a:pt x="274" y="365"/>
                    <a:pt x="365" y="274"/>
                    <a:pt x="365" y="182"/>
                  </a:cubicBezTo>
                  <a:cubicBezTo>
                    <a:pt x="365" y="91"/>
                    <a:pt x="274" y="0"/>
                    <a:pt x="183"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5" name="Google Shape;2305;p65"/>
            <p:cNvSpPr/>
            <p:nvPr/>
          </p:nvSpPr>
          <p:spPr>
            <a:xfrm>
              <a:off x="7034968" y="3015390"/>
              <a:ext cx="5585" cy="5585"/>
            </a:xfrm>
            <a:custGeom>
              <a:avLst/>
              <a:gdLst/>
              <a:ahLst/>
              <a:cxnLst/>
              <a:rect l="l" t="t" r="r" b="b"/>
              <a:pathLst>
                <a:path w="366" h="366" extrusionOk="0">
                  <a:moveTo>
                    <a:pt x="183" y="1"/>
                  </a:moveTo>
                  <a:cubicBezTo>
                    <a:pt x="92" y="1"/>
                    <a:pt x="1" y="92"/>
                    <a:pt x="1" y="183"/>
                  </a:cubicBezTo>
                  <a:cubicBezTo>
                    <a:pt x="1" y="274"/>
                    <a:pt x="92" y="366"/>
                    <a:pt x="183" y="366"/>
                  </a:cubicBezTo>
                  <a:cubicBezTo>
                    <a:pt x="305" y="366"/>
                    <a:pt x="366" y="274"/>
                    <a:pt x="366" y="183"/>
                  </a:cubicBezTo>
                  <a:cubicBezTo>
                    <a:pt x="366" y="92"/>
                    <a:pt x="305" y="1"/>
                    <a:pt x="183"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6" name="Google Shape;2306;p65"/>
            <p:cNvSpPr/>
            <p:nvPr/>
          </p:nvSpPr>
          <p:spPr>
            <a:xfrm>
              <a:off x="7079497" y="2988029"/>
              <a:ext cx="5585" cy="5585"/>
            </a:xfrm>
            <a:custGeom>
              <a:avLst/>
              <a:gdLst/>
              <a:ahLst/>
              <a:cxnLst/>
              <a:rect l="l" t="t" r="r" b="b"/>
              <a:pathLst>
                <a:path w="366" h="366" extrusionOk="0">
                  <a:moveTo>
                    <a:pt x="183" y="0"/>
                  </a:moveTo>
                  <a:cubicBezTo>
                    <a:pt x="92" y="0"/>
                    <a:pt x="1" y="92"/>
                    <a:pt x="1" y="183"/>
                  </a:cubicBezTo>
                  <a:cubicBezTo>
                    <a:pt x="1" y="304"/>
                    <a:pt x="92" y="365"/>
                    <a:pt x="183" y="365"/>
                  </a:cubicBezTo>
                  <a:cubicBezTo>
                    <a:pt x="274" y="365"/>
                    <a:pt x="366" y="304"/>
                    <a:pt x="366" y="183"/>
                  </a:cubicBezTo>
                  <a:cubicBezTo>
                    <a:pt x="366" y="92"/>
                    <a:pt x="274" y="0"/>
                    <a:pt x="183"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7" name="Google Shape;2307;p65"/>
            <p:cNvSpPr/>
            <p:nvPr/>
          </p:nvSpPr>
          <p:spPr>
            <a:xfrm>
              <a:off x="6921800" y="3045819"/>
              <a:ext cx="8820" cy="870"/>
            </a:xfrm>
            <a:custGeom>
              <a:avLst/>
              <a:gdLst/>
              <a:ahLst/>
              <a:cxnLst/>
              <a:rect l="l" t="t" r="r" b="b"/>
              <a:pathLst>
                <a:path w="578" h="57" extrusionOk="0">
                  <a:moveTo>
                    <a:pt x="194" y="0"/>
                  </a:moveTo>
                  <a:cubicBezTo>
                    <a:pt x="129" y="0"/>
                    <a:pt x="65" y="22"/>
                    <a:pt x="0" y="43"/>
                  </a:cubicBezTo>
                  <a:cubicBezTo>
                    <a:pt x="61" y="43"/>
                    <a:pt x="122" y="57"/>
                    <a:pt x="183" y="57"/>
                  </a:cubicBezTo>
                  <a:cubicBezTo>
                    <a:pt x="213" y="57"/>
                    <a:pt x="244" y="53"/>
                    <a:pt x="274" y="43"/>
                  </a:cubicBezTo>
                  <a:cubicBezTo>
                    <a:pt x="304" y="53"/>
                    <a:pt x="338" y="57"/>
                    <a:pt x="373" y="57"/>
                  </a:cubicBezTo>
                  <a:cubicBezTo>
                    <a:pt x="443" y="57"/>
                    <a:pt x="517" y="43"/>
                    <a:pt x="578" y="43"/>
                  </a:cubicBezTo>
                  <a:cubicBezTo>
                    <a:pt x="513" y="22"/>
                    <a:pt x="434" y="0"/>
                    <a:pt x="360" y="0"/>
                  </a:cubicBezTo>
                  <a:cubicBezTo>
                    <a:pt x="330" y="0"/>
                    <a:pt x="301" y="4"/>
                    <a:pt x="274" y="13"/>
                  </a:cubicBezTo>
                  <a:cubicBezTo>
                    <a:pt x="247" y="4"/>
                    <a:pt x="221" y="0"/>
                    <a:pt x="194"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8" name="Google Shape;2308;p65"/>
            <p:cNvSpPr/>
            <p:nvPr/>
          </p:nvSpPr>
          <p:spPr>
            <a:xfrm>
              <a:off x="6967260" y="3045773"/>
              <a:ext cx="8820" cy="1068"/>
            </a:xfrm>
            <a:custGeom>
              <a:avLst/>
              <a:gdLst/>
              <a:ahLst/>
              <a:cxnLst/>
              <a:rect l="l" t="t" r="r" b="b"/>
              <a:pathLst>
                <a:path w="578" h="70" extrusionOk="0">
                  <a:moveTo>
                    <a:pt x="289" y="1"/>
                  </a:moveTo>
                  <a:cubicBezTo>
                    <a:pt x="190" y="1"/>
                    <a:pt x="91" y="16"/>
                    <a:pt x="0" y="46"/>
                  </a:cubicBezTo>
                  <a:cubicBezTo>
                    <a:pt x="91" y="61"/>
                    <a:pt x="190" y="69"/>
                    <a:pt x="289" y="69"/>
                  </a:cubicBezTo>
                  <a:cubicBezTo>
                    <a:pt x="388" y="69"/>
                    <a:pt x="487" y="61"/>
                    <a:pt x="578" y="46"/>
                  </a:cubicBezTo>
                  <a:cubicBezTo>
                    <a:pt x="487" y="16"/>
                    <a:pt x="388" y="1"/>
                    <a:pt x="289"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9" name="Google Shape;2309;p65"/>
            <p:cNvSpPr/>
            <p:nvPr/>
          </p:nvSpPr>
          <p:spPr>
            <a:xfrm>
              <a:off x="7012704" y="3045773"/>
              <a:ext cx="8836" cy="1068"/>
            </a:xfrm>
            <a:custGeom>
              <a:avLst/>
              <a:gdLst/>
              <a:ahLst/>
              <a:cxnLst/>
              <a:rect l="l" t="t" r="r" b="b"/>
              <a:pathLst>
                <a:path w="579" h="70" extrusionOk="0">
                  <a:moveTo>
                    <a:pt x="290" y="1"/>
                  </a:moveTo>
                  <a:cubicBezTo>
                    <a:pt x="191" y="1"/>
                    <a:pt x="92" y="16"/>
                    <a:pt x="1" y="46"/>
                  </a:cubicBezTo>
                  <a:cubicBezTo>
                    <a:pt x="92" y="61"/>
                    <a:pt x="191" y="69"/>
                    <a:pt x="290" y="69"/>
                  </a:cubicBezTo>
                  <a:cubicBezTo>
                    <a:pt x="388" y="69"/>
                    <a:pt x="487" y="61"/>
                    <a:pt x="578" y="46"/>
                  </a:cubicBezTo>
                  <a:cubicBezTo>
                    <a:pt x="487" y="16"/>
                    <a:pt x="388" y="1"/>
                    <a:pt x="290"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0" name="Google Shape;2310;p65"/>
            <p:cNvSpPr/>
            <p:nvPr/>
          </p:nvSpPr>
          <p:spPr>
            <a:xfrm>
              <a:off x="7058163" y="3045819"/>
              <a:ext cx="8836" cy="870"/>
            </a:xfrm>
            <a:custGeom>
              <a:avLst/>
              <a:gdLst/>
              <a:ahLst/>
              <a:cxnLst/>
              <a:rect l="l" t="t" r="r" b="b"/>
              <a:pathLst>
                <a:path w="579" h="57" extrusionOk="0">
                  <a:moveTo>
                    <a:pt x="194" y="0"/>
                  </a:moveTo>
                  <a:cubicBezTo>
                    <a:pt x="130" y="0"/>
                    <a:pt x="65" y="22"/>
                    <a:pt x="1" y="43"/>
                  </a:cubicBezTo>
                  <a:cubicBezTo>
                    <a:pt x="62" y="43"/>
                    <a:pt x="122" y="57"/>
                    <a:pt x="183" y="57"/>
                  </a:cubicBezTo>
                  <a:cubicBezTo>
                    <a:pt x="214" y="57"/>
                    <a:pt x="244" y="53"/>
                    <a:pt x="274" y="43"/>
                  </a:cubicBezTo>
                  <a:cubicBezTo>
                    <a:pt x="305" y="53"/>
                    <a:pt x="338" y="57"/>
                    <a:pt x="373" y="57"/>
                  </a:cubicBezTo>
                  <a:cubicBezTo>
                    <a:pt x="443" y="57"/>
                    <a:pt x="517" y="43"/>
                    <a:pt x="578" y="43"/>
                  </a:cubicBezTo>
                  <a:cubicBezTo>
                    <a:pt x="514" y="22"/>
                    <a:pt x="434" y="0"/>
                    <a:pt x="361" y="0"/>
                  </a:cubicBezTo>
                  <a:cubicBezTo>
                    <a:pt x="330" y="0"/>
                    <a:pt x="301" y="4"/>
                    <a:pt x="274" y="13"/>
                  </a:cubicBezTo>
                  <a:cubicBezTo>
                    <a:pt x="248" y="4"/>
                    <a:pt x="221" y="0"/>
                    <a:pt x="194"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311;p65"/>
            <p:cNvSpPr/>
            <p:nvPr/>
          </p:nvSpPr>
          <p:spPr>
            <a:xfrm>
              <a:off x="7103623" y="3045819"/>
              <a:ext cx="8836" cy="870"/>
            </a:xfrm>
            <a:custGeom>
              <a:avLst/>
              <a:gdLst/>
              <a:ahLst/>
              <a:cxnLst/>
              <a:rect l="l" t="t" r="r" b="b"/>
              <a:pathLst>
                <a:path w="579" h="57" extrusionOk="0">
                  <a:moveTo>
                    <a:pt x="205" y="0"/>
                  </a:moveTo>
                  <a:cubicBezTo>
                    <a:pt x="129" y="0"/>
                    <a:pt x="65" y="22"/>
                    <a:pt x="1" y="43"/>
                  </a:cubicBezTo>
                  <a:cubicBezTo>
                    <a:pt x="61" y="43"/>
                    <a:pt x="122" y="57"/>
                    <a:pt x="183" y="57"/>
                  </a:cubicBezTo>
                  <a:cubicBezTo>
                    <a:pt x="213" y="57"/>
                    <a:pt x="244" y="53"/>
                    <a:pt x="274" y="43"/>
                  </a:cubicBezTo>
                  <a:cubicBezTo>
                    <a:pt x="304" y="53"/>
                    <a:pt x="335" y="57"/>
                    <a:pt x="366" y="57"/>
                  </a:cubicBezTo>
                  <a:cubicBezTo>
                    <a:pt x="429" y="57"/>
                    <a:pt x="497" y="43"/>
                    <a:pt x="578" y="43"/>
                  </a:cubicBezTo>
                  <a:cubicBezTo>
                    <a:pt x="514" y="22"/>
                    <a:pt x="449" y="0"/>
                    <a:pt x="385" y="0"/>
                  </a:cubicBezTo>
                  <a:cubicBezTo>
                    <a:pt x="358" y="0"/>
                    <a:pt x="331" y="4"/>
                    <a:pt x="304" y="13"/>
                  </a:cubicBezTo>
                  <a:cubicBezTo>
                    <a:pt x="269" y="4"/>
                    <a:pt x="236" y="0"/>
                    <a:pt x="205"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312;p65"/>
            <p:cNvSpPr/>
            <p:nvPr/>
          </p:nvSpPr>
          <p:spPr>
            <a:xfrm>
              <a:off x="6892119" y="3032817"/>
              <a:ext cx="6959" cy="687"/>
            </a:xfrm>
            <a:custGeom>
              <a:avLst/>
              <a:gdLst/>
              <a:ahLst/>
              <a:cxnLst/>
              <a:rect l="l" t="t" r="r" b="b"/>
              <a:pathLst>
                <a:path w="456" h="45" extrusionOk="0">
                  <a:moveTo>
                    <a:pt x="144" y="0"/>
                  </a:moveTo>
                  <a:cubicBezTo>
                    <a:pt x="95" y="0"/>
                    <a:pt x="41" y="14"/>
                    <a:pt x="0" y="14"/>
                  </a:cubicBezTo>
                  <a:cubicBezTo>
                    <a:pt x="61" y="44"/>
                    <a:pt x="152" y="44"/>
                    <a:pt x="213" y="44"/>
                  </a:cubicBezTo>
                  <a:cubicBezTo>
                    <a:pt x="304" y="44"/>
                    <a:pt x="365" y="44"/>
                    <a:pt x="456" y="14"/>
                  </a:cubicBezTo>
                  <a:cubicBezTo>
                    <a:pt x="395" y="14"/>
                    <a:pt x="348" y="0"/>
                    <a:pt x="296" y="0"/>
                  </a:cubicBezTo>
                  <a:cubicBezTo>
                    <a:pt x="270" y="0"/>
                    <a:pt x="243" y="4"/>
                    <a:pt x="213" y="14"/>
                  </a:cubicBezTo>
                  <a:cubicBezTo>
                    <a:pt x="193" y="4"/>
                    <a:pt x="169" y="0"/>
                    <a:pt x="144"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313;p65"/>
            <p:cNvSpPr/>
            <p:nvPr/>
          </p:nvSpPr>
          <p:spPr>
            <a:xfrm>
              <a:off x="6892119" y="3015390"/>
              <a:ext cx="6959" cy="946"/>
            </a:xfrm>
            <a:custGeom>
              <a:avLst/>
              <a:gdLst/>
              <a:ahLst/>
              <a:cxnLst/>
              <a:rect l="l" t="t" r="r" b="b"/>
              <a:pathLst>
                <a:path w="456" h="62" extrusionOk="0">
                  <a:moveTo>
                    <a:pt x="213" y="1"/>
                  </a:moveTo>
                  <a:cubicBezTo>
                    <a:pt x="152" y="1"/>
                    <a:pt x="61" y="1"/>
                    <a:pt x="0" y="31"/>
                  </a:cubicBezTo>
                  <a:cubicBezTo>
                    <a:pt x="61" y="62"/>
                    <a:pt x="152" y="62"/>
                    <a:pt x="213" y="62"/>
                  </a:cubicBezTo>
                  <a:cubicBezTo>
                    <a:pt x="304" y="62"/>
                    <a:pt x="365" y="62"/>
                    <a:pt x="456" y="31"/>
                  </a:cubicBezTo>
                  <a:cubicBezTo>
                    <a:pt x="365" y="1"/>
                    <a:pt x="304" y="1"/>
                    <a:pt x="213"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314;p65"/>
            <p:cNvSpPr/>
            <p:nvPr/>
          </p:nvSpPr>
          <p:spPr>
            <a:xfrm>
              <a:off x="6892119" y="2997765"/>
              <a:ext cx="6959" cy="946"/>
            </a:xfrm>
            <a:custGeom>
              <a:avLst/>
              <a:gdLst/>
              <a:ahLst/>
              <a:cxnLst/>
              <a:rect l="l" t="t" r="r" b="b"/>
              <a:pathLst>
                <a:path w="456" h="62" extrusionOk="0">
                  <a:moveTo>
                    <a:pt x="213" y="1"/>
                  </a:moveTo>
                  <a:cubicBezTo>
                    <a:pt x="152" y="1"/>
                    <a:pt x="61" y="1"/>
                    <a:pt x="0" y="31"/>
                  </a:cubicBezTo>
                  <a:cubicBezTo>
                    <a:pt x="61" y="62"/>
                    <a:pt x="152" y="62"/>
                    <a:pt x="213" y="62"/>
                  </a:cubicBezTo>
                  <a:cubicBezTo>
                    <a:pt x="304" y="62"/>
                    <a:pt x="365" y="62"/>
                    <a:pt x="456" y="31"/>
                  </a:cubicBezTo>
                  <a:cubicBezTo>
                    <a:pt x="365" y="1"/>
                    <a:pt x="304" y="1"/>
                    <a:pt x="213"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315;p65"/>
            <p:cNvSpPr/>
            <p:nvPr/>
          </p:nvSpPr>
          <p:spPr>
            <a:xfrm>
              <a:off x="6892119" y="2980414"/>
              <a:ext cx="6959" cy="885"/>
            </a:xfrm>
            <a:custGeom>
              <a:avLst/>
              <a:gdLst/>
              <a:ahLst/>
              <a:cxnLst/>
              <a:rect l="l" t="t" r="r" b="b"/>
              <a:pathLst>
                <a:path w="456" h="58" extrusionOk="0">
                  <a:moveTo>
                    <a:pt x="153" y="1"/>
                  </a:moveTo>
                  <a:cubicBezTo>
                    <a:pt x="101" y="1"/>
                    <a:pt x="43" y="22"/>
                    <a:pt x="0" y="44"/>
                  </a:cubicBezTo>
                  <a:cubicBezTo>
                    <a:pt x="41" y="44"/>
                    <a:pt x="95" y="57"/>
                    <a:pt x="144" y="57"/>
                  </a:cubicBezTo>
                  <a:cubicBezTo>
                    <a:pt x="169" y="57"/>
                    <a:pt x="193" y="54"/>
                    <a:pt x="213" y="44"/>
                  </a:cubicBezTo>
                  <a:cubicBezTo>
                    <a:pt x="243" y="54"/>
                    <a:pt x="270" y="57"/>
                    <a:pt x="296" y="57"/>
                  </a:cubicBezTo>
                  <a:cubicBezTo>
                    <a:pt x="348" y="57"/>
                    <a:pt x="395" y="44"/>
                    <a:pt x="456" y="44"/>
                  </a:cubicBezTo>
                  <a:cubicBezTo>
                    <a:pt x="392" y="22"/>
                    <a:pt x="342" y="1"/>
                    <a:pt x="287" y="1"/>
                  </a:cubicBezTo>
                  <a:cubicBezTo>
                    <a:pt x="264" y="1"/>
                    <a:pt x="240" y="4"/>
                    <a:pt x="213" y="13"/>
                  </a:cubicBezTo>
                  <a:cubicBezTo>
                    <a:pt x="195" y="4"/>
                    <a:pt x="175" y="1"/>
                    <a:pt x="153"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316;p65"/>
            <p:cNvSpPr/>
            <p:nvPr/>
          </p:nvSpPr>
          <p:spPr>
            <a:xfrm>
              <a:off x="6892119" y="2962987"/>
              <a:ext cx="6959" cy="931"/>
            </a:xfrm>
            <a:custGeom>
              <a:avLst/>
              <a:gdLst/>
              <a:ahLst/>
              <a:cxnLst/>
              <a:rect l="l" t="t" r="r" b="b"/>
              <a:pathLst>
                <a:path w="456" h="61" extrusionOk="0">
                  <a:moveTo>
                    <a:pt x="213" y="0"/>
                  </a:moveTo>
                  <a:cubicBezTo>
                    <a:pt x="152" y="0"/>
                    <a:pt x="61" y="0"/>
                    <a:pt x="0" y="30"/>
                  </a:cubicBezTo>
                  <a:cubicBezTo>
                    <a:pt x="61" y="61"/>
                    <a:pt x="152" y="61"/>
                    <a:pt x="213" y="61"/>
                  </a:cubicBezTo>
                  <a:cubicBezTo>
                    <a:pt x="304" y="61"/>
                    <a:pt x="365" y="61"/>
                    <a:pt x="456" y="30"/>
                  </a:cubicBezTo>
                  <a:cubicBezTo>
                    <a:pt x="365" y="0"/>
                    <a:pt x="304" y="0"/>
                    <a:pt x="213"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317;p65"/>
            <p:cNvSpPr/>
            <p:nvPr/>
          </p:nvSpPr>
          <p:spPr>
            <a:xfrm>
              <a:off x="6892119" y="2945606"/>
              <a:ext cx="6959" cy="687"/>
            </a:xfrm>
            <a:custGeom>
              <a:avLst/>
              <a:gdLst/>
              <a:ahLst/>
              <a:cxnLst/>
              <a:rect l="l" t="t" r="r" b="b"/>
              <a:pathLst>
                <a:path w="456" h="45" extrusionOk="0">
                  <a:moveTo>
                    <a:pt x="144" y="1"/>
                  </a:moveTo>
                  <a:cubicBezTo>
                    <a:pt x="95" y="1"/>
                    <a:pt x="41" y="14"/>
                    <a:pt x="0" y="14"/>
                  </a:cubicBezTo>
                  <a:cubicBezTo>
                    <a:pt x="61" y="45"/>
                    <a:pt x="152" y="45"/>
                    <a:pt x="213" y="45"/>
                  </a:cubicBezTo>
                  <a:cubicBezTo>
                    <a:pt x="304" y="45"/>
                    <a:pt x="365" y="45"/>
                    <a:pt x="456" y="14"/>
                  </a:cubicBezTo>
                  <a:cubicBezTo>
                    <a:pt x="395" y="14"/>
                    <a:pt x="348" y="1"/>
                    <a:pt x="296" y="1"/>
                  </a:cubicBezTo>
                  <a:cubicBezTo>
                    <a:pt x="270" y="1"/>
                    <a:pt x="243" y="4"/>
                    <a:pt x="213" y="14"/>
                  </a:cubicBezTo>
                  <a:cubicBezTo>
                    <a:pt x="193" y="4"/>
                    <a:pt x="169" y="1"/>
                    <a:pt x="144"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318;p65"/>
            <p:cNvSpPr/>
            <p:nvPr/>
          </p:nvSpPr>
          <p:spPr>
            <a:xfrm>
              <a:off x="6892119" y="2928195"/>
              <a:ext cx="6959" cy="687"/>
            </a:xfrm>
            <a:custGeom>
              <a:avLst/>
              <a:gdLst/>
              <a:ahLst/>
              <a:cxnLst/>
              <a:rect l="l" t="t" r="r" b="b"/>
              <a:pathLst>
                <a:path w="456" h="45" extrusionOk="0">
                  <a:moveTo>
                    <a:pt x="213" y="0"/>
                  </a:moveTo>
                  <a:cubicBezTo>
                    <a:pt x="152" y="0"/>
                    <a:pt x="61" y="0"/>
                    <a:pt x="0" y="31"/>
                  </a:cubicBezTo>
                  <a:cubicBezTo>
                    <a:pt x="41" y="31"/>
                    <a:pt x="95" y="44"/>
                    <a:pt x="144" y="44"/>
                  </a:cubicBezTo>
                  <a:cubicBezTo>
                    <a:pt x="169" y="44"/>
                    <a:pt x="193" y="41"/>
                    <a:pt x="213" y="31"/>
                  </a:cubicBezTo>
                  <a:cubicBezTo>
                    <a:pt x="243" y="41"/>
                    <a:pt x="270" y="44"/>
                    <a:pt x="296" y="44"/>
                  </a:cubicBezTo>
                  <a:cubicBezTo>
                    <a:pt x="348" y="44"/>
                    <a:pt x="395" y="31"/>
                    <a:pt x="456" y="31"/>
                  </a:cubicBezTo>
                  <a:cubicBezTo>
                    <a:pt x="365" y="0"/>
                    <a:pt x="304" y="0"/>
                    <a:pt x="213"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319;p65"/>
            <p:cNvSpPr/>
            <p:nvPr/>
          </p:nvSpPr>
          <p:spPr>
            <a:xfrm>
              <a:off x="6903702" y="2887374"/>
              <a:ext cx="64031" cy="4197"/>
            </a:xfrm>
            <a:custGeom>
              <a:avLst/>
              <a:gdLst/>
              <a:ahLst/>
              <a:cxnLst/>
              <a:rect l="l" t="t" r="r" b="b"/>
              <a:pathLst>
                <a:path w="4196" h="275" extrusionOk="0">
                  <a:moveTo>
                    <a:pt x="1" y="1"/>
                  </a:moveTo>
                  <a:lnTo>
                    <a:pt x="1" y="274"/>
                  </a:lnTo>
                  <a:lnTo>
                    <a:pt x="4196" y="274"/>
                  </a:lnTo>
                  <a:lnTo>
                    <a:pt x="4196" y="1"/>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320;p65"/>
            <p:cNvSpPr/>
            <p:nvPr/>
          </p:nvSpPr>
          <p:spPr>
            <a:xfrm>
              <a:off x="6903244" y="2899902"/>
              <a:ext cx="178130" cy="946"/>
            </a:xfrm>
            <a:custGeom>
              <a:avLst/>
              <a:gdLst/>
              <a:ahLst/>
              <a:cxnLst/>
              <a:rect l="l" t="t" r="r" b="b"/>
              <a:pathLst>
                <a:path w="11673" h="62" extrusionOk="0">
                  <a:moveTo>
                    <a:pt x="5837" y="0"/>
                  </a:moveTo>
                  <a:cubicBezTo>
                    <a:pt x="2615" y="0"/>
                    <a:pt x="1" y="0"/>
                    <a:pt x="1" y="31"/>
                  </a:cubicBezTo>
                  <a:cubicBezTo>
                    <a:pt x="1" y="61"/>
                    <a:pt x="2615" y="61"/>
                    <a:pt x="5837" y="61"/>
                  </a:cubicBezTo>
                  <a:cubicBezTo>
                    <a:pt x="9058" y="61"/>
                    <a:pt x="11673" y="31"/>
                    <a:pt x="11673" y="31"/>
                  </a:cubicBezTo>
                  <a:cubicBezTo>
                    <a:pt x="11673" y="31"/>
                    <a:pt x="9058" y="0"/>
                    <a:pt x="583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321;p65"/>
            <p:cNvSpPr/>
            <p:nvPr/>
          </p:nvSpPr>
          <p:spPr>
            <a:xfrm>
              <a:off x="6907883" y="3067808"/>
              <a:ext cx="108560" cy="473"/>
            </a:xfrm>
            <a:custGeom>
              <a:avLst/>
              <a:gdLst/>
              <a:ahLst/>
              <a:cxnLst/>
              <a:rect l="l" t="t" r="r" b="b"/>
              <a:pathLst>
                <a:path w="7114" h="31" extrusionOk="0">
                  <a:moveTo>
                    <a:pt x="1" y="0"/>
                  </a:moveTo>
                  <a:cubicBezTo>
                    <a:pt x="1" y="31"/>
                    <a:pt x="1581" y="31"/>
                    <a:pt x="3557" y="31"/>
                  </a:cubicBezTo>
                  <a:cubicBezTo>
                    <a:pt x="5533" y="31"/>
                    <a:pt x="7113" y="0"/>
                    <a:pt x="711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322;p65"/>
            <p:cNvSpPr/>
            <p:nvPr/>
          </p:nvSpPr>
          <p:spPr>
            <a:xfrm>
              <a:off x="6911133" y="3075698"/>
              <a:ext cx="23210" cy="931"/>
            </a:xfrm>
            <a:custGeom>
              <a:avLst/>
              <a:gdLst/>
              <a:ahLst/>
              <a:cxnLst/>
              <a:rect l="l" t="t" r="r" b="b"/>
              <a:pathLst>
                <a:path w="1521" h="61" extrusionOk="0">
                  <a:moveTo>
                    <a:pt x="760" y="0"/>
                  </a:moveTo>
                  <a:cubicBezTo>
                    <a:pt x="487" y="0"/>
                    <a:pt x="243" y="0"/>
                    <a:pt x="0" y="31"/>
                  </a:cubicBezTo>
                  <a:cubicBezTo>
                    <a:pt x="243" y="61"/>
                    <a:pt x="487" y="61"/>
                    <a:pt x="760" y="61"/>
                  </a:cubicBezTo>
                  <a:cubicBezTo>
                    <a:pt x="1003" y="61"/>
                    <a:pt x="1247" y="61"/>
                    <a:pt x="1520" y="31"/>
                  </a:cubicBezTo>
                  <a:cubicBezTo>
                    <a:pt x="1247" y="0"/>
                    <a:pt x="1003" y="0"/>
                    <a:pt x="76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3" name="Google Shape;2323;p65"/>
            <p:cNvSpPr/>
            <p:nvPr/>
          </p:nvSpPr>
          <p:spPr>
            <a:xfrm>
              <a:off x="7037761" y="3066420"/>
              <a:ext cx="77002" cy="473"/>
            </a:xfrm>
            <a:custGeom>
              <a:avLst/>
              <a:gdLst/>
              <a:ahLst/>
              <a:cxnLst/>
              <a:rect l="l" t="t" r="r" b="b"/>
              <a:pathLst>
                <a:path w="5046" h="31" extrusionOk="0">
                  <a:moveTo>
                    <a:pt x="0" y="0"/>
                  </a:moveTo>
                  <a:cubicBezTo>
                    <a:pt x="0" y="31"/>
                    <a:pt x="1125" y="31"/>
                    <a:pt x="2523" y="31"/>
                  </a:cubicBezTo>
                  <a:cubicBezTo>
                    <a:pt x="3921" y="31"/>
                    <a:pt x="5046" y="0"/>
                    <a:pt x="504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4" name="Google Shape;2324;p65"/>
            <p:cNvSpPr/>
            <p:nvPr/>
          </p:nvSpPr>
          <p:spPr>
            <a:xfrm>
              <a:off x="7048885" y="3071639"/>
              <a:ext cx="24141" cy="702"/>
            </a:xfrm>
            <a:custGeom>
              <a:avLst/>
              <a:gdLst/>
              <a:ahLst/>
              <a:cxnLst/>
              <a:rect l="l" t="t" r="r" b="b"/>
              <a:pathLst>
                <a:path w="1582" h="46" extrusionOk="0">
                  <a:moveTo>
                    <a:pt x="780" y="0"/>
                  </a:moveTo>
                  <a:cubicBezTo>
                    <a:pt x="518" y="0"/>
                    <a:pt x="259" y="8"/>
                    <a:pt x="1" y="23"/>
                  </a:cubicBezTo>
                  <a:cubicBezTo>
                    <a:pt x="259" y="38"/>
                    <a:pt x="518" y="46"/>
                    <a:pt x="780" y="46"/>
                  </a:cubicBezTo>
                  <a:cubicBezTo>
                    <a:pt x="1042" y="46"/>
                    <a:pt x="1308" y="38"/>
                    <a:pt x="1581" y="23"/>
                  </a:cubicBezTo>
                  <a:cubicBezTo>
                    <a:pt x="1308" y="8"/>
                    <a:pt x="1042" y="0"/>
                    <a:pt x="78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5" name="Google Shape;2325;p65"/>
            <p:cNvSpPr/>
            <p:nvPr/>
          </p:nvSpPr>
          <p:spPr>
            <a:xfrm>
              <a:off x="5177765" y="3184227"/>
              <a:ext cx="176741" cy="847449"/>
            </a:xfrm>
            <a:custGeom>
              <a:avLst/>
              <a:gdLst/>
              <a:ahLst/>
              <a:cxnLst/>
              <a:rect l="l" t="t" r="r" b="b"/>
              <a:pathLst>
                <a:path w="11582" h="55534" extrusionOk="0">
                  <a:moveTo>
                    <a:pt x="6262" y="1"/>
                  </a:moveTo>
                  <a:lnTo>
                    <a:pt x="1" y="55533"/>
                  </a:lnTo>
                  <a:lnTo>
                    <a:pt x="2888" y="55533"/>
                  </a:lnTo>
                  <a:lnTo>
                    <a:pt x="11581" y="1885"/>
                  </a:lnTo>
                  <a:lnTo>
                    <a:pt x="6262"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6" name="Google Shape;2326;p65"/>
            <p:cNvSpPr/>
            <p:nvPr/>
          </p:nvSpPr>
          <p:spPr>
            <a:xfrm>
              <a:off x="5136945" y="3116518"/>
              <a:ext cx="2450939" cy="107156"/>
            </a:xfrm>
            <a:custGeom>
              <a:avLst/>
              <a:gdLst/>
              <a:ahLst/>
              <a:cxnLst/>
              <a:rect l="l" t="t" r="r" b="b"/>
              <a:pathLst>
                <a:path w="160612" h="7022" extrusionOk="0">
                  <a:moveTo>
                    <a:pt x="1" y="0"/>
                  </a:moveTo>
                  <a:lnTo>
                    <a:pt x="1" y="7021"/>
                  </a:lnTo>
                  <a:lnTo>
                    <a:pt x="160612" y="7021"/>
                  </a:lnTo>
                  <a:lnTo>
                    <a:pt x="160612" y="0"/>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7" name="Google Shape;2327;p65"/>
            <p:cNvSpPr/>
            <p:nvPr/>
          </p:nvSpPr>
          <p:spPr>
            <a:xfrm>
              <a:off x="5140653" y="3117907"/>
              <a:ext cx="515345" cy="78986"/>
            </a:xfrm>
            <a:custGeom>
              <a:avLst/>
              <a:gdLst/>
              <a:ahLst/>
              <a:cxnLst/>
              <a:rect l="l" t="t" r="r" b="b"/>
              <a:pathLst>
                <a:path w="33771" h="5176" extrusionOk="0">
                  <a:moveTo>
                    <a:pt x="33771" y="0"/>
                  </a:moveTo>
                  <a:cubicBezTo>
                    <a:pt x="33765" y="6"/>
                    <a:pt x="33760" y="11"/>
                    <a:pt x="33756" y="17"/>
                  </a:cubicBezTo>
                  <a:lnTo>
                    <a:pt x="33756" y="17"/>
                  </a:lnTo>
                  <a:cubicBezTo>
                    <a:pt x="33761" y="11"/>
                    <a:pt x="33766" y="6"/>
                    <a:pt x="33771" y="0"/>
                  </a:cubicBezTo>
                  <a:close/>
                  <a:moveTo>
                    <a:pt x="33756" y="17"/>
                  </a:moveTo>
                  <a:cubicBezTo>
                    <a:pt x="33455" y="374"/>
                    <a:pt x="33095" y="672"/>
                    <a:pt x="32676" y="882"/>
                  </a:cubicBezTo>
                  <a:cubicBezTo>
                    <a:pt x="32220" y="1125"/>
                    <a:pt x="31704" y="1307"/>
                    <a:pt x="31156" y="1368"/>
                  </a:cubicBezTo>
                  <a:cubicBezTo>
                    <a:pt x="30705" y="1427"/>
                    <a:pt x="30241" y="1460"/>
                    <a:pt x="29780" y="1460"/>
                  </a:cubicBezTo>
                  <a:cubicBezTo>
                    <a:pt x="29528" y="1460"/>
                    <a:pt x="29276" y="1450"/>
                    <a:pt x="29029" y="1429"/>
                  </a:cubicBezTo>
                  <a:cubicBezTo>
                    <a:pt x="28147" y="1368"/>
                    <a:pt x="27296" y="1277"/>
                    <a:pt x="26445" y="1125"/>
                  </a:cubicBezTo>
                  <a:cubicBezTo>
                    <a:pt x="25442" y="912"/>
                    <a:pt x="24469" y="790"/>
                    <a:pt x="23466" y="730"/>
                  </a:cubicBezTo>
                  <a:cubicBezTo>
                    <a:pt x="23316" y="723"/>
                    <a:pt x="23165" y="720"/>
                    <a:pt x="23013" y="720"/>
                  </a:cubicBezTo>
                  <a:cubicBezTo>
                    <a:pt x="20986" y="720"/>
                    <a:pt x="18839" y="1273"/>
                    <a:pt x="16719" y="2037"/>
                  </a:cubicBezTo>
                  <a:cubicBezTo>
                    <a:pt x="14439" y="2827"/>
                    <a:pt x="12281" y="3769"/>
                    <a:pt x="10244" y="4347"/>
                  </a:cubicBezTo>
                  <a:cubicBezTo>
                    <a:pt x="9302" y="4620"/>
                    <a:pt x="8299" y="4833"/>
                    <a:pt x="7326" y="4955"/>
                  </a:cubicBezTo>
                  <a:cubicBezTo>
                    <a:pt x="6858" y="5005"/>
                    <a:pt x="6380" y="5027"/>
                    <a:pt x="5903" y="5027"/>
                  </a:cubicBezTo>
                  <a:cubicBezTo>
                    <a:pt x="5514" y="5027"/>
                    <a:pt x="5125" y="5012"/>
                    <a:pt x="4743" y="4985"/>
                  </a:cubicBezTo>
                  <a:cubicBezTo>
                    <a:pt x="3466" y="4863"/>
                    <a:pt x="2250" y="4499"/>
                    <a:pt x="1156" y="3891"/>
                  </a:cubicBezTo>
                  <a:cubicBezTo>
                    <a:pt x="852" y="3739"/>
                    <a:pt x="548" y="3526"/>
                    <a:pt x="305" y="3344"/>
                  </a:cubicBezTo>
                  <a:lnTo>
                    <a:pt x="92" y="3192"/>
                  </a:lnTo>
                  <a:cubicBezTo>
                    <a:pt x="31" y="3131"/>
                    <a:pt x="1" y="3131"/>
                    <a:pt x="1" y="3131"/>
                  </a:cubicBezTo>
                  <a:lnTo>
                    <a:pt x="1" y="3131"/>
                  </a:lnTo>
                  <a:cubicBezTo>
                    <a:pt x="335" y="3435"/>
                    <a:pt x="700" y="3739"/>
                    <a:pt x="1126" y="3952"/>
                  </a:cubicBezTo>
                  <a:cubicBezTo>
                    <a:pt x="2220" y="4590"/>
                    <a:pt x="3436" y="4985"/>
                    <a:pt x="4712" y="5107"/>
                  </a:cubicBezTo>
                  <a:cubicBezTo>
                    <a:pt x="5153" y="5152"/>
                    <a:pt x="5594" y="5175"/>
                    <a:pt x="6031" y="5175"/>
                  </a:cubicBezTo>
                  <a:cubicBezTo>
                    <a:pt x="6468" y="5175"/>
                    <a:pt x="6901" y="5152"/>
                    <a:pt x="7326" y="5107"/>
                  </a:cubicBezTo>
                  <a:cubicBezTo>
                    <a:pt x="8329" y="4985"/>
                    <a:pt x="9332" y="4803"/>
                    <a:pt x="10305" y="4529"/>
                  </a:cubicBezTo>
                  <a:cubicBezTo>
                    <a:pt x="12342" y="3952"/>
                    <a:pt x="14500" y="3009"/>
                    <a:pt x="16779" y="2189"/>
                  </a:cubicBezTo>
                  <a:cubicBezTo>
                    <a:pt x="18893" y="1428"/>
                    <a:pt x="21006" y="902"/>
                    <a:pt x="22998" y="902"/>
                  </a:cubicBezTo>
                  <a:cubicBezTo>
                    <a:pt x="23155" y="902"/>
                    <a:pt x="23311" y="905"/>
                    <a:pt x="23466" y="912"/>
                  </a:cubicBezTo>
                  <a:cubicBezTo>
                    <a:pt x="24439" y="942"/>
                    <a:pt x="25442" y="1064"/>
                    <a:pt x="26415" y="1246"/>
                  </a:cubicBezTo>
                  <a:cubicBezTo>
                    <a:pt x="27296" y="1398"/>
                    <a:pt x="28147" y="1520"/>
                    <a:pt x="29029" y="1550"/>
                  </a:cubicBezTo>
                  <a:cubicBezTo>
                    <a:pt x="29211" y="1558"/>
                    <a:pt x="29394" y="1562"/>
                    <a:pt x="29575" y="1562"/>
                  </a:cubicBezTo>
                  <a:cubicBezTo>
                    <a:pt x="30121" y="1562"/>
                    <a:pt x="30663" y="1528"/>
                    <a:pt x="31187" y="1459"/>
                  </a:cubicBezTo>
                  <a:cubicBezTo>
                    <a:pt x="31734" y="1368"/>
                    <a:pt x="32251" y="1216"/>
                    <a:pt x="32737" y="942"/>
                  </a:cubicBezTo>
                  <a:cubicBezTo>
                    <a:pt x="33041" y="760"/>
                    <a:pt x="33315" y="547"/>
                    <a:pt x="33558" y="304"/>
                  </a:cubicBezTo>
                  <a:lnTo>
                    <a:pt x="33710" y="91"/>
                  </a:lnTo>
                  <a:cubicBezTo>
                    <a:pt x="33735" y="67"/>
                    <a:pt x="33739" y="42"/>
                    <a:pt x="33756" y="17"/>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8" name="Google Shape;2328;p65"/>
            <p:cNvSpPr/>
            <p:nvPr/>
          </p:nvSpPr>
          <p:spPr>
            <a:xfrm>
              <a:off x="5163390" y="3119295"/>
              <a:ext cx="224505" cy="43705"/>
            </a:xfrm>
            <a:custGeom>
              <a:avLst/>
              <a:gdLst/>
              <a:ahLst/>
              <a:cxnLst/>
              <a:rect l="l" t="t" r="r" b="b"/>
              <a:pathLst>
                <a:path w="14712" h="2864" extrusionOk="0">
                  <a:moveTo>
                    <a:pt x="31" y="0"/>
                  </a:moveTo>
                  <a:lnTo>
                    <a:pt x="31" y="0"/>
                  </a:lnTo>
                  <a:cubicBezTo>
                    <a:pt x="0" y="31"/>
                    <a:pt x="31" y="61"/>
                    <a:pt x="61" y="183"/>
                  </a:cubicBezTo>
                  <a:cubicBezTo>
                    <a:pt x="122" y="335"/>
                    <a:pt x="183" y="456"/>
                    <a:pt x="274" y="608"/>
                  </a:cubicBezTo>
                  <a:cubicBezTo>
                    <a:pt x="639" y="1064"/>
                    <a:pt x="1095" y="1459"/>
                    <a:pt x="1642" y="1703"/>
                  </a:cubicBezTo>
                  <a:cubicBezTo>
                    <a:pt x="3258" y="2468"/>
                    <a:pt x="5034" y="2864"/>
                    <a:pt x="6845" y="2864"/>
                  </a:cubicBezTo>
                  <a:cubicBezTo>
                    <a:pt x="6975" y="2864"/>
                    <a:pt x="7104" y="2862"/>
                    <a:pt x="7234" y="2858"/>
                  </a:cubicBezTo>
                  <a:cubicBezTo>
                    <a:pt x="8298" y="2797"/>
                    <a:pt x="9332" y="2645"/>
                    <a:pt x="10365" y="2371"/>
                  </a:cubicBezTo>
                  <a:cubicBezTo>
                    <a:pt x="11186" y="2098"/>
                    <a:pt x="12007" y="1794"/>
                    <a:pt x="12766" y="1368"/>
                  </a:cubicBezTo>
                  <a:cubicBezTo>
                    <a:pt x="13283" y="1095"/>
                    <a:pt x="13770" y="791"/>
                    <a:pt x="14225" y="426"/>
                  </a:cubicBezTo>
                  <a:cubicBezTo>
                    <a:pt x="14408" y="304"/>
                    <a:pt x="14560" y="183"/>
                    <a:pt x="14712" y="31"/>
                  </a:cubicBezTo>
                  <a:lnTo>
                    <a:pt x="14712" y="31"/>
                  </a:lnTo>
                  <a:cubicBezTo>
                    <a:pt x="14529" y="122"/>
                    <a:pt x="14347" y="244"/>
                    <a:pt x="14165" y="396"/>
                  </a:cubicBezTo>
                  <a:cubicBezTo>
                    <a:pt x="13709" y="699"/>
                    <a:pt x="13192" y="1003"/>
                    <a:pt x="12706" y="1277"/>
                  </a:cubicBezTo>
                  <a:cubicBezTo>
                    <a:pt x="11004" y="2128"/>
                    <a:pt x="9119" y="2614"/>
                    <a:pt x="7234" y="2675"/>
                  </a:cubicBezTo>
                  <a:cubicBezTo>
                    <a:pt x="7098" y="2680"/>
                    <a:pt x="6961" y="2682"/>
                    <a:pt x="6825" y="2682"/>
                  </a:cubicBezTo>
                  <a:cubicBezTo>
                    <a:pt x="5051" y="2682"/>
                    <a:pt x="3311" y="2315"/>
                    <a:pt x="1702" y="1581"/>
                  </a:cubicBezTo>
                  <a:cubicBezTo>
                    <a:pt x="1155" y="1338"/>
                    <a:pt x="699" y="1003"/>
                    <a:pt x="335" y="548"/>
                  </a:cubicBezTo>
                  <a:cubicBezTo>
                    <a:pt x="213" y="396"/>
                    <a:pt x="122" y="213"/>
                    <a:pt x="3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9" name="Google Shape;2329;p65"/>
            <p:cNvSpPr/>
            <p:nvPr/>
          </p:nvSpPr>
          <p:spPr>
            <a:xfrm>
              <a:off x="5767305" y="3141224"/>
              <a:ext cx="310327" cy="77811"/>
            </a:xfrm>
            <a:custGeom>
              <a:avLst/>
              <a:gdLst/>
              <a:ahLst/>
              <a:cxnLst/>
              <a:rect l="l" t="t" r="r" b="b"/>
              <a:pathLst>
                <a:path w="20336" h="5099" extrusionOk="0">
                  <a:moveTo>
                    <a:pt x="12798" y="0"/>
                  </a:moveTo>
                  <a:cubicBezTo>
                    <a:pt x="8706" y="0"/>
                    <a:pt x="4714" y="1331"/>
                    <a:pt x="1459" y="3822"/>
                  </a:cubicBezTo>
                  <a:cubicBezTo>
                    <a:pt x="973" y="4217"/>
                    <a:pt x="608" y="4521"/>
                    <a:pt x="365" y="4764"/>
                  </a:cubicBezTo>
                  <a:lnTo>
                    <a:pt x="92" y="5007"/>
                  </a:lnTo>
                  <a:cubicBezTo>
                    <a:pt x="31" y="5068"/>
                    <a:pt x="0" y="5098"/>
                    <a:pt x="0" y="5098"/>
                  </a:cubicBezTo>
                  <a:lnTo>
                    <a:pt x="122" y="5038"/>
                  </a:lnTo>
                  <a:lnTo>
                    <a:pt x="396" y="4794"/>
                  </a:lnTo>
                  <a:cubicBezTo>
                    <a:pt x="639" y="4551"/>
                    <a:pt x="1004" y="4278"/>
                    <a:pt x="1490" y="3883"/>
                  </a:cubicBezTo>
                  <a:cubicBezTo>
                    <a:pt x="2918" y="2849"/>
                    <a:pt x="4438" y="1998"/>
                    <a:pt x="6080" y="1390"/>
                  </a:cubicBezTo>
                  <a:cubicBezTo>
                    <a:pt x="8188" y="600"/>
                    <a:pt x="10410" y="175"/>
                    <a:pt x="12648" y="175"/>
                  </a:cubicBezTo>
                  <a:cubicBezTo>
                    <a:pt x="12991" y="175"/>
                    <a:pt x="13335" y="185"/>
                    <a:pt x="13679" y="205"/>
                  </a:cubicBezTo>
                  <a:cubicBezTo>
                    <a:pt x="15229" y="266"/>
                    <a:pt x="16718" y="600"/>
                    <a:pt x="18177" y="1117"/>
                  </a:cubicBezTo>
                  <a:cubicBezTo>
                    <a:pt x="18542" y="1269"/>
                    <a:pt x="18907" y="1451"/>
                    <a:pt x="19241" y="1633"/>
                  </a:cubicBezTo>
                  <a:cubicBezTo>
                    <a:pt x="19575" y="1846"/>
                    <a:pt x="19849" y="2150"/>
                    <a:pt x="20001" y="2484"/>
                  </a:cubicBezTo>
                  <a:cubicBezTo>
                    <a:pt x="20122" y="2849"/>
                    <a:pt x="20062" y="3275"/>
                    <a:pt x="19788" y="3579"/>
                  </a:cubicBezTo>
                  <a:cubicBezTo>
                    <a:pt x="19545" y="3883"/>
                    <a:pt x="19211" y="4126"/>
                    <a:pt x="18815" y="4278"/>
                  </a:cubicBezTo>
                  <a:cubicBezTo>
                    <a:pt x="18572" y="4369"/>
                    <a:pt x="18329" y="4460"/>
                    <a:pt x="18056" y="4521"/>
                  </a:cubicBezTo>
                  <a:cubicBezTo>
                    <a:pt x="17812" y="4582"/>
                    <a:pt x="17569" y="4643"/>
                    <a:pt x="17296" y="4673"/>
                  </a:cubicBezTo>
                  <a:cubicBezTo>
                    <a:pt x="16809" y="4764"/>
                    <a:pt x="16262" y="4825"/>
                    <a:pt x="15745" y="4825"/>
                  </a:cubicBezTo>
                  <a:cubicBezTo>
                    <a:pt x="15578" y="4830"/>
                    <a:pt x="15410" y="4832"/>
                    <a:pt x="15242" y="4832"/>
                  </a:cubicBezTo>
                  <a:cubicBezTo>
                    <a:pt x="14399" y="4832"/>
                    <a:pt x="13542" y="4769"/>
                    <a:pt x="12706" y="4643"/>
                  </a:cubicBezTo>
                  <a:cubicBezTo>
                    <a:pt x="11733" y="4491"/>
                    <a:pt x="10791" y="4278"/>
                    <a:pt x="9849" y="4065"/>
                  </a:cubicBezTo>
                  <a:lnTo>
                    <a:pt x="9180" y="3913"/>
                  </a:lnTo>
                  <a:cubicBezTo>
                    <a:pt x="8967" y="3883"/>
                    <a:pt x="8754" y="3791"/>
                    <a:pt x="8542" y="3700"/>
                  </a:cubicBezTo>
                  <a:cubicBezTo>
                    <a:pt x="8359" y="3609"/>
                    <a:pt x="8238" y="3457"/>
                    <a:pt x="8238" y="3244"/>
                  </a:cubicBezTo>
                  <a:cubicBezTo>
                    <a:pt x="8299" y="3062"/>
                    <a:pt x="8420" y="2880"/>
                    <a:pt x="8602" y="2788"/>
                  </a:cubicBezTo>
                  <a:cubicBezTo>
                    <a:pt x="9762" y="1998"/>
                    <a:pt x="11127" y="1573"/>
                    <a:pt x="12500" y="1573"/>
                  </a:cubicBezTo>
                  <a:cubicBezTo>
                    <a:pt x="12711" y="1573"/>
                    <a:pt x="12921" y="1583"/>
                    <a:pt x="13131" y="1603"/>
                  </a:cubicBezTo>
                  <a:cubicBezTo>
                    <a:pt x="14378" y="1722"/>
                    <a:pt x="15566" y="2188"/>
                    <a:pt x="16555" y="2917"/>
                  </a:cubicBezTo>
                  <a:lnTo>
                    <a:pt x="16555" y="2917"/>
                  </a:lnTo>
                  <a:cubicBezTo>
                    <a:pt x="15935" y="3234"/>
                    <a:pt x="15238" y="3392"/>
                    <a:pt x="14532" y="3392"/>
                  </a:cubicBezTo>
                  <a:cubicBezTo>
                    <a:pt x="14288" y="3392"/>
                    <a:pt x="14043" y="3373"/>
                    <a:pt x="13800" y="3335"/>
                  </a:cubicBezTo>
                  <a:cubicBezTo>
                    <a:pt x="13557" y="3275"/>
                    <a:pt x="13314" y="3214"/>
                    <a:pt x="13071" y="3123"/>
                  </a:cubicBezTo>
                  <a:lnTo>
                    <a:pt x="12827" y="3032"/>
                  </a:lnTo>
                  <a:lnTo>
                    <a:pt x="12827" y="3032"/>
                  </a:lnTo>
                  <a:cubicBezTo>
                    <a:pt x="13131" y="3214"/>
                    <a:pt x="13466" y="3335"/>
                    <a:pt x="13831" y="3396"/>
                  </a:cubicBezTo>
                  <a:cubicBezTo>
                    <a:pt x="14118" y="3450"/>
                    <a:pt x="14408" y="3478"/>
                    <a:pt x="14697" y="3478"/>
                  </a:cubicBezTo>
                  <a:cubicBezTo>
                    <a:pt x="15386" y="3478"/>
                    <a:pt x="16067" y="3322"/>
                    <a:pt x="16688" y="3001"/>
                  </a:cubicBezTo>
                  <a:lnTo>
                    <a:pt x="16779" y="2940"/>
                  </a:lnTo>
                  <a:lnTo>
                    <a:pt x="16688" y="2910"/>
                  </a:lnTo>
                  <a:cubicBezTo>
                    <a:pt x="15685" y="2089"/>
                    <a:pt x="14438" y="1603"/>
                    <a:pt x="13162" y="1481"/>
                  </a:cubicBezTo>
                  <a:cubicBezTo>
                    <a:pt x="12913" y="1454"/>
                    <a:pt x="12664" y="1440"/>
                    <a:pt x="12416" y="1440"/>
                  </a:cubicBezTo>
                  <a:cubicBezTo>
                    <a:pt x="11029" y="1440"/>
                    <a:pt x="9672" y="1867"/>
                    <a:pt x="8511" y="2667"/>
                  </a:cubicBezTo>
                  <a:cubicBezTo>
                    <a:pt x="8299" y="2788"/>
                    <a:pt x="8147" y="3001"/>
                    <a:pt x="8086" y="3244"/>
                  </a:cubicBezTo>
                  <a:cubicBezTo>
                    <a:pt x="8086" y="3366"/>
                    <a:pt x="8116" y="3518"/>
                    <a:pt x="8177" y="3609"/>
                  </a:cubicBezTo>
                  <a:cubicBezTo>
                    <a:pt x="8268" y="3731"/>
                    <a:pt x="8359" y="3791"/>
                    <a:pt x="8481" y="3852"/>
                  </a:cubicBezTo>
                  <a:cubicBezTo>
                    <a:pt x="8694" y="3974"/>
                    <a:pt x="8906" y="4065"/>
                    <a:pt x="9150" y="4095"/>
                  </a:cubicBezTo>
                  <a:lnTo>
                    <a:pt x="9818" y="4278"/>
                  </a:lnTo>
                  <a:cubicBezTo>
                    <a:pt x="10761" y="4460"/>
                    <a:pt x="11703" y="4673"/>
                    <a:pt x="12706" y="4825"/>
                  </a:cubicBezTo>
                  <a:cubicBezTo>
                    <a:pt x="13546" y="4978"/>
                    <a:pt x="14408" y="5045"/>
                    <a:pt x="15255" y="5045"/>
                  </a:cubicBezTo>
                  <a:cubicBezTo>
                    <a:pt x="15419" y="5045"/>
                    <a:pt x="15583" y="5043"/>
                    <a:pt x="15745" y="5038"/>
                  </a:cubicBezTo>
                  <a:cubicBezTo>
                    <a:pt x="16293" y="5038"/>
                    <a:pt x="16809" y="4977"/>
                    <a:pt x="17356" y="4886"/>
                  </a:cubicBezTo>
                  <a:cubicBezTo>
                    <a:pt x="17600" y="4855"/>
                    <a:pt x="17873" y="4794"/>
                    <a:pt x="18116" y="4734"/>
                  </a:cubicBezTo>
                  <a:cubicBezTo>
                    <a:pt x="18390" y="4673"/>
                    <a:pt x="18663" y="4582"/>
                    <a:pt x="18907" y="4460"/>
                  </a:cubicBezTo>
                  <a:cubicBezTo>
                    <a:pt x="19332" y="4308"/>
                    <a:pt x="19667" y="4035"/>
                    <a:pt x="19970" y="3700"/>
                  </a:cubicBezTo>
                  <a:cubicBezTo>
                    <a:pt x="20244" y="3366"/>
                    <a:pt x="20335" y="2880"/>
                    <a:pt x="20183" y="2454"/>
                  </a:cubicBezTo>
                  <a:cubicBezTo>
                    <a:pt x="20001" y="2059"/>
                    <a:pt x="19697" y="1725"/>
                    <a:pt x="19332" y="1481"/>
                  </a:cubicBezTo>
                  <a:cubicBezTo>
                    <a:pt x="18998" y="1269"/>
                    <a:pt x="18633" y="1086"/>
                    <a:pt x="18238" y="965"/>
                  </a:cubicBezTo>
                  <a:cubicBezTo>
                    <a:pt x="16779" y="418"/>
                    <a:pt x="15259" y="114"/>
                    <a:pt x="13709" y="22"/>
                  </a:cubicBezTo>
                  <a:cubicBezTo>
                    <a:pt x="13405" y="8"/>
                    <a:pt x="13101" y="0"/>
                    <a:pt x="1279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0" name="Google Shape;2330;p65"/>
            <p:cNvSpPr/>
            <p:nvPr/>
          </p:nvSpPr>
          <p:spPr>
            <a:xfrm>
              <a:off x="6193578" y="3120684"/>
              <a:ext cx="89530" cy="102059"/>
            </a:xfrm>
            <a:custGeom>
              <a:avLst/>
              <a:gdLst/>
              <a:ahLst/>
              <a:cxnLst/>
              <a:rect l="l" t="t" r="r" b="b"/>
              <a:pathLst>
                <a:path w="5867" h="6688" extrusionOk="0">
                  <a:moveTo>
                    <a:pt x="5563" y="1"/>
                  </a:moveTo>
                  <a:lnTo>
                    <a:pt x="5563" y="1"/>
                  </a:lnTo>
                  <a:cubicBezTo>
                    <a:pt x="5684" y="457"/>
                    <a:pt x="5745" y="943"/>
                    <a:pt x="5684" y="1399"/>
                  </a:cubicBezTo>
                  <a:cubicBezTo>
                    <a:pt x="5502" y="2523"/>
                    <a:pt x="4955" y="3557"/>
                    <a:pt x="4134" y="4347"/>
                  </a:cubicBezTo>
                  <a:cubicBezTo>
                    <a:pt x="3708" y="4803"/>
                    <a:pt x="3222" y="5229"/>
                    <a:pt x="2705" y="5563"/>
                  </a:cubicBezTo>
                  <a:cubicBezTo>
                    <a:pt x="2280" y="5867"/>
                    <a:pt x="1824" y="6080"/>
                    <a:pt x="1338" y="6262"/>
                  </a:cubicBezTo>
                  <a:cubicBezTo>
                    <a:pt x="517" y="6566"/>
                    <a:pt x="0" y="6657"/>
                    <a:pt x="0" y="6688"/>
                  </a:cubicBezTo>
                  <a:cubicBezTo>
                    <a:pt x="122" y="6688"/>
                    <a:pt x="243" y="6688"/>
                    <a:pt x="365" y="6657"/>
                  </a:cubicBezTo>
                  <a:cubicBezTo>
                    <a:pt x="699" y="6596"/>
                    <a:pt x="1064" y="6505"/>
                    <a:pt x="1398" y="6414"/>
                  </a:cubicBezTo>
                  <a:cubicBezTo>
                    <a:pt x="1885" y="6232"/>
                    <a:pt x="2341" y="6019"/>
                    <a:pt x="2797" y="5715"/>
                  </a:cubicBezTo>
                  <a:cubicBezTo>
                    <a:pt x="3344" y="5381"/>
                    <a:pt x="3830" y="4955"/>
                    <a:pt x="4256" y="4469"/>
                  </a:cubicBezTo>
                  <a:cubicBezTo>
                    <a:pt x="5107" y="3678"/>
                    <a:pt x="5654" y="2584"/>
                    <a:pt x="5836" y="1429"/>
                  </a:cubicBezTo>
                  <a:cubicBezTo>
                    <a:pt x="5867" y="1064"/>
                    <a:pt x="5836" y="700"/>
                    <a:pt x="5715" y="365"/>
                  </a:cubicBezTo>
                  <a:cubicBezTo>
                    <a:pt x="5684" y="244"/>
                    <a:pt x="5623" y="122"/>
                    <a:pt x="556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1" name="Google Shape;2331;p65"/>
            <p:cNvSpPr/>
            <p:nvPr/>
          </p:nvSpPr>
          <p:spPr>
            <a:xfrm>
              <a:off x="6361483" y="3147053"/>
              <a:ext cx="357176" cy="75690"/>
            </a:xfrm>
            <a:custGeom>
              <a:avLst/>
              <a:gdLst/>
              <a:ahLst/>
              <a:cxnLst/>
              <a:rect l="l" t="t" r="r" b="b"/>
              <a:pathLst>
                <a:path w="23406" h="4960" extrusionOk="0">
                  <a:moveTo>
                    <a:pt x="8948" y="1"/>
                  </a:moveTo>
                  <a:cubicBezTo>
                    <a:pt x="8126" y="1"/>
                    <a:pt x="7305" y="123"/>
                    <a:pt x="6505" y="370"/>
                  </a:cubicBezTo>
                  <a:cubicBezTo>
                    <a:pt x="5168" y="795"/>
                    <a:pt x="3891" y="1434"/>
                    <a:pt x="2797" y="2315"/>
                  </a:cubicBezTo>
                  <a:cubicBezTo>
                    <a:pt x="2037" y="2862"/>
                    <a:pt x="1338" y="3501"/>
                    <a:pt x="669" y="4200"/>
                  </a:cubicBezTo>
                  <a:cubicBezTo>
                    <a:pt x="456" y="4412"/>
                    <a:pt x="274" y="4625"/>
                    <a:pt x="152" y="4747"/>
                  </a:cubicBezTo>
                  <a:cubicBezTo>
                    <a:pt x="92" y="4808"/>
                    <a:pt x="31" y="4868"/>
                    <a:pt x="0" y="4960"/>
                  </a:cubicBezTo>
                  <a:cubicBezTo>
                    <a:pt x="61" y="4899"/>
                    <a:pt x="122" y="4838"/>
                    <a:pt x="183" y="4777"/>
                  </a:cubicBezTo>
                  <a:lnTo>
                    <a:pt x="730" y="4230"/>
                  </a:lnTo>
                  <a:cubicBezTo>
                    <a:pt x="1399" y="3592"/>
                    <a:pt x="2098" y="2984"/>
                    <a:pt x="2858" y="2406"/>
                  </a:cubicBezTo>
                  <a:cubicBezTo>
                    <a:pt x="3982" y="1586"/>
                    <a:pt x="5228" y="947"/>
                    <a:pt x="6566" y="552"/>
                  </a:cubicBezTo>
                  <a:cubicBezTo>
                    <a:pt x="7335" y="320"/>
                    <a:pt x="8131" y="206"/>
                    <a:pt x="8929" y="206"/>
                  </a:cubicBezTo>
                  <a:cubicBezTo>
                    <a:pt x="9803" y="206"/>
                    <a:pt x="10678" y="343"/>
                    <a:pt x="11520" y="613"/>
                  </a:cubicBezTo>
                  <a:cubicBezTo>
                    <a:pt x="12341" y="947"/>
                    <a:pt x="13101" y="1373"/>
                    <a:pt x="13770" y="1950"/>
                  </a:cubicBezTo>
                  <a:cubicBezTo>
                    <a:pt x="14438" y="2467"/>
                    <a:pt x="15198" y="2984"/>
                    <a:pt x="16019" y="3045"/>
                  </a:cubicBezTo>
                  <a:cubicBezTo>
                    <a:pt x="16137" y="3050"/>
                    <a:pt x="16256" y="3052"/>
                    <a:pt x="16376" y="3052"/>
                  </a:cubicBezTo>
                  <a:cubicBezTo>
                    <a:pt x="16994" y="3052"/>
                    <a:pt x="17627" y="2985"/>
                    <a:pt x="18238" y="2832"/>
                  </a:cubicBezTo>
                  <a:cubicBezTo>
                    <a:pt x="18580" y="2767"/>
                    <a:pt x="18922" y="2737"/>
                    <a:pt x="19264" y="2737"/>
                  </a:cubicBezTo>
                  <a:cubicBezTo>
                    <a:pt x="19560" y="2737"/>
                    <a:pt x="19856" y="2759"/>
                    <a:pt x="20153" y="2802"/>
                  </a:cubicBezTo>
                  <a:cubicBezTo>
                    <a:pt x="21065" y="2923"/>
                    <a:pt x="21946" y="3318"/>
                    <a:pt x="22676" y="3926"/>
                  </a:cubicBezTo>
                  <a:cubicBezTo>
                    <a:pt x="22919" y="4169"/>
                    <a:pt x="23162" y="4382"/>
                    <a:pt x="23405" y="4656"/>
                  </a:cubicBezTo>
                  <a:cubicBezTo>
                    <a:pt x="23223" y="4352"/>
                    <a:pt x="22980" y="4078"/>
                    <a:pt x="22706" y="3865"/>
                  </a:cubicBezTo>
                  <a:cubicBezTo>
                    <a:pt x="22007" y="3227"/>
                    <a:pt x="21125" y="2802"/>
                    <a:pt x="20183" y="2650"/>
                  </a:cubicBezTo>
                  <a:cubicBezTo>
                    <a:pt x="19873" y="2607"/>
                    <a:pt x="19562" y="2585"/>
                    <a:pt x="19255" y="2585"/>
                  </a:cubicBezTo>
                  <a:cubicBezTo>
                    <a:pt x="18900" y="2585"/>
                    <a:pt x="18549" y="2615"/>
                    <a:pt x="18207" y="2680"/>
                  </a:cubicBezTo>
                  <a:cubicBezTo>
                    <a:pt x="17599" y="2807"/>
                    <a:pt x="16992" y="2870"/>
                    <a:pt x="16384" y="2870"/>
                  </a:cubicBezTo>
                  <a:cubicBezTo>
                    <a:pt x="16262" y="2870"/>
                    <a:pt x="16141" y="2867"/>
                    <a:pt x="16019" y="2862"/>
                  </a:cubicBezTo>
                  <a:cubicBezTo>
                    <a:pt x="15259" y="2802"/>
                    <a:pt x="14560" y="2315"/>
                    <a:pt x="13891" y="1798"/>
                  </a:cubicBezTo>
                  <a:cubicBezTo>
                    <a:pt x="13192" y="1221"/>
                    <a:pt x="12432" y="765"/>
                    <a:pt x="11612" y="431"/>
                  </a:cubicBezTo>
                  <a:cubicBezTo>
                    <a:pt x="10740" y="145"/>
                    <a:pt x="9843" y="1"/>
                    <a:pt x="894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65"/>
            <p:cNvSpPr/>
            <p:nvPr/>
          </p:nvSpPr>
          <p:spPr>
            <a:xfrm>
              <a:off x="6724198" y="3117434"/>
              <a:ext cx="387329" cy="98351"/>
            </a:xfrm>
            <a:custGeom>
              <a:avLst/>
              <a:gdLst/>
              <a:ahLst/>
              <a:cxnLst/>
              <a:rect l="l" t="t" r="r" b="b"/>
              <a:pathLst>
                <a:path w="25382" h="6445" extrusionOk="0">
                  <a:moveTo>
                    <a:pt x="25381" y="1"/>
                  </a:moveTo>
                  <a:lnTo>
                    <a:pt x="25381" y="1"/>
                  </a:lnTo>
                  <a:cubicBezTo>
                    <a:pt x="25320" y="92"/>
                    <a:pt x="25229" y="153"/>
                    <a:pt x="25168" y="244"/>
                  </a:cubicBezTo>
                  <a:cubicBezTo>
                    <a:pt x="25047" y="396"/>
                    <a:pt x="24865" y="639"/>
                    <a:pt x="24591" y="882"/>
                  </a:cubicBezTo>
                  <a:cubicBezTo>
                    <a:pt x="23892" y="1642"/>
                    <a:pt x="23071" y="2311"/>
                    <a:pt x="22220" y="2888"/>
                  </a:cubicBezTo>
                  <a:cubicBezTo>
                    <a:pt x="20974" y="3800"/>
                    <a:pt x="19606" y="4530"/>
                    <a:pt x="18177" y="5107"/>
                  </a:cubicBezTo>
                  <a:cubicBezTo>
                    <a:pt x="17326" y="5442"/>
                    <a:pt x="16475" y="5715"/>
                    <a:pt x="15563" y="5928"/>
                  </a:cubicBezTo>
                  <a:cubicBezTo>
                    <a:pt x="14621" y="6141"/>
                    <a:pt x="13648" y="6262"/>
                    <a:pt x="12676" y="6293"/>
                  </a:cubicBezTo>
                  <a:cubicBezTo>
                    <a:pt x="10791" y="6293"/>
                    <a:pt x="8937" y="5898"/>
                    <a:pt x="7174" y="5168"/>
                  </a:cubicBezTo>
                  <a:cubicBezTo>
                    <a:pt x="5746" y="4591"/>
                    <a:pt x="4408" y="3831"/>
                    <a:pt x="3162" y="2919"/>
                  </a:cubicBezTo>
                  <a:cubicBezTo>
                    <a:pt x="2311" y="2311"/>
                    <a:pt x="1521" y="1642"/>
                    <a:pt x="791" y="882"/>
                  </a:cubicBezTo>
                  <a:cubicBezTo>
                    <a:pt x="518" y="639"/>
                    <a:pt x="366" y="396"/>
                    <a:pt x="214" y="244"/>
                  </a:cubicBezTo>
                  <a:cubicBezTo>
                    <a:pt x="153" y="183"/>
                    <a:pt x="92" y="92"/>
                    <a:pt x="1" y="31"/>
                  </a:cubicBezTo>
                  <a:lnTo>
                    <a:pt x="1" y="31"/>
                  </a:lnTo>
                  <a:cubicBezTo>
                    <a:pt x="62" y="122"/>
                    <a:pt x="122" y="214"/>
                    <a:pt x="183" y="274"/>
                  </a:cubicBezTo>
                  <a:cubicBezTo>
                    <a:pt x="305" y="426"/>
                    <a:pt x="487" y="670"/>
                    <a:pt x="730" y="943"/>
                  </a:cubicBezTo>
                  <a:cubicBezTo>
                    <a:pt x="1460" y="1703"/>
                    <a:pt x="2220" y="2402"/>
                    <a:pt x="3071" y="3040"/>
                  </a:cubicBezTo>
                  <a:cubicBezTo>
                    <a:pt x="4317" y="3952"/>
                    <a:pt x="5685" y="4712"/>
                    <a:pt x="7113" y="5320"/>
                  </a:cubicBezTo>
                  <a:cubicBezTo>
                    <a:pt x="8876" y="6050"/>
                    <a:pt x="10761" y="6445"/>
                    <a:pt x="12676" y="6445"/>
                  </a:cubicBezTo>
                  <a:cubicBezTo>
                    <a:pt x="13679" y="6445"/>
                    <a:pt x="14652" y="6293"/>
                    <a:pt x="15624" y="6080"/>
                  </a:cubicBezTo>
                  <a:cubicBezTo>
                    <a:pt x="16506" y="5867"/>
                    <a:pt x="17387" y="5594"/>
                    <a:pt x="18238" y="5229"/>
                  </a:cubicBezTo>
                  <a:cubicBezTo>
                    <a:pt x="19697" y="4651"/>
                    <a:pt x="21065" y="3891"/>
                    <a:pt x="22311" y="2980"/>
                  </a:cubicBezTo>
                  <a:cubicBezTo>
                    <a:pt x="23162" y="2372"/>
                    <a:pt x="23953" y="1673"/>
                    <a:pt x="24652" y="882"/>
                  </a:cubicBezTo>
                  <a:cubicBezTo>
                    <a:pt x="24865" y="700"/>
                    <a:pt x="25047" y="457"/>
                    <a:pt x="25199" y="244"/>
                  </a:cubicBezTo>
                  <a:cubicBezTo>
                    <a:pt x="25260" y="153"/>
                    <a:pt x="25320" y="92"/>
                    <a:pt x="2538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65"/>
            <p:cNvSpPr/>
            <p:nvPr/>
          </p:nvSpPr>
          <p:spPr>
            <a:xfrm>
              <a:off x="6810478" y="3116518"/>
              <a:ext cx="244923" cy="44071"/>
            </a:xfrm>
            <a:custGeom>
              <a:avLst/>
              <a:gdLst/>
              <a:ahLst/>
              <a:cxnLst/>
              <a:rect l="l" t="t" r="r" b="b"/>
              <a:pathLst>
                <a:path w="16050" h="2888" extrusionOk="0">
                  <a:moveTo>
                    <a:pt x="16049" y="0"/>
                  </a:moveTo>
                  <a:cubicBezTo>
                    <a:pt x="15837" y="91"/>
                    <a:pt x="15654" y="182"/>
                    <a:pt x="15441" y="334"/>
                  </a:cubicBezTo>
                  <a:cubicBezTo>
                    <a:pt x="15077" y="547"/>
                    <a:pt x="14530" y="851"/>
                    <a:pt x="13830" y="1185"/>
                  </a:cubicBezTo>
                  <a:cubicBezTo>
                    <a:pt x="13010" y="1550"/>
                    <a:pt x="12159" y="1885"/>
                    <a:pt x="11277" y="2158"/>
                  </a:cubicBezTo>
                  <a:cubicBezTo>
                    <a:pt x="10244" y="2492"/>
                    <a:pt x="9150" y="2675"/>
                    <a:pt x="8025" y="2705"/>
                  </a:cubicBezTo>
                  <a:cubicBezTo>
                    <a:pt x="6019" y="2644"/>
                    <a:pt x="4013" y="2158"/>
                    <a:pt x="2189" y="1277"/>
                  </a:cubicBezTo>
                  <a:cubicBezTo>
                    <a:pt x="1642" y="1033"/>
                    <a:pt x="1095" y="730"/>
                    <a:pt x="578" y="426"/>
                  </a:cubicBezTo>
                  <a:cubicBezTo>
                    <a:pt x="396" y="274"/>
                    <a:pt x="213" y="152"/>
                    <a:pt x="0" y="61"/>
                  </a:cubicBezTo>
                  <a:lnTo>
                    <a:pt x="0" y="61"/>
                  </a:lnTo>
                  <a:cubicBezTo>
                    <a:pt x="61" y="91"/>
                    <a:pt x="92" y="152"/>
                    <a:pt x="152" y="182"/>
                  </a:cubicBezTo>
                  <a:cubicBezTo>
                    <a:pt x="244" y="243"/>
                    <a:pt x="365" y="365"/>
                    <a:pt x="548" y="486"/>
                  </a:cubicBezTo>
                  <a:cubicBezTo>
                    <a:pt x="1064" y="821"/>
                    <a:pt x="1581" y="1125"/>
                    <a:pt x="2128" y="1398"/>
                  </a:cubicBezTo>
                  <a:cubicBezTo>
                    <a:pt x="3952" y="2340"/>
                    <a:pt x="5988" y="2857"/>
                    <a:pt x="8025" y="2888"/>
                  </a:cubicBezTo>
                  <a:cubicBezTo>
                    <a:pt x="9150" y="2888"/>
                    <a:pt x="10274" y="2675"/>
                    <a:pt x="11338" y="2340"/>
                  </a:cubicBezTo>
                  <a:cubicBezTo>
                    <a:pt x="12219" y="2067"/>
                    <a:pt x="13071" y="1702"/>
                    <a:pt x="13891" y="1307"/>
                  </a:cubicBezTo>
                  <a:cubicBezTo>
                    <a:pt x="14438" y="1033"/>
                    <a:pt x="14986" y="730"/>
                    <a:pt x="15502" y="395"/>
                  </a:cubicBezTo>
                  <a:cubicBezTo>
                    <a:pt x="15685" y="274"/>
                    <a:pt x="15806" y="182"/>
                    <a:pt x="15897" y="91"/>
                  </a:cubicBezTo>
                  <a:cubicBezTo>
                    <a:pt x="15988" y="30"/>
                    <a:pt x="16049" y="0"/>
                    <a:pt x="1604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65"/>
            <p:cNvSpPr/>
            <p:nvPr/>
          </p:nvSpPr>
          <p:spPr>
            <a:xfrm>
              <a:off x="7056317" y="3124972"/>
              <a:ext cx="248158" cy="99159"/>
            </a:xfrm>
            <a:custGeom>
              <a:avLst/>
              <a:gdLst/>
              <a:ahLst/>
              <a:cxnLst/>
              <a:rect l="l" t="t" r="r" b="b"/>
              <a:pathLst>
                <a:path w="16262" h="6498" extrusionOk="0">
                  <a:moveTo>
                    <a:pt x="14165" y="1"/>
                  </a:moveTo>
                  <a:cubicBezTo>
                    <a:pt x="13982" y="1"/>
                    <a:pt x="13800" y="8"/>
                    <a:pt x="13617" y="24"/>
                  </a:cubicBezTo>
                  <a:lnTo>
                    <a:pt x="12949" y="24"/>
                  </a:lnTo>
                  <a:lnTo>
                    <a:pt x="12250" y="115"/>
                  </a:lnTo>
                  <a:cubicBezTo>
                    <a:pt x="11794" y="145"/>
                    <a:pt x="11277" y="236"/>
                    <a:pt x="10730" y="327"/>
                  </a:cubicBezTo>
                  <a:cubicBezTo>
                    <a:pt x="9575" y="571"/>
                    <a:pt x="8450" y="905"/>
                    <a:pt x="7356" y="1331"/>
                  </a:cubicBezTo>
                  <a:cubicBezTo>
                    <a:pt x="6262" y="1756"/>
                    <a:pt x="5198" y="2303"/>
                    <a:pt x="4164" y="2911"/>
                  </a:cubicBezTo>
                  <a:cubicBezTo>
                    <a:pt x="3739" y="3185"/>
                    <a:pt x="3283" y="3458"/>
                    <a:pt x="2888" y="3762"/>
                  </a:cubicBezTo>
                  <a:cubicBezTo>
                    <a:pt x="2705" y="3914"/>
                    <a:pt x="2523" y="4036"/>
                    <a:pt x="2341" y="4188"/>
                  </a:cubicBezTo>
                  <a:lnTo>
                    <a:pt x="1854" y="4583"/>
                  </a:lnTo>
                  <a:cubicBezTo>
                    <a:pt x="1520" y="4856"/>
                    <a:pt x="1277" y="5130"/>
                    <a:pt x="1034" y="5343"/>
                  </a:cubicBezTo>
                  <a:lnTo>
                    <a:pt x="699" y="5677"/>
                  </a:lnTo>
                  <a:lnTo>
                    <a:pt x="456" y="5951"/>
                  </a:lnTo>
                  <a:lnTo>
                    <a:pt x="91" y="6346"/>
                  </a:lnTo>
                  <a:cubicBezTo>
                    <a:pt x="38" y="6427"/>
                    <a:pt x="8" y="6483"/>
                    <a:pt x="1" y="6495"/>
                  </a:cubicBezTo>
                  <a:lnTo>
                    <a:pt x="1" y="6495"/>
                  </a:lnTo>
                  <a:cubicBezTo>
                    <a:pt x="32" y="6436"/>
                    <a:pt x="92" y="6406"/>
                    <a:pt x="122" y="6376"/>
                  </a:cubicBezTo>
                  <a:lnTo>
                    <a:pt x="517" y="5981"/>
                  </a:lnTo>
                  <a:lnTo>
                    <a:pt x="790" y="5708"/>
                  </a:lnTo>
                  <a:lnTo>
                    <a:pt x="1125" y="5404"/>
                  </a:lnTo>
                  <a:cubicBezTo>
                    <a:pt x="1368" y="5191"/>
                    <a:pt x="1611" y="4948"/>
                    <a:pt x="1945" y="4704"/>
                  </a:cubicBezTo>
                  <a:lnTo>
                    <a:pt x="2432" y="4249"/>
                  </a:lnTo>
                  <a:lnTo>
                    <a:pt x="2979" y="3853"/>
                  </a:lnTo>
                  <a:cubicBezTo>
                    <a:pt x="3374" y="3549"/>
                    <a:pt x="3800" y="3306"/>
                    <a:pt x="4256" y="3002"/>
                  </a:cubicBezTo>
                  <a:cubicBezTo>
                    <a:pt x="5259" y="2425"/>
                    <a:pt x="6322" y="1908"/>
                    <a:pt x="7417" y="1452"/>
                  </a:cubicBezTo>
                  <a:cubicBezTo>
                    <a:pt x="8511" y="1057"/>
                    <a:pt x="9636" y="723"/>
                    <a:pt x="10760" y="479"/>
                  </a:cubicBezTo>
                  <a:cubicBezTo>
                    <a:pt x="11307" y="388"/>
                    <a:pt x="11824" y="267"/>
                    <a:pt x="12280" y="236"/>
                  </a:cubicBezTo>
                  <a:lnTo>
                    <a:pt x="12979" y="145"/>
                  </a:lnTo>
                  <a:lnTo>
                    <a:pt x="13617" y="115"/>
                  </a:lnTo>
                  <a:lnTo>
                    <a:pt x="15168" y="115"/>
                  </a:lnTo>
                  <a:lnTo>
                    <a:pt x="15563" y="145"/>
                  </a:lnTo>
                  <a:lnTo>
                    <a:pt x="16079" y="176"/>
                  </a:lnTo>
                  <a:lnTo>
                    <a:pt x="16262" y="176"/>
                  </a:lnTo>
                  <a:cubicBezTo>
                    <a:pt x="16201" y="145"/>
                    <a:pt x="16140" y="145"/>
                    <a:pt x="16079" y="145"/>
                  </a:cubicBezTo>
                  <a:lnTo>
                    <a:pt x="15563" y="84"/>
                  </a:lnTo>
                  <a:lnTo>
                    <a:pt x="15168" y="24"/>
                  </a:lnTo>
                  <a:lnTo>
                    <a:pt x="14712" y="24"/>
                  </a:lnTo>
                  <a:cubicBezTo>
                    <a:pt x="14529" y="8"/>
                    <a:pt x="14347" y="1"/>
                    <a:pt x="14165" y="1"/>
                  </a:cubicBezTo>
                  <a:close/>
                  <a:moveTo>
                    <a:pt x="1" y="6495"/>
                  </a:moveTo>
                  <a:cubicBezTo>
                    <a:pt x="1" y="6496"/>
                    <a:pt x="1" y="6497"/>
                    <a:pt x="0" y="6498"/>
                  </a:cubicBezTo>
                  <a:lnTo>
                    <a:pt x="0" y="6498"/>
                  </a:lnTo>
                  <a:cubicBezTo>
                    <a:pt x="0" y="6498"/>
                    <a:pt x="1" y="6497"/>
                    <a:pt x="1" y="6495"/>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65"/>
            <p:cNvSpPr/>
            <p:nvPr/>
          </p:nvSpPr>
          <p:spPr>
            <a:xfrm>
              <a:off x="7265043" y="3106309"/>
              <a:ext cx="144726" cy="115503"/>
            </a:xfrm>
            <a:custGeom>
              <a:avLst/>
              <a:gdLst/>
              <a:ahLst/>
              <a:cxnLst/>
              <a:rect l="l" t="t" r="r" b="b"/>
              <a:pathLst>
                <a:path w="9484" h="7569" extrusionOk="0">
                  <a:moveTo>
                    <a:pt x="9484" y="0"/>
                  </a:moveTo>
                  <a:cubicBezTo>
                    <a:pt x="9149" y="2158"/>
                    <a:pt x="7842" y="4043"/>
                    <a:pt x="5958" y="5168"/>
                  </a:cubicBezTo>
                  <a:cubicBezTo>
                    <a:pt x="4651" y="5958"/>
                    <a:pt x="3253" y="6566"/>
                    <a:pt x="1794" y="6991"/>
                  </a:cubicBezTo>
                  <a:lnTo>
                    <a:pt x="456" y="7386"/>
                  </a:lnTo>
                  <a:cubicBezTo>
                    <a:pt x="304" y="7417"/>
                    <a:pt x="152" y="7478"/>
                    <a:pt x="0" y="7569"/>
                  </a:cubicBezTo>
                  <a:cubicBezTo>
                    <a:pt x="152" y="7538"/>
                    <a:pt x="335" y="7508"/>
                    <a:pt x="487" y="7478"/>
                  </a:cubicBezTo>
                  <a:cubicBezTo>
                    <a:pt x="791" y="7386"/>
                    <a:pt x="1277" y="7265"/>
                    <a:pt x="1824" y="7113"/>
                  </a:cubicBezTo>
                  <a:cubicBezTo>
                    <a:pt x="3313" y="6718"/>
                    <a:pt x="4742" y="6110"/>
                    <a:pt x="6049" y="5320"/>
                  </a:cubicBezTo>
                  <a:cubicBezTo>
                    <a:pt x="7386" y="4468"/>
                    <a:pt x="8420" y="3283"/>
                    <a:pt x="9058" y="1854"/>
                  </a:cubicBezTo>
                  <a:cubicBezTo>
                    <a:pt x="9241" y="1429"/>
                    <a:pt x="9362" y="973"/>
                    <a:pt x="9423" y="517"/>
                  </a:cubicBezTo>
                  <a:cubicBezTo>
                    <a:pt x="9453" y="395"/>
                    <a:pt x="9453" y="274"/>
                    <a:pt x="9484" y="152"/>
                  </a:cubicBezTo>
                  <a:lnTo>
                    <a:pt x="9484"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65"/>
            <p:cNvSpPr/>
            <p:nvPr/>
          </p:nvSpPr>
          <p:spPr>
            <a:xfrm>
              <a:off x="6269649" y="3127856"/>
              <a:ext cx="493066" cy="95818"/>
            </a:xfrm>
            <a:custGeom>
              <a:avLst/>
              <a:gdLst/>
              <a:ahLst/>
              <a:cxnLst/>
              <a:rect l="l" t="t" r="r" b="b"/>
              <a:pathLst>
                <a:path w="32311" h="6279" extrusionOk="0">
                  <a:moveTo>
                    <a:pt x="14636" y="0"/>
                  </a:moveTo>
                  <a:cubicBezTo>
                    <a:pt x="12824" y="0"/>
                    <a:pt x="11037" y="350"/>
                    <a:pt x="9362" y="1020"/>
                  </a:cubicBezTo>
                  <a:cubicBezTo>
                    <a:pt x="8420" y="1385"/>
                    <a:pt x="7508" y="1780"/>
                    <a:pt x="6626" y="2266"/>
                  </a:cubicBezTo>
                  <a:cubicBezTo>
                    <a:pt x="5806" y="2692"/>
                    <a:pt x="5046" y="3117"/>
                    <a:pt x="4347" y="3512"/>
                  </a:cubicBezTo>
                  <a:cubicBezTo>
                    <a:pt x="2979" y="4333"/>
                    <a:pt x="1885" y="5002"/>
                    <a:pt x="1125" y="5488"/>
                  </a:cubicBezTo>
                  <a:cubicBezTo>
                    <a:pt x="760" y="5731"/>
                    <a:pt x="486" y="5914"/>
                    <a:pt x="274" y="6066"/>
                  </a:cubicBezTo>
                  <a:lnTo>
                    <a:pt x="61" y="6218"/>
                  </a:lnTo>
                  <a:cubicBezTo>
                    <a:pt x="30" y="6218"/>
                    <a:pt x="0" y="6248"/>
                    <a:pt x="0" y="6278"/>
                  </a:cubicBezTo>
                  <a:cubicBezTo>
                    <a:pt x="0" y="6278"/>
                    <a:pt x="30" y="6248"/>
                    <a:pt x="91" y="6218"/>
                  </a:cubicBezTo>
                  <a:lnTo>
                    <a:pt x="304" y="6096"/>
                  </a:lnTo>
                  <a:lnTo>
                    <a:pt x="1185" y="5549"/>
                  </a:lnTo>
                  <a:cubicBezTo>
                    <a:pt x="1945" y="5093"/>
                    <a:pt x="3040" y="4424"/>
                    <a:pt x="4407" y="3634"/>
                  </a:cubicBezTo>
                  <a:cubicBezTo>
                    <a:pt x="5107" y="3269"/>
                    <a:pt x="5866" y="2844"/>
                    <a:pt x="6687" y="2418"/>
                  </a:cubicBezTo>
                  <a:cubicBezTo>
                    <a:pt x="7569" y="1962"/>
                    <a:pt x="8480" y="1537"/>
                    <a:pt x="9423" y="1202"/>
                  </a:cubicBezTo>
                  <a:cubicBezTo>
                    <a:pt x="11091" y="525"/>
                    <a:pt x="12874" y="195"/>
                    <a:pt x="14681" y="195"/>
                  </a:cubicBezTo>
                  <a:cubicBezTo>
                    <a:pt x="15146" y="195"/>
                    <a:pt x="15613" y="217"/>
                    <a:pt x="16079" y="260"/>
                  </a:cubicBezTo>
                  <a:cubicBezTo>
                    <a:pt x="17234" y="442"/>
                    <a:pt x="18389" y="716"/>
                    <a:pt x="19484" y="1111"/>
                  </a:cubicBezTo>
                  <a:cubicBezTo>
                    <a:pt x="20548" y="1445"/>
                    <a:pt x="21611" y="1719"/>
                    <a:pt x="22706" y="1901"/>
                  </a:cubicBezTo>
                  <a:cubicBezTo>
                    <a:pt x="23769" y="2084"/>
                    <a:pt x="24742" y="2205"/>
                    <a:pt x="25654" y="2357"/>
                  </a:cubicBezTo>
                  <a:cubicBezTo>
                    <a:pt x="26505" y="2479"/>
                    <a:pt x="27356" y="2661"/>
                    <a:pt x="28177" y="2904"/>
                  </a:cubicBezTo>
                  <a:cubicBezTo>
                    <a:pt x="29393" y="3239"/>
                    <a:pt x="30487" y="3877"/>
                    <a:pt x="31429" y="4728"/>
                  </a:cubicBezTo>
                  <a:cubicBezTo>
                    <a:pt x="31733" y="5032"/>
                    <a:pt x="32037" y="5397"/>
                    <a:pt x="32311" y="5762"/>
                  </a:cubicBezTo>
                  <a:cubicBezTo>
                    <a:pt x="32098" y="5367"/>
                    <a:pt x="31824" y="4971"/>
                    <a:pt x="31490" y="4667"/>
                  </a:cubicBezTo>
                  <a:cubicBezTo>
                    <a:pt x="30548" y="3786"/>
                    <a:pt x="29453" y="3117"/>
                    <a:pt x="28238" y="2753"/>
                  </a:cubicBezTo>
                  <a:cubicBezTo>
                    <a:pt x="27387" y="2509"/>
                    <a:pt x="26535" y="2297"/>
                    <a:pt x="25684" y="2175"/>
                  </a:cubicBezTo>
                  <a:cubicBezTo>
                    <a:pt x="24773" y="2023"/>
                    <a:pt x="23769" y="1901"/>
                    <a:pt x="22736" y="1719"/>
                  </a:cubicBezTo>
                  <a:cubicBezTo>
                    <a:pt x="21672" y="1506"/>
                    <a:pt x="20608" y="1233"/>
                    <a:pt x="19544" y="898"/>
                  </a:cubicBezTo>
                  <a:cubicBezTo>
                    <a:pt x="18420" y="534"/>
                    <a:pt x="17265" y="260"/>
                    <a:pt x="16110" y="78"/>
                  </a:cubicBezTo>
                  <a:cubicBezTo>
                    <a:pt x="15618" y="26"/>
                    <a:pt x="15126" y="0"/>
                    <a:pt x="1463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7" name="Google Shape;2337;p65"/>
            <p:cNvSpPr/>
            <p:nvPr/>
          </p:nvSpPr>
          <p:spPr>
            <a:xfrm>
              <a:off x="6087353" y="3117907"/>
              <a:ext cx="123392" cy="105767"/>
            </a:xfrm>
            <a:custGeom>
              <a:avLst/>
              <a:gdLst/>
              <a:ahLst/>
              <a:cxnLst/>
              <a:rect l="l" t="t" r="r" b="b"/>
              <a:pathLst>
                <a:path w="8086" h="6931" extrusionOk="0">
                  <a:moveTo>
                    <a:pt x="8086" y="0"/>
                  </a:moveTo>
                  <a:cubicBezTo>
                    <a:pt x="7964" y="547"/>
                    <a:pt x="7812" y="1094"/>
                    <a:pt x="7599" y="1611"/>
                  </a:cubicBezTo>
                  <a:cubicBezTo>
                    <a:pt x="7083" y="2827"/>
                    <a:pt x="6232" y="3860"/>
                    <a:pt x="5168" y="4651"/>
                  </a:cubicBezTo>
                  <a:cubicBezTo>
                    <a:pt x="4013" y="5319"/>
                    <a:pt x="2797" y="5897"/>
                    <a:pt x="1551" y="6353"/>
                  </a:cubicBezTo>
                  <a:lnTo>
                    <a:pt x="426" y="6748"/>
                  </a:lnTo>
                  <a:cubicBezTo>
                    <a:pt x="274" y="6809"/>
                    <a:pt x="122" y="6870"/>
                    <a:pt x="1" y="6930"/>
                  </a:cubicBezTo>
                  <a:cubicBezTo>
                    <a:pt x="153" y="6900"/>
                    <a:pt x="304" y="6870"/>
                    <a:pt x="426" y="6839"/>
                  </a:cubicBezTo>
                  <a:cubicBezTo>
                    <a:pt x="730" y="6778"/>
                    <a:pt x="1125" y="6657"/>
                    <a:pt x="1611" y="6474"/>
                  </a:cubicBezTo>
                  <a:cubicBezTo>
                    <a:pt x="2888" y="6079"/>
                    <a:pt x="4104" y="5502"/>
                    <a:pt x="5259" y="4803"/>
                  </a:cubicBezTo>
                  <a:cubicBezTo>
                    <a:pt x="6384" y="4012"/>
                    <a:pt x="7235" y="2918"/>
                    <a:pt x="7721" y="1642"/>
                  </a:cubicBezTo>
                  <a:cubicBezTo>
                    <a:pt x="7873" y="1246"/>
                    <a:pt x="7995" y="851"/>
                    <a:pt x="8055" y="456"/>
                  </a:cubicBezTo>
                  <a:cubicBezTo>
                    <a:pt x="8086" y="304"/>
                    <a:pt x="8086" y="152"/>
                    <a:pt x="808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8" name="Google Shape;2338;p65"/>
            <p:cNvSpPr/>
            <p:nvPr/>
          </p:nvSpPr>
          <p:spPr>
            <a:xfrm>
              <a:off x="5641608" y="3117907"/>
              <a:ext cx="180450" cy="105767"/>
            </a:xfrm>
            <a:custGeom>
              <a:avLst/>
              <a:gdLst/>
              <a:ahLst/>
              <a:cxnLst/>
              <a:rect l="l" t="t" r="r" b="b"/>
              <a:pathLst>
                <a:path w="11825" h="6931" extrusionOk="0">
                  <a:moveTo>
                    <a:pt x="11824" y="0"/>
                  </a:moveTo>
                  <a:cubicBezTo>
                    <a:pt x="11642" y="31"/>
                    <a:pt x="11490" y="91"/>
                    <a:pt x="11307" y="183"/>
                  </a:cubicBezTo>
                  <a:cubicBezTo>
                    <a:pt x="11003" y="304"/>
                    <a:pt x="10548" y="517"/>
                    <a:pt x="9970" y="790"/>
                  </a:cubicBezTo>
                  <a:cubicBezTo>
                    <a:pt x="8845" y="1307"/>
                    <a:pt x="7265" y="2037"/>
                    <a:pt x="5593" y="2949"/>
                  </a:cubicBezTo>
                  <a:cubicBezTo>
                    <a:pt x="4164" y="3739"/>
                    <a:pt x="2797" y="4620"/>
                    <a:pt x="1520" y="5623"/>
                  </a:cubicBezTo>
                  <a:cubicBezTo>
                    <a:pt x="1034" y="5988"/>
                    <a:pt x="639" y="6322"/>
                    <a:pt x="365" y="6535"/>
                  </a:cubicBezTo>
                  <a:cubicBezTo>
                    <a:pt x="243" y="6657"/>
                    <a:pt x="91" y="6778"/>
                    <a:pt x="0" y="6930"/>
                  </a:cubicBezTo>
                  <a:cubicBezTo>
                    <a:pt x="152" y="6839"/>
                    <a:pt x="274" y="6718"/>
                    <a:pt x="426" y="6596"/>
                  </a:cubicBezTo>
                  <a:cubicBezTo>
                    <a:pt x="699" y="6383"/>
                    <a:pt x="1094" y="6079"/>
                    <a:pt x="1581" y="5715"/>
                  </a:cubicBezTo>
                  <a:cubicBezTo>
                    <a:pt x="2918" y="4772"/>
                    <a:pt x="4286" y="3891"/>
                    <a:pt x="5715" y="3131"/>
                  </a:cubicBezTo>
                  <a:cubicBezTo>
                    <a:pt x="7356" y="2219"/>
                    <a:pt x="8906" y="1459"/>
                    <a:pt x="10031" y="912"/>
                  </a:cubicBezTo>
                  <a:lnTo>
                    <a:pt x="11338" y="243"/>
                  </a:lnTo>
                  <a:cubicBezTo>
                    <a:pt x="11520" y="183"/>
                    <a:pt x="11672" y="91"/>
                    <a:pt x="1182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9" name="Google Shape;2339;p65"/>
            <p:cNvSpPr/>
            <p:nvPr/>
          </p:nvSpPr>
          <p:spPr>
            <a:xfrm>
              <a:off x="5375825" y="3121142"/>
              <a:ext cx="381286" cy="102532"/>
            </a:xfrm>
            <a:custGeom>
              <a:avLst/>
              <a:gdLst/>
              <a:ahLst/>
              <a:cxnLst/>
              <a:rect l="l" t="t" r="r" b="b"/>
              <a:pathLst>
                <a:path w="24986" h="6719" extrusionOk="0">
                  <a:moveTo>
                    <a:pt x="23922" y="1"/>
                  </a:moveTo>
                  <a:cubicBezTo>
                    <a:pt x="22980" y="62"/>
                    <a:pt x="22037" y="335"/>
                    <a:pt x="21186" y="761"/>
                  </a:cubicBezTo>
                  <a:cubicBezTo>
                    <a:pt x="19940" y="1430"/>
                    <a:pt x="18785" y="2220"/>
                    <a:pt x="17691" y="3071"/>
                  </a:cubicBezTo>
                  <a:cubicBezTo>
                    <a:pt x="17022" y="3588"/>
                    <a:pt x="16323" y="4013"/>
                    <a:pt x="15594" y="4408"/>
                  </a:cubicBezTo>
                  <a:cubicBezTo>
                    <a:pt x="14834" y="4834"/>
                    <a:pt x="13983" y="5138"/>
                    <a:pt x="13131" y="5351"/>
                  </a:cubicBezTo>
                  <a:cubicBezTo>
                    <a:pt x="11460" y="5746"/>
                    <a:pt x="9758" y="5959"/>
                    <a:pt x="8055" y="5989"/>
                  </a:cubicBezTo>
                  <a:cubicBezTo>
                    <a:pt x="6475" y="6050"/>
                    <a:pt x="5046" y="6019"/>
                    <a:pt x="3830" y="6080"/>
                  </a:cubicBezTo>
                  <a:cubicBezTo>
                    <a:pt x="2888" y="6141"/>
                    <a:pt x="1946" y="6262"/>
                    <a:pt x="1004" y="6445"/>
                  </a:cubicBezTo>
                  <a:cubicBezTo>
                    <a:pt x="669" y="6506"/>
                    <a:pt x="426" y="6566"/>
                    <a:pt x="244" y="6627"/>
                  </a:cubicBezTo>
                  <a:cubicBezTo>
                    <a:pt x="152" y="6627"/>
                    <a:pt x="92" y="6658"/>
                    <a:pt x="1" y="6718"/>
                  </a:cubicBezTo>
                  <a:cubicBezTo>
                    <a:pt x="92" y="6688"/>
                    <a:pt x="183" y="6688"/>
                    <a:pt x="274" y="6658"/>
                  </a:cubicBezTo>
                  <a:cubicBezTo>
                    <a:pt x="456" y="6627"/>
                    <a:pt x="700" y="6566"/>
                    <a:pt x="1034" y="6506"/>
                  </a:cubicBezTo>
                  <a:cubicBezTo>
                    <a:pt x="1946" y="6354"/>
                    <a:pt x="2888" y="6262"/>
                    <a:pt x="3830" y="6232"/>
                  </a:cubicBezTo>
                  <a:cubicBezTo>
                    <a:pt x="5046" y="6171"/>
                    <a:pt x="6475" y="6202"/>
                    <a:pt x="8055" y="6171"/>
                  </a:cubicBezTo>
                  <a:cubicBezTo>
                    <a:pt x="9788" y="6171"/>
                    <a:pt x="11490" y="5959"/>
                    <a:pt x="13192" y="5563"/>
                  </a:cubicBezTo>
                  <a:cubicBezTo>
                    <a:pt x="14043" y="5320"/>
                    <a:pt x="14894" y="5016"/>
                    <a:pt x="15685" y="4591"/>
                  </a:cubicBezTo>
                  <a:cubicBezTo>
                    <a:pt x="16414" y="4196"/>
                    <a:pt x="17113" y="3740"/>
                    <a:pt x="17782" y="3223"/>
                  </a:cubicBezTo>
                  <a:cubicBezTo>
                    <a:pt x="18876" y="2341"/>
                    <a:pt x="20031" y="1582"/>
                    <a:pt x="21278" y="882"/>
                  </a:cubicBezTo>
                  <a:cubicBezTo>
                    <a:pt x="22098" y="457"/>
                    <a:pt x="23010" y="183"/>
                    <a:pt x="23952" y="92"/>
                  </a:cubicBezTo>
                  <a:cubicBezTo>
                    <a:pt x="24175" y="72"/>
                    <a:pt x="24364" y="65"/>
                    <a:pt x="24517" y="65"/>
                  </a:cubicBezTo>
                  <a:cubicBezTo>
                    <a:pt x="24824" y="65"/>
                    <a:pt x="24986" y="92"/>
                    <a:pt x="24986" y="92"/>
                  </a:cubicBezTo>
                  <a:cubicBezTo>
                    <a:pt x="24895" y="62"/>
                    <a:pt x="24773" y="31"/>
                    <a:pt x="24682" y="31"/>
                  </a:cubicBezTo>
                  <a:cubicBezTo>
                    <a:pt x="24439" y="1"/>
                    <a:pt x="24165" y="1"/>
                    <a:pt x="2392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0" name="Google Shape;2340;p65"/>
            <p:cNvSpPr/>
            <p:nvPr/>
          </p:nvSpPr>
          <p:spPr>
            <a:xfrm>
              <a:off x="6828104" y="3114656"/>
              <a:ext cx="457357" cy="2793"/>
            </a:xfrm>
            <a:custGeom>
              <a:avLst/>
              <a:gdLst/>
              <a:ahLst/>
              <a:cxnLst/>
              <a:rect l="l" t="t" r="r" b="b"/>
              <a:pathLst>
                <a:path w="29971" h="183" extrusionOk="0">
                  <a:moveTo>
                    <a:pt x="14986" y="0"/>
                  </a:moveTo>
                  <a:cubicBezTo>
                    <a:pt x="6718" y="0"/>
                    <a:pt x="0" y="31"/>
                    <a:pt x="0" y="92"/>
                  </a:cubicBezTo>
                  <a:cubicBezTo>
                    <a:pt x="0" y="152"/>
                    <a:pt x="6718" y="183"/>
                    <a:pt x="14986" y="183"/>
                  </a:cubicBezTo>
                  <a:cubicBezTo>
                    <a:pt x="23284" y="183"/>
                    <a:pt x="29971" y="152"/>
                    <a:pt x="29971" y="92"/>
                  </a:cubicBezTo>
                  <a:cubicBezTo>
                    <a:pt x="29971" y="61"/>
                    <a:pt x="23284" y="0"/>
                    <a:pt x="1498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1" name="Google Shape;2341;p65"/>
            <p:cNvSpPr/>
            <p:nvPr/>
          </p:nvSpPr>
          <p:spPr>
            <a:xfrm>
              <a:off x="5996907" y="3068266"/>
              <a:ext cx="330730" cy="49183"/>
            </a:xfrm>
            <a:custGeom>
              <a:avLst/>
              <a:gdLst/>
              <a:ahLst/>
              <a:cxnLst/>
              <a:rect l="l" t="t" r="r" b="b"/>
              <a:pathLst>
                <a:path w="21673" h="3223" extrusionOk="0">
                  <a:moveTo>
                    <a:pt x="0" y="1"/>
                  </a:moveTo>
                  <a:lnTo>
                    <a:pt x="0" y="3223"/>
                  </a:lnTo>
                  <a:lnTo>
                    <a:pt x="21672" y="3223"/>
                  </a:lnTo>
                  <a:lnTo>
                    <a:pt x="21672"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2" name="Google Shape;2342;p65"/>
            <p:cNvSpPr/>
            <p:nvPr/>
          </p:nvSpPr>
          <p:spPr>
            <a:xfrm>
              <a:off x="5996907" y="3079864"/>
              <a:ext cx="87684" cy="26461"/>
            </a:xfrm>
            <a:custGeom>
              <a:avLst/>
              <a:gdLst/>
              <a:ahLst/>
              <a:cxnLst/>
              <a:rect l="l" t="t" r="r" b="b"/>
              <a:pathLst>
                <a:path w="5746" h="1734" extrusionOk="0">
                  <a:moveTo>
                    <a:pt x="0" y="1"/>
                  </a:moveTo>
                  <a:lnTo>
                    <a:pt x="0" y="1733"/>
                  </a:lnTo>
                  <a:lnTo>
                    <a:pt x="5745" y="1733"/>
                  </a:lnTo>
                  <a:lnTo>
                    <a:pt x="5745"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3" name="Google Shape;2343;p65"/>
            <p:cNvSpPr/>
            <p:nvPr/>
          </p:nvSpPr>
          <p:spPr>
            <a:xfrm>
              <a:off x="6026587" y="3019098"/>
              <a:ext cx="330272" cy="49183"/>
            </a:xfrm>
            <a:custGeom>
              <a:avLst/>
              <a:gdLst/>
              <a:ahLst/>
              <a:cxnLst/>
              <a:rect l="l" t="t" r="r" b="b"/>
              <a:pathLst>
                <a:path w="21643" h="3223" extrusionOk="0">
                  <a:moveTo>
                    <a:pt x="1" y="1"/>
                  </a:moveTo>
                  <a:lnTo>
                    <a:pt x="1" y="3223"/>
                  </a:lnTo>
                  <a:lnTo>
                    <a:pt x="21642" y="3223"/>
                  </a:lnTo>
                  <a:lnTo>
                    <a:pt x="21642" y="1"/>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4" name="Google Shape;2344;p65"/>
            <p:cNvSpPr/>
            <p:nvPr/>
          </p:nvSpPr>
          <p:spPr>
            <a:xfrm>
              <a:off x="6132812" y="3030696"/>
              <a:ext cx="224047" cy="24599"/>
            </a:xfrm>
            <a:custGeom>
              <a:avLst/>
              <a:gdLst/>
              <a:ahLst/>
              <a:cxnLst/>
              <a:rect l="l" t="t" r="r" b="b"/>
              <a:pathLst>
                <a:path w="14682" h="1612" extrusionOk="0">
                  <a:moveTo>
                    <a:pt x="0" y="1"/>
                  </a:moveTo>
                  <a:lnTo>
                    <a:pt x="0" y="1612"/>
                  </a:lnTo>
                  <a:lnTo>
                    <a:pt x="14681" y="1612"/>
                  </a:lnTo>
                  <a:lnTo>
                    <a:pt x="14681"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5" name="Google Shape;2345;p65"/>
            <p:cNvSpPr/>
            <p:nvPr/>
          </p:nvSpPr>
          <p:spPr>
            <a:xfrm>
              <a:off x="5977420" y="2969473"/>
              <a:ext cx="330272" cy="49641"/>
            </a:xfrm>
            <a:custGeom>
              <a:avLst/>
              <a:gdLst/>
              <a:ahLst/>
              <a:cxnLst/>
              <a:rect l="l" t="t" r="r" b="b"/>
              <a:pathLst>
                <a:path w="21643" h="3253" extrusionOk="0">
                  <a:moveTo>
                    <a:pt x="1" y="1"/>
                  </a:moveTo>
                  <a:lnTo>
                    <a:pt x="1" y="3253"/>
                  </a:lnTo>
                  <a:lnTo>
                    <a:pt x="21642" y="3253"/>
                  </a:lnTo>
                  <a:lnTo>
                    <a:pt x="21642"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6" name="Google Shape;2346;p65"/>
            <p:cNvSpPr/>
            <p:nvPr/>
          </p:nvSpPr>
          <p:spPr>
            <a:xfrm>
              <a:off x="6220481" y="2981070"/>
              <a:ext cx="87211" cy="26461"/>
            </a:xfrm>
            <a:custGeom>
              <a:avLst/>
              <a:gdLst/>
              <a:ahLst/>
              <a:cxnLst/>
              <a:rect l="l" t="t" r="r" b="b"/>
              <a:pathLst>
                <a:path w="5715" h="1734" extrusionOk="0">
                  <a:moveTo>
                    <a:pt x="0" y="1"/>
                  </a:moveTo>
                  <a:lnTo>
                    <a:pt x="0" y="1733"/>
                  </a:lnTo>
                  <a:lnTo>
                    <a:pt x="5714" y="1733"/>
                  </a:lnTo>
                  <a:lnTo>
                    <a:pt x="5714" y="1"/>
                  </a:ln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7" name="Google Shape;2347;p65"/>
            <p:cNvSpPr/>
            <p:nvPr/>
          </p:nvSpPr>
          <p:spPr>
            <a:xfrm>
              <a:off x="7091095" y="3811336"/>
              <a:ext cx="197617" cy="224520"/>
            </a:xfrm>
            <a:custGeom>
              <a:avLst/>
              <a:gdLst/>
              <a:ahLst/>
              <a:cxnLst/>
              <a:rect l="l" t="t" r="r" b="b"/>
              <a:pathLst>
                <a:path w="12950" h="14713" extrusionOk="0">
                  <a:moveTo>
                    <a:pt x="9363" y="1"/>
                  </a:moveTo>
                  <a:lnTo>
                    <a:pt x="3071" y="2280"/>
                  </a:lnTo>
                  <a:lnTo>
                    <a:pt x="5685" y="8694"/>
                  </a:lnTo>
                  <a:cubicBezTo>
                    <a:pt x="5685" y="8694"/>
                    <a:pt x="1" y="13466"/>
                    <a:pt x="366" y="14712"/>
                  </a:cubicBezTo>
                  <a:lnTo>
                    <a:pt x="12949" y="10153"/>
                  </a:lnTo>
                  <a:lnTo>
                    <a:pt x="9363" y="1"/>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8" name="Google Shape;2348;p65"/>
            <p:cNvSpPr/>
            <p:nvPr/>
          </p:nvSpPr>
          <p:spPr>
            <a:xfrm>
              <a:off x="7226542" y="3914265"/>
              <a:ext cx="16252" cy="15825"/>
            </a:xfrm>
            <a:custGeom>
              <a:avLst/>
              <a:gdLst/>
              <a:ahLst/>
              <a:cxnLst/>
              <a:rect l="l" t="t" r="r" b="b"/>
              <a:pathLst>
                <a:path w="1065" h="1037" extrusionOk="0">
                  <a:moveTo>
                    <a:pt x="539" y="1"/>
                  </a:moveTo>
                  <a:cubicBezTo>
                    <a:pt x="527" y="1"/>
                    <a:pt x="514" y="1"/>
                    <a:pt x="502" y="2"/>
                  </a:cubicBezTo>
                  <a:lnTo>
                    <a:pt x="502" y="2"/>
                  </a:lnTo>
                  <a:cubicBezTo>
                    <a:pt x="496" y="2"/>
                    <a:pt x="489" y="1"/>
                    <a:pt x="483" y="1"/>
                  </a:cubicBezTo>
                  <a:cubicBezTo>
                    <a:pt x="249" y="1"/>
                    <a:pt x="0" y="290"/>
                    <a:pt x="0" y="551"/>
                  </a:cubicBezTo>
                  <a:cubicBezTo>
                    <a:pt x="31" y="824"/>
                    <a:pt x="304" y="1037"/>
                    <a:pt x="608" y="1037"/>
                  </a:cubicBezTo>
                  <a:cubicBezTo>
                    <a:pt x="882" y="976"/>
                    <a:pt x="1064" y="733"/>
                    <a:pt x="1034" y="459"/>
                  </a:cubicBezTo>
                  <a:cubicBezTo>
                    <a:pt x="1005" y="203"/>
                    <a:pt x="791" y="1"/>
                    <a:pt x="539"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9" name="Google Shape;2349;p65"/>
            <p:cNvSpPr/>
            <p:nvPr/>
          </p:nvSpPr>
          <p:spPr>
            <a:xfrm>
              <a:off x="7093414" y="3950950"/>
              <a:ext cx="195755" cy="84907"/>
            </a:xfrm>
            <a:custGeom>
              <a:avLst/>
              <a:gdLst/>
              <a:ahLst/>
              <a:cxnLst/>
              <a:rect l="l" t="t" r="r" b="b"/>
              <a:pathLst>
                <a:path w="12828" h="5564" extrusionOk="0">
                  <a:moveTo>
                    <a:pt x="12402" y="1"/>
                  </a:moveTo>
                  <a:lnTo>
                    <a:pt x="487" y="4742"/>
                  </a:lnTo>
                  <a:cubicBezTo>
                    <a:pt x="487" y="4742"/>
                    <a:pt x="1" y="5198"/>
                    <a:pt x="214" y="5563"/>
                  </a:cubicBezTo>
                  <a:lnTo>
                    <a:pt x="12828" y="1004"/>
                  </a:lnTo>
                  <a:lnTo>
                    <a:pt x="1240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0" name="Google Shape;2350;p65"/>
            <p:cNvSpPr/>
            <p:nvPr/>
          </p:nvSpPr>
          <p:spPr>
            <a:xfrm>
              <a:off x="7173285" y="3941764"/>
              <a:ext cx="22661" cy="7508"/>
            </a:xfrm>
            <a:custGeom>
              <a:avLst/>
              <a:gdLst/>
              <a:ahLst/>
              <a:cxnLst/>
              <a:rect l="l" t="t" r="r" b="b"/>
              <a:pathLst>
                <a:path w="1485" h="492" extrusionOk="0">
                  <a:moveTo>
                    <a:pt x="563" y="0"/>
                  </a:moveTo>
                  <a:cubicBezTo>
                    <a:pt x="233" y="0"/>
                    <a:pt x="1" y="128"/>
                    <a:pt x="25" y="177"/>
                  </a:cubicBezTo>
                  <a:cubicBezTo>
                    <a:pt x="40" y="208"/>
                    <a:pt x="132" y="208"/>
                    <a:pt x="265" y="208"/>
                  </a:cubicBezTo>
                  <a:cubicBezTo>
                    <a:pt x="398" y="208"/>
                    <a:pt x="572" y="208"/>
                    <a:pt x="755" y="238"/>
                  </a:cubicBezTo>
                  <a:cubicBezTo>
                    <a:pt x="1075" y="318"/>
                    <a:pt x="1325" y="492"/>
                    <a:pt x="1402" y="492"/>
                  </a:cubicBezTo>
                  <a:cubicBezTo>
                    <a:pt x="1412" y="492"/>
                    <a:pt x="1420" y="488"/>
                    <a:pt x="1423" y="481"/>
                  </a:cubicBezTo>
                  <a:cubicBezTo>
                    <a:pt x="1484" y="451"/>
                    <a:pt x="1271" y="116"/>
                    <a:pt x="816" y="25"/>
                  </a:cubicBezTo>
                  <a:cubicBezTo>
                    <a:pt x="727" y="7"/>
                    <a:pt x="642" y="0"/>
                    <a:pt x="56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1" name="Google Shape;2351;p65"/>
            <p:cNvSpPr/>
            <p:nvPr/>
          </p:nvSpPr>
          <p:spPr>
            <a:xfrm>
              <a:off x="7156499" y="3958657"/>
              <a:ext cx="18571" cy="11369"/>
            </a:xfrm>
            <a:custGeom>
              <a:avLst/>
              <a:gdLst/>
              <a:ahLst/>
              <a:cxnLst/>
              <a:rect l="l" t="t" r="r" b="b"/>
              <a:pathLst>
                <a:path w="1217" h="745" extrusionOk="0">
                  <a:moveTo>
                    <a:pt x="251" y="1"/>
                  </a:moveTo>
                  <a:cubicBezTo>
                    <a:pt x="102" y="1"/>
                    <a:pt x="1" y="41"/>
                    <a:pt x="1" y="73"/>
                  </a:cubicBezTo>
                  <a:cubicBezTo>
                    <a:pt x="1" y="134"/>
                    <a:pt x="335" y="164"/>
                    <a:pt x="639" y="347"/>
                  </a:cubicBezTo>
                  <a:cubicBezTo>
                    <a:pt x="925" y="519"/>
                    <a:pt x="1077" y="744"/>
                    <a:pt x="1144" y="744"/>
                  </a:cubicBezTo>
                  <a:cubicBezTo>
                    <a:pt x="1148" y="744"/>
                    <a:pt x="1152" y="744"/>
                    <a:pt x="1156" y="742"/>
                  </a:cubicBezTo>
                  <a:cubicBezTo>
                    <a:pt x="1216" y="742"/>
                    <a:pt x="1125" y="377"/>
                    <a:pt x="730" y="134"/>
                  </a:cubicBezTo>
                  <a:cubicBezTo>
                    <a:pt x="558" y="33"/>
                    <a:pt x="385" y="1"/>
                    <a:pt x="25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2" name="Google Shape;2352;p65"/>
            <p:cNvSpPr/>
            <p:nvPr/>
          </p:nvSpPr>
          <p:spPr>
            <a:xfrm>
              <a:off x="7140735" y="3974664"/>
              <a:ext cx="13932" cy="13444"/>
            </a:xfrm>
            <a:custGeom>
              <a:avLst/>
              <a:gdLst/>
              <a:ahLst/>
              <a:cxnLst/>
              <a:rect l="l" t="t" r="r" b="b"/>
              <a:pathLst>
                <a:path w="913" h="881" extrusionOk="0">
                  <a:moveTo>
                    <a:pt x="67" y="1"/>
                  </a:moveTo>
                  <a:cubicBezTo>
                    <a:pt x="25" y="1"/>
                    <a:pt x="0" y="11"/>
                    <a:pt x="0" y="27"/>
                  </a:cubicBezTo>
                  <a:cubicBezTo>
                    <a:pt x="0" y="88"/>
                    <a:pt x="243" y="179"/>
                    <a:pt x="456" y="422"/>
                  </a:cubicBezTo>
                  <a:cubicBezTo>
                    <a:pt x="685" y="652"/>
                    <a:pt x="807" y="881"/>
                    <a:pt x="845" y="881"/>
                  </a:cubicBezTo>
                  <a:cubicBezTo>
                    <a:pt x="847" y="881"/>
                    <a:pt x="850" y="880"/>
                    <a:pt x="851" y="878"/>
                  </a:cubicBezTo>
                  <a:cubicBezTo>
                    <a:pt x="912" y="878"/>
                    <a:pt x="912" y="544"/>
                    <a:pt x="638" y="270"/>
                  </a:cubicBezTo>
                  <a:cubicBezTo>
                    <a:pt x="417" y="71"/>
                    <a:pt x="180" y="1"/>
                    <a:pt x="6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65"/>
            <p:cNvSpPr/>
            <p:nvPr/>
          </p:nvSpPr>
          <p:spPr>
            <a:xfrm>
              <a:off x="7166708" y="3913517"/>
              <a:ext cx="21211" cy="7935"/>
            </a:xfrm>
            <a:custGeom>
              <a:avLst/>
              <a:gdLst/>
              <a:ahLst/>
              <a:cxnLst/>
              <a:rect l="l" t="t" r="r" b="b"/>
              <a:pathLst>
                <a:path w="1390" h="520" extrusionOk="0">
                  <a:moveTo>
                    <a:pt x="990" y="0"/>
                  </a:moveTo>
                  <a:cubicBezTo>
                    <a:pt x="879" y="0"/>
                    <a:pt x="750" y="15"/>
                    <a:pt x="608" y="52"/>
                  </a:cubicBezTo>
                  <a:cubicBezTo>
                    <a:pt x="183" y="174"/>
                    <a:pt x="0" y="448"/>
                    <a:pt x="31" y="508"/>
                  </a:cubicBezTo>
                  <a:cubicBezTo>
                    <a:pt x="38" y="516"/>
                    <a:pt x="48" y="519"/>
                    <a:pt x="61" y="519"/>
                  </a:cubicBezTo>
                  <a:cubicBezTo>
                    <a:pt x="153" y="519"/>
                    <a:pt x="379" y="345"/>
                    <a:pt x="699" y="265"/>
                  </a:cubicBezTo>
                  <a:cubicBezTo>
                    <a:pt x="1064" y="174"/>
                    <a:pt x="1368" y="174"/>
                    <a:pt x="1368" y="113"/>
                  </a:cubicBezTo>
                  <a:cubicBezTo>
                    <a:pt x="1389" y="71"/>
                    <a:pt x="1236" y="0"/>
                    <a:pt x="99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65"/>
            <p:cNvSpPr/>
            <p:nvPr/>
          </p:nvSpPr>
          <p:spPr>
            <a:xfrm>
              <a:off x="7159749" y="3876436"/>
              <a:ext cx="25988" cy="25362"/>
            </a:xfrm>
            <a:custGeom>
              <a:avLst/>
              <a:gdLst/>
              <a:ahLst/>
              <a:cxnLst/>
              <a:rect l="l" t="t" r="r" b="b"/>
              <a:pathLst>
                <a:path w="1703" h="1662" extrusionOk="0">
                  <a:moveTo>
                    <a:pt x="1373" y="222"/>
                  </a:moveTo>
                  <a:cubicBezTo>
                    <a:pt x="1395" y="222"/>
                    <a:pt x="1414" y="226"/>
                    <a:pt x="1429" y="233"/>
                  </a:cubicBezTo>
                  <a:cubicBezTo>
                    <a:pt x="1490" y="294"/>
                    <a:pt x="1459" y="264"/>
                    <a:pt x="1429" y="324"/>
                  </a:cubicBezTo>
                  <a:cubicBezTo>
                    <a:pt x="1399" y="385"/>
                    <a:pt x="1368" y="446"/>
                    <a:pt x="1307" y="476"/>
                  </a:cubicBezTo>
                  <a:cubicBezTo>
                    <a:pt x="1247" y="598"/>
                    <a:pt x="1155" y="689"/>
                    <a:pt x="1064" y="780"/>
                  </a:cubicBezTo>
                  <a:cubicBezTo>
                    <a:pt x="912" y="963"/>
                    <a:pt x="730" y="1115"/>
                    <a:pt x="517" y="1236"/>
                  </a:cubicBezTo>
                  <a:cubicBezTo>
                    <a:pt x="371" y="1334"/>
                    <a:pt x="244" y="1431"/>
                    <a:pt x="106" y="1544"/>
                  </a:cubicBezTo>
                  <a:lnTo>
                    <a:pt x="106" y="1544"/>
                  </a:lnTo>
                  <a:cubicBezTo>
                    <a:pt x="159" y="1441"/>
                    <a:pt x="242" y="1278"/>
                    <a:pt x="365" y="1084"/>
                  </a:cubicBezTo>
                  <a:cubicBezTo>
                    <a:pt x="487" y="902"/>
                    <a:pt x="639" y="719"/>
                    <a:pt x="821" y="567"/>
                  </a:cubicBezTo>
                  <a:cubicBezTo>
                    <a:pt x="912" y="476"/>
                    <a:pt x="1003" y="385"/>
                    <a:pt x="1125" y="324"/>
                  </a:cubicBezTo>
                  <a:cubicBezTo>
                    <a:pt x="1216" y="256"/>
                    <a:pt x="1307" y="222"/>
                    <a:pt x="1373" y="222"/>
                  </a:cubicBezTo>
                  <a:close/>
                  <a:moveTo>
                    <a:pt x="1371" y="0"/>
                  </a:moveTo>
                  <a:cubicBezTo>
                    <a:pt x="1327" y="0"/>
                    <a:pt x="1284" y="8"/>
                    <a:pt x="1247" y="20"/>
                  </a:cubicBezTo>
                  <a:cubicBezTo>
                    <a:pt x="1155" y="51"/>
                    <a:pt x="1095" y="81"/>
                    <a:pt x="1003" y="142"/>
                  </a:cubicBezTo>
                  <a:cubicBezTo>
                    <a:pt x="882" y="233"/>
                    <a:pt x="791" y="324"/>
                    <a:pt x="669" y="416"/>
                  </a:cubicBezTo>
                  <a:cubicBezTo>
                    <a:pt x="487" y="598"/>
                    <a:pt x="335" y="780"/>
                    <a:pt x="213" y="993"/>
                  </a:cubicBezTo>
                  <a:cubicBezTo>
                    <a:pt x="101" y="1189"/>
                    <a:pt x="41" y="1385"/>
                    <a:pt x="32" y="1605"/>
                  </a:cubicBezTo>
                  <a:lnTo>
                    <a:pt x="32" y="1605"/>
                  </a:lnTo>
                  <a:cubicBezTo>
                    <a:pt x="21" y="1614"/>
                    <a:pt x="11" y="1622"/>
                    <a:pt x="0" y="1631"/>
                  </a:cubicBezTo>
                  <a:cubicBezTo>
                    <a:pt x="11" y="1630"/>
                    <a:pt x="21" y="1628"/>
                    <a:pt x="31" y="1627"/>
                  </a:cubicBezTo>
                  <a:lnTo>
                    <a:pt x="31" y="1627"/>
                  </a:lnTo>
                  <a:cubicBezTo>
                    <a:pt x="31" y="1638"/>
                    <a:pt x="31" y="1650"/>
                    <a:pt x="31" y="1662"/>
                  </a:cubicBezTo>
                  <a:cubicBezTo>
                    <a:pt x="38" y="1662"/>
                    <a:pt x="49" y="1647"/>
                    <a:pt x="65" y="1620"/>
                  </a:cubicBezTo>
                  <a:lnTo>
                    <a:pt x="65" y="1620"/>
                  </a:lnTo>
                  <a:cubicBezTo>
                    <a:pt x="261" y="1582"/>
                    <a:pt x="474" y="1498"/>
                    <a:pt x="639" y="1388"/>
                  </a:cubicBezTo>
                  <a:cubicBezTo>
                    <a:pt x="851" y="1267"/>
                    <a:pt x="1034" y="1115"/>
                    <a:pt x="1216" y="932"/>
                  </a:cubicBezTo>
                  <a:cubicBezTo>
                    <a:pt x="1338" y="841"/>
                    <a:pt x="1429" y="719"/>
                    <a:pt x="1520" y="628"/>
                  </a:cubicBezTo>
                  <a:cubicBezTo>
                    <a:pt x="1581" y="567"/>
                    <a:pt x="1611" y="476"/>
                    <a:pt x="1642" y="385"/>
                  </a:cubicBezTo>
                  <a:cubicBezTo>
                    <a:pt x="1703" y="294"/>
                    <a:pt x="1672" y="142"/>
                    <a:pt x="1551" y="51"/>
                  </a:cubicBezTo>
                  <a:cubicBezTo>
                    <a:pt x="1497" y="15"/>
                    <a:pt x="1433" y="0"/>
                    <a:pt x="137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65"/>
            <p:cNvSpPr/>
            <p:nvPr/>
          </p:nvSpPr>
          <p:spPr>
            <a:xfrm>
              <a:off x="7139804" y="3873841"/>
              <a:ext cx="22737" cy="28429"/>
            </a:xfrm>
            <a:custGeom>
              <a:avLst/>
              <a:gdLst/>
              <a:ahLst/>
              <a:cxnLst/>
              <a:rect l="l" t="t" r="r" b="b"/>
              <a:pathLst>
                <a:path w="1490" h="1863" extrusionOk="0">
                  <a:moveTo>
                    <a:pt x="306" y="0"/>
                  </a:moveTo>
                  <a:cubicBezTo>
                    <a:pt x="275" y="0"/>
                    <a:pt x="244" y="3"/>
                    <a:pt x="213" y="8"/>
                  </a:cubicBezTo>
                  <a:cubicBezTo>
                    <a:pt x="92" y="69"/>
                    <a:pt x="31" y="160"/>
                    <a:pt x="0" y="282"/>
                  </a:cubicBezTo>
                  <a:cubicBezTo>
                    <a:pt x="0" y="373"/>
                    <a:pt x="0" y="464"/>
                    <a:pt x="0" y="555"/>
                  </a:cubicBezTo>
                  <a:cubicBezTo>
                    <a:pt x="31" y="707"/>
                    <a:pt x="92" y="829"/>
                    <a:pt x="183" y="981"/>
                  </a:cubicBezTo>
                  <a:cubicBezTo>
                    <a:pt x="274" y="1193"/>
                    <a:pt x="456" y="1376"/>
                    <a:pt x="669" y="1528"/>
                  </a:cubicBezTo>
                  <a:cubicBezTo>
                    <a:pt x="933" y="1690"/>
                    <a:pt x="1128" y="1730"/>
                    <a:pt x="1230" y="1730"/>
                  </a:cubicBezTo>
                  <a:cubicBezTo>
                    <a:pt x="1280" y="1730"/>
                    <a:pt x="1307" y="1720"/>
                    <a:pt x="1307" y="1710"/>
                  </a:cubicBezTo>
                  <a:cubicBezTo>
                    <a:pt x="1125" y="1619"/>
                    <a:pt x="943" y="1528"/>
                    <a:pt x="760" y="1406"/>
                  </a:cubicBezTo>
                  <a:cubicBezTo>
                    <a:pt x="608" y="1254"/>
                    <a:pt x="456" y="1072"/>
                    <a:pt x="365" y="889"/>
                  </a:cubicBezTo>
                  <a:cubicBezTo>
                    <a:pt x="304" y="768"/>
                    <a:pt x="244" y="616"/>
                    <a:pt x="244" y="494"/>
                  </a:cubicBezTo>
                  <a:cubicBezTo>
                    <a:pt x="213" y="342"/>
                    <a:pt x="244" y="221"/>
                    <a:pt x="274" y="221"/>
                  </a:cubicBezTo>
                  <a:cubicBezTo>
                    <a:pt x="396" y="221"/>
                    <a:pt x="487" y="251"/>
                    <a:pt x="578" y="342"/>
                  </a:cubicBezTo>
                  <a:cubicBezTo>
                    <a:pt x="669" y="434"/>
                    <a:pt x="760" y="525"/>
                    <a:pt x="851" y="646"/>
                  </a:cubicBezTo>
                  <a:cubicBezTo>
                    <a:pt x="1003" y="798"/>
                    <a:pt x="1095" y="1011"/>
                    <a:pt x="1186" y="1224"/>
                  </a:cubicBezTo>
                  <a:cubicBezTo>
                    <a:pt x="1368" y="1589"/>
                    <a:pt x="1399" y="1862"/>
                    <a:pt x="1429" y="1862"/>
                  </a:cubicBezTo>
                  <a:cubicBezTo>
                    <a:pt x="1490" y="1619"/>
                    <a:pt x="1459" y="1376"/>
                    <a:pt x="1368" y="1163"/>
                  </a:cubicBezTo>
                  <a:cubicBezTo>
                    <a:pt x="1277" y="950"/>
                    <a:pt x="1186" y="707"/>
                    <a:pt x="1034" y="525"/>
                  </a:cubicBezTo>
                  <a:cubicBezTo>
                    <a:pt x="943" y="403"/>
                    <a:pt x="851" y="282"/>
                    <a:pt x="730" y="190"/>
                  </a:cubicBezTo>
                  <a:cubicBezTo>
                    <a:pt x="629" y="64"/>
                    <a:pt x="464" y="0"/>
                    <a:pt x="30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6" name="Google Shape;2356;p65"/>
            <p:cNvSpPr/>
            <p:nvPr/>
          </p:nvSpPr>
          <p:spPr>
            <a:xfrm>
              <a:off x="7272002" y="3793711"/>
              <a:ext cx="198075" cy="224505"/>
            </a:xfrm>
            <a:custGeom>
              <a:avLst/>
              <a:gdLst/>
              <a:ahLst/>
              <a:cxnLst/>
              <a:rect l="l" t="t" r="r" b="b"/>
              <a:pathLst>
                <a:path w="12980" h="14712" extrusionOk="0">
                  <a:moveTo>
                    <a:pt x="9362" y="1"/>
                  </a:moveTo>
                  <a:lnTo>
                    <a:pt x="3070" y="2280"/>
                  </a:lnTo>
                  <a:lnTo>
                    <a:pt x="5654" y="8694"/>
                  </a:lnTo>
                  <a:cubicBezTo>
                    <a:pt x="5654" y="8694"/>
                    <a:pt x="0" y="13466"/>
                    <a:pt x="365" y="14712"/>
                  </a:cubicBezTo>
                  <a:lnTo>
                    <a:pt x="12979" y="10153"/>
                  </a:lnTo>
                  <a:lnTo>
                    <a:pt x="9362" y="1"/>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7" name="Google Shape;2357;p65"/>
            <p:cNvSpPr/>
            <p:nvPr/>
          </p:nvSpPr>
          <p:spPr>
            <a:xfrm>
              <a:off x="7407434" y="3896182"/>
              <a:ext cx="16710" cy="15870"/>
            </a:xfrm>
            <a:custGeom>
              <a:avLst/>
              <a:gdLst/>
              <a:ahLst/>
              <a:cxnLst/>
              <a:rect l="l" t="t" r="r" b="b"/>
              <a:pathLst>
                <a:path w="1095" h="1040" extrusionOk="0">
                  <a:moveTo>
                    <a:pt x="510" y="1"/>
                  </a:moveTo>
                  <a:cubicBezTo>
                    <a:pt x="249" y="1"/>
                    <a:pt x="1" y="289"/>
                    <a:pt x="1" y="550"/>
                  </a:cubicBezTo>
                  <a:cubicBezTo>
                    <a:pt x="58" y="835"/>
                    <a:pt x="274" y="1039"/>
                    <a:pt x="551" y="1039"/>
                  </a:cubicBezTo>
                  <a:cubicBezTo>
                    <a:pt x="570" y="1039"/>
                    <a:pt x="589" y="1038"/>
                    <a:pt x="609" y="1036"/>
                  </a:cubicBezTo>
                  <a:cubicBezTo>
                    <a:pt x="882" y="1006"/>
                    <a:pt x="1095" y="763"/>
                    <a:pt x="1065" y="459"/>
                  </a:cubicBezTo>
                  <a:cubicBezTo>
                    <a:pt x="1004" y="185"/>
                    <a:pt x="761" y="3"/>
                    <a:pt x="487" y="3"/>
                  </a:cubicBezTo>
                  <a:lnTo>
                    <a:pt x="548" y="3"/>
                  </a:lnTo>
                  <a:cubicBezTo>
                    <a:pt x="535" y="2"/>
                    <a:pt x="522" y="1"/>
                    <a:pt x="510" y="1"/>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65"/>
            <p:cNvSpPr/>
            <p:nvPr/>
          </p:nvSpPr>
          <p:spPr>
            <a:xfrm>
              <a:off x="7274779" y="3932867"/>
              <a:ext cx="195297" cy="84891"/>
            </a:xfrm>
            <a:custGeom>
              <a:avLst/>
              <a:gdLst/>
              <a:ahLst/>
              <a:cxnLst/>
              <a:rect l="l" t="t" r="r" b="b"/>
              <a:pathLst>
                <a:path w="12798" h="5563" extrusionOk="0">
                  <a:moveTo>
                    <a:pt x="12402" y="0"/>
                  </a:moveTo>
                  <a:lnTo>
                    <a:pt x="487" y="4742"/>
                  </a:lnTo>
                  <a:cubicBezTo>
                    <a:pt x="487" y="4742"/>
                    <a:pt x="1" y="5198"/>
                    <a:pt x="213" y="5563"/>
                  </a:cubicBezTo>
                  <a:lnTo>
                    <a:pt x="12797" y="1003"/>
                  </a:lnTo>
                  <a:lnTo>
                    <a:pt x="12402"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65"/>
            <p:cNvSpPr/>
            <p:nvPr/>
          </p:nvSpPr>
          <p:spPr>
            <a:xfrm>
              <a:off x="7354650" y="3923665"/>
              <a:ext cx="22188" cy="7523"/>
            </a:xfrm>
            <a:custGeom>
              <a:avLst/>
              <a:gdLst/>
              <a:ahLst/>
              <a:cxnLst/>
              <a:rect l="l" t="t" r="r" b="b"/>
              <a:pathLst>
                <a:path w="1454" h="493" extrusionOk="0">
                  <a:moveTo>
                    <a:pt x="535" y="1"/>
                  </a:moveTo>
                  <a:cubicBezTo>
                    <a:pt x="213" y="1"/>
                    <a:pt x="0" y="129"/>
                    <a:pt x="25" y="178"/>
                  </a:cubicBezTo>
                  <a:cubicBezTo>
                    <a:pt x="34" y="196"/>
                    <a:pt x="67" y="200"/>
                    <a:pt x="119" y="200"/>
                  </a:cubicBezTo>
                  <a:cubicBezTo>
                    <a:pt x="174" y="200"/>
                    <a:pt x="249" y="195"/>
                    <a:pt x="339" y="195"/>
                  </a:cubicBezTo>
                  <a:cubicBezTo>
                    <a:pt x="450" y="195"/>
                    <a:pt x="583" y="203"/>
                    <a:pt x="724" y="238"/>
                  </a:cubicBezTo>
                  <a:cubicBezTo>
                    <a:pt x="1071" y="319"/>
                    <a:pt x="1301" y="492"/>
                    <a:pt x="1393" y="492"/>
                  </a:cubicBezTo>
                  <a:cubicBezTo>
                    <a:pt x="1406" y="492"/>
                    <a:pt x="1416" y="489"/>
                    <a:pt x="1423" y="482"/>
                  </a:cubicBezTo>
                  <a:cubicBezTo>
                    <a:pt x="1454" y="451"/>
                    <a:pt x="1241" y="117"/>
                    <a:pt x="785" y="26"/>
                  </a:cubicBezTo>
                  <a:cubicBezTo>
                    <a:pt x="697" y="8"/>
                    <a:pt x="613" y="1"/>
                    <a:pt x="53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65"/>
            <p:cNvSpPr/>
            <p:nvPr/>
          </p:nvSpPr>
          <p:spPr>
            <a:xfrm>
              <a:off x="7337605" y="3940848"/>
              <a:ext cx="18358" cy="11552"/>
            </a:xfrm>
            <a:custGeom>
              <a:avLst/>
              <a:gdLst/>
              <a:ahLst/>
              <a:cxnLst/>
              <a:rect l="l" t="t" r="r" b="b"/>
              <a:pathLst>
                <a:path w="1203" h="757" extrusionOk="0">
                  <a:moveTo>
                    <a:pt x="262" y="0"/>
                  </a:moveTo>
                  <a:cubicBezTo>
                    <a:pt x="102" y="0"/>
                    <a:pt x="1" y="52"/>
                    <a:pt x="17" y="85"/>
                  </a:cubicBezTo>
                  <a:cubicBezTo>
                    <a:pt x="17" y="146"/>
                    <a:pt x="321" y="146"/>
                    <a:pt x="625" y="328"/>
                  </a:cubicBezTo>
                  <a:cubicBezTo>
                    <a:pt x="913" y="501"/>
                    <a:pt x="1065" y="756"/>
                    <a:pt x="1132" y="756"/>
                  </a:cubicBezTo>
                  <a:cubicBezTo>
                    <a:pt x="1135" y="756"/>
                    <a:pt x="1139" y="755"/>
                    <a:pt x="1142" y="754"/>
                  </a:cubicBezTo>
                  <a:cubicBezTo>
                    <a:pt x="1203" y="723"/>
                    <a:pt x="1112" y="359"/>
                    <a:pt x="747" y="146"/>
                  </a:cubicBezTo>
                  <a:cubicBezTo>
                    <a:pt x="568" y="36"/>
                    <a:pt x="395" y="0"/>
                    <a:pt x="26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65"/>
            <p:cNvSpPr/>
            <p:nvPr/>
          </p:nvSpPr>
          <p:spPr>
            <a:xfrm>
              <a:off x="7321627" y="3956581"/>
              <a:ext cx="14390" cy="13871"/>
            </a:xfrm>
            <a:custGeom>
              <a:avLst/>
              <a:gdLst/>
              <a:ahLst/>
              <a:cxnLst/>
              <a:rect l="l" t="t" r="r" b="b"/>
              <a:pathLst>
                <a:path w="943" h="909" extrusionOk="0">
                  <a:moveTo>
                    <a:pt x="85" y="0"/>
                  </a:moveTo>
                  <a:cubicBezTo>
                    <a:pt x="39" y="0"/>
                    <a:pt x="9" y="10"/>
                    <a:pt x="0" y="27"/>
                  </a:cubicBezTo>
                  <a:cubicBezTo>
                    <a:pt x="0" y="88"/>
                    <a:pt x="244" y="209"/>
                    <a:pt x="487" y="422"/>
                  </a:cubicBezTo>
                  <a:cubicBezTo>
                    <a:pt x="700" y="665"/>
                    <a:pt x="821" y="908"/>
                    <a:pt x="882" y="908"/>
                  </a:cubicBezTo>
                  <a:cubicBezTo>
                    <a:pt x="943" y="908"/>
                    <a:pt x="912" y="544"/>
                    <a:pt x="639" y="270"/>
                  </a:cubicBezTo>
                  <a:cubicBezTo>
                    <a:pt x="440" y="71"/>
                    <a:pt x="208" y="0"/>
                    <a:pt x="8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65"/>
            <p:cNvSpPr/>
            <p:nvPr/>
          </p:nvSpPr>
          <p:spPr>
            <a:xfrm>
              <a:off x="7347600" y="3895419"/>
              <a:ext cx="21349" cy="7828"/>
            </a:xfrm>
            <a:custGeom>
              <a:avLst/>
              <a:gdLst/>
              <a:ahLst/>
              <a:cxnLst/>
              <a:rect l="l" t="t" r="r" b="b"/>
              <a:pathLst>
                <a:path w="1399" h="513" extrusionOk="0">
                  <a:moveTo>
                    <a:pt x="1001" y="1"/>
                  </a:moveTo>
                  <a:cubicBezTo>
                    <a:pt x="894" y="1"/>
                    <a:pt x="771" y="15"/>
                    <a:pt x="639" y="53"/>
                  </a:cubicBezTo>
                  <a:cubicBezTo>
                    <a:pt x="183" y="175"/>
                    <a:pt x="1" y="479"/>
                    <a:pt x="61" y="509"/>
                  </a:cubicBezTo>
                  <a:cubicBezTo>
                    <a:pt x="64" y="511"/>
                    <a:pt x="67" y="512"/>
                    <a:pt x="72" y="512"/>
                  </a:cubicBezTo>
                  <a:cubicBezTo>
                    <a:pt x="133" y="512"/>
                    <a:pt x="391" y="350"/>
                    <a:pt x="700" y="266"/>
                  </a:cubicBezTo>
                  <a:cubicBezTo>
                    <a:pt x="1064" y="144"/>
                    <a:pt x="1368" y="175"/>
                    <a:pt x="1399" y="114"/>
                  </a:cubicBezTo>
                  <a:cubicBezTo>
                    <a:pt x="1399" y="72"/>
                    <a:pt x="1240" y="1"/>
                    <a:pt x="10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3" name="Google Shape;2363;p65"/>
            <p:cNvSpPr/>
            <p:nvPr/>
          </p:nvSpPr>
          <p:spPr>
            <a:xfrm>
              <a:off x="7340641" y="3858475"/>
              <a:ext cx="25988" cy="25240"/>
            </a:xfrm>
            <a:custGeom>
              <a:avLst/>
              <a:gdLst/>
              <a:ahLst/>
              <a:cxnLst/>
              <a:rect l="l" t="t" r="r" b="b"/>
              <a:pathLst>
                <a:path w="1703" h="1654" extrusionOk="0">
                  <a:moveTo>
                    <a:pt x="1371" y="231"/>
                  </a:moveTo>
                  <a:cubicBezTo>
                    <a:pt x="1393" y="231"/>
                    <a:pt x="1412" y="238"/>
                    <a:pt x="1429" y="255"/>
                  </a:cubicBezTo>
                  <a:cubicBezTo>
                    <a:pt x="1490" y="285"/>
                    <a:pt x="1460" y="285"/>
                    <a:pt x="1429" y="316"/>
                  </a:cubicBezTo>
                  <a:cubicBezTo>
                    <a:pt x="1399" y="377"/>
                    <a:pt x="1369" y="437"/>
                    <a:pt x="1338" y="498"/>
                  </a:cubicBezTo>
                  <a:cubicBezTo>
                    <a:pt x="1247" y="589"/>
                    <a:pt x="1156" y="711"/>
                    <a:pt x="1065" y="802"/>
                  </a:cubicBezTo>
                  <a:cubicBezTo>
                    <a:pt x="913" y="954"/>
                    <a:pt x="730" y="1106"/>
                    <a:pt x="548" y="1258"/>
                  </a:cubicBezTo>
                  <a:cubicBezTo>
                    <a:pt x="406" y="1352"/>
                    <a:pt x="265" y="1447"/>
                    <a:pt x="124" y="1541"/>
                  </a:cubicBezTo>
                  <a:lnTo>
                    <a:pt x="124" y="1541"/>
                  </a:lnTo>
                  <a:cubicBezTo>
                    <a:pt x="168" y="1441"/>
                    <a:pt x="241" y="1284"/>
                    <a:pt x="365" y="1106"/>
                  </a:cubicBezTo>
                  <a:cubicBezTo>
                    <a:pt x="517" y="893"/>
                    <a:pt x="639" y="741"/>
                    <a:pt x="821" y="559"/>
                  </a:cubicBezTo>
                  <a:cubicBezTo>
                    <a:pt x="913" y="498"/>
                    <a:pt x="1034" y="407"/>
                    <a:pt x="1156" y="346"/>
                  </a:cubicBezTo>
                  <a:cubicBezTo>
                    <a:pt x="1243" y="281"/>
                    <a:pt x="1315" y="231"/>
                    <a:pt x="1371" y="231"/>
                  </a:cubicBezTo>
                  <a:close/>
                  <a:moveTo>
                    <a:pt x="1344" y="0"/>
                  </a:moveTo>
                  <a:cubicBezTo>
                    <a:pt x="1312" y="0"/>
                    <a:pt x="1280" y="4"/>
                    <a:pt x="1247" y="12"/>
                  </a:cubicBezTo>
                  <a:cubicBezTo>
                    <a:pt x="1156" y="42"/>
                    <a:pt x="1095" y="103"/>
                    <a:pt x="1034" y="134"/>
                  </a:cubicBezTo>
                  <a:cubicBezTo>
                    <a:pt x="913" y="225"/>
                    <a:pt x="791" y="316"/>
                    <a:pt x="669" y="407"/>
                  </a:cubicBezTo>
                  <a:cubicBezTo>
                    <a:pt x="517" y="589"/>
                    <a:pt x="365" y="802"/>
                    <a:pt x="244" y="1015"/>
                  </a:cubicBezTo>
                  <a:cubicBezTo>
                    <a:pt x="136" y="1177"/>
                    <a:pt x="76" y="1387"/>
                    <a:pt x="64" y="1581"/>
                  </a:cubicBezTo>
                  <a:lnTo>
                    <a:pt x="64" y="1581"/>
                  </a:lnTo>
                  <a:cubicBezTo>
                    <a:pt x="43" y="1595"/>
                    <a:pt x="22" y="1609"/>
                    <a:pt x="1" y="1623"/>
                  </a:cubicBezTo>
                  <a:cubicBezTo>
                    <a:pt x="21" y="1620"/>
                    <a:pt x="42" y="1618"/>
                    <a:pt x="62" y="1614"/>
                  </a:cubicBezTo>
                  <a:lnTo>
                    <a:pt x="62" y="1614"/>
                  </a:lnTo>
                  <a:cubicBezTo>
                    <a:pt x="62" y="1627"/>
                    <a:pt x="62" y="1640"/>
                    <a:pt x="62" y="1653"/>
                  </a:cubicBezTo>
                  <a:cubicBezTo>
                    <a:pt x="69" y="1653"/>
                    <a:pt x="79" y="1638"/>
                    <a:pt x="92" y="1610"/>
                  </a:cubicBezTo>
                  <a:lnTo>
                    <a:pt x="92" y="1610"/>
                  </a:lnTo>
                  <a:cubicBezTo>
                    <a:pt x="298" y="1576"/>
                    <a:pt x="480" y="1512"/>
                    <a:pt x="639" y="1380"/>
                  </a:cubicBezTo>
                  <a:cubicBezTo>
                    <a:pt x="852" y="1258"/>
                    <a:pt x="1065" y="1106"/>
                    <a:pt x="1217" y="954"/>
                  </a:cubicBezTo>
                  <a:cubicBezTo>
                    <a:pt x="1338" y="833"/>
                    <a:pt x="1429" y="741"/>
                    <a:pt x="1520" y="620"/>
                  </a:cubicBezTo>
                  <a:cubicBezTo>
                    <a:pt x="1581" y="559"/>
                    <a:pt x="1642" y="498"/>
                    <a:pt x="1672" y="407"/>
                  </a:cubicBezTo>
                  <a:cubicBezTo>
                    <a:pt x="1703" y="285"/>
                    <a:pt x="1672" y="134"/>
                    <a:pt x="1581" y="73"/>
                  </a:cubicBezTo>
                  <a:cubicBezTo>
                    <a:pt x="1515" y="28"/>
                    <a:pt x="1431" y="0"/>
                    <a:pt x="134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4" name="Google Shape;2364;p65"/>
            <p:cNvSpPr/>
            <p:nvPr/>
          </p:nvSpPr>
          <p:spPr>
            <a:xfrm>
              <a:off x="7320696" y="3856216"/>
              <a:ext cx="22753" cy="27956"/>
            </a:xfrm>
            <a:custGeom>
              <a:avLst/>
              <a:gdLst/>
              <a:ahLst/>
              <a:cxnLst/>
              <a:rect l="l" t="t" r="r" b="b"/>
              <a:pathLst>
                <a:path w="1491" h="1832" extrusionOk="0">
                  <a:moveTo>
                    <a:pt x="320" y="0"/>
                  </a:moveTo>
                  <a:cubicBezTo>
                    <a:pt x="286" y="0"/>
                    <a:pt x="250" y="3"/>
                    <a:pt x="213" y="8"/>
                  </a:cubicBezTo>
                  <a:cubicBezTo>
                    <a:pt x="122" y="38"/>
                    <a:pt x="31" y="160"/>
                    <a:pt x="31" y="282"/>
                  </a:cubicBezTo>
                  <a:cubicBezTo>
                    <a:pt x="1" y="342"/>
                    <a:pt x="1" y="433"/>
                    <a:pt x="31" y="525"/>
                  </a:cubicBezTo>
                  <a:cubicBezTo>
                    <a:pt x="61" y="677"/>
                    <a:pt x="92" y="829"/>
                    <a:pt x="183" y="950"/>
                  </a:cubicBezTo>
                  <a:cubicBezTo>
                    <a:pt x="305" y="1163"/>
                    <a:pt x="487" y="1376"/>
                    <a:pt x="700" y="1497"/>
                  </a:cubicBezTo>
                  <a:cubicBezTo>
                    <a:pt x="992" y="1692"/>
                    <a:pt x="1225" y="1711"/>
                    <a:pt x="1307" y="1711"/>
                  </a:cubicBezTo>
                  <a:cubicBezTo>
                    <a:pt x="1327" y="1711"/>
                    <a:pt x="1338" y="1710"/>
                    <a:pt x="1338" y="1710"/>
                  </a:cubicBezTo>
                  <a:cubicBezTo>
                    <a:pt x="1125" y="1619"/>
                    <a:pt x="943" y="1497"/>
                    <a:pt x="791" y="1376"/>
                  </a:cubicBezTo>
                  <a:cubicBezTo>
                    <a:pt x="609" y="1224"/>
                    <a:pt x="457" y="1041"/>
                    <a:pt x="365" y="859"/>
                  </a:cubicBezTo>
                  <a:cubicBezTo>
                    <a:pt x="305" y="737"/>
                    <a:pt x="274" y="616"/>
                    <a:pt x="244" y="464"/>
                  </a:cubicBezTo>
                  <a:cubicBezTo>
                    <a:pt x="213" y="342"/>
                    <a:pt x="244" y="190"/>
                    <a:pt x="274" y="190"/>
                  </a:cubicBezTo>
                  <a:cubicBezTo>
                    <a:pt x="396" y="190"/>
                    <a:pt x="517" y="251"/>
                    <a:pt x="578" y="342"/>
                  </a:cubicBezTo>
                  <a:cubicBezTo>
                    <a:pt x="669" y="403"/>
                    <a:pt x="761" y="525"/>
                    <a:pt x="852" y="616"/>
                  </a:cubicBezTo>
                  <a:cubicBezTo>
                    <a:pt x="1004" y="798"/>
                    <a:pt x="1125" y="981"/>
                    <a:pt x="1217" y="1193"/>
                  </a:cubicBezTo>
                  <a:cubicBezTo>
                    <a:pt x="1369" y="1589"/>
                    <a:pt x="1399" y="1832"/>
                    <a:pt x="1429" y="1832"/>
                  </a:cubicBezTo>
                  <a:cubicBezTo>
                    <a:pt x="1490" y="1619"/>
                    <a:pt x="1460" y="1376"/>
                    <a:pt x="1369" y="1163"/>
                  </a:cubicBezTo>
                  <a:cubicBezTo>
                    <a:pt x="1308" y="920"/>
                    <a:pt x="1186" y="707"/>
                    <a:pt x="1034" y="494"/>
                  </a:cubicBezTo>
                  <a:cubicBezTo>
                    <a:pt x="943" y="373"/>
                    <a:pt x="852" y="282"/>
                    <a:pt x="730" y="160"/>
                  </a:cubicBezTo>
                  <a:cubicBezTo>
                    <a:pt x="629" y="59"/>
                    <a:pt x="487" y="0"/>
                    <a:pt x="32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5" name="Google Shape;2365;p65"/>
            <p:cNvSpPr/>
            <p:nvPr/>
          </p:nvSpPr>
          <p:spPr>
            <a:xfrm>
              <a:off x="7266432" y="2499144"/>
              <a:ext cx="195282" cy="286201"/>
            </a:xfrm>
            <a:custGeom>
              <a:avLst/>
              <a:gdLst/>
              <a:ahLst/>
              <a:cxnLst/>
              <a:rect l="l" t="t" r="r" b="b"/>
              <a:pathLst>
                <a:path w="12797" h="18755" extrusionOk="0">
                  <a:moveTo>
                    <a:pt x="2402" y="1"/>
                  </a:moveTo>
                  <a:cubicBezTo>
                    <a:pt x="2402" y="1"/>
                    <a:pt x="0" y="10943"/>
                    <a:pt x="92" y="12463"/>
                  </a:cubicBezTo>
                  <a:cubicBezTo>
                    <a:pt x="213" y="14803"/>
                    <a:pt x="3891" y="15198"/>
                    <a:pt x="3891" y="15198"/>
                  </a:cubicBezTo>
                  <a:lnTo>
                    <a:pt x="5411" y="18755"/>
                  </a:lnTo>
                  <a:lnTo>
                    <a:pt x="12797" y="18511"/>
                  </a:lnTo>
                  <a:lnTo>
                    <a:pt x="10943" y="13952"/>
                  </a:lnTo>
                  <a:lnTo>
                    <a:pt x="12128" y="4074"/>
                  </a:lnTo>
                  <a:lnTo>
                    <a:pt x="2402" y="1"/>
                  </a:ln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65"/>
            <p:cNvSpPr/>
            <p:nvPr/>
          </p:nvSpPr>
          <p:spPr>
            <a:xfrm>
              <a:off x="7262724" y="2463604"/>
              <a:ext cx="229144" cy="278312"/>
            </a:xfrm>
            <a:custGeom>
              <a:avLst/>
              <a:gdLst/>
              <a:ahLst/>
              <a:cxnLst/>
              <a:rect l="l" t="t" r="r" b="b"/>
              <a:pathLst>
                <a:path w="15016" h="18238" extrusionOk="0">
                  <a:moveTo>
                    <a:pt x="10335" y="17953"/>
                  </a:moveTo>
                  <a:lnTo>
                    <a:pt x="10291" y="17976"/>
                  </a:lnTo>
                  <a:lnTo>
                    <a:pt x="10291" y="17976"/>
                  </a:lnTo>
                  <a:cubicBezTo>
                    <a:pt x="10306" y="17969"/>
                    <a:pt x="10320" y="17961"/>
                    <a:pt x="10335" y="17953"/>
                  </a:cubicBezTo>
                  <a:close/>
                  <a:moveTo>
                    <a:pt x="3558" y="0"/>
                  </a:moveTo>
                  <a:cubicBezTo>
                    <a:pt x="2826" y="0"/>
                    <a:pt x="2121" y="423"/>
                    <a:pt x="1794" y="1144"/>
                  </a:cubicBezTo>
                  <a:cubicBezTo>
                    <a:pt x="1794" y="1144"/>
                    <a:pt x="547" y="1722"/>
                    <a:pt x="274" y="2846"/>
                  </a:cubicBezTo>
                  <a:lnTo>
                    <a:pt x="274" y="2877"/>
                  </a:lnTo>
                  <a:cubicBezTo>
                    <a:pt x="0" y="4032"/>
                    <a:pt x="517" y="5247"/>
                    <a:pt x="1550" y="5855"/>
                  </a:cubicBezTo>
                  <a:lnTo>
                    <a:pt x="1915" y="6068"/>
                  </a:lnTo>
                  <a:cubicBezTo>
                    <a:pt x="2280" y="6251"/>
                    <a:pt x="2614" y="6494"/>
                    <a:pt x="2857" y="6828"/>
                  </a:cubicBezTo>
                  <a:cubicBezTo>
                    <a:pt x="3192" y="7345"/>
                    <a:pt x="3131" y="8013"/>
                    <a:pt x="2979" y="8591"/>
                  </a:cubicBezTo>
                  <a:cubicBezTo>
                    <a:pt x="2766" y="9169"/>
                    <a:pt x="2675" y="9776"/>
                    <a:pt x="2705" y="10384"/>
                  </a:cubicBezTo>
                  <a:cubicBezTo>
                    <a:pt x="2736" y="10597"/>
                    <a:pt x="2857" y="10840"/>
                    <a:pt x="3070" y="10840"/>
                  </a:cubicBezTo>
                  <a:cubicBezTo>
                    <a:pt x="3253" y="10810"/>
                    <a:pt x="3374" y="10476"/>
                    <a:pt x="3435" y="10263"/>
                  </a:cubicBezTo>
                  <a:cubicBezTo>
                    <a:pt x="3569" y="9823"/>
                    <a:pt x="4027" y="9528"/>
                    <a:pt x="4477" y="9528"/>
                  </a:cubicBezTo>
                  <a:cubicBezTo>
                    <a:pt x="4743" y="9528"/>
                    <a:pt x="5006" y="9631"/>
                    <a:pt x="5198" y="9868"/>
                  </a:cubicBezTo>
                  <a:cubicBezTo>
                    <a:pt x="5532" y="10263"/>
                    <a:pt x="5563" y="10840"/>
                    <a:pt x="5228" y="11235"/>
                  </a:cubicBezTo>
                  <a:cubicBezTo>
                    <a:pt x="4894" y="11691"/>
                    <a:pt x="4316" y="11965"/>
                    <a:pt x="4104" y="12482"/>
                  </a:cubicBezTo>
                  <a:cubicBezTo>
                    <a:pt x="3709" y="13363"/>
                    <a:pt x="4651" y="14397"/>
                    <a:pt x="4955" y="15004"/>
                  </a:cubicBezTo>
                  <a:cubicBezTo>
                    <a:pt x="5046" y="15217"/>
                    <a:pt x="5198" y="15400"/>
                    <a:pt x="5319" y="15582"/>
                  </a:cubicBezTo>
                  <a:cubicBezTo>
                    <a:pt x="6049" y="16494"/>
                    <a:pt x="6930" y="17284"/>
                    <a:pt x="7903" y="17831"/>
                  </a:cubicBezTo>
                  <a:cubicBezTo>
                    <a:pt x="8304" y="18099"/>
                    <a:pt x="8770" y="18237"/>
                    <a:pt x="9234" y="18237"/>
                  </a:cubicBezTo>
                  <a:cubicBezTo>
                    <a:pt x="9528" y="18237"/>
                    <a:pt x="9821" y="18182"/>
                    <a:pt x="10098" y="18068"/>
                  </a:cubicBezTo>
                  <a:lnTo>
                    <a:pt x="10098" y="18068"/>
                  </a:lnTo>
                  <a:cubicBezTo>
                    <a:pt x="10066" y="18090"/>
                    <a:pt x="10034" y="18112"/>
                    <a:pt x="10000" y="18135"/>
                  </a:cubicBezTo>
                  <a:lnTo>
                    <a:pt x="10291" y="17976"/>
                  </a:lnTo>
                  <a:lnTo>
                    <a:pt x="10291" y="17976"/>
                  </a:lnTo>
                  <a:cubicBezTo>
                    <a:pt x="10228" y="18010"/>
                    <a:pt x="10163" y="18041"/>
                    <a:pt x="10098" y="18068"/>
                  </a:cubicBezTo>
                  <a:lnTo>
                    <a:pt x="10098" y="18068"/>
                  </a:lnTo>
                  <a:cubicBezTo>
                    <a:pt x="10914" y="17497"/>
                    <a:pt x="11322" y="17096"/>
                    <a:pt x="11703" y="16159"/>
                  </a:cubicBezTo>
                  <a:cubicBezTo>
                    <a:pt x="12098" y="15187"/>
                    <a:pt x="12341" y="14153"/>
                    <a:pt x="12766" y="13181"/>
                  </a:cubicBezTo>
                  <a:cubicBezTo>
                    <a:pt x="13192" y="12208"/>
                    <a:pt x="13921" y="11266"/>
                    <a:pt x="14347" y="10263"/>
                  </a:cubicBezTo>
                  <a:cubicBezTo>
                    <a:pt x="14773" y="9229"/>
                    <a:pt x="15016" y="8044"/>
                    <a:pt x="14590" y="7041"/>
                  </a:cubicBezTo>
                  <a:cubicBezTo>
                    <a:pt x="14590" y="7041"/>
                    <a:pt x="14438" y="5734"/>
                    <a:pt x="12675" y="5247"/>
                  </a:cubicBezTo>
                  <a:cubicBezTo>
                    <a:pt x="12675" y="5247"/>
                    <a:pt x="11703" y="2481"/>
                    <a:pt x="9423" y="2238"/>
                  </a:cubicBezTo>
                  <a:cubicBezTo>
                    <a:pt x="6323" y="1874"/>
                    <a:pt x="6444" y="962"/>
                    <a:pt x="4408" y="202"/>
                  </a:cubicBezTo>
                  <a:cubicBezTo>
                    <a:pt x="4134" y="65"/>
                    <a:pt x="3844" y="0"/>
                    <a:pt x="355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65"/>
            <p:cNvSpPr/>
            <p:nvPr/>
          </p:nvSpPr>
          <p:spPr>
            <a:xfrm>
              <a:off x="6870771" y="2809029"/>
              <a:ext cx="189728" cy="188293"/>
            </a:xfrm>
            <a:custGeom>
              <a:avLst/>
              <a:gdLst/>
              <a:ahLst/>
              <a:cxnLst/>
              <a:rect l="l" t="t" r="r" b="b"/>
              <a:pathLst>
                <a:path w="12433" h="12339" extrusionOk="0">
                  <a:moveTo>
                    <a:pt x="7185" y="0"/>
                  </a:moveTo>
                  <a:cubicBezTo>
                    <a:pt x="7119" y="0"/>
                    <a:pt x="7052" y="18"/>
                    <a:pt x="6992" y="59"/>
                  </a:cubicBezTo>
                  <a:cubicBezTo>
                    <a:pt x="6718" y="302"/>
                    <a:pt x="6293" y="1366"/>
                    <a:pt x="6536" y="2551"/>
                  </a:cubicBezTo>
                  <a:cubicBezTo>
                    <a:pt x="6565" y="2838"/>
                    <a:pt x="6323" y="3070"/>
                    <a:pt x="6040" y="3070"/>
                  </a:cubicBezTo>
                  <a:cubicBezTo>
                    <a:pt x="6023" y="3070"/>
                    <a:pt x="6006" y="3069"/>
                    <a:pt x="5989" y="3068"/>
                  </a:cubicBezTo>
                  <a:cubicBezTo>
                    <a:pt x="5373" y="3068"/>
                    <a:pt x="3561" y="3016"/>
                    <a:pt x="2514" y="3016"/>
                  </a:cubicBezTo>
                  <a:cubicBezTo>
                    <a:pt x="2165" y="3016"/>
                    <a:pt x="1901" y="3022"/>
                    <a:pt x="1794" y="3037"/>
                  </a:cubicBezTo>
                  <a:cubicBezTo>
                    <a:pt x="1338" y="3098"/>
                    <a:pt x="852" y="3250"/>
                    <a:pt x="1247" y="3463"/>
                  </a:cubicBezTo>
                  <a:cubicBezTo>
                    <a:pt x="1845" y="3655"/>
                    <a:pt x="2458" y="3817"/>
                    <a:pt x="3075" y="3949"/>
                  </a:cubicBezTo>
                  <a:lnTo>
                    <a:pt x="3075" y="3949"/>
                  </a:lnTo>
                  <a:cubicBezTo>
                    <a:pt x="2544" y="3856"/>
                    <a:pt x="1857" y="3755"/>
                    <a:pt x="1381" y="3755"/>
                  </a:cubicBezTo>
                  <a:cubicBezTo>
                    <a:pt x="1067" y="3755"/>
                    <a:pt x="846" y="3799"/>
                    <a:pt x="822" y="3919"/>
                  </a:cubicBezTo>
                  <a:cubicBezTo>
                    <a:pt x="802" y="4095"/>
                    <a:pt x="1084" y="4321"/>
                    <a:pt x="1821" y="4525"/>
                  </a:cubicBezTo>
                  <a:lnTo>
                    <a:pt x="1821" y="4525"/>
                  </a:lnTo>
                  <a:cubicBezTo>
                    <a:pt x="1482" y="4474"/>
                    <a:pt x="1164" y="4438"/>
                    <a:pt x="953" y="4438"/>
                  </a:cubicBezTo>
                  <a:cubicBezTo>
                    <a:pt x="851" y="4438"/>
                    <a:pt x="773" y="4446"/>
                    <a:pt x="730" y="4466"/>
                  </a:cubicBezTo>
                  <a:cubicBezTo>
                    <a:pt x="1" y="4831"/>
                    <a:pt x="2919" y="5469"/>
                    <a:pt x="2919" y="5469"/>
                  </a:cubicBezTo>
                  <a:cubicBezTo>
                    <a:pt x="1640" y="5206"/>
                    <a:pt x="1175" y="5070"/>
                    <a:pt x="979" y="5070"/>
                  </a:cubicBezTo>
                  <a:cubicBezTo>
                    <a:pt x="857" y="5070"/>
                    <a:pt x="837" y="5122"/>
                    <a:pt x="791" y="5226"/>
                  </a:cubicBezTo>
                  <a:cubicBezTo>
                    <a:pt x="700" y="5408"/>
                    <a:pt x="1126" y="5651"/>
                    <a:pt x="2189" y="6046"/>
                  </a:cubicBezTo>
                  <a:cubicBezTo>
                    <a:pt x="3071" y="6350"/>
                    <a:pt x="3922" y="6867"/>
                    <a:pt x="5199" y="7414"/>
                  </a:cubicBezTo>
                  <a:lnTo>
                    <a:pt x="10639" y="12338"/>
                  </a:lnTo>
                  <a:lnTo>
                    <a:pt x="12433" y="8053"/>
                  </a:lnTo>
                  <a:lnTo>
                    <a:pt x="8299" y="3524"/>
                  </a:lnTo>
                  <a:cubicBezTo>
                    <a:pt x="8147" y="3280"/>
                    <a:pt x="7995" y="3007"/>
                    <a:pt x="7843" y="2642"/>
                  </a:cubicBezTo>
                  <a:cubicBezTo>
                    <a:pt x="7691" y="2369"/>
                    <a:pt x="7600" y="2034"/>
                    <a:pt x="7569" y="1700"/>
                  </a:cubicBezTo>
                  <a:cubicBezTo>
                    <a:pt x="7509" y="1305"/>
                    <a:pt x="7509" y="879"/>
                    <a:pt x="7569" y="484"/>
                  </a:cubicBezTo>
                  <a:cubicBezTo>
                    <a:pt x="7640" y="224"/>
                    <a:pt x="7416" y="0"/>
                    <a:pt x="7185" y="0"/>
                  </a:cubicBez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65"/>
            <p:cNvSpPr/>
            <p:nvPr/>
          </p:nvSpPr>
          <p:spPr>
            <a:xfrm>
              <a:off x="6891646" y="2886916"/>
              <a:ext cx="42697" cy="10209"/>
            </a:xfrm>
            <a:custGeom>
              <a:avLst/>
              <a:gdLst/>
              <a:ahLst/>
              <a:cxnLst/>
              <a:rect l="l" t="t" r="r" b="b"/>
              <a:pathLst>
                <a:path w="2798" h="669" extrusionOk="0">
                  <a:moveTo>
                    <a:pt x="1" y="0"/>
                  </a:moveTo>
                  <a:lnTo>
                    <a:pt x="1" y="0"/>
                  </a:lnTo>
                  <a:cubicBezTo>
                    <a:pt x="426" y="213"/>
                    <a:pt x="882" y="365"/>
                    <a:pt x="1368" y="426"/>
                  </a:cubicBezTo>
                  <a:cubicBezTo>
                    <a:pt x="1824" y="578"/>
                    <a:pt x="2311" y="639"/>
                    <a:pt x="2797" y="669"/>
                  </a:cubicBezTo>
                  <a:cubicBezTo>
                    <a:pt x="2341" y="456"/>
                    <a:pt x="1885" y="335"/>
                    <a:pt x="1399" y="243"/>
                  </a:cubicBezTo>
                  <a:cubicBezTo>
                    <a:pt x="943" y="91"/>
                    <a:pt x="457" y="31"/>
                    <a:pt x="1"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65"/>
            <p:cNvSpPr/>
            <p:nvPr/>
          </p:nvSpPr>
          <p:spPr>
            <a:xfrm>
              <a:off x="6891646" y="2877165"/>
              <a:ext cx="46406" cy="8378"/>
            </a:xfrm>
            <a:custGeom>
              <a:avLst/>
              <a:gdLst/>
              <a:ahLst/>
              <a:cxnLst/>
              <a:rect l="l" t="t" r="r" b="b"/>
              <a:pathLst>
                <a:path w="3041" h="549" extrusionOk="0">
                  <a:moveTo>
                    <a:pt x="1" y="1"/>
                  </a:moveTo>
                  <a:cubicBezTo>
                    <a:pt x="487" y="183"/>
                    <a:pt x="1004" y="305"/>
                    <a:pt x="1490" y="366"/>
                  </a:cubicBezTo>
                  <a:cubicBezTo>
                    <a:pt x="2007" y="487"/>
                    <a:pt x="2524" y="548"/>
                    <a:pt x="3010" y="548"/>
                  </a:cubicBezTo>
                  <a:lnTo>
                    <a:pt x="3040" y="548"/>
                  </a:lnTo>
                  <a:cubicBezTo>
                    <a:pt x="2037" y="244"/>
                    <a:pt x="1034" y="62"/>
                    <a:pt x="1"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65"/>
            <p:cNvSpPr/>
            <p:nvPr/>
          </p:nvSpPr>
          <p:spPr>
            <a:xfrm>
              <a:off x="6898147" y="2866041"/>
              <a:ext cx="43613" cy="7096"/>
            </a:xfrm>
            <a:custGeom>
              <a:avLst/>
              <a:gdLst/>
              <a:ahLst/>
              <a:cxnLst/>
              <a:rect l="l" t="t" r="r" b="b"/>
              <a:pathLst>
                <a:path w="2858" h="465" extrusionOk="0">
                  <a:moveTo>
                    <a:pt x="0" y="0"/>
                  </a:moveTo>
                  <a:cubicBezTo>
                    <a:pt x="456" y="183"/>
                    <a:pt x="912" y="274"/>
                    <a:pt x="1398" y="335"/>
                  </a:cubicBezTo>
                  <a:cubicBezTo>
                    <a:pt x="1799" y="410"/>
                    <a:pt x="2199" y="464"/>
                    <a:pt x="2599" y="464"/>
                  </a:cubicBezTo>
                  <a:cubicBezTo>
                    <a:pt x="2685" y="464"/>
                    <a:pt x="2771" y="462"/>
                    <a:pt x="2857" y="456"/>
                  </a:cubicBezTo>
                  <a:cubicBezTo>
                    <a:pt x="2401" y="304"/>
                    <a:pt x="1915" y="183"/>
                    <a:pt x="1429" y="152"/>
                  </a:cubicBezTo>
                  <a:cubicBezTo>
                    <a:pt x="942" y="31"/>
                    <a:pt x="487" y="0"/>
                    <a:pt x="0"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1" name="Google Shape;2371;p65"/>
            <p:cNvSpPr/>
            <p:nvPr/>
          </p:nvSpPr>
          <p:spPr>
            <a:xfrm>
              <a:off x="6976538" y="3208353"/>
              <a:ext cx="621082" cy="670723"/>
            </a:xfrm>
            <a:custGeom>
              <a:avLst/>
              <a:gdLst/>
              <a:ahLst/>
              <a:cxnLst/>
              <a:rect l="l" t="t" r="r" b="b"/>
              <a:pathLst>
                <a:path w="40700" h="43953" extrusionOk="0">
                  <a:moveTo>
                    <a:pt x="25411" y="0"/>
                  </a:moveTo>
                  <a:lnTo>
                    <a:pt x="25411" y="547"/>
                  </a:lnTo>
                  <a:lnTo>
                    <a:pt x="7690" y="3222"/>
                  </a:lnTo>
                  <a:cubicBezTo>
                    <a:pt x="5259" y="3587"/>
                    <a:pt x="3100" y="4955"/>
                    <a:pt x="1763" y="7022"/>
                  </a:cubicBezTo>
                  <a:cubicBezTo>
                    <a:pt x="395" y="9119"/>
                    <a:pt x="0" y="11733"/>
                    <a:pt x="699" y="14134"/>
                  </a:cubicBezTo>
                  <a:lnTo>
                    <a:pt x="10061" y="43952"/>
                  </a:lnTo>
                  <a:lnTo>
                    <a:pt x="18511" y="40791"/>
                  </a:lnTo>
                  <a:lnTo>
                    <a:pt x="13313" y="14438"/>
                  </a:lnTo>
                  <a:lnTo>
                    <a:pt x="40700" y="12584"/>
                  </a:lnTo>
                  <a:lnTo>
                    <a:pt x="40700" y="547"/>
                  </a:lnTo>
                  <a:lnTo>
                    <a:pt x="25411"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2" name="Google Shape;2372;p65"/>
            <p:cNvSpPr/>
            <p:nvPr/>
          </p:nvSpPr>
          <p:spPr>
            <a:xfrm>
              <a:off x="7166708" y="3208353"/>
              <a:ext cx="482399" cy="644277"/>
            </a:xfrm>
            <a:custGeom>
              <a:avLst/>
              <a:gdLst/>
              <a:ahLst/>
              <a:cxnLst/>
              <a:rect l="l" t="t" r="r" b="b"/>
              <a:pathLst>
                <a:path w="31612" h="42220" extrusionOk="0">
                  <a:moveTo>
                    <a:pt x="25411" y="0"/>
                  </a:moveTo>
                  <a:lnTo>
                    <a:pt x="25411" y="547"/>
                  </a:lnTo>
                  <a:lnTo>
                    <a:pt x="7690" y="3222"/>
                  </a:lnTo>
                  <a:cubicBezTo>
                    <a:pt x="5259" y="3587"/>
                    <a:pt x="3101" y="4955"/>
                    <a:pt x="1763" y="7022"/>
                  </a:cubicBezTo>
                  <a:cubicBezTo>
                    <a:pt x="395" y="9119"/>
                    <a:pt x="0" y="11733"/>
                    <a:pt x="730" y="14165"/>
                  </a:cubicBezTo>
                  <a:lnTo>
                    <a:pt x="8876" y="42220"/>
                  </a:lnTo>
                  <a:lnTo>
                    <a:pt x="18299" y="39727"/>
                  </a:lnTo>
                  <a:lnTo>
                    <a:pt x="13314" y="14438"/>
                  </a:lnTo>
                  <a:lnTo>
                    <a:pt x="31612" y="13192"/>
                  </a:lnTo>
                  <a:lnTo>
                    <a:pt x="31612" y="1155"/>
                  </a:lnTo>
                  <a:lnTo>
                    <a:pt x="25411"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3" name="Google Shape;2373;p65"/>
            <p:cNvSpPr/>
            <p:nvPr/>
          </p:nvSpPr>
          <p:spPr>
            <a:xfrm>
              <a:off x="6963078" y="2879485"/>
              <a:ext cx="243534" cy="189728"/>
            </a:xfrm>
            <a:custGeom>
              <a:avLst/>
              <a:gdLst/>
              <a:ahLst/>
              <a:cxnLst/>
              <a:rect l="l" t="t" r="r" b="b"/>
              <a:pathLst>
                <a:path w="15959" h="12433" extrusionOk="0">
                  <a:moveTo>
                    <a:pt x="3559" y="1"/>
                  </a:moveTo>
                  <a:cubicBezTo>
                    <a:pt x="3558" y="1"/>
                    <a:pt x="3558" y="1"/>
                    <a:pt x="3557" y="1"/>
                  </a:cubicBezTo>
                  <a:cubicBezTo>
                    <a:pt x="1" y="518"/>
                    <a:pt x="487" y="4712"/>
                    <a:pt x="487" y="4712"/>
                  </a:cubicBezTo>
                  <a:lnTo>
                    <a:pt x="8268" y="12433"/>
                  </a:lnTo>
                  <a:lnTo>
                    <a:pt x="15958" y="9332"/>
                  </a:lnTo>
                  <a:cubicBezTo>
                    <a:pt x="15958" y="9332"/>
                    <a:pt x="3991" y="1"/>
                    <a:pt x="3559"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4" name="Google Shape;2374;p65"/>
            <p:cNvSpPr/>
            <p:nvPr/>
          </p:nvSpPr>
          <p:spPr>
            <a:xfrm>
              <a:off x="7079497" y="2758427"/>
              <a:ext cx="643835" cy="538068"/>
            </a:xfrm>
            <a:custGeom>
              <a:avLst/>
              <a:gdLst/>
              <a:ahLst/>
              <a:cxnLst/>
              <a:rect l="l" t="t" r="r" b="b"/>
              <a:pathLst>
                <a:path w="42191" h="35260" extrusionOk="0">
                  <a:moveTo>
                    <a:pt x="17235" y="1"/>
                  </a:moveTo>
                  <a:cubicBezTo>
                    <a:pt x="15381" y="1"/>
                    <a:pt x="13618" y="700"/>
                    <a:pt x="12281" y="1976"/>
                  </a:cubicBezTo>
                  <a:cubicBezTo>
                    <a:pt x="10731" y="3496"/>
                    <a:pt x="9424" y="5198"/>
                    <a:pt x="8329" y="7052"/>
                  </a:cubicBezTo>
                  <a:lnTo>
                    <a:pt x="3162" y="14226"/>
                  </a:lnTo>
                  <a:lnTo>
                    <a:pt x="1" y="19545"/>
                  </a:lnTo>
                  <a:lnTo>
                    <a:pt x="639" y="20366"/>
                  </a:lnTo>
                  <a:cubicBezTo>
                    <a:pt x="1686" y="21705"/>
                    <a:pt x="3251" y="22439"/>
                    <a:pt x="4859" y="22439"/>
                  </a:cubicBezTo>
                  <a:cubicBezTo>
                    <a:pt x="5586" y="22439"/>
                    <a:pt x="6322" y="22289"/>
                    <a:pt x="7022" y="21977"/>
                  </a:cubicBezTo>
                  <a:cubicBezTo>
                    <a:pt x="8056" y="21490"/>
                    <a:pt x="8816" y="20578"/>
                    <a:pt x="9545" y="19545"/>
                  </a:cubicBezTo>
                  <a:cubicBezTo>
                    <a:pt x="10822" y="17630"/>
                    <a:pt x="12190" y="15563"/>
                    <a:pt x="13071" y="14013"/>
                  </a:cubicBezTo>
                  <a:lnTo>
                    <a:pt x="18238" y="28785"/>
                  </a:lnTo>
                  <a:lnTo>
                    <a:pt x="15472" y="30548"/>
                  </a:lnTo>
                  <a:lnTo>
                    <a:pt x="27144" y="35259"/>
                  </a:lnTo>
                  <a:lnTo>
                    <a:pt x="39272" y="30062"/>
                  </a:lnTo>
                  <a:lnTo>
                    <a:pt x="35898" y="18116"/>
                  </a:lnTo>
                  <a:lnTo>
                    <a:pt x="35898" y="18116"/>
                  </a:lnTo>
                  <a:cubicBezTo>
                    <a:pt x="35898" y="18116"/>
                    <a:pt x="36478" y="18173"/>
                    <a:pt x="37272" y="18173"/>
                  </a:cubicBezTo>
                  <a:cubicBezTo>
                    <a:pt x="38883" y="18173"/>
                    <a:pt x="41378" y="17941"/>
                    <a:pt x="41704" y="16536"/>
                  </a:cubicBezTo>
                  <a:cubicBezTo>
                    <a:pt x="42190" y="14469"/>
                    <a:pt x="37296" y="7812"/>
                    <a:pt x="34834" y="4256"/>
                  </a:cubicBezTo>
                  <a:cubicBezTo>
                    <a:pt x="32828" y="1368"/>
                    <a:pt x="29424" y="365"/>
                    <a:pt x="28239" y="92"/>
                  </a:cubicBezTo>
                  <a:cubicBezTo>
                    <a:pt x="27995" y="31"/>
                    <a:pt x="27752" y="1"/>
                    <a:pt x="27479"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5" name="Google Shape;2375;p65"/>
            <p:cNvSpPr/>
            <p:nvPr/>
          </p:nvSpPr>
          <p:spPr>
            <a:xfrm>
              <a:off x="7592004" y="2903763"/>
              <a:ext cx="43247" cy="71981"/>
            </a:xfrm>
            <a:custGeom>
              <a:avLst/>
              <a:gdLst/>
              <a:ahLst/>
              <a:cxnLst/>
              <a:rect l="l" t="t" r="r" b="b"/>
              <a:pathLst>
                <a:path w="2834" h="4717" extrusionOk="0">
                  <a:moveTo>
                    <a:pt x="163" y="0"/>
                  </a:moveTo>
                  <a:cubicBezTo>
                    <a:pt x="85" y="0"/>
                    <a:pt x="0" y="79"/>
                    <a:pt x="64" y="142"/>
                  </a:cubicBezTo>
                  <a:cubicBezTo>
                    <a:pt x="945" y="1601"/>
                    <a:pt x="1766" y="3091"/>
                    <a:pt x="2496" y="4641"/>
                  </a:cubicBezTo>
                  <a:cubicBezTo>
                    <a:pt x="2522" y="4694"/>
                    <a:pt x="2565" y="4717"/>
                    <a:pt x="2609" y="4717"/>
                  </a:cubicBezTo>
                  <a:cubicBezTo>
                    <a:pt x="2716" y="4717"/>
                    <a:pt x="2834" y="4588"/>
                    <a:pt x="2769" y="4459"/>
                  </a:cubicBezTo>
                  <a:cubicBezTo>
                    <a:pt x="2040" y="2939"/>
                    <a:pt x="1189" y="1449"/>
                    <a:pt x="246" y="51"/>
                  </a:cubicBezTo>
                  <a:cubicBezTo>
                    <a:pt x="228" y="15"/>
                    <a:pt x="196" y="0"/>
                    <a:pt x="163"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6" name="Google Shape;2376;p65"/>
            <p:cNvSpPr/>
            <p:nvPr/>
          </p:nvSpPr>
          <p:spPr>
            <a:xfrm>
              <a:off x="7629101" y="2890319"/>
              <a:ext cx="43232" cy="72271"/>
            </a:xfrm>
            <a:custGeom>
              <a:avLst/>
              <a:gdLst/>
              <a:ahLst/>
              <a:cxnLst/>
              <a:rect l="l" t="t" r="r" b="b"/>
              <a:pathLst>
                <a:path w="2833" h="4736" extrusionOk="0">
                  <a:moveTo>
                    <a:pt x="153" y="0"/>
                  </a:moveTo>
                  <a:cubicBezTo>
                    <a:pt x="72" y="0"/>
                    <a:pt x="0" y="86"/>
                    <a:pt x="65" y="172"/>
                  </a:cubicBezTo>
                  <a:cubicBezTo>
                    <a:pt x="946" y="1631"/>
                    <a:pt x="1736" y="3121"/>
                    <a:pt x="2466" y="4640"/>
                  </a:cubicBezTo>
                  <a:cubicBezTo>
                    <a:pt x="2495" y="4708"/>
                    <a:pt x="2544" y="4735"/>
                    <a:pt x="2596" y="4735"/>
                  </a:cubicBezTo>
                  <a:cubicBezTo>
                    <a:pt x="2709" y="4735"/>
                    <a:pt x="2832" y="4604"/>
                    <a:pt x="2770" y="4458"/>
                  </a:cubicBezTo>
                  <a:cubicBezTo>
                    <a:pt x="2010" y="2938"/>
                    <a:pt x="1189" y="1479"/>
                    <a:pt x="247" y="51"/>
                  </a:cubicBezTo>
                  <a:cubicBezTo>
                    <a:pt x="220" y="15"/>
                    <a:pt x="186" y="0"/>
                    <a:pt x="153"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65"/>
            <p:cNvSpPr/>
            <p:nvPr/>
          </p:nvSpPr>
          <p:spPr>
            <a:xfrm>
              <a:off x="7557150" y="2909562"/>
              <a:ext cx="26201" cy="96138"/>
            </a:xfrm>
            <a:custGeom>
              <a:avLst/>
              <a:gdLst/>
              <a:ahLst/>
              <a:cxnLst/>
              <a:rect l="l" t="t" r="r" b="b"/>
              <a:pathLst>
                <a:path w="1717" h="6300" extrusionOk="0">
                  <a:moveTo>
                    <a:pt x="118" y="0"/>
                  </a:moveTo>
                  <a:cubicBezTo>
                    <a:pt x="56" y="0"/>
                    <a:pt x="0" y="52"/>
                    <a:pt x="38" y="127"/>
                  </a:cubicBezTo>
                  <a:lnTo>
                    <a:pt x="8" y="127"/>
                  </a:lnTo>
                  <a:cubicBezTo>
                    <a:pt x="524" y="2103"/>
                    <a:pt x="919" y="4109"/>
                    <a:pt x="1254" y="6145"/>
                  </a:cubicBezTo>
                  <a:cubicBezTo>
                    <a:pt x="1278" y="6253"/>
                    <a:pt x="1358" y="6300"/>
                    <a:pt x="1443" y="6300"/>
                  </a:cubicBezTo>
                  <a:cubicBezTo>
                    <a:pt x="1574" y="6300"/>
                    <a:pt x="1716" y="6190"/>
                    <a:pt x="1679" y="6024"/>
                  </a:cubicBezTo>
                  <a:cubicBezTo>
                    <a:pt x="1345" y="3987"/>
                    <a:pt x="859" y="2012"/>
                    <a:pt x="220" y="66"/>
                  </a:cubicBezTo>
                  <a:cubicBezTo>
                    <a:pt x="197" y="20"/>
                    <a:pt x="156" y="0"/>
                    <a:pt x="118"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8" name="Google Shape;2378;p65"/>
            <p:cNvSpPr/>
            <p:nvPr/>
          </p:nvSpPr>
          <p:spPr>
            <a:xfrm>
              <a:off x="7473190" y="2917909"/>
              <a:ext cx="22386" cy="96458"/>
            </a:xfrm>
            <a:custGeom>
              <a:avLst/>
              <a:gdLst/>
              <a:ahLst/>
              <a:cxnLst/>
              <a:rect l="l" t="t" r="r" b="b"/>
              <a:pathLst>
                <a:path w="1467" h="6321" extrusionOk="0">
                  <a:moveTo>
                    <a:pt x="139" y="0"/>
                  </a:moveTo>
                  <a:cubicBezTo>
                    <a:pt x="68" y="0"/>
                    <a:pt x="1" y="52"/>
                    <a:pt x="38" y="127"/>
                  </a:cubicBezTo>
                  <a:cubicBezTo>
                    <a:pt x="616" y="2073"/>
                    <a:pt x="950" y="4079"/>
                    <a:pt x="1011" y="6115"/>
                  </a:cubicBezTo>
                  <a:cubicBezTo>
                    <a:pt x="1011" y="6252"/>
                    <a:pt x="1125" y="6320"/>
                    <a:pt x="1239" y="6320"/>
                  </a:cubicBezTo>
                  <a:cubicBezTo>
                    <a:pt x="1353" y="6320"/>
                    <a:pt x="1467" y="6252"/>
                    <a:pt x="1467" y="6115"/>
                  </a:cubicBezTo>
                  <a:cubicBezTo>
                    <a:pt x="1376" y="4048"/>
                    <a:pt x="950" y="2012"/>
                    <a:pt x="251" y="66"/>
                  </a:cubicBezTo>
                  <a:cubicBezTo>
                    <a:pt x="228" y="20"/>
                    <a:pt x="182" y="0"/>
                    <a:pt x="139"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9" name="Google Shape;2379;p65"/>
            <p:cNvSpPr/>
            <p:nvPr/>
          </p:nvSpPr>
          <p:spPr>
            <a:xfrm>
              <a:off x="7515506" y="2904648"/>
              <a:ext cx="26781" cy="91011"/>
            </a:xfrm>
            <a:custGeom>
              <a:avLst/>
              <a:gdLst/>
              <a:ahLst/>
              <a:cxnLst/>
              <a:rect l="l" t="t" r="r" b="b"/>
              <a:pathLst>
                <a:path w="1755" h="5964" extrusionOk="0">
                  <a:moveTo>
                    <a:pt x="202" y="1"/>
                  </a:moveTo>
                  <a:cubicBezTo>
                    <a:pt x="100" y="1"/>
                    <a:pt x="1" y="69"/>
                    <a:pt x="1" y="206"/>
                  </a:cubicBezTo>
                  <a:cubicBezTo>
                    <a:pt x="1" y="2212"/>
                    <a:pt x="518" y="4188"/>
                    <a:pt x="1521" y="5920"/>
                  </a:cubicBezTo>
                  <a:cubicBezTo>
                    <a:pt x="1540" y="5950"/>
                    <a:pt x="1572" y="5963"/>
                    <a:pt x="1606" y="5963"/>
                  </a:cubicBezTo>
                  <a:cubicBezTo>
                    <a:pt x="1677" y="5963"/>
                    <a:pt x="1754" y="5902"/>
                    <a:pt x="1733" y="5799"/>
                  </a:cubicBezTo>
                  <a:lnTo>
                    <a:pt x="1733" y="5799"/>
                  </a:lnTo>
                  <a:lnTo>
                    <a:pt x="1733" y="5829"/>
                  </a:lnTo>
                  <a:cubicBezTo>
                    <a:pt x="1095" y="4005"/>
                    <a:pt x="639" y="2121"/>
                    <a:pt x="426" y="206"/>
                  </a:cubicBezTo>
                  <a:cubicBezTo>
                    <a:pt x="411" y="69"/>
                    <a:pt x="305" y="1"/>
                    <a:pt x="202"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0" name="Google Shape;2380;p65"/>
            <p:cNvSpPr/>
            <p:nvPr/>
          </p:nvSpPr>
          <p:spPr>
            <a:xfrm>
              <a:off x="7435726" y="2920778"/>
              <a:ext cx="19594" cy="90522"/>
            </a:xfrm>
            <a:custGeom>
              <a:avLst/>
              <a:gdLst/>
              <a:ahLst/>
              <a:cxnLst/>
              <a:rect l="l" t="t" r="r" b="b"/>
              <a:pathLst>
                <a:path w="1284" h="5932" extrusionOk="0">
                  <a:moveTo>
                    <a:pt x="122" y="0"/>
                  </a:moveTo>
                  <a:cubicBezTo>
                    <a:pt x="62" y="0"/>
                    <a:pt x="1" y="30"/>
                    <a:pt x="1" y="91"/>
                  </a:cubicBezTo>
                  <a:lnTo>
                    <a:pt x="31" y="122"/>
                  </a:lnTo>
                  <a:cubicBezTo>
                    <a:pt x="92" y="2037"/>
                    <a:pt x="366" y="3921"/>
                    <a:pt x="852" y="5775"/>
                  </a:cubicBezTo>
                  <a:cubicBezTo>
                    <a:pt x="876" y="5885"/>
                    <a:pt x="955" y="5931"/>
                    <a:pt x="1036" y="5931"/>
                  </a:cubicBezTo>
                  <a:cubicBezTo>
                    <a:pt x="1157" y="5931"/>
                    <a:pt x="1283" y="5829"/>
                    <a:pt x="1247" y="5684"/>
                  </a:cubicBezTo>
                  <a:cubicBezTo>
                    <a:pt x="882" y="3800"/>
                    <a:pt x="548" y="1945"/>
                    <a:pt x="244" y="91"/>
                  </a:cubicBezTo>
                  <a:cubicBezTo>
                    <a:pt x="244" y="30"/>
                    <a:pt x="183" y="0"/>
                    <a:pt x="122"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65"/>
            <p:cNvSpPr/>
            <p:nvPr/>
          </p:nvSpPr>
          <p:spPr>
            <a:xfrm>
              <a:off x="7391198" y="2926119"/>
              <a:ext cx="25072" cy="99236"/>
            </a:xfrm>
            <a:custGeom>
              <a:avLst/>
              <a:gdLst/>
              <a:ahLst/>
              <a:cxnLst/>
              <a:rect l="l" t="t" r="r" b="b"/>
              <a:pathLst>
                <a:path w="1643" h="6503" extrusionOk="0">
                  <a:moveTo>
                    <a:pt x="97" y="0"/>
                  </a:moveTo>
                  <a:cubicBezTo>
                    <a:pt x="52" y="0"/>
                    <a:pt x="1" y="47"/>
                    <a:pt x="1" y="106"/>
                  </a:cubicBezTo>
                  <a:cubicBezTo>
                    <a:pt x="518" y="2173"/>
                    <a:pt x="913" y="4270"/>
                    <a:pt x="1277" y="6368"/>
                  </a:cubicBezTo>
                  <a:cubicBezTo>
                    <a:pt x="1291" y="6462"/>
                    <a:pt x="1364" y="6502"/>
                    <a:pt x="1442" y="6502"/>
                  </a:cubicBezTo>
                  <a:cubicBezTo>
                    <a:pt x="1539" y="6502"/>
                    <a:pt x="1642" y="6439"/>
                    <a:pt x="1642" y="6337"/>
                  </a:cubicBezTo>
                  <a:cubicBezTo>
                    <a:pt x="1338" y="4179"/>
                    <a:pt x="852" y="2082"/>
                    <a:pt x="153" y="45"/>
                  </a:cubicBezTo>
                  <a:cubicBezTo>
                    <a:pt x="142" y="13"/>
                    <a:pt x="121" y="0"/>
                    <a:pt x="97"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65"/>
            <p:cNvSpPr/>
            <p:nvPr/>
          </p:nvSpPr>
          <p:spPr>
            <a:xfrm>
              <a:off x="7349919" y="2933413"/>
              <a:ext cx="15138" cy="91728"/>
            </a:xfrm>
            <a:custGeom>
              <a:avLst/>
              <a:gdLst/>
              <a:ahLst/>
              <a:cxnLst/>
              <a:rect l="l" t="t" r="r" b="b"/>
              <a:pathLst>
                <a:path w="992" h="6011" extrusionOk="0">
                  <a:moveTo>
                    <a:pt x="153" y="0"/>
                  </a:moveTo>
                  <a:cubicBezTo>
                    <a:pt x="92" y="0"/>
                    <a:pt x="31" y="38"/>
                    <a:pt x="31" y="114"/>
                  </a:cubicBezTo>
                  <a:cubicBezTo>
                    <a:pt x="1" y="2060"/>
                    <a:pt x="213" y="4005"/>
                    <a:pt x="669" y="5890"/>
                  </a:cubicBezTo>
                  <a:cubicBezTo>
                    <a:pt x="681" y="5974"/>
                    <a:pt x="737" y="6011"/>
                    <a:pt x="797" y="6011"/>
                  </a:cubicBezTo>
                  <a:cubicBezTo>
                    <a:pt x="889" y="6011"/>
                    <a:pt x="992" y="5927"/>
                    <a:pt x="973" y="5798"/>
                  </a:cubicBezTo>
                  <a:cubicBezTo>
                    <a:pt x="639" y="3914"/>
                    <a:pt x="396" y="2029"/>
                    <a:pt x="274" y="114"/>
                  </a:cubicBezTo>
                  <a:cubicBezTo>
                    <a:pt x="274" y="38"/>
                    <a:pt x="213" y="0"/>
                    <a:pt x="153"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65"/>
            <p:cNvSpPr/>
            <p:nvPr/>
          </p:nvSpPr>
          <p:spPr>
            <a:xfrm>
              <a:off x="7217386" y="2932956"/>
              <a:ext cx="69601" cy="83289"/>
            </a:xfrm>
            <a:custGeom>
              <a:avLst/>
              <a:gdLst/>
              <a:ahLst/>
              <a:cxnLst/>
              <a:rect l="l" t="t" r="r" b="b"/>
              <a:pathLst>
                <a:path w="4561" h="5458" extrusionOk="0">
                  <a:moveTo>
                    <a:pt x="4308" y="1"/>
                  </a:moveTo>
                  <a:cubicBezTo>
                    <a:pt x="4266" y="1"/>
                    <a:pt x="4224" y="16"/>
                    <a:pt x="4187" y="53"/>
                  </a:cubicBezTo>
                  <a:cubicBezTo>
                    <a:pt x="2758" y="1725"/>
                    <a:pt x="1147" y="3488"/>
                    <a:pt x="23" y="5342"/>
                  </a:cubicBezTo>
                  <a:cubicBezTo>
                    <a:pt x="1" y="5408"/>
                    <a:pt x="42" y="5458"/>
                    <a:pt x="90" y="5458"/>
                  </a:cubicBezTo>
                  <a:cubicBezTo>
                    <a:pt x="108" y="5458"/>
                    <a:pt x="127" y="5450"/>
                    <a:pt x="144" y="5433"/>
                  </a:cubicBezTo>
                  <a:lnTo>
                    <a:pt x="114" y="5433"/>
                  </a:lnTo>
                  <a:cubicBezTo>
                    <a:pt x="1725" y="3913"/>
                    <a:pt x="3154" y="2029"/>
                    <a:pt x="4491" y="266"/>
                  </a:cubicBezTo>
                  <a:cubicBezTo>
                    <a:pt x="4560" y="151"/>
                    <a:pt x="4437" y="1"/>
                    <a:pt x="4308"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65"/>
            <p:cNvSpPr/>
            <p:nvPr/>
          </p:nvSpPr>
          <p:spPr>
            <a:xfrm>
              <a:off x="7187004" y="2915910"/>
              <a:ext cx="61406" cy="74484"/>
            </a:xfrm>
            <a:custGeom>
              <a:avLst/>
              <a:gdLst/>
              <a:ahLst/>
              <a:cxnLst/>
              <a:rect l="l" t="t" r="r" b="b"/>
              <a:pathLst>
                <a:path w="4024" h="4881" extrusionOk="0">
                  <a:moveTo>
                    <a:pt x="3788" y="0"/>
                  </a:moveTo>
                  <a:cubicBezTo>
                    <a:pt x="3739" y="0"/>
                    <a:pt x="3691" y="22"/>
                    <a:pt x="3655" y="76"/>
                  </a:cubicBezTo>
                  <a:cubicBezTo>
                    <a:pt x="2531" y="1717"/>
                    <a:pt x="1284" y="3176"/>
                    <a:pt x="69" y="4726"/>
                  </a:cubicBezTo>
                  <a:cubicBezTo>
                    <a:pt x="0" y="4795"/>
                    <a:pt x="69" y="4880"/>
                    <a:pt x="145" y="4880"/>
                  </a:cubicBezTo>
                  <a:cubicBezTo>
                    <a:pt x="171" y="4880"/>
                    <a:pt x="198" y="4871"/>
                    <a:pt x="221" y="4848"/>
                  </a:cubicBezTo>
                  <a:cubicBezTo>
                    <a:pt x="1710" y="3541"/>
                    <a:pt x="2956" y="1991"/>
                    <a:pt x="3959" y="258"/>
                  </a:cubicBezTo>
                  <a:cubicBezTo>
                    <a:pt x="4024" y="129"/>
                    <a:pt x="3906" y="0"/>
                    <a:pt x="3788"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65"/>
            <p:cNvSpPr/>
            <p:nvPr/>
          </p:nvSpPr>
          <p:spPr>
            <a:xfrm>
              <a:off x="7157430" y="2905442"/>
              <a:ext cx="53120" cy="60399"/>
            </a:xfrm>
            <a:custGeom>
              <a:avLst/>
              <a:gdLst/>
              <a:ahLst/>
              <a:cxnLst/>
              <a:rect l="l" t="t" r="r" b="b"/>
              <a:pathLst>
                <a:path w="3481" h="3958" extrusionOk="0">
                  <a:moveTo>
                    <a:pt x="3354" y="0"/>
                  </a:moveTo>
                  <a:cubicBezTo>
                    <a:pt x="3331" y="0"/>
                    <a:pt x="3306" y="10"/>
                    <a:pt x="3283" y="32"/>
                  </a:cubicBezTo>
                  <a:cubicBezTo>
                    <a:pt x="2219" y="1218"/>
                    <a:pt x="1125" y="2403"/>
                    <a:pt x="92" y="3649"/>
                  </a:cubicBezTo>
                  <a:cubicBezTo>
                    <a:pt x="0" y="3786"/>
                    <a:pt x="97" y="3957"/>
                    <a:pt x="216" y="3957"/>
                  </a:cubicBezTo>
                  <a:cubicBezTo>
                    <a:pt x="255" y="3957"/>
                    <a:pt x="297" y="3938"/>
                    <a:pt x="335" y="3893"/>
                  </a:cubicBezTo>
                  <a:cubicBezTo>
                    <a:pt x="1429" y="2707"/>
                    <a:pt x="2402" y="1400"/>
                    <a:pt x="3435" y="154"/>
                  </a:cubicBezTo>
                  <a:cubicBezTo>
                    <a:pt x="3481" y="86"/>
                    <a:pt x="3424" y="0"/>
                    <a:pt x="3354"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65"/>
            <p:cNvSpPr/>
            <p:nvPr/>
          </p:nvSpPr>
          <p:spPr>
            <a:xfrm>
              <a:off x="7308366" y="2937061"/>
              <a:ext cx="22798" cy="92735"/>
            </a:xfrm>
            <a:custGeom>
              <a:avLst/>
              <a:gdLst/>
              <a:ahLst/>
              <a:cxnLst/>
              <a:rect l="l" t="t" r="r" b="b"/>
              <a:pathLst>
                <a:path w="1494" h="6077" extrusionOk="0">
                  <a:moveTo>
                    <a:pt x="140" y="0"/>
                  </a:moveTo>
                  <a:cubicBezTo>
                    <a:pt x="69" y="0"/>
                    <a:pt x="0" y="58"/>
                    <a:pt x="18" y="149"/>
                  </a:cubicBezTo>
                  <a:cubicBezTo>
                    <a:pt x="474" y="2064"/>
                    <a:pt x="748" y="4040"/>
                    <a:pt x="1143" y="5954"/>
                  </a:cubicBezTo>
                  <a:cubicBezTo>
                    <a:pt x="1171" y="6038"/>
                    <a:pt x="1250" y="6077"/>
                    <a:pt x="1324" y="6077"/>
                  </a:cubicBezTo>
                  <a:cubicBezTo>
                    <a:pt x="1412" y="6077"/>
                    <a:pt x="1494" y="6023"/>
                    <a:pt x="1477" y="5924"/>
                  </a:cubicBezTo>
                  <a:cubicBezTo>
                    <a:pt x="1204" y="3948"/>
                    <a:pt x="809" y="2003"/>
                    <a:pt x="262" y="88"/>
                  </a:cubicBezTo>
                  <a:cubicBezTo>
                    <a:pt x="237" y="27"/>
                    <a:pt x="188" y="0"/>
                    <a:pt x="140"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65"/>
            <p:cNvSpPr/>
            <p:nvPr/>
          </p:nvSpPr>
          <p:spPr>
            <a:xfrm>
              <a:off x="7407907" y="3002404"/>
              <a:ext cx="137767" cy="295022"/>
            </a:xfrm>
            <a:custGeom>
              <a:avLst/>
              <a:gdLst/>
              <a:ahLst/>
              <a:cxnLst/>
              <a:rect l="l" t="t" r="r" b="b"/>
              <a:pathLst>
                <a:path w="9028" h="19333" extrusionOk="0">
                  <a:moveTo>
                    <a:pt x="9028" y="1"/>
                  </a:moveTo>
                  <a:lnTo>
                    <a:pt x="9028" y="1"/>
                  </a:lnTo>
                  <a:cubicBezTo>
                    <a:pt x="8177" y="31"/>
                    <a:pt x="7386" y="426"/>
                    <a:pt x="6870" y="1095"/>
                  </a:cubicBezTo>
                  <a:cubicBezTo>
                    <a:pt x="6353" y="1764"/>
                    <a:pt x="5958" y="2524"/>
                    <a:pt x="5714" y="3344"/>
                  </a:cubicBezTo>
                  <a:cubicBezTo>
                    <a:pt x="4863" y="5867"/>
                    <a:pt x="4468" y="8542"/>
                    <a:pt x="4499" y="11247"/>
                  </a:cubicBezTo>
                  <a:cubicBezTo>
                    <a:pt x="4499" y="12068"/>
                    <a:pt x="4529" y="13010"/>
                    <a:pt x="3921" y="13527"/>
                  </a:cubicBezTo>
                  <a:cubicBezTo>
                    <a:pt x="3374" y="13983"/>
                    <a:pt x="2614" y="13952"/>
                    <a:pt x="1945" y="14226"/>
                  </a:cubicBezTo>
                  <a:cubicBezTo>
                    <a:pt x="912" y="14621"/>
                    <a:pt x="0" y="16019"/>
                    <a:pt x="304" y="17083"/>
                  </a:cubicBezTo>
                  <a:lnTo>
                    <a:pt x="6201" y="19332"/>
                  </a:lnTo>
                  <a:lnTo>
                    <a:pt x="9028"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65"/>
            <p:cNvSpPr/>
            <p:nvPr/>
          </p:nvSpPr>
          <p:spPr>
            <a:xfrm>
              <a:off x="7372184" y="3191185"/>
              <a:ext cx="73309" cy="8485"/>
            </a:xfrm>
            <a:custGeom>
              <a:avLst/>
              <a:gdLst/>
              <a:ahLst/>
              <a:cxnLst/>
              <a:rect l="l" t="t" r="r" b="b"/>
              <a:pathLst>
                <a:path w="4804" h="556" extrusionOk="0">
                  <a:moveTo>
                    <a:pt x="4803" y="1"/>
                  </a:moveTo>
                  <a:lnTo>
                    <a:pt x="4803" y="1"/>
                  </a:lnTo>
                  <a:cubicBezTo>
                    <a:pt x="4013" y="153"/>
                    <a:pt x="3223" y="274"/>
                    <a:pt x="2402" y="335"/>
                  </a:cubicBezTo>
                  <a:cubicBezTo>
                    <a:pt x="2255" y="342"/>
                    <a:pt x="2110" y="345"/>
                    <a:pt x="1969" y="345"/>
                  </a:cubicBezTo>
                  <a:cubicBezTo>
                    <a:pt x="1003" y="345"/>
                    <a:pt x="223" y="204"/>
                    <a:pt x="41" y="204"/>
                  </a:cubicBezTo>
                  <a:cubicBezTo>
                    <a:pt x="15" y="204"/>
                    <a:pt x="1" y="207"/>
                    <a:pt x="1" y="213"/>
                  </a:cubicBezTo>
                  <a:cubicBezTo>
                    <a:pt x="213" y="335"/>
                    <a:pt x="457" y="396"/>
                    <a:pt x="700" y="426"/>
                  </a:cubicBezTo>
                  <a:cubicBezTo>
                    <a:pt x="1175" y="501"/>
                    <a:pt x="1650" y="556"/>
                    <a:pt x="2125" y="556"/>
                  </a:cubicBezTo>
                  <a:cubicBezTo>
                    <a:pt x="2228" y="556"/>
                    <a:pt x="2330" y="553"/>
                    <a:pt x="2432" y="548"/>
                  </a:cubicBezTo>
                  <a:cubicBezTo>
                    <a:pt x="3010" y="517"/>
                    <a:pt x="3557" y="426"/>
                    <a:pt x="4134" y="274"/>
                  </a:cubicBezTo>
                  <a:cubicBezTo>
                    <a:pt x="4347" y="213"/>
                    <a:pt x="4590" y="122"/>
                    <a:pt x="480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65"/>
            <p:cNvSpPr/>
            <p:nvPr/>
          </p:nvSpPr>
          <p:spPr>
            <a:xfrm>
              <a:off x="7052594" y="3436093"/>
              <a:ext cx="106240" cy="596513"/>
            </a:xfrm>
            <a:custGeom>
              <a:avLst/>
              <a:gdLst/>
              <a:ahLst/>
              <a:cxnLst/>
              <a:rect l="l" t="t" r="r" b="b"/>
              <a:pathLst>
                <a:path w="6962" h="39090" extrusionOk="0">
                  <a:moveTo>
                    <a:pt x="4652" y="1"/>
                  </a:moveTo>
                  <a:lnTo>
                    <a:pt x="1" y="39089"/>
                  </a:lnTo>
                  <a:lnTo>
                    <a:pt x="2007" y="39089"/>
                  </a:lnTo>
                  <a:lnTo>
                    <a:pt x="6962" y="1"/>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65"/>
            <p:cNvSpPr/>
            <p:nvPr/>
          </p:nvSpPr>
          <p:spPr>
            <a:xfrm>
              <a:off x="7406977" y="3436093"/>
              <a:ext cx="98809" cy="596513"/>
            </a:xfrm>
            <a:custGeom>
              <a:avLst/>
              <a:gdLst/>
              <a:ahLst/>
              <a:cxnLst/>
              <a:rect l="l" t="t" r="r" b="b"/>
              <a:pathLst>
                <a:path w="6475" h="39090" extrusionOk="0">
                  <a:moveTo>
                    <a:pt x="0" y="1"/>
                  </a:moveTo>
                  <a:lnTo>
                    <a:pt x="4286" y="39089"/>
                  </a:lnTo>
                  <a:lnTo>
                    <a:pt x="6475" y="39089"/>
                  </a:lnTo>
                  <a:lnTo>
                    <a:pt x="2310" y="1"/>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65"/>
            <p:cNvSpPr/>
            <p:nvPr/>
          </p:nvSpPr>
          <p:spPr>
            <a:xfrm>
              <a:off x="7758567" y="3436093"/>
              <a:ext cx="91392" cy="596513"/>
            </a:xfrm>
            <a:custGeom>
              <a:avLst/>
              <a:gdLst/>
              <a:ahLst/>
              <a:cxnLst/>
              <a:rect l="l" t="t" r="r" b="b"/>
              <a:pathLst>
                <a:path w="5989" h="39090" extrusionOk="0">
                  <a:moveTo>
                    <a:pt x="0" y="1"/>
                  </a:moveTo>
                  <a:lnTo>
                    <a:pt x="3557" y="39089"/>
                  </a:lnTo>
                  <a:lnTo>
                    <a:pt x="5988" y="39089"/>
                  </a:lnTo>
                  <a:lnTo>
                    <a:pt x="1946" y="1"/>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65"/>
            <p:cNvSpPr/>
            <p:nvPr/>
          </p:nvSpPr>
          <p:spPr>
            <a:xfrm>
              <a:off x="7442227" y="2923555"/>
              <a:ext cx="442052" cy="512553"/>
            </a:xfrm>
            <a:custGeom>
              <a:avLst/>
              <a:gdLst/>
              <a:ahLst/>
              <a:cxnLst/>
              <a:rect l="l" t="t" r="r" b="b"/>
              <a:pathLst>
                <a:path w="28968" h="33588" extrusionOk="0">
                  <a:moveTo>
                    <a:pt x="8815" y="0"/>
                  </a:moveTo>
                  <a:lnTo>
                    <a:pt x="0" y="33588"/>
                  </a:lnTo>
                  <a:lnTo>
                    <a:pt x="22372" y="33588"/>
                  </a:lnTo>
                  <a:cubicBezTo>
                    <a:pt x="23527" y="33557"/>
                    <a:pt x="24499" y="32736"/>
                    <a:pt x="24651" y="31581"/>
                  </a:cubicBezTo>
                  <a:lnTo>
                    <a:pt x="28755" y="3070"/>
                  </a:lnTo>
                  <a:cubicBezTo>
                    <a:pt x="28967" y="1459"/>
                    <a:pt x="27721" y="0"/>
                    <a:pt x="26080"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3" name="Google Shape;2393;p65"/>
            <p:cNvSpPr/>
            <p:nvPr/>
          </p:nvSpPr>
          <p:spPr>
            <a:xfrm>
              <a:off x="7088317" y="2923098"/>
              <a:ext cx="488442" cy="513011"/>
            </a:xfrm>
            <a:custGeom>
              <a:avLst/>
              <a:gdLst/>
              <a:ahLst/>
              <a:cxnLst/>
              <a:rect l="l" t="t" r="r" b="b"/>
              <a:pathLst>
                <a:path w="32008" h="33618" extrusionOk="0">
                  <a:moveTo>
                    <a:pt x="32007" y="0"/>
                  </a:moveTo>
                  <a:cubicBezTo>
                    <a:pt x="30518" y="0"/>
                    <a:pt x="29241" y="1094"/>
                    <a:pt x="28998" y="2553"/>
                  </a:cubicBezTo>
                  <a:lnTo>
                    <a:pt x="24743" y="28633"/>
                  </a:lnTo>
                  <a:cubicBezTo>
                    <a:pt x="24472" y="30223"/>
                    <a:pt x="23106" y="31399"/>
                    <a:pt x="21491" y="31399"/>
                  </a:cubicBezTo>
                  <a:cubicBezTo>
                    <a:pt x="21471" y="31399"/>
                    <a:pt x="21450" y="31399"/>
                    <a:pt x="21429" y="31399"/>
                  </a:cubicBezTo>
                  <a:lnTo>
                    <a:pt x="0" y="31004"/>
                  </a:lnTo>
                  <a:lnTo>
                    <a:pt x="0" y="31004"/>
                  </a:lnTo>
                  <a:cubicBezTo>
                    <a:pt x="0" y="31004"/>
                    <a:pt x="61" y="33162"/>
                    <a:pt x="0" y="33618"/>
                  </a:cubicBezTo>
                  <a:lnTo>
                    <a:pt x="22402" y="33587"/>
                  </a:lnTo>
                  <a:cubicBezTo>
                    <a:pt x="24864" y="33587"/>
                    <a:pt x="26961" y="31794"/>
                    <a:pt x="27357" y="29362"/>
                  </a:cubicBezTo>
                  <a:lnTo>
                    <a:pt x="32007" y="0"/>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4" name="Google Shape;2394;p65"/>
            <p:cNvSpPr/>
            <p:nvPr/>
          </p:nvSpPr>
          <p:spPr>
            <a:xfrm>
              <a:off x="7455671" y="2924944"/>
              <a:ext cx="121088" cy="506525"/>
            </a:xfrm>
            <a:custGeom>
              <a:avLst/>
              <a:gdLst/>
              <a:ahLst/>
              <a:cxnLst/>
              <a:rect l="l" t="t" r="r" b="b"/>
              <a:pathLst>
                <a:path w="7935" h="33193" extrusionOk="0">
                  <a:moveTo>
                    <a:pt x="7934" y="1"/>
                  </a:moveTo>
                  <a:lnTo>
                    <a:pt x="7934" y="1"/>
                  </a:lnTo>
                  <a:cubicBezTo>
                    <a:pt x="7904" y="61"/>
                    <a:pt x="7904" y="153"/>
                    <a:pt x="7873" y="244"/>
                  </a:cubicBezTo>
                  <a:cubicBezTo>
                    <a:pt x="7843" y="487"/>
                    <a:pt x="7782" y="821"/>
                    <a:pt x="7691" y="1247"/>
                  </a:cubicBezTo>
                  <a:cubicBezTo>
                    <a:pt x="7539" y="2159"/>
                    <a:pt x="7357" y="3405"/>
                    <a:pt x="7083" y="4955"/>
                  </a:cubicBezTo>
                  <a:cubicBezTo>
                    <a:pt x="6566" y="8116"/>
                    <a:pt x="5867" y="12432"/>
                    <a:pt x="5107" y="17174"/>
                  </a:cubicBezTo>
                  <a:cubicBezTo>
                    <a:pt x="4743" y="19575"/>
                    <a:pt x="4378" y="21855"/>
                    <a:pt x="4043" y="23922"/>
                  </a:cubicBezTo>
                  <a:cubicBezTo>
                    <a:pt x="3891" y="24955"/>
                    <a:pt x="3740" y="25928"/>
                    <a:pt x="3588" y="26870"/>
                  </a:cubicBezTo>
                  <a:cubicBezTo>
                    <a:pt x="3466" y="27721"/>
                    <a:pt x="3314" y="28572"/>
                    <a:pt x="3101" y="29393"/>
                  </a:cubicBezTo>
                  <a:cubicBezTo>
                    <a:pt x="2797" y="30609"/>
                    <a:pt x="2159" y="31703"/>
                    <a:pt x="1186" y="32524"/>
                  </a:cubicBezTo>
                  <a:cubicBezTo>
                    <a:pt x="852" y="32797"/>
                    <a:pt x="426" y="33041"/>
                    <a:pt x="1" y="33193"/>
                  </a:cubicBezTo>
                  <a:cubicBezTo>
                    <a:pt x="122" y="33162"/>
                    <a:pt x="244" y="33132"/>
                    <a:pt x="335" y="33101"/>
                  </a:cubicBezTo>
                  <a:cubicBezTo>
                    <a:pt x="670" y="32949"/>
                    <a:pt x="974" y="32797"/>
                    <a:pt x="1247" y="32585"/>
                  </a:cubicBezTo>
                  <a:cubicBezTo>
                    <a:pt x="1673" y="32250"/>
                    <a:pt x="2037" y="31855"/>
                    <a:pt x="2341" y="31399"/>
                  </a:cubicBezTo>
                  <a:cubicBezTo>
                    <a:pt x="2736" y="30791"/>
                    <a:pt x="3040" y="30123"/>
                    <a:pt x="3223" y="29424"/>
                  </a:cubicBezTo>
                  <a:cubicBezTo>
                    <a:pt x="3466" y="28603"/>
                    <a:pt x="3618" y="27752"/>
                    <a:pt x="3740" y="26901"/>
                  </a:cubicBezTo>
                  <a:cubicBezTo>
                    <a:pt x="3891" y="25958"/>
                    <a:pt x="4074" y="24986"/>
                    <a:pt x="4226" y="23952"/>
                  </a:cubicBezTo>
                  <a:cubicBezTo>
                    <a:pt x="4530" y="21885"/>
                    <a:pt x="4925" y="19606"/>
                    <a:pt x="5290" y="17235"/>
                  </a:cubicBezTo>
                  <a:cubicBezTo>
                    <a:pt x="6019" y="12463"/>
                    <a:pt x="6718" y="8116"/>
                    <a:pt x="7205" y="4986"/>
                  </a:cubicBezTo>
                  <a:cubicBezTo>
                    <a:pt x="7448" y="3435"/>
                    <a:pt x="7630" y="2159"/>
                    <a:pt x="7752" y="1277"/>
                  </a:cubicBezTo>
                  <a:cubicBezTo>
                    <a:pt x="7813" y="852"/>
                    <a:pt x="7873" y="517"/>
                    <a:pt x="7904" y="274"/>
                  </a:cubicBezTo>
                  <a:lnTo>
                    <a:pt x="7934"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5" name="Google Shape;2395;p65"/>
            <p:cNvSpPr/>
            <p:nvPr/>
          </p:nvSpPr>
          <p:spPr>
            <a:xfrm>
              <a:off x="7562354" y="2879958"/>
              <a:ext cx="29238" cy="46390"/>
            </a:xfrm>
            <a:custGeom>
              <a:avLst/>
              <a:gdLst/>
              <a:ahLst/>
              <a:cxnLst/>
              <a:rect l="l" t="t" r="r" b="b"/>
              <a:pathLst>
                <a:path w="1916" h="3040" extrusionOk="0">
                  <a:moveTo>
                    <a:pt x="1" y="0"/>
                  </a:moveTo>
                  <a:lnTo>
                    <a:pt x="1" y="0"/>
                  </a:lnTo>
                  <a:cubicBezTo>
                    <a:pt x="214" y="547"/>
                    <a:pt x="518" y="1064"/>
                    <a:pt x="852" y="1581"/>
                  </a:cubicBezTo>
                  <a:cubicBezTo>
                    <a:pt x="1156" y="2098"/>
                    <a:pt x="1490" y="2584"/>
                    <a:pt x="1916" y="3040"/>
                  </a:cubicBezTo>
                  <a:cubicBezTo>
                    <a:pt x="1673" y="2493"/>
                    <a:pt x="1369" y="1946"/>
                    <a:pt x="1034" y="1459"/>
                  </a:cubicBezTo>
                  <a:cubicBezTo>
                    <a:pt x="730" y="943"/>
                    <a:pt x="396" y="456"/>
                    <a:pt x="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6" name="Google Shape;2396;p65"/>
            <p:cNvSpPr/>
            <p:nvPr/>
          </p:nvSpPr>
          <p:spPr>
            <a:xfrm>
              <a:off x="7093887" y="2960668"/>
              <a:ext cx="43613" cy="62169"/>
            </a:xfrm>
            <a:custGeom>
              <a:avLst/>
              <a:gdLst/>
              <a:ahLst/>
              <a:cxnLst/>
              <a:rect l="l" t="t" r="r" b="b"/>
              <a:pathLst>
                <a:path w="2858" h="4074" extrusionOk="0">
                  <a:moveTo>
                    <a:pt x="2857" y="0"/>
                  </a:moveTo>
                  <a:lnTo>
                    <a:pt x="2857" y="0"/>
                  </a:lnTo>
                  <a:cubicBezTo>
                    <a:pt x="2310" y="608"/>
                    <a:pt x="1794" y="1277"/>
                    <a:pt x="1338" y="1976"/>
                  </a:cubicBezTo>
                  <a:cubicBezTo>
                    <a:pt x="851" y="2645"/>
                    <a:pt x="395" y="3313"/>
                    <a:pt x="0" y="4073"/>
                  </a:cubicBezTo>
                  <a:cubicBezTo>
                    <a:pt x="547" y="3435"/>
                    <a:pt x="1064" y="2766"/>
                    <a:pt x="1520" y="2097"/>
                  </a:cubicBezTo>
                  <a:cubicBezTo>
                    <a:pt x="2006" y="1429"/>
                    <a:pt x="2462" y="730"/>
                    <a:pt x="285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7" name="Google Shape;2397;p65"/>
            <p:cNvSpPr/>
            <p:nvPr/>
          </p:nvSpPr>
          <p:spPr>
            <a:xfrm>
              <a:off x="7209375" y="2917528"/>
              <a:ext cx="105309" cy="160962"/>
            </a:xfrm>
            <a:custGeom>
              <a:avLst/>
              <a:gdLst/>
              <a:ahLst/>
              <a:cxnLst/>
              <a:rect l="l" t="t" r="r" b="b"/>
              <a:pathLst>
                <a:path w="6901" h="10548" extrusionOk="0">
                  <a:moveTo>
                    <a:pt x="6901" y="0"/>
                  </a:moveTo>
                  <a:lnTo>
                    <a:pt x="6901" y="0"/>
                  </a:lnTo>
                  <a:cubicBezTo>
                    <a:pt x="6779" y="122"/>
                    <a:pt x="6688" y="243"/>
                    <a:pt x="6597" y="395"/>
                  </a:cubicBezTo>
                  <a:cubicBezTo>
                    <a:pt x="6414" y="669"/>
                    <a:pt x="6171" y="1034"/>
                    <a:pt x="5867" y="1520"/>
                  </a:cubicBezTo>
                  <a:lnTo>
                    <a:pt x="3466" y="5289"/>
                  </a:lnTo>
                  <a:cubicBezTo>
                    <a:pt x="2524" y="6748"/>
                    <a:pt x="1642" y="8055"/>
                    <a:pt x="1004" y="8997"/>
                  </a:cubicBezTo>
                  <a:lnTo>
                    <a:pt x="244" y="10122"/>
                  </a:lnTo>
                  <a:cubicBezTo>
                    <a:pt x="153" y="10244"/>
                    <a:pt x="62" y="10396"/>
                    <a:pt x="1" y="10548"/>
                  </a:cubicBezTo>
                  <a:cubicBezTo>
                    <a:pt x="122" y="10426"/>
                    <a:pt x="213" y="10304"/>
                    <a:pt x="335" y="10152"/>
                  </a:cubicBezTo>
                  <a:cubicBezTo>
                    <a:pt x="517" y="9909"/>
                    <a:pt x="791" y="9545"/>
                    <a:pt x="1125" y="9089"/>
                  </a:cubicBezTo>
                  <a:cubicBezTo>
                    <a:pt x="1794" y="8146"/>
                    <a:pt x="2676" y="6870"/>
                    <a:pt x="3618" y="5380"/>
                  </a:cubicBezTo>
                  <a:cubicBezTo>
                    <a:pt x="4590" y="3921"/>
                    <a:pt x="5411" y="2584"/>
                    <a:pt x="5989" y="1581"/>
                  </a:cubicBezTo>
                  <a:cubicBezTo>
                    <a:pt x="6262" y="1125"/>
                    <a:pt x="6475" y="730"/>
                    <a:pt x="6657" y="426"/>
                  </a:cubicBezTo>
                  <a:cubicBezTo>
                    <a:pt x="6749" y="274"/>
                    <a:pt x="6840" y="152"/>
                    <a:pt x="690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8" name="Google Shape;2398;p65"/>
            <p:cNvSpPr/>
            <p:nvPr/>
          </p:nvSpPr>
          <p:spPr>
            <a:xfrm>
              <a:off x="5722776" y="2181767"/>
              <a:ext cx="106698" cy="99221"/>
            </a:xfrm>
            <a:custGeom>
              <a:avLst/>
              <a:gdLst/>
              <a:ahLst/>
              <a:cxnLst/>
              <a:rect l="l" t="t" r="r" b="b"/>
              <a:pathLst>
                <a:path w="6992" h="6502" extrusionOk="0">
                  <a:moveTo>
                    <a:pt x="3411" y="0"/>
                  </a:moveTo>
                  <a:cubicBezTo>
                    <a:pt x="2804" y="0"/>
                    <a:pt x="2193" y="155"/>
                    <a:pt x="1642" y="464"/>
                  </a:cubicBezTo>
                  <a:cubicBezTo>
                    <a:pt x="487" y="1224"/>
                    <a:pt x="0" y="2987"/>
                    <a:pt x="760" y="4111"/>
                  </a:cubicBezTo>
                  <a:lnTo>
                    <a:pt x="3830" y="6300"/>
                  </a:lnTo>
                  <a:cubicBezTo>
                    <a:pt x="4070" y="6441"/>
                    <a:pt x="4312" y="6502"/>
                    <a:pt x="4548" y="6502"/>
                  </a:cubicBezTo>
                  <a:cubicBezTo>
                    <a:pt x="5690" y="6502"/>
                    <a:pt x="6708" y="5074"/>
                    <a:pt x="6809" y="4294"/>
                  </a:cubicBezTo>
                  <a:cubicBezTo>
                    <a:pt x="6992" y="3047"/>
                    <a:pt x="6688" y="1588"/>
                    <a:pt x="5563" y="737"/>
                  </a:cubicBezTo>
                  <a:cubicBezTo>
                    <a:pt x="4936" y="246"/>
                    <a:pt x="4176" y="0"/>
                    <a:pt x="341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9" name="Google Shape;2399;p65"/>
            <p:cNvSpPr/>
            <p:nvPr/>
          </p:nvSpPr>
          <p:spPr>
            <a:xfrm>
              <a:off x="5564301" y="2232796"/>
              <a:ext cx="247090" cy="215334"/>
            </a:xfrm>
            <a:custGeom>
              <a:avLst/>
              <a:gdLst/>
              <a:ahLst/>
              <a:cxnLst/>
              <a:rect l="l" t="t" r="r" b="b"/>
              <a:pathLst>
                <a:path w="16192" h="14111" extrusionOk="0">
                  <a:moveTo>
                    <a:pt x="8624" y="0"/>
                  </a:moveTo>
                  <a:cubicBezTo>
                    <a:pt x="4946" y="0"/>
                    <a:pt x="1" y="3317"/>
                    <a:pt x="2787" y="8670"/>
                  </a:cubicBezTo>
                  <a:lnTo>
                    <a:pt x="13182" y="14111"/>
                  </a:lnTo>
                  <a:cubicBezTo>
                    <a:pt x="14337" y="13898"/>
                    <a:pt x="15097" y="12774"/>
                    <a:pt x="15462" y="11710"/>
                  </a:cubicBezTo>
                  <a:cubicBezTo>
                    <a:pt x="16191" y="9460"/>
                    <a:pt x="16191" y="7029"/>
                    <a:pt x="15462" y="4780"/>
                  </a:cubicBezTo>
                  <a:cubicBezTo>
                    <a:pt x="14793" y="2530"/>
                    <a:pt x="13273" y="919"/>
                    <a:pt x="9808" y="129"/>
                  </a:cubicBezTo>
                  <a:cubicBezTo>
                    <a:pt x="9438" y="43"/>
                    <a:pt x="9039" y="0"/>
                    <a:pt x="862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0" name="Google Shape;2400;p65"/>
            <p:cNvSpPr/>
            <p:nvPr/>
          </p:nvSpPr>
          <p:spPr>
            <a:xfrm>
              <a:off x="5606358" y="2266231"/>
              <a:ext cx="162824" cy="321101"/>
            </a:xfrm>
            <a:custGeom>
              <a:avLst/>
              <a:gdLst/>
              <a:ahLst/>
              <a:cxnLst/>
              <a:rect l="l" t="t" r="r" b="b"/>
              <a:pathLst>
                <a:path w="10670" h="21042" extrusionOk="0">
                  <a:moveTo>
                    <a:pt x="3053" y="1"/>
                  </a:moveTo>
                  <a:cubicBezTo>
                    <a:pt x="1161" y="1"/>
                    <a:pt x="30" y="2422"/>
                    <a:pt x="0" y="4351"/>
                  </a:cubicBezTo>
                  <a:cubicBezTo>
                    <a:pt x="0" y="6540"/>
                    <a:pt x="31" y="9215"/>
                    <a:pt x="395" y="10826"/>
                  </a:cubicBezTo>
                  <a:cubicBezTo>
                    <a:pt x="1064" y="14078"/>
                    <a:pt x="3617" y="14382"/>
                    <a:pt x="3617" y="14382"/>
                  </a:cubicBezTo>
                  <a:cubicBezTo>
                    <a:pt x="3617" y="14382"/>
                    <a:pt x="3617" y="14381"/>
                    <a:pt x="3617" y="14381"/>
                  </a:cubicBezTo>
                  <a:cubicBezTo>
                    <a:pt x="3618" y="14381"/>
                    <a:pt x="3650" y="15515"/>
                    <a:pt x="3860" y="18394"/>
                  </a:cubicBezTo>
                  <a:cubicBezTo>
                    <a:pt x="3978" y="20076"/>
                    <a:pt x="4068" y="21041"/>
                    <a:pt x="5907" y="21041"/>
                  </a:cubicBezTo>
                  <a:cubicBezTo>
                    <a:pt x="5963" y="21041"/>
                    <a:pt x="6020" y="21040"/>
                    <a:pt x="6079" y="21039"/>
                  </a:cubicBezTo>
                  <a:cubicBezTo>
                    <a:pt x="8055" y="20978"/>
                    <a:pt x="10669" y="19823"/>
                    <a:pt x="10608" y="17969"/>
                  </a:cubicBezTo>
                  <a:lnTo>
                    <a:pt x="10487" y="2345"/>
                  </a:lnTo>
                  <a:cubicBezTo>
                    <a:pt x="10487" y="1768"/>
                    <a:pt x="10000" y="1251"/>
                    <a:pt x="9392" y="1251"/>
                  </a:cubicBezTo>
                  <a:lnTo>
                    <a:pt x="3192" y="5"/>
                  </a:lnTo>
                  <a:cubicBezTo>
                    <a:pt x="3145" y="2"/>
                    <a:pt x="3099" y="1"/>
                    <a:pt x="3053" y="1"/>
                  </a:cubicBez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1" name="Google Shape;2401;p65"/>
            <p:cNvSpPr/>
            <p:nvPr/>
          </p:nvSpPr>
          <p:spPr>
            <a:xfrm>
              <a:off x="5619802" y="2356753"/>
              <a:ext cx="13002" cy="12528"/>
            </a:xfrm>
            <a:custGeom>
              <a:avLst/>
              <a:gdLst/>
              <a:ahLst/>
              <a:cxnLst/>
              <a:rect l="l" t="t" r="r" b="b"/>
              <a:pathLst>
                <a:path w="852" h="821" extrusionOk="0">
                  <a:moveTo>
                    <a:pt x="426" y="0"/>
                  </a:moveTo>
                  <a:cubicBezTo>
                    <a:pt x="183" y="0"/>
                    <a:pt x="1" y="182"/>
                    <a:pt x="1" y="395"/>
                  </a:cubicBezTo>
                  <a:cubicBezTo>
                    <a:pt x="1" y="638"/>
                    <a:pt x="213" y="821"/>
                    <a:pt x="426" y="821"/>
                  </a:cubicBezTo>
                  <a:cubicBezTo>
                    <a:pt x="669" y="821"/>
                    <a:pt x="852" y="638"/>
                    <a:pt x="852" y="395"/>
                  </a:cubicBezTo>
                  <a:cubicBezTo>
                    <a:pt x="821" y="182"/>
                    <a:pt x="639" y="0"/>
                    <a:pt x="42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2" name="Google Shape;2402;p65"/>
            <p:cNvSpPr/>
            <p:nvPr/>
          </p:nvSpPr>
          <p:spPr>
            <a:xfrm>
              <a:off x="5616093" y="2345613"/>
              <a:ext cx="26461" cy="7584"/>
            </a:xfrm>
            <a:custGeom>
              <a:avLst/>
              <a:gdLst/>
              <a:ahLst/>
              <a:cxnLst/>
              <a:rect l="l" t="t" r="r" b="b"/>
              <a:pathLst>
                <a:path w="1734" h="497" extrusionOk="0">
                  <a:moveTo>
                    <a:pt x="821" y="1"/>
                  </a:moveTo>
                  <a:cubicBezTo>
                    <a:pt x="578" y="31"/>
                    <a:pt x="365" y="122"/>
                    <a:pt x="183" y="274"/>
                  </a:cubicBezTo>
                  <a:cubicBezTo>
                    <a:pt x="61" y="365"/>
                    <a:pt x="0" y="487"/>
                    <a:pt x="31" y="487"/>
                  </a:cubicBezTo>
                  <a:cubicBezTo>
                    <a:pt x="38" y="494"/>
                    <a:pt x="47" y="497"/>
                    <a:pt x="60" y="497"/>
                  </a:cubicBezTo>
                  <a:cubicBezTo>
                    <a:pt x="161" y="497"/>
                    <a:pt x="446" y="301"/>
                    <a:pt x="852" y="274"/>
                  </a:cubicBezTo>
                  <a:cubicBezTo>
                    <a:pt x="882" y="272"/>
                    <a:pt x="912" y="271"/>
                    <a:pt x="942" y="271"/>
                  </a:cubicBezTo>
                  <a:cubicBezTo>
                    <a:pt x="1322" y="271"/>
                    <a:pt x="1603" y="429"/>
                    <a:pt x="1687" y="429"/>
                  </a:cubicBezTo>
                  <a:cubicBezTo>
                    <a:pt x="1693" y="429"/>
                    <a:pt x="1699" y="428"/>
                    <a:pt x="1703" y="426"/>
                  </a:cubicBezTo>
                  <a:cubicBezTo>
                    <a:pt x="1733" y="365"/>
                    <a:pt x="1642" y="274"/>
                    <a:pt x="1490" y="183"/>
                  </a:cubicBezTo>
                  <a:cubicBezTo>
                    <a:pt x="1308" y="61"/>
                    <a:pt x="1064" y="1"/>
                    <a:pt x="82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3" name="Google Shape;2403;p65"/>
            <p:cNvSpPr/>
            <p:nvPr/>
          </p:nvSpPr>
          <p:spPr>
            <a:xfrm>
              <a:off x="5684748" y="2353503"/>
              <a:ext cx="13002" cy="12528"/>
            </a:xfrm>
            <a:custGeom>
              <a:avLst/>
              <a:gdLst/>
              <a:ahLst/>
              <a:cxnLst/>
              <a:rect l="l" t="t" r="r" b="b"/>
              <a:pathLst>
                <a:path w="852" h="821" extrusionOk="0">
                  <a:moveTo>
                    <a:pt x="426" y="0"/>
                  </a:moveTo>
                  <a:cubicBezTo>
                    <a:pt x="182" y="0"/>
                    <a:pt x="0" y="183"/>
                    <a:pt x="0" y="395"/>
                  </a:cubicBezTo>
                  <a:cubicBezTo>
                    <a:pt x="30" y="639"/>
                    <a:pt x="213" y="821"/>
                    <a:pt x="426" y="821"/>
                  </a:cubicBezTo>
                  <a:cubicBezTo>
                    <a:pt x="669" y="821"/>
                    <a:pt x="851" y="639"/>
                    <a:pt x="851" y="395"/>
                  </a:cubicBezTo>
                  <a:cubicBezTo>
                    <a:pt x="851" y="183"/>
                    <a:pt x="638" y="0"/>
                    <a:pt x="42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4" name="Google Shape;2404;p65"/>
            <p:cNvSpPr/>
            <p:nvPr/>
          </p:nvSpPr>
          <p:spPr>
            <a:xfrm>
              <a:off x="5684275" y="2343752"/>
              <a:ext cx="25988" cy="7584"/>
            </a:xfrm>
            <a:custGeom>
              <a:avLst/>
              <a:gdLst/>
              <a:ahLst/>
              <a:cxnLst/>
              <a:rect l="l" t="t" r="r" b="b"/>
              <a:pathLst>
                <a:path w="1703" h="497" extrusionOk="0">
                  <a:moveTo>
                    <a:pt x="821" y="1"/>
                  </a:moveTo>
                  <a:cubicBezTo>
                    <a:pt x="578" y="1"/>
                    <a:pt x="335" y="92"/>
                    <a:pt x="153" y="244"/>
                  </a:cubicBezTo>
                  <a:cubicBezTo>
                    <a:pt x="31" y="366"/>
                    <a:pt x="1" y="457"/>
                    <a:pt x="31" y="487"/>
                  </a:cubicBezTo>
                  <a:cubicBezTo>
                    <a:pt x="34" y="493"/>
                    <a:pt x="40" y="496"/>
                    <a:pt x="48" y="496"/>
                  </a:cubicBezTo>
                  <a:cubicBezTo>
                    <a:pt x="124" y="496"/>
                    <a:pt x="411" y="275"/>
                    <a:pt x="821" y="275"/>
                  </a:cubicBezTo>
                  <a:cubicBezTo>
                    <a:pt x="852" y="272"/>
                    <a:pt x="882" y="272"/>
                    <a:pt x="912" y="272"/>
                  </a:cubicBezTo>
                  <a:cubicBezTo>
                    <a:pt x="1266" y="272"/>
                    <a:pt x="1534" y="407"/>
                    <a:pt x="1637" y="407"/>
                  </a:cubicBezTo>
                  <a:cubicBezTo>
                    <a:pt x="1653" y="407"/>
                    <a:pt x="1665" y="404"/>
                    <a:pt x="1672" y="396"/>
                  </a:cubicBezTo>
                  <a:cubicBezTo>
                    <a:pt x="1703" y="335"/>
                    <a:pt x="1642" y="275"/>
                    <a:pt x="1490" y="183"/>
                  </a:cubicBezTo>
                  <a:cubicBezTo>
                    <a:pt x="1277" y="62"/>
                    <a:pt x="1034" y="1"/>
                    <a:pt x="82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5" name="Google Shape;2405;p65"/>
            <p:cNvSpPr/>
            <p:nvPr/>
          </p:nvSpPr>
          <p:spPr>
            <a:xfrm>
              <a:off x="5643455" y="2346071"/>
              <a:ext cx="18571" cy="58186"/>
            </a:xfrm>
            <a:custGeom>
              <a:avLst/>
              <a:gdLst/>
              <a:ahLst/>
              <a:cxnLst/>
              <a:rect l="l" t="t" r="r" b="b"/>
              <a:pathLst>
                <a:path w="1217" h="3813" extrusionOk="0">
                  <a:moveTo>
                    <a:pt x="1217" y="1"/>
                  </a:moveTo>
                  <a:cubicBezTo>
                    <a:pt x="882" y="730"/>
                    <a:pt x="609" y="1490"/>
                    <a:pt x="366" y="2281"/>
                  </a:cubicBezTo>
                  <a:lnTo>
                    <a:pt x="92" y="3162"/>
                  </a:lnTo>
                  <a:cubicBezTo>
                    <a:pt x="31" y="3314"/>
                    <a:pt x="1" y="3466"/>
                    <a:pt x="62" y="3618"/>
                  </a:cubicBezTo>
                  <a:cubicBezTo>
                    <a:pt x="92" y="3709"/>
                    <a:pt x="153" y="3770"/>
                    <a:pt x="244" y="3770"/>
                  </a:cubicBezTo>
                  <a:cubicBezTo>
                    <a:pt x="335" y="3800"/>
                    <a:pt x="396" y="3800"/>
                    <a:pt x="457" y="3800"/>
                  </a:cubicBezTo>
                  <a:cubicBezTo>
                    <a:pt x="528" y="3809"/>
                    <a:pt x="602" y="3813"/>
                    <a:pt x="677" y="3813"/>
                  </a:cubicBezTo>
                  <a:cubicBezTo>
                    <a:pt x="858" y="3813"/>
                    <a:pt x="1045" y="3792"/>
                    <a:pt x="1217" y="3770"/>
                  </a:cubicBezTo>
                  <a:cubicBezTo>
                    <a:pt x="973" y="3709"/>
                    <a:pt x="700" y="3679"/>
                    <a:pt x="457" y="3679"/>
                  </a:cubicBezTo>
                  <a:cubicBezTo>
                    <a:pt x="335" y="3679"/>
                    <a:pt x="244" y="3648"/>
                    <a:pt x="214" y="3588"/>
                  </a:cubicBezTo>
                  <a:cubicBezTo>
                    <a:pt x="183" y="3466"/>
                    <a:pt x="214" y="3344"/>
                    <a:pt x="274" y="3223"/>
                  </a:cubicBezTo>
                  <a:lnTo>
                    <a:pt x="578" y="2341"/>
                  </a:lnTo>
                  <a:cubicBezTo>
                    <a:pt x="852" y="1582"/>
                    <a:pt x="1065" y="791"/>
                    <a:pt x="121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6" name="Google Shape;2406;p65"/>
            <p:cNvSpPr/>
            <p:nvPr/>
          </p:nvSpPr>
          <p:spPr>
            <a:xfrm>
              <a:off x="5661553" y="2464352"/>
              <a:ext cx="65877" cy="33068"/>
            </a:xfrm>
            <a:custGeom>
              <a:avLst/>
              <a:gdLst/>
              <a:ahLst/>
              <a:cxnLst/>
              <a:rect l="l" t="t" r="r" b="b"/>
              <a:pathLst>
                <a:path w="4317" h="2167" extrusionOk="0">
                  <a:moveTo>
                    <a:pt x="4316" y="1"/>
                  </a:moveTo>
                  <a:lnTo>
                    <a:pt x="4316" y="1"/>
                  </a:lnTo>
                  <a:cubicBezTo>
                    <a:pt x="3040" y="852"/>
                    <a:pt x="1520" y="1338"/>
                    <a:pt x="0" y="1399"/>
                  </a:cubicBezTo>
                  <a:lnTo>
                    <a:pt x="61" y="2159"/>
                  </a:lnTo>
                  <a:cubicBezTo>
                    <a:pt x="167" y="2164"/>
                    <a:pt x="270" y="2166"/>
                    <a:pt x="370" y="2166"/>
                  </a:cubicBezTo>
                  <a:cubicBezTo>
                    <a:pt x="3433" y="2166"/>
                    <a:pt x="4316" y="1"/>
                    <a:pt x="4316"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7" name="Google Shape;2407;p65"/>
            <p:cNvSpPr/>
            <p:nvPr/>
          </p:nvSpPr>
          <p:spPr>
            <a:xfrm>
              <a:off x="5665261" y="2415123"/>
              <a:ext cx="21822" cy="14802"/>
            </a:xfrm>
            <a:custGeom>
              <a:avLst/>
              <a:gdLst/>
              <a:ahLst/>
              <a:cxnLst/>
              <a:rect l="l" t="t" r="r" b="b"/>
              <a:pathLst>
                <a:path w="1430" h="970" extrusionOk="0">
                  <a:moveTo>
                    <a:pt x="669" y="0"/>
                  </a:moveTo>
                  <a:cubicBezTo>
                    <a:pt x="402" y="0"/>
                    <a:pt x="167" y="121"/>
                    <a:pt x="31" y="339"/>
                  </a:cubicBezTo>
                  <a:cubicBezTo>
                    <a:pt x="0" y="400"/>
                    <a:pt x="0" y="461"/>
                    <a:pt x="31" y="522"/>
                  </a:cubicBezTo>
                  <a:cubicBezTo>
                    <a:pt x="61" y="552"/>
                    <a:pt x="92" y="613"/>
                    <a:pt x="152" y="643"/>
                  </a:cubicBezTo>
                  <a:cubicBezTo>
                    <a:pt x="335" y="795"/>
                    <a:pt x="548" y="886"/>
                    <a:pt x="760" y="947"/>
                  </a:cubicBezTo>
                  <a:cubicBezTo>
                    <a:pt x="814" y="962"/>
                    <a:pt x="867" y="970"/>
                    <a:pt x="919" y="970"/>
                  </a:cubicBezTo>
                  <a:cubicBezTo>
                    <a:pt x="1076" y="970"/>
                    <a:pt x="1224" y="902"/>
                    <a:pt x="1338" y="765"/>
                  </a:cubicBezTo>
                  <a:cubicBezTo>
                    <a:pt x="1429" y="613"/>
                    <a:pt x="1399" y="400"/>
                    <a:pt x="1277" y="248"/>
                  </a:cubicBezTo>
                  <a:cubicBezTo>
                    <a:pt x="1155" y="96"/>
                    <a:pt x="943" y="5"/>
                    <a:pt x="760" y="5"/>
                  </a:cubicBezTo>
                  <a:cubicBezTo>
                    <a:pt x="730" y="2"/>
                    <a:pt x="699" y="0"/>
                    <a:pt x="669"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8" name="Google Shape;2408;p65"/>
            <p:cNvSpPr/>
            <p:nvPr/>
          </p:nvSpPr>
          <p:spPr>
            <a:xfrm>
              <a:off x="5661553" y="2407310"/>
              <a:ext cx="22280" cy="20876"/>
            </a:xfrm>
            <a:custGeom>
              <a:avLst/>
              <a:gdLst/>
              <a:ahLst/>
              <a:cxnLst/>
              <a:rect l="l" t="t" r="r" b="b"/>
              <a:pathLst>
                <a:path w="1460" h="1368" extrusionOk="0">
                  <a:moveTo>
                    <a:pt x="1368" y="0"/>
                  </a:moveTo>
                  <a:cubicBezTo>
                    <a:pt x="1307" y="0"/>
                    <a:pt x="1338" y="487"/>
                    <a:pt x="912" y="882"/>
                  </a:cubicBezTo>
                  <a:cubicBezTo>
                    <a:pt x="517" y="1246"/>
                    <a:pt x="0" y="1216"/>
                    <a:pt x="0" y="1277"/>
                  </a:cubicBezTo>
                  <a:cubicBezTo>
                    <a:pt x="0" y="1338"/>
                    <a:pt x="122" y="1368"/>
                    <a:pt x="335" y="1368"/>
                  </a:cubicBezTo>
                  <a:cubicBezTo>
                    <a:pt x="608" y="1338"/>
                    <a:pt x="882" y="1246"/>
                    <a:pt x="1095" y="1034"/>
                  </a:cubicBezTo>
                  <a:cubicBezTo>
                    <a:pt x="1307" y="851"/>
                    <a:pt x="1429" y="608"/>
                    <a:pt x="1459" y="335"/>
                  </a:cubicBezTo>
                  <a:cubicBezTo>
                    <a:pt x="1459" y="122"/>
                    <a:pt x="1398" y="0"/>
                    <a:pt x="136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9" name="Google Shape;2409;p65"/>
            <p:cNvSpPr/>
            <p:nvPr/>
          </p:nvSpPr>
          <p:spPr>
            <a:xfrm>
              <a:off x="5680567" y="2333390"/>
              <a:ext cx="32489" cy="8408"/>
            </a:xfrm>
            <a:custGeom>
              <a:avLst/>
              <a:gdLst/>
              <a:ahLst/>
              <a:cxnLst/>
              <a:rect l="l" t="t" r="r" b="b"/>
              <a:pathLst>
                <a:path w="2129" h="551" extrusionOk="0">
                  <a:moveTo>
                    <a:pt x="901" y="0"/>
                  </a:moveTo>
                  <a:cubicBezTo>
                    <a:pt x="694" y="0"/>
                    <a:pt x="490" y="40"/>
                    <a:pt x="304" y="133"/>
                  </a:cubicBezTo>
                  <a:cubicBezTo>
                    <a:pt x="92" y="224"/>
                    <a:pt x="0" y="346"/>
                    <a:pt x="0" y="376"/>
                  </a:cubicBezTo>
                  <a:cubicBezTo>
                    <a:pt x="41" y="457"/>
                    <a:pt x="257" y="457"/>
                    <a:pt x="559" y="457"/>
                  </a:cubicBezTo>
                  <a:lnTo>
                    <a:pt x="559" y="457"/>
                  </a:lnTo>
                  <a:cubicBezTo>
                    <a:pt x="710" y="457"/>
                    <a:pt x="882" y="457"/>
                    <a:pt x="1064" y="467"/>
                  </a:cubicBezTo>
                  <a:cubicBezTo>
                    <a:pt x="1415" y="488"/>
                    <a:pt x="1738" y="551"/>
                    <a:pt x="1928" y="551"/>
                  </a:cubicBezTo>
                  <a:cubicBezTo>
                    <a:pt x="2018" y="551"/>
                    <a:pt x="2078" y="537"/>
                    <a:pt x="2098" y="498"/>
                  </a:cubicBezTo>
                  <a:cubicBezTo>
                    <a:pt x="2128" y="467"/>
                    <a:pt x="2037" y="346"/>
                    <a:pt x="1855" y="224"/>
                  </a:cubicBezTo>
                  <a:cubicBezTo>
                    <a:pt x="1611" y="102"/>
                    <a:pt x="1368" y="11"/>
                    <a:pt x="1095" y="11"/>
                  </a:cubicBezTo>
                  <a:cubicBezTo>
                    <a:pt x="1030" y="4"/>
                    <a:pt x="966" y="0"/>
                    <a:pt x="90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0" name="Google Shape;2410;p65"/>
            <p:cNvSpPr/>
            <p:nvPr/>
          </p:nvSpPr>
          <p:spPr>
            <a:xfrm>
              <a:off x="5617482" y="2325211"/>
              <a:ext cx="24141" cy="8408"/>
            </a:xfrm>
            <a:custGeom>
              <a:avLst/>
              <a:gdLst/>
              <a:ahLst/>
              <a:cxnLst/>
              <a:rect l="l" t="t" r="r" b="b"/>
              <a:pathLst>
                <a:path w="1582" h="551" extrusionOk="0">
                  <a:moveTo>
                    <a:pt x="761" y="0"/>
                  </a:moveTo>
                  <a:cubicBezTo>
                    <a:pt x="517" y="31"/>
                    <a:pt x="305" y="122"/>
                    <a:pt x="153" y="243"/>
                  </a:cubicBezTo>
                  <a:cubicBezTo>
                    <a:pt x="31" y="365"/>
                    <a:pt x="1" y="486"/>
                    <a:pt x="31" y="517"/>
                  </a:cubicBezTo>
                  <a:cubicBezTo>
                    <a:pt x="56" y="542"/>
                    <a:pt x="97" y="551"/>
                    <a:pt x="150" y="551"/>
                  </a:cubicBezTo>
                  <a:cubicBezTo>
                    <a:pt x="293" y="551"/>
                    <a:pt x="526" y="486"/>
                    <a:pt x="791" y="486"/>
                  </a:cubicBezTo>
                  <a:cubicBezTo>
                    <a:pt x="923" y="476"/>
                    <a:pt x="1044" y="476"/>
                    <a:pt x="1150" y="476"/>
                  </a:cubicBezTo>
                  <a:lnTo>
                    <a:pt x="1150" y="476"/>
                  </a:lnTo>
                  <a:cubicBezTo>
                    <a:pt x="1362" y="476"/>
                    <a:pt x="1510" y="476"/>
                    <a:pt x="1551" y="395"/>
                  </a:cubicBezTo>
                  <a:cubicBezTo>
                    <a:pt x="1581" y="335"/>
                    <a:pt x="1520" y="243"/>
                    <a:pt x="1399" y="152"/>
                  </a:cubicBezTo>
                  <a:cubicBezTo>
                    <a:pt x="1186" y="31"/>
                    <a:pt x="973" y="0"/>
                    <a:pt x="76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1" name="Google Shape;2411;p65"/>
            <p:cNvSpPr/>
            <p:nvPr/>
          </p:nvSpPr>
          <p:spPr>
            <a:xfrm>
              <a:off x="5618413" y="2255518"/>
              <a:ext cx="160962" cy="143566"/>
            </a:xfrm>
            <a:custGeom>
              <a:avLst/>
              <a:gdLst/>
              <a:ahLst/>
              <a:cxnLst/>
              <a:rect l="l" t="t" r="r" b="b"/>
              <a:pathLst>
                <a:path w="10548" h="9408" extrusionOk="0">
                  <a:moveTo>
                    <a:pt x="2918" y="0"/>
                  </a:moveTo>
                  <a:cubicBezTo>
                    <a:pt x="2607" y="0"/>
                    <a:pt x="2295" y="23"/>
                    <a:pt x="1976" y="69"/>
                  </a:cubicBezTo>
                  <a:cubicBezTo>
                    <a:pt x="1338" y="129"/>
                    <a:pt x="760" y="464"/>
                    <a:pt x="365" y="920"/>
                  </a:cubicBezTo>
                  <a:lnTo>
                    <a:pt x="152" y="920"/>
                  </a:lnTo>
                  <a:cubicBezTo>
                    <a:pt x="0" y="2105"/>
                    <a:pt x="517" y="3260"/>
                    <a:pt x="1490" y="3959"/>
                  </a:cubicBezTo>
                  <a:cubicBezTo>
                    <a:pt x="2067" y="4294"/>
                    <a:pt x="2706" y="4537"/>
                    <a:pt x="3374" y="4689"/>
                  </a:cubicBezTo>
                  <a:lnTo>
                    <a:pt x="4621" y="5023"/>
                  </a:lnTo>
                  <a:cubicBezTo>
                    <a:pt x="5532" y="5327"/>
                    <a:pt x="6475" y="5479"/>
                    <a:pt x="7417" y="5509"/>
                  </a:cubicBezTo>
                  <a:cubicBezTo>
                    <a:pt x="7387" y="6573"/>
                    <a:pt x="7265" y="7303"/>
                    <a:pt x="7843" y="8215"/>
                  </a:cubicBezTo>
                  <a:cubicBezTo>
                    <a:pt x="8271" y="8895"/>
                    <a:pt x="8845" y="9408"/>
                    <a:pt x="9583" y="9408"/>
                  </a:cubicBezTo>
                  <a:cubicBezTo>
                    <a:pt x="9736" y="9408"/>
                    <a:pt x="9895" y="9386"/>
                    <a:pt x="10061" y="9339"/>
                  </a:cubicBezTo>
                  <a:cubicBezTo>
                    <a:pt x="10426" y="7242"/>
                    <a:pt x="10548" y="5084"/>
                    <a:pt x="10457" y="2956"/>
                  </a:cubicBezTo>
                  <a:cubicBezTo>
                    <a:pt x="10487" y="2379"/>
                    <a:pt x="10396" y="1832"/>
                    <a:pt x="10122" y="1345"/>
                  </a:cubicBezTo>
                  <a:cubicBezTo>
                    <a:pt x="9636" y="585"/>
                    <a:pt x="8602" y="433"/>
                    <a:pt x="7691" y="342"/>
                  </a:cubicBezTo>
                  <a:lnTo>
                    <a:pt x="3861" y="69"/>
                  </a:lnTo>
                  <a:cubicBezTo>
                    <a:pt x="3542" y="23"/>
                    <a:pt x="3230" y="0"/>
                    <a:pt x="291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2" name="Google Shape;2412;p65"/>
            <p:cNvSpPr/>
            <p:nvPr/>
          </p:nvSpPr>
          <p:spPr>
            <a:xfrm>
              <a:off x="5630941" y="2252390"/>
              <a:ext cx="178588" cy="87669"/>
            </a:xfrm>
            <a:custGeom>
              <a:avLst/>
              <a:gdLst/>
              <a:ahLst/>
              <a:cxnLst/>
              <a:rect l="l" t="t" r="r" b="b"/>
              <a:pathLst>
                <a:path w="11703" h="5745" extrusionOk="0">
                  <a:moveTo>
                    <a:pt x="31" y="0"/>
                  </a:moveTo>
                  <a:cubicBezTo>
                    <a:pt x="0" y="182"/>
                    <a:pt x="31" y="365"/>
                    <a:pt x="61" y="547"/>
                  </a:cubicBezTo>
                  <a:cubicBezTo>
                    <a:pt x="91" y="760"/>
                    <a:pt x="183" y="973"/>
                    <a:pt x="274" y="1185"/>
                  </a:cubicBezTo>
                  <a:cubicBezTo>
                    <a:pt x="426" y="1429"/>
                    <a:pt x="578" y="1672"/>
                    <a:pt x="790" y="1885"/>
                  </a:cubicBezTo>
                  <a:cubicBezTo>
                    <a:pt x="1338" y="2401"/>
                    <a:pt x="2037" y="2766"/>
                    <a:pt x="2766" y="2918"/>
                  </a:cubicBezTo>
                  <a:cubicBezTo>
                    <a:pt x="3530" y="3071"/>
                    <a:pt x="4294" y="3138"/>
                    <a:pt x="5076" y="3138"/>
                  </a:cubicBezTo>
                  <a:cubicBezTo>
                    <a:pt x="5227" y="3138"/>
                    <a:pt x="5379" y="3136"/>
                    <a:pt x="5532" y="3131"/>
                  </a:cubicBezTo>
                  <a:cubicBezTo>
                    <a:pt x="5691" y="3120"/>
                    <a:pt x="5850" y="3115"/>
                    <a:pt x="6009" y="3115"/>
                  </a:cubicBezTo>
                  <a:cubicBezTo>
                    <a:pt x="6761" y="3115"/>
                    <a:pt x="7510" y="3229"/>
                    <a:pt x="8237" y="3404"/>
                  </a:cubicBezTo>
                  <a:cubicBezTo>
                    <a:pt x="8602" y="3526"/>
                    <a:pt x="8967" y="3678"/>
                    <a:pt x="9301" y="3921"/>
                  </a:cubicBezTo>
                  <a:cubicBezTo>
                    <a:pt x="9575" y="4103"/>
                    <a:pt x="9848" y="4316"/>
                    <a:pt x="10061" y="4590"/>
                  </a:cubicBezTo>
                  <a:cubicBezTo>
                    <a:pt x="10213" y="4833"/>
                    <a:pt x="10395" y="5046"/>
                    <a:pt x="10608" y="5258"/>
                  </a:cubicBezTo>
                  <a:cubicBezTo>
                    <a:pt x="10760" y="5441"/>
                    <a:pt x="10943" y="5562"/>
                    <a:pt x="11125" y="5654"/>
                  </a:cubicBezTo>
                  <a:cubicBezTo>
                    <a:pt x="11277" y="5714"/>
                    <a:pt x="11399" y="5745"/>
                    <a:pt x="11551" y="5745"/>
                  </a:cubicBezTo>
                  <a:lnTo>
                    <a:pt x="11702" y="5745"/>
                  </a:lnTo>
                  <a:cubicBezTo>
                    <a:pt x="11490" y="5745"/>
                    <a:pt x="11307" y="5684"/>
                    <a:pt x="11155" y="5593"/>
                  </a:cubicBezTo>
                  <a:cubicBezTo>
                    <a:pt x="10973" y="5502"/>
                    <a:pt x="10791" y="5380"/>
                    <a:pt x="10639" y="5228"/>
                  </a:cubicBezTo>
                  <a:cubicBezTo>
                    <a:pt x="10487" y="5046"/>
                    <a:pt x="10304" y="4803"/>
                    <a:pt x="10122" y="4529"/>
                  </a:cubicBezTo>
                  <a:cubicBezTo>
                    <a:pt x="9909" y="4255"/>
                    <a:pt x="9636" y="4012"/>
                    <a:pt x="9362" y="3830"/>
                  </a:cubicBezTo>
                  <a:cubicBezTo>
                    <a:pt x="9028" y="3587"/>
                    <a:pt x="8663" y="3404"/>
                    <a:pt x="8268" y="3283"/>
                  </a:cubicBezTo>
                  <a:cubicBezTo>
                    <a:pt x="7468" y="3070"/>
                    <a:pt x="6669" y="2973"/>
                    <a:pt x="5869" y="2973"/>
                  </a:cubicBezTo>
                  <a:cubicBezTo>
                    <a:pt x="5757" y="2973"/>
                    <a:pt x="5644" y="2975"/>
                    <a:pt x="5532" y="2979"/>
                  </a:cubicBezTo>
                  <a:cubicBezTo>
                    <a:pt x="5336" y="2985"/>
                    <a:pt x="5140" y="2989"/>
                    <a:pt x="4943" y="2989"/>
                  </a:cubicBezTo>
                  <a:cubicBezTo>
                    <a:pt x="4228" y="2989"/>
                    <a:pt x="3512" y="2940"/>
                    <a:pt x="2797" y="2796"/>
                  </a:cubicBezTo>
                  <a:cubicBezTo>
                    <a:pt x="2067" y="2675"/>
                    <a:pt x="1398" y="2310"/>
                    <a:pt x="882" y="1793"/>
                  </a:cubicBezTo>
                  <a:cubicBezTo>
                    <a:pt x="669" y="1611"/>
                    <a:pt x="486" y="1398"/>
                    <a:pt x="335" y="1125"/>
                  </a:cubicBezTo>
                  <a:cubicBezTo>
                    <a:pt x="243" y="942"/>
                    <a:pt x="152" y="760"/>
                    <a:pt x="122" y="547"/>
                  </a:cubicBezTo>
                  <a:cubicBezTo>
                    <a:pt x="61" y="365"/>
                    <a:pt x="31" y="182"/>
                    <a:pt x="31"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3" name="Google Shape;2413;p65"/>
            <p:cNvSpPr/>
            <p:nvPr/>
          </p:nvSpPr>
          <p:spPr>
            <a:xfrm>
              <a:off x="5637900" y="2249140"/>
              <a:ext cx="164213" cy="60308"/>
            </a:xfrm>
            <a:custGeom>
              <a:avLst/>
              <a:gdLst/>
              <a:ahLst/>
              <a:cxnLst/>
              <a:rect l="l" t="t" r="r" b="b"/>
              <a:pathLst>
                <a:path w="10761" h="3952" extrusionOk="0">
                  <a:moveTo>
                    <a:pt x="0" y="0"/>
                  </a:moveTo>
                  <a:lnTo>
                    <a:pt x="0" y="0"/>
                  </a:lnTo>
                  <a:cubicBezTo>
                    <a:pt x="0" y="0"/>
                    <a:pt x="10" y="17"/>
                    <a:pt x="29" y="47"/>
                  </a:cubicBezTo>
                  <a:lnTo>
                    <a:pt x="29" y="47"/>
                  </a:lnTo>
                  <a:cubicBezTo>
                    <a:pt x="22" y="29"/>
                    <a:pt x="15" y="15"/>
                    <a:pt x="0" y="0"/>
                  </a:cubicBezTo>
                  <a:close/>
                  <a:moveTo>
                    <a:pt x="29" y="47"/>
                  </a:moveTo>
                  <a:lnTo>
                    <a:pt x="29" y="47"/>
                  </a:lnTo>
                  <a:cubicBezTo>
                    <a:pt x="37" y="67"/>
                    <a:pt x="45" y="90"/>
                    <a:pt x="61" y="122"/>
                  </a:cubicBezTo>
                  <a:cubicBezTo>
                    <a:pt x="91" y="213"/>
                    <a:pt x="152" y="335"/>
                    <a:pt x="213" y="426"/>
                  </a:cubicBezTo>
                  <a:cubicBezTo>
                    <a:pt x="456" y="821"/>
                    <a:pt x="790" y="1125"/>
                    <a:pt x="1155" y="1368"/>
                  </a:cubicBezTo>
                  <a:cubicBezTo>
                    <a:pt x="1702" y="1733"/>
                    <a:pt x="2341" y="1976"/>
                    <a:pt x="2979" y="2098"/>
                  </a:cubicBezTo>
                  <a:cubicBezTo>
                    <a:pt x="3526" y="2179"/>
                    <a:pt x="4060" y="2206"/>
                    <a:pt x="4598" y="2206"/>
                  </a:cubicBezTo>
                  <a:cubicBezTo>
                    <a:pt x="4867" y="2206"/>
                    <a:pt x="5137" y="2199"/>
                    <a:pt x="5411" y="2189"/>
                  </a:cubicBezTo>
                  <a:cubicBezTo>
                    <a:pt x="5806" y="2158"/>
                    <a:pt x="6201" y="2143"/>
                    <a:pt x="6596" y="2143"/>
                  </a:cubicBezTo>
                  <a:cubicBezTo>
                    <a:pt x="6991" y="2143"/>
                    <a:pt x="7386" y="2158"/>
                    <a:pt x="7781" y="2189"/>
                  </a:cubicBezTo>
                  <a:cubicBezTo>
                    <a:pt x="8450" y="2250"/>
                    <a:pt x="9058" y="2402"/>
                    <a:pt x="9666" y="2675"/>
                  </a:cubicBezTo>
                  <a:cubicBezTo>
                    <a:pt x="10061" y="2827"/>
                    <a:pt x="10426" y="3101"/>
                    <a:pt x="10639" y="3496"/>
                  </a:cubicBezTo>
                  <a:cubicBezTo>
                    <a:pt x="10699" y="3648"/>
                    <a:pt x="10730" y="3800"/>
                    <a:pt x="10699" y="3952"/>
                  </a:cubicBezTo>
                  <a:cubicBezTo>
                    <a:pt x="10730" y="3921"/>
                    <a:pt x="10730" y="3891"/>
                    <a:pt x="10730" y="3830"/>
                  </a:cubicBezTo>
                  <a:cubicBezTo>
                    <a:pt x="10760" y="3709"/>
                    <a:pt x="10730" y="3587"/>
                    <a:pt x="10699" y="3465"/>
                  </a:cubicBezTo>
                  <a:cubicBezTo>
                    <a:pt x="10487" y="3070"/>
                    <a:pt x="10122" y="2736"/>
                    <a:pt x="9696" y="2584"/>
                  </a:cubicBezTo>
                  <a:cubicBezTo>
                    <a:pt x="9088" y="2310"/>
                    <a:pt x="8450" y="2128"/>
                    <a:pt x="7812" y="2037"/>
                  </a:cubicBezTo>
                  <a:cubicBezTo>
                    <a:pt x="7401" y="2006"/>
                    <a:pt x="6999" y="1991"/>
                    <a:pt x="6596" y="1991"/>
                  </a:cubicBezTo>
                  <a:cubicBezTo>
                    <a:pt x="6193" y="1991"/>
                    <a:pt x="5790" y="2006"/>
                    <a:pt x="5380" y="2037"/>
                  </a:cubicBezTo>
                  <a:cubicBezTo>
                    <a:pt x="5100" y="2058"/>
                    <a:pt x="4820" y="2068"/>
                    <a:pt x="4540" y="2068"/>
                  </a:cubicBezTo>
                  <a:cubicBezTo>
                    <a:pt x="4030" y="2068"/>
                    <a:pt x="3520" y="2035"/>
                    <a:pt x="3009" y="1976"/>
                  </a:cubicBezTo>
                  <a:cubicBezTo>
                    <a:pt x="2371" y="1854"/>
                    <a:pt x="1763" y="1642"/>
                    <a:pt x="1216" y="1307"/>
                  </a:cubicBezTo>
                  <a:cubicBezTo>
                    <a:pt x="821" y="1064"/>
                    <a:pt x="517" y="760"/>
                    <a:pt x="274" y="395"/>
                  </a:cubicBezTo>
                  <a:cubicBezTo>
                    <a:pt x="151" y="232"/>
                    <a:pt x="70" y="110"/>
                    <a:pt x="29" y="47"/>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4" name="Google Shape;2414;p65"/>
            <p:cNvSpPr/>
            <p:nvPr/>
          </p:nvSpPr>
          <p:spPr>
            <a:xfrm>
              <a:off x="5759415" y="2213416"/>
              <a:ext cx="64962" cy="41599"/>
            </a:xfrm>
            <a:custGeom>
              <a:avLst/>
              <a:gdLst/>
              <a:ahLst/>
              <a:cxnLst/>
              <a:rect l="l" t="t" r="r" b="b"/>
              <a:pathLst>
                <a:path w="4257" h="2726" extrusionOk="0">
                  <a:moveTo>
                    <a:pt x="4195" y="1"/>
                  </a:moveTo>
                  <a:cubicBezTo>
                    <a:pt x="4195" y="274"/>
                    <a:pt x="4165" y="548"/>
                    <a:pt x="4043" y="791"/>
                  </a:cubicBezTo>
                  <a:cubicBezTo>
                    <a:pt x="3739" y="1369"/>
                    <a:pt x="3253" y="1855"/>
                    <a:pt x="2706" y="2189"/>
                  </a:cubicBezTo>
                  <a:cubicBezTo>
                    <a:pt x="2372" y="2372"/>
                    <a:pt x="2037" y="2493"/>
                    <a:pt x="1703" y="2554"/>
                  </a:cubicBezTo>
                  <a:cubicBezTo>
                    <a:pt x="1480" y="2599"/>
                    <a:pt x="1274" y="2627"/>
                    <a:pt x="1060" y="2627"/>
                  </a:cubicBezTo>
                  <a:cubicBezTo>
                    <a:pt x="982" y="2627"/>
                    <a:pt x="903" y="2623"/>
                    <a:pt x="821" y="2615"/>
                  </a:cubicBezTo>
                  <a:cubicBezTo>
                    <a:pt x="377" y="2589"/>
                    <a:pt x="90" y="2518"/>
                    <a:pt x="18" y="2518"/>
                  </a:cubicBezTo>
                  <a:cubicBezTo>
                    <a:pt x="7" y="2518"/>
                    <a:pt x="1" y="2519"/>
                    <a:pt x="1" y="2524"/>
                  </a:cubicBezTo>
                  <a:cubicBezTo>
                    <a:pt x="62" y="2554"/>
                    <a:pt x="153" y="2584"/>
                    <a:pt x="214" y="2584"/>
                  </a:cubicBezTo>
                  <a:cubicBezTo>
                    <a:pt x="396" y="2645"/>
                    <a:pt x="609" y="2676"/>
                    <a:pt x="821" y="2706"/>
                  </a:cubicBezTo>
                  <a:cubicBezTo>
                    <a:pt x="947" y="2719"/>
                    <a:pt x="1073" y="2726"/>
                    <a:pt x="1199" y="2726"/>
                  </a:cubicBezTo>
                  <a:cubicBezTo>
                    <a:pt x="1377" y="2726"/>
                    <a:pt x="1555" y="2711"/>
                    <a:pt x="1733" y="2676"/>
                  </a:cubicBezTo>
                  <a:cubicBezTo>
                    <a:pt x="2098" y="2615"/>
                    <a:pt x="2432" y="2463"/>
                    <a:pt x="2767" y="2280"/>
                  </a:cubicBezTo>
                  <a:cubicBezTo>
                    <a:pt x="3344" y="1946"/>
                    <a:pt x="3831" y="1429"/>
                    <a:pt x="4135" y="822"/>
                  </a:cubicBezTo>
                  <a:cubicBezTo>
                    <a:pt x="4226" y="639"/>
                    <a:pt x="4256" y="426"/>
                    <a:pt x="4226" y="214"/>
                  </a:cubicBezTo>
                  <a:cubicBezTo>
                    <a:pt x="4226" y="122"/>
                    <a:pt x="4226" y="62"/>
                    <a:pt x="4195"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5" name="Google Shape;2415;p65"/>
            <p:cNvSpPr/>
            <p:nvPr/>
          </p:nvSpPr>
          <p:spPr>
            <a:xfrm>
              <a:off x="5750137" y="2191152"/>
              <a:ext cx="55211" cy="55684"/>
            </a:xfrm>
            <a:custGeom>
              <a:avLst/>
              <a:gdLst/>
              <a:ahLst/>
              <a:cxnLst/>
              <a:rect l="l" t="t" r="r" b="b"/>
              <a:pathLst>
                <a:path w="3618" h="3649" extrusionOk="0">
                  <a:moveTo>
                    <a:pt x="3618" y="1"/>
                  </a:moveTo>
                  <a:cubicBezTo>
                    <a:pt x="3588" y="1"/>
                    <a:pt x="3557" y="305"/>
                    <a:pt x="3405" y="761"/>
                  </a:cubicBezTo>
                  <a:cubicBezTo>
                    <a:pt x="3010" y="2037"/>
                    <a:pt x="2037" y="3010"/>
                    <a:pt x="791" y="3436"/>
                  </a:cubicBezTo>
                  <a:cubicBezTo>
                    <a:pt x="305" y="3588"/>
                    <a:pt x="1" y="3618"/>
                    <a:pt x="1" y="3648"/>
                  </a:cubicBezTo>
                  <a:lnTo>
                    <a:pt x="214" y="3648"/>
                  </a:lnTo>
                  <a:cubicBezTo>
                    <a:pt x="426" y="3618"/>
                    <a:pt x="609" y="3588"/>
                    <a:pt x="822" y="3527"/>
                  </a:cubicBezTo>
                  <a:cubicBezTo>
                    <a:pt x="1460" y="3344"/>
                    <a:pt x="2037" y="2980"/>
                    <a:pt x="2493" y="2524"/>
                  </a:cubicBezTo>
                  <a:cubicBezTo>
                    <a:pt x="2980" y="2037"/>
                    <a:pt x="3314" y="1460"/>
                    <a:pt x="3496" y="822"/>
                  </a:cubicBezTo>
                  <a:cubicBezTo>
                    <a:pt x="3557" y="609"/>
                    <a:pt x="3588" y="426"/>
                    <a:pt x="3618" y="214"/>
                  </a:cubicBezTo>
                  <a:cubicBezTo>
                    <a:pt x="3618" y="153"/>
                    <a:pt x="3618" y="92"/>
                    <a:pt x="3618"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6" name="Google Shape;2416;p65"/>
            <p:cNvSpPr/>
            <p:nvPr/>
          </p:nvSpPr>
          <p:spPr>
            <a:xfrm>
              <a:off x="5619344" y="2268612"/>
              <a:ext cx="181838" cy="139629"/>
            </a:xfrm>
            <a:custGeom>
              <a:avLst/>
              <a:gdLst/>
              <a:ahLst/>
              <a:cxnLst/>
              <a:rect l="l" t="t" r="r" b="b"/>
              <a:pathLst>
                <a:path w="11916" h="9150" extrusionOk="0">
                  <a:moveTo>
                    <a:pt x="0" y="1"/>
                  </a:moveTo>
                  <a:cubicBezTo>
                    <a:pt x="0" y="62"/>
                    <a:pt x="0" y="122"/>
                    <a:pt x="0" y="183"/>
                  </a:cubicBezTo>
                  <a:cubicBezTo>
                    <a:pt x="31" y="366"/>
                    <a:pt x="61" y="518"/>
                    <a:pt x="91" y="670"/>
                  </a:cubicBezTo>
                  <a:cubicBezTo>
                    <a:pt x="274" y="1278"/>
                    <a:pt x="547" y="1825"/>
                    <a:pt x="943" y="2311"/>
                  </a:cubicBezTo>
                  <a:cubicBezTo>
                    <a:pt x="1550" y="3010"/>
                    <a:pt x="2310" y="3527"/>
                    <a:pt x="3161" y="3861"/>
                  </a:cubicBezTo>
                  <a:cubicBezTo>
                    <a:pt x="4225" y="4256"/>
                    <a:pt x="5320" y="4469"/>
                    <a:pt x="6444" y="4499"/>
                  </a:cubicBezTo>
                  <a:cubicBezTo>
                    <a:pt x="7630" y="4530"/>
                    <a:pt x="8754" y="4499"/>
                    <a:pt x="9696" y="4834"/>
                  </a:cubicBezTo>
                  <a:cubicBezTo>
                    <a:pt x="10152" y="5016"/>
                    <a:pt x="10548" y="5259"/>
                    <a:pt x="10882" y="5624"/>
                  </a:cubicBezTo>
                  <a:cubicBezTo>
                    <a:pt x="11155" y="5928"/>
                    <a:pt x="11368" y="6293"/>
                    <a:pt x="11520" y="6688"/>
                  </a:cubicBezTo>
                  <a:cubicBezTo>
                    <a:pt x="11733" y="7265"/>
                    <a:pt x="11824" y="7873"/>
                    <a:pt x="11855" y="8481"/>
                  </a:cubicBezTo>
                  <a:lnTo>
                    <a:pt x="11855" y="8968"/>
                  </a:lnTo>
                  <a:cubicBezTo>
                    <a:pt x="11855" y="9028"/>
                    <a:pt x="11855" y="9089"/>
                    <a:pt x="11855" y="9150"/>
                  </a:cubicBezTo>
                  <a:cubicBezTo>
                    <a:pt x="11855" y="9150"/>
                    <a:pt x="11915" y="9089"/>
                    <a:pt x="11915" y="8968"/>
                  </a:cubicBezTo>
                  <a:lnTo>
                    <a:pt x="11915" y="8481"/>
                  </a:lnTo>
                  <a:cubicBezTo>
                    <a:pt x="11915" y="7873"/>
                    <a:pt x="11824" y="7235"/>
                    <a:pt x="11611" y="6658"/>
                  </a:cubicBezTo>
                  <a:cubicBezTo>
                    <a:pt x="11459" y="6262"/>
                    <a:pt x="11247" y="5898"/>
                    <a:pt x="10973" y="5563"/>
                  </a:cubicBezTo>
                  <a:cubicBezTo>
                    <a:pt x="10639" y="5199"/>
                    <a:pt x="10213" y="4925"/>
                    <a:pt x="9757" y="4743"/>
                  </a:cubicBezTo>
                  <a:cubicBezTo>
                    <a:pt x="8785" y="4378"/>
                    <a:pt x="7630" y="4408"/>
                    <a:pt x="6444" y="4378"/>
                  </a:cubicBezTo>
                  <a:cubicBezTo>
                    <a:pt x="5350" y="4347"/>
                    <a:pt x="4256" y="4135"/>
                    <a:pt x="3222" y="3770"/>
                  </a:cubicBezTo>
                  <a:cubicBezTo>
                    <a:pt x="2371" y="3436"/>
                    <a:pt x="1642" y="2919"/>
                    <a:pt x="1034" y="2250"/>
                  </a:cubicBezTo>
                  <a:cubicBezTo>
                    <a:pt x="639" y="1794"/>
                    <a:pt x="335" y="1247"/>
                    <a:pt x="152" y="670"/>
                  </a:cubicBezTo>
                  <a:cubicBezTo>
                    <a:pt x="31" y="244"/>
                    <a:pt x="0" y="1"/>
                    <a:pt x="0"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7" name="Google Shape;2417;p65"/>
            <p:cNvSpPr/>
            <p:nvPr/>
          </p:nvSpPr>
          <p:spPr>
            <a:xfrm>
              <a:off x="5731123" y="2238931"/>
              <a:ext cx="57530" cy="40363"/>
            </a:xfrm>
            <a:custGeom>
              <a:avLst/>
              <a:gdLst/>
              <a:ahLst/>
              <a:cxnLst/>
              <a:rect l="l" t="t" r="r" b="b"/>
              <a:pathLst>
                <a:path w="3770" h="2645" extrusionOk="0">
                  <a:moveTo>
                    <a:pt x="1" y="1"/>
                  </a:moveTo>
                  <a:cubicBezTo>
                    <a:pt x="183" y="122"/>
                    <a:pt x="396" y="213"/>
                    <a:pt x="609" y="274"/>
                  </a:cubicBezTo>
                  <a:cubicBezTo>
                    <a:pt x="1642" y="700"/>
                    <a:pt x="2554" y="1338"/>
                    <a:pt x="3314" y="2128"/>
                  </a:cubicBezTo>
                  <a:cubicBezTo>
                    <a:pt x="3466" y="2311"/>
                    <a:pt x="3618" y="2493"/>
                    <a:pt x="3770" y="2645"/>
                  </a:cubicBezTo>
                  <a:cubicBezTo>
                    <a:pt x="3679" y="2432"/>
                    <a:pt x="3527" y="2250"/>
                    <a:pt x="3375" y="2098"/>
                  </a:cubicBezTo>
                  <a:cubicBezTo>
                    <a:pt x="2645" y="1216"/>
                    <a:pt x="1703" y="578"/>
                    <a:pt x="669" y="183"/>
                  </a:cubicBezTo>
                  <a:cubicBezTo>
                    <a:pt x="426" y="92"/>
                    <a:pt x="213" y="31"/>
                    <a:pt x="1"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8" name="Google Shape;2418;p65"/>
            <p:cNvSpPr/>
            <p:nvPr/>
          </p:nvSpPr>
          <p:spPr>
            <a:xfrm>
              <a:off x="5759888" y="2365162"/>
              <a:ext cx="30596" cy="45215"/>
            </a:xfrm>
            <a:custGeom>
              <a:avLst/>
              <a:gdLst/>
              <a:ahLst/>
              <a:cxnLst/>
              <a:rect l="l" t="t" r="r" b="b"/>
              <a:pathLst>
                <a:path w="2005" h="2963" extrusionOk="0">
                  <a:moveTo>
                    <a:pt x="885" y="1"/>
                  </a:moveTo>
                  <a:cubicBezTo>
                    <a:pt x="479" y="1"/>
                    <a:pt x="106" y="195"/>
                    <a:pt x="91" y="209"/>
                  </a:cubicBezTo>
                  <a:cubicBezTo>
                    <a:pt x="91" y="209"/>
                    <a:pt x="0" y="2853"/>
                    <a:pt x="31" y="2914"/>
                  </a:cubicBezTo>
                  <a:cubicBezTo>
                    <a:pt x="31" y="2930"/>
                    <a:pt x="175" y="2962"/>
                    <a:pt x="384" y="2962"/>
                  </a:cubicBezTo>
                  <a:cubicBezTo>
                    <a:pt x="954" y="2962"/>
                    <a:pt x="2004" y="2727"/>
                    <a:pt x="1915" y="1303"/>
                  </a:cubicBezTo>
                  <a:cubicBezTo>
                    <a:pt x="1850" y="252"/>
                    <a:pt x="1347" y="1"/>
                    <a:pt x="885" y="1"/>
                  </a:cubicBez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9" name="Google Shape;2419;p65"/>
            <p:cNvSpPr/>
            <p:nvPr/>
          </p:nvSpPr>
          <p:spPr>
            <a:xfrm>
              <a:off x="5768693" y="2374195"/>
              <a:ext cx="13475" cy="26354"/>
            </a:xfrm>
            <a:custGeom>
              <a:avLst/>
              <a:gdLst/>
              <a:ahLst/>
              <a:cxnLst/>
              <a:rect l="l" t="t" r="r" b="b"/>
              <a:pathLst>
                <a:path w="883" h="1727" extrusionOk="0">
                  <a:moveTo>
                    <a:pt x="256" y="0"/>
                  </a:moveTo>
                  <a:cubicBezTo>
                    <a:pt x="211" y="0"/>
                    <a:pt x="167" y="28"/>
                    <a:pt x="122" y="73"/>
                  </a:cubicBezTo>
                  <a:cubicBezTo>
                    <a:pt x="92" y="103"/>
                    <a:pt x="61" y="134"/>
                    <a:pt x="61" y="194"/>
                  </a:cubicBezTo>
                  <a:cubicBezTo>
                    <a:pt x="37" y="244"/>
                    <a:pt x="52" y="294"/>
                    <a:pt x="76" y="294"/>
                  </a:cubicBezTo>
                  <a:cubicBezTo>
                    <a:pt x="81" y="294"/>
                    <a:pt x="86" y="291"/>
                    <a:pt x="92" y="286"/>
                  </a:cubicBezTo>
                  <a:cubicBezTo>
                    <a:pt x="92" y="286"/>
                    <a:pt x="92" y="255"/>
                    <a:pt x="92" y="194"/>
                  </a:cubicBezTo>
                  <a:cubicBezTo>
                    <a:pt x="117" y="145"/>
                    <a:pt x="182" y="95"/>
                    <a:pt x="255" y="95"/>
                  </a:cubicBezTo>
                  <a:cubicBezTo>
                    <a:pt x="271" y="95"/>
                    <a:pt x="288" y="98"/>
                    <a:pt x="305" y="103"/>
                  </a:cubicBezTo>
                  <a:cubicBezTo>
                    <a:pt x="426" y="134"/>
                    <a:pt x="517" y="225"/>
                    <a:pt x="578" y="346"/>
                  </a:cubicBezTo>
                  <a:cubicBezTo>
                    <a:pt x="639" y="498"/>
                    <a:pt x="700" y="650"/>
                    <a:pt x="700" y="833"/>
                  </a:cubicBezTo>
                  <a:cubicBezTo>
                    <a:pt x="730" y="1137"/>
                    <a:pt x="609" y="1410"/>
                    <a:pt x="365" y="1593"/>
                  </a:cubicBezTo>
                  <a:cubicBezTo>
                    <a:pt x="320" y="1608"/>
                    <a:pt x="274" y="1615"/>
                    <a:pt x="229" y="1615"/>
                  </a:cubicBezTo>
                  <a:cubicBezTo>
                    <a:pt x="183" y="1615"/>
                    <a:pt x="137" y="1608"/>
                    <a:pt x="92" y="1593"/>
                  </a:cubicBezTo>
                  <a:cubicBezTo>
                    <a:pt x="31" y="1562"/>
                    <a:pt x="1" y="1532"/>
                    <a:pt x="1" y="1532"/>
                  </a:cubicBezTo>
                  <a:lnTo>
                    <a:pt x="1" y="1532"/>
                  </a:lnTo>
                  <a:cubicBezTo>
                    <a:pt x="1" y="1562"/>
                    <a:pt x="1" y="1593"/>
                    <a:pt x="92" y="1653"/>
                  </a:cubicBezTo>
                  <a:cubicBezTo>
                    <a:pt x="159" y="1698"/>
                    <a:pt x="225" y="1726"/>
                    <a:pt x="304" y="1726"/>
                  </a:cubicBezTo>
                  <a:cubicBezTo>
                    <a:pt x="333" y="1726"/>
                    <a:pt x="363" y="1722"/>
                    <a:pt x="396" y="1714"/>
                  </a:cubicBezTo>
                  <a:cubicBezTo>
                    <a:pt x="700" y="1532"/>
                    <a:pt x="882" y="1167"/>
                    <a:pt x="852" y="833"/>
                  </a:cubicBezTo>
                  <a:cubicBezTo>
                    <a:pt x="821" y="620"/>
                    <a:pt x="791" y="438"/>
                    <a:pt x="700" y="286"/>
                  </a:cubicBezTo>
                  <a:cubicBezTo>
                    <a:pt x="609" y="134"/>
                    <a:pt x="487" y="12"/>
                    <a:pt x="305" y="12"/>
                  </a:cubicBezTo>
                  <a:cubicBezTo>
                    <a:pt x="288" y="4"/>
                    <a:pt x="272" y="0"/>
                    <a:pt x="256"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0" name="Google Shape;2420;p65"/>
            <p:cNvSpPr/>
            <p:nvPr/>
          </p:nvSpPr>
          <p:spPr>
            <a:xfrm>
              <a:off x="5183335" y="2574666"/>
              <a:ext cx="136852" cy="97038"/>
            </a:xfrm>
            <a:custGeom>
              <a:avLst/>
              <a:gdLst/>
              <a:ahLst/>
              <a:cxnLst/>
              <a:rect l="l" t="t" r="r" b="b"/>
              <a:pathLst>
                <a:path w="8968" h="6359" extrusionOk="0">
                  <a:moveTo>
                    <a:pt x="3844" y="0"/>
                  </a:moveTo>
                  <a:cubicBezTo>
                    <a:pt x="3825" y="0"/>
                    <a:pt x="3810" y="2"/>
                    <a:pt x="3800" y="6"/>
                  </a:cubicBezTo>
                  <a:cubicBezTo>
                    <a:pt x="3526" y="67"/>
                    <a:pt x="0" y="766"/>
                    <a:pt x="426" y="1161"/>
                  </a:cubicBezTo>
                  <a:cubicBezTo>
                    <a:pt x="549" y="1275"/>
                    <a:pt x="842" y="1316"/>
                    <a:pt x="1196" y="1316"/>
                  </a:cubicBezTo>
                  <a:cubicBezTo>
                    <a:pt x="2068" y="1316"/>
                    <a:pt x="3313" y="1070"/>
                    <a:pt x="3313" y="1070"/>
                  </a:cubicBezTo>
                  <a:lnTo>
                    <a:pt x="3648" y="1252"/>
                  </a:lnTo>
                  <a:cubicBezTo>
                    <a:pt x="3648" y="1252"/>
                    <a:pt x="1490" y="1617"/>
                    <a:pt x="1064" y="1891"/>
                  </a:cubicBezTo>
                  <a:cubicBezTo>
                    <a:pt x="633" y="2120"/>
                    <a:pt x="772" y="2595"/>
                    <a:pt x="1123" y="2595"/>
                  </a:cubicBezTo>
                  <a:cubicBezTo>
                    <a:pt x="1143" y="2595"/>
                    <a:pt x="1164" y="2593"/>
                    <a:pt x="1186" y="2590"/>
                  </a:cubicBezTo>
                  <a:cubicBezTo>
                    <a:pt x="1565" y="2531"/>
                    <a:pt x="3289" y="2193"/>
                    <a:pt x="3534" y="2193"/>
                  </a:cubicBezTo>
                  <a:cubicBezTo>
                    <a:pt x="3544" y="2193"/>
                    <a:pt x="3552" y="2193"/>
                    <a:pt x="3557" y="2194"/>
                  </a:cubicBezTo>
                  <a:cubicBezTo>
                    <a:pt x="3648" y="2255"/>
                    <a:pt x="1520" y="2742"/>
                    <a:pt x="1307" y="2894"/>
                  </a:cubicBezTo>
                  <a:cubicBezTo>
                    <a:pt x="1012" y="3071"/>
                    <a:pt x="975" y="3594"/>
                    <a:pt x="1337" y="3594"/>
                  </a:cubicBezTo>
                  <a:cubicBezTo>
                    <a:pt x="1347" y="3594"/>
                    <a:pt x="1357" y="3593"/>
                    <a:pt x="1368" y="3593"/>
                  </a:cubicBezTo>
                  <a:cubicBezTo>
                    <a:pt x="1581" y="3562"/>
                    <a:pt x="3587" y="3015"/>
                    <a:pt x="3587" y="3015"/>
                  </a:cubicBezTo>
                  <a:lnTo>
                    <a:pt x="3587" y="3015"/>
                  </a:lnTo>
                  <a:cubicBezTo>
                    <a:pt x="3009" y="3228"/>
                    <a:pt x="2432" y="3501"/>
                    <a:pt x="1854" y="3805"/>
                  </a:cubicBezTo>
                  <a:cubicBezTo>
                    <a:pt x="1643" y="3991"/>
                    <a:pt x="1800" y="4315"/>
                    <a:pt x="2045" y="4315"/>
                  </a:cubicBezTo>
                  <a:cubicBezTo>
                    <a:pt x="2081" y="4315"/>
                    <a:pt x="2119" y="4307"/>
                    <a:pt x="2158" y="4292"/>
                  </a:cubicBezTo>
                  <a:cubicBezTo>
                    <a:pt x="2402" y="4231"/>
                    <a:pt x="3526" y="3684"/>
                    <a:pt x="3830" y="3593"/>
                  </a:cubicBezTo>
                  <a:cubicBezTo>
                    <a:pt x="3830" y="3593"/>
                    <a:pt x="4134" y="3684"/>
                    <a:pt x="4408" y="4292"/>
                  </a:cubicBezTo>
                  <a:cubicBezTo>
                    <a:pt x="4712" y="4869"/>
                    <a:pt x="6657" y="6359"/>
                    <a:pt x="6657" y="6359"/>
                  </a:cubicBezTo>
                  <a:lnTo>
                    <a:pt x="8967" y="4018"/>
                  </a:lnTo>
                  <a:cubicBezTo>
                    <a:pt x="8967" y="4018"/>
                    <a:pt x="7660" y="1435"/>
                    <a:pt x="7326" y="1191"/>
                  </a:cubicBezTo>
                  <a:cubicBezTo>
                    <a:pt x="7005" y="958"/>
                    <a:pt x="4286" y="0"/>
                    <a:pt x="3844" y="0"/>
                  </a:cubicBez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1" name="Google Shape;2421;p65"/>
            <p:cNvSpPr/>
            <p:nvPr/>
          </p:nvSpPr>
          <p:spPr>
            <a:xfrm>
              <a:off x="5244100" y="2608604"/>
              <a:ext cx="64016" cy="30398"/>
            </a:xfrm>
            <a:custGeom>
              <a:avLst/>
              <a:gdLst/>
              <a:ahLst/>
              <a:cxnLst/>
              <a:rect l="l" t="t" r="r" b="b"/>
              <a:pathLst>
                <a:path w="4195" h="1992" extrusionOk="0">
                  <a:moveTo>
                    <a:pt x="334" y="1"/>
                  </a:moveTo>
                  <a:cubicBezTo>
                    <a:pt x="213" y="1"/>
                    <a:pt x="91" y="1"/>
                    <a:pt x="31" y="122"/>
                  </a:cubicBezTo>
                  <a:cubicBezTo>
                    <a:pt x="0" y="214"/>
                    <a:pt x="91" y="335"/>
                    <a:pt x="183" y="426"/>
                  </a:cubicBezTo>
                  <a:cubicBezTo>
                    <a:pt x="882" y="943"/>
                    <a:pt x="1915" y="822"/>
                    <a:pt x="2675" y="1308"/>
                  </a:cubicBezTo>
                  <a:cubicBezTo>
                    <a:pt x="2918" y="1490"/>
                    <a:pt x="3100" y="1703"/>
                    <a:pt x="3374" y="1855"/>
                  </a:cubicBezTo>
                  <a:cubicBezTo>
                    <a:pt x="3496" y="1946"/>
                    <a:pt x="3640" y="1992"/>
                    <a:pt x="3784" y="1992"/>
                  </a:cubicBezTo>
                  <a:cubicBezTo>
                    <a:pt x="3929" y="1992"/>
                    <a:pt x="4073" y="1946"/>
                    <a:pt x="4195" y="1855"/>
                  </a:cubicBezTo>
                  <a:lnTo>
                    <a:pt x="3283" y="31"/>
                  </a:lnTo>
                  <a:lnTo>
                    <a:pt x="334" y="1"/>
                  </a:ln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2" name="Google Shape;2422;p65"/>
            <p:cNvSpPr/>
            <p:nvPr/>
          </p:nvSpPr>
          <p:spPr>
            <a:xfrm>
              <a:off x="5242697" y="2607506"/>
              <a:ext cx="65420" cy="32290"/>
            </a:xfrm>
            <a:custGeom>
              <a:avLst/>
              <a:gdLst/>
              <a:ahLst/>
              <a:cxnLst/>
              <a:rect l="l" t="t" r="r" b="b"/>
              <a:pathLst>
                <a:path w="4287" h="2116" extrusionOk="0">
                  <a:moveTo>
                    <a:pt x="404" y="1"/>
                  </a:moveTo>
                  <a:cubicBezTo>
                    <a:pt x="292" y="1"/>
                    <a:pt x="183" y="35"/>
                    <a:pt x="92" y="103"/>
                  </a:cubicBezTo>
                  <a:cubicBezTo>
                    <a:pt x="31" y="164"/>
                    <a:pt x="1" y="286"/>
                    <a:pt x="31" y="377"/>
                  </a:cubicBezTo>
                  <a:cubicBezTo>
                    <a:pt x="92" y="438"/>
                    <a:pt x="123" y="498"/>
                    <a:pt x="183" y="559"/>
                  </a:cubicBezTo>
                  <a:cubicBezTo>
                    <a:pt x="305" y="650"/>
                    <a:pt x="426" y="711"/>
                    <a:pt x="578" y="772"/>
                  </a:cubicBezTo>
                  <a:cubicBezTo>
                    <a:pt x="1065" y="954"/>
                    <a:pt x="1582" y="1076"/>
                    <a:pt x="2098" y="1197"/>
                  </a:cubicBezTo>
                  <a:cubicBezTo>
                    <a:pt x="2311" y="1258"/>
                    <a:pt x="2524" y="1319"/>
                    <a:pt x="2706" y="1441"/>
                  </a:cubicBezTo>
                  <a:cubicBezTo>
                    <a:pt x="2858" y="1562"/>
                    <a:pt x="3010" y="1714"/>
                    <a:pt x="3162" y="1836"/>
                  </a:cubicBezTo>
                  <a:cubicBezTo>
                    <a:pt x="3348" y="2022"/>
                    <a:pt x="3604" y="2115"/>
                    <a:pt x="3869" y="2115"/>
                  </a:cubicBezTo>
                  <a:cubicBezTo>
                    <a:pt x="3907" y="2115"/>
                    <a:pt x="3945" y="2113"/>
                    <a:pt x="3983" y="2109"/>
                  </a:cubicBezTo>
                  <a:cubicBezTo>
                    <a:pt x="4196" y="2049"/>
                    <a:pt x="4287" y="1957"/>
                    <a:pt x="4256" y="1957"/>
                  </a:cubicBezTo>
                  <a:cubicBezTo>
                    <a:pt x="4165" y="1988"/>
                    <a:pt x="4074" y="2018"/>
                    <a:pt x="3983" y="2049"/>
                  </a:cubicBezTo>
                  <a:cubicBezTo>
                    <a:pt x="3709" y="2049"/>
                    <a:pt x="3436" y="1957"/>
                    <a:pt x="3223" y="1745"/>
                  </a:cubicBezTo>
                  <a:cubicBezTo>
                    <a:pt x="3071" y="1593"/>
                    <a:pt x="2919" y="1471"/>
                    <a:pt x="2767" y="1349"/>
                  </a:cubicBezTo>
                  <a:cubicBezTo>
                    <a:pt x="2554" y="1228"/>
                    <a:pt x="2341" y="1137"/>
                    <a:pt x="2129" y="1076"/>
                  </a:cubicBezTo>
                  <a:cubicBezTo>
                    <a:pt x="1612" y="954"/>
                    <a:pt x="1126" y="802"/>
                    <a:pt x="670" y="620"/>
                  </a:cubicBezTo>
                  <a:cubicBezTo>
                    <a:pt x="548" y="559"/>
                    <a:pt x="426" y="498"/>
                    <a:pt x="305" y="407"/>
                  </a:cubicBezTo>
                  <a:cubicBezTo>
                    <a:pt x="214" y="346"/>
                    <a:pt x="183" y="225"/>
                    <a:pt x="214" y="194"/>
                  </a:cubicBezTo>
                  <a:cubicBezTo>
                    <a:pt x="275" y="164"/>
                    <a:pt x="396" y="134"/>
                    <a:pt x="548" y="134"/>
                  </a:cubicBezTo>
                  <a:lnTo>
                    <a:pt x="3071" y="134"/>
                  </a:lnTo>
                  <a:cubicBezTo>
                    <a:pt x="3162" y="134"/>
                    <a:pt x="3253" y="103"/>
                    <a:pt x="3375" y="103"/>
                  </a:cubicBezTo>
                  <a:cubicBezTo>
                    <a:pt x="3253" y="73"/>
                    <a:pt x="3162" y="73"/>
                    <a:pt x="3041" y="73"/>
                  </a:cubicBezTo>
                  <a:cubicBezTo>
                    <a:pt x="2828" y="73"/>
                    <a:pt x="2554" y="42"/>
                    <a:pt x="2189" y="42"/>
                  </a:cubicBezTo>
                  <a:lnTo>
                    <a:pt x="913" y="12"/>
                  </a:lnTo>
                  <a:lnTo>
                    <a:pt x="518" y="12"/>
                  </a:lnTo>
                  <a:cubicBezTo>
                    <a:pt x="480" y="4"/>
                    <a:pt x="442" y="1"/>
                    <a:pt x="404"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3" name="Google Shape;2423;p65"/>
            <p:cNvSpPr/>
            <p:nvPr/>
          </p:nvSpPr>
          <p:spPr>
            <a:xfrm>
              <a:off x="5189821" y="2589590"/>
              <a:ext cx="67281" cy="9293"/>
            </a:xfrm>
            <a:custGeom>
              <a:avLst/>
              <a:gdLst/>
              <a:ahLst/>
              <a:cxnLst/>
              <a:rect l="l" t="t" r="r" b="b"/>
              <a:pathLst>
                <a:path w="4409" h="609" extrusionOk="0">
                  <a:moveTo>
                    <a:pt x="2888" y="1"/>
                  </a:moveTo>
                  <a:lnTo>
                    <a:pt x="2250" y="92"/>
                  </a:lnTo>
                  <a:lnTo>
                    <a:pt x="1369" y="213"/>
                  </a:lnTo>
                  <a:cubicBezTo>
                    <a:pt x="1247" y="229"/>
                    <a:pt x="1125" y="236"/>
                    <a:pt x="1008" y="236"/>
                  </a:cubicBezTo>
                  <a:cubicBezTo>
                    <a:pt x="890" y="236"/>
                    <a:pt x="776" y="229"/>
                    <a:pt x="670" y="213"/>
                  </a:cubicBezTo>
                  <a:cubicBezTo>
                    <a:pt x="426" y="213"/>
                    <a:pt x="214" y="183"/>
                    <a:pt x="1" y="183"/>
                  </a:cubicBezTo>
                  <a:cubicBezTo>
                    <a:pt x="214" y="305"/>
                    <a:pt x="426" y="335"/>
                    <a:pt x="639" y="365"/>
                  </a:cubicBezTo>
                  <a:cubicBezTo>
                    <a:pt x="761" y="381"/>
                    <a:pt x="882" y="388"/>
                    <a:pt x="1004" y="388"/>
                  </a:cubicBezTo>
                  <a:cubicBezTo>
                    <a:pt x="1125" y="388"/>
                    <a:pt x="1247" y="381"/>
                    <a:pt x="1369" y="365"/>
                  </a:cubicBezTo>
                  <a:cubicBezTo>
                    <a:pt x="1642" y="335"/>
                    <a:pt x="1946" y="305"/>
                    <a:pt x="2250" y="244"/>
                  </a:cubicBezTo>
                  <a:lnTo>
                    <a:pt x="2897" y="156"/>
                  </a:lnTo>
                  <a:lnTo>
                    <a:pt x="2897" y="156"/>
                  </a:lnTo>
                  <a:cubicBezTo>
                    <a:pt x="3381" y="337"/>
                    <a:pt x="3894" y="488"/>
                    <a:pt x="4408" y="609"/>
                  </a:cubicBezTo>
                  <a:cubicBezTo>
                    <a:pt x="3922" y="335"/>
                    <a:pt x="3436" y="153"/>
                    <a:pt x="2919"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4" name="Google Shape;2424;p65"/>
            <p:cNvSpPr/>
            <p:nvPr/>
          </p:nvSpPr>
          <p:spPr>
            <a:xfrm>
              <a:off x="5451438" y="3731099"/>
              <a:ext cx="186004" cy="231921"/>
            </a:xfrm>
            <a:custGeom>
              <a:avLst/>
              <a:gdLst/>
              <a:ahLst/>
              <a:cxnLst/>
              <a:rect l="l" t="t" r="r" b="b"/>
              <a:pathLst>
                <a:path w="12189" h="15198" extrusionOk="0">
                  <a:moveTo>
                    <a:pt x="7599" y="0"/>
                  </a:moveTo>
                  <a:lnTo>
                    <a:pt x="1763" y="2857"/>
                  </a:lnTo>
                  <a:lnTo>
                    <a:pt x="4955" y="8784"/>
                  </a:lnTo>
                  <a:cubicBezTo>
                    <a:pt x="4955" y="8784"/>
                    <a:pt x="0" y="14043"/>
                    <a:pt x="486" y="15198"/>
                  </a:cubicBezTo>
                  <a:lnTo>
                    <a:pt x="12189" y="9423"/>
                  </a:lnTo>
                  <a:lnTo>
                    <a:pt x="7599" y="0"/>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5" name="Google Shape;2425;p65"/>
            <p:cNvSpPr/>
            <p:nvPr/>
          </p:nvSpPr>
          <p:spPr>
            <a:xfrm>
              <a:off x="5571565" y="3830183"/>
              <a:ext cx="16710" cy="15092"/>
            </a:xfrm>
            <a:custGeom>
              <a:avLst/>
              <a:gdLst/>
              <a:ahLst/>
              <a:cxnLst/>
              <a:rect l="l" t="t" r="r" b="b"/>
              <a:pathLst>
                <a:path w="1095" h="989" extrusionOk="0">
                  <a:moveTo>
                    <a:pt x="553" y="0"/>
                  </a:moveTo>
                  <a:cubicBezTo>
                    <a:pt x="521" y="0"/>
                    <a:pt x="488" y="4"/>
                    <a:pt x="456" y="12"/>
                  </a:cubicBezTo>
                  <a:lnTo>
                    <a:pt x="487" y="12"/>
                  </a:lnTo>
                  <a:cubicBezTo>
                    <a:pt x="213" y="42"/>
                    <a:pt x="1" y="285"/>
                    <a:pt x="31" y="589"/>
                  </a:cubicBezTo>
                  <a:cubicBezTo>
                    <a:pt x="114" y="840"/>
                    <a:pt x="351" y="988"/>
                    <a:pt x="600" y="988"/>
                  </a:cubicBezTo>
                  <a:cubicBezTo>
                    <a:pt x="623" y="988"/>
                    <a:pt x="646" y="987"/>
                    <a:pt x="669" y="984"/>
                  </a:cubicBezTo>
                  <a:cubicBezTo>
                    <a:pt x="943" y="924"/>
                    <a:pt x="1095" y="650"/>
                    <a:pt x="1034" y="377"/>
                  </a:cubicBezTo>
                  <a:cubicBezTo>
                    <a:pt x="981" y="165"/>
                    <a:pt x="768" y="0"/>
                    <a:pt x="553"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6" name="Google Shape;2426;p65"/>
            <p:cNvSpPr/>
            <p:nvPr/>
          </p:nvSpPr>
          <p:spPr>
            <a:xfrm>
              <a:off x="5455146" y="3860504"/>
              <a:ext cx="182296" cy="102517"/>
            </a:xfrm>
            <a:custGeom>
              <a:avLst/>
              <a:gdLst/>
              <a:ahLst/>
              <a:cxnLst/>
              <a:rect l="l" t="t" r="r" b="b"/>
              <a:pathLst>
                <a:path w="11946" h="6718" extrusionOk="0">
                  <a:moveTo>
                    <a:pt x="11429" y="1"/>
                  </a:moveTo>
                  <a:lnTo>
                    <a:pt x="426" y="5897"/>
                  </a:lnTo>
                  <a:cubicBezTo>
                    <a:pt x="426" y="5897"/>
                    <a:pt x="0" y="6353"/>
                    <a:pt x="243" y="6718"/>
                  </a:cubicBezTo>
                  <a:lnTo>
                    <a:pt x="11946" y="943"/>
                  </a:lnTo>
                  <a:lnTo>
                    <a:pt x="11429"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7" name="Google Shape;2427;p65"/>
            <p:cNvSpPr/>
            <p:nvPr/>
          </p:nvSpPr>
          <p:spPr>
            <a:xfrm>
              <a:off x="5522916" y="3862320"/>
              <a:ext cx="22219" cy="6272"/>
            </a:xfrm>
            <a:custGeom>
              <a:avLst/>
              <a:gdLst/>
              <a:ahLst/>
              <a:cxnLst/>
              <a:rect l="l" t="t" r="r" b="b"/>
              <a:pathLst>
                <a:path w="1456" h="411" extrusionOk="0">
                  <a:moveTo>
                    <a:pt x="669" y="0"/>
                  </a:moveTo>
                  <a:cubicBezTo>
                    <a:pt x="262" y="0"/>
                    <a:pt x="1" y="189"/>
                    <a:pt x="58" y="246"/>
                  </a:cubicBezTo>
                  <a:cubicBezTo>
                    <a:pt x="62" y="251"/>
                    <a:pt x="72" y="253"/>
                    <a:pt x="88" y="253"/>
                  </a:cubicBezTo>
                  <a:cubicBezTo>
                    <a:pt x="147" y="253"/>
                    <a:pt x="284" y="225"/>
                    <a:pt x="474" y="225"/>
                  </a:cubicBezTo>
                  <a:cubicBezTo>
                    <a:pt x="558" y="225"/>
                    <a:pt x="653" y="230"/>
                    <a:pt x="757" y="246"/>
                  </a:cubicBezTo>
                  <a:cubicBezTo>
                    <a:pt x="1070" y="272"/>
                    <a:pt x="1316" y="411"/>
                    <a:pt x="1399" y="411"/>
                  </a:cubicBezTo>
                  <a:cubicBezTo>
                    <a:pt x="1412" y="411"/>
                    <a:pt x="1421" y="407"/>
                    <a:pt x="1426" y="398"/>
                  </a:cubicBezTo>
                  <a:cubicBezTo>
                    <a:pt x="1456" y="337"/>
                    <a:pt x="1213" y="64"/>
                    <a:pt x="757" y="3"/>
                  </a:cubicBezTo>
                  <a:cubicBezTo>
                    <a:pt x="727" y="1"/>
                    <a:pt x="697" y="0"/>
                    <a:pt x="66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8" name="Google Shape;2428;p65"/>
            <p:cNvSpPr/>
            <p:nvPr/>
          </p:nvSpPr>
          <p:spPr>
            <a:xfrm>
              <a:off x="5508480" y="3881304"/>
              <a:ext cx="19029" cy="9873"/>
            </a:xfrm>
            <a:custGeom>
              <a:avLst/>
              <a:gdLst/>
              <a:ahLst/>
              <a:cxnLst/>
              <a:rect l="l" t="t" r="r" b="b"/>
              <a:pathLst>
                <a:path w="1247" h="647" extrusionOk="0">
                  <a:moveTo>
                    <a:pt x="310" y="0"/>
                  </a:moveTo>
                  <a:cubicBezTo>
                    <a:pt x="124" y="0"/>
                    <a:pt x="1" y="60"/>
                    <a:pt x="1" y="97"/>
                  </a:cubicBezTo>
                  <a:cubicBezTo>
                    <a:pt x="1" y="157"/>
                    <a:pt x="305" y="127"/>
                    <a:pt x="639" y="279"/>
                  </a:cubicBezTo>
                  <a:cubicBezTo>
                    <a:pt x="925" y="422"/>
                    <a:pt x="1104" y="646"/>
                    <a:pt x="1174" y="646"/>
                  </a:cubicBezTo>
                  <a:cubicBezTo>
                    <a:pt x="1179" y="646"/>
                    <a:pt x="1183" y="645"/>
                    <a:pt x="1186" y="644"/>
                  </a:cubicBezTo>
                  <a:cubicBezTo>
                    <a:pt x="1247" y="583"/>
                    <a:pt x="1125" y="248"/>
                    <a:pt x="730" y="97"/>
                  </a:cubicBezTo>
                  <a:cubicBezTo>
                    <a:pt x="575" y="25"/>
                    <a:pt x="429" y="0"/>
                    <a:pt x="31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9" name="Google Shape;2429;p65"/>
            <p:cNvSpPr/>
            <p:nvPr/>
          </p:nvSpPr>
          <p:spPr>
            <a:xfrm>
              <a:off x="5494563" y="3898486"/>
              <a:ext cx="15321" cy="12162"/>
            </a:xfrm>
            <a:custGeom>
              <a:avLst/>
              <a:gdLst/>
              <a:ahLst/>
              <a:cxnLst/>
              <a:rect l="l" t="t" r="r" b="b"/>
              <a:pathLst>
                <a:path w="1004" h="797" extrusionOk="0">
                  <a:moveTo>
                    <a:pt x="99" y="1"/>
                  </a:moveTo>
                  <a:cubicBezTo>
                    <a:pt x="38" y="1"/>
                    <a:pt x="1" y="14"/>
                    <a:pt x="1" y="34"/>
                  </a:cubicBezTo>
                  <a:cubicBezTo>
                    <a:pt x="1" y="95"/>
                    <a:pt x="244" y="186"/>
                    <a:pt x="518" y="399"/>
                  </a:cubicBezTo>
                  <a:cubicBezTo>
                    <a:pt x="747" y="571"/>
                    <a:pt x="868" y="797"/>
                    <a:pt x="932" y="797"/>
                  </a:cubicBezTo>
                  <a:cubicBezTo>
                    <a:pt x="936" y="797"/>
                    <a:pt x="940" y="796"/>
                    <a:pt x="943" y="794"/>
                  </a:cubicBezTo>
                  <a:cubicBezTo>
                    <a:pt x="1004" y="794"/>
                    <a:pt x="943" y="460"/>
                    <a:pt x="639" y="217"/>
                  </a:cubicBezTo>
                  <a:cubicBezTo>
                    <a:pt x="436" y="55"/>
                    <a:pt x="220" y="1"/>
                    <a:pt x="9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0" name="Google Shape;2430;p65"/>
            <p:cNvSpPr/>
            <p:nvPr/>
          </p:nvSpPr>
          <p:spPr>
            <a:xfrm>
              <a:off x="5514050" y="3834745"/>
              <a:ext cx="19762" cy="9232"/>
            </a:xfrm>
            <a:custGeom>
              <a:avLst/>
              <a:gdLst/>
              <a:ahLst/>
              <a:cxnLst/>
              <a:rect l="l" t="t" r="r" b="b"/>
              <a:pathLst>
                <a:path w="1295" h="605" extrusionOk="0">
                  <a:moveTo>
                    <a:pt x="1027" y="0"/>
                  </a:moveTo>
                  <a:cubicBezTo>
                    <a:pt x="900" y="0"/>
                    <a:pt x="739" y="27"/>
                    <a:pt x="578" y="108"/>
                  </a:cubicBezTo>
                  <a:cubicBezTo>
                    <a:pt x="183" y="260"/>
                    <a:pt x="0" y="564"/>
                    <a:pt x="61" y="594"/>
                  </a:cubicBezTo>
                  <a:cubicBezTo>
                    <a:pt x="65" y="602"/>
                    <a:pt x="72" y="605"/>
                    <a:pt x="81" y="605"/>
                  </a:cubicBezTo>
                  <a:cubicBezTo>
                    <a:pt x="151" y="605"/>
                    <a:pt x="371" y="424"/>
                    <a:pt x="639" y="290"/>
                  </a:cubicBezTo>
                  <a:cubicBezTo>
                    <a:pt x="973" y="169"/>
                    <a:pt x="1277" y="138"/>
                    <a:pt x="1277" y="78"/>
                  </a:cubicBezTo>
                  <a:cubicBezTo>
                    <a:pt x="1294" y="44"/>
                    <a:pt x="1188" y="0"/>
                    <a:pt x="102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1" name="Google Shape;2431;p65"/>
            <p:cNvSpPr/>
            <p:nvPr/>
          </p:nvSpPr>
          <p:spPr>
            <a:xfrm>
              <a:off x="5505230" y="3799510"/>
              <a:ext cx="22753" cy="26690"/>
            </a:xfrm>
            <a:custGeom>
              <a:avLst/>
              <a:gdLst/>
              <a:ahLst/>
              <a:cxnLst/>
              <a:rect l="l" t="t" r="r" b="b"/>
              <a:pathLst>
                <a:path w="1491" h="1749" extrusionOk="0">
                  <a:moveTo>
                    <a:pt x="1182" y="221"/>
                  </a:moveTo>
                  <a:cubicBezTo>
                    <a:pt x="1194" y="221"/>
                    <a:pt x="1206" y="223"/>
                    <a:pt x="1217" y="228"/>
                  </a:cubicBezTo>
                  <a:cubicBezTo>
                    <a:pt x="1278" y="289"/>
                    <a:pt x="1247" y="259"/>
                    <a:pt x="1247" y="320"/>
                  </a:cubicBezTo>
                  <a:cubicBezTo>
                    <a:pt x="1217" y="380"/>
                    <a:pt x="1186" y="411"/>
                    <a:pt x="1156" y="472"/>
                  </a:cubicBezTo>
                  <a:cubicBezTo>
                    <a:pt x="1095" y="593"/>
                    <a:pt x="1004" y="715"/>
                    <a:pt x="943" y="806"/>
                  </a:cubicBezTo>
                  <a:cubicBezTo>
                    <a:pt x="791" y="988"/>
                    <a:pt x="639" y="1140"/>
                    <a:pt x="487" y="1292"/>
                  </a:cubicBezTo>
                  <a:cubicBezTo>
                    <a:pt x="311" y="1468"/>
                    <a:pt x="161" y="1581"/>
                    <a:pt x="75" y="1648"/>
                  </a:cubicBezTo>
                  <a:lnTo>
                    <a:pt x="75" y="1648"/>
                  </a:lnTo>
                  <a:cubicBezTo>
                    <a:pt x="108" y="1546"/>
                    <a:pt x="163" y="1376"/>
                    <a:pt x="274" y="1171"/>
                  </a:cubicBezTo>
                  <a:cubicBezTo>
                    <a:pt x="366" y="958"/>
                    <a:pt x="518" y="776"/>
                    <a:pt x="670" y="624"/>
                  </a:cubicBezTo>
                  <a:cubicBezTo>
                    <a:pt x="730" y="532"/>
                    <a:pt x="852" y="441"/>
                    <a:pt x="943" y="350"/>
                  </a:cubicBezTo>
                  <a:cubicBezTo>
                    <a:pt x="1043" y="275"/>
                    <a:pt x="1123" y="221"/>
                    <a:pt x="1182" y="221"/>
                  </a:cubicBezTo>
                  <a:close/>
                  <a:moveTo>
                    <a:pt x="1186" y="0"/>
                  </a:moveTo>
                  <a:cubicBezTo>
                    <a:pt x="1133" y="0"/>
                    <a:pt x="1080" y="16"/>
                    <a:pt x="1034" y="46"/>
                  </a:cubicBezTo>
                  <a:cubicBezTo>
                    <a:pt x="943" y="76"/>
                    <a:pt x="882" y="107"/>
                    <a:pt x="822" y="168"/>
                  </a:cubicBezTo>
                  <a:cubicBezTo>
                    <a:pt x="700" y="259"/>
                    <a:pt x="609" y="380"/>
                    <a:pt x="518" y="472"/>
                  </a:cubicBezTo>
                  <a:cubicBezTo>
                    <a:pt x="366" y="654"/>
                    <a:pt x="244" y="867"/>
                    <a:pt x="153" y="1110"/>
                  </a:cubicBezTo>
                  <a:cubicBezTo>
                    <a:pt x="42" y="1276"/>
                    <a:pt x="7" y="1491"/>
                    <a:pt x="24" y="1689"/>
                  </a:cubicBezTo>
                  <a:lnTo>
                    <a:pt x="24" y="1689"/>
                  </a:lnTo>
                  <a:cubicBezTo>
                    <a:pt x="9" y="1702"/>
                    <a:pt x="1" y="1712"/>
                    <a:pt x="1" y="1718"/>
                  </a:cubicBezTo>
                  <a:cubicBezTo>
                    <a:pt x="9" y="1715"/>
                    <a:pt x="18" y="1713"/>
                    <a:pt x="27" y="1710"/>
                  </a:cubicBezTo>
                  <a:lnTo>
                    <a:pt x="27" y="1710"/>
                  </a:lnTo>
                  <a:cubicBezTo>
                    <a:pt x="28" y="1723"/>
                    <a:pt x="30" y="1736"/>
                    <a:pt x="31" y="1748"/>
                  </a:cubicBezTo>
                  <a:cubicBezTo>
                    <a:pt x="39" y="1748"/>
                    <a:pt x="47" y="1732"/>
                    <a:pt x="58" y="1701"/>
                  </a:cubicBezTo>
                  <a:lnTo>
                    <a:pt x="58" y="1701"/>
                  </a:lnTo>
                  <a:cubicBezTo>
                    <a:pt x="251" y="1640"/>
                    <a:pt x="440" y="1552"/>
                    <a:pt x="578" y="1414"/>
                  </a:cubicBezTo>
                  <a:cubicBezTo>
                    <a:pt x="791" y="1262"/>
                    <a:pt x="943" y="1110"/>
                    <a:pt x="1095" y="928"/>
                  </a:cubicBezTo>
                  <a:cubicBezTo>
                    <a:pt x="1186" y="806"/>
                    <a:pt x="1278" y="715"/>
                    <a:pt x="1369" y="593"/>
                  </a:cubicBezTo>
                  <a:cubicBezTo>
                    <a:pt x="1399" y="502"/>
                    <a:pt x="1430" y="441"/>
                    <a:pt x="1460" y="350"/>
                  </a:cubicBezTo>
                  <a:cubicBezTo>
                    <a:pt x="1490" y="228"/>
                    <a:pt x="1460" y="107"/>
                    <a:pt x="1338" y="46"/>
                  </a:cubicBezTo>
                  <a:cubicBezTo>
                    <a:pt x="1293" y="16"/>
                    <a:pt x="1240" y="0"/>
                    <a:pt x="118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2" name="Google Shape;2432;p65"/>
            <p:cNvSpPr/>
            <p:nvPr/>
          </p:nvSpPr>
          <p:spPr>
            <a:xfrm>
              <a:off x="5483896" y="3800777"/>
              <a:ext cx="23668" cy="25423"/>
            </a:xfrm>
            <a:custGeom>
              <a:avLst/>
              <a:gdLst/>
              <a:ahLst/>
              <a:cxnLst/>
              <a:rect l="l" t="t" r="r" b="b"/>
              <a:pathLst>
                <a:path w="1551" h="1666" extrusionOk="0">
                  <a:moveTo>
                    <a:pt x="303" y="0"/>
                  </a:moveTo>
                  <a:cubicBezTo>
                    <a:pt x="253" y="0"/>
                    <a:pt x="202" y="8"/>
                    <a:pt x="153" y="24"/>
                  </a:cubicBezTo>
                  <a:cubicBezTo>
                    <a:pt x="62" y="85"/>
                    <a:pt x="1" y="206"/>
                    <a:pt x="1" y="328"/>
                  </a:cubicBezTo>
                  <a:cubicBezTo>
                    <a:pt x="1" y="389"/>
                    <a:pt x="1" y="480"/>
                    <a:pt x="31" y="571"/>
                  </a:cubicBezTo>
                  <a:cubicBezTo>
                    <a:pt x="92" y="693"/>
                    <a:pt x="153" y="814"/>
                    <a:pt x="244" y="936"/>
                  </a:cubicBezTo>
                  <a:cubicBezTo>
                    <a:pt x="365" y="1149"/>
                    <a:pt x="578" y="1300"/>
                    <a:pt x="791" y="1422"/>
                  </a:cubicBezTo>
                  <a:cubicBezTo>
                    <a:pt x="930" y="1515"/>
                    <a:pt x="1105" y="1555"/>
                    <a:pt x="1275" y="1555"/>
                  </a:cubicBezTo>
                  <a:cubicBezTo>
                    <a:pt x="1327" y="1555"/>
                    <a:pt x="1379" y="1551"/>
                    <a:pt x="1429" y="1544"/>
                  </a:cubicBezTo>
                  <a:cubicBezTo>
                    <a:pt x="1247" y="1483"/>
                    <a:pt x="1065" y="1392"/>
                    <a:pt x="852" y="1300"/>
                  </a:cubicBezTo>
                  <a:cubicBezTo>
                    <a:pt x="669" y="1179"/>
                    <a:pt x="517" y="1027"/>
                    <a:pt x="396" y="814"/>
                  </a:cubicBezTo>
                  <a:cubicBezTo>
                    <a:pt x="335" y="723"/>
                    <a:pt x="274" y="601"/>
                    <a:pt x="244" y="480"/>
                  </a:cubicBezTo>
                  <a:cubicBezTo>
                    <a:pt x="213" y="358"/>
                    <a:pt x="213" y="237"/>
                    <a:pt x="244" y="206"/>
                  </a:cubicBezTo>
                  <a:cubicBezTo>
                    <a:pt x="365" y="206"/>
                    <a:pt x="457" y="237"/>
                    <a:pt x="548" y="297"/>
                  </a:cubicBezTo>
                  <a:cubicBezTo>
                    <a:pt x="669" y="389"/>
                    <a:pt x="761" y="449"/>
                    <a:pt x="852" y="541"/>
                  </a:cubicBezTo>
                  <a:cubicBezTo>
                    <a:pt x="1004" y="723"/>
                    <a:pt x="1156" y="875"/>
                    <a:pt x="1247" y="1088"/>
                  </a:cubicBezTo>
                  <a:cubicBezTo>
                    <a:pt x="1429" y="1452"/>
                    <a:pt x="1490" y="1665"/>
                    <a:pt x="1520" y="1665"/>
                  </a:cubicBezTo>
                  <a:cubicBezTo>
                    <a:pt x="1551" y="1452"/>
                    <a:pt x="1490" y="1209"/>
                    <a:pt x="1399" y="1027"/>
                  </a:cubicBezTo>
                  <a:cubicBezTo>
                    <a:pt x="1308" y="814"/>
                    <a:pt x="1156" y="601"/>
                    <a:pt x="1004" y="419"/>
                  </a:cubicBezTo>
                  <a:cubicBezTo>
                    <a:pt x="913" y="328"/>
                    <a:pt x="791" y="237"/>
                    <a:pt x="669" y="145"/>
                  </a:cubicBezTo>
                  <a:cubicBezTo>
                    <a:pt x="580" y="56"/>
                    <a:pt x="443" y="0"/>
                    <a:pt x="30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3" name="Google Shape;2433;p65"/>
            <p:cNvSpPr/>
            <p:nvPr/>
          </p:nvSpPr>
          <p:spPr>
            <a:xfrm>
              <a:off x="5392992" y="3853088"/>
              <a:ext cx="230075" cy="177657"/>
            </a:xfrm>
            <a:custGeom>
              <a:avLst/>
              <a:gdLst/>
              <a:ahLst/>
              <a:cxnLst/>
              <a:rect l="l" t="t" r="r" b="b"/>
              <a:pathLst>
                <a:path w="15077" h="11642" extrusionOk="0">
                  <a:moveTo>
                    <a:pt x="8724" y="0"/>
                  </a:moveTo>
                  <a:lnTo>
                    <a:pt x="7508" y="6626"/>
                  </a:lnTo>
                  <a:cubicBezTo>
                    <a:pt x="7508" y="6626"/>
                    <a:pt x="365" y="7629"/>
                    <a:pt x="0" y="8815"/>
                  </a:cubicBezTo>
                  <a:lnTo>
                    <a:pt x="12766" y="11642"/>
                  </a:lnTo>
                  <a:lnTo>
                    <a:pt x="15076" y="1398"/>
                  </a:lnTo>
                  <a:lnTo>
                    <a:pt x="8724" y="0"/>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4" name="Google Shape;2434;p65"/>
            <p:cNvSpPr/>
            <p:nvPr/>
          </p:nvSpPr>
          <p:spPr>
            <a:xfrm>
              <a:off x="5557190" y="3958168"/>
              <a:ext cx="17168" cy="15413"/>
            </a:xfrm>
            <a:custGeom>
              <a:avLst/>
              <a:gdLst/>
              <a:ahLst/>
              <a:cxnLst/>
              <a:rect l="l" t="t" r="r" b="b"/>
              <a:pathLst>
                <a:path w="1125" h="1010" extrusionOk="0">
                  <a:moveTo>
                    <a:pt x="588" y="0"/>
                  </a:moveTo>
                  <a:cubicBezTo>
                    <a:pt x="406" y="0"/>
                    <a:pt x="223" y="95"/>
                    <a:pt x="122" y="257"/>
                  </a:cubicBezTo>
                  <a:cubicBezTo>
                    <a:pt x="0" y="531"/>
                    <a:pt x="122" y="835"/>
                    <a:pt x="365" y="956"/>
                  </a:cubicBezTo>
                  <a:cubicBezTo>
                    <a:pt x="438" y="993"/>
                    <a:pt x="516" y="1010"/>
                    <a:pt x="592" y="1010"/>
                  </a:cubicBezTo>
                  <a:cubicBezTo>
                    <a:pt x="773" y="1010"/>
                    <a:pt x="948" y="914"/>
                    <a:pt x="1034" y="743"/>
                  </a:cubicBezTo>
                  <a:cubicBezTo>
                    <a:pt x="1125" y="470"/>
                    <a:pt x="1034" y="196"/>
                    <a:pt x="791" y="75"/>
                  </a:cubicBezTo>
                  <a:lnTo>
                    <a:pt x="851" y="75"/>
                  </a:lnTo>
                  <a:cubicBezTo>
                    <a:pt x="770" y="24"/>
                    <a:pt x="679" y="0"/>
                    <a:pt x="588"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5" name="Google Shape;2435;p65"/>
            <p:cNvSpPr/>
            <p:nvPr/>
          </p:nvSpPr>
          <p:spPr>
            <a:xfrm>
              <a:off x="5392992" y="3979242"/>
              <a:ext cx="197602" cy="51503"/>
            </a:xfrm>
            <a:custGeom>
              <a:avLst/>
              <a:gdLst/>
              <a:ahLst/>
              <a:cxnLst/>
              <a:rect l="l" t="t" r="r" b="b"/>
              <a:pathLst>
                <a:path w="12949" h="3375" extrusionOk="0">
                  <a:moveTo>
                    <a:pt x="669" y="1"/>
                  </a:moveTo>
                  <a:cubicBezTo>
                    <a:pt x="669" y="1"/>
                    <a:pt x="31" y="122"/>
                    <a:pt x="0" y="548"/>
                  </a:cubicBezTo>
                  <a:lnTo>
                    <a:pt x="12766" y="3375"/>
                  </a:lnTo>
                  <a:lnTo>
                    <a:pt x="12949" y="2341"/>
                  </a:lnTo>
                  <a:lnTo>
                    <a:pt x="669"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6" name="Google Shape;2436;p65"/>
            <p:cNvSpPr/>
            <p:nvPr/>
          </p:nvSpPr>
          <p:spPr>
            <a:xfrm>
              <a:off x="5504314" y="3951866"/>
              <a:ext cx="15779" cy="15794"/>
            </a:xfrm>
            <a:custGeom>
              <a:avLst/>
              <a:gdLst/>
              <a:ahLst/>
              <a:cxnLst/>
              <a:rect l="l" t="t" r="r" b="b"/>
              <a:pathLst>
                <a:path w="1034" h="1035" extrusionOk="0">
                  <a:moveTo>
                    <a:pt x="94" y="1"/>
                  </a:moveTo>
                  <a:cubicBezTo>
                    <a:pt x="35" y="1"/>
                    <a:pt x="0" y="14"/>
                    <a:pt x="0" y="32"/>
                  </a:cubicBezTo>
                  <a:cubicBezTo>
                    <a:pt x="0" y="123"/>
                    <a:pt x="304" y="214"/>
                    <a:pt x="578" y="488"/>
                  </a:cubicBezTo>
                  <a:cubicBezTo>
                    <a:pt x="821" y="731"/>
                    <a:pt x="942" y="1035"/>
                    <a:pt x="1003" y="1035"/>
                  </a:cubicBezTo>
                  <a:cubicBezTo>
                    <a:pt x="1034" y="1004"/>
                    <a:pt x="1034" y="640"/>
                    <a:pt x="730" y="305"/>
                  </a:cubicBezTo>
                  <a:cubicBezTo>
                    <a:pt x="495" y="71"/>
                    <a:pt x="231" y="1"/>
                    <a:pt x="9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7" name="Google Shape;2437;p65"/>
            <p:cNvSpPr/>
            <p:nvPr/>
          </p:nvSpPr>
          <p:spPr>
            <a:xfrm>
              <a:off x="5481577" y="3956291"/>
              <a:ext cx="12544" cy="17869"/>
            </a:xfrm>
            <a:custGeom>
              <a:avLst/>
              <a:gdLst/>
              <a:ahLst/>
              <a:cxnLst/>
              <a:rect l="l" t="t" r="r" b="b"/>
              <a:pathLst>
                <a:path w="822" h="1171" extrusionOk="0">
                  <a:moveTo>
                    <a:pt x="70" y="0"/>
                  </a:moveTo>
                  <a:cubicBezTo>
                    <a:pt x="50" y="0"/>
                    <a:pt x="36" y="6"/>
                    <a:pt x="31" y="15"/>
                  </a:cubicBezTo>
                  <a:cubicBezTo>
                    <a:pt x="1" y="76"/>
                    <a:pt x="244" y="228"/>
                    <a:pt x="426" y="532"/>
                  </a:cubicBezTo>
                  <a:cubicBezTo>
                    <a:pt x="578" y="866"/>
                    <a:pt x="578" y="1140"/>
                    <a:pt x="639" y="1170"/>
                  </a:cubicBezTo>
                  <a:cubicBezTo>
                    <a:pt x="700" y="1170"/>
                    <a:pt x="821" y="836"/>
                    <a:pt x="609" y="441"/>
                  </a:cubicBezTo>
                  <a:cubicBezTo>
                    <a:pt x="456" y="135"/>
                    <a:pt x="175" y="0"/>
                    <a:pt x="7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8" name="Google Shape;2438;p65"/>
            <p:cNvSpPr/>
            <p:nvPr/>
          </p:nvSpPr>
          <p:spPr>
            <a:xfrm>
              <a:off x="5460701" y="3960534"/>
              <a:ext cx="7401" cy="17839"/>
            </a:xfrm>
            <a:custGeom>
              <a:avLst/>
              <a:gdLst/>
              <a:ahLst/>
              <a:cxnLst/>
              <a:rect l="l" t="t" r="r" b="b"/>
              <a:pathLst>
                <a:path w="485" h="1169" extrusionOk="0">
                  <a:moveTo>
                    <a:pt x="51" y="1"/>
                  </a:moveTo>
                  <a:cubicBezTo>
                    <a:pt x="41" y="1"/>
                    <a:pt x="35" y="4"/>
                    <a:pt x="31" y="11"/>
                  </a:cubicBezTo>
                  <a:cubicBezTo>
                    <a:pt x="1" y="41"/>
                    <a:pt x="153" y="254"/>
                    <a:pt x="214" y="588"/>
                  </a:cubicBezTo>
                  <a:cubicBezTo>
                    <a:pt x="274" y="892"/>
                    <a:pt x="244" y="1136"/>
                    <a:pt x="305" y="1166"/>
                  </a:cubicBezTo>
                  <a:cubicBezTo>
                    <a:pt x="306" y="1167"/>
                    <a:pt x="308" y="1168"/>
                    <a:pt x="310" y="1168"/>
                  </a:cubicBezTo>
                  <a:cubicBezTo>
                    <a:pt x="349" y="1168"/>
                    <a:pt x="484" y="876"/>
                    <a:pt x="426" y="528"/>
                  </a:cubicBezTo>
                  <a:cubicBezTo>
                    <a:pt x="346" y="205"/>
                    <a:pt x="122" y="1"/>
                    <a:pt x="5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9" name="Google Shape;2439;p65"/>
            <p:cNvSpPr/>
            <p:nvPr/>
          </p:nvSpPr>
          <p:spPr>
            <a:xfrm>
              <a:off x="5510922" y="3928182"/>
              <a:ext cx="20769" cy="7538"/>
            </a:xfrm>
            <a:custGeom>
              <a:avLst/>
              <a:gdLst/>
              <a:ahLst/>
              <a:cxnLst/>
              <a:rect l="l" t="t" r="r" b="b"/>
              <a:pathLst>
                <a:path w="1361" h="494" extrusionOk="0">
                  <a:moveTo>
                    <a:pt x="448" y="1"/>
                  </a:moveTo>
                  <a:cubicBezTo>
                    <a:pt x="179" y="1"/>
                    <a:pt x="0" y="80"/>
                    <a:pt x="23" y="125"/>
                  </a:cubicBezTo>
                  <a:cubicBezTo>
                    <a:pt x="23" y="186"/>
                    <a:pt x="327" y="155"/>
                    <a:pt x="692" y="246"/>
                  </a:cubicBezTo>
                  <a:cubicBezTo>
                    <a:pt x="997" y="357"/>
                    <a:pt x="1226" y="494"/>
                    <a:pt x="1310" y="494"/>
                  </a:cubicBezTo>
                  <a:cubicBezTo>
                    <a:pt x="1318" y="494"/>
                    <a:pt x="1325" y="492"/>
                    <a:pt x="1330" y="490"/>
                  </a:cubicBezTo>
                  <a:cubicBezTo>
                    <a:pt x="1360" y="429"/>
                    <a:pt x="1148" y="155"/>
                    <a:pt x="753" y="34"/>
                  </a:cubicBezTo>
                  <a:cubicBezTo>
                    <a:pt x="643" y="10"/>
                    <a:pt x="540" y="1"/>
                    <a:pt x="44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0" name="Google Shape;2440;p65"/>
            <p:cNvSpPr/>
            <p:nvPr/>
          </p:nvSpPr>
          <p:spPr>
            <a:xfrm>
              <a:off x="5515316" y="3899005"/>
              <a:ext cx="32611" cy="13002"/>
            </a:xfrm>
            <a:custGeom>
              <a:avLst/>
              <a:gdLst/>
              <a:ahLst/>
              <a:cxnLst/>
              <a:rect l="l" t="t" r="r" b="b"/>
              <a:pathLst>
                <a:path w="2137" h="852" extrusionOk="0">
                  <a:moveTo>
                    <a:pt x="1478" y="238"/>
                  </a:moveTo>
                  <a:cubicBezTo>
                    <a:pt x="1525" y="238"/>
                    <a:pt x="1572" y="240"/>
                    <a:pt x="1620" y="244"/>
                  </a:cubicBezTo>
                  <a:cubicBezTo>
                    <a:pt x="1741" y="244"/>
                    <a:pt x="1863" y="244"/>
                    <a:pt x="1893" y="304"/>
                  </a:cubicBezTo>
                  <a:cubicBezTo>
                    <a:pt x="1893" y="395"/>
                    <a:pt x="1893" y="365"/>
                    <a:pt x="1863" y="395"/>
                  </a:cubicBezTo>
                  <a:cubicBezTo>
                    <a:pt x="1802" y="426"/>
                    <a:pt x="1741" y="456"/>
                    <a:pt x="1680" y="456"/>
                  </a:cubicBezTo>
                  <a:cubicBezTo>
                    <a:pt x="1559" y="517"/>
                    <a:pt x="1437" y="547"/>
                    <a:pt x="1316" y="578"/>
                  </a:cubicBezTo>
                  <a:cubicBezTo>
                    <a:pt x="1103" y="639"/>
                    <a:pt x="860" y="669"/>
                    <a:pt x="647" y="699"/>
                  </a:cubicBezTo>
                  <a:cubicBezTo>
                    <a:pt x="541" y="684"/>
                    <a:pt x="434" y="677"/>
                    <a:pt x="328" y="677"/>
                  </a:cubicBezTo>
                  <a:cubicBezTo>
                    <a:pt x="265" y="677"/>
                    <a:pt x="203" y="679"/>
                    <a:pt x="140" y="685"/>
                  </a:cubicBezTo>
                  <a:lnTo>
                    <a:pt x="140" y="685"/>
                  </a:lnTo>
                  <a:cubicBezTo>
                    <a:pt x="235" y="626"/>
                    <a:pt x="382" y="541"/>
                    <a:pt x="586" y="456"/>
                  </a:cubicBezTo>
                  <a:cubicBezTo>
                    <a:pt x="851" y="324"/>
                    <a:pt x="1162" y="238"/>
                    <a:pt x="1478" y="238"/>
                  </a:cubicBezTo>
                  <a:close/>
                  <a:moveTo>
                    <a:pt x="1589" y="0"/>
                  </a:moveTo>
                  <a:cubicBezTo>
                    <a:pt x="1468" y="0"/>
                    <a:pt x="1316" y="31"/>
                    <a:pt x="1164" y="61"/>
                  </a:cubicBezTo>
                  <a:cubicBezTo>
                    <a:pt x="951" y="122"/>
                    <a:pt x="708" y="183"/>
                    <a:pt x="495" y="304"/>
                  </a:cubicBezTo>
                  <a:cubicBezTo>
                    <a:pt x="231" y="458"/>
                    <a:pt x="79" y="612"/>
                    <a:pt x="26" y="697"/>
                  </a:cubicBezTo>
                  <a:lnTo>
                    <a:pt x="26" y="697"/>
                  </a:lnTo>
                  <a:cubicBezTo>
                    <a:pt x="20" y="698"/>
                    <a:pt x="14" y="699"/>
                    <a:pt x="9" y="699"/>
                  </a:cubicBezTo>
                  <a:cubicBezTo>
                    <a:pt x="13" y="701"/>
                    <a:pt x="17" y="703"/>
                    <a:pt x="21" y="705"/>
                  </a:cubicBezTo>
                  <a:lnTo>
                    <a:pt x="21" y="705"/>
                  </a:lnTo>
                  <a:cubicBezTo>
                    <a:pt x="5" y="733"/>
                    <a:pt x="1" y="753"/>
                    <a:pt x="9" y="760"/>
                  </a:cubicBezTo>
                  <a:cubicBezTo>
                    <a:pt x="17" y="760"/>
                    <a:pt x="37" y="749"/>
                    <a:pt x="70" y="728"/>
                  </a:cubicBezTo>
                  <a:lnTo>
                    <a:pt x="70" y="728"/>
                  </a:lnTo>
                  <a:cubicBezTo>
                    <a:pt x="238" y="803"/>
                    <a:pt x="430" y="851"/>
                    <a:pt x="647" y="851"/>
                  </a:cubicBezTo>
                  <a:cubicBezTo>
                    <a:pt x="890" y="851"/>
                    <a:pt x="1133" y="821"/>
                    <a:pt x="1346" y="791"/>
                  </a:cubicBezTo>
                  <a:cubicBezTo>
                    <a:pt x="1498" y="760"/>
                    <a:pt x="1620" y="699"/>
                    <a:pt x="1772" y="669"/>
                  </a:cubicBezTo>
                  <a:cubicBezTo>
                    <a:pt x="1832" y="639"/>
                    <a:pt x="1924" y="608"/>
                    <a:pt x="1984" y="547"/>
                  </a:cubicBezTo>
                  <a:cubicBezTo>
                    <a:pt x="2106" y="487"/>
                    <a:pt x="2136" y="365"/>
                    <a:pt x="2106" y="244"/>
                  </a:cubicBezTo>
                  <a:cubicBezTo>
                    <a:pt x="2045" y="122"/>
                    <a:pt x="1954" y="61"/>
                    <a:pt x="1863" y="31"/>
                  </a:cubicBezTo>
                  <a:cubicBezTo>
                    <a:pt x="1772" y="0"/>
                    <a:pt x="1680" y="0"/>
                    <a:pt x="158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1" name="Google Shape;2441;p65"/>
            <p:cNvSpPr/>
            <p:nvPr/>
          </p:nvSpPr>
          <p:spPr>
            <a:xfrm>
              <a:off x="5507549" y="3878587"/>
              <a:ext cx="14863" cy="32962"/>
            </a:xfrm>
            <a:custGeom>
              <a:avLst/>
              <a:gdLst/>
              <a:ahLst/>
              <a:cxnLst/>
              <a:rect l="l" t="t" r="r" b="b"/>
              <a:pathLst>
                <a:path w="974" h="2160" extrusionOk="0">
                  <a:moveTo>
                    <a:pt x="518" y="1"/>
                  </a:moveTo>
                  <a:cubicBezTo>
                    <a:pt x="426" y="1"/>
                    <a:pt x="305" y="31"/>
                    <a:pt x="214" y="123"/>
                  </a:cubicBezTo>
                  <a:cubicBezTo>
                    <a:pt x="183" y="183"/>
                    <a:pt x="122" y="275"/>
                    <a:pt x="92" y="366"/>
                  </a:cubicBezTo>
                  <a:cubicBezTo>
                    <a:pt x="62" y="487"/>
                    <a:pt x="31" y="639"/>
                    <a:pt x="1" y="791"/>
                  </a:cubicBezTo>
                  <a:cubicBezTo>
                    <a:pt x="1" y="1034"/>
                    <a:pt x="31" y="1278"/>
                    <a:pt x="153" y="1490"/>
                  </a:cubicBezTo>
                  <a:cubicBezTo>
                    <a:pt x="305" y="1885"/>
                    <a:pt x="548" y="2007"/>
                    <a:pt x="578" y="2007"/>
                  </a:cubicBezTo>
                  <a:cubicBezTo>
                    <a:pt x="457" y="1825"/>
                    <a:pt x="366" y="1642"/>
                    <a:pt x="274" y="1430"/>
                  </a:cubicBezTo>
                  <a:cubicBezTo>
                    <a:pt x="214" y="1247"/>
                    <a:pt x="183" y="1004"/>
                    <a:pt x="214" y="791"/>
                  </a:cubicBezTo>
                  <a:cubicBezTo>
                    <a:pt x="214" y="670"/>
                    <a:pt x="244" y="548"/>
                    <a:pt x="305" y="426"/>
                  </a:cubicBezTo>
                  <a:cubicBezTo>
                    <a:pt x="358" y="294"/>
                    <a:pt x="411" y="208"/>
                    <a:pt x="464" y="208"/>
                  </a:cubicBezTo>
                  <a:cubicBezTo>
                    <a:pt x="472" y="208"/>
                    <a:pt x="479" y="210"/>
                    <a:pt x="487" y="214"/>
                  </a:cubicBezTo>
                  <a:cubicBezTo>
                    <a:pt x="518" y="244"/>
                    <a:pt x="639" y="366"/>
                    <a:pt x="639" y="457"/>
                  </a:cubicBezTo>
                  <a:cubicBezTo>
                    <a:pt x="700" y="578"/>
                    <a:pt x="730" y="730"/>
                    <a:pt x="730" y="852"/>
                  </a:cubicBezTo>
                  <a:cubicBezTo>
                    <a:pt x="761" y="1065"/>
                    <a:pt x="761" y="1278"/>
                    <a:pt x="730" y="1521"/>
                  </a:cubicBezTo>
                  <a:cubicBezTo>
                    <a:pt x="670" y="1916"/>
                    <a:pt x="548" y="2129"/>
                    <a:pt x="578" y="2159"/>
                  </a:cubicBezTo>
                  <a:cubicBezTo>
                    <a:pt x="578" y="2159"/>
                    <a:pt x="761" y="1946"/>
                    <a:pt x="882" y="1551"/>
                  </a:cubicBezTo>
                  <a:cubicBezTo>
                    <a:pt x="943" y="1338"/>
                    <a:pt x="974" y="1095"/>
                    <a:pt x="943" y="852"/>
                  </a:cubicBezTo>
                  <a:cubicBezTo>
                    <a:pt x="943" y="700"/>
                    <a:pt x="913" y="548"/>
                    <a:pt x="852" y="426"/>
                  </a:cubicBezTo>
                  <a:cubicBezTo>
                    <a:pt x="822" y="244"/>
                    <a:pt x="700" y="92"/>
                    <a:pt x="51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2" name="Google Shape;2442;p65"/>
            <p:cNvSpPr/>
            <p:nvPr/>
          </p:nvSpPr>
          <p:spPr>
            <a:xfrm>
              <a:off x="5279351" y="2915666"/>
              <a:ext cx="414217" cy="965256"/>
            </a:xfrm>
            <a:custGeom>
              <a:avLst/>
              <a:gdLst/>
              <a:ahLst/>
              <a:cxnLst/>
              <a:rect l="l" t="t" r="r" b="b"/>
              <a:pathLst>
                <a:path w="27144" h="63254" extrusionOk="0">
                  <a:moveTo>
                    <a:pt x="27144" y="1"/>
                  </a:moveTo>
                  <a:lnTo>
                    <a:pt x="22007" y="517"/>
                  </a:lnTo>
                  <a:lnTo>
                    <a:pt x="2432" y="25746"/>
                  </a:lnTo>
                  <a:cubicBezTo>
                    <a:pt x="547" y="28147"/>
                    <a:pt x="0" y="31369"/>
                    <a:pt x="1003" y="34287"/>
                  </a:cubicBezTo>
                  <a:lnTo>
                    <a:pt x="15168" y="63254"/>
                  </a:lnTo>
                  <a:lnTo>
                    <a:pt x="19940" y="55138"/>
                  </a:lnTo>
                  <a:lnTo>
                    <a:pt x="11794" y="32281"/>
                  </a:lnTo>
                  <a:lnTo>
                    <a:pt x="22402" y="19545"/>
                  </a:lnTo>
                  <a:lnTo>
                    <a:pt x="27144"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3" name="Google Shape;2443;p65"/>
            <p:cNvSpPr/>
            <p:nvPr/>
          </p:nvSpPr>
          <p:spPr>
            <a:xfrm>
              <a:off x="5498744" y="2912416"/>
              <a:ext cx="367842" cy="1058037"/>
            </a:xfrm>
            <a:custGeom>
              <a:avLst/>
              <a:gdLst/>
              <a:ahLst/>
              <a:cxnLst/>
              <a:rect l="l" t="t" r="r" b="b"/>
              <a:pathLst>
                <a:path w="24105" h="69334" extrusionOk="0">
                  <a:moveTo>
                    <a:pt x="19970" y="1"/>
                  </a:moveTo>
                  <a:lnTo>
                    <a:pt x="9210" y="548"/>
                  </a:lnTo>
                  <a:lnTo>
                    <a:pt x="8785" y="6050"/>
                  </a:lnTo>
                  <a:lnTo>
                    <a:pt x="0" y="67297"/>
                  </a:lnTo>
                  <a:lnTo>
                    <a:pt x="6687" y="69333"/>
                  </a:lnTo>
                  <a:lnTo>
                    <a:pt x="12675" y="48148"/>
                  </a:lnTo>
                  <a:lnTo>
                    <a:pt x="14134" y="38117"/>
                  </a:lnTo>
                  <a:cubicBezTo>
                    <a:pt x="14134" y="38117"/>
                    <a:pt x="24104" y="13041"/>
                    <a:pt x="23922" y="9454"/>
                  </a:cubicBezTo>
                  <a:cubicBezTo>
                    <a:pt x="23739" y="5867"/>
                    <a:pt x="19970" y="1"/>
                    <a:pt x="1997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4" name="Google Shape;2444;p65"/>
            <p:cNvSpPr/>
            <p:nvPr/>
          </p:nvSpPr>
          <p:spPr>
            <a:xfrm>
              <a:off x="5498271" y="2938403"/>
              <a:ext cx="140560" cy="1000964"/>
            </a:xfrm>
            <a:custGeom>
              <a:avLst/>
              <a:gdLst/>
              <a:ahLst/>
              <a:cxnLst/>
              <a:rect l="l" t="t" r="r" b="b"/>
              <a:pathLst>
                <a:path w="9211" h="65594" extrusionOk="0">
                  <a:moveTo>
                    <a:pt x="9150" y="0"/>
                  </a:moveTo>
                  <a:cubicBezTo>
                    <a:pt x="9120" y="0"/>
                    <a:pt x="7022" y="14651"/>
                    <a:pt x="4500" y="32767"/>
                  </a:cubicBezTo>
                  <a:cubicBezTo>
                    <a:pt x="1977" y="50882"/>
                    <a:pt x="1" y="65563"/>
                    <a:pt x="31" y="65594"/>
                  </a:cubicBezTo>
                  <a:cubicBezTo>
                    <a:pt x="92" y="65594"/>
                    <a:pt x="2189" y="50913"/>
                    <a:pt x="4682" y="32797"/>
                  </a:cubicBezTo>
                  <a:cubicBezTo>
                    <a:pt x="7205" y="14712"/>
                    <a:pt x="9211" y="0"/>
                    <a:pt x="9150"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5" name="Google Shape;2445;p65"/>
            <p:cNvSpPr/>
            <p:nvPr/>
          </p:nvSpPr>
          <p:spPr>
            <a:xfrm>
              <a:off x="5386491" y="3393609"/>
              <a:ext cx="71905" cy="15184"/>
            </a:xfrm>
            <a:custGeom>
              <a:avLst/>
              <a:gdLst/>
              <a:ahLst/>
              <a:cxnLst/>
              <a:rect l="l" t="t" r="r" b="b"/>
              <a:pathLst>
                <a:path w="4712" h="995" extrusionOk="0">
                  <a:moveTo>
                    <a:pt x="2260" y="1"/>
                  </a:moveTo>
                  <a:cubicBezTo>
                    <a:pt x="1694" y="1"/>
                    <a:pt x="1129" y="130"/>
                    <a:pt x="609" y="383"/>
                  </a:cubicBezTo>
                  <a:cubicBezTo>
                    <a:pt x="365" y="475"/>
                    <a:pt x="153" y="626"/>
                    <a:pt x="1" y="809"/>
                  </a:cubicBezTo>
                  <a:cubicBezTo>
                    <a:pt x="3" y="811"/>
                    <a:pt x="6" y="812"/>
                    <a:pt x="10" y="812"/>
                  </a:cubicBezTo>
                  <a:cubicBezTo>
                    <a:pt x="64" y="812"/>
                    <a:pt x="275" y="643"/>
                    <a:pt x="669" y="475"/>
                  </a:cubicBezTo>
                  <a:cubicBezTo>
                    <a:pt x="1159" y="271"/>
                    <a:pt x="1678" y="170"/>
                    <a:pt x="2198" y="170"/>
                  </a:cubicBezTo>
                  <a:cubicBezTo>
                    <a:pt x="2841" y="170"/>
                    <a:pt x="3485" y="324"/>
                    <a:pt x="4074" y="626"/>
                  </a:cubicBezTo>
                  <a:cubicBezTo>
                    <a:pt x="4468" y="824"/>
                    <a:pt x="4679" y="995"/>
                    <a:pt x="4708" y="995"/>
                  </a:cubicBezTo>
                  <a:cubicBezTo>
                    <a:pt x="4711" y="995"/>
                    <a:pt x="4712" y="993"/>
                    <a:pt x="4712" y="991"/>
                  </a:cubicBezTo>
                  <a:cubicBezTo>
                    <a:pt x="4560" y="809"/>
                    <a:pt x="4378" y="626"/>
                    <a:pt x="4165" y="535"/>
                  </a:cubicBezTo>
                  <a:cubicBezTo>
                    <a:pt x="3577" y="176"/>
                    <a:pt x="2918" y="1"/>
                    <a:pt x="2260"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6" name="Google Shape;2446;p65"/>
            <p:cNvSpPr/>
            <p:nvPr/>
          </p:nvSpPr>
          <p:spPr>
            <a:xfrm>
              <a:off x="5718595" y="2947682"/>
              <a:ext cx="94643" cy="30154"/>
            </a:xfrm>
            <a:custGeom>
              <a:avLst/>
              <a:gdLst/>
              <a:ahLst/>
              <a:cxnLst/>
              <a:rect l="l" t="t" r="r" b="b"/>
              <a:pathLst>
                <a:path w="6202" h="1976" extrusionOk="0">
                  <a:moveTo>
                    <a:pt x="1" y="0"/>
                  </a:moveTo>
                  <a:cubicBezTo>
                    <a:pt x="1" y="0"/>
                    <a:pt x="62" y="91"/>
                    <a:pt x="153" y="243"/>
                  </a:cubicBezTo>
                  <a:cubicBezTo>
                    <a:pt x="305" y="426"/>
                    <a:pt x="487" y="608"/>
                    <a:pt x="670" y="760"/>
                  </a:cubicBezTo>
                  <a:cubicBezTo>
                    <a:pt x="974" y="1003"/>
                    <a:pt x="1278" y="1216"/>
                    <a:pt x="1582" y="1368"/>
                  </a:cubicBezTo>
                  <a:cubicBezTo>
                    <a:pt x="1977" y="1581"/>
                    <a:pt x="2402" y="1733"/>
                    <a:pt x="2858" y="1824"/>
                  </a:cubicBezTo>
                  <a:cubicBezTo>
                    <a:pt x="3284" y="1945"/>
                    <a:pt x="3740" y="1976"/>
                    <a:pt x="4196" y="1976"/>
                  </a:cubicBezTo>
                  <a:cubicBezTo>
                    <a:pt x="4560" y="1945"/>
                    <a:pt x="4925" y="1915"/>
                    <a:pt x="5290" y="1824"/>
                  </a:cubicBezTo>
                  <a:cubicBezTo>
                    <a:pt x="5503" y="1763"/>
                    <a:pt x="5746" y="1672"/>
                    <a:pt x="5958" y="1581"/>
                  </a:cubicBezTo>
                  <a:cubicBezTo>
                    <a:pt x="6141" y="1489"/>
                    <a:pt x="6202" y="1429"/>
                    <a:pt x="6202" y="1429"/>
                  </a:cubicBezTo>
                  <a:cubicBezTo>
                    <a:pt x="6202" y="1426"/>
                    <a:pt x="6199" y="1425"/>
                    <a:pt x="6193" y="1425"/>
                  </a:cubicBezTo>
                  <a:cubicBezTo>
                    <a:pt x="6136" y="1425"/>
                    <a:pt x="5786" y="1561"/>
                    <a:pt x="5259" y="1672"/>
                  </a:cubicBezTo>
                  <a:cubicBezTo>
                    <a:pt x="4895" y="1763"/>
                    <a:pt x="4560" y="1793"/>
                    <a:pt x="4196" y="1793"/>
                  </a:cubicBezTo>
                  <a:cubicBezTo>
                    <a:pt x="3770" y="1793"/>
                    <a:pt x="3314" y="1733"/>
                    <a:pt x="2919" y="1641"/>
                  </a:cubicBezTo>
                  <a:cubicBezTo>
                    <a:pt x="2493" y="1550"/>
                    <a:pt x="2068" y="1398"/>
                    <a:pt x="1673" y="1216"/>
                  </a:cubicBezTo>
                  <a:cubicBezTo>
                    <a:pt x="1369" y="1064"/>
                    <a:pt x="1065" y="851"/>
                    <a:pt x="761" y="638"/>
                  </a:cubicBezTo>
                  <a:cubicBezTo>
                    <a:pt x="274" y="274"/>
                    <a:pt x="31" y="0"/>
                    <a:pt x="1"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7" name="Google Shape;2447;p65"/>
            <p:cNvSpPr/>
            <p:nvPr/>
          </p:nvSpPr>
          <p:spPr>
            <a:xfrm>
              <a:off x="5287225" y="3275146"/>
              <a:ext cx="56142" cy="243992"/>
            </a:xfrm>
            <a:custGeom>
              <a:avLst/>
              <a:gdLst/>
              <a:ahLst/>
              <a:cxnLst/>
              <a:rect l="l" t="t" r="r" b="b"/>
              <a:pathLst>
                <a:path w="3679" h="15989" extrusionOk="0">
                  <a:moveTo>
                    <a:pt x="3679" y="0"/>
                  </a:moveTo>
                  <a:lnTo>
                    <a:pt x="3679" y="0"/>
                  </a:lnTo>
                  <a:cubicBezTo>
                    <a:pt x="3618" y="31"/>
                    <a:pt x="3588" y="91"/>
                    <a:pt x="3557" y="122"/>
                  </a:cubicBezTo>
                  <a:cubicBezTo>
                    <a:pt x="3466" y="213"/>
                    <a:pt x="3344" y="335"/>
                    <a:pt x="3223" y="517"/>
                  </a:cubicBezTo>
                  <a:cubicBezTo>
                    <a:pt x="2949" y="882"/>
                    <a:pt x="2524" y="1368"/>
                    <a:pt x="2068" y="2006"/>
                  </a:cubicBezTo>
                  <a:cubicBezTo>
                    <a:pt x="1521" y="2766"/>
                    <a:pt x="1065" y="3587"/>
                    <a:pt x="700" y="4438"/>
                  </a:cubicBezTo>
                  <a:cubicBezTo>
                    <a:pt x="487" y="4955"/>
                    <a:pt x="305" y="5472"/>
                    <a:pt x="183" y="6019"/>
                  </a:cubicBezTo>
                  <a:cubicBezTo>
                    <a:pt x="62" y="6596"/>
                    <a:pt x="1" y="7204"/>
                    <a:pt x="31" y="7812"/>
                  </a:cubicBezTo>
                  <a:cubicBezTo>
                    <a:pt x="62" y="8389"/>
                    <a:pt x="123" y="8967"/>
                    <a:pt x="274" y="9575"/>
                  </a:cubicBezTo>
                  <a:cubicBezTo>
                    <a:pt x="396" y="10092"/>
                    <a:pt x="548" y="10608"/>
                    <a:pt x="761" y="11155"/>
                  </a:cubicBezTo>
                  <a:cubicBezTo>
                    <a:pt x="1065" y="12007"/>
                    <a:pt x="1430" y="12858"/>
                    <a:pt x="1855" y="13709"/>
                  </a:cubicBezTo>
                  <a:cubicBezTo>
                    <a:pt x="2220" y="14408"/>
                    <a:pt x="2524" y="14985"/>
                    <a:pt x="2706" y="15380"/>
                  </a:cubicBezTo>
                  <a:cubicBezTo>
                    <a:pt x="2828" y="15593"/>
                    <a:pt x="2919" y="15776"/>
                    <a:pt x="3071" y="15988"/>
                  </a:cubicBezTo>
                  <a:cubicBezTo>
                    <a:pt x="3041" y="15928"/>
                    <a:pt x="3010" y="15867"/>
                    <a:pt x="2980" y="15806"/>
                  </a:cubicBezTo>
                  <a:lnTo>
                    <a:pt x="2797" y="15350"/>
                  </a:lnTo>
                  <a:lnTo>
                    <a:pt x="1977" y="13648"/>
                  </a:lnTo>
                  <a:cubicBezTo>
                    <a:pt x="1642" y="12918"/>
                    <a:pt x="1278" y="12067"/>
                    <a:pt x="913" y="11095"/>
                  </a:cubicBezTo>
                  <a:cubicBezTo>
                    <a:pt x="730" y="10578"/>
                    <a:pt x="578" y="10061"/>
                    <a:pt x="457" y="9514"/>
                  </a:cubicBezTo>
                  <a:cubicBezTo>
                    <a:pt x="335" y="8967"/>
                    <a:pt x="244" y="8389"/>
                    <a:pt x="214" y="7782"/>
                  </a:cubicBezTo>
                  <a:cubicBezTo>
                    <a:pt x="214" y="7204"/>
                    <a:pt x="244" y="6627"/>
                    <a:pt x="366" y="6079"/>
                  </a:cubicBezTo>
                  <a:cubicBezTo>
                    <a:pt x="487" y="5532"/>
                    <a:pt x="670" y="5016"/>
                    <a:pt x="852" y="4529"/>
                  </a:cubicBezTo>
                  <a:cubicBezTo>
                    <a:pt x="1217" y="3678"/>
                    <a:pt x="1673" y="2857"/>
                    <a:pt x="2189" y="2098"/>
                  </a:cubicBezTo>
                  <a:cubicBezTo>
                    <a:pt x="2615" y="1429"/>
                    <a:pt x="3010" y="912"/>
                    <a:pt x="3284" y="578"/>
                  </a:cubicBezTo>
                  <a:cubicBezTo>
                    <a:pt x="3405" y="395"/>
                    <a:pt x="3557" y="213"/>
                    <a:pt x="367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8" name="Google Shape;2448;p65"/>
            <p:cNvSpPr/>
            <p:nvPr/>
          </p:nvSpPr>
          <p:spPr>
            <a:xfrm>
              <a:off x="5274239" y="2577535"/>
              <a:ext cx="341870" cy="226367"/>
            </a:xfrm>
            <a:custGeom>
              <a:avLst/>
              <a:gdLst/>
              <a:ahLst/>
              <a:cxnLst/>
              <a:rect l="l" t="t" r="r" b="b"/>
              <a:pathLst>
                <a:path w="22403" h="14834" extrusionOk="0">
                  <a:moveTo>
                    <a:pt x="20032" y="0"/>
                  </a:moveTo>
                  <a:lnTo>
                    <a:pt x="12737" y="8359"/>
                  </a:lnTo>
                  <a:lnTo>
                    <a:pt x="3314" y="3131"/>
                  </a:lnTo>
                  <a:lnTo>
                    <a:pt x="1" y="6444"/>
                  </a:lnTo>
                  <a:lnTo>
                    <a:pt x="12250" y="14833"/>
                  </a:lnTo>
                  <a:lnTo>
                    <a:pt x="17722" y="14742"/>
                  </a:lnTo>
                  <a:lnTo>
                    <a:pt x="22402" y="5563"/>
                  </a:lnTo>
                  <a:lnTo>
                    <a:pt x="20032" y="0"/>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9" name="Google Shape;2449;p65"/>
            <p:cNvSpPr/>
            <p:nvPr/>
          </p:nvSpPr>
          <p:spPr>
            <a:xfrm>
              <a:off x="5539091" y="2504714"/>
              <a:ext cx="351606" cy="427204"/>
            </a:xfrm>
            <a:custGeom>
              <a:avLst/>
              <a:gdLst/>
              <a:ahLst/>
              <a:cxnLst/>
              <a:rect l="l" t="t" r="r" b="b"/>
              <a:pathLst>
                <a:path w="23041" h="27995" extrusionOk="0">
                  <a:moveTo>
                    <a:pt x="15199" y="0"/>
                  </a:moveTo>
                  <a:lnTo>
                    <a:pt x="8025" y="578"/>
                  </a:lnTo>
                  <a:lnTo>
                    <a:pt x="7174" y="2675"/>
                  </a:lnTo>
                  <a:cubicBezTo>
                    <a:pt x="7174" y="2675"/>
                    <a:pt x="1277" y="3101"/>
                    <a:pt x="1429" y="8450"/>
                  </a:cubicBezTo>
                  <a:lnTo>
                    <a:pt x="1" y="10943"/>
                  </a:lnTo>
                  <a:lnTo>
                    <a:pt x="4043" y="27995"/>
                  </a:lnTo>
                  <a:lnTo>
                    <a:pt x="17630" y="26840"/>
                  </a:lnTo>
                  <a:lnTo>
                    <a:pt x="19393" y="13435"/>
                  </a:lnTo>
                  <a:lnTo>
                    <a:pt x="23041" y="7690"/>
                  </a:lnTo>
                  <a:cubicBezTo>
                    <a:pt x="23041" y="7690"/>
                    <a:pt x="22129" y="2310"/>
                    <a:pt x="16141" y="2280"/>
                  </a:cubicBezTo>
                  <a:lnTo>
                    <a:pt x="15199" y="0"/>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0" name="Google Shape;2450;p65"/>
            <p:cNvSpPr/>
            <p:nvPr/>
          </p:nvSpPr>
          <p:spPr>
            <a:xfrm>
              <a:off x="5582689" y="2826700"/>
              <a:ext cx="233798" cy="69815"/>
            </a:xfrm>
            <a:custGeom>
              <a:avLst/>
              <a:gdLst/>
              <a:ahLst/>
              <a:cxnLst/>
              <a:rect l="l" t="t" r="r" b="b"/>
              <a:pathLst>
                <a:path w="15321" h="4575" extrusionOk="0">
                  <a:moveTo>
                    <a:pt x="5816" y="1"/>
                  </a:moveTo>
                  <a:cubicBezTo>
                    <a:pt x="5339" y="1"/>
                    <a:pt x="4867" y="44"/>
                    <a:pt x="4408" y="147"/>
                  </a:cubicBezTo>
                  <a:cubicBezTo>
                    <a:pt x="3162" y="420"/>
                    <a:pt x="2007" y="1180"/>
                    <a:pt x="913" y="1879"/>
                  </a:cubicBezTo>
                  <a:cubicBezTo>
                    <a:pt x="609" y="2031"/>
                    <a:pt x="366" y="2274"/>
                    <a:pt x="214" y="2609"/>
                  </a:cubicBezTo>
                  <a:cubicBezTo>
                    <a:pt x="1" y="3217"/>
                    <a:pt x="639" y="3885"/>
                    <a:pt x="518" y="4524"/>
                  </a:cubicBezTo>
                  <a:lnTo>
                    <a:pt x="579" y="4341"/>
                  </a:lnTo>
                  <a:cubicBezTo>
                    <a:pt x="1179" y="4498"/>
                    <a:pt x="1792" y="4575"/>
                    <a:pt x="2402" y="4575"/>
                  </a:cubicBezTo>
                  <a:cubicBezTo>
                    <a:pt x="3922" y="4575"/>
                    <a:pt x="5421" y="4097"/>
                    <a:pt x="6658" y="3186"/>
                  </a:cubicBezTo>
                  <a:cubicBezTo>
                    <a:pt x="6901" y="2943"/>
                    <a:pt x="7174" y="2791"/>
                    <a:pt x="7478" y="2700"/>
                  </a:cubicBezTo>
                  <a:cubicBezTo>
                    <a:pt x="7536" y="2695"/>
                    <a:pt x="7593" y="2692"/>
                    <a:pt x="7650" y="2692"/>
                  </a:cubicBezTo>
                  <a:cubicBezTo>
                    <a:pt x="7927" y="2692"/>
                    <a:pt x="8199" y="2751"/>
                    <a:pt x="8451" y="2852"/>
                  </a:cubicBezTo>
                  <a:cubicBezTo>
                    <a:pt x="9910" y="3308"/>
                    <a:pt x="11430" y="3581"/>
                    <a:pt x="12950" y="3642"/>
                  </a:cubicBezTo>
                  <a:cubicBezTo>
                    <a:pt x="13075" y="3657"/>
                    <a:pt x="13202" y="3665"/>
                    <a:pt x="13330" y="3665"/>
                  </a:cubicBezTo>
                  <a:cubicBezTo>
                    <a:pt x="13730" y="3665"/>
                    <a:pt x="14139" y="3591"/>
                    <a:pt x="14530" y="3429"/>
                  </a:cubicBezTo>
                  <a:cubicBezTo>
                    <a:pt x="15016" y="3217"/>
                    <a:pt x="15320" y="2700"/>
                    <a:pt x="15229" y="2153"/>
                  </a:cubicBezTo>
                  <a:cubicBezTo>
                    <a:pt x="12950" y="1302"/>
                    <a:pt x="10579" y="663"/>
                    <a:pt x="8177" y="268"/>
                  </a:cubicBezTo>
                  <a:cubicBezTo>
                    <a:pt x="7402" y="117"/>
                    <a:pt x="6602" y="1"/>
                    <a:pt x="5816"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1" name="Google Shape;2451;p65"/>
            <p:cNvSpPr/>
            <p:nvPr/>
          </p:nvSpPr>
          <p:spPr>
            <a:xfrm>
              <a:off x="5702373" y="2609535"/>
              <a:ext cx="257436" cy="257879"/>
            </a:xfrm>
            <a:custGeom>
              <a:avLst/>
              <a:gdLst/>
              <a:ahLst/>
              <a:cxnLst/>
              <a:rect l="l" t="t" r="r" b="b"/>
              <a:pathLst>
                <a:path w="16870" h="16899" extrusionOk="0">
                  <a:moveTo>
                    <a:pt x="12098" y="1"/>
                  </a:moveTo>
                  <a:lnTo>
                    <a:pt x="2918" y="609"/>
                  </a:lnTo>
                  <a:cubicBezTo>
                    <a:pt x="3313" y="943"/>
                    <a:pt x="8359" y="9606"/>
                    <a:pt x="8359" y="9606"/>
                  </a:cubicBezTo>
                  <a:lnTo>
                    <a:pt x="304" y="11369"/>
                  </a:lnTo>
                  <a:lnTo>
                    <a:pt x="0" y="15350"/>
                  </a:lnTo>
                  <a:lnTo>
                    <a:pt x="7964" y="16505"/>
                  </a:lnTo>
                  <a:lnTo>
                    <a:pt x="11520" y="16870"/>
                  </a:lnTo>
                  <a:cubicBezTo>
                    <a:pt x="11690" y="16889"/>
                    <a:pt x="11859" y="16899"/>
                    <a:pt x="12028" y="16899"/>
                  </a:cubicBezTo>
                  <a:cubicBezTo>
                    <a:pt x="13452" y="16899"/>
                    <a:pt x="14784" y="16222"/>
                    <a:pt x="15654" y="15107"/>
                  </a:cubicBezTo>
                  <a:cubicBezTo>
                    <a:pt x="16657" y="13770"/>
                    <a:pt x="16870" y="12037"/>
                    <a:pt x="16231" y="10518"/>
                  </a:cubicBezTo>
                  <a:lnTo>
                    <a:pt x="12098" y="1"/>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2" name="Google Shape;2452;p65"/>
            <p:cNvSpPr/>
            <p:nvPr/>
          </p:nvSpPr>
          <p:spPr>
            <a:xfrm>
              <a:off x="5706539" y="2756001"/>
              <a:ext cx="157254" cy="27514"/>
            </a:xfrm>
            <a:custGeom>
              <a:avLst/>
              <a:gdLst/>
              <a:ahLst/>
              <a:cxnLst/>
              <a:rect l="l" t="t" r="r" b="b"/>
              <a:pathLst>
                <a:path w="10305" h="1803" extrusionOk="0">
                  <a:moveTo>
                    <a:pt x="10263" y="1"/>
                  </a:moveTo>
                  <a:cubicBezTo>
                    <a:pt x="9938" y="1"/>
                    <a:pt x="7770" y="322"/>
                    <a:pt x="5138" y="798"/>
                  </a:cubicBezTo>
                  <a:cubicBezTo>
                    <a:pt x="2311" y="1284"/>
                    <a:pt x="1" y="1740"/>
                    <a:pt x="31" y="1801"/>
                  </a:cubicBezTo>
                  <a:cubicBezTo>
                    <a:pt x="31" y="1802"/>
                    <a:pt x="35" y="1803"/>
                    <a:pt x="43" y="1803"/>
                  </a:cubicBezTo>
                  <a:cubicBezTo>
                    <a:pt x="227" y="1803"/>
                    <a:pt x="2461" y="1475"/>
                    <a:pt x="5198" y="980"/>
                  </a:cubicBezTo>
                  <a:cubicBezTo>
                    <a:pt x="8025" y="494"/>
                    <a:pt x="10305" y="38"/>
                    <a:pt x="10305" y="8"/>
                  </a:cubicBezTo>
                  <a:cubicBezTo>
                    <a:pt x="10305" y="3"/>
                    <a:pt x="10291" y="1"/>
                    <a:pt x="1026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3" name="Google Shape;2453;p65"/>
            <p:cNvSpPr/>
            <p:nvPr/>
          </p:nvSpPr>
          <p:spPr>
            <a:xfrm>
              <a:off x="5778902" y="2589133"/>
              <a:ext cx="55668" cy="171629"/>
            </a:xfrm>
            <a:custGeom>
              <a:avLst/>
              <a:gdLst/>
              <a:ahLst/>
              <a:cxnLst/>
              <a:rect l="l" t="t" r="r" b="b"/>
              <a:pathLst>
                <a:path w="3648" h="11247" extrusionOk="0">
                  <a:moveTo>
                    <a:pt x="1034" y="0"/>
                  </a:moveTo>
                  <a:cubicBezTo>
                    <a:pt x="1003" y="31"/>
                    <a:pt x="943" y="31"/>
                    <a:pt x="912" y="61"/>
                  </a:cubicBezTo>
                  <a:cubicBezTo>
                    <a:pt x="791" y="122"/>
                    <a:pt x="699" y="183"/>
                    <a:pt x="608" y="274"/>
                  </a:cubicBezTo>
                  <a:cubicBezTo>
                    <a:pt x="304" y="578"/>
                    <a:pt x="92" y="1003"/>
                    <a:pt x="31" y="1459"/>
                  </a:cubicBezTo>
                  <a:cubicBezTo>
                    <a:pt x="0" y="2128"/>
                    <a:pt x="122" y="2797"/>
                    <a:pt x="396" y="3405"/>
                  </a:cubicBezTo>
                  <a:cubicBezTo>
                    <a:pt x="669" y="4073"/>
                    <a:pt x="973" y="4833"/>
                    <a:pt x="1277" y="5593"/>
                  </a:cubicBezTo>
                  <a:cubicBezTo>
                    <a:pt x="1915" y="7174"/>
                    <a:pt x="2493" y="8602"/>
                    <a:pt x="2918" y="9605"/>
                  </a:cubicBezTo>
                  <a:cubicBezTo>
                    <a:pt x="3131" y="10092"/>
                    <a:pt x="3314" y="10487"/>
                    <a:pt x="3435" y="10821"/>
                  </a:cubicBezTo>
                  <a:cubicBezTo>
                    <a:pt x="3496" y="10973"/>
                    <a:pt x="3587" y="11095"/>
                    <a:pt x="3648" y="11247"/>
                  </a:cubicBezTo>
                  <a:cubicBezTo>
                    <a:pt x="3617" y="11095"/>
                    <a:pt x="3587" y="10912"/>
                    <a:pt x="3526" y="10760"/>
                  </a:cubicBezTo>
                  <a:cubicBezTo>
                    <a:pt x="3405" y="10456"/>
                    <a:pt x="3222" y="10031"/>
                    <a:pt x="3040" y="9544"/>
                  </a:cubicBezTo>
                  <a:cubicBezTo>
                    <a:pt x="2645" y="8511"/>
                    <a:pt x="2098" y="7082"/>
                    <a:pt x="1459" y="5532"/>
                  </a:cubicBezTo>
                  <a:cubicBezTo>
                    <a:pt x="1125" y="4742"/>
                    <a:pt x="821" y="3982"/>
                    <a:pt x="548" y="3313"/>
                  </a:cubicBezTo>
                  <a:cubicBezTo>
                    <a:pt x="274" y="2736"/>
                    <a:pt x="152" y="2098"/>
                    <a:pt x="183" y="1459"/>
                  </a:cubicBezTo>
                  <a:cubicBezTo>
                    <a:pt x="213" y="1034"/>
                    <a:pt x="396" y="639"/>
                    <a:pt x="669" y="335"/>
                  </a:cubicBezTo>
                  <a:cubicBezTo>
                    <a:pt x="791" y="213"/>
                    <a:pt x="912" y="122"/>
                    <a:pt x="1034"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4" name="Google Shape;2454;p65"/>
            <p:cNvSpPr/>
            <p:nvPr/>
          </p:nvSpPr>
          <p:spPr>
            <a:xfrm>
              <a:off x="5702373" y="2843776"/>
              <a:ext cx="195755" cy="24126"/>
            </a:xfrm>
            <a:custGeom>
              <a:avLst/>
              <a:gdLst/>
              <a:ahLst/>
              <a:cxnLst/>
              <a:rect l="l" t="t" r="r" b="b"/>
              <a:pathLst>
                <a:path w="12828" h="1581" extrusionOk="0">
                  <a:moveTo>
                    <a:pt x="0" y="0"/>
                  </a:moveTo>
                  <a:cubicBezTo>
                    <a:pt x="152" y="61"/>
                    <a:pt x="334" y="92"/>
                    <a:pt x="486" y="122"/>
                  </a:cubicBezTo>
                  <a:lnTo>
                    <a:pt x="1854" y="365"/>
                  </a:lnTo>
                  <a:cubicBezTo>
                    <a:pt x="3009" y="578"/>
                    <a:pt x="4590" y="851"/>
                    <a:pt x="6353" y="1095"/>
                  </a:cubicBezTo>
                  <a:cubicBezTo>
                    <a:pt x="8146" y="1338"/>
                    <a:pt x="9757" y="1490"/>
                    <a:pt x="10912" y="1551"/>
                  </a:cubicBezTo>
                  <a:cubicBezTo>
                    <a:pt x="11520" y="1581"/>
                    <a:pt x="11976" y="1581"/>
                    <a:pt x="12310" y="1581"/>
                  </a:cubicBezTo>
                  <a:cubicBezTo>
                    <a:pt x="12462" y="1581"/>
                    <a:pt x="12645" y="1581"/>
                    <a:pt x="12827" y="1551"/>
                  </a:cubicBezTo>
                  <a:cubicBezTo>
                    <a:pt x="12645" y="1520"/>
                    <a:pt x="12462" y="1520"/>
                    <a:pt x="12310" y="1520"/>
                  </a:cubicBezTo>
                  <a:lnTo>
                    <a:pt x="10912" y="1399"/>
                  </a:lnTo>
                  <a:cubicBezTo>
                    <a:pt x="9757" y="1307"/>
                    <a:pt x="8146" y="1125"/>
                    <a:pt x="6383" y="882"/>
                  </a:cubicBezTo>
                  <a:cubicBezTo>
                    <a:pt x="4620" y="639"/>
                    <a:pt x="3009" y="396"/>
                    <a:pt x="1885" y="244"/>
                  </a:cubicBezTo>
                  <a:cubicBezTo>
                    <a:pt x="1307" y="152"/>
                    <a:pt x="821" y="92"/>
                    <a:pt x="517" y="61"/>
                  </a:cubicBezTo>
                  <a:cubicBezTo>
                    <a:pt x="334" y="31"/>
                    <a:pt x="182" y="0"/>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5" name="Google Shape;2455;p65"/>
            <p:cNvSpPr/>
            <p:nvPr/>
          </p:nvSpPr>
          <p:spPr>
            <a:xfrm>
              <a:off x="5564148" y="2642939"/>
              <a:ext cx="42224" cy="142864"/>
            </a:xfrm>
            <a:custGeom>
              <a:avLst/>
              <a:gdLst/>
              <a:ahLst/>
              <a:cxnLst/>
              <a:rect l="l" t="t" r="r" b="b"/>
              <a:pathLst>
                <a:path w="2767" h="9362" extrusionOk="0">
                  <a:moveTo>
                    <a:pt x="2766" y="0"/>
                  </a:moveTo>
                  <a:lnTo>
                    <a:pt x="2766" y="0"/>
                  </a:lnTo>
                  <a:cubicBezTo>
                    <a:pt x="2675" y="122"/>
                    <a:pt x="2614" y="213"/>
                    <a:pt x="2553" y="334"/>
                  </a:cubicBezTo>
                  <a:lnTo>
                    <a:pt x="1945" y="1246"/>
                  </a:lnTo>
                  <a:cubicBezTo>
                    <a:pt x="1277" y="2219"/>
                    <a:pt x="699" y="3283"/>
                    <a:pt x="243" y="4377"/>
                  </a:cubicBezTo>
                  <a:cubicBezTo>
                    <a:pt x="122" y="4711"/>
                    <a:pt x="61" y="5046"/>
                    <a:pt x="31" y="5411"/>
                  </a:cubicBezTo>
                  <a:cubicBezTo>
                    <a:pt x="0" y="5745"/>
                    <a:pt x="61" y="6049"/>
                    <a:pt x="122" y="6383"/>
                  </a:cubicBezTo>
                  <a:cubicBezTo>
                    <a:pt x="274" y="6961"/>
                    <a:pt x="487" y="7477"/>
                    <a:pt x="608" y="7903"/>
                  </a:cubicBezTo>
                  <a:cubicBezTo>
                    <a:pt x="760" y="8389"/>
                    <a:pt x="821" y="8876"/>
                    <a:pt x="821" y="9362"/>
                  </a:cubicBezTo>
                  <a:cubicBezTo>
                    <a:pt x="821" y="9362"/>
                    <a:pt x="851" y="9332"/>
                    <a:pt x="851" y="9271"/>
                  </a:cubicBezTo>
                  <a:cubicBezTo>
                    <a:pt x="882" y="9180"/>
                    <a:pt x="882" y="9058"/>
                    <a:pt x="882" y="8967"/>
                  </a:cubicBezTo>
                  <a:cubicBezTo>
                    <a:pt x="882" y="8602"/>
                    <a:pt x="851" y="8237"/>
                    <a:pt x="730" y="7873"/>
                  </a:cubicBezTo>
                  <a:cubicBezTo>
                    <a:pt x="638" y="7447"/>
                    <a:pt x="456" y="6930"/>
                    <a:pt x="304" y="6353"/>
                  </a:cubicBezTo>
                  <a:cubicBezTo>
                    <a:pt x="243" y="6049"/>
                    <a:pt x="213" y="5745"/>
                    <a:pt x="213" y="5441"/>
                  </a:cubicBezTo>
                  <a:cubicBezTo>
                    <a:pt x="243" y="5107"/>
                    <a:pt x="335" y="4772"/>
                    <a:pt x="426" y="4468"/>
                  </a:cubicBezTo>
                  <a:cubicBezTo>
                    <a:pt x="882" y="3374"/>
                    <a:pt x="1429" y="2310"/>
                    <a:pt x="2067" y="1338"/>
                  </a:cubicBezTo>
                  <a:cubicBezTo>
                    <a:pt x="2310" y="942"/>
                    <a:pt x="2493" y="608"/>
                    <a:pt x="2614" y="395"/>
                  </a:cubicBezTo>
                  <a:cubicBezTo>
                    <a:pt x="2675" y="274"/>
                    <a:pt x="2736" y="152"/>
                    <a:pt x="276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6" name="Google Shape;2456;p65"/>
            <p:cNvSpPr/>
            <p:nvPr/>
          </p:nvSpPr>
          <p:spPr>
            <a:xfrm>
              <a:off x="5676859" y="2512588"/>
              <a:ext cx="4654" cy="37601"/>
            </a:xfrm>
            <a:custGeom>
              <a:avLst/>
              <a:gdLst/>
              <a:ahLst/>
              <a:cxnLst/>
              <a:rect l="l" t="t" r="r" b="b"/>
              <a:pathLst>
                <a:path w="305" h="2464" extrusionOk="0">
                  <a:moveTo>
                    <a:pt x="243" y="1"/>
                  </a:moveTo>
                  <a:cubicBezTo>
                    <a:pt x="92" y="396"/>
                    <a:pt x="61" y="791"/>
                    <a:pt x="61" y="1217"/>
                  </a:cubicBezTo>
                  <a:cubicBezTo>
                    <a:pt x="0" y="1642"/>
                    <a:pt x="0" y="2037"/>
                    <a:pt x="92" y="2463"/>
                  </a:cubicBezTo>
                  <a:cubicBezTo>
                    <a:pt x="213" y="2068"/>
                    <a:pt x="274" y="1642"/>
                    <a:pt x="243" y="1247"/>
                  </a:cubicBezTo>
                  <a:cubicBezTo>
                    <a:pt x="304" y="822"/>
                    <a:pt x="304" y="396"/>
                    <a:pt x="24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7" name="Google Shape;2457;p65"/>
            <p:cNvSpPr/>
            <p:nvPr/>
          </p:nvSpPr>
          <p:spPr>
            <a:xfrm>
              <a:off x="5712567" y="2509353"/>
              <a:ext cx="6516" cy="37112"/>
            </a:xfrm>
            <a:custGeom>
              <a:avLst/>
              <a:gdLst/>
              <a:ahLst/>
              <a:cxnLst/>
              <a:rect l="l" t="t" r="r" b="b"/>
              <a:pathLst>
                <a:path w="427" h="2432" extrusionOk="0">
                  <a:moveTo>
                    <a:pt x="31" y="0"/>
                  </a:moveTo>
                  <a:lnTo>
                    <a:pt x="31" y="0"/>
                  </a:lnTo>
                  <a:cubicBezTo>
                    <a:pt x="1" y="821"/>
                    <a:pt x="153" y="1642"/>
                    <a:pt x="396" y="2432"/>
                  </a:cubicBezTo>
                  <a:cubicBezTo>
                    <a:pt x="426" y="2006"/>
                    <a:pt x="396" y="1611"/>
                    <a:pt x="305" y="1216"/>
                  </a:cubicBezTo>
                  <a:cubicBezTo>
                    <a:pt x="274" y="790"/>
                    <a:pt x="183" y="395"/>
                    <a:pt x="3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8" name="Google Shape;2458;p65"/>
            <p:cNvSpPr/>
            <p:nvPr/>
          </p:nvSpPr>
          <p:spPr>
            <a:xfrm>
              <a:off x="5744583" y="2509353"/>
              <a:ext cx="9293" cy="30627"/>
            </a:xfrm>
            <a:custGeom>
              <a:avLst/>
              <a:gdLst/>
              <a:ahLst/>
              <a:cxnLst/>
              <a:rect l="l" t="t" r="r" b="b"/>
              <a:pathLst>
                <a:path w="609" h="2007" extrusionOk="0">
                  <a:moveTo>
                    <a:pt x="0" y="0"/>
                  </a:moveTo>
                  <a:lnTo>
                    <a:pt x="0" y="0"/>
                  </a:lnTo>
                  <a:cubicBezTo>
                    <a:pt x="91" y="699"/>
                    <a:pt x="274" y="1368"/>
                    <a:pt x="608" y="2006"/>
                  </a:cubicBezTo>
                  <a:cubicBezTo>
                    <a:pt x="517" y="1307"/>
                    <a:pt x="334" y="608"/>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9" name="Google Shape;2459;p65"/>
            <p:cNvSpPr/>
            <p:nvPr/>
          </p:nvSpPr>
          <p:spPr>
            <a:xfrm>
              <a:off x="5782611" y="2636896"/>
              <a:ext cx="50114" cy="129756"/>
            </a:xfrm>
            <a:custGeom>
              <a:avLst/>
              <a:gdLst/>
              <a:ahLst/>
              <a:cxnLst/>
              <a:rect l="l" t="t" r="r" b="b"/>
              <a:pathLst>
                <a:path w="3284" h="8503" extrusionOk="0">
                  <a:moveTo>
                    <a:pt x="1" y="1"/>
                  </a:moveTo>
                  <a:lnTo>
                    <a:pt x="1" y="1"/>
                  </a:lnTo>
                  <a:cubicBezTo>
                    <a:pt x="61" y="2615"/>
                    <a:pt x="517" y="4743"/>
                    <a:pt x="548" y="7357"/>
                  </a:cubicBezTo>
                  <a:cubicBezTo>
                    <a:pt x="548" y="7600"/>
                    <a:pt x="578" y="7843"/>
                    <a:pt x="669" y="8086"/>
                  </a:cubicBezTo>
                  <a:cubicBezTo>
                    <a:pt x="847" y="8425"/>
                    <a:pt x="1151" y="8502"/>
                    <a:pt x="1500" y="8502"/>
                  </a:cubicBezTo>
                  <a:cubicBezTo>
                    <a:pt x="1747" y="8502"/>
                    <a:pt x="2016" y="8464"/>
                    <a:pt x="2280" y="8451"/>
                  </a:cubicBezTo>
                  <a:cubicBezTo>
                    <a:pt x="2584" y="8421"/>
                    <a:pt x="2919" y="8329"/>
                    <a:pt x="3222" y="8238"/>
                  </a:cubicBezTo>
                  <a:cubicBezTo>
                    <a:pt x="3283" y="8056"/>
                    <a:pt x="3253" y="7843"/>
                    <a:pt x="3162" y="7661"/>
                  </a:cubicBezTo>
                  <a:cubicBezTo>
                    <a:pt x="2098" y="4955"/>
                    <a:pt x="1064" y="2706"/>
                    <a:pt x="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0" name="Google Shape;2460;p65"/>
            <p:cNvSpPr/>
            <p:nvPr/>
          </p:nvSpPr>
          <p:spPr>
            <a:xfrm>
              <a:off x="5345213" y="2706009"/>
              <a:ext cx="320994" cy="159574"/>
            </a:xfrm>
            <a:custGeom>
              <a:avLst/>
              <a:gdLst/>
              <a:ahLst/>
              <a:cxnLst/>
              <a:rect l="l" t="t" r="r" b="b"/>
              <a:pathLst>
                <a:path w="21035" h="10457" extrusionOk="0">
                  <a:moveTo>
                    <a:pt x="12250" y="1"/>
                  </a:moveTo>
                  <a:lnTo>
                    <a:pt x="0" y="609"/>
                  </a:lnTo>
                  <a:lnTo>
                    <a:pt x="3891" y="4378"/>
                  </a:lnTo>
                  <a:lnTo>
                    <a:pt x="10183" y="10457"/>
                  </a:lnTo>
                  <a:lnTo>
                    <a:pt x="21034" y="9910"/>
                  </a:lnTo>
                  <a:lnTo>
                    <a:pt x="12250"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1" name="Google Shape;2461;p65"/>
            <p:cNvSpPr/>
            <p:nvPr/>
          </p:nvSpPr>
          <p:spPr>
            <a:xfrm>
              <a:off x="5328046" y="2706482"/>
              <a:ext cx="315897" cy="169783"/>
            </a:xfrm>
            <a:custGeom>
              <a:avLst/>
              <a:gdLst/>
              <a:ahLst/>
              <a:cxnLst/>
              <a:rect l="l" t="t" r="r" b="b"/>
              <a:pathLst>
                <a:path w="20701" h="11126" extrusionOk="0">
                  <a:moveTo>
                    <a:pt x="12433" y="0"/>
                  </a:moveTo>
                  <a:lnTo>
                    <a:pt x="2828" y="487"/>
                  </a:lnTo>
                  <a:cubicBezTo>
                    <a:pt x="2828" y="487"/>
                    <a:pt x="1" y="1733"/>
                    <a:pt x="2888" y="3891"/>
                  </a:cubicBezTo>
                  <a:cubicBezTo>
                    <a:pt x="5746" y="6049"/>
                    <a:pt x="9727" y="6870"/>
                    <a:pt x="10305" y="8450"/>
                  </a:cubicBezTo>
                  <a:cubicBezTo>
                    <a:pt x="10670" y="9332"/>
                    <a:pt x="10518" y="10365"/>
                    <a:pt x="9940" y="11125"/>
                  </a:cubicBezTo>
                  <a:lnTo>
                    <a:pt x="18238" y="10730"/>
                  </a:lnTo>
                  <a:cubicBezTo>
                    <a:pt x="18238" y="10730"/>
                    <a:pt x="20700" y="8602"/>
                    <a:pt x="18846" y="6718"/>
                  </a:cubicBezTo>
                  <a:cubicBezTo>
                    <a:pt x="17022" y="4803"/>
                    <a:pt x="12189" y="2098"/>
                    <a:pt x="11642" y="1338"/>
                  </a:cubicBezTo>
                  <a:cubicBezTo>
                    <a:pt x="11065" y="578"/>
                    <a:pt x="12433" y="0"/>
                    <a:pt x="12433"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2" name="Google Shape;2462;p65"/>
            <p:cNvSpPr/>
            <p:nvPr/>
          </p:nvSpPr>
          <p:spPr>
            <a:xfrm>
              <a:off x="5406436" y="2701843"/>
              <a:ext cx="68197" cy="10224"/>
            </a:xfrm>
            <a:custGeom>
              <a:avLst/>
              <a:gdLst/>
              <a:ahLst/>
              <a:cxnLst/>
              <a:rect l="l" t="t" r="r" b="b"/>
              <a:pathLst>
                <a:path w="4469" h="670" extrusionOk="0">
                  <a:moveTo>
                    <a:pt x="4469" y="0"/>
                  </a:moveTo>
                  <a:lnTo>
                    <a:pt x="1" y="274"/>
                  </a:lnTo>
                  <a:lnTo>
                    <a:pt x="305" y="669"/>
                  </a:lnTo>
                  <a:lnTo>
                    <a:pt x="4469" y="456"/>
                  </a:lnTo>
                  <a:lnTo>
                    <a:pt x="4469" y="0"/>
                  </a:ln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3" name="Google Shape;2463;p65"/>
            <p:cNvSpPr/>
            <p:nvPr/>
          </p:nvSpPr>
          <p:spPr>
            <a:xfrm>
              <a:off x="5377213" y="2731066"/>
              <a:ext cx="117365" cy="6974"/>
            </a:xfrm>
            <a:custGeom>
              <a:avLst/>
              <a:gdLst/>
              <a:ahLst/>
              <a:cxnLst/>
              <a:rect l="l" t="t" r="r" b="b"/>
              <a:pathLst>
                <a:path w="7691" h="457" extrusionOk="0">
                  <a:moveTo>
                    <a:pt x="7691" y="0"/>
                  </a:moveTo>
                  <a:cubicBezTo>
                    <a:pt x="7296" y="0"/>
                    <a:pt x="6931" y="0"/>
                    <a:pt x="6566" y="31"/>
                  </a:cubicBezTo>
                  <a:lnTo>
                    <a:pt x="3861" y="183"/>
                  </a:lnTo>
                  <a:cubicBezTo>
                    <a:pt x="2797" y="243"/>
                    <a:pt x="1824" y="304"/>
                    <a:pt x="1156" y="304"/>
                  </a:cubicBezTo>
                  <a:cubicBezTo>
                    <a:pt x="761" y="304"/>
                    <a:pt x="365" y="335"/>
                    <a:pt x="1" y="365"/>
                  </a:cubicBezTo>
                  <a:cubicBezTo>
                    <a:pt x="365" y="426"/>
                    <a:pt x="761" y="456"/>
                    <a:pt x="1156" y="456"/>
                  </a:cubicBezTo>
                  <a:cubicBezTo>
                    <a:pt x="1855" y="456"/>
                    <a:pt x="2797" y="456"/>
                    <a:pt x="3861" y="395"/>
                  </a:cubicBezTo>
                  <a:cubicBezTo>
                    <a:pt x="4925" y="335"/>
                    <a:pt x="5867" y="243"/>
                    <a:pt x="6566" y="183"/>
                  </a:cubicBezTo>
                  <a:cubicBezTo>
                    <a:pt x="6931" y="152"/>
                    <a:pt x="7326" y="91"/>
                    <a:pt x="7691"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4" name="Google Shape;2464;p65"/>
            <p:cNvSpPr/>
            <p:nvPr/>
          </p:nvSpPr>
          <p:spPr>
            <a:xfrm>
              <a:off x="5397158" y="2749805"/>
              <a:ext cx="110879" cy="5875"/>
            </a:xfrm>
            <a:custGeom>
              <a:avLst/>
              <a:gdLst/>
              <a:ahLst/>
              <a:cxnLst/>
              <a:rect l="l" t="t" r="r" b="b"/>
              <a:pathLst>
                <a:path w="7266" h="385" extrusionOk="0">
                  <a:moveTo>
                    <a:pt x="5930" y="0"/>
                  </a:moveTo>
                  <a:cubicBezTo>
                    <a:pt x="5159" y="0"/>
                    <a:pt x="4389" y="21"/>
                    <a:pt x="3618" y="79"/>
                  </a:cubicBezTo>
                  <a:cubicBezTo>
                    <a:pt x="2402" y="110"/>
                    <a:pt x="1186" y="201"/>
                    <a:pt x="1" y="353"/>
                  </a:cubicBezTo>
                  <a:cubicBezTo>
                    <a:pt x="421" y="374"/>
                    <a:pt x="844" y="384"/>
                    <a:pt x="1271" y="384"/>
                  </a:cubicBezTo>
                  <a:cubicBezTo>
                    <a:pt x="2048" y="384"/>
                    <a:pt x="2833" y="351"/>
                    <a:pt x="3618" y="292"/>
                  </a:cubicBezTo>
                  <a:cubicBezTo>
                    <a:pt x="4834" y="262"/>
                    <a:pt x="6049" y="170"/>
                    <a:pt x="7265" y="19"/>
                  </a:cubicBezTo>
                  <a:cubicBezTo>
                    <a:pt x="6820" y="7"/>
                    <a:pt x="6375" y="0"/>
                    <a:pt x="5930"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5" name="Google Shape;2465;p65"/>
            <p:cNvSpPr/>
            <p:nvPr/>
          </p:nvSpPr>
          <p:spPr>
            <a:xfrm>
              <a:off x="5427770" y="2766118"/>
              <a:ext cx="109490" cy="9217"/>
            </a:xfrm>
            <a:custGeom>
              <a:avLst/>
              <a:gdLst/>
              <a:ahLst/>
              <a:cxnLst/>
              <a:rect l="l" t="t" r="r" b="b"/>
              <a:pathLst>
                <a:path w="7175" h="604" extrusionOk="0">
                  <a:moveTo>
                    <a:pt x="6860" y="1"/>
                  </a:moveTo>
                  <a:cubicBezTo>
                    <a:pt x="6611" y="1"/>
                    <a:pt x="6368" y="22"/>
                    <a:pt x="6110" y="44"/>
                  </a:cubicBezTo>
                  <a:lnTo>
                    <a:pt x="3588" y="257"/>
                  </a:lnTo>
                  <a:lnTo>
                    <a:pt x="1065" y="439"/>
                  </a:lnTo>
                  <a:cubicBezTo>
                    <a:pt x="700" y="439"/>
                    <a:pt x="335" y="500"/>
                    <a:pt x="1" y="560"/>
                  </a:cubicBezTo>
                  <a:cubicBezTo>
                    <a:pt x="259" y="582"/>
                    <a:pt x="501" y="603"/>
                    <a:pt x="750" y="603"/>
                  </a:cubicBezTo>
                  <a:cubicBezTo>
                    <a:pt x="854" y="603"/>
                    <a:pt x="958" y="600"/>
                    <a:pt x="1065" y="591"/>
                  </a:cubicBezTo>
                  <a:cubicBezTo>
                    <a:pt x="1703" y="560"/>
                    <a:pt x="2584" y="530"/>
                    <a:pt x="3588" y="439"/>
                  </a:cubicBezTo>
                  <a:cubicBezTo>
                    <a:pt x="4621" y="378"/>
                    <a:pt x="5502" y="287"/>
                    <a:pt x="6141" y="196"/>
                  </a:cubicBezTo>
                  <a:cubicBezTo>
                    <a:pt x="6475" y="165"/>
                    <a:pt x="6840" y="105"/>
                    <a:pt x="7174" y="13"/>
                  </a:cubicBezTo>
                  <a:cubicBezTo>
                    <a:pt x="7067" y="4"/>
                    <a:pt x="6963" y="1"/>
                    <a:pt x="6860"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6" name="Google Shape;2466;p65"/>
            <p:cNvSpPr/>
            <p:nvPr/>
          </p:nvSpPr>
          <p:spPr>
            <a:xfrm>
              <a:off x="5462105" y="2787650"/>
              <a:ext cx="95100" cy="7905"/>
            </a:xfrm>
            <a:custGeom>
              <a:avLst/>
              <a:gdLst/>
              <a:ahLst/>
              <a:cxnLst/>
              <a:rect l="l" t="t" r="r" b="b"/>
              <a:pathLst>
                <a:path w="6232" h="518" extrusionOk="0">
                  <a:moveTo>
                    <a:pt x="6231" y="1"/>
                  </a:moveTo>
                  <a:cubicBezTo>
                    <a:pt x="5198" y="1"/>
                    <a:pt x="4134" y="31"/>
                    <a:pt x="3100" y="153"/>
                  </a:cubicBezTo>
                  <a:cubicBezTo>
                    <a:pt x="2067" y="213"/>
                    <a:pt x="1034" y="335"/>
                    <a:pt x="0" y="517"/>
                  </a:cubicBezTo>
                  <a:cubicBezTo>
                    <a:pt x="1034" y="517"/>
                    <a:pt x="2097" y="487"/>
                    <a:pt x="3131" y="365"/>
                  </a:cubicBezTo>
                  <a:cubicBezTo>
                    <a:pt x="4164" y="305"/>
                    <a:pt x="5198" y="183"/>
                    <a:pt x="6231" y="1"/>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7" name="Google Shape;2467;p65"/>
            <p:cNvSpPr/>
            <p:nvPr/>
          </p:nvSpPr>
          <p:spPr>
            <a:xfrm>
              <a:off x="5495036" y="2807137"/>
              <a:ext cx="91850" cy="9751"/>
            </a:xfrm>
            <a:custGeom>
              <a:avLst/>
              <a:gdLst/>
              <a:ahLst/>
              <a:cxnLst/>
              <a:rect l="l" t="t" r="r" b="b"/>
              <a:pathLst>
                <a:path w="6019" h="639" extrusionOk="0">
                  <a:moveTo>
                    <a:pt x="6019" y="0"/>
                  </a:moveTo>
                  <a:lnTo>
                    <a:pt x="6019" y="0"/>
                  </a:lnTo>
                  <a:cubicBezTo>
                    <a:pt x="5016" y="31"/>
                    <a:pt x="4012" y="91"/>
                    <a:pt x="3009" y="243"/>
                  </a:cubicBezTo>
                  <a:cubicBezTo>
                    <a:pt x="1976" y="304"/>
                    <a:pt x="973" y="426"/>
                    <a:pt x="0" y="638"/>
                  </a:cubicBezTo>
                  <a:cubicBezTo>
                    <a:pt x="1003" y="638"/>
                    <a:pt x="2006" y="578"/>
                    <a:pt x="3009" y="426"/>
                  </a:cubicBezTo>
                  <a:cubicBezTo>
                    <a:pt x="4012" y="365"/>
                    <a:pt x="5016" y="213"/>
                    <a:pt x="6019"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8" name="Google Shape;2468;p65"/>
            <p:cNvSpPr/>
            <p:nvPr/>
          </p:nvSpPr>
          <p:spPr>
            <a:xfrm>
              <a:off x="5506160" y="2834620"/>
              <a:ext cx="94643" cy="5921"/>
            </a:xfrm>
            <a:custGeom>
              <a:avLst/>
              <a:gdLst/>
              <a:ahLst/>
              <a:cxnLst/>
              <a:rect l="l" t="t" r="r" b="b"/>
              <a:pathLst>
                <a:path w="6202" h="388" extrusionOk="0">
                  <a:moveTo>
                    <a:pt x="5745" y="0"/>
                  </a:moveTo>
                  <a:cubicBezTo>
                    <a:pt x="5594" y="0"/>
                    <a:pt x="5442" y="8"/>
                    <a:pt x="5290" y="23"/>
                  </a:cubicBezTo>
                  <a:lnTo>
                    <a:pt x="3101" y="144"/>
                  </a:lnTo>
                  <a:lnTo>
                    <a:pt x="913" y="236"/>
                  </a:lnTo>
                  <a:cubicBezTo>
                    <a:pt x="609" y="236"/>
                    <a:pt x="305" y="266"/>
                    <a:pt x="1" y="327"/>
                  </a:cubicBezTo>
                  <a:cubicBezTo>
                    <a:pt x="305" y="388"/>
                    <a:pt x="609" y="388"/>
                    <a:pt x="913" y="388"/>
                  </a:cubicBezTo>
                  <a:cubicBezTo>
                    <a:pt x="1490" y="388"/>
                    <a:pt x="2250" y="388"/>
                    <a:pt x="3131" y="327"/>
                  </a:cubicBezTo>
                  <a:cubicBezTo>
                    <a:pt x="3983" y="296"/>
                    <a:pt x="4742" y="236"/>
                    <a:pt x="5320" y="175"/>
                  </a:cubicBezTo>
                  <a:cubicBezTo>
                    <a:pt x="5624" y="144"/>
                    <a:pt x="5897" y="84"/>
                    <a:pt x="6201" y="23"/>
                  </a:cubicBezTo>
                  <a:cubicBezTo>
                    <a:pt x="6049" y="8"/>
                    <a:pt x="5897" y="0"/>
                    <a:pt x="5745" y="0"/>
                  </a:cubicBezTo>
                  <a:close/>
                </a:path>
              </a:pathLst>
            </a:custGeom>
            <a:solidFill>
              <a:srgbClr val="FAFA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9" name="Google Shape;2469;p65"/>
            <p:cNvSpPr/>
            <p:nvPr/>
          </p:nvSpPr>
          <p:spPr>
            <a:xfrm>
              <a:off x="5537245" y="2765294"/>
              <a:ext cx="168852" cy="77567"/>
            </a:xfrm>
            <a:custGeom>
              <a:avLst/>
              <a:gdLst/>
              <a:ahLst/>
              <a:cxnLst/>
              <a:rect l="l" t="t" r="r" b="b"/>
              <a:pathLst>
                <a:path w="11065" h="5083" extrusionOk="0">
                  <a:moveTo>
                    <a:pt x="6479" y="1"/>
                  </a:moveTo>
                  <a:cubicBezTo>
                    <a:pt x="5124" y="1"/>
                    <a:pt x="3192" y="250"/>
                    <a:pt x="3192" y="250"/>
                  </a:cubicBezTo>
                  <a:lnTo>
                    <a:pt x="4408" y="1192"/>
                  </a:lnTo>
                  <a:cubicBezTo>
                    <a:pt x="4408" y="1192"/>
                    <a:pt x="2523" y="1618"/>
                    <a:pt x="1550" y="2286"/>
                  </a:cubicBezTo>
                  <a:cubicBezTo>
                    <a:pt x="882" y="2773"/>
                    <a:pt x="365" y="3411"/>
                    <a:pt x="0" y="4140"/>
                  </a:cubicBezTo>
                  <a:lnTo>
                    <a:pt x="4043" y="3806"/>
                  </a:lnTo>
                  <a:lnTo>
                    <a:pt x="4043" y="3806"/>
                  </a:lnTo>
                  <a:cubicBezTo>
                    <a:pt x="4043" y="3806"/>
                    <a:pt x="1216" y="4505"/>
                    <a:pt x="1064" y="4627"/>
                  </a:cubicBezTo>
                  <a:cubicBezTo>
                    <a:pt x="699" y="4839"/>
                    <a:pt x="1125" y="4961"/>
                    <a:pt x="1125" y="4961"/>
                  </a:cubicBezTo>
                  <a:lnTo>
                    <a:pt x="8785" y="4748"/>
                  </a:lnTo>
                  <a:lnTo>
                    <a:pt x="10851" y="5083"/>
                  </a:lnTo>
                  <a:lnTo>
                    <a:pt x="11064" y="1344"/>
                  </a:lnTo>
                  <a:lnTo>
                    <a:pt x="8845" y="1344"/>
                  </a:lnTo>
                  <a:cubicBezTo>
                    <a:pt x="8845" y="1344"/>
                    <a:pt x="8237" y="645"/>
                    <a:pt x="7721" y="189"/>
                  </a:cubicBezTo>
                  <a:cubicBezTo>
                    <a:pt x="7563" y="49"/>
                    <a:pt x="7077" y="1"/>
                    <a:pt x="6479" y="1"/>
                  </a:cubicBez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0" name="Google Shape;2470;p65"/>
            <p:cNvSpPr/>
            <p:nvPr/>
          </p:nvSpPr>
          <p:spPr>
            <a:xfrm>
              <a:off x="5538634" y="2819009"/>
              <a:ext cx="82114" cy="8729"/>
            </a:xfrm>
            <a:custGeom>
              <a:avLst/>
              <a:gdLst/>
              <a:ahLst/>
              <a:cxnLst/>
              <a:rect l="l" t="t" r="r" b="b"/>
              <a:pathLst>
                <a:path w="5381" h="572" extrusionOk="0">
                  <a:moveTo>
                    <a:pt x="4780" y="1"/>
                  </a:moveTo>
                  <a:cubicBezTo>
                    <a:pt x="4706" y="1"/>
                    <a:pt x="4633" y="4"/>
                    <a:pt x="4560" y="12"/>
                  </a:cubicBezTo>
                  <a:cubicBezTo>
                    <a:pt x="4073" y="12"/>
                    <a:pt x="3405" y="43"/>
                    <a:pt x="2645" y="104"/>
                  </a:cubicBezTo>
                  <a:cubicBezTo>
                    <a:pt x="1885" y="164"/>
                    <a:pt x="1216" y="286"/>
                    <a:pt x="760" y="377"/>
                  </a:cubicBezTo>
                  <a:cubicBezTo>
                    <a:pt x="487" y="408"/>
                    <a:pt x="213" y="468"/>
                    <a:pt x="0" y="560"/>
                  </a:cubicBezTo>
                  <a:cubicBezTo>
                    <a:pt x="0" y="568"/>
                    <a:pt x="23" y="572"/>
                    <a:pt x="65" y="572"/>
                  </a:cubicBezTo>
                  <a:cubicBezTo>
                    <a:pt x="330" y="572"/>
                    <a:pt x="1389" y="421"/>
                    <a:pt x="2675" y="316"/>
                  </a:cubicBezTo>
                  <a:cubicBezTo>
                    <a:pt x="4165" y="164"/>
                    <a:pt x="5380" y="134"/>
                    <a:pt x="5380" y="73"/>
                  </a:cubicBezTo>
                  <a:cubicBezTo>
                    <a:pt x="5180" y="29"/>
                    <a:pt x="4980" y="1"/>
                    <a:pt x="4780"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1" name="Google Shape;2471;p65"/>
            <p:cNvSpPr/>
            <p:nvPr/>
          </p:nvSpPr>
          <p:spPr>
            <a:xfrm>
              <a:off x="5546523" y="2804817"/>
              <a:ext cx="70516" cy="9751"/>
            </a:xfrm>
            <a:custGeom>
              <a:avLst/>
              <a:gdLst/>
              <a:ahLst/>
              <a:cxnLst/>
              <a:rect l="l" t="t" r="r" b="b"/>
              <a:pathLst>
                <a:path w="4621" h="639" extrusionOk="0">
                  <a:moveTo>
                    <a:pt x="4620" y="0"/>
                  </a:moveTo>
                  <a:cubicBezTo>
                    <a:pt x="3830" y="0"/>
                    <a:pt x="3070" y="61"/>
                    <a:pt x="2280" y="213"/>
                  </a:cubicBezTo>
                  <a:cubicBezTo>
                    <a:pt x="1520" y="304"/>
                    <a:pt x="730" y="426"/>
                    <a:pt x="0" y="638"/>
                  </a:cubicBezTo>
                  <a:cubicBezTo>
                    <a:pt x="760" y="638"/>
                    <a:pt x="1550" y="547"/>
                    <a:pt x="2310" y="426"/>
                  </a:cubicBezTo>
                  <a:cubicBezTo>
                    <a:pt x="3100" y="335"/>
                    <a:pt x="3860" y="183"/>
                    <a:pt x="4620"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2" name="Google Shape;2472;p65"/>
            <p:cNvSpPr/>
            <p:nvPr/>
          </p:nvSpPr>
          <p:spPr>
            <a:xfrm>
              <a:off x="7765983" y="3751044"/>
              <a:ext cx="335369" cy="46390"/>
            </a:xfrm>
            <a:custGeom>
              <a:avLst/>
              <a:gdLst/>
              <a:ahLst/>
              <a:cxnLst/>
              <a:rect l="l" t="t" r="r" b="b"/>
              <a:pathLst>
                <a:path w="21977" h="3040" extrusionOk="0">
                  <a:moveTo>
                    <a:pt x="1" y="0"/>
                  </a:moveTo>
                  <a:lnTo>
                    <a:pt x="1" y="3040"/>
                  </a:lnTo>
                  <a:lnTo>
                    <a:pt x="21977" y="3040"/>
                  </a:lnTo>
                  <a:lnTo>
                    <a:pt x="21977" y="0"/>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3" name="Google Shape;2473;p65"/>
            <p:cNvSpPr/>
            <p:nvPr/>
          </p:nvSpPr>
          <p:spPr>
            <a:xfrm>
              <a:off x="7765052" y="3750571"/>
              <a:ext cx="336773" cy="47337"/>
            </a:xfrm>
            <a:custGeom>
              <a:avLst/>
              <a:gdLst/>
              <a:ahLst/>
              <a:cxnLst/>
              <a:rect l="l" t="t" r="r" b="b"/>
              <a:pathLst>
                <a:path w="22069" h="3102" extrusionOk="0">
                  <a:moveTo>
                    <a:pt x="22007" y="92"/>
                  </a:moveTo>
                  <a:lnTo>
                    <a:pt x="22007" y="3040"/>
                  </a:lnTo>
                  <a:lnTo>
                    <a:pt x="92" y="3040"/>
                  </a:lnTo>
                  <a:lnTo>
                    <a:pt x="92" y="92"/>
                  </a:lnTo>
                  <a:close/>
                  <a:moveTo>
                    <a:pt x="1" y="1"/>
                  </a:moveTo>
                  <a:lnTo>
                    <a:pt x="1" y="3101"/>
                  </a:lnTo>
                  <a:lnTo>
                    <a:pt x="22068" y="3101"/>
                  </a:lnTo>
                  <a:lnTo>
                    <a:pt x="22068"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4" name="Google Shape;2474;p65"/>
            <p:cNvSpPr/>
            <p:nvPr/>
          </p:nvSpPr>
          <p:spPr>
            <a:xfrm>
              <a:off x="7797068" y="3782114"/>
              <a:ext cx="273673" cy="237964"/>
            </a:xfrm>
            <a:custGeom>
              <a:avLst/>
              <a:gdLst/>
              <a:ahLst/>
              <a:cxnLst/>
              <a:rect l="l" t="t" r="r" b="b"/>
              <a:pathLst>
                <a:path w="17934" h="15594" extrusionOk="0">
                  <a:moveTo>
                    <a:pt x="0" y="1"/>
                  </a:moveTo>
                  <a:lnTo>
                    <a:pt x="3161" y="15594"/>
                  </a:lnTo>
                  <a:lnTo>
                    <a:pt x="14864" y="15594"/>
                  </a:lnTo>
                  <a:lnTo>
                    <a:pt x="17934" y="1004"/>
                  </a:lnTo>
                  <a:lnTo>
                    <a:pt x="0"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5" name="Google Shape;2475;p65"/>
            <p:cNvSpPr/>
            <p:nvPr/>
          </p:nvSpPr>
          <p:spPr>
            <a:xfrm>
              <a:off x="7797068" y="3997798"/>
              <a:ext cx="273673" cy="35266"/>
            </a:xfrm>
            <a:custGeom>
              <a:avLst/>
              <a:gdLst/>
              <a:ahLst/>
              <a:cxnLst/>
              <a:rect l="l" t="t" r="r" b="b"/>
              <a:pathLst>
                <a:path w="17934" h="2311" extrusionOk="0">
                  <a:moveTo>
                    <a:pt x="0" y="1"/>
                  </a:moveTo>
                  <a:lnTo>
                    <a:pt x="1672" y="2311"/>
                  </a:lnTo>
                  <a:lnTo>
                    <a:pt x="15897" y="2311"/>
                  </a:lnTo>
                  <a:lnTo>
                    <a:pt x="17934"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6" name="Google Shape;2476;p65"/>
            <p:cNvSpPr/>
            <p:nvPr/>
          </p:nvSpPr>
          <p:spPr>
            <a:xfrm>
              <a:off x="7918583" y="3296022"/>
              <a:ext cx="3266" cy="493066"/>
            </a:xfrm>
            <a:custGeom>
              <a:avLst/>
              <a:gdLst/>
              <a:ahLst/>
              <a:cxnLst/>
              <a:rect l="l" t="t" r="r" b="b"/>
              <a:pathLst>
                <a:path w="214" h="32311" extrusionOk="0">
                  <a:moveTo>
                    <a:pt x="62" y="0"/>
                  </a:moveTo>
                  <a:cubicBezTo>
                    <a:pt x="31" y="0"/>
                    <a:pt x="1" y="7234"/>
                    <a:pt x="31" y="16140"/>
                  </a:cubicBezTo>
                  <a:cubicBezTo>
                    <a:pt x="62" y="25076"/>
                    <a:pt x="122" y="32311"/>
                    <a:pt x="153" y="32311"/>
                  </a:cubicBezTo>
                  <a:cubicBezTo>
                    <a:pt x="183" y="32311"/>
                    <a:pt x="214" y="25076"/>
                    <a:pt x="183" y="16140"/>
                  </a:cubicBezTo>
                  <a:cubicBezTo>
                    <a:pt x="153" y="7234"/>
                    <a:pt x="92" y="0"/>
                    <a:pt x="6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7" name="Google Shape;2477;p65"/>
            <p:cNvSpPr/>
            <p:nvPr/>
          </p:nvSpPr>
          <p:spPr>
            <a:xfrm>
              <a:off x="7964043" y="3512622"/>
              <a:ext cx="31558" cy="261617"/>
            </a:xfrm>
            <a:custGeom>
              <a:avLst/>
              <a:gdLst/>
              <a:ahLst/>
              <a:cxnLst/>
              <a:rect l="l" t="t" r="r" b="b"/>
              <a:pathLst>
                <a:path w="2068" h="17144" extrusionOk="0">
                  <a:moveTo>
                    <a:pt x="2067" y="1"/>
                  </a:moveTo>
                  <a:lnTo>
                    <a:pt x="2067" y="1"/>
                  </a:lnTo>
                  <a:cubicBezTo>
                    <a:pt x="2037" y="62"/>
                    <a:pt x="2007" y="122"/>
                    <a:pt x="1976" y="153"/>
                  </a:cubicBezTo>
                  <a:cubicBezTo>
                    <a:pt x="1915" y="274"/>
                    <a:pt x="1855" y="426"/>
                    <a:pt x="1763" y="609"/>
                  </a:cubicBezTo>
                  <a:lnTo>
                    <a:pt x="1581" y="943"/>
                  </a:lnTo>
                  <a:lnTo>
                    <a:pt x="1429" y="1369"/>
                  </a:lnTo>
                  <a:lnTo>
                    <a:pt x="1247" y="1825"/>
                  </a:lnTo>
                  <a:cubicBezTo>
                    <a:pt x="1186" y="1977"/>
                    <a:pt x="1156" y="2189"/>
                    <a:pt x="1095" y="2372"/>
                  </a:cubicBezTo>
                  <a:cubicBezTo>
                    <a:pt x="791" y="3253"/>
                    <a:pt x="578" y="4165"/>
                    <a:pt x="426" y="5077"/>
                  </a:cubicBezTo>
                  <a:cubicBezTo>
                    <a:pt x="244" y="6202"/>
                    <a:pt x="122" y="7326"/>
                    <a:pt x="61" y="8451"/>
                  </a:cubicBezTo>
                  <a:cubicBezTo>
                    <a:pt x="1" y="10518"/>
                    <a:pt x="61" y="12585"/>
                    <a:pt x="305" y="14621"/>
                  </a:cubicBezTo>
                  <a:cubicBezTo>
                    <a:pt x="365" y="15411"/>
                    <a:pt x="456" y="16050"/>
                    <a:pt x="548" y="16475"/>
                  </a:cubicBezTo>
                  <a:cubicBezTo>
                    <a:pt x="578" y="16688"/>
                    <a:pt x="608" y="16840"/>
                    <a:pt x="639" y="16962"/>
                  </a:cubicBezTo>
                  <a:cubicBezTo>
                    <a:pt x="639" y="17022"/>
                    <a:pt x="639" y="17083"/>
                    <a:pt x="669" y="17144"/>
                  </a:cubicBezTo>
                  <a:cubicBezTo>
                    <a:pt x="669" y="17083"/>
                    <a:pt x="669" y="17022"/>
                    <a:pt x="669" y="16962"/>
                  </a:cubicBezTo>
                  <a:lnTo>
                    <a:pt x="608" y="16475"/>
                  </a:lnTo>
                  <a:cubicBezTo>
                    <a:pt x="548" y="16019"/>
                    <a:pt x="487" y="15381"/>
                    <a:pt x="426" y="14621"/>
                  </a:cubicBezTo>
                  <a:cubicBezTo>
                    <a:pt x="213" y="12554"/>
                    <a:pt x="153" y="10518"/>
                    <a:pt x="244" y="8451"/>
                  </a:cubicBezTo>
                  <a:cubicBezTo>
                    <a:pt x="305" y="7326"/>
                    <a:pt x="396" y="6202"/>
                    <a:pt x="578" y="5107"/>
                  </a:cubicBezTo>
                  <a:cubicBezTo>
                    <a:pt x="730" y="4195"/>
                    <a:pt x="943" y="3284"/>
                    <a:pt x="1186" y="2402"/>
                  </a:cubicBezTo>
                  <a:cubicBezTo>
                    <a:pt x="1247" y="2220"/>
                    <a:pt x="1308" y="2037"/>
                    <a:pt x="1368" y="1855"/>
                  </a:cubicBezTo>
                  <a:cubicBezTo>
                    <a:pt x="1429" y="1703"/>
                    <a:pt x="1460" y="1551"/>
                    <a:pt x="1520" y="1399"/>
                  </a:cubicBezTo>
                  <a:lnTo>
                    <a:pt x="1672" y="973"/>
                  </a:lnTo>
                  <a:lnTo>
                    <a:pt x="1824" y="639"/>
                  </a:lnTo>
                  <a:cubicBezTo>
                    <a:pt x="1885" y="457"/>
                    <a:pt x="1946" y="305"/>
                    <a:pt x="2007" y="183"/>
                  </a:cubicBezTo>
                  <a:cubicBezTo>
                    <a:pt x="2037" y="122"/>
                    <a:pt x="2067" y="62"/>
                    <a:pt x="206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8" name="Google Shape;2478;p65"/>
            <p:cNvSpPr/>
            <p:nvPr/>
          </p:nvSpPr>
          <p:spPr>
            <a:xfrm>
              <a:off x="7943167" y="3423565"/>
              <a:ext cx="44086" cy="366911"/>
            </a:xfrm>
            <a:custGeom>
              <a:avLst/>
              <a:gdLst/>
              <a:ahLst/>
              <a:cxnLst/>
              <a:rect l="l" t="t" r="r" b="b"/>
              <a:pathLst>
                <a:path w="2889" h="24044" extrusionOk="0">
                  <a:moveTo>
                    <a:pt x="2888" y="1"/>
                  </a:moveTo>
                  <a:lnTo>
                    <a:pt x="2888" y="1"/>
                  </a:lnTo>
                  <a:cubicBezTo>
                    <a:pt x="2828" y="62"/>
                    <a:pt x="2797" y="153"/>
                    <a:pt x="2767" y="214"/>
                  </a:cubicBezTo>
                  <a:lnTo>
                    <a:pt x="2524" y="882"/>
                  </a:lnTo>
                  <a:cubicBezTo>
                    <a:pt x="2463" y="1034"/>
                    <a:pt x="2372" y="1186"/>
                    <a:pt x="2341" y="1369"/>
                  </a:cubicBezTo>
                  <a:cubicBezTo>
                    <a:pt x="2280" y="1551"/>
                    <a:pt x="2220" y="1733"/>
                    <a:pt x="2128" y="1946"/>
                  </a:cubicBezTo>
                  <a:cubicBezTo>
                    <a:pt x="2007" y="2372"/>
                    <a:pt x="1855" y="2858"/>
                    <a:pt x="1703" y="3375"/>
                  </a:cubicBezTo>
                  <a:cubicBezTo>
                    <a:pt x="1642" y="3648"/>
                    <a:pt x="1551" y="3922"/>
                    <a:pt x="1460" y="4195"/>
                  </a:cubicBezTo>
                  <a:cubicBezTo>
                    <a:pt x="1399" y="4499"/>
                    <a:pt x="1338" y="4803"/>
                    <a:pt x="1247" y="5138"/>
                  </a:cubicBezTo>
                  <a:cubicBezTo>
                    <a:pt x="1095" y="5746"/>
                    <a:pt x="973" y="6445"/>
                    <a:pt x="852" y="7174"/>
                  </a:cubicBezTo>
                  <a:cubicBezTo>
                    <a:pt x="609" y="8603"/>
                    <a:pt x="365" y="10183"/>
                    <a:pt x="214" y="11855"/>
                  </a:cubicBezTo>
                  <a:cubicBezTo>
                    <a:pt x="92" y="13557"/>
                    <a:pt x="1" y="15168"/>
                    <a:pt x="1" y="16627"/>
                  </a:cubicBezTo>
                  <a:cubicBezTo>
                    <a:pt x="1" y="18086"/>
                    <a:pt x="31" y="19393"/>
                    <a:pt x="122" y="20488"/>
                  </a:cubicBezTo>
                  <a:cubicBezTo>
                    <a:pt x="153" y="21035"/>
                    <a:pt x="183" y="21551"/>
                    <a:pt x="214" y="21977"/>
                  </a:cubicBezTo>
                  <a:cubicBezTo>
                    <a:pt x="274" y="22433"/>
                    <a:pt x="305" y="22798"/>
                    <a:pt x="335" y="23102"/>
                  </a:cubicBezTo>
                  <a:cubicBezTo>
                    <a:pt x="365" y="23405"/>
                    <a:pt x="396" y="23618"/>
                    <a:pt x="426" y="23801"/>
                  </a:cubicBezTo>
                  <a:cubicBezTo>
                    <a:pt x="426" y="23892"/>
                    <a:pt x="426" y="23983"/>
                    <a:pt x="457" y="24044"/>
                  </a:cubicBezTo>
                  <a:cubicBezTo>
                    <a:pt x="457" y="23983"/>
                    <a:pt x="457" y="23892"/>
                    <a:pt x="457" y="23801"/>
                  </a:cubicBezTo>
                  <a:cubicBezTo>
                    <a:pt x="457" y="23618"/>
                    <a:pt x="426" y="23405"/>
                    <a:pt x="396" y="23102"/>
                  </a:cubicBezTo>
                  <a:cubicBezTo>
                    <a:pt x="365" y="22798"/>
                    <a:pt x="365" y="22402"/>
                    <a:pt x="335" y="21977"/>
                  </a:cubicBezTo>
                  <a:cubicBezTo>
                    <a:pt x="305" y="21521"/>
                    <a:pt x="244" y="21035"/>
                    <a:pt x="244" y="20488"/>
                  </a:cubicBezTo>
                  <a:cubicBezTo>
                    <a:pt x="153" y="19393"/>
                    <a:pt x="153" y="18056"/>
                    <a:pt x="153" y="16627"/>
                  </a:cubicBezTo>
                  <a:cubicBezTo>
                    <a:pt x="183" y="15168"/>
                    <a:pt x="244" y="13527"/>
                    <a:pt x="396" y="11886"/>
                  </a:cubicBezTo>
                  <a:cubicBezTo>
                    <a:pt x="517" y="10214"/>
                    <a:pt x="730" y="8603"/>
                    <a:pt x="973" y="7174"/>
                  </a:cubicBezTo>
                  <a:cubicBezTo>
                    <a:pt x="1125" y="6475"/>
                    <a:pt x="1247" y="5776"/>
                    <a:pt x="1399" y="5168"/>
                  </a:cubicBezTo>
                  <a:cubicBezTo>
                    <a:pt x="1460" y="4834"/>
                    <a:pt x="1521" y="4530"/>
                    <a:pt x="1612" y="4226"/>
                  </a:cubicBezTo>
                  <a:cubicBezTo>
                    <a:pt x="1673" y="3952"/>
                    <a:pt x="1764" y="3679"/>
                    <a:pt x="1824" y="3405"/>
                  </a:cubicBezTo>
                  <a:cubicBezTo>
                    <a:pt x="1946" y="2858"/>
                    <a:pt x="2098" y="2402"/>
                    <a:pt x="2220" y="1977"/>
                  </a:cubicBezTo>
                  <a:cubicBezTo>
                    <a:pt x="2311" y="1764"/>
                    <a:pt x="2341" y="1581"/>
                    <a:pt x="2402" y="1399"/>
                  </a:cubicBezTo>
                  <a:lnTo>
                    <a:pt x="2584" y="913"/>
                  </a:lnTo>
                  <a:lnTo>
                    <a:pt x="2797" y="244"/>
                  </a:lnTo>
                  <a:cubicBezTo>
                    <a:pt x="2828" y="153"/>
                    <a:pt x="2858" y="92"/>
                    <a:pt x="2888"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9" name="Google Shape;2479;p65"/>
            <p:cNvSpPr/>
            <p:nvPr/>
          </p:nvSpPr>
          <p:spPr>
            <a:xfrm>
              <a:off x="7836027" y="3310854"/>
              <a:ext cx="64016" cy="497720"/>
            </a:xfrm>
            <a:custGeom>
              <a:avLst/>
              <a:gdLst/>
              <a:ahLst/>
              <a:cxnLst/>
              <a:rect l="l" t="t" r="r" b="b"/>
              <a:pathLst>
                <a:path w="4195" h="32616" extrusionOk="0">
                  <a:moveTo>
                    <a:pt x="0" y="1"/>
                  </a:moveTo>
                  <a:cubicBezTo>
                    <a:pt x="0" y="31"/>
                    <a:pt x="0" y="62"/>
                    <a:pt x="0" y="92"/>
                  </a:cubicBezTo>
                  <a:lnTo>
                    <a:pt x="61" y="335"/>
                  </a:lnTo>
                  <a:cubicBezTo>
                    <a:pt x="122" y="548"/>
                    <a:pt x="183" y="852"/>
                    <a:pt x="304" y="1277"/>
                  </a:cubicBezTo>
                  <a:cubicBezTo>
                    <a:pt x="395" y="1673"/>
                    <a:pt x="517" y="2159"/>
                    <a:pt x="639" y="2736"/>
                  </a:cubicBezTo>
                  <a:cubicBezTo>
                    <a:pt x="791" y="3314"/>
                    <a:pt x="943" y="3983"/>
                    <a:pt x="1095" y="4712"/>
                  </a:cubicBezTo>
                  <a:cubicBezTo>
                    <a:pt x="1247" y="5442"/>
                    <a:pt x="1399" y="6232"/>
                    <a:pt x="1551" y="7083"/>
                  </a:cubicBezTo>
                  <a:cubicBezTo>
                    <a:pt x="1733" y="7934"/>
                    <a:pt x="1885" y="8876"/>
                    <a:pt x="2037" y="9849"/>
                  </a:cubicBezTo>
                  <a:cubicBezTo>
                    <a:pt x="2341" y="11794"/>
                    <a:pt x="2645" y="13952"/>
                    <a:pt x="2888" y="16202"/>
                  </a:cubicBezTo>
                  <a:cubicBezTo>
                    <a:pt x="3405" y="20700"/>
                    <a:pt x="3678" y="24834"/>
                    <a:pt x="3861" y="27782"/>
                  </a:cubicBezTo>
                  <a:cubicBezTo>
                    <a:pt x="3952" y="29272"/>
                    <a:pt x="4043" y="30457"/>
                    <a:pt x="4073" y="31308"/>
                  </a:cubicBezTo>
                  <a:cubicBezTo>
                    <a:pt x="4104" y="31734"/>
                    <a:pt x="4165" y="32038"/>
                    <a:pt x="4165" y="32281"/>
                  </a:cubicBezTo>
                  <a:cubicBezTo>
                    <a:pt x="4165" y="32372"/>
                    <a:pt x="4165" y="32463"/>
                    <a:pt x="4165" y="32524"/>
                  </a:cubicBezTo>
                  <a:cubicBezTo>
                    <a:pt x="4165" y="32554"/>
                    <a:pt x="4165" y="32585"/>
                    <a:pt x="4165" y="32615"/>
                  </a:cubicBezTo>
                  <a:cubicBezTo>
                    <a:pt x="4195" y="32585"/>
                    <a:pt x="4195" y="32554"/>
                    <a:pt x="4195" y="32524"/>
                  </a:cubicBezTo>
                  <a:lnTo>
                    <a:pt x="4195" y="32281"/>
                  </a:lnTo>
                  <a:cubicBezTo>
                    <a:pt x="4195" y="32038"/>
                    <a:pt x="4165" y="31734"/>
                    <a:pt x="4165" y="31308"/>
                  </a:cubicBezTo>
                  <a:cubicBezTo>
                    <a:pt x="4134" y="30488"/>
                    <a:pt x="4073" y="29272"/>
                    <a:pt x="3982" y="27782"/>
                  </a:cubicBezTo>
                  <a:cubicBezTo>
                    <a:pt x="3830" y="24804"/>
                    <a:pt x="3557" y="20700"/>
                    <a:pt x="3070" y="16171"/>
                  </a:cubicBezTo>
                  <a:cubicBezTo>
                    <a:pt x="2827" y="13922"/>
                    <a:pt x="2523" y="11764"/>
                    <a:pt x="2189" y="9819"/>
                  </a:cubicBezTo>
                  <a:cubicBezTo>
                    <a:pt x="2037" y="8846"/>
                    <a:pt x="1854" y="7934"/>
                    <a:pt x="1702" y="7083"/>
                  </a:cubicBezTo>
                  <a:cubicBezTo>
                    <a:pt x="1551" y="6201"/>
                    <a:pt x="1368" y="5411"/>
                    <a:pt x="1216" y="4682"/>
                  </a:cubicBezTo>
                  <a:cubicBezTo>
                    <a:pt x="1064" y="3952"/>
                    <a:pt x="882" y="3314"/>
                    <a:pt x="760" y="2736"/>
                  </a:cubicBezTo>
                  <a:cubicBezTo>
                    <a:pt x="608" y="2159"/>
                    <a:pt x="487" y="1642"/>
                    <a:pt x="365" y="1247"/>
                  </a:cubicBezTo>
                  <a:cubicBezTo>
                    <a:pt x="243" y="852"/>
                    <a:pt x="183" y="548"/>
                    <a:pt x="122" y="335"/>
                  </a:cubicBezTo>
                  <a:lnTo>
                    <a:pt x="31" y="92"/>
                  </a:lnTo>
                  <a:cubicBezTo>
                    <a:pt x="31" y="62"/>
                    <a:pt x="31" y="31"/>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0" name="Google Shape;2480;p65"/>
            <p:cNvSpPr/>
            <p:nvPr/>
          </p:nvSpPr>
          <p:spPr>
            <a:xfrm>
              <a:off x="7810512" y="3321521"/>
              <a:ext cx="160505" cy="287865"/>
            </a:xfrm>
            <a:custGeom>
              <a:avLst/>
              <a:gdLst/>
              <a:ahLst/>
              <a:cxnLst/>
              <a:rect l="l" t="t" r="r" b="b"/>
              <a:pathLst>
                <a:path w="10518" h="18864" extrusionOk="0">
                  <a:moveTo>
                    <a:pt x="4894" y="1"/>
                  </a:moveTo>
                  <a:cubicBezTo>
                    <a:pt x="3861" y="31"/>
                    <a:pt x="2888" y="578"/>
                    <a:pt x="2280" y="1429"/>
                  </a:cubicBezTo>
                  <a:cubicBezTo>
                    <a:pt x="1672" y="2250"/>
                    <a:pt x="1247" y="3223"/>
                    <a:pt x="1034" y="4226"/>
                  </a:cubicBezTo>
                  <a:cubicBezTo>
                    <a:pt x="274" y="6627"/>
                    <a:pt x="1" y="9150"/>
                    <a:pt x="274" y="11673"/>
                  </a:cubicBezTo>
                  <a:cubicBezTo>
                    <a:pt x="517" y="14165"/>
                    <a:pt x="1612" y="16536"/>
                    <a:pt x="3374" y="18360"/>
                  </a:cubicBezTo>
                  <a:cubicBezTo>
                    <a:pt x="3612" y="18623"/>
                    <a:pt x="3940" y="18864"/>
                    <a:pt x="4281" y="18864"/>
                  </a:cubicBezTo>
                  <a:cubicBezTo>
                    <a:pt x="4333" y="18864"/>
                    <a:pt x="4386" y="18858"/>
                    <a:pt x="4438" y="18846"/>
                  </a:cubicBezTo>
                  <a:cubicBezTo>
                    <a:pt x="4651" y="18785"/>
                    <a:pt x="4833" y="18664"/>
                    <a:pt x="4985" y="18512"/>
                  </a:cubicBezTo>
                  <a:cubicBezTo>
                    <a:pt x="8542" y="15259"/>
                    <a:pt x="10517" y="10639"/>
                    <a:pt x="10396" y="5837"/>
                  </a:cubicBezTo>
                  <a:cubicBezTo>
                    <a:pt x="10426" y="4895"/>
                    <a:pt x="10183" y="3952"/>
                    <a:pt x="9727" y="3101"/>
                  </a:cubicBezTo>
                  <a:cubicBezTo>
                    <a:pt x="9260" y="2426"/>
                    <a:pt x="8305" y="1729"/>
                    <a:pt x="7487" y="1729"/>
                  </a:cubicBezTo>
                  <a:cubicBezTo>
                    <a:pt x="7347" y="1729"/>
                    <a:pt x="7212" y="1750"/>
                    <a:pt x="7083" y="1794"/>
                  </a:cubicBezTo>
                  <a:lnTo>
                    <a:pt x="7052" y="1794"/>
                  </a:lnTo>
                  <a:cubicBezTo>
                    <a:pt x="6961" y="791"/>
                    <a:pt x="5928" y="1"/>
                    <a:pt x="4894"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1" name="Google Shape;2481;p65"/>
            <p:cNvSpPr/>
            <p:nvPr/>
          </p:nvSpPr>
          <p:spPr>
            <a:xfrm>
              <a:off x="7715427" y="3166601"/>
              <a:ext cx="85364" cy="99282"/>
            </a:xfrm>
            <a:custGeom>
              <a:avLst/>
              <a:gdLst/>
              <a:ahLst/>
              <a:cxnLst/>
              <a:rect l="l" t="t" r="r" b="b"/>
              <a:pathLst>
                <a:path w="5594" h="6506" extrusionOk="0">
                  <a:moveTo>
                    <a:pt x="882" y="1"/>
                  </a:moveTo>
                  <a:lnTo>
                    <a:pt x="0" y="487"/>
                  </a:lnTo>
                  <a:lnTo>
                    <a:pt x="3830" y="6384"/>
                  </a:lnTo>
                  <a:cubicBezTo>
                    <a:pt x="3861" y="6445"/>
                    <a:pt x="3952" y="6505"/>
                    <a:pt x="4013" y="6505"/>
                  </a:cubicBezTo>
                  <a:cubicBezTo>
                    <a:pt x="4073" y="6505"/>
                    <a:pt x="4104" y="6445"/>
                    <a:pt x="4165" y="6384"/>
                  </a:cubicBezTo>
                  <a:cubicBezTo>
                    <a:pt x="4621" y="5502"/>
                    <a:pt x="5107" y="4621"/>
                    <a:pt x="5593" y="3739"/>
                  </a:cubicBezTo>
                  <a:lnTo>
                    <a:pt x="882" y="1"/>
                  </a:ln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2" name="Google Shape;2482;p65"/>
            <p:cNvSpPr/>
            <p:nvPr/>
          </p:nvSpPr>
          <p:spPr>
            <a:xfrm>
              <a:off x="7715427" y="3166601"/>
              <a:ext cx="85364" cy="99282"/>
            </a:xfrm>
            <a:custGeom>
              <a:avLst/>
              <a:gdLst/>
              <a:ahLst/>
              <a:cxnLst/>
              <a:rect l="l" t="t" r="r" b="b"/>
              <a:pathLst>
                <a:path w="5594" h="6506" extrusionOk="0">
                  <a:moveTo>
                    <a:pt x="882" y="1"/>
                  </a:moveTo>
                  <a:lnTo>
                    <a:pt x="0" y="487"/>
                  </a:lnTo>
                  <a:lnTo>
                    <a:pt x="3830" y="6384"/>
                  </a:lnTo>
                  <a:cubicBezTo>
                    <a:pt x="3861" y="6445"/>
                    <a:pt x="3952" y="6505"/>
                    <a:pt x="4013" y="6505"/>
                  </a:cubicBezTo>
                  <a:cubicBezTo>
                    <a:pt x="4073" y="6505"/>
                    <a:pt x="4104" y="6445"/>
                    <a:pt x="4165" y="6384"/>
                  </a:cubicBezTo>
                  <a:cubicBezTo>
                    <a:pt x="4621" y="5502"/>
                    <a:pt x="5107" y="4621"/>
                    <a:pt x="5593" y="3739"/>
                  </a:cubicBezTo>
                  <a:lnTo>
                    <a:pt x="882"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3" name="Google Shape;2483;p65"/>
            <p:cNvSpPr/>
            <p:nvPr/>
          </p:nvSpPr>
          <p:spPr>
            <a:xfrm>
              <a:off x="7715427" y="3123233"/>
              <a:ext cx="226367" cy="172804"/>
            </a:xfrm>
            <a:custGeom>
              <a:avLst/>
              <a:gdLst/>
              <a:ahLst/>
              <a:cxnLst/>
              <a:rect l="l" t="t" r="r" b="b"/>
              <a:pathLst>
                <a:path w="14834" h="11324" extrusionOk="0">
                  <a:moveTo>
                    <a:pt x="6710" y="1"/>
                  </a:moveTo>
                  <a:cubicBezTo>
                    <a:pt x="4259" y="1"/>
                    <a:pt x="1946" y="992"/>
                    <a:pt x="244" y="2752"/>
                  </a:cubicBezTo>
                  <a:cubicBezTo>
                    <a:pt x="61" y="2873"/>
                    <a:pt x="0" y="3086"/>
                    <a:pt x="0" y="3299"/>
                  </a:cubicBezTo>
                  <a:cubicBezTo>
                    <a:pt x="61" y="3420"/>
                    <a:pt x="183" y="3542"/>
                    <a:pt x="335" y="3603"/>
                  </a:cubicBezTo>
                  <a:lnTo>
                    <a:pt x="13405" y="11323"/>
                  </a:lnTo>
                  <a:cubicBezTo>
                    <a:pt x="14834" y="9165"/>
                    <a:pt x="14803" y="6186"/>
                    <a:pt x="13527" y="3937"/>
                  </a:cubicBezTo>
                  <a:cubicBezTo>
                    <a:pt x="12220" y="1688"/>
                    <a:pt x="9849" y="198"/>
                    <a:pt x="7235" y="16"/>
                  </a:cubicBezTo>
                  <a:cubicBezTo>
                    <a:pt x="7059" y="6"/>
                    <a:pt x="6884" y="1"/>
                    <a:pt x="6710"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4" name="Google Shape;2484;p65"/>
            <p:cNvSpPr/>
            <p:nvPr/>
          </p:nvSpPr>
          <p:spPr>
            <a:xfrm>
              <a:off x="7748816" y="3140049"/>
              <a:ext cx="172575" cy="156446"/>
            </a:xfrm>
            <a:custGeom>
              <a:avLst/>
              <a:gdLst/>
              <a:ahLst/>
              <a:cxnLst/>
              <a:rect l="l" t="t" r="r" b="b"/>
              <a:pathLst>
                <a:path w="11309" h="10252" extrusionOk="0">
                  <a:moveTo>
                    <a:pt x="983" y="0"/>
                  </a:moveTo>
                  <a:cubicBezTo>
                    <a:pt x="878" y="0"/>
                    <a:pt x="774" y="3"/>
                    <a:pt x="670" y="8"/>
                  </a:cubicBezTo>
                  <a:cubicBezTo>
                    <a:pt x="457" y="8"/>
                    <a:pt x="274" y="39"/>
                    <a:pt x="183" y="39"/>
                  </a:cubicBezTo>
                  <a:lnTo>
                    <a:pt x="1" y="39"/>
                  </a:lnTo>
                  <a:cubicBezTo>
                    <a:pt x="214" y="69"/>
                    <a:pt x="457" y="69"/>
                    <a:pt x="670" y="69"/>
                  </a:cubicBezTo>
                  <a:cubicBezTo>
                    <a:pt x="3284" y="130"/>
                    <a:pt x="5776" y="1102"/>
                    <a:pt x="7752" y="2835"/>
                  </a:cubicBezTo>
                  <a:cubicBezTo>
                    <a:pt x="9667" y="4598"/>
                    <a:pt x="10883" y="6999"/>
                    <a:pt x="11217" y="9583"/>
                  </a:cubicBezTo>
                  <a:cubicBezTo>
                    <a:pt x="11278" y="10008"/>
                    <a:pt x="11278" y="10251"/>
                    <a:pt x="11278" y="10251"/>
                  </a:cubicBezTo>
                  <a:cubicBezTo>
                    <a:pt x="11308" y="10191"/>
                    <a:pt x="11308" y="10130"/>
                    <a:pt x="11278" y="10069"/>
                  </a:cubicBezTo>
                  <a:cubicBezTo>
                    <a:pt x="11278" y="9978"/>
                    <a:pt x="11278" y="9796"/>
                    <a:pt x="11278" y="9583"/>
                  </a:cubicBezTo>
                  <a:cubicBezTo>
                    <a:pt x="11217" y="8975"/>
                    <a:pt x="11095" y="8397"/>
                    <a:pt x="10943" y="7789"/>
                  </a:cubicBezTo>
                  <a:cubicBezTo>
                    <a:pt x="10396" y="5844"/>
                    <a:pt x="9332" y="4081"/>
                    <a:pt x="7843" y="2744"/>
                  </a:cubicBezTo>
                  <a:cubicBezTo>
                    <a:pt x="6323" y="1376"/>
                    <a:pt x="4469" y="495"/>
                    <a:pt x="2493" y="160"/>
                  </a:cubicBezTo>
                  <a:cubicBezTo>
                    <a:pt x="1990" y="59"/>
                    <a:pt x="1486" y="0"/>
                    <a:pt x="9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5" name="Google Shape;2485;p65"/>
            <p:cNvSpPr/>
            <p:nvPr/>
          </p:nvSpPr>
          <p:spPr>
            <a:xfrm>
              <a:off x="7820721" y="3214838"/>
              <a:ext cx="71905" cy="22753"/>
            </a:xfrm>
            <a:custGeom>
              <a:avLst/>
              <a:gdLst/>
              <a:ahLst/>
              <a:cxnLst/>
              <a:rect l="l" t="t" r="r" b="b"/>
              <a:pathLst>
                <a:path w="4712" h="1491" extrusionOk="0">
                  <a:moveTo>
                    <a:pt x="4712" y="1"/>
                  </a:moveTo>
                  <a:cubicBezTo>
                    <a:pt x="4468" y="31"/>
                    <a:pt x="4225" y="92"/>
                    <a:pt x="4013" y="183"/>
                  </a:cubicBezTo>
                  <a:lnTo>
                    <a:pt x="2341" y="730"/>
                  </a:lnTo>
                  <a:lnTo>
                    <a:pt x="669" y="1247"/>
                  </a:lnTo>
                  <a:cubicBezTo>
                    <a:pt x="456" y="1308"/>
                    <a:pt x="213" y="1399"/>
                    <a:pt x="0" y="1490"/>
                  </a:cubicBezTo>
                  <a:cubicBezTo>
                    <a:pt x="243" y="1460"/>
                    <a:pt x="487" y="1429"/>
                    <a:pt x="730" y="1369"/>
                  </a:cubicBezTo>
                  <a:cubicBezTo>
                    <a:pt x="1155" y="1247"/>
                    <a:pt x="1733" y="1065"/>
                    <a:pt x="2402" y="882"/>
                  </a:cubicBezTo>
                  <a:cubicBezTo>
                    <a:pt x="3040" y="670"/>
                    <a:pt x="3617" y="457"/>
                    <a:pt x="4043" y="305"/>
                  </a:cubicBezTo>
                  <a:cubicBezTo>
                    <a:pt x="4286" y="214"/>
                    <a:pt x="4499" y="122"/>
                    <a:pt x="471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6" name="Google Shape;2486;p65"/>
            <p:cNvSpPr/>
            <p:nvPr/>
          </p:nvSpPr>
          <p:spPr>
            <a:xfrm>
              <a:off x="7860611" y="3130420"/>
              <a:ext cx="3723" cy="44544"/>
            </a:xfrm>
            <a:custGeom>
              <a:avLst/>
              <a:gdLst/>
              <a:ahLst/>
              <a:cxnLst/>
              <a:rect l="l" t="t" r="r" b="b"/>
              <a:pathLst>
                <a:path w="244" h="2919" extrusionOk="0">
                  <a:moveTo>
                    <a:pt x="31" y="1"/>
                  </a:moveTo>
                  <a:cubicBezTo>
                    <a:pt x="0" y="487"/>
                    <a:pt x="0" y="974"/>
                    <a:pt x="31" y="1460"/>
                  </a:cubicBezTo>
                  <a:cubicBezTo>
                    <a:pt x="31" y="1946"/>
                    <a:pt x="31" y="2433"/>
                    <a:pt x="122" y="2919"/>
                  </a:cubicBezTo>
                  <a:cubicBezTo>
                    <a:pt x="243" y="1946"/>
                    <a:pt x="213" y="974"/>
                    <a:pt x="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7" name="Google Shape;2487;p65"/>
            <p:cNvSpPr/>
            <p:nvPr/>
          </p:nvSpPr>
          <p:spPr>
            <a:xfrm>
              <a:off x="7718204" y="3151769"/>
              <a:ext cx="102059" cy="24126"/>
            </a:xfrm>
            <a:custGeom>
              <a:avLst/>
              <a:gdLst/>
              <a:ahLst/>
              <a:cxnLst/>
              <a:rect l="l" t="t" r="r" b="b"/>
              <a:pathLst>
                <a:path w="6688" h="1581" extrusionOk="0">
                  <a:moveTo>
                    <a:pt x="6688" y="0"/>
                  </a:moveTo>
                  <a:cubicBezTo>
                    <a:pt x="6323" y="0"/>
                    <a:pt x="6019" y="61"/>
                    <a:pt x="5685" y="122"/>
                  </a:cubicBezTo>
                  <a:cubicBezTo>
                    <a:pt x="5077" y="243"/>
                    <a:pt x="4226" y="395"/>
                    <a:pt x="3314" y="638"/>
                  </a:cubicBezTo>
                  <a:cubicBezTo>
                    <a:pt x="2372" y="851"/>
                    <a:pt x="1551" y="1064"/>
                    <a:pt x="973" y="1246"/>
                  </a:cubicBezTo>
                  <a:cubicBezTo>
                    <a:pt x="639" y="1337"/>
                    <a:pt x="305" y="1459"/>
                    <a:pt x="1" y="1581"/>
                  </a:cubicBezTo>
                  <a:cubicBezTo>
                    <a:pt x="335" y="1550"/>
                    <a:pt x="670" y="1459"/>
                    <a:pt x="1004" y="1368"/>
                  </a:cubicBezTo>
                  <a:cubicBezTo>
                    <a:pt x="1581" y="1216"/>
                    <a:pt x="2402" y="1003"/>
                    <a:pt x="3344" y="790"/>
                  </a:cubicBezTo>
                  <a:cubicBezTo>
                    <a:pt x="4256" y="547"/>
                    <a:pt x="5107" y="365"/>
                    <a:pt x="5715" y="243"/>
                  </a:cubicBezTo>
                  <a:cubicBezTo>
                    <a:pt x="6019" y="182"/>
                    <a:pt x="6354" y="91"/>
                    <a:pt x="668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8" name="Google Shape;2488;p65"/>
            <p:cNvSpPr/>
            <p:nvPr/>
          </p:nvSpPr>
          <p:spPr>
            <a:xfrm>
              <a:off x="7596216" y="3297242"/>
              <a:ext cx="241215" cy="196991"/>
            </a:xfrm>
            <a:custGeom>
              <a:avLst/>
              <a:gdLst/>
              <a:ahLst/>
              <a:cxnLst/>
              <a:rect l="l" t="t" r="r" b="b"/>
              <a:pathLst>
                <a:path w="15807" h="12909" extrusionOk="0">
                  <a:moveTo>
                    <a:pt x="11907" y="1"/>
                  </a:moveTo>
                  <a:cubicBezTo>
                    <a:pt x="11751" y="1"/>
                    <a:pt x="11592" y="4"/>
                    <a:pt x="11430" y="11"/>
                  </a:cubicBezTo>
                  <a:cubicBezTo>
                    <a:pt x="10031" y="102"/>
                    <a:pt x="8633" y="467"/>
                    <a:pt x="7357" y="1045"/>
                  </a:cubicBezTo>
                  <a:cubicBezTo>
                    <a:pt x="5168" y="2017"/>
                    <a:pt x="3101" y="3446"/>
                    <a:pt x="1764" y="5452"/>
                  </a:cubicBezTo>
                  <a:cubicBezTo>
                    <a:pt x="457" y="7458"/>
                    <a:pt x="1" y="10133"/>
                    <a:pt x="973" y="12321"/>
                  </a:cubicBezTo>
                  <a:cubicBezTo>
                    <a:pt x="1065" y="12565"/>
                    <a:pt x="1217" y="12747"/>
                    <a:pt x="1429" y="12869"/>
                  </a:cubicBezTo>
                  <a:cubicBezTo>
                    <a:pt x="1530" y="12894"/>
                    <a:pt x="1636" y="12909"/>
                    <a:pt x="1741" y="12909"/>
                  </a:cubicBezTo>
                  <a:cubicBezTo>
                    <a:pt x="1889" y="12909"/>
                    <a:pt x="2034" y="12879"/>
                    <a:pt x="2159" y="12808"/>
                  </a:cubicBezTo>
                  <a:cubicBezTo>
                    <a:pt x="4682" y="11987"/>
                    <a:pt x="7205" y="11166"/>
                    <a:pt x="9515" y="9890"/>
                  </a:cubicBezTo>
                  <a:cubicBezTo>
                    <a:pt x="11794" y="8613"/>
                    <a:pt x="13892" y="6820"/>
                    <a:pt x="15138" y="4510"/>
                  </a:cubicBezTo>
                  <a:cubicBezTo>
                    <a:pt x="15472" y="3963"/>
                    <a:pt x="15655" y="3355"/>
                    <a:pt x="15746" y="2716"/>
                  </a:cubicBezTo>
                  <a:cubicBezTo>
                    <a:pt x="15807" y="2078"/>
                    <a:pt x="15594" y="1440"/>
                    <a:pt x="15168" y="954"/>
                  </a:cubicBezTo>
                  <a:lnTo>
                    <a:pt x="15168" y="984"/>
                  </a:lnTo>
                  <a:cubicBezTo>
                    <a:pt x="14144" y="230"/>
                    <a:pt x="13121" y="1"/>
                    <a:pt x="11907" y="1"/>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9" name="Google Shape;2489;p65"/>
            <p:cNvSpPr/>
            <p:nvPr/>
          </p:nvSpPr>
          <p:spPr>
            <a:xfrm>
              <a:off x="7616161" y="3308077"/>
              <a:ext cx="211992" cy="186004"/>
            </a:xfrm>
            <a:custGeom>
              <a:avLst/>
              <a:gdLst/>
              <a:ahLst/>
              <a:cxnLst/>
              <a:rect l="l" t="t" r="r" b="b"/>
              <a:pathLst>
                <a:path w="13892" h="12189" extrusionOk="0">
                  <a:moveTo>
                    <a:pt x="13892" y="0"/>
                  </a:moveTo>
                  <a:cubicBezTo>
                    <a:pt x="13800" y="0"/>
                    <a:pt x="13740" y="0"/>
                    <a:pt x="13679" y="31"/>
                  </a:cubicBezTo>
                  <a:lnTo>
                    <a:pt x="13132" y="183"/>
                  </a:lnTo>
                  <a:lnTo>
                    <a:pt x="12767" y="304"/>
                  </a:lnTo>
                  <a:cubicBezTo>
                    <a:pt x="12615" y="335"/>
                    <a:pt x="12463" y="396"/>
                    <a:pt x="12311" y="456"/>
                  </a:cubicBezTo>
                  <a:cubicBezTo>
                    <a:pt x="11977" y="578"/>
                    <a:pt x="11612" y="699"/>
                    <a:pt x="11217" y="882"/>
                  </a:cubicBezTo>
                  <a:lnTo>
                    <a:pt x="10609" y="1155"/>
                  </a:lnTo>
                  <a:cubicBezTo>
                    <a:pt x="10396" y="1247"/>
                    <a:pt x="10183" y="1368"/>
                    <a:pt x="9940" y="1490"/>
                  </a:cubicBezTo>
                  <a:cubicBezTo>
                    <a:pt x="9484" y="1703"/>
                    <a:pt x="9028" y="1976"/>
                    <a:pt x="8512" y="2280"/>
                  </a:cubicBezTo>
                  <a:cubicBezTo>
                    <a:pt x="7478" y="2918"/>
                    <a:pt x="6475" y="3648"/>
                    <a:pt x="5533" y="4469"/>
                  </a:cubicBezTo>
                  <a:cubicBezTo>
                    <a:pt x="4621" y="5289"/>
                    <a:pt x="3739" y="6201"/>
                    <a:pt x="2949" y="7174"/>
                  </a:cubicBezTo>
                  <a:cubicBezTo>
                    <a:pt x="2615" y="7630"/>
                    <a:pt x="2280" y="8055"/>
                    <a:pt x="2007" y="8481"/>
                  </a:cubicBezTo>
                  <a:cubicBezTo>
                    <a:pt x="1855" y="8694"/>
                    <a:pt x="1703" y="8876"/>
                    <a:pt x="1581" y="9089"/>
                  </a:cubicBezTo>
                  <a:lnTo>
                    <a:pt x="1247" y="9666"/>
                  </a:lnTo>
                  <a:cubicBezTo>
                    <a:pt x="1004" y="10031"/>
                    <a:pt x="852" y="10396"/>
                    <a:pt x="669" y="10700"/>
                  </a:cubicBezTo>
                  <a:cubicBezTo>
                    <a:pt x="609" y="10852"/>
                    <a:pt x="517" y="10973"/>
                    <a:pt x="457" y="11125"/>
                  </a:cubicBezTo>
                  <a:cubicBezTo>
                    <a:pt x="396" y="11247"/>
                    <a:pt x="335" y="11368"/>
                    <a:pt x="305" y="11490"/>
                  </a:cubicBezTo>
                  <a:cubicBezTo>
                    <a:pt x="214" y="11703"/>
                    <a:pt x="122" y="11885"/>
                    <a:pt x="92" y="12007"/>
                  </a:cubicBezTo>
                  <a:lnTo>
                    <a:pt x="366" y="11520"/>
                  </a:lnTo>
                  <a:cubicBezTo>
                    <a:pt x="396" y="11399"/>
                    <a:pt x="457" y="11277"/>
                    <a:pt x="517" y="11156"/>
                  </a:cubicBezTo>
                  <a:cubicBezTo>
                    <a:pt x="578" y="11034"/>
                    <a:pt x="669" y="10882"/>
                    <a:pt x="761" y="10730"/>
                  </a:cubicBezTo>
                  <a:cubicBezTo>
                    <a:pt x="913" y="10456"/>
                    <a:pt x="1095" y="10092"/>
                    <a:pt x="1338" y="9727"/>
                  </a:cubicBezTo>
                  <a:cubicBezTo>
                    <a:pt x="1460" y="9545"/>
                    <a:pt x="1581" y="9362"/>
                    <a:pt x="1703" y="9149"/>
                  </a:cubicBezTo>
                  <a:cubicBezTo>
                    <a:pt x="1825" y="8967"/>
                    <a:pt x="1946" y="8754"/>
                    <a:pt x="2098" y="8572"/>
                  </a:cubicBezTo>
                  <a:cubicBezTo>
                    <a:pt x="2372" y="8146"/>
                    <a:pt x="2736" y="7721"/>
                    <a:pt x="3071" y="7265"/>
                  </a:cubicBezTo>
                  <a:cubicBezTo>
                    <a:pt x="3861" y="6323"/>
                    <a:pt x="4712" y="5441"/>
                    <a:pt x="5624" y="4621"/>
                  </a:cubicBezTo>
                  <a:cubicBezTo>
                    <a:pt x="6566" y="3800"/>
                    <a:pt x="7569" y="3070"/>
                    <a:pt x="8603" y="2402"/>
                  </a:cubicBezTo>
                  <a:cubicBezTo>
                    <a:pt x="9089" y="2128"/>
                    <a:pt x="9545" y="1824"/>
                    <a:pt x="10001" y="1611"/>
                  </a:cubicBezTo>
                  <a:cubicBezTo>
                    <a:pt x="10244" y="1490"/>
                    <a:pt x="10457" y="1368"/>
                    <a:pt x="10670" y="1277"/>
                  </a:cubicBezTo>
                  <a:lnTo>
                    <a:pt x="11278" y="1003"/>
                  </a:lnTo>
                  <a:cubicBezTo>
                    <a:pt x="11673" y="821"/>
                    <a:pt x="12037" y="669"/>
                    <a:pt x="12341" y="548"/>
                  </a:cubicBezTo>
                  <a:lnTo>
                    <a:pt x="12797" y="365"/>
                  </a:lnTo>
                  <a:lnTo>
                    <a:pt x="13162" y="244"/>
                  </a:lnTo>
                  <a:lnTo>
                    <a:pt x="13709" y="61"/>
                  </a:lnTo>
                  <a:cubicBezTo>
                    <a:pt x="13770" y="61"/>
                    <a:pt x="13831" y="31"/>
                    <a:pt x="13892" y="0"/>
                  </a:cubicBezTo>
                  <a:close/>
                  <a:moveTo>
                    <a:pt x="92" y="12007"/>
                  </a:moveTo>
                  <a:lnTo>
                    <a:pt x="92" y="12007"/>
                  </a:lnTo>
                  <a:cubicBezTo>
                    <a:pt x="62" y="12067"/>
                    <a:pt x="31" y="12128"/>
                    <a:pt x="1" y="12189"/>
                  </a:cubicBezTo>
                  <a:cubicBezTo>
                    <a:pt x="62" y="12128"/>
                    <a:pt x="92" y="12067"/>
                    <a:pt x="92" y="12007"/>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0" name="Google Shape;2490;p65"/>
            <p:cNvSpPr/>
            <p:nvPr/>
          </p:nvSpPr>
          <p:spPr>
            <a:xfrm>
              <a:off x="7609675" y="3380440"/>
              <a:ext cx="84434" cy="24599"/>
            </a:xfrm>
            <a:custGeom>
              <a:avLst/>
              <a:gdLst/>
              <a:ahLst/>
              <a:cxnLst/>
              <a:rect l="l" t="t" r="r" b="b"/>
              <a:pathLst>
                <a:path w="5533" h="1612" extrusionOk="0">
                  <a:moveTo>
                    <a:pt x="5532" y="0"/>
                  </a:moveTo>
                  <a:cubicBezTo>
                    <a:pt x="4590" y="213"/>
                    <a:pt x="3648" y="456"/>
                    <a:pt x="2736" y="730"/>
                  </a:cubicBezTo>
                  <a:cubicBezTo>
                    <a:pt x="1824" y="973"/>
                    <a:pt x="912" y="1277"/>
                    <a:pt x="0" y="1611"/>
                  </a:cubicBezTo>
                  <a:cubicBezTo>
                    <a:pt x="942" y="1429"/>
                    <a:pt x="1885" y="1186"/>
                    <a:pt x="2797" y="882"/>
                  </a:cubicBezTo>
                  <a:cubicBezTo>
                    <a:pt x="3708" y="638"/>
                    <a:pt x="4620" y="365"/>
                    <a:pt x="553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1" name="Google Shape;2491;p65"/>
            <p:cNvSpPr/>
            <p:nvPr/>
          </p:nvSpPr>
          <p:spPr>
            <a:xfrm>
              <a:off x="7691301" y="3383675"/>
              <a:ext cx="3739" cy="89073"/>
            </a:xfrm>
            <a:custGeom>
              <a:avLst/>
              <a:gdLst/>
              <a:ahLst/>
              <a:cxnLst/>
              <a:rect l="l" t="t" r="r" b="b"/>
              <a:pathLst>
                <a:path w="245" h="5837" extrusionOk="0">
                  <a:moveTo>
                    <a:pt x="214" y="1"/>
                  </a:moveTo>
                  <a:cubicBezTo>
                    <a:pt x="153" y="305"/>
                    <a:pt x="122" y="578"/>
                    <a:pt x="92" y="852"/>
                  </a:cubicBezTo>
                  <a:cubicBezTo>
                    <a:pt x="62" y="1399"/>
                    <a:pt x="1" y="2129"/>
                    <a:pt x="1" y="2919"/>
                  </a:cubicBezTo>
                  <a:lnTo>
                    <a:pt x="1" y="4986"/>
                  </a:lnTo>
                  <a:cubicBezTo>
                    <a:pt x="1" y="5259"/>
                    <a:pt x="1" y="5563"/>
                    <a:pt x="62" y="5837"/>
                  </a:cubicBezTo>
                  <a:cubicBezTo>
                    <a:pt x="92" y="5533"/>
                    <a:pt x="122" y="5259"/>
                    <a:pt x="92" y="4986"/>
                  </a:cubicBezTo>
                  <a:cubicBezTo>
                    <a:pt x="122" y="4408"/>
                    <a:pt x="122" y="3709"/>
                    <a:pt x="153" y="2919"/>
                  </a:cubicBezTo>
                  <a:cubicBezTo>
                    <a:pt x="183" y="2159"/>
                    <a:pt x="214" y="1460"/>
                    <a:pt x="214" y="882"/>
                  </a:cubicBezTo>
                  <a:cubicBezTo>
                    <a:pt x="244" y="578"/>
                    <a:pt x="244" y="305"/>
                    <a:pt x="21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2" name="Google Shape;2492;p65"/>
            <p:cNvSpPr/>
            <p:nvPr/>
          </p:nvSpPr>
          <p:spPr>
            <a:xfrm>
              <a:off x="7763206" y="3331272"/>
              <a:ext cx="8362" cy="101128"/>
            </a:xfrm>
            <a:custGeom>
              <a:avLst/>
              <a:gdLst/>
              <a:ahLst/>
              <a:cxnLst/>
              <a:rect l="l" t="t" r="r" b="b"/>
              <a:pathLst>
                <a:path w="548" h="6627" extrusionOk="0">
                  <a:moveTo>
                    <a:pt x="61" y="0"/>
                  </a:moveTo>
                  <a:cubicBezTo>
                    <a:pt x="0" y="31"/>
                    <a:pt x="91" y="1490"/>
                    <a:pt x="213" y="3313"/>
                  </a:cubicBezTo>
                  <a:cubicBezTo>
                    <a:pt x="335" y="5167"/>
                    <a:pt x="487" y="6626"/>
                    <a:pt x="517" y="6626"/>
                  </a:cubicBezTo>
                  <a:cubicBezTo>
                    <a:pt x="547" y="6626"/>
                    <a:pt x="487" y="5137"/>
                    <a:pt x="365" y="3313"/>
                  </a:cubicBezTo>
                  <a:cubicBezTo>
                    <a:pt x="243" y="1490"/>
                    <a:pt x="91" y="0"/>
                    <a:pt x="6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3" name="Google Shape;2493;p65"/>
            <p:cNvSpPr/>
            <p:nvPr/>
          </p:nvSpPr>
          <p:spPr>
            <a:xfrm>
              <a:off x="7672760" y="3328754"/>
              <a:ext cx="91377" cy="4105"/>
            </a:xfrm>
            <a:custGeom>
              <a:avLst/>
              <a:gdLst/>
              <a:ahLst/>
              <a:cxnLst/>
              <a:rect l="l" t="t" r="r" b="b"/>
              <a:pathLst>
                <a:path w="5988" h="269" extrusionOk="0">
                  <a:moveTo>
                    <a:pt x="621" y="1"/>
                  </a:moveTo>
                  <a:cubicBezTo>
                    <a:pt x="415" y="1"/>
                    <a:pt x="215" y="22"/>
                    <a:pt x="0" y="44"/>
                  </a:cubicBezTo>
                  <a:cubicBezTo>
                    <a:pt x="304" y="74"/>
                    <a:pt x="578" y="104"/>
                    <a:pt x="882" y="104"/>
                  </a:cubicBezTo>
                  <a:cubicBezTo>
                    <a:pt x="1429" y="165"/>
                    <a:pt x="2158" y="196"/>
                    <a:pt x="2979" y="226"/>
                  </a:cubicBezTo>
                  <a:cubicBezTo>
                    <a:pt x="3799" y="226"/>
                    <a:pt x="4559" y="256"/>
                    <a:pt x="5107" y="256"/>
                  </a:cubicBezTo>
                  <a:cubicBezTo>
                    <a:pt x="5187" y="265"/>
                    <a:pt x="5269" y="269"/>
                    <a:pt x="5354" y="269"/>
                  </a:cubicBezTo>
                  <a:cubicBezTo>
                    <a:pt x="5558" y="269"/>
                    <a:pt x="5773" y="247"/>
                    <a:pt x="5988" y="226"/>
                  </a:cubicBezTo>
                  <a:cubicBezTo>
                    <a:pt x="5684" y="165"/>
                    <a:pt x="5410" y="135"/>
                    <a:pt x="5107" y="135"/>
                  </a:cubicBezTo>
                  <a:cubicBezTo>
                    <a:pt x="4559" y="104"/>
                    <a:pt x="3830" y="74"/>
                    <a:pt x="2979" y="44"/>
                  </a:cubicBezTo>
                  <a:cubicBezTo>
                    <a:pt x="2158" y="13"/>
                    <a:pt x="1429" y="13"/>
                    <a:pt x="882" y="13"/>
                  </a:cubicBezTo>
                  <a:cubicBezTo>
                    <a:pt x="792" y="4"/>
                    <a:pt x="706" y="1"/>
                    <a:pt x="62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4" name="Google Shape;2494;p65"/>
            <p:cNvSpPr/>
            <p:nvPr/>
          </p:nvSpPr>
          <p:spPr>
            <a:xfrm>
              <a:off x="7869416" y="3349355"/>
              <a:ext cx="48252" cy="263006"/>
            </a:xfrm>
            <a:custGeom>
              <a:avLst/>
              <a:gdLst/>
              <a:ahLst/>
              <a:cxnLst/>
              <a:rect l="l" t="t" r="r" b="b"/>
              <a:pathLst>
                <a:path w="3162" h="17235" extrusionOk="0">
                  <a:moveTo>
                    <a:pt x="3162" y="1"/>
                  </a:moveTo>
                  <a:lnTo>
                    <a:pt x="3162" y="1"/>
                  </a:lnTo>
                  <a:cubicBezTo>
                    <a:pt x="3132" y="61"/>
                    <a:pt x="3101" y="122"/>
                    <a:pt x="3071" y="183"/>
                  </a:cubicBezTo>
                  <a:lnTo>
                    <a:pt x="2888" y="639"/>
                  </a:lnTo>
                  <a:cubicBezTo>
                    <a:pt x="2706" y="1064"/>
                    <a:pt x="2463" y="1672"/>
                    <a:pt x="2220" y="2402"/>
                  </a:cubicBezTo>
                  <a:cubicBezTo>
                    <a:pt x="1946" y="3162"/>
                    <a:pt x="1673" y="4074"/>
                    <a:pt x="1399" y="5107"/>
                  </a:cubicBezTo>
                  <a:cubicBezTo>
                    <a:pt x="1125" y="6110"/>
                    <a:pt x="852" y="7265"/>
                    <a:pt x="639" y="8451"/>
                  </a:cubicBezTo>
                  <a:cubicBezTo>
                    <a:pt x="426" y="9666"/>
                    <a:pt x="274" y="10791"/>
                    <a:pt x="183" y="11855"/>
                  </a:cubicBezTo>
                  <a:cubicBezTo>
                    <a:pt x="92" y="12919"/>
                    <a:pt x="31" y="13861"/>
                    <a:pt x="31" y="14651"/>
                  </a:cubicBezTo>
                  <a:cubicBezTo>
                    <a:pt x="1" y="15472"/>
                    <a:pt x="31" y="16110"/>
                    <a:pt x="31" y="16566"/>
                  </a:cubicBezTo>
                  <a:cubicBezTo>
                    <a:pt x="31" y="16779"/>
                    <a:pt x="31" y="16931"/>
                    <a:pt x="31" y="17083"/>
                  </a:cubicBezTo>
                  <a:cubicBezTo>
                    <a:pt x="31" y="17113"/>
                    <a:pt x="31" y="17174"/>
                    <a:pt x="31" y="17235"/>
                  </a:cubicBezTo>
                  <a:cubicBezTo>
                    <a:pt x="62" y="17204"/>
                    <a:pt x="92" y="17144"/>
                    <a:pt x="92" y="17083"/>
                  </a:cubicBezTo>
                  <a:lnTo>
                    <a:pt x="92" y="16566"/>
                  </a:lnTo>
                  <a:cubicBezTo>
                    <a:pt x="92" y="16110"/>
                    <a:pt x="122" y="15442"/>
                    <a:pt x="153" y="14651"/>
                  </a:cubicBezTo>
                  <a:cubicBezTo>
                    <a:pt x="183" y="13861"/>
                    <a:pt x="244" y="12919"/>
                    <a:pt x="335" y="11855"/>
                  </a:cubicBezTo>
                  <a:cubicBezTo>
                    <a:pt x="426" y="10821"/>
                    <a:pt x="578" y="9666"/>
                    <a:pt x="822" y="8481"/>
                  </a:cubicBezTo>
                  <a:cubicBezTo>
                    <a:pt x="1034" y="7296"/>
                    <a:pt x="1277" y="6140"/>
                    <a:pt x="1551" y="5137"/>
                  </a:cubicBezTo>
                  <a:cubicBezTo>
                    <a:pt x="1794" y="4104"/>
                    <a:pt x="2098" y="3223"/>
                    <a:pt x="2311" y="2463"/>
                  </a:cubicBezTo>
                  <a:cubicBezTo>
                    <a:pt x="2554" y="1703"/>
                    <a:pt x="2767" y="1095"/>
                    <a:pt x="2919" y="669"/>
                  </a:cubicBezTo>
                  <a:cubicBezTo>
                    <a:pt x="3010" y="457"/>
                    <a:pt x="3071" y="305"/>
                    <a:pt x="3101" y="183"/>
                  </a:cubicBezTo>
                  <a:cubicBezTo>
                    <a:pt x="3132" y="122"/>
                    <a:pt x="3132" y="61"/>
                    <a:pt x="316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5" name="Google Shape;2495;p65"/>
            <p:cNvSpPr/>
            <p:nvPr/>
          </p:nvSpPr>
          <p:spPr>
            <a:xfrm>
              <a:off x="7820248" y="3476441"/>
              <a:ext cx="60323" cy="52906"/>
            </a:xfrm>
            <a:custGeom>
              <a:avLst/>
              <a:gdLst/>
              <a:ahLst/>
              <a:cxnLst/>
              <a:rect l="l" t="t" r="r" b="b"/>
              <a:pathLst>
                <a:path w="3953" h="3467" extrusionOk="0">
                  <a:moveTo>
                    <a:pt x="3952" y="1"/>
                  </a:moveTo>
                  <a:cubicBezTo>
                    <a:pt x="3740" y="153"/>
                    <a:pt x="3527" y="305"/>
                    <a:pt x="3344" y="487"/>
                  </a:cubicBezTo>
                  <a:lnTo>
                    <a:pt x="1977" y="1703"/>
                  </a:lnTo>
                  <a:lnTo>
                    <a:pt x="548" y="2949"/>
                  </a:lnTo>
                  <a:cubicBezTo>
                    <a:pt x="335" y="3101"/>
                    <a:pt x="153" y="3284"/>
                    <a:pt x="1" y="3466"/>
                  </a:cubicBezTo>
                  <a:cubicBezTo>
                    <a:pt x="214" y="3344"/>
                    <a:pt x="426" y="3193"/>
                    <a:pt x="639" y="3041"/>
                  </a:cubicBezTo>
                  <a:cubicBezTo>
                    <a:pt x="1004" y="2737"/>
                    <a:pt x="1521" y="2311"/>
                    <a:pt x="2068" y="1855"/>
                  </a:cubicBezTo>
                  <a:cubicBezTo>
                    <a:pt x="2615" y="1369"/>
                    <a:pt x="3101" y="913"/>
                    <a:pt x="3436" y="578"/>
                  </a:cubicBezTo>
                  <a:cubicBezTo>
                    <a:pt x="3618" y="396"/>
                    <a:pt x="3800" y="214"/>
                    <a:pt x="395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6" name="Google Shape;2496;p65"/>
            <p:cNvSpPr/>
            <p:nvPr/>
          </p:nvSpPr>
          <p:spPr>
            <a:xfrm>
              <a:off x="7887514" y="3446302"/>
              <a:ext cx="56142" cy="81183"/>
            </a:xfrm>
            <a:custGeom>
              <a:avLst/>
              <a:gdLst/>
              <a:ahLst/>
              <a:cxnLst/>
              <a:rect l="l" t="t" r="r" b="b"/>
              <a:pathLst>
                <a:path w="3679" h="5320" extrusionOk="0">
                  <a:moveTo>
                    <a:pt x="0" y="0"/>
                  </a:moveTo>
                  <a:cubicBezTo>
                    <a:pt x="152" y="274"/>
                    <a:pt x="304" y="547"/>
                    <a:pt x="517" y="791"/>
                  </a:cubicBezTo>
                  <a:cubicBezTo>
                    <a:pt x="882" y="1307"/>
                    <a:pt x="1338" y="1915"/>
                    <a:pt x="1824" y="2645"/>
                  </a:cubicBezTo>
                  <a:cubicBezTo>
                    <a:pt x="2341" y="3374"/>
                    <a:pt x="2766" y="4043"/>
                    <a:pt x="3131" y="4560"/>
                  </a:cubicBezTo>
                  <a:cubicBezTo>
                    <a:pt x="3283" y="4803"/>
                    <a:pt x="3465" y="5076"/>
                    <a:pt x="3678" y="5319"/>
                  </a:cubicBezTo>
                  <a:cubicBezTo>
                    <a:pt x="3557" y="5016"/>
                    <a:pt x="3374" y="4742"/>
                    <a:pt x="3222" y="4468"/>
                  </a:cubicBezTo>
                  <a:cubicBezTo>
                    <a:pt x="2888" y="3982"/>
                    <a:pt x="2462" y="3313"/>
                    <a:pt x="1946" y="2584"/>
                  </a:cubicBezTo>
                  <a:cubicBezTo>
                    <a:pt x="1429" y="1854"/>
                    <a:pt x="973" y="1186"/>
                    <a:pt x="608" y="730"/>
                  </a:cubicBezTo>
                  <a:cubicBezTo>
                    <a:pt x="426" y="456"/>
                    <a:pt x="213" y="213"/>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7" name="Google Shape;2497;p65"/>
            <p:cNvSpPr/>
            <p:nvPr/>
          </p:nvSpPr>
          <p:spPr>
            <a:xfrm>
              <a:off x="7815151" y="3367438"/>
              <a:ext cx="95573" cy="61254"/>
            </a:xfrm>
            <a:custGeom>
              <a:avLst/>
              <a:gdLst/>
              <a:ahLst/>
              <a:cxnLst/>
              <a:rect l="l" t="t" r="r" b="b"/>
              <a:pathLst>
                <a:path w="6263" h="4014" extrusionOk="0">
                  <a:moveTo>
                    <a:pt x="6259" y="0"/>
                  </a:moveTo>
                  <a:cubicBezTo>
                    <a:pt x="6183" y="0"/>
                    <a:pt x="4803" y="841"/>
                    <a:pt x="3101" y="1946"/>
                  </a:cubicBezTo>
                  <a:cubicBezTo>
                    <a:pt x="1368" y="3041"/>
                    <a:pt x="1" y="3952"/>
                    <a:pt x="31" y="4013"/>
                  </a:cubicBezTo>
                  <a:cubicBezTo>
                    <a:pt x="31" y="4014"/>
                    <a:pt x="32" y="4014"/>
                    <a:pt x="34" y="4014"/>
                  </a:cubicBezTo>
                  <a:cubicBezTo>
                    <a:pt x="108" y="4014"/>
                    <a:pt x="1489" y="3144"/>
                    <a:pt x="3192" y="2068"/>
                  </a:cubicBezTo>
                  <a:cubicBezTo>
                    <a:pt x="4894" y="974"/>
                    <a:pt x="6262" y="31"/>
                    <a:pt x="6262" y="1"/>
                  </a:cubicBezTo>
                  <a:cubicBezTo>
                    <a:pt x="6262" y="0"/>
                    <a:pt x="6261" y="0"/>
                    <a:pt x="625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8" name="Google Shape;2498;p65"/>
            <p:cNvSpPr/>
            <p:nvPr/>
          </p:nvSpPr>
          <p:spPr>
            <a:xfrm>
              <a:off x="7907917" y="3370689"/>
              <a:ext cx="61711" cy="60781"/>
            </a:xfrm>
            <a:custGeom>
              <a:avLst/>
              <a:gdLst/>
              <a:ahLst/>
              <a:cxnLst/>
              <a:rect l="l" t="t" r="r" b="b"/>
              <a:pathLst>
                <a:path w="4044" h="3983" extrusionOk="0">
                  <a:moveTo>
                    <a:pt x="1" y="1"/>
                  </a:moveTo>
                  <a:cubicBezTo>
                    <a:pt x="609" y="730"/>
                    <a:pt x="1277" y="1399"/>
                    <a:pt x="1976" y="2037"/>
                  </a:cubicBezTo>
                  <a:cubicBezTo>
                    <a:pt x="2645" y="2736"/>
                    <a:pt x="3314" y="3375"/>
                    <a:pt x="4043" y="3983"/>
                  </a:cubicBezTo>
                  <a:cubicBezTo>
                    <a:pt x="3435" y="3253"/>
                    <a:pt x="2767" y="2584"/>
                    <a:pt x="2098" y="1946"/>
                  </a:cubicBezTo>
                  <a:cubicBezTo>
                    <a:pt x="1429" y="1247"/>
                    <a:pt x="730" y="609"/>
                    <a:pt x="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9" name="Google Shape;2499;p65"/>
            <p:cNvSpPr/>
            <p:nvPr/>
          </p:nvSpPr>
          <p:spPr>
            <a:xfrm>
              <a:off x="7984445" y="3298066"/>
              <a:ext cx="263952" cy="132014"/>
            </a:xfrm>
            <a:custGeom>
              <a:avLst/>
              <a:gdLst/>
              <a:ahLst/>
              <a:cxnLst/>
              <a:rect l="l" t="t" r="r" b="b"/>
              <a:pathLst>
                <a:path w="17297" h="8651" extrusionOk="0">
                  <a:moveTo>
                    <a:pt x="7616" y="0"/>
                  </a:moveTo>
                  <a:cubicBezTo>
                    <a:pt x="6144" y="0"/>
                    <a:pt x="4685" y="354"/>
                    <a:pt x="3466" y="1173"/>
                  </a:cubicBezTo>
                  <a:cubicBezTo>
                    <a:pt x="1217" y="2723"/>
                    <a:pt x="396" y="5915"/>
                    <a:pt x="1" y="8650"/>
                  </a:cubicBezTo>
                  <a:lnTo>
                    <a:pt x="1186" y="8559"/>
                  </a:lnTo>
                  <a:cubicBezTo>
                    <a:pt x="2037" y="8468"/>
                    <a:pt x="2828" y="8225"/>
                    <a:pt x="3588" y="7830"/>
                  </a:cubicBezTo>
                  <a:cubicBezTo>
                    <a:pt x="3922" y="7617"/>
                    <a:pt x="4287" y="7404"/>
                    <a:pt x="4682" y="7252"/>
                  </a:cubicBezTo>
                  <a:cubicBezTo>
                    <a:pt x="6141" y="6675"/>
                    <a:pt x="7752" y="6766"/>
                    <a:pt x="9332" y="6705"/>
                  </a:cubicBezTo>
                  <a:cubicBezTo>
                    <a:pt x="11916" y="6553"/>
                    <a:pt x="14439" y="5915"/>
                    <a:pt x="16749" y="4790"/>
                  </a:cubicBezTo>
                  <a:cubicBezTo>
                    <a:pt x="16871" y="4729"/>
                    <a:pt x="16992" y="4638"/>
                    <a:pt x="17053" y="4486"/>
                  </a:cubicBezTo>
                  <a:cubicBezTo>
                    <a:pt x="17296" y="4061"/>
                    <a:pt x="16871" y="3666"/>
                    <a:pt x="16475" y="3422"/>
                  </a:cubicBezTo>
                  <a:cubicBezTo>
                    <a:pt x="14500" y="2207"/>
                    <a:pt x="12463" y="960"/>
                    <a:pt x="10214" y="352"/>
                  </a:cubicBezTo>
                  <a:cubicBezTo>
                    <a:pt x="9375" y="126"/>
                    <a:pt x="8493" y="0"/>
                    <a:pt x="7616"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0" name="Google Shape;2500;p65"/>
            <p:cNvSpPr/>
            <p:nvPr/>
          </p:nvSpPr>
          <p:spPr>
            <a:xfrm>
              <a:off x="7984919" y="3315371"/>
              <a:ext cx="260229" cy="115640"/>
            </a:xfrm>
            <a:custGeom>
              <a:avLst/>
              <a:gdLst/>
              <a:ahLst/>
              <a:cxnLst/>
              <a:rect l="l" t="t" r="r" b="b"/>
              <a:pathLst>
                <a:path w="17053" h="7578" extrusionOk="0">
                  <a:moveTo>
                    <a:pt x="8136" y="1"/>
                  </a:moveTo>
                  <a:cubicBezTo>
                    <a:pt x="7716" y="1"/>
                    <a:pt x="7293" y="25"/>
                    <a:pt x="6870" y="70"/>
                  </a:cubicBezTo>
                  <a:cubicBezTo>
                    <a:pt x="5441" y="221"/>
                    <a:pt x="4104" y="799"/>
                    <a:pt x="3010" y="1741"/>
                  </a:cubicBezTo>
                  <a:cubicBezTo>
                    <a:pt x="2189" y="2532"/>
                    <a:pt x="1490" y="3504"/>
                    <a:pt x="1064" y="4568"/>
                  </a:cubicBezTo>
                  <a:cubicBezTo>
                    <a:pt x="730" y="5267"/>
                    <a:pt x="456" y="5997"/>
                    <a:pt x="244" y="6757"/>
                  </a:cubicBezTo>
                  <a:cubicBezTo>
                    <a:pt x="152" y="7000"/>
                    <a:pt x="92" y="7212"/>
                    <a:pt x="61" y="7364"/>
                  </a:cubicBezTo>
                  <a:cubicBezTo>
                    <a:pt x="31" y="7425"/>
                    <a:pt x="31" y="7486"/>
                    <a:pt x="0" y="7577"/>
                  </a:cubicBezTo>
                  <a:cubicBezTo>
                    <a:pt x="31" y="7516"/>
                    <a:pt x="61" y="7425"/>
                    <a:pt x="92" y="7364"/>
                  </a:cubicBezTo>
                  <a:lnTo>
                    <a:pt x="304" y="6787"/>
                  </a:lnTo>
                  <a:cubicBezTo>
                    <a:pt x="547" y="6027"/>
                    <a:pt x="821" y="5328"/>
                    <a:pt x="1155" y="4629"/>
                  </a:cubicBezTo>
                  <a:cubicBezTo>
                    <a:pt x="1611" y="3565"/>
                    <a:pt x="2280" y="2623"/>
                    <a:pt x="3131" y="1863"/>
                  </a:cubicBezTo>
                  <a:cubicBezTo>
                    <a:pt x="4195" y="951"/>
                    <a:pt x="5502" y="404"/>
                    <a:pt x="6900" y="252"/>
                  </a:cubicBezTo>
                  <a:cubicBezTo>
                    <a:pt x="7326" y="196"/>
                    <a:pt x="7752" y="169"/>
                    <a:pt x="8176" y="169"/>
                  </a:cubicBezTo>
                  <a:cubicBezTo>
                    <a:pt x="9145" y="169"/>
                    <a:pt x="10104" y="311"/>
                    <a:pt x="11034" y="586"/>
                  </a:cubicBezTo>
                  <a:cubicBezTo>
                    <a:pt x="12128" y="890"/>
                    <a:pt x="13222" y="1285"/>
                    <a:pt x="14226" y="1802"/>
                  </a:cubicBezTo>
                  <a:cubicBezTo>
                    <a:pt x="15107" y="2228"/>
                    <a:pt x="15806" y="2592"/>
                    <a:pt x="16292" y="2836"/>
                  </a:cubicBezTo>
                  <a:lnTo>
                    <a:pt x="16870" y="3139"/>
                  </a:lnTo>
                  <a:cubicBezTo>
                    <a:pt x="16931" y="3170"/>
                    <a:pt x="16992" y="3200"/>
                    <a:pt x="17052" y="3231"/>
                  </a:cubicBezTo>
                  <a:cubicBezTo>
                    <a:pt x="16992" y="3200"/>
                    <a:pt x="16931" y="3139"/>
                    <a:pt x="16870" y="3109"/>
                  </a:cubicBezTo>
                  <a:cubicBezTo>
                    <a:pt x="16748" y="3018"/>
                    <a:pt x="16566" y="2927"/>
                    <a:pt x="16323" y="2805"/>
                  </a:cubicBezTo>
                  <a:cubicBezTo>
                    <a:pt x="15867" y="2532"/>
                    <a:pt x="15168" y="2136"/>
                    <a:pt x="14286" y="1680"/>
                  </a:cubicBezTo>
                  <a:cubicBezTo>
                    <a:pt x="13253" y="1164"/>
                    <a:pt x="12189" y="738"/>
                    <a:pt x="11064" y="434"/>
                  </a:cubicBezTo>
                  <a:cubicBezTo>
                    <a:pt x="10123" y="135"/>
                    <a:pt x="9136" y="1"/>
                    <a:pt x="81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1" name="Google Shape;2501;p65"/>
            <p:cNvSpPr/>
            <p:nvPr/>
          </p:nvSpPr>
          <p:spPr>
            <a:xfrm>
              <a:off x="8098087" y="3317813"/>
              <a:ext cx="104378" cy="70074"/>
            </a:xfrm>
            <a:custGeom>
              <a:avLst/>
              <a:gdLst/>
              <a:ahLst/>
              <a:cxnLst/>
              <a:rect l="l" t="t" r="r" b="b"/>
              <a:pathLst>
                <a:path w="6840" h="4592" extrusionOk="0">
                  <a:moveTo>
                    <a:pt x="3" y="0"/>
                  </a:moveTo>
                  <a:cubicBezTo>
                    <a:pt x="2" y="0"/>
                    <a:pt x="1" y="0"/>
                    <a:pt x="1" y="1"/>
                  </a:cubicBezTo>
                  <a:cubicBezTo>
                    <a:pt x="1" y="31"/>
                    <a:pt x="1490" y="1095"/>
                    <a:pt x="3375" y="2372"/>
                  </a:cubicBezTo>
                  <a:cubicBezTo>
                    <a:pt x="5231" y="3599"/>
                    <a:pt x="6734" y="4591"/>
                    <a:pt x="6807" y="4591"/>
                  </a:cubicBezTo>
                  <a:cubicBezTo>
                    <a:pt x="6808" y="4591"/>
                    <a:pt x="6809" y="4591"/>
                    <a:pt x="6810" y="4590"/>
                  </a:cubicBezTo>
                  <a:cubicBezTo>
                    <a:pt x="6840" y="4560"/>
                    <a:pt x="5351" y="3496"/>
                    <a:pt x="3466" y="2220"/>
                  </a:cubicBezTo>
                  <a:cubicBezTo>
                    <a:pt x="1609" y="992"/>
                    <a:pt x="77" y="0"/>
                    <a:pt x="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2" name="Google Shape;2502;p65"/>
            <p:cNvSpPr/>
            <p:nvPr/>
          </p:nvSpPr>
          <p:spPr>
            <a:xfrm>
              <a:off x="8142158" y="3315493"/>
              <a:ext cx="37128" cy="4425"/>
            </a:xfrm>
            <a:custGeom>
              <a:avLst/>
              <a:gdLst/>
              <a:ahLst/>
              <a:cxnLst/>
              <a:rect l="l" t="t" r="r" b="b"/>
              <a:pathLst>
                <a:path w="2433" h="290" extrusionOk="0">
                  <a:moveTo>
                    <a:pt x="2432" y="1"/>
                  </a:moveTo>
                  <a:cubicBezTo>
                    <a:pt x="2037" y="1"/>
                    <a:pt x="1642" y="31"/>
                    <a:pt x="1216" y="92"/>
                  </a:cubicBezTo>
                  <a:cubicBezTo>
                    <a:pt x="821" y="122"/>
                    <a:pt x="396" y="153"/>
                    <a:pt x="0" y="244"/>
                  </a:cubicBezTo>
                  <a:cubicBezTo>
                    <a:pt x="213" y="274"/>
                    <a:pt x="418" y="289"/>
                    <a:pt x="624" y="289"/>
                  </a:cubicBezTo>
                  <a:cubicBezTo>
                    <a:pt x="829" y="289"/>
                    <a:pt x="1034" y="274"/>
                    <a:pt x="1247" y="244"/>
                  </a:cubicBezTo>
                  <a:cubicBezTo>
                    <a:pt x="1642" y="244"/>
                    <a:pt x="2067" y="153"/>
                    <a:pt x="243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3" name="Google Shape;2503;p65"/>
            <p:cNvSpPr/>
            <p:nvPr/>
          </p:nvSpPr>
          <p:spPr>
            <a:xfrm>
              <a:off x="8056351" y="3296937"/>
              <a:ext cx="17641" cy="29711"/>
            </a:xfrm>
            <a:custGeom>
              <a:avLst/>
              <a:gdLst/>
              <a:ahLst/>
              <a:cxnLst/>
              <a:rect l="l" t="t" r="r" b="b"/>
              <a:pathLst>
                <a:path w="1156" h="1947" extrusionOk="0">
                  <a:moveTo>
                    <a:pt x="1155" y="1"/>
                  </a:moveTo>
                  <a:cubicBezTo>
                    <a:pt x="882" y="274"/>
                    <a:pt x="669" y="578"/>
                    <a:pt x="517" y="913"/>
                  </a:cubicBezTo>
                  <a:cubicBezTo>
                    <a:pt x="304" y="1247"/>
                    <a:pt x="122" y="1581"/>
                    <a:pt x="0" y="1946"/>
                  </a:cubicBezTo>
                  <a:cubicBezTo>
                    <a:pt x="487" y="1338"/>
                    <a:pt x="851" y="700"/>
                    <a:pt x="115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4" name="Google Shape;2504;p65"/>
            <p:cNvSpPr/>
            <p:nvPr/>
          </p:nvSpPr>
          <p:spPr>
            <a:xfrm>
              <a:off x="8022946" y="3351217"/>
              <a:ext cx="71920" cy="50572"/>
            </a:xfrm>
            <a:custGeom>
              <a:avLst/>
              <a:gdLst/>
              <a:ahLst/>
              <a:cxnLst/>
              <a:rect l="l" t="t" r="r" b="b"/>
              <a:pathLst>
                <a:path w="4713" h="3314" extrusionOk="0">
                  <a:moveTo>
                    <a:pt x="1" y="0"/>
                  </a:moveTo>
                  <a:lnTo>
                    <a:pt x="1" y="0"/>
                  </a:lnTo>
                  <a:cubicBezTo>
                    <a:pt x="214" y="183"/>
                    <a:pt x="426" y="365"/>
                    <a:pt x="639" y="547"/>
                  </a:cubicBezTo>
                  <a:cubicBezTo>
                    <a:pt x="1065" y="851"/>
                    <a:pt x="1612" y="1307"/>
                    <a:pt x="2280" y="1763"/>
                  </a:cubicBezTo>
                  <a:cubicBezTo>
                    <a:pt x="2919" y="2249"/>
                    <a:pt x="3527" y="2645"/>
                    <a:pt x="3952" y="2918"/>
                  </a:cubicBezTo>
                  <a:cubicBezTo>
                    <a:pt x="4195" y="3070"/>
                    <a:pt x="4439" y="3192"/>
                    <a:pt x="4712" y="3313"/>
                  </a:cubicBezTo>
                  <a:cubicBezTo>
                    <a:pt x="4499" y="3131"/>
                    <a:pt x="4256" y="2949"/>
                    <a:pt x="4013" y="2797"/>
                  </a:cubicBezTo>
                  <a:cubicBezTo>
                    <a:pt x="3587" y="2523"/>
                    <a:pt x="3010" y="2097"/>
                    <a:pt x="2372" y="1642"/>
                  </a:cubicBezTo>
                  <a:lnTo>
                    <a:pt x="730" y="456"/>
                  </a:lnTo>
                  <a:cubicBezTo>
                    <a:pt x="487" y="274"/>
                    <a:pt x="274" y="122"/>
                    <a:pt x="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5" name="Google Shape;2505;p65"/>
            <p:cNvSpPr/>
            <p:nvPr/>
          </p:nvSpPr>
          <p:spPr>
            <a:xfrm>
              <a:off x="7966362" y="3498079"/>
              <a:ext cx="195755" cy="221896"/>
            </a:xfrm>
            <a:custGeom>
              <a:avLst/>
              <a:gdLst/>
              <a:ahLst/>
              <a:cxnLst/>
              <a:rect l="l" t="t" r="r" b="b"/>
              <a:pathLst>
                <a:path w="12828" h="14541" extrusionOk="0">
                  <a:moveTo>
                    <a:pt x="3953" y="0"/>
                  </a:moveTo>
                  <a:cubicBezTo>
                    <a:pt x="3508" y="0"/>
                    <a:pt x="3121" y="109"/>
                    <a:pt x="2949" y="528"/>
                  </a:cubicBezTo>
                  <a:lnTo>
                    <a:pt x="2949" y="559"/>
                  </a:lnTo>
                  <a:cubicBezTo>
                    <a:pt x="2816" y="524"/>
                    <a:pt x="2680" y="507"/>
                    <a:pt x="2545" y="507"/>
                  </a:cubicBezTo>
                  <a:cubicBezTo>
                    <a:pt x="1501" y="507"/>
                    <a:pt x="432" y="1479"/>
                    <a:pt x="244" y="2474"/>
                  </a:cubicBezTo>
                  <a:cubicBezTo>
                    <a:pt x="1" y="3629"/>
                    <a:pt x="426" y="4784"/>
                    <a:pt x="943" y="5848"/>
                  </a:cubicBezTo>
                  <a:cubicBezTo>
                    <a:pt x="2007" y="8188"/>
                    <a:pt x="3587" y="10285"/>
                    <a:pt x="5593" y="11927"/>
                  </a:cubicBezTo>
                  <a:cubicBezTo>
                    <a:pt x="7599" y="13568"/>
                    <a:pt x="10092" y="14480"/>
                    <a:pt x="12706" y="14541"/>
                  </a:cubicBezTo>
                  <a:cubicBezTo>
                    <a:pt x="12220" y="12322"/>
                    <a:pt x="12828" y="10012"/>
                    <a:pt x="12554" y="7762"/>
                  </a:cubicBezTo>
                  <a:cubicBezTo>
                    <a:pt x="12068" y="3720"/>
                    <a:pt x="8846" y="498"/>
                    <a:pt x="4773" y="72"/>
                  </a:cubicBezTo>
                  <a:cubicBezTo>
                    <a:pt x="4501" y="38"/>
                    <a:pt x="4217" y="0"/>
                    <a:pt x="3953" y="0"/>
                  </a:cubicBezTo>
                  <a:close/>
                </a:path>
              </a:pathLst>
            </a:custGeom>
            <a:solidFill>
              <a:srgbClr val="9D66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6" name="Google Shape;2506;p65"/>
            <p:cNvSpPr/>
            <p:nvPr/>
          </p:nvSpPr>
          <p:spPr>
            <a:xfrm>
              <a:off x="8010891" y="3506594"/>
              <a:ext cx="149365" cy="213381"/>
            </a:xfrm>
            <a:custGeom>
              <a:avLst/>
              <a:gdLst/>
              <a:ahLst/>
              <a:cxnLst/>
              <a:rect l="l" t="t" r="r" b="b"/>
              <a:pathLst>
                <a:path w="9788" h="13983" extrusionOk="0">
                  <a:moveTo>
                    <a:pt x="1" y="1"/>
                  </a:moveTo>
                  <a:cubicBezTo>
                    <a:pt x="1" y="61"/>
                    <a:pt x="1" y="122"/>
                    <a:pt x="31" y="183"/>
                  </a:cubicBezTo>
                  <a:cubicBezTo>
                    <a:pt x="61" y="274"/>
                    <a:pt x="122" y="457"/>
                    <a:pt x="183" y="639"/>
                  </a:cubicBezTo>
                  <a:cubicBezTo>
                    <a:pt x="396" y="1217"/>
                    <a:pt x="700" y="1794"/>
                    <a:pt x="1034" y="2311"/>
                  </a:cubicBezTo>
                  <a:cubicBezTo>
                    <a:pt x="1581" y="3040"/>
                    <a:pt x="2159" y="3770"/>
                    <a:pt x="2797" y="4408"/>
                  </a:cubicBezTo>
                  <a:cubicBezTo>
                    <a:pt x="3526" y="5168"/>
                    <a:pt x="4377" y="5958"/>
                    <a:pt x="5137" y="6840"/>
                  </a:cubicBezTo>
                  <a:cubicBezTo>
                    <a:pt x="5502" y="7296"/>
                    <a:pt x="5836" y="7752"/>
                    <a:pt x="6140" y="8238"/>
                  </a:cubicBezTo>
                  <a:cubicBezTo>
                    <a:pt x="6444" y="8694"/>
                    <a:pt x="6688" y="9180"/>
                    <a:pt x="6900" y="9666"/>
                  </a:cubicBezTo>
                  <a:lnTo>
                    <a:pt x="7508" y="11004"/>
                  </a:lnTo>
                  <a:cubicBezTo>
                    <a:pt x="7721" y="11429"/>
                    <a:pt x="7903" y="11794"/>
                    <a:pt x="8086" y="12159"/>
                  </a:cubicBezTo>
                  <a:cubicBezTo>
                    <a:pt x="8359" y="12706"/>
                    <a:pt x="8724" y="13223"/>
                    <a:pt x="9210" y="13648"/>
                  </a:cubicBezTo>
                  <a:cubicBezTo>
                    <a:pt x="9332" y="13739"/>
                    <a:pt x="9484" y="13831"/>
                    <a:pt x="9636" y="13922"/>
                  </a:cubicBezTo>
                  <a:cubicBezTo>
                    <a:pt x="9666" y="13952"/>
                    <a:pt x="9727" y="13983"/>
                    <a:pt x="9788" y="13983"/>
                  </a:cubicBezTo>
                  <a:cubicBezTo>
                    <a:pt x="9788" y="13983"/>
                    <a:pt x="9575" y="13891"/>
                    <a:pt x="9241" y="13588"/>
                  </a:cubicBezTo>
                  <a:cubicBezTo>
                    <a:pt x="8785" y="13162"/>
                    <a:pt x="8420" y="12645"/>
                    <a:pt x="8177" y="12098"/>
                  </a:cubicBezTo>
                  <a:cubicBezTo>
                    <a:pt x="8025" y="11764"/>
                    <a:pt x="7812" y="11369"/>
                    <a:pt x="7630" y="10943"/>
                  </a:cubicBezTo>
                  <a:lnTo>
                    <a:pt x="7052" y="9606"/>
                  </a:lnTo>
                  <a:cubicBezTo>
                    <a:pt x="6809" y="9119"/>
                    <a:pt x="6566" y="8633"/>
                    <a:pt x="6292" y="8177"/>
                  </a:cubicBezTo>
                  <a:cubicBezTo>
                    <a:pt x="5958" y="7660"/>
                    <a:pt x="5624" y="7204"/>
                    <a:pt x="5259" y="6749"/>
                  </a:cubicBezTo>
                  <a:cubicBezTo>
                    <a:pt x="4469" y="5837"/>
                    <a:pt x="3648" y="5046"/>
                    <a:pt x="2918" y="4317"/>
                  </a:cubicBezTo>
                  <a:cubicBezTo>
                    <a:pt x="2280" y="3679"/>
                    <a:pt x="1672" y="2979"/>
                    <a:pt x="1125" y="2250"/>
                  </a:cubicBezTo>
                  <a:cubicBezTo>
                    <a:pt x="791" y="1733"/>
                    <a:pt x="487" y="1186"/>
                    <a:pt x="244" y="639"/>
                  </a:cubicBezTo>
                  <a:cubicBezTo>
                    <a:pt x="92" y="214"/>
                    <a:pt x="1" y="1"/>
                    <a:pt x="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7" name="Google Shape;2507;p65"/>
            <p:cNvSpPr/>
            <p:nvPr/>
          </p:nvSpPr>
          <p:spPr>
            <a:xfrm>
              <a:off x="8071183" y="3615596"/>
              <a:ext cx="21822" cy="76544"/>
            </a:xfrm>
            <a:custGeom>
              <a:avLst/>
              <a:gdLst/>
              <a:ahLst/>
              <a:cxnLst/>
              <a:rect l="l" t="t" r="r" b="b"/>
              <a:pathLst>
                <a:path w="1430" h="5016" extrusionOk="0">
                  <a:moveTo>
                    <a:pt x="1430" y="1"/>
                  </a:moveTo>
                  <a:lnTo>
                    <a:pt x="1430" y="1"/>
                  </a:lnTo>
                  <a:cubicBezTo>
                    <a:pt x="1278" y="244"/>
                    <a:pt x="1186" y="457"/>
                    <a:pt x="1126" y="700"/>
                  </a:cubicBezTo>
                  <a:cubicBezTo>
                    <a:pt x="943" y="1156"/>
                    <a:pt x="730" y="1764"/>
                    <a:pt x="548" y="2463"/>
                  </a:cubicBezTo>
                  <a:cubicBezTo>
                    <a:pt x="335" y="3162"/>
                    <a:pt x="214" y="3800"/>
                    <a:pt x="123" y="4256"/>
                  </a:cubicBezTo>
                  <a:cubicBezTo>
                    <a:pt x="62" y="4499"/>
                    <a:pt x="1" y="4742"/>
                    <a:pt x="1" y="5016"/>
                  </a:cubicBezTo>
                  <a:cubicBezTo>
                    <a:pt x="92" y="4773"/>
                    <a:pt x="183" y="4530"/>
                    <a:pt x="214" y="4286"/>
                  </a:cubicBezTo>
                  <a:cubicBezTo>
                    <a:pt x="335" y="3830"/>
                    <a:pt x="487" y="3192"/>
                    <a:pt x="700" y="2493"/>
                  </a:cubicBezTo>
                  <a:cubicBezTo>
                    <a:pt x="882" y="1824"/>
                    <a:pt x="1065" y="1186"/>
                    <a:pt x="1217" y="761"/>
                  </a:cubicBezTo>
                  <a:cubicBezTo>
                    <a:pt x="1308" y="517"/>
                    <a:pt x="1369" y="274"/>
                    <a:pt x="143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8" name="Google Shape;2508;p65"/>
            <p:cNvSpPr/>
            <p:nvPr/>
          </p:nvSpPr>
          <p:spPr>
            <a:xfrm>
              <a:off x="8074434" y="3591013"/>
              <a:ext cx="82587" cy="18114"/>
            </a:xfrm>
            <a:custGeom>
              <a:avLst/>
              <a:gdLst/>
              <a:ahLst/>
              <a:cxnLst/>
              <a:rect l="l" t="t" r="r" b="b"/>
              <a:pathLst>
                <a:path w="5412" h="1187" extrusionOk="0">
                  <a:moveTo>
                    <a:pt x="1" y="1"/>
                  </a:moveTo>
                  <a:cubicBezTo>
                    <a:pt x="274" y="61"/>
                    <a:pt x="548" y="122"/>
                    <a:pt x="821" y="153"/>
                  </a:cubicBezTo>
                  <a:cubicBezTo>
                    <a:pt x="1277" y="244"/>
                    <a:pt x="1946" y="396"/>
                    <a:pt x="2706" y="548"/>
                  </a:cubicBezTo>
                  <a:cubicBezTo>
                    <a:pt x="3466" y="700"/>
                    <a:pt x="4135" y="882"/>
                    <a:pt x="4621" y="1004"/>
                  </a:cubicBezTo>
                  <a:cubicBezTo>
                    <a:pt x="4864" y="1095"/>
                    <a:pt x="5138" y="1156"/>
                    <a:pt x="5411" y="1186"/>
                  </a:cubicBezTo>
                  <a:cubicBezTo>
                    <a:pt x="5168" y="1095"/>
                    <a:pt x="4925" y="973"/>
                    <a:pt x="4651" y="913"/>
                  </a:cubicBezTo>
                  <a:cubicBezTo>
                    <a:pt x="4165" y="761"/>
                    <a:pt x="3496" y="578"/>
                    <a:pt x="2767" y="396"/>
                  </a:cubicBezTo>
                  <a:cubicBezTo>
                    <a:pt x="2007" y="244"/>
                    <a:pt x="1308" y="122"/>
                    <a:pt x="821" y="61"/>
                  </a:cubicBezTo>
                  <a:cubicBezTo>
                    <a:pt x="548" y="1"/>
                    <a:pt x="274" y="1"/>
                    <a:pt x="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9" name="Google Shape;2509;p65"/>
            <p:cNvSpPr/>
            <p:nvPr/>
          </p:nvSpPr>
          <p:spPr>
            <a:xfrm>
              <a:off x="8007641" y="3544164"/>
              <a:ext cx="23210" cy="89073"/>
            </a:xfrm>
            <a:custGeom>
              <a:avLst/>
              <a:gdLst/>
              <a:ahLst/>
              <a:cxnLst/>
              <a:rect l="l" t="t" r="r" b="b"/>
              <a:pathLst>
                <a:path w="1521" h="5837" extrusionOk="0">
                  <a:moveTo>
                    <a:pt x="1521" y="1"/>
                  </a:moveTo>
                  <a:cubicBezTo>
                    <a:pt x="1399" y="274"/>
                    <a:pt x="1277" y="548"/>
                    <a:pt x="1186" y="852"/>
                  </a:cubicBezTo>
                  <a:cubicBezTo>
                    <a:pt x="1034" y="1369"/>
                    <a:pt x="791" y="2068"/>
                    <a:pt x="578" y="2888"/>
                  </a:cubicBezTo>
                  <a:cubicBezTo>
                    <a:pt x="365" y="3679"/>
                    <a:pt x="214" y="4438"/>
                    <a:pt x="122" y="4955"/>
                  </a:cubicBezTo>
                  <a:cubicBezTo>
                    <a:pt x="62" y="5259"/>
                    <a:pt x="1" y="5563"/>
                    <a:pt x="1" y="5837"/>
                  </a:cubicBezTo>
                  <a:cubicBezTo>
                    <a:pt x="92" y="5563"/>
                    <a:pt x="183" y="5290"/>
                    <a:pt x="244" y="4986"/>
                  </a:cubicBezTo>
                  <a:cubicBezTo>
                    <a:pt x="365" y="4438"/>
                    <a:pt x="517" y="3739"/>
                    <a:pt x="730" y="2919"/>
                  </a:cubicBezTo>
                  <a:cubicBezTo>
                    <a:pt x="943" y="2128"/>
                    <a:pt x="1156" y="1399"/>
                    <a:pt x="1308" y="882"/>
                  </a:cubicBezTo>
                  <a:cubicBezTo>
                    <a:pt x="1399" y="609"/>
                    <a:pt x="1460" y="305"/>
                    <a:pt x="152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0" name="Google Shape;2510;p65"/>
            <p:cNvSpPr/>
            <p:nvPr/>
          </p:nvSpPr>
          <p:spPr>
            <a:xfrm>
              <a:off x="8022031" y="3527012"/>
              <a:ext cx="95558" cy="10209"/>
            </a:xfrm>
            <a:custGeom>
              <a:avLst/>
              <a:gdLst/>
              <a:ahLst/>
              <a:cxnLst/>
              <a:rect l="l" t="t" r="r" b="b"/>
              <a:pathLst>
                <a:path w="6262" h="669" extrusionOk="0">
                  <a:moveTo>
                    <a:pt x="0" y="0"/>
                  </a:moveTo>
                  <a:cubicBezTo>
                    <a:pt x="0" y="30"/>
                    <a:pt x="1398" y="243"/>
                    <a:pt x="3131" y="426"/>
                  </a:cubicBezTo>
                  <a:cubicBezTo>
                    <a:pt x="4164" y="547"/>
                    <a:pt x="5198" y="638"/>
                    <a:pt x="6262" y="669"/>
                  </a:cubicBezTo>
                  <a:cubicBezTo>
                    <a:pt x="6262" y="638"/>
                    <a:pt x="4863" y="456"/>
                    <a:pt x="3131" y="274"/>
                  </a:cubicBezTo>
                  <a:cubicBezTo>
                    <a:pt x="2097" y="122"/>
                    <a:pt x="1033" y="30"/>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1" name="Google Shape;2511;p65"/>
            <p:cNvSpPr/>
            <p:nvPr/>
          </p:nvSpPr>
          <p:spPr>
            <a:xfrm>
              <a:off x="7765525" y="3796031"/>
              <a:ext cx="336300" cy="2335"/>
            </a:xfrm>
            <a:custGeom>
              <a:avLst/>
              <a:gdLst/>
              <a:ahLst/>
              <a:cxnLst/>
              <a:rect l="l" t="t" r="r" b="b"/>
              <a:pathLst>
                <a:path w="22038" h="153" extrusionOk="0">
                  <a:moveTo>
                    <a:pt x="11003" y="1"/>
                  </a:moveTo>
                  <a:cubicBezTo>
                    <a:pt x="4924" y="1"/>
                    <a:pt x="0" y="31"/>
                    <a:pt x="0" y="61"/>
                  </a:cubicBezTo>
                  <a:cubicBezTo>
                    <a:pt x="0" y="122"/>
                    <a:pt x="4924" y="153"/>
                    <a:pt x="11003" y="153"/>
                  </a:cubicBezTo>
                  <a:cubicBezTo>
                    <a:pt x="17083" y="153"/>
                    <a:pt x="22037" y="122"/>
                    <a:pt x="22037" y="61"/>
                  </a:cubicBezTo>
                  <a:cubicBezTo>
                    <a:pt x="22037" y="31"/>
                    <a:pt x="17083" y="1"/>
                    <a:pt x="11003"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2" name="Google Shape;2512;p65"/>
            <p:cNvSpPr/>
            <p:nvPr/>
          </p:nvSpPr>
          <p:spPr>
            <a:xfrm>
              <a:off x="7822567" y="3892977"/>
              <a:ext cx="226840" cy="2335"/>
            </a:xfrm>
            <a:custGeom>
              <a:avLst/>
              <a:gdLst/>
              <a:ahLst/>
              <a:cxnLst/>
              <a:rect l="l" t="t" r="r" b="b"/>
              <a:pathLst>
                <a:path w="14865" h="153" extrusionOk="0">
                  <a:moveTo>
                    <a:pt x="7448" y="0"/>
                  </a:moveTo>
                  <a:cubicBezTo>
                    <a:pt x="3344" y="0"/>
                    <a:pt x="1" y="31"/>
                    <a:pt x="1" y="61"/>
                  </a:cubicBezTo>
                  <a:cubicBezTo>
                    <a:pt x="1" y="122"/>
                    <a:pt x="3344" y="152"/>
                    <a:pt x="7448" y="152"/>
                  </a:cubicBezTo>
                  <a:cubicBezTo>
                    <a:pt x="11551" y="152"/>
                    <a:pt x="14864" y="122"/>
                    <a:pt x="14864" y="61"/>
                  </a:cubicBezTo>
                  <a:cubicBezTo>
                    <a:pt x="14864" y="31"/>
                    <a:pt x="11551" y="0"/>
                    <a:pt x="7448"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3" name="Google Shape;2513;p65"/>
            <p:cNvSpPr/>
            <p:nvPr/>
          </p:nvSpPr>
          <p:spPr>
            <a:xfrm>
              <a:off x="7824429" y="3906895"/>
              <a:ext cx="226825" cy="2335"/>
            </a:xfrm>
            <a:custGeom>
              <a:avLst/>
              <a:gdLst/>
              <a:ahLst/>
              <a:cxnLst/>
              <a:rect l="l" t="t" r="r" b="b"/>
              <a:pathLst>
                <a:path w="14864" h="153" extrusionOk="0">
                  <a:moveTo>
                    <a:pt x="7447" y="0"/>
                  </a:moveTo>
                  <a:cubicBezTo>
                    <a:pt x="3344" y="0"/>
                    <a:pt x="0" y="30"/>
                    <a:pt x="0" y="61"/>
                  </a:cubicBezTo>
                  <a:cubicBezTo>
                    <a:pt x="0" y="122"/>
                    <a:pt x="3344" y="152"/>
                    <a:pt x="7447" y="152"/>
                  </a:cubicBezTo>
                  <a:cubicBezTo>
                    <a:pt x="11551" y="152"/>
                    <a:pt x="14864" y="122"/>
                    <a:pt x="14864" y="61"/>
                  </a:cubicBezTo>
                  <a:cubicBezTo>
                    <a:pt x="14864" y="30"/>
                    <a:pt x="11551" y="0"/>
                    <a:pt x="7447"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4" name="Google Shape;2514;p65"/>
            <p:cNvSpPr/>
            <p:nvPr/>
          </p:nvSpPr>
          <p:spPr>
            <a:xfrm>
              <a:off x="7817013" y="3881380"/>
              <a:ext cx="234241" cy="2335"/>
            </a:xfrm>
            <a:custGeom>
              <a:avLst/>
              <a:gdLst/>
              <a:ahLst/>
              <a:cxnLst/>
              <a:rect l="l" t="t" r="r" b="b"/>
              <a:pathLst>
                <a:path w="15350" h="153" extrusionOk="0">
                  <a:moveTo>
                    <a:pt x="7660" y="0"/>
                  </a:moveTo>
                  <a:cubicBezTo>
                    <a:pt x="3404" y="0"/>
                    <a:pt x="0" y="31"/>
                    <a:pt x="0" y="92"/>
                  </a:cubicBezTo>
                  <a:cubicBezTo>
                    <a:pt x="0" y="122"/>
                    <a:pt x="3435" y="152"/>
                    <a:pt x="7660" y="152"/>
                  </a:cubicBezTo>
                  <a:cubicBezTo>
                    <a:pt x="11915" y="152"/>
                    <a:pt x="15350" y="122"/>
                    <a:pt x="15350" y="92"/>
                  </a:cubicBezTo>
                  <a:cubicBezTo>
                    <a:pt x="15350" y="31"/>
                    <a:pt x="11946" y="0"/>
                    <a:pt x="7660"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76237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48"/>
          <p:cNvSpPr txBox="1">
            <a:spLocks noGrp="1"/>
          </p:cNvSpPr>
          <p:nvPr>
            <p:ph type="ctrTitle"/>
          </p:nvPr>
        </p:nvSpPr>
        <p:spPr>
          <a:xfrm>
            <a:off x="2319788" y="2709400"/>
            <a:ext cx="8580000" cy="1511618"/>
          </a:xfrm>
          <a:prstGeom prst="rect">
            <a:avLst/>
          </a:prstGeom>
        </p:spPr>
        <p:txBody>
          <a:bodyPr spcFirstLastPara="1" wrap="square" lIns="121900" tIns="121900" rIns="121900" bIns="121900" anchor="t" anchorCtr="0">
            <a:noAutofit/>
          </a:bodyPr>
          <a:lstStyle/>
          <a:p>
            <a:r>
              <a:rPr lang="en" dirty="0"/>
              <a:t>NEW WORDS</a:t>
            </a:r>
            <a:endParaRPr dirty="0"/>
          </a:p>
        </p:txBody>
      </p:sp>
    </p:spTree>
    <p:extLst>
      <p:ext uri="{BB962C8B-B14F-4D97-AF65-F5344CB8AC3E}">
        <p14:creationId xmlns:p14="http://schemas.microsoft.com/office/powerpoint/2010/main" val="385712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2843808" cy="669414"/>
          </a:xfrm>
          <a:prstGeom prst="rect">
            <a:avLst/>
          </a:prstGeom>
        </p:spPr>
        <p:txBody>
          <a:bodyPr wrap="square">
            <a:spAutoFit/>
          </a:bodyPr>
          <a:lstStyle/>
          <a:p>
            <a:pPr algn="just">
              <a:lnSpc>
                <a:spcPts val="4500"/>
              </a:lnSpc>
              <a:spcBef>
                <a:spcPts val="1800"/>
              </a:spcBef>
              <a:spcAft>
                <a:spcPts val="1800"/>
              </a:spcAft>
            </a:pPr>
            <a:r>
              <a:rPr lang="en-US" sz="3600" b="1" dirty="0">
                <a:ln>
                  <a:solidFill>
                    <a:srgbClr val="FF0000"/>
                  </a:solidFill>
                </a:ln>
                <a:solidFill>
                  <a:srgbClr val="FFFF00"/>
                </a:solidFill>
                <a:latin typeface="Arial" pitchFamily="34" charset="0"/>
                <a:cs typeface="Arial" pitchFamily="34" charset="0"/>
              </a:rPr>
              <a:t>Vocabulary:</a:t>
            </a:r>
          </a:p>
        </p:txBody>
      </p:sp>
      <p:sp>
        <p:nvSpPr>
          <p:cNvPr id="4" name="Rectangle 3"/>
          <p:cNvSpPr/>
          <p:nvPr/>
        </p:nvSpPr>
        <p:spPr>
          <a:xfrm>
            <a:off x="1043709" y="1112144"/>
            <a:ext cx="5652120" cy="5170646"/>
          </a:xfrm>
          <a:prstGeom prst="rect">
            <a:avLst/>
          </a:prstGeom>
        </p:spPr>
        <p:txBody>
          <a:bodyPr wrap="square">
            <a:spAutoFit/>
          </a:bodyPr>
          <a:lstStyle/>
          <a:p>
            <a:pPr marL="176213" indent="-176213" algn="just">
              <a:spcBef>
                <a:spcPts val="1800"/>
              </a:spcBef>
              <a:spcAft>
                <a:spcPts val="1800"/>
              </a:spcAft>
              <a:buFontTx/>
              <a:buChar char="-"/>
            </a:pPr>
            <a:r>
              <a:rPr lang="en-US" sz="3000" b="1" dirty="0">
                <a:solidFill>
                  <a:srgbClr val="002060"/>
                </a:solidFill>
                <a:latin typeface="Arial" panose="020B0604020202020204" pitchFamily="34" charset="0"/>
                <a:cs typeface="Arial" panose="020B0604020202020204" pitchFamily="34" charset="0"/>
              </a:rPr>
              <a:t>haunted /ˈ</a:t>
            </a:r>
            <a:r>
              <a:rPr lang="en-US" sz="3000" b="1" dirty="0" err="1">
                <a:solidFill>
                  <a:srgbClr val="002060"/>
                </a:solidFill>
                <a:latin typeface="Arial" pitchFamily="34" charset="0"/>
                <a:cs typeface="Arial" pitchFamily="34" charset="0"/>
              </a:rPr>
              <a:t>hɔːntɪd</a:t>
            </a:r>
            <a:r>
              <a:rPr lang="en-US" sz="3000" b="1" spc="-100" dirty="0">
                <a:solidFill>
                  <a:srgbClr val="002060"/>
                </a:solidFill>
                <a:latin typeface="Arial" pitchFamily="34" charset="0"/>
                <a:cs typeface="Arial" pitchFamily="34" charset="0"/>
              </a:rPr>
              <a:t>/ (a)</a:t>
            </a:r>
          </a:p>
          <a:p>
            <a:pPr marL="176213" indent="-176213" algn="just">
              <a:spcBef>
                <a:spcPts val="1800"/>
              </a:spcBef>
              <a:spcAft>
                <a:spcPts val="1800"/>
              </a:spcAft>
              <a:buFontTx/>
              <a:buChar char="-"/>
            </a:pPr>
            <a:r>
              <a:rPr lang="en-US" sz="3000" b="1" dirty="0">
                <a:solidFill>
                  <a:srgbClr val="002060"/>
                </a:solidFill>
                <a:latin typeface="Arial" panose="020B0604020202020204" pitchFamily="34" charset="0"/>
                <a:cs typeface="Arial" panose="020B0604020202020204" pitchFamily="34" charset="0"/>
              </a:rPr>
              <a:t>fire brigade /ˈ</a:t>
            </a:r>
            <a:r>
              <a:rPr lang="en-US" sz="3000" b="1" dirty="0" err="1">
                <a:solidFill>
                  <a:srgbClr val="002060"/>
                </a:solidFill>
                <a:latin typeface="Arial" pitchFamily="34" charset="0"/>
                <a:cs typeface="Arial" pitchFamily="34" charset="0"/>
              </a:rPr>
              <a:t>faɪə</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brɪɡeɪd</a:t>
            </a:r>
            <a:r>
              <a:rPr lang="en-US" sz="3000" b="1" spc="-100" dirty="0">
                <a:solidFill>
                  <a:srgbClr val="002060"/>
                </a:solidFill>
                <a:latin typeface="Arial" pitchFamily="34" charset="0"/>
                <a:cs typeface="Arial" pitchFamily="34" charset="0"/>
              </a:rPr>
              <a:t>/ (n)</a:t>
            </a:r>
          </a:p>
          <a:p>
            <a:pPr marL="176213" indent="-176213" algn="just">
              <a:spcBef>
                <a:spcPts val="1800"/>
              </a:spcBef>
              <a:spcAft>
                <a:spcPts val="1800"/>
              </a:spcAft>
              <a:buFontTx/>
              <a:buChar char="-"/>
            </a:pPr>
            <a:r>
              <a:rPr lang="en-US" sz="3000" b="1" dirty="0">
                <a:solidFill>
                  <a:srgbClr val="002060"/>
                </a:solidFill>
                <a:latin typeface="Arial" pitchFamily="34" charset="0"/>
                <a:cs typeface="Arial" pitchFamily="34" charset="0"/>
              </a:rPr>
              <a:t>explore /</a:t>
            </a:r>
            <a:r>
              <a:rPr lang="en-US" sz="3000" b="1" dirty="0" err="1">
                <a:solidFill>
                  <a:srgbClr val="002060"/>
                </a:solidFill>
                <a:latin typeface="Arial" pitchFamily="34" charset="0"/>
                <a:cs typeface="Arial" pitchFamily="34" charset="0"/>
              </a:rPr>
              <a:t>ɪkˈsplɔ</a:t>
            </a:r>
            <a:r>
              <a:rPr lang="en-US" sz="3000" b="1" dirty="0">
                <a:solidFill>
                  <a:srgbClr val="002060"/>
                </a:solidFill>
                <a:latin typeface="Arial" pitchFamily="34" charset="0"/>
                <a:cs typeface="Arial" pitchFamily="34" charset="0"/>
              </a:rPr>
              <a:t>ː(r)/ (v)</a:t>
            </a:r>
          </a:p>
          <a:p>
            <a:pPr marL="176213" indent="-176213" algn="just">
              <a:spcBef>
                <a:spcPts val="1800"/>
              </a:spcBef>
              <a:spcAft>
                <a:spcPts val="1800"/>
              </a:spcAft>
              <a:buFontTx/>
              <a:buChar char="-"/>
            </a:pPr>
            <a:r>
              <a:rPr lang="en-US" sz="3000" b="1" dirty="0">
                <a:solidFill>
                  <a:srgbClr val="002060"/>
                </a:solidFill>
                <a:latin typeface="Arial" pitchFamily="34" charset="0"/>
                <a:cs typeface="Arial" pitchFamily="34" charset="0"/>
              </a:rPr>
              <a:t>experience</a:t>
            </a:r>
            <a:r>
              <a:rPr lang="en-US" sz="3000" b="1" spc="-140"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ɪkˈspɪəriəns</a:t>
            </a:r>
            <a:r>
              <a:rPr lang="en-US" sz="3000" b="1" spc="-140" dirty="0">
                <a:solidFill>
                  <a:srgbClr val="002060"/>
                </a:solidFill>
                <a:latin typeface="Arial" pitchFamily="34" charset="0"/>
                <a:cs typeface="Arial" pitchFamily="34" charset="0"/>
              </a:rPr>
              <a:t>/ (v)</a:t>
            </a:r>
          </a:p>
          <a:p>
            <a:pPr marL="176213" indent="-176213" algn="just">
              <a:spcBef>
                <a:spcPts val="1800"/>
              </a:spcBef>
              <a:spcAft>
                <a:spcPts val="1800"/>
              </a:spcAft>
              <a:buFontTx/>
              <a:buChar char="-"/>
            </a:pPr>
            <a:r>
              <a:rPr lang="en-US" sz="3000" b="1" dirty="0">
                <a:solidFill>
                  <a:srgbClr val="002060"/>
                </a:solidFill>
                <a:latin typeface="Arial" panose="020B0604020202020204" pitchFamily="34" charset="0"/>
                <a:cs typeface="Arial" panose="020B0604020202020204" pitchFamily="34" charset="0"/>
              </a:rPr>
              <a:t>participate</a:t>
            </a:r>
            <a:r>
              <a:rPr lang="en-US" sz="3000" b="1" spc="-240" dirty="0">
                <a:solidFill>
                  <a:srgbClr val="002060"/>
                </a:solidFill>
                <a:latin typeface="Arial" pitchFamily="34" charset="0"/>
                <a:cs typeface="Arial" pitchFamily="34" charset="0"/>
              </a:rPr>
              <a:t> </a:t>
            </a:r>
            <a:r>
              <a:rPr lang="en-US" sz="3000" b="1" dirty="0">
                <a:solidFill>
                  <a:srgbClr val="002060"/>
                </a:solidFill>
                <a:latin typeface="Arial" pitchFamily="34" charset="0"/>
                <a:cs typeface="Arial" pitchFamily="34" charset="0"/>
              </a:rPr>
              <a:t>/</a:t>
            </a:r>
            <a:r>
              <a:rPr lang="en-US" sz="3000" b="1" dirty="0" err="1">
                <a:solidFill>
                  <a:srgbClr val="002060"/>
                </a:solidFill>
                <a:latin typeface="Arial" pitchFamily="34" charset="0"/>
                <a:cs typeface="Arial" pitchFamily="34" charset="0"/>
              </a:rPr>
              <a:t>pɑ</a:t>
            </a:r>
            <a:r>
              <a:rPr lang="en-US" sz="3000" b="1" dirty="0">
                <a:solidFill>
                  <a:srgbClr val="002060"/>
                </a:solidFill>
                <a:latin typeface="Arial" pitchFamily="34" charset="0"/>
                <a:cs typeface="Arial" pitchFamily="34" charset="0"/>
              </a:rPr>
              <a:t>ːˈ</a:t>
            </a:r>
            <a:r>
              <a:rPr lang="en-US" sz="3000" b="1" dirty="0" err="1">
                <a:solidFill>
                  <a:srgbClr val="002060"/>
                </a:solidFill>
                <a:latin typeface="Arial" pitchFamily="34" charset="0"/>
                <a:cs typeface="Arial" pitchFamily="34" charset="0"/>
              </a:rPr>
              <a:t>tɪsɪpeɪt</a:t>
            </a:r>
            <a:r>
              <a:rPr lang="en-US" sz="3000" b="1" spc="-240" dirty="0">
                <a:solidFill>
                  <a:srgbClr val="002060"/>
                </a:solidFill>
                <a:latin typeface="Arial" pitchFamily="34" charset="0"/>
                <a:cs typeface="Arial" pitchFamily="34" charset="0"/>
              </a:rPr>
              <a:t>/ (v)</a:t>
            </a:r>
          </a:p>
          <a:p>
            <a:pPr marL="176213" indent="-176213" algn="just">
              <a:spcBef>
                <a:spcPts val="1800"/>
              </a:spcBef>
              <a:spcAft>
                <a:spcPts val="1800"/>
              </a:spcAft>
              <a:buFontTx/>
              <a:buChar char="-"/>
            </a:pPr>
            <a:r>
              <a:rPr lang="en-US" sz="3000" b="1" dirty="0">
                <a:solidFill>
                  <a:srgbClr val="002060"/>
                </a:solidFill>
                <a:latin typeface="Arial" pitchFamily="34" charset="0"/>
                <a:cs typeface="Arial" pitchFamily="34" charset="0"/>
              </a:rPr>
              <a:t>claim /</a:t>
            </a:r>
            <a:r>
              <a:rPr lang="en-US" sz="3000" b="1" dirty="0" err="1">
                <a:solidFill>
                  <a:srgbClr val="002060"/>
                </a:solidFill>
                <a:latin typeface="Arial" pitchFamily="34" charset="0"/>
                <a:cs typeface="Arial" pitchFamily="34" charset="0"/>
              </a:rPr>
              <a:t>kleɪm</a:t>
            </a:r>
            <a:r>
              <a:rPr lang="en-US" sz="3000" b="1" dirty="0">
                <a:solidFill>
                  <a:srgbClr val="002060"/>
                </a:solidFill>
                <a:latin typeface="Arial" pitchFamily="34" charset="0"/>
                <a:cs typeface="Arial" pitchFamily="34" charset="0"/>
              </a:rPr>
              <a:t>/ (v)</a:t>
            </a:r>
          </a:p>
        </p:txBody>
      </p:sp>
      <p:sp>
        <p:nvSpPr>
          <p:cNvPr id="5" name="Rectangle 4"/>
          <p:cNvSpPr/>
          <p:nvPr/>
        </p:nvSpPr>
        <p:spPr>
          <a:xfrm>
            <a:off x="6976686" y="1112144"/>
            <a:ext cx="3168352" cy="5355312"/>
          </a:xfrm>
          <a:prstGeom prst="rect">
            <a:avLst/>
          </a:prstGeom>
        </p:spPr>
        <p:txBody>
          <a:bodyPr wrap="square">
            <a:spAutoFit/>
          </a:bodyPr>
          <a:lstStyle/>
          <a:p>
            <a:pPr algn="just">
              <a:spcBef>
                <a:spcPts val="1800"/>
              </a:spcBef>
              <a:spcAft>
                <a:spcPts val="1800"/>
              </a:spcAft>
            </a:pPr>
            <a:r>
              <a:rPr lang="en-US" sz="3000" b="1" dirty="0">
                <a:solidFill>
                  <a:srgbClr val="0070C0"/>
                </a:solidFill>
                <a:latin typeface="Arial" pitchFamily="34" charset="0"/>
                <a:cs typeface="Arial" pitchFamily="34" charset="0"/>
              </a:rPr>
              <a:t>: </a:t>
            </a:r>
            <a:r>
              <a:rPr lang="en-US" sz="3000" b="1" dirty="0" err="1">
                <a:solidFill>
                  <a:srgbClr val="0070C0"/>
                </a:solidFill>
                <a:latin typeface="Arial" pitchFamily="34" charset="0"/>
                <a:cs typeface="Arial" pitchFamily="34" charset="0"/>
              </a:rPr>
              <a:t>bị</a:t>
            </a:r>
            <a:r>
              <a:rPr lang="en-US" sz="3000" b="1" dirty="0">
                <a:solidFill>
                  <a:srgbClr val="0070C0"/>
                </a:solidFill>
                <a:latin typeface="Arial" pitchFamily="34" charset="0"/>
                <a:cs typeface="Arial" pitchFamily="34" charset="0"/>
              </a:rPr>
              <a:t> (ma) </a:t>
            </a:r>
            <a:r>
              <a:rPr lang="en-US" sz="3000" b="1" dirty="0" err="1">
                <a:solidFill>
                  <a:srgbClr val="0070C0"/>
                </a:solidFill>
                <a:latin typeface="Arial" pitchFamily="34" charset="0"/>
                <a:cs typeface="Arial" pitchFamily="34" charset="0"/>
              </a:rPr>
              <a:t>ám</a:t>
            </a:r>
            <a:endParaRPr lang="en-US" sz="3000" b="1" dirty="0">
              <a:solidFill>
                <a:srgbClr val="0070C0"/>
              </a:solidFill>
              <a:latin typeface="Arial" pitchFamily="34" charset="0"/>
              <a:cs typeface="Arial" pitchFamily="34" charset="0"/>
            </a:endParaRPr>
          </a:p>
          <a:p>
            <a:pPr algn="just">
              <a:spcBef>
                <a:spcPts val="1800"/>
              </a:spcBef>
              <a:spcAft>
                <a:spcPts val="1800"/>
              </a:spcAft>
            </a:pPr>
            <a:r>
              <a:rPr lang="en-US" sz="3000" b="1" dirty="0">
                <a:solidFill>
                  <a:srgbClr val="0070C0"/>
                </a:solidFill>
                <a:latin typeface="Arial" pitchFamily="34" charset="0"/>
                <a:cs typeface="Arial" pitchFamily="34" charset="0"/>
              </a:rPr>
              <a:t>: </a:t>
            </a:r>
            <a:r>
              <a:rPr lang="en-US" sz="3000" b="1" dirty="0" err="1">
                <a:solidFill>
                  <a:srgbClr val="0070C0"/>
                </a:solidFill>
                <a:latin typeface="Arial" pitchFamily="34" charset="0"/>
                <a:cs typeface="Arial" pitchFamily="34" charset="0"/>
              </a:rPr>
              <a:t>đội</a:t>
            </a:r>
            <a:r>
              <a:rPr lang="en-US" sz="3000" b="1" dirty="0">
                <a:solidFill>
                  <a:srgbClr val="0070C0"/>
                </a:solidFill>
                <a:latin typeface="Arial" pitchFamily="34" charset="0"/>
                <a:cs typeface="Arial" pitchFamily="34" charset="0"/>
              </a:rPr>
              <a:t> </a:t>
            </a:r>
            <a:r>
              <a:rPr lang="en-US" sz="3000" b="1" dirty="0" err="1">
                <a:solidFill>
                  <a:srgbClr val="0070C0"/>
                </a:solidFill>
                <a:latin typeface="Arial" pitchFamily="34" charset="0"/>
                <a:cs typeface="Arial" pitchFamily="34" charset="0"/>
              </a:rPr>
              <a:t>chữa</a:t>
            </a:r>
            <a:r>
              <a:rPr lang="en-US" sz="3000" b="1" dirty="0">
                <a:solidFill>
                  <a:srgbClr val="0070C0"/>
                </a:solidFill>
                <a:latin typeface="Arial" pitchFamily="34" charset="0"/>
                <a:cs typeface="Arial" pitchFamily="34" charset="0"/>
              </a:rPr>
              <a:t> </a:t>
            </a:r>
            <a:r>
              <a:rPr lang="en-US" sz="3000" b="1" dirty="0" err="1">
                <a:solidFill>
                  <a:srgbClr val="0070C0"/>
                </a:solidFill>
                <a:latin typeface="Arial" pitchFamily="34" charset="0"/>
                <a:cs typeface="Arial" pitchFamily="34" charset="0"/>
              </a:rPr>
              <a:t>cháy</a:t>
            </a:r>
            <a:endParaRPr lang="en-US" sz="3000" b="1" dirty="0">
              <a:solidFill>
                <a:srgbClr val="0070C0"/>
              </a:solidFill>
              <a:latin typeface="Arial" pitchFamily="34" charset="0"/>
              <a:cs typeface="Arial" pitchFamily="34" charset="0"/>
            </a:endParaRPr>
          </a:p>
          <a:p>
            <a:pPr algn="just">
              <a:spcBef>
                <a:spcPts val="1800"/>
              </a:spcBef>
              <a:spcAft>
                <a:spcPts val="1800"/>
              </a:spcAft>
            </a:pPr>
            <a:r>
              <a:rPr lang="en-US" sz="3000" b="1" dirty="0">
                <a:solidFill>
                  <a:srgbClr val="0070C0"/>
                </a:solidFill>
                <a:latin typeface="Arial" pitchFamily="34" charset="0"/>
                <a:cs typeface="Arial" pitchFamily="34" charset="0"/>
              </a:rPr>
              <a:t>: </a:t>
            </a:r>
            <a:r>
              <a:rPr lang="en-US" sz="3000" b="1" dirty="0" err="1">
                <a:solidFill>
                  <a:srgbClr val="0070C0"/>
                </a:solidFill>
                <a:latin typeface="Arial" pitchFamily="34" charset="0"/>
                <a:cs typeface="Arial" pitchFamily="34" charset="0"/>
              </a:rPr>
              <a:t>thám</a:t>
            </a:r>
            <a:r>
              <a:rPr lang="en-US" sz="3000" b="1" dirty="0">
                <a:solidFill>
                  <a:srgbClr val="0070C0"/>
                </a:solidFill>
                <a:latin typeface="Arial" pitchFamily="34" charset="0"/>
                <a:cs typeface="Arial" pitchFamily="34" charset="0"/>
              </a:rPr>
              <a:t> </a:t>
            </a:r>
            <a:r>
              <a:rPr lang="en-US" sz="3000" b="1" dirty="0" err="1">
                <a:solidFill>
                  <a:srgbClr val="0070C0"/>
                </a:solidFill>
                <a:latin typeface="Arial" pitchFamily="34" charset="0"/>
                <a:cs typeface="Arial" pitchFamily="34" charset="0"/>
              </a:rPr>
              <a:t>hiểm</a:t>
            </a:r>
            <a:endParaRPr lang="en-US" sz="3000" b="1" dirty="0">
              <a:solidFill>
                <a:srgbClr val="0070C0"/>
              </a:solidFill>
              <a:latin typeface="Arial" pitchFamily="34" charset="0"/>
              <a:cs typeface="Arial" pitchFamily="34" charset="0"/>
            </a:endParaRPr>
          </a:p>
          <a:p>
            <a:pPr algn="just">
              <a:spcBef>
                <a:spcPts val="1800"/>
              </a:spcBef>
              <a:spcAft>
                <a:spcPts val="1800"/>
              </a:spcAft>
            </a:pPr>
            <a:r>
              <a:rPr lang="en-US" sz="3000" b="1" dirty="0">
                <a:solidFill>
                  <a:srgbClr val="0070C0"/>
                </a:solidFill>
                <a:latin typeface="Arial" pitchFamily="34" charset="0"/>
                <a:cs typeface="Arial" pitchFamily="34" charset="0"/>
              </a:rPr>
              <a:t>: </a:t>
            </a:r>
            <a:r>
              <a:rPr lang="en-US" sz="3000" b="1" dirty="0" err="1">
                <a:solidFill>
                  <a:srgbClr val="0070C0"/>
                </a:solidFill>
                <a:latin typeface="Arial" pitchFamily="34" charset="0"/>
                <a:cs typeface="Arial" pitchFamily="34" charset="0"/>
              </a:rPr>
              <a:t>trãi</a:t>
            </a:r>
            <a:r>
              <a:rPr lang="en-US" sz="3000" b="1" dirty="0">
                <a:solidFill>
                  <a:srgbClr val="0070C0"/>
                </a:solidFill>
                <a:latin typeface="Arial" pitchFamily="34" charset="0"/>
                <a:cs typeface="Arial" pitchFamily="34" charset="0"/>
              </a:rPr>
              <a:t> </a:t>
            </a:r>
            <a:r>
              <a:rPr lang="en-US" sz="3000" b="1" dirty="0" err="1">
                <a:solidFill>
                  <a:srgbClr val="0070C0"/>
                </a:solidFill>
                <a:latin typeface="Arial" pitchFamily="34" charset="0"/>
                <a:cs typeface="Arial" pitchFamily="34" charset="0"/>
              </a:rPr>
              <a:t>nghiệm</a:t>
            </a:r>
            <a:endParaRPr lang="en-US" sz="3000" b="1" spc="-210" dirty="0">
              <a:solidFill>
                <a:srgbClr val="0070C0"/>
              </a:solidFill>
              <a:latin typeface="Arial" pitchFamily="34" charset="0"/>
              <a:cs typeface="Arial" pitchFamily="34" charset="0"/>
            </a:endParaRPr>
          </a:p>
          <a:p>
            <a:pPr algn="just">
              <a:spcBef>
                <a:spcPts val="1800"/>
              </a:spcBef>
              <a:spcAft>
                <a:spcPts val="1800"/>
              </a:spcAft>
            </a:pPr>
            <a:r>
              <a:rPr lang="en-US" sz="3000" b="1" dirty="0">
                <a:solidFill>
                  <a:srgbClr val="0070C0"/>
                </a:solidFill>
                <a:latin typeface="Arial" pitchFamily="34" charset="0"/>
                <a:cs typeface="Arial" pitchFamily="34" charset="0"/>
              </a:rPr>
              <a:t>: </a:t>
            </a:r>
            <a:r>
              <a:rPr lang="en-US" sz="3000" b="1" dirty="0" err="1">
                <a:solidFill>
                  <a:srgbClr val="0070C0"/>
                </a:solidFill>
                <a:latin typeface="Arial" pitchFamily="34" charset="0"/>
                <a:cs typeface="Arial" pitchFamily="34" charset="0"/>
              </a:rPr>
              <a:t>tham</a:t>
            </a:r>
            <a:r>
              <a:rPr lang="en-US" sz="3000" b="1" dirty="0">
                <a:solidFill>
                  <a:srgbClr val="0070C0"/>
                </a:solidFill>
                <a:latin typeface="Arial" pitchFamily="34" charset="0"/>
                <a:cs typeface="Arial" pitchFamily="34" charset="0"/>
              </a:rPr>
              <a:t> </a:t>
            </a:r>
            <a:r>
              <a:rPr lang="en-US" sz="3000" b="1" dirty="0" err="1">
                <a:solidFill>
                  <a:srgbClr val="0070C0"/>
                </a:solidFill>
                <a:latin typeface="Arial" pitchFamily="34" charset="0"/>
                <a:cs typeface="Arial" pitchFamily="34" charset="0"/>
              </a:rPr>
              <a:t>gia</a:t>
            </a:r>
            <a:endParaRPr lang="en-US" sz="3000" b="1" dirty="0">
              <a:solidFill>
                <a:srgbClr val="0070C0"/>
              </a:solidFill>
              <a:latin typeface="Arial" pitchFamily="34" charset="0"/>
              <a:cs typeface="Arial" pitchFamily="34" charset="0"/>
            </a:endParaRPr>
          </a:p>
          <a:p>
            <a:pPr algn="just">
              <a:spcBef>
                <a:spcPts val="1800"/>
              </a:spcBef>
              <a:spcAft>
                <a:spcPts val="1800"/>
              </a:spcAft>
            </a:pPr>
            <a:r>
              <a:rPr lang="en-US" sz="3000" b="1" dirty="0">
                <a:solidFill>
                  <a:srgbClr val="0070C0"/>
                </a:solidFill>
                <a:latin typeface="Arial" pitchFamily="34" charset="0"/>
                <a:cs typeface="Arial" pitchFamily="34" charset="0"/>
              </a:rPr>
              <a:t>: </a:t>
            </a:r>
            <a:r>
              <a:rPr lang="en-US" sz="3000" b="1" dirty="0" err="1">
                <a:solidFill>
                  <a:srgbClr val="0070C0"/>
                </a:solidFill>
                <a:latin typeface="Arial" pitchFamily="34" charset="0"/>
                <a:cs typeface="Arial" pitchFamily="34" charset="0"/>
              </a:rPr>
              <a:t>tuyên</a:t>
            </a:r>
            <a:r>
              <a:rPr lang="en-US" sz="3000" b="1" dirty="0">
                <a:solidFill>
                  <a:srgbClr val="0070C0"/>
                </a:solidFill>
                <a:latin typeface="Arial" pitchFamily="34" charset="0"/>
                <a:cs typeface="Arial" pitchFamily="34" charset="0"/>
              </a:rPr>
              <a:t> </a:t>
            </a:r>
            <a:r>
              <a:rPr lang="en-US" sz="3000" b="1" dirty="0" err="1">
                <a:solidFill>
                  <a:srgbClr val="0070C0"/>
                </a:solidFill>
                <a:latin typeface="Arial" pitchFamily="34" charset="0"/>
                <a:cs typeface="Arial" pitchFamily="34" charset="0"/>
              </a:rPr>
              <a:t>bố</a:t>
            </a:r>
            <a:endParaRPr lang="en-US" sz="30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64659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left)">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left)">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wipe(left)">
                                      <p:cBhvr>
                                        <p:cTn id="52" dur="500"/>
                                        <p:tgtEl>
                                          <p:spTgt spid="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wipe(left)">
                                      <p:cBhvr>
                                        <p:cTn id="57" dur="500"/>
                                        <p:tgtEl>
                                          <p:spTgt spid="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Effect transition="in" filter="wipe(left)">
                                      <p:cBhvr>
                                        <p:cTn id="6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5128"/>
            <a:ext cx="4968552" cy="669414"/>
          </a:xfrm>
          <a:prstGeom prst="rect">
            <a:avLst/>
          </a:prstGeom>
        </p:spPr>
        <p:txBody>
          <a:bodyPr wrap="square">
            <a:spAutoFit/>
          </a:bodyPr>
          <a:lstStyle/>
          <a:p>
            <a:pPr algn="just">
              <a:lnSpc>
                <a:spcPts val="4500"/>
              </a:lnSpc>
              <a:spcBef>
                <a:spcPts val="1800"/>
              </a:spcBef>
              <a:spcAft>
                <a:spcPts val="1800"/>
              </a:spcAft>
            </a:pPr>
            <a:r>
              <a:rPr lang="en-US" sz="3600" b="1" dirty="0">
                <a:ln>
                  <a:solidFill>
                    <a:srgbClr val="FF0000"/>
                  </a:solidFill>
                </a:ln>
                <a:solidFill>
                  <a:srgbClr val="FFFF00"/>
                </a:solidFill>
                <a:latin typeface="Arial" pitchFamily="34" charset="0"/>
                <a:cs typeface="Arial" pitchFamily="34" charset="0"/>
              </a:rPr>
              <a:t>Checking vocabulary:</a:t>
            </a:r>
          </a:p>
        </p:txBody>
      </p:sp>
      <p:sp>
        <p:nvSpPr>
          <p:cNvPr id="6" name="Rectangle 5"/>
          <p:cNvSpPr/>
          <p:nvPr/>
        </p:nvSpPr>
        <p:spPr>
          <a:xfrm>
            <a:off x="1071418" y="1019781"/>
            <a:ext cx="5652120" cy="5170646"/>
          </a:xfrm>
          <a:prstGeom prst="rect">
            <a:avLst/>
          </a:prstGeom>
        </p:spPr>
        <p:txBody>
          <a:bodyPr wrap="square">
            <a:spAutoFit/>
          </a:bodyPr>
          <a:lstStyle/>
          <a:p>
            <a:pPr marL="176213" indent="-176213" algn="just">
              <a:spcBef>
                <a:spcPts val="1800"/>
              </a:spcBef>
              <a:spcAft>
                <a:spcPts val="1800"/>
              </a:spcAft>
              <a:buFontTx/>
              <a:buChar char="-"/>
            </a:pPr>
            <a:r>
              <a:rPr lang="en-US" sz="3000" b="1" dirty="0">
                <a:solidFill>
                  <a:srgbClr val="0070C0"/>
                </a:solidFill>
                <a:latin typeface="Arial" panose="020B0604020202020204" pitchFamily="34" charset="0"/>
                <a:cs typeface="Arial" panose="020B0604020202020204" pitchFamily="34" charset="0"/>
              </a:rPr>
              <a:t>haunted /ˈ</a:t>
            </a:r>
            <a:r>
              <a:rPr lang="en-US" sz="3000" b="1" dirty="0" err="1">
                <a:solidFill>
                  <a:srgbClr val="0070C0"/>
                </a:solidFill>
                <a:latin typeface="Arial" pitchFamily="34" charset="0"/>
                <a:cs typeface="Arial" pitchFamily="34" charset="0"/>
              </a:rPr>
              <a:t>hɔːntɪd</a:t>
            </a:r>
            <a:r>
              <a:rPr lang="en-US" sz="3000" b="1" spc="-100" dirty="0">
                <a:solidFill>
                  <a:srgbClr val="0070C0"/>
                </a:solidFill>
                <a:latin typeface="Arial" pitchFamily="34" charset="0"/>
                <a:cs typeface="Arial" pitchFamily="34" charset="0"/>
              </a:rPr>
              <a:t>/ (a)</a:t>
            </a:r>
          </a:p>
          <a:p>
            <a:pPr marL="176213" indent="-176213" algn="just">
              <a:spcBef>
                <a:spcPts val="1800"/>
              </a:spcBef>
              <a:spcAft>
                <a:spcPts val="1800"/>
              </a:spcAft>
              <a:buFontTx/>
              <a:buChar char="-"/>
            </a:pPr>
            <a:r>
              <a:rPr lang="en-US" sz="3000" b="1" dirty="0">
                <a:solidFill>
                  <a:srgbClr val="0070C0"/>
                </a:solidFill>
                <a:latin typeface="Arial" panose="020B0604020202020204" pitchFamily="34" charset="0"/>
                <a:cs typeface="Arial" panose="020B0604020202020204" pitchFamily="34" charset="0"/>
              </a:rPr>
              <a:t>fire brigade /ˈ</a:t>
            </a:r>
            <a:r>
              <a:rPr lang="en-US" sz="3000" b="1" dirty="0" err="1">
                <a:solidFill>
                  <a:srgbClr val="0070C0"/>
                </a:solidFill>
                <a:latin typeface="Arial" pitchFamily="34" charset="0"/>
                <a:cs typeface="Arial" pitchFamily="34" charset="0"/>
              </a:rPr>
              <a:t>faɪə</a:t>
            </a:r>
            <a:r>
              <a:rPr lang="en-US" sz="3000" b="1" dirty="0">
                <a:solidFill>
                  <a:srgbClr val="0070C0"/>
                </a:solidFill>
                <a:latin typeface="Arial" pitchFamily="34" charset="0"/>
                <a:cs typeface="Arial" pitchFamily="34" charset="0"/>
              </a:rPr>
              <a:t> </a:t>
            </a:r>
            <a:r>
              <a:rPr lang="en-US" sz="3000" b="1" dirty="0" err="1">
                <a:solidFill>
                  <a:srgbClr val="0070C0"/>
                </a:solidFill>
                <a:latin typeface="Arial" pitchFamily="34" charset="0"/>
                <a:cs typeface="Arial" pitchFamily="34" charset="0"/>
              </a:rPr>
              <a:t>brɪɡeɪd</a:t>
            </a:r>
            <a:r>
              <a:rPr lang="en-US" sz="3000" b="1" spc="-100" dirty="0">
                <a:solidFill>
                  <a:srgbClr val="0070C0"/>
                </a:solidFill>
                <a:latin typeface="Arial" pitchFamily="34" charset="0"/>
                <a:cs typeface="Arial" pitchFamily="34" charset="0"/>
              </a:rPr>
              <a:t>/ (n)</a:t>
            </a:r>
          </a:p>
          <a:p>
            <a:pPr marL="176213" indent="-176213" algn="just">
              <a:spcBef>
                <a:spcPts val="1800"/>
              </a:spcBef>
              <a:spcAft>
                <a:spcPts val="1800"/>
              </a:spcAft>
              <a:buFontTx/>
              <a:buChar char="-"/>
            </a:pPr>
            <a:r>
              <a:rPr lang="en-US" sz="3000" b="1" dirty="0">
                <a:solidFill>
                  <a:srgbClr val="0070C0"/>
                </a:solidFill>
                <a:latin typeface="Arial" pitchFamily="34" charset="0"/>
                <a:cs typeface="Arial" pitchFamily="34" charset="0"/>
              </a:rPr>
              <a:t>explore /</a:t>
            </a:r>
            <a:r>
              <a:rPr lang="en-US" sz="3000" b="1" dirty="0" err="1">
                <a:solidFill>
                  <a:srgbClr val="0070C0"/>
                </a:solidFill>
                <a:latin typeface="Arial" pitchFamily="34" charset="0"/>
                <a:cs typeface="Arial" pitchFamily="34" charset="0"/>
              </a:rPr>
              <a:t>ɪkˈsplɔ</a:t>
            </a:r>
            <a:r>
              <a:rPr lang="en-US" sz="3000" b="1" dirty="0">
                <a:solidFill>
                  <a:srgbClr val="0070C0"/>
                </a:solidFill>
                <a:latin typeface="Arial" pitchFamily="34" charset="0"/>
                <a:cs typeface="Arial" pitchFamily="34" charset="0"/>
              </a:rPr>
              <a:t>ː(r)/ (v)</a:t>
            </a:r>
          </a:p>
          <a:p>
            <a:pPr marL="176213" indent="-176213" algn="just">
              <a:spcBef>
                <a:spcPts val="1800"/>
              </a:spcBef>
              <a:spcAft>
                <a:spcPts val="1800"/>
              </a:spcAft>
              <a:buFontTx/>
              <a:buChar char="-"/>
            </a:pPr>
            <a:r>
              <a:rPr lang="en-US" sz="3000" b="1" dirty="0">
                <a:solidFill>
                  <a:srgbClr val="0070C0"/>
                </a:solidFill>
                <a:latin typeface="Arial" pitchFamily="34" charset="0"/>
                <a:cs typeface="Arial" pitchFamily="34" charset="0"/>
              </a:rPr>
              <a:t>experience</a:t>
            </a:r>
            <a:r>
              <a:rPr lang="en-US" sz="3000" b="1" spc="-140" dirty="0">
                <a:solidFill>
                  <a:srgbClr val="0070C0"/>
                </a:solidFill>
                <a:latin typeface="Arial" pitchFamily="34" charset="0"/>
                <a:cs typeface="Arial" pitchFamily="34" charset="0"/>
              </a:rPr>
              <a:t> /</a:t>
            </a:r>
            <a:r>
              <a:rPr lang="en-US" sz="3000" b="1" dirty="0" err="1">
                <a:solidFill>
                  <a:srgbClr val="0070C0"/>
                </a:solidFill>
                <a:latin typeface="Arial" pitchFamily="34" charset="0"/>
                <a:cs typeface="Arial" pitchFamily="34" charset="0"/>
              </a:rPr>
              <a:t>ɪkˈspɪəriəns</a:t>
            </a:r>
            <a:r>
              <a:rPr lang="en-US" sz="3000" b="1" spc="-140" dirty="0">
                <a:solidFill>
                  <a:srgbClr val="0070C0"/>
                </a:solidFill>
                <a:latin typeface="Arial" pitchFamily="34" charset="0"/>
                <a:cs typeface="Arial" pitchFamily="34" charset="0"/>
              </a:rPr>
              <a:t>/ (v)</a:t>
            </a:r>
          </a:p>
          <a:p>
            <a:pPr marL="176213" indent="-176213" algn="just">
              <a:spcBef>
                <a:spcPts val="1800"/>
              </a:spcBef>
              <a:spcAft>
                <a:spcPts val="1800"/>
              </a:spcAft>
              <a:buFontTx/>
              <a:buChar char="-"/>
            </a:pPr>
            <a:r>
              <a:rPr lang="en-US" sz="3000" b="1" dirty="0">
                <a:solidFill>
                  <a:srgbClr val="0070C0"/>
                </a:solidFill>
                <a:latin typeface="Arial" panose="020B0604020202020204" pitchFamily="34" charset="0"/>
                <a:cs typeface="Arial" panose="020B0604020202020204" pitchFamily="34" charset="0"/>
              </a:rPr>
              <a:t>participate</a:t>
            </a:r>
            <a:r>
              <a:rPr lang="en-US" sz="3000" b="1" spc="-240" dirty="0">
                <a:solidFill>
                  <a:srgbClr val="0070C0"/>
                </a:solidFill>
                <a:latin typeface="Arial" pitchFamily="34" charset="0"/>
                <a:cs typeface="Arial" pitchFamily="34" charset="0"/>
              </a:rPr>
              <a:t> </a:t>
            </a:r>
            <a:r>
              <a:rPr lang="en-US" sz="3000" b="1" dirty="0">
                <a:solidFill>
                  <a:srgbClr val="0070C0"/>
                </a:solidFill>
                <a:latin typeface="Arial" pitchFamily="34" charset="0"/>
                <a:cs typeface="Arial" pitchFamily="34" charset="0"/>
              </a:rPr>
              <a:t>/</a:t>
            </a:r>
            <a:r>
              <a:rPr lang="en-US" sz="3000" b="1" dirty="0" err="1">
                <a:solidFill>
                  <a:srgbClr val="0070C0"/>
                </a:solidFill>
                <a:latin typeface="Arial" pitchFamily="34" charset="0"/>
                <a:cs typeface="Arial" pitchFamily="34" charset="0"/>
              </a:rPr>
              <a:t>pɑ</a:t>
            </a:r>
            <a:r>
              <a:rPr lang="en-US" sz="3000" b="1" dirty="0">
                <a:solidFill>
                  <a:srgbClr val="0070C0"/>
                </a:solidFill>
                <a:latin typeface="Arial" pitchFamily="34" charset="0"/>
                <a:cs typeface="Arial" pitchFamily="34" charset="0"/>
              </a:rPr>
              <a:t>ːˈ</a:t>
            </a:r>
            <a:r>
              <a:rPr lang="en-US" sz="3000" b="1" dirty="0" err="1">
                <a:solidFill>
                  <a:srgbClr val="0070C0"/>
                </a:solidFill>
                <a:latin typeface="Arial" pitchFamily="34" charset="0"/>
                <a:cs typeface="Arial" pitchFamily="34" charset="0"/>
              </a:rPr>
              <a:t>tɪsɪpeɪt</a:t>
            </a:r>
            <a:r>
              <a:rPr lang="en-US" sz="3000" b="1" spc="-240" dirty="0">
                <a:solidFill>
                  <a:srgbClr val="0070C0"/>
                </a:solidFill>
                <a:latin typeface="Arial" pitchFamily="34" charset="0"/>
                <a:cs typeface="Arial" pitchFamily="34" charset="0"/>
              </a:rPr>
              <a:t>/ (v)</a:t>
            </a:r>
          </a:p>
          <a:p>
            <a:pPr marL="176213" indent="-176213" algn="just">
              <a:spcBef>
                <a:spcPts val="1800"/>
              </a:spcBef>
              <a:spcAft>
                <a:spcPts val="1800"/>
              </a:spcAft>
              <a:buFontTx/>
              <a:buChar char="-"/>
            </a:pPr>
            <a:r>
              <a:rPr lang="en-US" sz="3000" b="1" dirty="0">
                <a:solidFill>
                  <a:srgbClr val="0070C0"/>
                </a:solidFill>
                <a:latin typeface="Arial" pitchFamily="34" charset="0"/>
                <a:cs typeface="Arial" pitchFamily="34" charset="0"/>
              </a:rPr>
              <a:t>claim /</a:t>
            </a:r>
            <a:r>
              <a:rPr lang="en-US" sz="3000" b="1" dirty="0" err="1">
                <a:solidFill>
                  <a:srgbClr val="0070C0"/>
                </a:solidFill>
                <a:latin typeface="Arial" pitchFamily="34" charset="0"/>
                <a:cs typeface="Arial" pitchFamily="34" charset="0"/>
              </a:rPr>
              <a:t>kleɪm</a:t>
            </a:r>
            <a:r>
              <a:rPr lang="en-US" sz="3000" b="1" dirty="0">
                <a:solidFill>
                  <a:srgbClr val="0070C0"/>
                </a:solidFill>
                <a:latin typeface="Arial" pitchFamily="34" charset="0"/>
                <a:cs typeface="Arial" pitchFamily="34" charset="0"/>
              </a:rPr>
              <a:t>/ (v)</a:t>
            </a:r>
          </a:p>
        </p:txBody>
      </p:sp>
      <p:sp>
        <p:nvSpPr>
          <p:cNvPr id="7" name="Rectangle 6"/>
          <p:cNvSpPr/>
          <p:nvPr/>
        </p:nvSpPr>
        <p:spPr>
          <a:xfrm>
            <a:off x="7013631" y="1019781"/>
            <a:ext cx="3168352" cy="5355312"/>
          </a:xfrm>
          <a:prstGeom prst="rect">
            <a:avLst/>
          </a:prstGeom>
        </p:spPr>
        <p:txBody>
          <a:bodyPr wrap="square">
            <a:spAutoFit/>
          </a:bodyPr>
          <a:lstStyle/>
          <a:p>
            <a:pPr algn="just">
              <a:spcBef>
                <a:spcPts val="1800"/>
              </a:spcBef>
              <a:spcAft>
                <a:spcPts val="1800"/>
              </a:spcAft>
            </a:pP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bị</a:t>
            </a:r>
            <a:r>
              <a:rPr lang="en-US" sz="3000" b="1" dirty="0">
                <a:solidFill>
                  <a:srgbClr val="002060"/>
                </a:solidFill>
                <a:latin typeface="Arial" pitchFamily="34" charset="0"/>
                <a:cs typeface="Arial" pitchFamily="34" charset="0"/>
              </a:rPr>
              <a:t> (ma) </a:t>
            </a:r>
            <a:r>
              <a:rPr lang="en-US" sz="3000" b="1" dirty="0" err="1">
                <a:solidFill>
                  <a:srgbClr val="002060"/>
                </a:solidFill>
                <a:latin typeface="Arial" pitchFamily="34" charset="0"/>
                <a:cs typeface="Arial" pitchFamily="34" charset="0"/>
              </a:rPr>
              <a:t>ám</a:t>
            </a:r>
            <a:endParaRPr lang="en-US" sz="3000" b="1" dirty="0">
              <a:solidFill>
                <a:srgbClr val="002060"/>
              </a:solidFill>
              <a:latin typeface="Arial" pitchFamily="34" charset="0"/>
              <a:cs typeface="Arial" pitchFamily="34" charset="0"/>
            </a:endParaRPr>
          </a:p>
          <a:p>
            <a:pPr algn="just">
              <a:spcBef>
                <a:spcPts val="1800"/>
              </a:spcBef>
              <a:spcAft>
                <a:spcPts val="1800"/>
              </a:spcAft>
            </a:pP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đội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chữa</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cháy</a:t>
            </a:r>
            <a:endParaRPr lang="en-US" sz="3000" b="1" dirty="0">
              <a:solidFill>
                <a:srgbClr val="002060"/>
              </a:solidFill>
              <a:latin typeface="Arial" pitchFamily="34" charset="0"/>
              <a:cs typeface="Arial" pitchFamily="34" charset="0"/>
            </a:endParaRPr>
          </a:p>
          <a:p>
            <a:pPr algn="just">
              <a:spcBef>
                <a:spcPts val="1800"/>
              </a:spcBef>
              <a:spcAft>
                <a:spcPts val="1800"/>
              </a:spcAft>
            </a:pP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thám</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hiểm</a:t>
            </a:r>
            <a:endParaRPr lang="en-US" sz="3000" b="1" dirty="0">
              <a:solidFill>
                <a:srgbClr val="002060"/>
              </a:solidFill>
              <a:latin typeface="Arial" pitchFamily="34" charset="0"/>
              <a:cs typeface="Arial" pitchFamily="34" charset="0"/>
            </a:endParaRPr>
          </a:p>
          <a:p>
            <a:pPr algn="just">
              <a:spcBef>
                <a:spcPts val="1800"/>
              </a:spcBef>
              <a:spcAft>
                <a:spcPts val="1800"/>
              </a:spcAft>
            </a:pP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trãi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nghiệm</a:t>
            </a:r>
            <a:endParaRPr lang="en-US" sz="3000" b="1" spc="-210" dirty="0">
              <a:solidFill>
                <a:srgbClr val="002060"/>
              </a:solidFill>
              <a:latin typeface="Arial" pitchFamily="34" charset="0"/>
              <a:cs typeface="Arial" pitchFamily="34" charset="0"/>
            </a:endParaRPr>
          </a:p>
          <a:p>
            <a:pPr algn="just">
              <a:spcBef>
                <a:spcPts val="1800"/>
              </a:spcBef>
              <a:spcAft>
                <a:spcPts val="1800"/>
              </a:spcAft>
            </a:pP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tham</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gia</a:t>
            </a:r>
            <a:endParaRPr lang="en-US" sz="3000" b="1" dirty="0">
              <a:solidFill>
                <a:srgbClr val="002060"/>
              </a:solidFill>
              <a:latin typeface="Arial" pitchFamily="34" charset="0"/>
              <a:cs typeface="Arial" pitchFamily="34" charset="0"/>
            </a:endParaRPr>
          </a:p>
          <a:p>
            <a:pPr algn="just">
              <a:spcBef>
                <a:spcPts val="1800"/>
              </a:spcBef>
              <a:spcAft>
                <a:spcPts val="1800"/>
              </a:spcAft>
            </a:pP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tuyên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bố</a:t>
            </a:r>
            <a:endParaRPr lang="en-US" sz="3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71747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6">
                                            <p:txEl>
                                              <p:pRg st="0" end="0"/>
                                            </p:txEl>
                                          </p:spTgt>
                                        </p:tgtEl>
                                      </p:cBhvr>
                                    </p:animEffect>
                                    <p:set>
                                      <p:cBhvr>
                                        <p:cTn id="7"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500"/>
                                        <p:tgtEl>
                                          <p:spTgt spid="6">
                                            <p:txEl>
                                              <p:pRg st="1" end="1"/>
                                            </p:txEl>
                                          </p:spTgt>
                                        </p:tgtEl>
                                      </p:cBhvr>
                                    </p:animEffect>
                                    <p:set>
                                      <p:cBhvr>
                                        <p:cTn id="12" dur="1" fill="hold">
                                          <p:stCondLst>
                                            <p:cond delay="499"/>
                                          </p:stCondLst>
                                        </p:cTn>
                                        <p:tgtEl>
                                          <p:spTgt spid="6">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nodeType="clickEffect">
                                  <p:stCondLst>
                                    <p:cond delay="0"/>
                                  </p:stCondLst>
                                  <p:childTnLst>
                                    <p:animEffect transition="out" filter="wipe(right)">
                                      <p:cBhvr>
                                        <p:cTn id="16" dur="500"/>
                                        <p:tgtEl>
                                          <p:spTgt spid="6">
                                            <p:txEl>
                                              <p:pRg st="2" end="2"/>
                                            </p:txEl>
                                          </p:spTgt>
                                        </p:tgtEl>
                                      </p:cBhvr>
                                    </p:animEffect>
                                    <p:set>
                                      <p:cBhvr>
                                        <p:cTn id="17" dur="1" fill="hold">
                                          <p:stCondLst>
                                            <p:cond delay="499"/>
                                          </p:stCondLst>
                                        </p:cTn>
                                        <p:tgtEl>
                                          <p:spTgt spid="6">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nodeType="clickEffect">
                                  <p:stCondLst>
                                    <p:cond delay="0"/>
                                  </p:stCondLst>
                                  <p:childTnLst>
                                    <p:animEffect transition="out" filter="wipe(right)">
                                      <p:cBhvr>
                                        <p:cTn id="21" dur="500"/>
                                        <p:tgtEl>
                                          <p:spTgt spid="6">
                                            <p:txEl>
                                              <p:pRg st="3" end="3"/>
                                            </p:txEl>
                                          </p:spTgt>
                                        </p:tgtEl>
                                      </p:cBhvr>
                                    </p:animEffect>
                                    <p:set>
                                      <p:cBhvr>
                                        <p:cTn id="22" dur="1" fill="hold">
                                          <p:stCondLst>
                                            <p:cond delay="499"/>
                                          </p:stCondLst>
                                        </p:cTn>
                                        <p:tgtEl>
                                          <p:spTgt spid="6">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nodeType="clickEffect">
                                  <p:stCondLst>
                                    <p:cond delay="0"/>
                                  </p:stCondLst>
                                  <p:childTnLst>
                                    <p:animEffect transition="out" filter="wipe(right)">
                                      <p:cBhvr>
                                        <p:cTn id="26" dur="500"/>
                                        <p:tgtEl>
                                          <p:spTgt spid="6">
                                            <p:txEl>
                                              <p:pRg st="4" end="4"/>
                                            </p:txEl>
                                          </p:spTgt>
                                        </p:tgtEl>
                                      </p:cBhvr>
                                    </p:animEffect>
                                    <p:set>
                                      <p:cBhvr>
                                        <p:cTn id="27" dur="1" fill="hold">
                                          <p:stCondLst>
                                            <p:cond delay="499"/>
                                          </p:stCondLst>
                                        </p:cTn>
                                        <p:tgtEl>
                                          <p:spTgt spid="6">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2" fill="hold" nodeType="clickEffect">
                                  <p:stCondLst>
                                    <p:cond delay="0"/>
                                  </p:stCondLst>
                                  <p:childTnLst>
                                    <p:animEffect transition="out" filter="wipe(right)">
                                      <p:cBhvr>
                                        <p:cTn id="31" dur="500"/>
                                        <p:tgtEl>
                                          <p:spTgt spid="6">
                                            <p:txEl>
                                              <p:pRg st="5" end="5"/>
                                            </p:txEl>
                                          </p:spTgt>
                                        </p:tgtEl>
                                      </p:cBhvr>
                                    </p:animEffect>
                                    <p:set>
                                      <p:cBhvr>
                                        <p:cTn id="32" dur="1" fill="hold">
                                          <p:stCondLst>
                                            <p:cond delay="499"/>
                                          </p:stCondLst>
                                        </p:cTn>
                                        <p:tgtEl>
                                          <p:spTgt spid="6">
                                            <p:txEl>
                                              <p:pRg st="5" end="5"/>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left)">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wipe(left)">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wipe(left)">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wipe(left)">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wipe(left)">
                                      <p:cBhvr>
                                        <p:cTn id="6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8275" y="29876"/>
            <a:ext cx="9119725" cy="553998"/>
          </a:xfrm>
          <a:prstGeom prst="rect">
            <a:avLst/>
          </a:prstGeom>
        </p:spPr>
        <p:txBody>
          <a:bodyPr wrap="square">
            <a:spAutoFit/>
          </a:bodyPr>
          <a:lstStyle/>
          <a:p>
            <a:pPr marL="442913" indent="-442913" algn="just"/>
            <a:r>
              <a:rPr lang="en-US" sz="3000" b="1" spc="-30" dirty="0">
                <a:solidFill>
                  <a:srgbClr val="FF0000"/>
                </a:solidFill>
                <a:latin typeface="Arial" panose="020B0604020202020204" pitchFamily="34" charset="0"/>
                <a:cs typeface="Arial" pitchFamily="34" charset="0"/>
              </a:rPr>
              <a:t>1. Discuss the questions. Then read the passage.</a:t>
            </a:r>
          </a:p>
        </p:txBody>
      </p:sp>
      <p:sp>
        <p:nvSpPr>
          <p:cNvPr id="2" name="Rectangle 1"/>
          <p:cNvSpPr/>
          <p:nvPr/>
        </p:nvSpPr>
        <p:spPr>
          <a:xfrm>
            <a:off x="1524000" y="836713"/>
            <a:ext cx="8964489" cy="5847755"/>
          </a:xfrm>
          <a:prstGeom prst="rect">
            <a:avLst/>
          </a:prstGeom>
        </p:spPr>
        <p:txBody>
          <a:bodyPr wrap="square">
            <a:spAutoFit/>
          </a:bodyPr>
          <a:lstStyle/>
          <a:p>
            <a:pPr>
              <a:spcBef>
                <a:spcPts val="1800"/>
              </a:spcBef>
              <a:spcAft>
                <a:spcPts val="1800"/>
              </a:spcAft>
            </a:pPr>
            <a:r>
              <a:rPr lang="en-US" sz="3000" b="1" dirty="0">
                <a:solidFill>
                  <a:srgbClr val="0070C0"/>
                </a:solidFill>
                <a:latin typeface="Arial" panose="020B0604020202020204" pitchFamily="34" charset="0"/>
                <a:cs typeface="Arial" panose="020B0604020202020204" pitchFamily="34" charset="0"/>
              </a:rPr>
              <a:t>1. Where is Scotland?</a:t>
            </a:r>
          </a:p>
          <a:p>
            <a:pPr indent="442913">
              <a:spcBef>
                <a:spcPts val="1800"/>
              </a:spcBef>
              <a:spcAft>
                <a:spcPts val="1800"/>
              </a:spcAft>
            </a:pPr>
            <a:r>
              <a:rPr lang="en-US" sz="3200" b="1" dirty="0">
                <a:solidFill>
                  <a:srgbClr val="0070C0"/>
                </a:solidFill>
                <a:latin typeface="Arial" panose="020B0604020202020204" pitchFamily="34" charset="0"/>
                <a:cs typeface="Arial" panose="020B0604020202020204" pitchFamily="34" charset="0"/>
              </a:rPr>
              <a:t>It’s in the north of Great Britain.</a:t>
            </a:r>
            <a:r>
              <a:rPr lang="en-US" sz="3200" dirty="0">
                <a:solidFill>
                  <a:srgbClr val="0070C0"/>
                </a:solidFill>
                <a:latin typeface="Calibri"/>
              </a:rPr>
              <a:t>. </a:t>
            </a:r>
          </a:p>
          <a:p>
            <a:pPr>
              <a:spcBef>
                <a:spcPts val="1800"/>
              </a:spcBef>
              <a:spcAft>
                <a:spcPts val="1800"/>
              </a:spcAft>
            </a:pPr>
            <a:r>
              <a:rPr lang="en-US" sz="3000" b="1" dirty="0">
                <a:solidFill>
                  <a:srgbClr val="0070C0"/>
                </a:solidFill>
                <a:latin typeface="Arial" panose="020B0604020202020204" pitchFamily="34" charset="0"/>
                <a:cs typeface="Arial" panose="020B0604020202020204" pitchFamily="34" charset="0"/>
              </a:rPr>
              <a:t>2. What is this land famous for?</a:t>
            </a:r>
          </a:p>
          <a:p>
            <a:pPr marL="442913" algn="just">
              <a:spcBef>
                <a:spcPts val="1800"/>
              </a:spcBef>
              <a:spcAft>
                <a:spcPts val="1800"/>
              </a:spcAft>
            </a:pPr>
            <a:r>
              <a:rPr lang="en-US" sz="3200" b="1" dirty="0">
                <a:solidFill>
                  <a:srgbClr val="0070C0"/>
                </a:solidFill>
                <a:latin typeface="Arial" panose="020B0604020202020204" pitchFamily="34" charset="0"/>
                <a:cs typeface="Arial" panose="020B0604020202020204" pitchFamily="34" charset="0"/>
              </a:rPr>
              <a:t>Any or all of the following: It’s famous for its rich and unique culture as well as its amazing natural beauty, its historic castles, its traditional festivals, and its whisky. It is also famous for various inventions. </a:t>
            </a:r>
            <a:endParaRPr lang="en-US" sz="3000" b="1" dirty="0">
              <a:solidFill>
                <a:srgbClr val="0070C0"/>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744" y="559246"/>
            <a:ext cx="5946601" cy="6211877"/>
          </a:xfrm>
          <a:prstGeom prst="rect">
            <a:avLst/>
          </a:prstGeom>
          <a:noFill/>
          <a:ln w="38100">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92239" y="670752"/>
            <a:ext cx="9129296" cy="618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descr="Káº¿t quáº£ hÃ¬nh áº£nh cho what is scotland famous fo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12502" r="10812"/>
          <a:stretch/>
        </p:blipFill>
        <p:spPr bwMode="auto">
          <a:xfrm>
            <a:off x="2909900" y="769578"/>
            <a:ext cx="6192688" cy="6044983"/>
          </a:xfrm>
          <a:prstGeom prst="rect">
            <a:avLst/>
          </a:prstGeom>
          <a:noFill/>
          <a:ln w="38100">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89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childTnLst>
                                    <p:anim calcmode="lin" valueType="num">
                                      <p:cBhvr>
                                        <p:cTn id="11" dur="1000"/>
                                        <p:tgtEl>
                                          <p:spTgt spid="3074"/>
                                        </p:tgtEl>
                                        <p:attrNameLst>
                                          <p:attrName>ppt_w</p:attrName>
                                        </p:attrNameLst>
                                      </p:cBhvr>
                                      <p:tavLst>
                                        <p:tav tm="0">
                                          <p:val>
                                            <p:strVal val="ppt_w"/>
                                          </p:val>
                                        </p:tav>
                                        <p:tav tm="100000">
                                          <p:val>
                                            <p:fltVal val="0"/>
                                          </p:val>
                                        </p:tav>
                                      </p:tavLst>
                                    </p:anim>
                                    <p:anim calcmode="lin" valueType="num">
                                      <p:cBhvr>
                                        <p:cTn id="12" dur="1000"/>
                                        <p:tgtEl>
                                          <p:spTgt spid="3074"/>
                                        </p:tgtEl>
                                        <p:attrNameLst>
                                          <p:attrName>ppt_h</p:attrName>
                                        </p:attrNameLst>
                                      </p:cBhvr>
                                      <p:tavLst>
                                        <p:tav tm="0">
                                          <p:val>
                                            <p:strVal val="ppt_h"/>
                                          </p:val>
                                        </p:tav>
                                        <p:tav tm="100000">
                                          <p:val>
                                            <p:fltVal val="0"/>
                                          </p:val>
                                        </p:tav>
                                      </p:tavLst>
                                    </p:anim>
                                    <p:anim calcmode="lin" valueType="num">
                                      <p:cBhvr>
                                        <p:cTn id="13" dur="1000"/>
                                        <p:tgtEl>
                                          <p:spTgt spid="3074"/>
                                        </p:tgtEl>
                                        <p:attrNameLst>
                                          <p:attrName>style.rotation</p:attrName>
                                        </p:attrNameLst>
                                      </p:cBhvr>
                                      <p:tavLst>
                                        <p:tav tm="0">
                                          <p:val>
                                            <p:fltVal val="0"/>
                                          </p:val>
                                        </p:tav>
                                        <p:tav tm="100000">
                                          <p:val>
                                            <p:fltVal val="90"/>
                                          </p:val>
                                        </p:tav>
                                      </p:tavLst>
                                    </p:anim>
                                    <p:animEffect transition="out" filter="fade">
                                      <p:cBhvr>
                                        <p:cTn id="14" dur="1000"/>
                                        <p:tgtEl>
                                          <p:spTgt spid="3074"/>
                                        </p:tgtEl>
                                      </p:cBhvr>
                                    </p:animEffect>
                                    <p:set>
                                      <p:cBhvr>
                                        <p:cTn id="15" dur="1" fill="hold">
                                          <p:stCondLst>
                                            <p:cond delay="999"/>
                                          </p:stCondLst>
                                        </p:cTn>
                                        <p:tgtEl>
                                          <p:spTgt spid="307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8" fill="hold" nodeType="clickEffect">
                                  <p:stCondLst>
                                    <p:cond delay="0"/>
                                  </p:stCondLst>
                                  <p:childTnLst>
                                    <p:set>
                                      <p:cBhvr>
                                        <p:cTn id="24" dur="1" fill="hold">
                                          <p:stCondLst>
                                            <p:cond delay="0"/>
                                          </p:stCondLst>
                                        </p:cTn>
                                        <p:tgtEl>
                                          <p:spTgt spid="3078"/>
                                        </p:tgtEl>
                                        <p:attrNameLst>
                                          <p:attrName>style.visibility</p:attrName>
                                        </p:attrNameLst>
                                      </p:cBhvr>
                                      <p:to>
                                        <p:strVal val="visible"/>
                                      </p:to>
                                    </p:set>
                                    <p:animEffect transition="in" filter="wheel(8)">
                                      <p:cBhvr>
                                        <p:cTn id="25" dur="1000"/>
                                        <p:tgtEl>
                                          <p:spTgt spid="307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3078"/>
                                        </p:tgtEl>
                                        <p:attrNameLst>
                                          <p:attrName>ppt_w</p:attrName>
                                        </p:attrNameLst>
                                      </p:cBhvr>
                                      <p:tavLst>
                                        <p:tav tm="0">
                                          <p:val>
                                            <p:strVal val="ppt_w"/>
                                          </p:val>
                                        </p:tav>
                                        <p:tav tm="100000">
                                          <p:val>
                                            <p:fltVal val="0"/>
                                          </p:val>
                                        </p:tav>
                                      </p:tavLst>
                                    </p:anim>
                                    <p:anim calcmode="lin" valueType="num">
                                      <p:cBhvr>
                                        <p:cTn id="30" dur="500"/>
                                        <p:tgtEl>
                                          <p:spTgt spid="3078"/>
                                        </p:tgtEl>
                                        <p:attrNameLst>
                                          <p:attrName>ppt_h</p:attrName>
                                        </p:attrNameLst>
                                      </p:cBhvr>
                                      <p:tavLst>
                                        <p:tav tm="0">
                                          <p:val>
                                            <p:strVal val="ppt_h"/>
                                          </p:val>
                                        </p:tav>
                                        <p:tav tm="100000">
                                          <p:val>
                                            <p:fltVal val="0"/>
                                          </p:val>
                                        </p:tav>
                                      </p:tavLst>
                                    </p:anim>
                                    <p:animEffect transition="out" filter="fade">
                                      <p:cBhvr>
                                        <p:cTn id="31" dur="500"/>
                                        <p:tgtEl>
                                          <p:spTgt spid="3078"/>
                                        </p:tgtEl>
                                      </p:cBhvr>
                                    </p:animEffect>
                                    <p:set>
                                      <p:cBhvr>
                                        <p:cTn id="32" dur="1" fill="hold">
                                          <p:stCondLst>
                                            <p:cond delay="499"/>
                                          </p:stCondLst>
                                        </p:cTn>
                                        <p:tgtEl>
                                          <p:spTgt spid="307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3081"/>
                                        </p:tgtEl>
                                        <p:attrNameLst>
                                          <p:attrName>style.visibility</p:attrName>
                                        </p:attrNameLst>
                                      </p:cBhvr>
                                      <p:to>
                                        <p:strVal val="visible"/>
                                      </p:to>
                                    </p:set>
                                    <p:animEffect transition="in" filter="circle(out)">
                                      <p:cBhvr>
                                        <p:cTn id="37" dur="1000"/>
                                        <p:tgtEl>
                                          <p:spTgt spid="3081"/>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xit" presetSubtype="0" fill="hold" nodeType="clickEffect">
                                  <p:stCondLst>
                                    <p:cond delay="0"/>
                                  </p:stCondLst>
                                  <p:childTnLst>
                                    <p:anim calcmode="lin" valueType="num">
                                      <p:cBhvr>
                                        <p:cTn id="41" dur="1000"/>
                                        <p:tgtEl>
                                          <p:spTgt spid="3081"/>
                                        </p:tgtEl>
                                        <p:attrNameLst>
                                          <p:attrName>ppt_w</p:attrName>
                                        </p:attrNameLst>
                                      </p:cBhvr>
                                      <p:tavLst>
                                        <p:tav tm="0">
                                          <p:val>
                                            <p:strVal val="ppt_w"/>
                                          </p:val>
                                        </p:tav>
                                        <p:tav tm="100000">
                                          <p:val>
                                            <p:fltVal val="0"/>
                                          </p:val>
                                        </p:tav>
                                      </p:tavLst>
                                    </p:anim>
                                    <p:anim calcmode="lin" valueType="num">
                                      <p:cBhvr>
                                        <p:cTn id="42" dur="1000"/>
                                        <p:tgtEl>
                                          <p:spTgt spid="3081"/>
                                        </p:tgtEl>
                                        <p:attrNameLst>
                                          <p:attrName>ppt_h</p:attrName>
                                        </p:attrNameLst>
                                      </p:cBhvr>
                                      <p:tavLst>
                                        <p:tav tm="0">
                                          <p:val>
                                            <p:strVal val="ppt_h"/>
                                          </p:val>
                                        </p:tav>
                                        <p:tav tm="100000">
                                          <p:val>
                                            <p:fltVal val="0"/>
                                          </p:val>
                                        </p:tav>
                                      </p:tavLst>
                                    </p:anim>
                                    <p:anim calcmode="lin" valueType="num">
                                      <p:cBhvr>
                                        <p:cTn id="43" dur="1000"/>
                                        <p:tgtEl>
                                          <p:spTgt spid="3081"/>
                                        </p:tgtEl>
                                        <p:attrNameLst>
                                          <p:attrName>style.rotation</p:attrName>
                                        </p:attrNameLst>
                                      </p:cBhvr>
                                      <p:tavLst>
                                        <p:tav tm="0">
                                          <p:val>
                                            <p:fltVal val="0"/>
                                          </p:val>
                                        </p:tav>
                                        <p:tav tm="100000">
                                          <p:val>
                                            <p:fltVal val="90"/>
                                          </p:val>
                                        </p:tav>
                                      </p:tavLst>
                                    </p:anim>
                                    <p:animEffect transition="out" filter="fade">
                                      <p:cBhvr>
                                        <p:cTn id="44" dur="1000"/>
                                        <p:tgtEl>
                                          <p:spTgt spid="3081"/>
                                        </p:tgtEl>
                                      </p:cBhvr>
                                    </p:animEffect>
                                    <p:set>
                                      <p:cBhvr>
                                        <p:cTn id="45" dur="1" fill="hold">
                                          <p:stCondLst>
                                            <p:cond delay="999"/>
                                          </p:stCondLst>
                                        </p:cTn>
                                        <p:tgtEl>
                                          <p:spTgt spid="308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
                                            <p:txEl>
                                              <p:pRg st="3" end="3"/>
                                            </p:txEl>
                                          </p:spTgt>
                                        </p:tgtEl>
                                        <p:attrNameLst>
                                          <p:attrName>style.visibility</p:attrName>
                                        </p:attrNameLst>
                                      </p:cBhvr>
                                      <p:to>
                                        <p:strVal val="visible"/>
                                      </p:to>
                                    </p:set>
                                    <p:animEffect transition="in" filter="wipe(left)">
                                      <p:cBhvr>
                                        <p:cTn id="5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
            <a:ext cx="9144000" cy="646331"/>
          </a:xfrm>
          <a:prstGeom prst="rect">
            <a:avLst/>
          </a:prstGeom>
        </p:spPr>
        <p:txBody>
          <a:bodyPr wrap="square" lIns="72000" rIns="36000">
            <a:spAutoFit/>
          </a:bodyPr>
          <a:lstStyle/>
          <a:p>
            <a:pPr marL="442913" indent="-442913" algn="ctr"/>
            <a:r>
              <a:rPr lang="en-US" sz="3600" b="1" spc="-40" dirty="0">
                <a:ln w="28575">
                  <a:solidFill>
                    <a:srgbClr val="FFF905"/>
                  </a:solidFill>
                </a:ln>
                <a:solidFill>
                  <a:srgbClr val="FF0000"/>
                </a:solidFill>
                <a:latin typeface="Arial" panose="020B0604020202020204" pitchFamily="34" charset="0"/>
                <a:cs typeface="Arial" pitchFamily="34" charset="0"/>
              </a:rPr>
              <a:t>SCOTLAND - THE LAND OF LEGENDS</a:t>
            </a:r>
          </a:p>
        </p:txBody>
      </p:sp>
      <p:sp>
        <p:nvSpPr>
          <p:cNvPr id="3" name="Rectangle 2" hidden="1"/>
          <p:cNvSpPr/>
          <p:nvPr/>
        </p:nvSpPr>
        <p:spPr>
          <a:xfrm>
            <a:off x="1523123" y="18241"/>
            <a:ext cx="9144000" cy="6889515"/>
          </a:xfrm>
          <a:prstGeom prst="rect">
            <a:avLst/>
          </a:prstGeom>
        </p:spPr>
        <p:txBody>
          <a:bodyPr wrap="square">
            <a:spAutoFit/>
          </a:bodyPr>
          <a:lstStyle/>
          <a:p>
            <a:pPr algn="just">
              <a:lnSpc>
                <a:spcPts val="4100"/>
              </a:lnSpc>
            </a:pPr>
            <a:r>
              <a:rPr lang="en-US" sz="3200" b="1" dirty="0">
                <a:solidFill>
                  <a:prstClr val="white"/>
                </a:solidFill>
                <a:latin typeface="Arial" panose="020B0604020202020204" pitchFamily="34" charset="0"/>
                <a:cs typeface="Arial" panose="020B0604020202020204" pitchFamily="34" charset="0"/>
              </a:rPr>
              <a:t>Water pollution is the contamination of bodies of water such as lakes, rivers, oceans, and groundwater (the water beneath the Earth’s surface). It is one of the most serious types of pollution. Water pollution can have many diﬀerent causes. Factories dump industrial waste into lakes and rivers. Sewage from households is another cause. Farms using pesticides to kill insects and herbicides to kill weeds can also lead to water pollution. These factors cause ‘point source’ pollution while </a:t>
            </a:r>
            <a:r>
              <a:rPr lang="en-US" sz="3200" b="1" spc="-70" dirty="0">
                <a:solidFill>
                  <a:prstClr val="white"/>
                </a:solidFill>
                <a:latin typeface="Arial" panose="020B0604020202020204" pitchFamily="34" charset="0"/>
                <a:cs typeface="Arial" panose="020B0604020202020204" pitchFamily="34" charset="0"/>
              </a:rPr>
              <a:t>pollutants from storm water and the atmosphere result in ‘non-point source’ pollution.</a:t>
            </a:r>
          </a:p>
        </p:txBody>
      </p:sp>
      <p:sp>
        <p:nvSpPr>
          <p:cNvPr id="5" name="Rectangle 4"/>
          <p:cNvSpPr/>
          <p:nvPr/>
        </p:nvSpPr>
        <p:spPr>
          <a:xfrm>
            <a:off x="674255" y="1166664"/>
            <a:ext cx="11028218" cy="5311711"/>
          </a:xfrm>
          <a:prstGeom prst="rect">
            <a:avLst/>
          </a:prstGeom>
        </p:spPr>
        <p:txBody>
          <a:bodyPr wrap="square">
            <a:spAutoFit/>
          </a:bodyPr>
          <a:lstStyle/>
          <a:p>
            <a:pPr algn="just">
              <a:lnSpc>
                <a:spcPts val="3700"/>
              </a:lnSpc>
            </a:pPr>
            <a:r>
              <a:rPr lang="en-US" sz="2800" b="1" dirty="0">
                <a:solidFill>
                  <a:srgbClr val="002060"/>
                </a:solidFill>
                <a:latin typeface="Arial" panose="020B0604020202020204" pitchFamily="34" charset="0"/>
                <a:cs typeface="Arial" panose="020B0604020202020204" pitchFamily="34" charset="0"/>
              </a:rPr>
              <a:t>Scotland is in the north of Great Britain. It is famous for its rich culture as well as its amazing natural beauty. Visitors to this land can spend endless days exploring its historic centuries-old castles. But be aware – legend says that some of them are haunted by ghosts. Fun-lovers can experience its world-famous festival, the Highland Games where they can enjoy unique Scottish activities such as the piping, drumming, and dancing. They can also see traditional sports, or drink whisky with the local people. Driving through vast green pastures, or boating on scenic lakes – or lochs – are other attractions that Scotland oﬀers.</a:t>
            </a:r>
          </a:p>
        </p:txBody>
      </p:sp>
    </p:spTree>
    <p:extLst>
      <p:ext uri="{BB962C8B-B14F-4D97-AF65-F5344CB8AC3E}">
        <p14:creationId xmlns:p14="http://schemas.microsoft.com/office/powerpoint/2010/main" val="36818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1" nodeType="clickEffect">
                                  <p:stCondLst>
                                    <p:cond delay="0"/>
                                  </p:stCondLst>
                                  <p:childTnLst>
                                    <p:anim calcmode="lin" valueType="num">
                                      <p:cBhvr>
                                        <p:cTn id="11" dur="1000"/>
                                        <p:tgtEl>
                                          <p:spTgt spid="4"/>
                                        </p:tgtEl>
                                        <p:attrNameLst>
                                          <p:attrName>ppt_w</p:attrName>
                                        </p:attrNameLst>
                                      </p:cBhvr>
                                      <p:tavLst>
                                        <p:tav tm="0">
                                          <p:val>
                                            <p:strVal val="ppt_w"/>
                                          </p:val>
                                        </p:tav>
                                        <p:tav tm="100000">
                                          <p:val>
                                            <p:fltVal val="0"/>
                                          </p:val>
                                        </p:tav>
                                      </p:tavLst>
                                    </p:anim>
                                    <p:anim calcmode="lin" valueType="num">
                                      <p:cBhvr>
                                        <p:cTn id="12" dur="1000"/>
                                        <p:tgtEl>
                                          <p:spTgt spid="4"/>
                                        </p:tgtEl>
                                        <p:attrNameLst>
                                          <p:attrName>ppt_h</p:attrName>
                                        </p:attrNameLst>
                                      </p:cBhvr>
                                      <p:tavLst>
                                        <p:tav tm="0">
                                          <p:val>
                                            <p:strVal val="ppt_h"/>
                                          </p:val>
                                        </p:tav>
                                        <p:tav tm="100000">
                                          <p:val>
                                            <p:fltVal val="0"/>
                                          </p:val>
                                        </p:tav>
                                      </p:tavLst>
                                    </p:anim>
                                    <p:anim calcmode="lin" valueType="num">
                                      <p:cBhvr>
                                        <p:cTn id="13" dur="1000"/>
                                        <p:tgtEl>
                                          <p:spTgt spid="4"/>
                                        </p:tgtEl>
                                        <p:attrNameLst>
                                          <p:attrName>style.rotation</p:attrName>
                                        </p:attrNameLst>
                                      </p:cBhvr>
                                      <p:tavLst>
                                        <p:tav tm="0">
                                          <p:val>
                                            <p:fltVal val="0"/>
                                          </p:val>
                                        </p:tav>
                                        <p:tav tm="100000">
                                          <p:val>
                                            <p:fltVal val="90"/>
                                          </p:val>
                                        </p:tav>
                                      </p:tavLst>
                                    </p:anim>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5" grpId="0"/>
    </p:bldLst>
  </p:timing>
</p:sld>
</file>

<file path=ppt/theme/theme1.xml><?xml version="1.0" encoding="utf-8"?>
<a:theme xmlns:a="http://schemas.openxmlformats.org/drawingml/2006/main" name="Zeemo Presentation by Slidesgo">
  <a:themeElements>
    <a:clrScheme name="Simple Light">
      <a:dk1>
        <a:srgbClr val="000000"/>
      </a:dk1>
      <a:lt1>
        <a:srgbClr val="FFFFFF"/>
      </a:lt1>
      <a:dk2>
        <a:srgbClr val="595959"/>
      </a:dk2>
      <a:lt2>
        <a:srgbClr val="EEEEEE"/>
      </a:lt2>
      <a:accent1>
        <a:srgbClr val="9D66F9"/>
      </a:accent1>
      <a:accent2>
        <a:srgbClr val="BD8CF8"/>
      </a:accent2>
      <a:accent3>
        <a:srgbClr val="FFC100"/>
      </a:accent3>
      <a:accent4>
        <a:srgbClr val="FFDB71"/>
      </a:accent4>
      <a:accent5>
        <a:srgbClr val="FFFAEC"/>
      </a:accent5>
      <a:accent6>
        <a:srgbClr val="F9F6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1350</Words>
  <Application>Microsoft Office PowerPoint</Application>
  <PresentationFormat>Widescreen</PresentationFormat>
  <Paragraphs>112</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Karla</vt:lpstr>
      <vt:lpstr>Montserrat</vt:lpstr>
      <vt:lpstr>Montserrat ExtraBold</vt:lpstr>
      <vt:lpstr>Montserrat SemiBold</vt:lpstr>
      <vt:lpstr>Zeemo Presentation by Slidesgo</vt:lpstr>
      <vt:lpstr>Unit 8: English speaking countries</vt:lpstr>
      <vt:lpstr>WARM UP!</vt:lpstr>
      <vt:lpstr>PowerPoint Presentation</vt:lpstr>
      <vt:lpstr>READING</vt:lpstr>
      <vt:lpstr>NEW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ZEEMO</dc:title>
  <dc:creator>Admin ASUS</dc:creator>
  <cp:lastModifiedBy>Hang Nguyen Thu</cp:lastModifiedBy>
  <cp:revision>11</cp:revision>
  <dcterms:created xsi:type="dcterms:W3CDTF">2020-09-23T12:22:09Z</dcterms:created>
  <dcterms:modified xsi:type="dcterms:W3CDTF">2021-02-19T12:39:45Z</dcterms:modified>
</cp:coreProperties>
</file>