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70" r:id="rId2"/>
    <p:sldId id="342" r:id="rId3"/>
    <p:sldId id="275" r:id="rId4"/>
    <p:sldId id="274" r:id="rId5"/>
    <p:sldId id="348" r:id="rId6"/>
    <p:sldId id="325" r:id="rId7"/>
    <p:sldId id="276" r:id="rId8"/>
    <p:sldId id="344" r:id="rId9"/>
    <p:sldId id="345" r:id="rId10"/>
    <p:sldId id="346" r:id="rId11"/>
    <p:sldId id="285" r:id="rId12"/>
    <p:sldId id="321" r:id="rId13"/>
    <p:sldId id="288" r:id="rId14"/>
    <p:sldId id="295" r:id="rId15"/>
    <p:sldId id="309" r:id="rId16"/>
    <p:sldId id="331" r:id="rId17"/>
    <p:sldId id="350" r:id="rId18"/>
    <p:sldId id="332" r:id="rId19"/>
    <p:sldId id="336" r:id="rId20"/>
    <p:sldId id="299" r:id="rId21"/>
    <p:sldId id="317" r:id="rId22"/>
    <p:sldId id="334" r:id="rId23"/>
    <p:sldId id="326" r:id="rId24"/>
    <p:sldId id="343" r:id="rId25"/>
    <p:sldId id="340" r:id="rId26"/>
    <p:sldId id="330" r:id="rId27"/>
    <p:sldId id="335" r:id="rId28"/>
    <p:sldId id="339" r:id="rId29"/>
    <p:sldId id="337" r:id="rId30"/>
  </p:sldIdLst>
  <p:sldSz cx="9144000" cy="6858000" type="screen4x3"/>
  <p:notesSz cx="6858000" cy="9144000"/>
  <p:custDataLst>
    <p:tags r:id="rId3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03300"/>
    <a:srgbClr val="FFFF99"/>
    <a:srgbClr val="000099"/>
    <a:srgbClr val="FFFF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6" autoAdjust="0"/>
    <p:restoredTop sz="95321" autoAdjust="0"/>
  </p:normalViewPr>
  <p:slideViewPr>
    <p:cSldViewPr snapToGrid="0">
      <p:cViewPr varScale="1">
        <p:scale>
          <a:sx n="110" d="100"/>
          <a:sy n="110" d="100"/>
        </p:scale>
        <p:origin x="18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C63A37-3C12-4948-89B8-5BAAD1B2C2AC}" type="slidenum">
              <a:rPr lang="en-US" altLang="en-US"/>
              <a:pPr/>
              <a:t>‹#›</a:t>
            </a:fld>
            <a:endParaRPr lang="en-US" altLang="en-US"/>
          </a:p>
        </p:txBody>
      </p:sp>
    </p:spTree>
    <p:extLst>
      <p:ext uri="{BB962C8B-B14F-4D97-AF65-F5344CB8AC3E}">
        <p14:creationId xmlns:p14="http://schemas.microsoft.com/office/powerpoint/2010/main" val="96465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157E6E-F367-45BC-8F65-7B5C0782ED35}" type="slidenum">
              <a:rPr lang="en-US" altLang="en-US"/>
              <a:pPr/>
              <a:t>‹#›</a:t>
            </a:fld>
            <a:endParaRPr lang="en-US" altLang="en-US"/>
          </a:p>
        </p:txBody>
      </p:sp>
    </p:spTree>
    <p:extLst>
      <p:ext uri="{BB962C8B-B14F-4D97-AF65-F5344CB8AC3E}">
        <p14:creationId xmlns:p14="http://schemas.microsoft.com/office/powerpoint/2010/main" val="257902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2513E1-D917-47A1-828A-4C30F9280C35}" type="slidenum">
              <a:rPr lang="en-US" altLang="en-US"/>
              <a:pPr/>
              <a:t>‹#›</a:t>
            </a:fld>
            <a:endParaRPr lang="en-US" altLang="en-US"/>
          </a:p>
        </p:txBody>
      </p:sp>
    </p:spTree>
    <p:extLst>
      <p:ext uri="{BB962C8B-B14F-4D97-AF65-F5344CB8AC3E}">
        <p14:creationId xmlns:p14="http://schemas.microsoft.com/office/powerpoint/2010/main" val="79923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CADBE62-D3D9-4F3F-9F05-9DB84E5939E4}" type="slidenum">
              <a:rPr lang="en-US" altLang="en-US"/>
              <a:pPr/>
              <a:t>‹#›</a:t>
            </a:fld>
            <a:endParaRPr lang="en-US" altLang="en-US"/>
          </a:p>
        </p:txBody>
      </p:sp>
    </p:spTree>
    <p:extLst>
      <p:ext uri="{BB962C8B-B14F-4D97-AF65-F5344CB8AC3E}">
        <p14:creationId xmlns:p14="http://schemas.microsoft.com/office/powerpoint/2010/main" val="365242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91CAF6-D3C6-4353-BDC9-61EFACB8646D}" type="slidenum">
              <a:rPr lang="en-US" altLang="en-US"/>
              <a:pPr/>
              <a:t>‹#›</a:t>
            </a:fld>
            <a:endParaRPr lang="en-US" altLang="en-US"/>
          </a:p>
        </p:txBody>
      </p:sp>
    </p:spTree>
    <p:extLst>
      <p:ext uri="{BB962C8B-B14F-4D97-AF65-F5344CB8AC3E}">
        <p14:creationId xmlns:p14="http://schemas.microsoft.com/office/powerpoint/2010/main" val="121289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B4A027-8F4D-418A-A577-75E4E91DD3EA}" type="slidenum">
              <a:rPr lang="en-US" altLang="en-US"/>
              <a:pPr/>
              <a:t>‹#›</a:t>
            </a:fld>
            <a:endParaRPr lang="en-US" altLang="en-US"/>
          </a:p>
        </p:txBody>
      </p:sp>
    </p:spTree>
    <p:extLst>
      <p:ext uri="{BB962C8B-B14F-4D97-AF65-F5344CB8AC3E}">
        <p14:creationId xmlns:p14="http://schemas.microsoft.com/office/powerpoint/2010/main" val="1309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FA2293-FC07-4F0B-AE23-4DB174754A24}" type="slidenum">
              <a:rPr lang="en-US" altLang="en-US"/>
              <a:pPr/>
              <a:t>‹#›</a:t>
            </a:fld>
            <a:endParaRPr lang="en-US" altLang="en-US"/>
          </a:p>
        </p:txBody>
      </p:sp>
    </p:spTree>
    <p:extLst>
      <p:ext uri="{BB962C8B-B14F-4D97-AF65-F5344CB8AC3E}">
        <p14:creationId xmlns:p14="http://schemas.microsoft.com/office/powerpoint/2010/main" val="47908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1102467-0A45-4DA1-95DC-6460B9DF4F4D}" type="slidenum">
              <a:rPr lang="en-US" altLang="en-US"/>
              <a:pPr/>
              <a:t>‹#›</a:t>
            </a:fld>
            <a:endParaRPr lang="en-US" altLang="en-US"/>
          </a:p>
        </p:txBody>
      </p:sp>
    </p:spTree>
    <p:extLst>
      <p:ext uri="{BB962C8B-B14F-4D97-AF65-F5344CB8AC3E}">
        <p14:creationId xmlns:p14="http://schemas.microsoft.com/office/powerpoint/2010/main" val="336553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C08911-7D0C-4DBB-9DC0-2278AEBF4960}" type="slidenum">
              <a:rPr lang="en-US" altLang="en-US"/>
              <a:pPr/>
              <a:t>‹#›</a:t>
            </a:fld>
            <a:endParaRPr lang="en-US" altLang="en-US"/>
          </a:p>
        </p:txBody>
      </p:sp>
    </p:spTree>
    <p:extLst>
      <p:ext uri="{BB962C8B-B14F-4D97-AF65-F5344CB8AC3E}">
        <p14:creationId xmlns:p14="http://schemas.microsoft.com/office/powerpoint/2010/main" val="258911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0A8BDA-BB9F-41AD-883C-93FAE97A158E}" type="slidenum">
              <a:rPr lang="en-US" altLang="en-US"/>
              <a:pPr/>
              <a:t>‹#›</a:t>
            </a:fld>
            <a:endParaRPr lang="en-US" altLang="en-US"/>
          </a:p>
        </p:txBody>
      </p:sp>
    </p:spTree>
    <p:extLst>
      <p:ext uri="{BB962C8B-B14F-4D97-AF65-F5344CB8AC3E}">
        <p14:creationId xmlns:p14="http://schemas.microsoft.com/office/powerpoint/2010/main" val="138673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D2F8B1-2457-48D7-8ADE-0B00A03A99B8}" type="slidenum">
              <a:rPr lang="en-US" altLang="en-US"/>
              <a:pPr/>
              <a:t>‹#›</a:t>
            </a:fld>
            <a:endParaRPr lang="en-US" altLang="en-US"/>
          </a:p>
        </p:txBody>
      </p:sp>
    </p:spTree>
    <p:extLst>
      <p:ext uri="{BB962C8B-B14F-4D97-AF65-F5344CB8AC3E}">
        <p14:creationId xmlns:p14="http://schemas.microsoft.com/office/powerpoint/2010/main" val="40081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24BEEE-DC0B-43DE-81E5-784B40CF2455}" type="slidenum">
              <a:rPr lang="en-US" altLang="en-US"/>
              <a:pPr/>
              <a:t>‹#›</a:t>
            </a:fld>
            <a:endParaRPr lang="en-US" altLang="en-US"/>
          </a:p>
        </p:txBody>
      </p:sp>
    </p:spTree>
    <p:extLst>
      <p:ext uri="{BB962C8B-B14F-4D97-AF65-F5344CB8AC3E}">
        <p14:creationId xmlns:p14="http://schemas.microsoft.com/office/powerpoint/2010/main" val="317171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28081157-D083-4186-8724-9897AE8B178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png"/><Relationship Id="rId7" Type="http://schemas.openxmlformats.org/officeDocument/2006/relationships/slide" Target="slide20.xml"/><Relationship Id="rId2"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slide" Target="slide14.xml"/><Relationship Id="rId5" Type="http://schemas.openxmlformats.org/officeDocument/2006/relationships/image" Target="../media/image7.png"/><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slide" Target="slide14.xml"/><Relationship Id="rId5" Type="http://schemas.openxmlformats.org/officeDocument/2006/relationships/image" Target="../media/image7.png"/><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slide" Target="slide14.xml"/><Relationship Id="rId5" Type="http://schemas.openxmlformats.org/officeDocument/2006/relationships/image" Target="../media/image7.png"/><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slide" Target="slide14.xml"/><Relationship Id="rId5" Type="http://schemas.openxmlformats.org/officeDocument/2006/relationships/image" Target="../media/image7.pn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slide" Target="slide14.xml"/><Relationship Id="rId5" Type="http://schemas.openxmlformats.org/officeDocument/2006/relationships/image" Target="../media/image6.gi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slide" Target="slide14.xml"/><Relationship Id="rId5" Type="http://schemas.openxmlformats.org/officeDocument/2006/relationships/image" Target="../media/image6.gif"/><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WordArt 4"/>
          <p:cNvSpPr>
            <a:spLocks noChangeArrowheads="1" noChangeShapeType="1" noTextEdit="1"/>
          </p:cNvSpPr>
          <p:nvPr/>
        </p:nvSpPr>
        <p:spPr bwMode="auto">
          <a:xfrm>
            <a:off x="2982913" y="174625"/>
            <a:ext cx="3500437" cy="731838"/>
          </a:xfrm>
          <a:prstGeom prst="rect">
            <a:avLst/>
          </a:prstGeom>
        </p:spPr>
        <p:txBody>
          <a:bodyPr wrap="none" fromWordArt="1">
            <a:prstTxWarp prst="textPlain">
              <a:avLst>
                <a:gd name="adj" fmla="val 50000"/>
              </a:avLst>
            </a:prstTxWarp>
          </a:bodyPr>
          <a:lstStyle/>
          <a:p>
            <a:pPr algn="ctr"/>
            <a:r>
              <a:rPr lang="en-US" sz="2800" kern="10">
                <a:ln w="19050">
                  <a:solidFill>
                    <a:srgbClr val="CCFF33"/>
                  </a:solidFill>
                  <a:round/>
                  <a:headEnd/>
                  <a:tailEnd/>
                </a:ln>
                <a:solidFill>
                  <a:srgbClr val="FF0066"/>
                </a:solidFill>
                <a:effectLst>
                  <a:outerShdw dist="35921" dir="2700000" algn="ctr" rotWithShape="0">
                    <a:srgbClr val="990000"/>
                  </a:outerShdw>
                </a:effectLst>
                <a:cs typeface="Times New Roman" panose="02020603050405020304" pitchFamily="18" charset="0"/>
              </a:rPr>
              <a:t>KIỂM TRA BÀI CŨ.</a:t>
            </a:r>
          </a:p>
        </p:txBody>
      </p:sp>
      <p:sp>
        <p:nvSpPr>
          <p:cNvPr id="25605" name="Rectangle 5"/>
          <p:cNvSpPr>
            <a:spLocks noChangeArrowheads="1"/>
          </p:cNvSpPr>
          <p:nvPr/>
        </p:nvSpPr>
        <p:spPr bwMode="auto">
          <a:xfrm>
            <a:off x="361950" y="1198563"/>
            <a:ext cx="85471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bg1"/>
                </a:solidFill>
              </a:rPr>
              <a:t>1. Thế nào là nói quá? Nêu tác dụng của nói quá?</a:t>
            </a:r>
          </a:p>
          <a:p>
            <a:pPr eaLnBrk="1" hangingPunct="1"/>
            <a:r>
              <a:rPr lang="en-US" altLang="en-US" sz="2800" b="1">
                <a:solidFill>
                  <a:schemeClr val="bg1"/>
                </a:solidFill>
              </a:rPr>
              <a:t>2. Trong các câu sau câu nào có sử dụng biện pháp tu từ  nói quá?</a:t>
            </a:r>
          </a:p>
          <a:p>
            <a:pPr eaLnBrk="1" hangingPunct="1"/>
            <a:r>
              <a:rPr lang="en-US" altLang="en-US" sz="2800" b="1">
                <a:solidFill>
                  <a:schemeClr val="bg1"/>
                </a:solidFill>
              </a:rPr>
              <a:t>    a.  Lớp em chú ý nghe cô giảng bài.</a:t>
            </a:r>
          </a:p>
          <a:p>
            <a:pPr eaLnBrk="1" hangingPunct="1"/>
            <a:r>
              <a:rPr lang="en-US" altLang="en-US" sz="2800" b="1">
                <a:solidFill>
                  <a:schemeClr val="bg1"/>
                </a:solidFill>
              </a:rPr>
              <a:t>    b.   Bàn tay ta làm nên tất cả</a:t>
            </a:r>
          </a:p>
          <a:p>
            <a:pPr eaLnBrk="1" hangingPunct="1"/>
            <a:r>
              <a:rPr lang="en-US" altLang="en-US" sz="2800" b="1">
                <a:solidFill>
                  <a:schemeClr val="bg1"/>
                </a:solidFill>
              </a:rPr>
              <a:t>      Có sức người sỏi đá cũng thành cơm.</a:t>
            </a:r>
          </a:p>
          <a:p>
            <a:pPr eaLnBrk="1" hangingPunct="1"/>
            <a:r>
              <a:rPr lang="en-US" altLang="en-US" sz="2800" b="1">
                <a:solidFill>
                  <a:schemeClr val="bg1"/>
                </a:solidFill>
              </a:rPr>
              <a:t>    c.  Bài văn của bạn viết dở quá đi thôi!</a:t>
            </a:r>
          </a:p>
          <a:p>
            <a:pPr eaLnBrk="1" hangingPunct="1"/>
            <a:r>
              <a:rPr lang="en-US" altLang="en-US" sz="2800" b="1">
                <a:solidFill>
                  <a:schemeClr val="bg1"/>
                </a:solidFill>
              </a:rPr>
              <a:t>    d.  Bài văn của bạn viết chưa được hay lắm!   </a:t>
            </a:r>
          </a:p>
        </p:txBody>
      </p:sp>
      <p:sp>
        <p:nvSpPr>
          <p:cNvPr id="25608" name="Oval 8"/>
          <p:cNvSpPr>
            <a:spLocks noChangeArrowheads="1"/>
          </p:cNvSpPr>
          <p:nvPr/>
        </p:nvSpPr>
        <p:spPr bwMode="auto">
          <a:xfrm>
            <a:off x="566738" y="2862263"/>
            <a:ext cx="665162" cy="5619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ppt_x</p:attrName>
                                        </p:attrNameLst>
                                      </p:cBhvr>
                                      <p:tavLst>
                                        <p:tav tm="0">
                                          <p:val>
                                            <p:strVal val="#ppt_x-.2"/>
                                          </p:val>
                                        </p:tav>
                                        <p:tav tm="100000">
                                          <p:val>
                                            <p:strVal val="#ppt_x"/>
                                          </p:val>
                                        </p:tav>
                                      </p:tavLst>
                                    </p:anim>
                                    <p:anim calcmode="lin" valueType="num">
                                      <p:cBhvr>
                                        <p:cTn id="8" dur="1000" fill="hold"/>
                                        <p:tgtEl>
                                          <p:spTgt spid="256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5605">
                                            <p:txEl>
                                              <p:pRg st="0" end="0"/>
                                            </p:txEl>
                                          </p:spTgt>
                                        </p:tgtEl>
                                        <p:attrNameLst>
                                          <p:attrName>style.visibility</p:attrName>
                                        </p:attrNameLst>
                                      </p:cBhvr>
                                      <p:to>
                                        <p:strVal val="visible"/>
                                      </p:to>
                                    </p:set>
                                    <p:anim calcmode="lin" valueType="num">
                                      <p:cBhvr>
                                        <p:cTn id="14" dur="1000" fill="hold"/>
                                        <p:tgtEl>
                                          <p:spTgt spid="2560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560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60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5605">
                                            <p:txEl>
                                              <p:pRg st="1" end="1"/>
                                            </p:txEl>
                                          </p:spTgt>
                                        </p:tgtEl>
                                        <p:attrNameLst>
                                          <p:attrName>style.visibility</p:attrName>
                                        </p:attrNameLst>
                                      </p:cBhvr>
                                      <p:to>
                                        <p:strVal val="visible"/>
                                      </p:to>
                                    </p:set>
                                    <p:anim calcmode="lin" valueType="num">
                                      <p:cBhvr>
                                        <p:cTn id="21" dur="1000" fill="hold"/>
                                        <p:tgtEl>
                                          <p:spTgt spid="25605">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2560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5605">
                                            <p:txEl>
                                              <p:pRg st="2" end="2"/>
                                            </p:txEl>
                                          </p:spTgt>
                                        </p:tgtEl>
                                        <p:attrNameLst>
                                          <p:attrName>style.visibility</p:attrName>
                                        </p:attrNameLst>
                                      </p:cBhvr>
                                      <p:to>
                                        <p:strVal val="visible"/>
                                      </p:to>
                                    </p:set>
                                    <p:anim calcmode="lin" valueType="num">
                                      <p:cBhvr>
                                        <p:cTn id="28" dur="1000" fill="hold"/>
                                        <p:tgtEl>
                                          <p:spTgt spid="25605">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2560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0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25605">
                                            <p:txEl>
                                              <p:pRg st="3" end="3"/>
                                            </p:txEl>
                                          </p:spTgt>
                                        </p:tgtEl>
                                        <p:attrNameLst>
                                          <p:attrName>style.visibility</p:attrName>
                                        </p:attrNameLst>
                                      </p:cBhvr>
                                      <p:to>
                                        <p:strVal val="visible"/>
                                      </p:to>
                                    </p:set>
                                    <p:anim calcmode="lin" valueType="num">
                                      <p:cBhvr>
                                        <p:cTn id="35" dur="1000" fill="hold"/>
                                        <p:tgtEl>
                                          <p:spTgt spid="25605">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2560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5605">
                                            <p:txEl>
                                              <p:pRg st="3" end="3"/>
                                            </p:txEl>
                                          </p:spTgt>
                                        </p:tgtEl>
                                      </p:cBhvr>
                                    </p:animEffect>
                                  </p:childTnLst>
                                </p:cTn>
                              </p:par>
                            </p:childTnLst>
                          </p:cTn>
                        </p:par>
                        <p:par>
                          <p:cTn id="38" fill="hold" nodeType="afterGroup">
                            <p:stCondLst>
                              <p:cond delay="1000"/>
                            </p:stCondLst>
                            <p:childTnLst>
                              <p:par>
                                <p:cTn id="39" presetID="29" presetClass="entr" presetSubtype="0" fill="hold" nodeType="afterEffect">
                                  <p:stCondLst>
                                    <p:cond delay="0"/>
                                  </p:stCondLst>
                                  <p:childTnLst>
                                    <p:set>
                                      <p:cBhvr>
                                        <p:cTn id="40" dur="1" fill="hold">
                                          <p:stCondLst>
                                            <p:cond delay="0"/>
                                          </p:stCondLst>
                                        </p:cTn>
                                        <p:tgtEl>
                                          <p:spTgt spid="25605">
                                            <p:txEl>
                                              <p:pRg st="4" end="4"/>
                                            </p:txEl>
                                          </p:spTgt>
                                        </p:tgtEl>
                                        <p:attrNameLst>
                                          <p:attrName>style.visibility</p:attrName>
                                        </p:attrNameLst>
                                      </p:cBhvr>
                                      <p:to>
                                        <p:strVal val="visible"/>
                                      </p:to>
                                    </p:set>
                                    <p:anim calcmode="lin" valueType="num">
                                      <p:cBhvr>
                                        <p:cTn id="41" dur="1000" fill="hold"/>
                                        <p:tgtEl>
                                          <p:spTgt spid="25605">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2560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5605">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25605">
                                            <p:txEl>
                                              <p:pRg st="5" end="5"/>
                                            </p:txEl>
                                          </p:spTgt>
                                        </p:tgtEl>
                                        <p:attrNameLst>
                                          <p:attrName>style.visibility</p:attrName>
                                        </p:attrNameLst>
                                      </p:cBhvr>
                                      <p:to>
                                        <p:strVal val="visible"/>
                                      </p:to>
                                    </p:set>
                                    <p:anim calcmode="lin" valueType="num">
                                      <p:cBhvr>
                                        <p:cTn id="48" dur="1000" fill="hold"/>
                                        <p:tgtEl>
                                          <p:spTgt spid="25605">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2560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5605">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25605">
                                            <p:txEl>
                                              <p:pRg st="6" end="6"/>
                                            </p:txEl>
                                          </p:spTgt>
                                        </p:tgtEl>
                                        <p:attrNameLst>
                                          <p:attrName>style.visibility</p:attrName>
                                        </p:attrNameLst>
                                      </p:cBhvr>
                                      <p:to>
                                        <p:strVal val="visible"/>
                                      </p:to>
                                    </p:set>
                                    <p:anim calcmode="lin" valueType="num">
                                      <p:cBhvr>
                                        <p:cTn id="55" dur="1000" fill="hold"/>
                                        <p:tgtEl>
                                          <p:spTgt spid="25605">
                                            <p:txEl>
                                              <p:pRg st="6" end="6"/>
                                            </p:txEl>
                                          </p:spTgt>
                                        </p:tgtEl>
                                        <p:attrNameLst>
                                          <p:attrName>ppt_x</p:attrName>
                                        </p:attrNameLst>
                                      </p:cBhvr>
                                      <p:tavLst>
                                        <p:tav tm="0">
                                          <p:val>
                                            <p:strVal val="#ppt_x-.2"/>
                                          </p:val>
                                        </p:tav>
                                        <p:tav tm="100000">
                                          <p:val>
                                            <p:strVal val="#ppt_x"/>
                                          </p:val>
                                        </p:tav>
                                      </p:tavLst>
                                    </p:anim>
                                    <p:anim calcmode="lin" valueType="num">
                                      <p:cBhvr>
                                        <p:cTn id="56" dur="1000" fill="hold"/>
                                        <p:tgtEl>
                                          <p:spTgt spid="2560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5605">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25608"/>
                                        </p:tgtEl>
                                        <p:attrNameLst>
                                          <p:attrName>style.visibility</p:attrName>
                                        </p:attrNameLst>
                                      </p:cBhvr>
                                      <p:to>
                                        <p:strVal val="visible"/>
                                      </p:to>
                                    </p:set>
                                    <p:animEffect transition="in" filter="fade">
                                      <p:cBhvr>
                                        <p:cTn id="62" dur="1000"/>
                                        <p:tgtEl>
                                          <p:spTgt spid="25608"/>
                                        </p:tgtEl>
                                      </p:cBhvr>
                                    </p:animEffect>
                                    <p:anim calcmode="lin" valueType="num">
                                      <p:cBhvr>
                                        <p:cTn id="63" dur="1000" fill="hold"/>
                                        <p:tgtEl>
                                          <p:spTgt spid="25608"/>
                                        </p:tgtEl>
                                        <p:attrNameLst>
                                          <p:attrName>ppt_x</p:attrName>
                                        </p:attrNameLst>
                                      </p:cBhvr>
                                      <p:tavLst>
                                        <p:tav tm="0">
                                          <p:val>
                                            <p:strVal val="#ppt_x"/>
                                          </p:val>
                                        </p:tav>
                                        <p:tav tm="100000">
                                          <p:val>
                                            <p:strVal val="#ppt_x"/>
                                          </p:val>
                                        </p:tav>
                                      </p:tavLst>
                                    </p:anim>
                                    <p:anim calcmode="lin" valueType="num">
                                      <p:cBhvr>
                                        <p:cTn id="64" dur="900" decel="100000" fill="hold"/>
                                        <p:tgtEl>
                                          <p:spTgt spid="2560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56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0" y="682625"/>
            <a:ext cx="8897938"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600">
                <a:solidFill>
                  <a:schemeClr val="bg1"/>
                </a:solidFill>
              </a:rPr>
              <a:t>    Trong một cuộc họp lớp kiểm điểm bạn Hải th</a:t>
            </a:r>
            <a:r>
              <a:rPr lang="vi-VN" altLang="en-US" sz="2600">
                <a:solidFill>
                  <a:schemeClr val="bg1"/>
                </a:solidFill>
              </a:rPr>
              <a:t>ường xuyên không làm bài tập: </a:t>
            </a:r>
            <a:endParaRPr lang="en-US" altLang="en-US" sz="2600">
              <a:solidFill>
                <a:schemeClr val="bg1"/>
              </a:solidFill>
            </a:endParaRPr>
          </a:p>
          <a:p>
            <a:pPr algn="just">
              <a:spcBef>
                <a:spcPct val="50000"/>
              </a:spcBef>
            </a:pPr>
            <a:r>
              <a:rPr lang="en-US" altLang="en-US" sz="2600">
                <a:solidFill>
                  <a:schemeClr val="bg1"/>
                </a:solidFill>
              </a:rPr>
              <a:t>- Bạn Lan nói: “</a:t>
            </a:r>
            <a:r>
              <a:rPr lang="en-US" altLang="en-US" sz="2600">
                <a:solidFill>
                  <a:srgbClr val="0000FF"/>
                </a:solidFill>
              </a:rPr>
              <a:t>Từ nay cậu </a:t>
            </a:r>
            <a:r>
              <a:rPr lang="en-US" altLang="en-US" sz="2600" b="1" i="1">
                <a:solidFill>
                  <a:srgbClr val="FF0000"/>
                </a:solidFill>
              </a:rPr>
              <a:t>không được l</a:t>
            </a:r>
            <a:r>
              <a:rPr lang="vi-VN" altLang="en-US" sz="2600" b="1" i="1">
                <a:solidFill>
                  <a:srgbClr val="FF0000"/>
                </a:solidFill>
              </a:rPr>
              <a:t>ười</a:t>
            </a:r>
            <a:r>
              <a:rPr lang="en-US" altLang="en-US" sz="2600" b="1" i="1">
                <a:solidFill>
                  <a:srgbClr val="FF0000"/>
                </a:solidFill>
              </a:rPr>
              <a:t> làm bài tập nữa </a:t>
            </a:r>
            <a:r>
              <a:rPr lang="en-US" altLang="en-US" sz="2600">
                <a:solidFill>
                  <a:srgbClr val="0000FF"/>
                </a:solidFill>
              </a:rPr>
              <a:t>vì như vậy không những ảnh hưởng đến việc rèn luyện đạo đức của bản thân cậu mà còn ảnh hưởng đến phong trào thi đua của lớp</a:t>
            </a:r>
            <a:r>
              <a:rPr lang="en-US" altLang="en-US" sz="2600" b="1">
                <a:solidFill>
                  <a:srgbClr val="0000FF"/>
                </a:solidFill>
              </a:rPr>
              <a:t>.</a:t>
            </a:r>
            <a:r>
              <a:rPr lang="en-US" altLang="en-US" sz="2600">
                <a:solidFill>
                  <a:srgbClr val="0000FF"/>
                </a:solidFill>
              </a:rPr>
              <a:t>”</a:t>
            </a:r>
          </a:p>
          <a:p>
            <a:pPr algn="just">
              <a:spcBef>
                <a:spcPct val="50000"/>
              </a:spcBef>
            </a:pPr>
            <a:r>
              <a:rPr lang="en-US" altLang="en-US" sz="2600">
                <a:solidFill>
                  <a:schemeClr val="bg1"/>
                </a:solidFill>
              </a:rPr>
              <a:t>- Bạn Trinh cho rằng Lan nói như vậy là quá gay gắt, chỉ nên nhắc nhở bạn Hải là </a:t>
            </a:r>
            <a:r>
              <a:rPr lang="en-US" altLang="en-US" sz="2600" b="1">
                <a:solidFill>
                  <a:schemeClr val="bg1"/>
                </a:solidFill>
              </a:rPr>
              <a:t>:</a:t>
            </a:r>
            <a:r>
              <a:rPr lang="en-US" altLang="en-US" sz="2600" b="1">
                <a:solidFill>
                  <a:srgbClr val="FF00FF"/>
                </a:solidFill>
              </a:rPr>
              <a:t> </a:t>
            </a:r>
            <a:r>
              <a:rPr lang="en-US" altLang="en-US" sz="2600" b="1" i="1">
                <a:solidFill>
                  <a:srgbClr val="0000FF"/>
                </a:solidFill>
              </a:rPr>
              <a:t>"Cậu </a:t>
            </a:r>
            <a:r>
              <a:rPr lang="en-US" altLang="en-US" sz="2600" b="1" i="1">
                <a:solidFill>
                  <a:srgbClr val="FF0000"/>
                </a:solidFill>
              </a:rPr>
              <a:t>nên ch</a:t>
            </a:r>
            <a:r>
              <a:rPr lang="vi-VN" altLang="en-US" sz="2600" b="1" i="1">
                <a:solidFill>
                  <a:srgbClr val="FF0000"/>
                </a:solidFill>
              </a:rPr>
              <a:t>ă</a:t>
            </a:r>
            <a:r>
              <a:rPr lang="en-US" altLang="en-US" sz="2600" b="1" i="1">
                <a:solidFill>
                  <a:srgbClr val="FF0000"/>
                </a:solidFill>
              </a:rPr>
              <a:t>m chỉ  làm bài  tập</a:t>
            </a:r>
            <a:r>
              <a:rPr lang="en-US" altLang="en-US" sz="2600" b="1" i="1">
                <a:solidFill>
                  <a:srgbClr val="0000FF"/>
                </a:solidFill>
              </a:rPr>
              <a:t>.”</a:t>
            </a:r>
            <a:r>
              <a:rPr lang="en-US" altLang="en-US" sz="2600">
                <a:solidFill>
                  <a:schemeClr val="bg1"/>
                </a:solidFill>
              </a:rPr>
              <a:t>  </a:t>
            </a:r>
          </a:p>
          <a:p>
            <a:pPr algn="just">
              <a:spcBef>
                <a:spcPct val="50000"/>
              </a:spcBef>
            </a:pPr>
            <a:r>
              <a:rPr lang="en-US" altLang="en-US" sz="2600">
                <a:solidFill>
                  <a:schemeClr val="bg1"/>
                </a:solidFill>
              </a:rPr>
              <a:t>        Em </a:t>
            </a:r>
            <a:r>
              <a:rPr lang="en-US" altLang="en-US" sz="2600" b="1">
                <a:solidFill>
                  <a:srgbClr val="FF0000"/>
                </a:solidFill>
              </a:rPr>
              <a:t>đồng tình </a:t>
            </a:r>
            <a:r>
              <a:rPr lang="en-US" altLang="en-US" sz="2600">
                <a:solidFill>
                  <a:schemeClr val="bg1"/>
                </a:solidFill>
              </a:rPr>
              <a:t>với ý kiến nào? </a:t>
            </a:r>
            <a:r>
              <a:rPr lang="en-US" altLang="en-US" sz="2600" b="1">
                <a:solidFill>
                  <a:srgbClr val="FF0000"/>
                </a:solidFill>
              </a:rPr>
              <a:t>Vì sao</a:t>
            </a:r>
            <a:r>
              <a:rPr lang="en-US" altLang="en-US" sz="2600">
                <a:solidFill>
                  <a:schemeClr val="bg1"/>
                </a:solidFill>
              </a:rPr>
              <a:t>?</a:t>
            </a:r>
          </a:p>
          <a:p>
            <a:pPr eaLnBrk="1" hangingPunct="1">
              <a:spcBef>
                <a:spcPct val="50000"/>
              </a:spcBef>
            </a:pPr>
            <a:endParaRPr lang="en-US" altLang="en-US" sz="2600" b="1">
              <a:solidFill>
                <a:schemeClr val="bg1"/>
              </a:solidFill>
            </a:endParaRPr>
          </a:p>
        </p:txBody>
      </p:sp>
      <p:sp>
        <p:nvSpPr>
          <p:cNvPr id="11267" name="WordArt 7"/>
          <p:cNvSpPr>
            <a:spLocks noChangeArrowheads="1" noChangeShapeType="1" noTextEdit="1"/>
          </p:cNvSpPr>
          <p:nvPr/>
        </p:nvSpPr>
        <p:spPr bwMode="auto">
          <a:xfrm>
            <a:off x="203200" y="87313"/>
            <a:ext cx="4137025" cy="449262"/>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FFCC00"/>
                </a:solidFill>
                <a:cs typeface="Times New Roman" panose="02020603050405020304" pitchFamily="18" charset="0"/>
              </a:rPr>
              <a:t>TÌNH HUỐNG</a:t>
            </a:r>
          </a:p>
        </p:txBody>
      </p:sp>
      <p:sp>
        <p:nvSpPr>
          <p:cNvPr id="5" name="Rounded Rectangle 4"/>
          <p:cNvSpPr/>
          <p:nvPr/>
        </p:nvSpPr>
        <p:spPr>
          <a:xfrm>
            <a:off x="0" y="4992688"/>
            <a:ext cx="8636000" cy="167005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Yêu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cầu</a:t>
            </a:r>
            <a:r>
              <a:rPr lang="en-US" sz="2800" b="1" dirty="0">
                <a:solidFill>
                  <a:schemeClr val="bg1"/>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Thảo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luận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nhóm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4HS</a:t>
            </a:r>
            <a:endParaRPr lang="en-US" sz="2800" dirty="0">
              <a:solidFill>
                <a:srgbClr val="000099"/>
              </a:solidFill>
              <a:latin typeface="Times New Roman" pitchFamily="18" charset="0"/>
              <a:cs typeface="Times New Roman" pitchFamily="18" charset="0"/>
            </a:endParaRPr>
          </a:p>
          <a:p>
            <a:pPr>
              <a:defRPr/>
            </a:pP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a:t>
            </a:r>
            <a:r>
              <a:rPr lang="vi-VN" sz="2800" dirty="0" err="1">
                <a:solidFill>
                  <a:srgbClr val="000099"/>
                </a:solidFill>
                <a:latin typeface="Times New Roman" pitchFamily="18" charset="0"/>
                <a:cs typeface="Times New Roman" pitchFamily="18" charset="0"/>
              </a:rPr>
              <a:t>ời</a:t>
            </a:r>
            <a:r>
              <a:rPr lang="vi-VN" sz="2800" dirty="0">
                <a:solidFill>
                  <a:srgbClr val="000099"/>
                </a:solidFill>
                <a:latin typeface="Times New Roman" pitchFamily="18" charset="0"/>
                <a:cs typeface="Times New Roman" pitchFamily="18" charset="0"/>
              </a:rPr>
              <a:t> gian: </a:t>
            </a:r>
            <a:r>
              <a:rPr lang="en-US" sz="2800" b="1" dirty="0">
                <a:solidFill>
                  <a:srgbClr val="000099"/>
                </a:solidFill>
                <a:latin typeface="Times New Roman" pitchFamily="18" charset="0"/>
                <a:cs typeface="Times New Roman" pitchFamily="18" charset="0"/>
              </a:rPr>
              <a:t>3 </a:t>
            </a:r>
            <a:r>
              <a:rPr lang="vi-VN" sz="2800" dirty="0" err="1">
                <a:solidFill>
                  <a:srgbClr val="000099"/>
                </a:solidFill>
                <a:latin typeface="Times New Roman" pitchFamily="18" charset="0"/>
                <a:cs typeface="Times New Roman" pitchFamily="18" charset="0"/>
              </a:rPr>
              <a:t>phút</a:t>
            </a:r>
            <a:endParaRPr lang="vi-VN" sz="2800" dirty="0">
              <a:solidFill>
                <a:srgbClr val="000099"/>
              </a:solidFill>
              <a:latin typeface="Times New Roman" pitchFamily="18" charset="0"/>
              <a:cs typeface="Times New Roman" pitchFamily="18" charset="0"/>
            </a:endParaRPr>
          </a:p>
          <a:p>
            <a:pPr>
              <a:defRPr/>
            </a:pP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Trình</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bày</a:t>
            </a:r>
            <a:r>
              <a:rPr lang="vi-VN" sz="2800" dirty="0">
                <a:solidFill>
                  <a:srgbClr val="000099"/>
                </a:solidFill>
                <a:latin typeface="Times New Roman" pitchFamily="18" charset="0"/>
                <a:cs typeface="Times New Roman" pitchFamily="18" charset="0"/>
              </a:rPr>
              <a:t>  ra </a:t>
            </a:r>
            <a:r>
              <a:rPr lang="vi-VN" sz="2800" dirty="0" err="1">
                <a:solidFill>
                  <a:srgbClr val="000099"/>
                </a:solidFill>
                <a:latin typeface="Times New Roman" pitchFamily="18" charset="0"/>
                <a:cs typeface="Times New Roman" pitchFamily="18" charset="0"/>
              </a:rPr>
              <a:t>giấy</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đại</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diện</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nhóm</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phát</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biểu</a:t>
            </a:r>
            <a:endParaRPr lang="vi-VN" sz="2800" dirty="0">
              <a:solidFill>
                <a:srgbClr val="000099"/>
              </a:solidFill>
              <a:latin typeface="Times New Roman" pitchFamily="18" charset="0"/>
              <a:cs typeface="Times New Roman" pitchFamily="18" charset="0"/>
            </a:endParaRPr>
          </a:p>
        </p:txBody>
      </p:sp>
      <p:pic>
        <p:nvPicPr>
          <p:cNvPr id="6"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997325"/>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276225" y="1016000"/>
            <a:ext cx="8693150" cy="3294063"/>
          </a:xfrm>
          <a:prstGeom prst="horizontalScroll">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 name="Flowchart: Alternate Process 6"/>
          <p:cNvSpPr/>
          <p:nvPr/>
        </p:nvSpPr>
        <p:spPr>
          <a:xfrm>
            <a:off x="101600" y="4456113"/>
            <a:ext cx="9042400" cy="1893887"/>
          </a:xfrm>
          <a:prstGeom prst="flowChartAlternateProcess">
            <a:avLst/>
          </a:prstGeom>
          <a:solidFill>
            <a:schemeClr val="bg1"/>
          </a:solidFill>
          <a:ln w="476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u="sng" dirty="0">
                <a:solidFill>
                  <a:srgbClr val="FFCC00"/>
                </a:solidFill>
                <a:latin typeface="Times New Roman" pitchFamily="18" charset="0"/>
                <a:cs typeface="Times New Roman" pitchFamily="18" charset="0"/>
              </a:rPr>
              <a:t>* L</a:t>
            </a:r>
            <a:r>
              <a:rPr lang="vi-VN" sz="3200" b="1" u="sng" dirty="0">
                <a:solidFill>
                  <a:srgbClr val="FFCC00"/>
                </a:solidFill>
                <a:latin typeface="Times New Roman" pitchFamily="18" charset="0"/>
                <a:cs typeface="Times New Roman" pitchFamily="18" charset="0"/>
              </a:rPr>
              <a:t>ư</a:t>
            </a:r>
            <a:r>
              <a:rPr lang="en-US" sz="3200" b="1" u="sng" dirty="0">
                <a:solidFill>
                  <a:srgbClr val="FFCC00"/>
                </a:solidFill>
                <a:latin typeface="Times New Roman" pitchFamily="18" charset="0"/>
                <a:cs typeface="Times New Roman" pitchFamily="18" charset="0"/>
              </a:rPr>
              <a:t>u ý:</a:t>
            </a:r>
            <a:r>
              <a:rPr lang="en-US" sz="3200" b="1" dirty="0">
                <a:solidFill>
                  <a:srgbClr val="FFCC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b="1" dirty="0" err="1">
                <a:solidFill>
                  <a:srgbClr val="FFCC00"/>
                </a:solidFill>
                <a:latin typeface="Times New Roman" pitchFamily="18" charset="0"/>
                <a:cs typeface="Times New Roman" pitchFamily="18" charset="0"/>
              </a:rPr>
              <a:t>phê</a:t>
            </a:r>
            <a:r>
              <a:rPr lang="en-US" sz="3200" b="1" dirty="0">
                <a:solidFill>
                  <a:srgbClr val="FFCC00"/>
                </a:solidFill>
                <a:latin typeface="Times New Roman" pitchFamily="18" charset="0"/>
                <a:cs typeface="Times New Roman" pitchFamily="18" charset="0"/>
              </a:rPr>
              <a:t> </a:t>
            </a:r>
            <a:r>
              <a:rPr lang="en-US" sz="3200" b="1" dirty="0" err="1">
                <a:solidFill>
                  <a:srgbClr val="FFCC00"/>
                </a:solidFill>
                <a:latin typeface="Times New Roman" pitchFamily="18" charset="0"/>
                <a:cs typeface="Times New Roman" pitchFamily="18" charset="0"/>
              </a:rPr>
              <a:t>bình</a:t>
            </a:r>
            <a:r>
              <a:rPr lang="en-US" sz="3200" b="1" dirty="0">
                <a:solidFill>
                  <a:srgbClr val="FFCC00"/>
                </a:solidFill>
                <a:latin typeface="Times New Roman" pitchFamily="18" charset="0"/>
                <a:cs typeface="Times New Roman" pitchFamily="18" charset="0"/>
              </a:rPr>
              <a:t> </a:t>
            </a:r>
            <a:r>
              <a:rPr lang="en-US" sz="3200" b="1" dirty="0" err="1">
                <a:solidFill>
                  <a:srgbClr val="FFCC00"/>
                </a:solidFill>
                <a:latin typeface="Times New Roman" pitchFamily="18" charset="0"/>
                <a:cs typeface="Times New Roman" pitchFamily="18" charset="0"/>
              </a:rPr>
              <a:t>nghiêm</a:t>
            </a:r>
            <a:r>
              <a:rPr lang="en-US" sz="3200" b="1" dirty="0">
                <a:solidFill>
                  <a:srgbClr val="FFCC00"/>
                </a:solidFill>
                <a:latin typeface="Times New Roman" pitchFamily="18" charset="0"/>
                <a:cs typeface="Times New Roman" pitchFamily="18" charset="0"/>
              </a:rPr>
              <a:t> </a:t>
            </a:r>
            <a:r>
              <a:rPr lang="en-US" sz="3200" b="1" dirty="0" err="1">
                <a:solidFill>
                  <a:srgbClr val="FFCC00"/>
                </a:solidFill>
                <a:latin typeface="Times New Roman" pitchFamily="18" charset="0"/>
                <a:cs typeface="Times New Roman" pitchFamily="18" charset="0"/>
              </a:rPr>
              <a:t>kh</a:t>
            </a:r>
            <a:r>
              <a:rPr lang="vi-VN" sz="3200" b="1" dirty="0" err="1">
                <a:solidFill>
                  <a:srgbClr val="FFCC00"/>
                </a:solidFill>
                <a:latin typeface="Times New Roman" pitchFamily="18" charset="0"/>
                <a:cs typeface="Times New Roman" pitchFamily="18" charset="0"/>
              </a:rPr>
              <a:t>ắc</a:t>
            </a:r>
            <a:r>
              <a:rPr lang="vi-VN" sz="3200" dirty="0">
                <a:latin typeface="Times New Roman" pitchFamily="18" charset="0"/>
                <a:cs typeface="Times New Roman" pitchFamily="18" charset="0"/>
              </a:rPr>
              <a:t>, ta </a:t>
            </a:r>
            <a:r>
              <a:rPr lang="vi-VN" sz="3200" dirty="0" err="1">
                <a:latin typeface="Times New Roman" pitchFamily="18" charset="0"/>
                <a:cs typeface="Times New Roman" pitchFamily="18" charset="0"/>
              </a:rPr>
              <a:t>phải</a:t>
            </a:r>
            <a:r>
              <a:rPr lang="vi-VN" sz="3200" dirty="0">
                <a:latin typeface="Times New Roman" pitchFamily="18" charset="0"/>
                <a:cs typeface="Times New Roman" pitchFamily="18" charset="0"/>
              </a:rPr>
              <a:t> </a:t>
            </a:r>
            <a:r>
              <a:rPr lang="vi-VN" sz="3200" b="1" dirty="0" err="1">
                <a:solidFill>
                  <a:srgbClr val="FFCC00"/>
                </a:solidFill>
                <a:latin typeface="Times New Roman" pitchFamily="18" charset="0"/>
                <a:cs typeface="Times New Roman" pitchFamily="18" charset="0"/>
              </a:rPr>
              <a:t>nói</a:t>
            </a:r>
            <a:r>
              <a:rPr lang="vi-VN" sz="3200" b="1" dirty="0">
                <a:solidFill>
                  <a:srgbClr val="FFCC00"/>
                </a:solidFill>
                <a:latin typeface="Times New Roman" pitchFamily="18" charset="0"/>
                <a:cs typeface="Times New Roman" pitchFamily="18" charset="0"/>
              </a:rPr>
              <a:t> </a:t>
            </a:r>
            <a:r>
              <a:rPr lang="vi-VN" sz="3200" b="1" dirty="0" err="1">
                <a:solidFill>
                  <a:srgbClr val="FFCC00"/>
                </a:solidFill>
                <a:latin typeface="Times New Roman" pitchFamily="18" charset="0"/>
                <a:cs typeface="Times New Roman" pitchFamily="18" charset="0"/>
              </a:rPr>
              <a:t>thẳng</a:t>
            </a:r>
            <a:r>
              <a:rPr lang="vi-VN" sz="3200" b="1" dirty="0">
                <a:solidFill>
                  <a:srgbClr val="FFCC00"/>
                </a:solidFill>
                <a:latin typeface="Times New Roman" pitchFamily="18" charset="0"/>
                <a:cs typeface="Times New Roman" pitchFamily="18" charset="0"/>
              </a:rPr>
              <a:t>, </a:t>
            </a:r>
            <a:r>
              <a:rPr lang="vi-VN" sz="3200" b="1" dirty="0" err="1">
                <a:solidFill>
                  <a:srgbClr val="FFCC00"/>
                </a:solidFill>
                <a:latin typeface="Times New Roman" pitchFamily="18" charset="0"/>
                <a:cs typeface="Times New Roman" pitchFamily="18" charset="0"/>
              </a:rPr>
              <a:t>nói</a:t>
            </a:r>
            <a:r>
              <a:rPr lang="vi-VN" sz="3200" b="1" dirty="0">
                <a:solidFill>
                  <a:srgbClr val="FFCC00"/>
                </a:solidFill>
                <a:latin typeface="Times New Roman" pitchFamily="18" charset="0"/>
                <a:cs typeface="Times New Roman" pitchFamily="18" charset="0"/>
              </a:rPr>
              <a:t> </a:t>
            </a:r>
            <a:r>
              <a:rPr lang="vi-VN" sz="3200" b="1" dirty="0" err="1">
                <a:solidFill>
                  <a:srgbClr val="FFCC00"/>
                </a:solidFill>
                <a:latin typeface="Times New Roman" pitchFamily="18" charset="0"/>
                <a:cs typeface="Times New Roman" pitchFamily="18" charset="0"/>
              </a:rPr>
              <a:t>đúng</a:t>
            </a:r>
            <a:r>
              <a:rPr lang="vi-VN" sz="3200" dirty="0">
                <a:latin typeface="Times New Roman" pitchFamily="18" charset="0"/>
                <a:cs typeface="Times New Roman" pitchFamily="18" charset="0"/>
              </a:rPr>
              <a:t> </a:t>
            </a:r>
            <a:r>
              <a:rPr lang="vi-VN" sz="3200" dirty="0" err="1">
                <a:latin typeface="Times New Roman" pitchFamily="18" charset="0"/>
                <a:cs typeface="Times New Roman" pitchFamily="18" charset="0"/>
              </a:rPr>
              <a:t>mức</a:t>
            </a:r>
            <a:r>
              <a:rPr lang="vi-VN" sz="3200" dirty="0">
                <a:latin typeface="Times New Roman" pitchFamily="18" charset="0"/>
                <a:cs typeface="Times New Roman" pitchFamily="18" charset="0"/>
              </a:rPr>
              <a:t> </a:t>
            </a:r>
            <a:r>
              <a:rPr lang="vi-VN" sz="3200" dirty="0" err="1">
                <a:latin typeface="Times New Roman" pitchFamily="18" charset="0"/>
                <a:cs typeface="Times New Roman" pitchFamily="18" charset="0"/>
              </a:rPr>
              <a:t>độ</a:t>
            </a:r>
            <a:r>
              <a:rPr lang="vi-VN" sz="3200" dirty="0">
                <a:latin typeface="Times New Roman" pitchFamily="18" charset="0"/>
                <a:cs typeface="Times New Roman" pitchFamily="18" charset="0"/>
              </a:rPr>
              <a:t> </a:t>
            </a:r>
            <a:r>
              <a:rPr lang="vi-VN" sz="3200" dirty="0" err="1">
                <a:latin typeface="Times New Roman" pitchFamily="18" charset="0"/>
                <a:cs typeface="Times New Roman" pitchFamily="18" charset="0"/>
              </a:rPr>
              <a:t>sự</a:t>
            </a:r>
            <a:r>
              <a:rPr lang="vi-VN" sz="3200" dirty="0">
                <a:latin typeface="Times New Roman" pitchFamily="18" charset="0"/>
                <a:cs typeface="Times New Roman" pitchFamily="18" charset="0"/>
              </a:rPr>
              <a:t> </a:t>
            </a:r>
            <a:r>
              <a:rPr lang="vi-VN" sz="3200" dirty="0" err="1">
                <a:latin typeface="Times New Roman" pitchFamily="18" charset="0"/>
                <a:cs typeface="Times New Roman" pitchFamily="18" charset="0"/>
              </a:rPr>
              <a:t>thật</a:t>
            </a:r>
            <a:endParaRPr lang="vi-VN" sz="3200" dirty="0">
              <a:latin typeface="Times New Roman" pitchFamily="18" charset="0"/>
              <a:cs typeface="Times New Roman" pitchFamily="18" charset="0"/>
            </a:endParaRPr>
          </a:p>
        </p:txBody>
      </p:sp>
      <p:sp>
        <p:nvSpPr>
          <p:cNvPr id="46085" name="Text Box 5"/>
          <p:cNvSpPr txBox="1">
            <a:spLocks noChangeArrowheads="1"/>
          </p:cNvSpPr>
          <p:nvPr/>
        </p:nvSpPr>
        <p:spPr bwMode="auto">
          <a:xfrm>
            <a:off x="830263" y="1552575"/>
            <a:ext cx="812482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600">
                <a:solidFill>
                  <a:schemeClr val="bg1"/>
                </a:solidFill>
              </a:rPr>
              <a:t>- Lan nói </a:t>
            </a:r>
            <a:r>
              <a:rPr lang="vi-VN" altLang="en-US" sz="2600">
                <a:solidFill>
                  <a:schemeClr val="bg1"/>
                </a:solidFill>
              </a:rPr>
              <a:t>đúng, nếu bạn mắc lỗi thường xuyên mà né tránh, không phê bình thẳng thắn thì sẽ không có ý thức sửa lỗi.</a:t>
            </a:r>
            <a:endParaRPr lang="en-US" altLang="en-US" sz="2600">
              <a:solidFill>
                <a:schemeClr val="bg1"/>
              </a:solidFill>
            </a:endParaRPr>
          </a:p>
          <a:p>
            <a:pPr algn="just">
              <a:spcBef>
                <a:spcPct val="50000"/>
              </a:spcBef>
            </a:pPr>
            <a:r>
              <a:rPr lang="en-US" altLang="en-US" sz="2600">
                <a:solidFill>
                  <a:schemeClr val="bg1"/>
                </a:solidFill>
              </a:rPr>
              <a:t>- Chỉ nên dùng nói giảm nói tránh trong tr</a:t>
            </a:r>
            <a:r>
              <a:rPr lang="vi-VN" altLang="en-US" sz="2600">
                <a:solidFill>
                  <a:schemeClr val="bg1"/>
                </a:solidFill>
              </a:rPr>
              <a:t>ường hợp bạn mắc lỗi lần đầu</a:t>
            </a:r>
            <a:endParaRPr lang="en-US" altLang="en-US" sz="2600">
              <a:solidFill>
                <a:srgbClr val="0000FF"/>
              </a:solidFill>
            </a:endParaRPr>
          </a:p>
          <a:p>
            <a:pPr eaLnBrk="1" hangingPunct="1">
              <a:spcBef>
                <a:spcPct val="50000"/>
              </a:spcBef>
            </a:pPr>
            <a:endParaRPr lang="en-US" altLang="en-US" sz="2600" b="1">
              <a:solidFill>
                <a:schemeClr val="bg1"/>
              </a:solidFill>
            </a:endParaRPr>
          </a:p>
        </p:txBody>
      </p:sp>
      <p:sp>
        <p:nvSpPr>
          <p:cNvPr id="46087" name="WordArt 7"/>
          <p:cNvSpPr>
            <a:spLocks noChangeArrowheads="1" noChangeShapeType="1" noTextEdit="1"/>
          </p:cNvSpPr>
          <p:nvPr/>
        </p:nvSpPr>
        <p:spPr bwMode="auto">
          <a:xfrm>
            <a:off x="2162175" y="188913"/>
            <a:ext cx="4310063" cy="739775"/>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FFCC00"/>
                </a:solidFill>
                <a:cs typeface="Times New Roman" panose="02020603050405020304" pitchFamily="18" charset="0"/>
              </a:rPr>
              <a:t>TÌNH HUỐNG</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fade">
                                      <p:cBhvr>
                                        <p:cTn id="7" dur="800" decel="100000"/>
                                        <p:tgtEl>
                                          <p:spTgt spid="46087"/>
                                        </p:tgtEl>
                                      </p:cBhvr>
                                    </p:animEffect>
                                    <p:anim calcmode="lin" valueType="num">
                                      <p:cBhvr>
                                        <p:cTn id="8" dur="800" decel="100000" fill="hold"/>
                                        <p:tgtEl>
                                          <p:spTgt spid="46087"/>
                                        </p:tgtEl>
                                        <p:attrNameLst>
                                          <p:attrName>style.rotation</p:attrName>
                                        </p:attrNameLst>
                                      </p:cBhvr>
                                      <p:tavLst>
                                        <p:tav tm="0">
                                          <p:val>
                                            <p:fltVal val="-90"/>
                                          </p:val>
                                        </p:tav>
                                        <p:tav tm="100000">
                                          <p:val>
                                            <p:fltVal val="0"/>
                                          </p:val>
                                        </p:tav>
                                      </p:tavLst>
                                    </p:anim>
                                    <p:anim calcmode="lin" valueType="num">
                                      <p:cBhvr>
                                        <p:cTn id="9" dur="800" decel="100000" fill="hold"/>
                                        <p:tgtEl>
                                          <p:spTgt spid="46087"/>
                                        </p:tgtEl>
                                        <p:attrNameLst>
                                          <p:attrName>ppt_x</p:attrName>
                                        </p:attrNameLst>
                                      </p:cBhvr>
                                      <p:tavLst>
                                        <p:tav tm="0">
                                          <p:val>
                                            <p:strVal val="#ppt_x+0.4"/>
                                          </p:val>
                                        </p:tav>
                                        <p:tav tm="100000">
                                          <p:val>
                                            <p:strVal val="#ppt_x-0.05"/>
                                          </p:val>
                                        </p:tav>
                                      </p:tavLst>
                                    </p:anim>
                                    <p:anim calcmode="lin" valueType="num">
                                      <p:cBhvr>
                                        <p:cTn id="10" dur="800" decel="100000" fill="hold"/>
                                        <p:tgtEl>
                                          <p:spTgt spid="460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p:cTn id="17" dur="500" fill="hold"/>
                                        <p:tgtEl>
                                          <p:spTgt spid="46085"/>
                                        </p:tgtEl>
                                        <p:attrNameLst>
                                          <p:attrName>ppt_w</p:attrName>
                                        </p:attrNameLst>
                                      </p:cBhvr>
                                      <p:tavLst>
                                        <p:tav tm="0">
                                          <p:val>
                                            <p:fltVal val="0"/>
                                          </p:val>
                                        </p:tav>
                                        <p:tav tm="100000">
                                          <p:val>
                                            <p:strVal val="#ppt_w"/>
                                          </p:val>
                                        </p:tav>
                                      </p:tavLst>
                                    </p:anim>
                                    <p:anim calcmode="lin" valueType="num">
                                      <p:cBhvr>
                                        <p:cTn id="18" dur="500" fill="hold"/>
                                        <p:tgtEl>
                                          <p:spTgt spid="4608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60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
            <a:ext cx="9144000" cy="2002972"/>
          </a:xfrm>
          <a:prstGeom prst="rect">
            <a:avLst/>
          </a:prstGeom>
          <a:solidFill>
            <a:schemeClr val="bg1"/>
          </a:solidFill>
          <a:ln w="44450">
            <a:solidFill>
              <a:srgbClr val="FF0066"/>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8077" name="Text Box 13"/>
          <p:cNvSpPr txBox="1">
            <a:spLocks noChangeArrowheads="1"/>
          </p:cNvSpPr>
          <p:nvPr/>
        </p:nvSpPr>
        <p:spPr bwMode="auto">
          <a:xfrm>
            <a:off x="290513" y="1843088"/>
            <a:ext cx="857726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2800">
              <a:solidFill>
                <a:schemeClr val="bg1"/>
              </a:solidFill>
            </a:endParaRPr>
          </a:p>
          <a:p>
            <a:pPr eaLnBrk="1" hangingPunct="1">
              <a:spcBef>
                <a:spcPct val="50000"/>
              </a:spcBef>
              <a:buFontTx/>
              <a:buAutoNum type="alphaLcPeriod"/>
            </a:pPr>
            <a:r>
              <a:rPr lang="en-US" altLang="en-US" sz="4000">
                <a:solidFill>
                  <a:schemeClr val="bg1"/>
                </a:solidFill>
              </a:rPr>
              <a:t> Khuya rồi, mời bà.............</a:t>
            </a:r>
          </a:p>
          <a:p>
            <a:pPr eaLnBrk="1" hangingPunct="1">
              <a:spcBef>
                <a:spcPct val="50000"/>
              </a:spcBef>
            </a:pPr>
            <a:r>
              <a:rPr lang="en-US" altLang="en-US" sz="4000">
                <a:solidFill>
                  <a:schemeClr val="bg1"/>
                </a:solidFill>
              </a:rPr>
              <a:t>b. Đây là lớp học cho trẻ em </a:t>
            </a:r>
            <a:r>
              <a:rPr lang="en-US" altLang="en-US" sz="4800">
                <a:solidFill>
                  <a:schemeClr val="bg1"/>
                </a:solidFill>
              </a:rPr>
              <a:t>...........</a:t>
            </a:r>
            <a:r>
              <a:rPr lang="en-US" altLang="en-US" sz="4000">
                <a:solidFill>
                  <a:schemeClr val="bg1"/>
                </a:solidFill>
              </a:rPr>
              <a:t>..</a:t>
            </a:r>
          </a:p>
          <a:p>
            <a:pPr eaLnBrk="1" hangingPunct="1">
              <a:spcBef>
                <a:spcPct val="50000"/>
              </a:spcBef>
            </a:pPr>
            <a:r>
              <a:rPr lang="en-US" altLang="en-US" sz="4000">
                <a:solidFill>
                  <a:schemeClr val="bg1"/>
                </a:solidFill>
              </a:rPr>
              <a:t>c. Mẹ đã ........... rồi, nên chú ý giữ gìn sức khỏe. </a:t>
            </a:r>
          </a:p>
        </p:txBody>
      </p:sp>
      <p:sp>
        <p:nvSpPr>
          <p:cNvPr id="88078" name="Text Box 14"/>
          <p:cNvSpPr txBox="1">
            <a:spLocks noChangeArrowheads="1"/>
          </p:cNvSpPr>
          <p:nvPr/>
        </p:nvSpPr>
        <p:spPr bwMode="auto">
          <a:xfrm>
            <a:off x="4716463" y="2540000"/>
            <a:ext cx="1757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đi nghỉ</a:t>
            </a:r>
          </a:p>
        </p:txBody>
      </p:sp>
      <p:sp>
        <p:nvSpPr>
          <p:cNvPr id="88079" name="Text Box 15"/>
          <p:cNvSpPr txBox="1">
            <a:spLocks noChangeArrowheads="1"/>
          </p:cNvSpPr>
          <p:nvPr/>
        </p:nvSpPr>
        <p:spPr bwMode="auto">
          <a:xfrm>
            <a:off x="6226175" y="3598863"/>
            <a:ext cx="226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khiếm</a:t>
            </a:r>
            <a:r>
              <a:rPr lang="en-US" altLang="en-US" sz="3600">
                <a:solidFill>
                  <a:srgbClr val="FF00FF"/>
                </a:solidFill>
              </a:rPr>
              <a:t> </a:t>
            </a:r>
            <a:r>
              <a:rPr lang="en-US" altLang="en-US" sz="3600" b="1">
                <a:solidFill>
                  <a:srgbClr val="FF0000"/>
                </a:solidFill>
              </a:rPr>
              <a:t>thị</a:t>
            </a:r>
          </a:p>
        </p:txBody>
      </p:sp>
      <p:sp>
        <p:nvSpPr>
          <p:cNvPr id="88080" name="Text Box 16"/>
          <p:cNvSpPr txBox="1">
            <a:spLocks noChangeArrowheads="1"/>
          </p:cNvSpPr>
          <p:nvPr/>
        </p:nvSpPr>
        <p:spPr bwMode="auto">
          <a:xfrm>
            <a:off x="2146300" y="4502150"/>
            <a:ext cx="17287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b="1">
                <a:solidFill>
                  <a:srgbClr val="FF0000"/>
                </a:solidFill>
              </a:rPr>
              <a:t>có tuổi</a:t>
            </a:r>
          </a:p>
        </p:txBody>
      </p:sp>
      <p:sp>
        <p:nvSpPr>
          <p:cNvPr id="13321" name="Rectangle 14"/>
          <p:cNvSpPr>
            <a:spLocks noChangeArrowheads="1"/>
          </p:cNvSpPr>
          <p:nvPr/>
        </p:nvSpPr>
        <p:spPr bwMode="auto">
          <a:xfrm>
            <a:off x="174625" y="0"/>
            <a:ext cx="896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3600" u="sng">
                <a:solidFill>
                  <a:srgbClr val="FF0000"/>
                </a:solidFill>
              </a:rPr>
              <a:t>Bài  tập  1</a:t>
            </a:r>
            <a:r>
              <a:rPr lang="en-US" altLang="en-US" sz="3600">
                <a:solidFill>
                  <a:srgbClr val="FFFFFF"/>
                </a:solidFill>
              </a:rPr>
              <a:t>: </a:t>
            </a:r>
            <a:r>
              <a:rPr lang="en-US" altLang="en-US" sz="3600" b="1">
                <a:solidFill>
                  <a:srgbClr val="FF0000"/>
                </a:solidFill>
              </a:rPr>
              <a:t>Điền</a:t>
            </a:r>
            <a:r>
              <a:rPr lang="en-US" altLang="en-US" sz="3600">
                <a:solidFill>
                  <a:srgbClr val="FFFFFF"/>
                </a:solidFill>
              </a:rPr>
              <a:t> các từ ngữ nói giảm nói tránh sau đây vào chỗ trống </a:t>
            </a:r>
            <a:r>
              <a:rPr lang="en-US" altLang="en-US" sz="3600">
                <a:solidFill>
                  <a:srgbClr val="FFCC00"/>
                </a:solidFill>
              </a:rPr>
              <a:t>/.../: đi nghỉ, khiếm thị, chia tay nhau , có tuổi, đi bước nữa.</a:t>
            </a:r>
            <a:endParaRPr lang="vi-VN" altLang="en-US" sz="360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8077">
                                            <p:txEl>
                                              <p:pRg st="1" end="1"/>
                                            </p:txEl>
                                          </p:spTgt>
                                        </p:tgtEl>
                                        <p:attrNameLst>
                                          <p:attrName>style.visibility</p:attrName>
                                        </p:attrNameLst>
                                      </p:cBhvr>
                                      <p:to>
                                        <p:strVal val="visible"/>
                                      </p:to>
                                    </p:set>
                                    <p:animEffect transition="in" filter="fade">
                                      <p:cBhvr>
                                        <p:cTn id="7" dur="800" decel="100000"/>
                                        <p:tgtEl>
                                          <p:spTgt spid="88077">
                                            <p:txEl>
                                              <p:pRg st="1" end="1"/>
                                            </p:txEl>
                                          </p:spTgt>
                                        </p:tgtEl>
                                      </p:cBhvr>
                                    </p:animEffect>
                                    <p:anim calcmode="lin" valueType="num">
                                      <p:cBhvr>
                                        <p:cTn id="8" dur="800" decel="100000" fill="hold"/>
                                        <p:tgtEl>
                                          <p:spTgt spid="88077">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8077">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8077">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8077">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8077">
                                            <p:txEl>
                                              <p:pRg st="1" end="1"/>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2" presetClass="entr" presetSubtype="0" fill="hold" nodeType="afterEffect">
                                  <p:stCondLst>
                                    <p:cond delay="0"/>
                                  </p:stCondLst>
                                  <p:childTnLst>
                                    <p:set>
                                      <p:cBhvr>
                                        <p:cTn id="15" dur="1" fill="hold">
                                          <p:stCondLst>
                                            <p:cond delay="0"/>
                                          </p:stCondLst>
                                        </p:cTn>
                                        <p:tgtEl>
                                          <p:spTgt spid="88077">
                                            <p:txEl>
                                              <p:pRg st="2" end="2"/>
                                            </p:txEl>
                                          </p:spTgt>
                                        </p:tgtEl>
                                        <p:attrNameLst>
                                          <p:attrName>style.visibility</p:attrName>
                                        </p:attrNameLst>
                                      </p:cBhvr>
                                      <p:to>
                                        <p:strVal val="visible"/>
                                      </p:to>
                                    </p:set>
                                    <p:animScale>
                                      <p:cBhvr>
                                        <p:cTn id="16" dur="1000" decel="50000" fill="hold">
                                          <p:stCondLst>
                                            <p:cond delay="0"/>
                                          </p:stCondLst>
                                        </p:cTn>
                                        <p:tgtEl>
                                          <p:spTgt spid="8807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8077">
                                            <p:txEl>
                                              <p:pRg st="2" end="2"/>
                                            </p:txEl>
                                          </p:spTgt>
                                        </p:tgtEl>
                                        <p:attrNameLst>
                                          <p:attrName>ppt_x</p:attrName>
                                          <p:attrName>ppt_y</p:attrName>
                                        </p:attrNameLst>
                                      </p:cBhvr>
                                    </p:animMotion>
                                    <p:animEffect transition="in" filter="fade">
                                      <p:cBhvr>
                                        <p:cTn id="18" dur="1000"/>
                                        <p:tgtEl>
                                          <p:spTgt spid="88077">
                                            <p:txEl>
                                              <p:pRg st="2" end="2"/>
                                            </p:txEl>
                                          </p:spTgt>
                                        </p:tgtEl>
                                      </p:cBhvr>
                                    </p:animEffect>
                                  </p:childTnLst>
                                </p:cTn>
                              </p:par>
                            </p:childTnLst>
                          </p:cTn>
                        </p:par>
                        <p:par>
                          <p:cTn id="19" fill="hold" nodeType="afterGroup">
                            <p:stCondLst>
                              <p:cond delay="2000"/>
                            </p:stCondLst>
                            <p:childTnLst>
                              <p:par>
                                <p:cTn id="20" presetID="23" presetClass="entr" presetSubtype="16" fill="hold" nodeType="afterEffect">
                                  <p:stCondLst>
                                    <p:cond delay="0"/>
                                  </p:stCondLst>
                                  <p:childTnLst>
                                    <p:set>
                                      <p:cBhvr>
                                        <p:cTn id="21" dur="1" fill="hold">
                                          <p:stCondLst>
                                            <p:cond delay="0"/>
                                          </p:stCondLst>
                                        </p:cTn>
                                        <p:tgtEl>
                                          <p:spTgt spid="88077">
                                            <p:txEl>
                                              <p:pRg st="3" end="3"/>
                                            </p:txEl>
                                          </p:spTgt>
                                        </p:tgtEl>
                                        <p:attrNameLst>
                                          <p:attrName>style.visibility</p:attrName>
                                        </p:attrNameLst>
                                      </p:cBhvr>
                                      <p:to>
                                        <p:strVal val="visible"/>
                                      </p:to>
                                    </p:set>
                                    <p:anim calcmode="lin" valueType="num">
                                      <p:cBhvr>
                                        <p:cTn id="22" dur="500" fill="hold"/>
                                        <p:tgtEl>
                                          <p:spTgt spid="8807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807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8078"/>
                                        </p:tgtEl>
                                        <p:attrNameLst>
                                          <p:attrName>style.visibility</p:attrName>
                                        </p:attrNameLst>
                                      </p:cBhvr>
                                      <p:to>
                                        <p:strVal val="visible"/>
                                      </p:to>
                                    </p:set>
                                    <p:anim calcmode="lin" valueType="num">
                                      <p:cBhvr>
                                        <p:cTn id="28" dur="500" fill="hold"/>
                                        <p:tgtEl>
                                          <p:spTgt spid="88078"/>
                                        </p:tgtEl>
                                        <p:attrNameLst>
                                          <p:attrName>ppt_w</p:attrName>
                                        </p:attrNameLst>
                                      </p:cBhvr>
                                      <p:tavLst>
                                        <p:tav tm="0">
                                          <p:val>
                                            <p:fltVal val="0"/>
                                          </p:val>
                                        </p:tav>
                                        <p:tav tm="100000">
                                          <p:val>
                                            <p:strVal val="#ppt_w"/>
                                          </p:val>
                                        </p:tav>
                                      </p:tavLst>
                                    </p:anim>
                                    <p:anim calcmode="lin" valueType="num">
                                      <p:cBhvr>
                                        <p:cTn id="29" dur="500" fill="hold"/>
                                        <p:tgtEl>
                                          <p:spTgt spid="88078"/>
                                        </p:tgtEl>
                                        <p:attrNameLst>
                                          <p:attrName>ppt_h</p:attrName>
                                        </p:attrNameLst>
                                      </p:cBhvr>
                                      <p:tavLst>
                                        <p:tav tm="0">
                                          <p:val>
                                            <p:fltVal val="0"/>
                                          </p:val>
                                        </p:tav>
                                        <p:tav tm="100000">
                                          <p:val>
                                            <p:strVal val="#ppt_h"/>
                                          </p:val>
                                        </p:tav>
                                      </p:tavLst>
                                    </p:anim>
                                    <p:anim calcmode="lin" valueType="num">
                                      <p:cBhvr>
                                        <p:cTn id="30" dur="500" fill="hold"/>
                                        <p:tgtEl>
                                          <p:spTgt spid="88078"/>
                                        </p:tgtEl>
                                        <p:attrNameLst>
                                          <p:attrName>style.rotation</p:attrName>
                                        </p:attrNameLst>
                                      </p:cBhvr>
                                      <p:tavLst>
                                        <p:tav tm="0">
                                          <p:val>
                                            <p:fltVal val="360"/>
                                          </p:val>
                                        </p:tav>
                                        <p:tav tm="100000">
                                          <p:val>
                                            <p:fltVal val="0"/>
                                          </p:val>
                                        </p:tav>
                                      </p:tavLst>
                                    </p:anim>
                                    <p:animEffect transition="in" filter="fade">
                                      <p:cBhvr>
                                        <p:cTn id="31" dur="500"/>
                                        <p:tgtEl>
                                          <p:spTgt spid="880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8079"/>
                                        </p:tgtEl>
                                        <p:attrNameLst>
                                          <p:attrName>style.visibility</p:attrName>
                                        </p:attrNameLst>
                                      </p:cBhvr>
                                      <p:to>
                                        <p:strVal val="visible"/>
                                      </p:to>
                                    </p:set>
                                    <p:animEffect transition="in" filter="fade">
                                      <p:cBhvr>
                                        <p:cTn id="36" dur="1000"/>
                                        <p:tgtEl>
                                          <p:spTgt spid="88079"/>
                                        </p:tgtEl>
                                      </p:cBhvr>
                                    </p:animEffect>
                                    <p:anim calcmode="lin" valueType="num">
                                      <p:cBhvr>
                                        <p:cTn id="37" dur="1000" fill="hold"/>
                                        <p:tgtEl>
                                          <p:spTgt spid="88079"/>
                                        </p:tgtEl>
                                        <p:attrNameLst>
                                          <p:attrName>ppt_x</p:attrName>
                                        </p:attrNameLst>
                                      </p:cBhvr>
                                      <p:tavLst>
                                        <p:tav tm="0">
                                          <p:val>
                                            <p:strVal val="#ppt_x"/>
                                          </p:val>
                                        </p:tav>
                                        <p:tav tm="100000">
                                          <p:val>
                                            <p:strVal val="#ppt_x"/>
                                          </p:val>
                                        </p:tav>
                                      </p:tavLst>
                                    </p:anim>
                                    <p:anim calcmode="lin" valueType="num">
                                      <p:cBhvr>
                                        <p:cTn id="38" dur="900" decel="100000" fill="hold"/>
                                        <p:tgtEl>
                                          <p:spTgt spid="8807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8079"/>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88080"/>
                                        </p:tgtEl>
                                        <p:attrNameLst>
                                          <p:attrName>style.visibility</p:attrName>
                                        </p:attrNameLst>
                                      </p:cBhvr>
                                      <p:to>
                                        <p:strVal val="visible"/>
                                      </p:to>
                                    </p:set>
                                    <p:anim calcmode="lin" valueType="num">
                                      <p:cBhvr>
                                        <p:cTn id="44" dur="1000" fill="hold"/>
                                        <p:tgtEl>
                                          <p:spTgt spid="88080"/>
                                        </p:tgtEl>
                                        <p:attrNameLst>
                                          <p:attrName>ppt_w</p:attrName>
                                        </p:attrNameLst>
                                      </p:cBhvr>
                                      <p:tavLst>
                                        <p:tav tm="0">
                                          <p:val>
                                            <p:fltVal val="0"/>
                                          </p:val>
                                        </p:tav>
                                        <p:tav tm="100000">
                                          <p:val>
                                            <p:strVal val="#ppt_w"/>
                                          </p:val>
                                        </p:tav>
                                      </p:tavLst>
                                    </p:anim>
                                    <p:anim calcmode="lin" valueType="num">
                                      <p:cBhvr>
                                        <p:cTn id="45" dur="1000" fill="hold"/>
                                        <p:tgtEl>
                                          <p:spTgt spid="88080"/>
                                        </p:tgtEl>
                                        <p:attrNameLst>
                                          <p:attrName>ppt_h</p:attrName>
                                        </p:attrNameLst>
                                      </p:cBhvr>
                                      <p:tavLst>
                                        <p:tav tm="0">
                                          <p:val>
                                            <p:fltVal val="0"/>
                                          </p:val>
                                        </p:tav>
                                        <p:tav tm="100000">
                                          <p:val>
                                            <p:strVal val="#ppt_h"/>
                                          </p:val>
                                        </p:tav>
                                      </p:tavLst>
                                    </p:anim>
                                    <p:anim calcmode="lin" valueType="num">
                                      <p:cBhvr>
                                        <p:cTn id="46" dur="1000" fill="hold"/>
                                        <p:tgtEl>
                                          <p:spTgt spid="8808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80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p:bldP spid="88079" grpId="0"/>
      <p:bldP spid="880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0"/>
            <a:ext cx="9144000" cy="1756229"/>
          </a:xfrm>
          <a:prstGeom prst="rect">
            <a:avLst/>
          </a:prstGeom>
          <a:solidFill>
            <a:schemeClr val="bg1"/>
          </a:solidFill>
          <a:ln w="44450">
            <a:solidFill>
              <a:srgbClr val="FF0066"/>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defRPr/>
            </a:pPr>
            <a:r>
              <a:rPr lang="en-US" sz="1800" b="1" u="sng" dirty="0" err="1">
                <a:solidFill>
                  <a:schemeClr val="bg1"/>
                </a:solidFill>
              </a:rPr>
              <a:t>2</a:t>
            </a:r>
            <a:r>
              <a:rPr lang="en-US" sz="4000" b="1" u="sng" dirty="0" err="1">
                <a:solidFill>
                  <a:srgbClr val="FFFF00"/>
                </a:solidFill>
                <a:latin typeface="Times New Roman" pitchFamily="18" charset="0"/>
                <a:cs typeface="Times New Roman" pitchFamily="18" charset="0"/>
              </a:rPr>
              <a:t>Bài</a:t>
            </a:r>
            <a:r>
              <a:rPr lang="en-US" sz="4000" b="1" u="sng" dirty="0">
                <a:solidFill>
                  <a:srgbClr val="FFFF00"/>
                </a:solidFill>
                <a:latin typeface="Times New Roman" pitchFamily="18" charset="0"/>
                <a:cs typeface="Times New Roman" pitchFamily="18" charset="0"/>
              </a:rPr>
              <a:t> </a:t>
            </a:r>
            <a:r>
              <a:rPr lang="en-US" sz="4000" b="1" u="sng" dirty="0" err="1">
                <a:solidFill>
                  <a:srgbClr val="FFFF00"/>
                </a:solidFill>
                <a:latin typeface="Times New Roman" pitchFamily="18" charset="0"/>
                <a:cs typeface="Times New Roman" pitchFamily="18" charset="0"/>
              </a:rPr>
              <a:t>tập</a:t>
            </a:r>
            <a:r>
              <a:rPr lang="en-US" sz="4000" b="1" u="sng" dirty="0">
                <a:solidFill>
                  <a:srgbClr val="FFFF00"/>
                </a:solidFill>
                <a:latin typeface="Times New Roman" pitchFamily="18" charset="0"/>
                <a:cs typeface="Times New Roman" pitchFamily="18" charset="0"/>
              </a:rPr>
              <a:t> 2: </a:t>
            </a:r>
            <a:r>
              <a:rPr lang="en-US" sz="4000" dirty="0" err="1">
                <a:solidFill>
                  <a:schemeClr val="tx1"/>
                </a:solidFill>
                <a:latin typeface="Times New Roman" pitchFamily="18" charset="0"/>
                <a:cs typeface="Times New Roman" pitchFamily="18" charset="0"/>
              </a:rPr>
              <a:t>Trong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mỗi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cặp</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câu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dưới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đây</a:t>
            </a:r>
            <a:r>
              <a:rPr lang="en-US" sz="4000" dirty="0">
                <a:solidFill>
                  <a:schemeClr val="tx1"/>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câu</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nào</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có</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nói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giảm</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nói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tránh</a:t>
            </a:r>
            <a:r>
              <a:rPr lang="en-US" sz="4000" b="1" dirty="0">
                <a:solidFill>
                  <a:srgbClr val="FFC000"/>
                </a:solidFill>
                <a:latin typeface="Times New Roman" pitchFamily="18" charset="0"/>
                <a:cs typeface="Times New Roman" pitchFamily="18" charset="0"/>
              </a:rPr>
              <a:t>:</a:t>
            </a:r>
          </a:p>
        </p:txBody>
      </p:sp>
      <p:sp>
        <p:nvSpPr>
          <p:cNvPr id="14341" name="Text Box 21"/>
          <p:cNvSpPr txBox="1">
            <a:spLocks noChangeArrowheads="1"/>
          </p:cNvSpPr>
          <p:nvPr/>
        </p:nvSpPr>
        <p:spPr bwMode="auto">
          <a:xfrm>
            <a:off x="2651125" y="5287963"/>
            <a:ext cx="436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en-US" b="1">
              <a:solidFill>
                <a:schemeClr val="folHlink"/>
              </a:solidFill>
            </a:endParaRPr>
          </a:p>
        </p:txBody>
      </p:sp>
      <p:sp>
        <p:nvSpPr>
          <p:cNvPr id="14342" name="Text Box 32"/>
          <p:cNvSpPr txBox="1">
            <a:spLocks noChangeArrowheads="1"/>
          </p:cNvSpPr>
          <p:nvPr/>
        </p:nvSpPr>
        <p:spPr bwMode="auto">
          <a:xfrm>
            <a:off x="2554288" y="1379538"/>
            <a:ext cx="4484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en-US" sz="3200"/>
          </a:p>
        </p:txBody>
      </p:sp>
      <p:sp>
        <p:nvSpPr>
          <p:cNvPr id="49185" name="Text Box 33"/>
          <p:cNvSpPr txBox="1">
            <a:spLocks noChangeArrowheads="1"/>
          </p:cNvSpPr>
          <p:nvPr/>
        </p:nvSpPr>
        <p:spPr bwMode="auto">
          <a:xfrm>
            <a:off x="363538" y="1973263"/>
            <a:ext cx="83439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000099"/>
                </a:solidFill>
              </a:rPr>
              <a:t>a1.  Anh phải hòa nhã với bạn bè!</a:t>
            </a:r>
          </a:p>
          <a:p>
            <a:pPr eaLnBrk="1" hangingPunct="1">
              <a:spcBef>
                <a:spcPct val="50000"/>
              </a:spcBef>
            </a:pPr>
            <a:r>
              <a:rPr lang="en-US" altLang="en-US" sz="3200">
                <a:solidFill>
                  <a:srgbClr val="000099"/>
                </a:solidFill>
              </a:rPr>
              <a:t> a2.  Anh nên hòa nhã với bạn bè!</a:t>
            </a:r>
          </a:p>
          <a:p>
            <a:pPr eaLnBrk="1" hangingPunct="1">
              <a:spcBef>
                <a:spcPct val="50000"/>
              </a:spcBef>
            </a:pPr>
            <a:r>
              <a:rPr lang="en-US" altLang="en-US" sz="3200">
                <a:solidFill>
                  <a:srgbClr val="000099"/>
                </a:solidFill>
              </a:rPr>
              <a:t> b1.  Anh ra khỏi phòng tôi ngay!</a:t>
            </a:r>
          </a:p>
          <a:p>
            <a:pPr eaLnBrk="1" hangingPunct="1">
              <a:spcBef>
                <a:spcPct val="50000"/>
              </a:spcBef>
            </a:pPr>
            <a:r>
              <a:rPr lang="en-US" altLang="en-US" sz="3200">
                <a:solidFill>
                  <a:srgbClr val="000099"/>
                </a:solidFill>
              </a:rPr>
              <a:t> b2.  Anh không nên ở đây!</a:t>
            </a:r>
          </a:p>
          <a:p>
            <a:pPr eaLnBrk="1" hangingPunct="1">
              <a:spcBef>
                <a:spcPct val="50000"/>
              </a:spcBef>
            </a:pPr>
            <a:r>
              <a:rPr lang="en-US" altLang="en-US" sz="3200">
                <a:solidFill>
                  <a:srgbClr val="000099"/>
                </a:solidFill>
              </a:rPr>
              <a:t> c1. Xin đừng hút thuốc trong phòng!</a:t>
            </a:r>
          </a:p>
          <a:p>
            <a:pPr eaLnBrk="1" hangingPunct="1">
              <a:spcBef>
                <a:spcPct val="50000"/>
              </a:spcBef>
            </a:pPr>
            <a:r>
              <a:rPr lang="en-US" altLang="en-US" sz="3200">
                <a:solidFill>
                  <a:srgbClr val="000099"/>
                </a:solidFill>
              </a:rPr>
              <a:t> c2. Cấm hút thuốc trong phòng!</a:t>
            </a:r>
          </a:p>
        </p:txBody>
      </p:sp>
      <p:sp>
        <p:nvSpPr>
          <p:cNvPr id="49186" name="Oval 34"/>
          <p:cNvSpPr>
            <a:spLocks noChangeArrowheads="1"/>
          </p:cNvSpPr>
          <p:nvPr/>
        </p:nvSpPr>
        <p:spPr bwMode="auto">
          <a:xfrm>
            <a:off x="376238" y="2717800"/>
            <a:ext cx="665162" cy="5619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a:p>
        </p:txBody>
      </p:sp>
      <p:sp>
        <p:nvSpPr>
          <p:cNvPr id="49187" name="Oval 35"/>
          <p:cNvSpPr>
            <a:spLocks noChangeArrowheads="1"/>
          </p:cNvSpPr>
          <p:nvPr/>
        </p:nvSpPr>
        <p:spPr bwMode="auto">
          <a:xfrm>
            <a:off x="404813" y="4241800"/>
            <a:ext cx="665162" cy="5619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a:p>
        </p:txBody>
      </p:sp>
      <p:sp>
        <p:nvSpPr>
          <p:cNvPr id="49188" name="Oval 36"/>
          <p:cNvSpPr>
            <a:spLocks noChangeArrowheads="1"/>
          </p:cNvSpPr>
          <p:nvPr/>
        </p:nvSpPr>
        <p:spPr bwMode="auto">
          <a:xfrm>
            <a:off x="392113" y="5722938"/>
            <a:ext cx="665162" cy="5619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9185">
                                            <p:txEl>
                                              <p:pRg st="0" end="0"/>
                                            </p:txEl>
                                          </p:spTgt>
                                        </p:tgtEl>
                                        <p:attrNameLst>
                                          <p:attrName>style.visibility</p:attrName>
                                        </p:attrNameLst>
                                      </p:cBhvr>
                                      <p:to>
                                        <p:strVal val="visible"/>
                                      </p:to>
                                    </p:set>
                                    <p:anim calcmode="lin" valueType="num">
                                      <p:cBhvr>
                                        <p:cTn id="7" dur="500" fill="hold"/>
                                        <p:tgtEl>
                                          <p:spTgt spid="491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8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918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918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9185">
                                            <p:txEl>
                                              <p:pRg st="1" end="1"/>
                                            </p:txEl>
                                          </p:spTgt>
                                        </p:tgtEl>
                                        <p:attrNameLst>
                                          <p:attrName>style.visibility</p:attrName>
                                        </p:attrNameLst>
                                      </p:cBhvr>
                                      <p:to>
                                        <p:strVal val="visible"/>
                                      </p:to>
                                    </p:set>
                                    <p:anim calcmode="lin" valueType="num">
                                      <p:cBhvr>
                                        <p:cTn id="13" dur="500" fill="hold"/>
                                        <p:tgtEl>
                                          <p:spTgt spid="491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9185">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49185">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4918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9186"/>
                                        </p:tgtEl>
                                        <p:attrNameLst>
                                          <p:attrName>style.visibility</p:attrName>
                                        </p:attrNameLst>
                                      </p:cBhvr>
                                      <p:to>
                                        <p:strVal val="visible"/>
                                      </p:to>
                                    </p:set>
                                    <p:animEffect transition="in" filter="fade">
                                      <p:cBhvr>
                                        <p:cTn id="21" dur="1000"/>
                                        <p:tgtEl>
                                          <p:spTgt spid="49186"/>
                                        </p:tgtEl>
                                      </p:cBhvr>
                                    </p:animEffect>
                                    <p:anim calcmode="lin" valueType="num">
                                      <p:cBhvr>
                                        <p:cTn id="22" dur="1000" fill="hold"/>
                                        <p:tgtEl>
                                          <p:spTgt spid="49186"/>
                                        </p:tgtEl>
                                        <p:attrNameLst>
                                          <p:attrName>ppt_x</p:attrName>
                                        </p:attrNameLst>
                                      </p:cBhvr>
                                      <p:tavLst>
                                        <p:tav tm="0">
                                          <p:val>
                                            <p:strVal val="#ppt_x"/>
                                          </p:val>
                                        </p:tav>
                                        <p:tav tm="100000">
                                          <p:val>
                                            <p:strVal val="#ppt_x"/>
                                          </p:val>
                                        </p:tav>
                                      </p:tavLst>
                                    </p:anim>
                                    <p:anim calcmode="lin" valueType="num">
                                      <p:cBhvr>
                                        <p:cTn id="23" dur="900" decel="100000" fill="hold"/>
                                        <p:tgtEl>
                                          <p:spTgt spid="4918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186"/>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49185">
                                            <p:txEl>
                                              <p:pRg st="2" end="2"/>
                                            </p:txEl>
                                          </p:spTgt>
                                        </p:tgtEl>
                                        <p:attrNameLst>
                                          <p:attrName>style.visibility</p:attrName>
                                        </p:attrNameLst>
                                      </p:cBhvr>
                                      <p:to>
                                        <p:strVal val="visible"/>
                                      </p:to>
                                    </p:set>
                                    <p:animEffect transition="in" filter="wipe(down)">
                                      <p:cBhvr>
                                        <p:cTn id="29" dur="580">
                                          <p:stCondLst>
                                            <p:cond delay="0"/>
                                          </p:stCondLst>
                                        </p:cTn>
                                        <p:tgtEl>
                                          <p:spTgt spid="49185">
                                            <p:txEl>
                                              <p:pRg st="2" end="2"/>
                                            </p:txEl>
                                          </p:spTgt>
                                        </p:tgtEl>
                                      </p:cBhvr>
                                    </p:animEffect>
                                    <p:anim calcmode="lin" valueType="num">
                                      <p:cBhvr>
                                        <p:cTn id="30" dur="1822" tmFilter="0,0; 0.14,0.36; 0.43,0.73; 0.71,0.91; 1.0,1.0">
                                          <p:stCondLst>
                                            <p:cond delay="0"/>
                                          </p:stCondLst>
                                        </p:cTn>
                                        <p:tgtEl>
                                          <p:spTgt spid="49185">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9185">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9185">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9185">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9185">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49185">
                                            <p:txEl>
                                              <p:pRg st="2" end="2"/>
                                            </p:txEl>
                                          </p:spTgt>
                                        </p:tgtEl>
                                      </p:cBhvr>
                                      <p:to x="100000" y="60000"/>
                                    </p:animScale>
                                    <p:animScale>
                                      <p:cBhvr>
                                        <p:cTn id="36" dur="166" decel="50000">
                                          <p:stCondLst>
                                            <p:cond delay="676"/>
                                          </p:stCondLst>
                                        </p:cTn>
                                        <p:tgtEl>
                                          <p:spTgt spid="49185">
                                            <p:txEl>
                                              <p:pRg st="2" end="2"/>
                                            </p:txEl>
                                          </p:spTgt>
                                        </p:tgtEl>
                                      </p:cBhvr>
                                      <p:to x="100000" y="100000"/>
                                    </p:animScale>
                                    <p:animScale>
                                      <p:cBhvr>
                                        <p:cTn id="37" dur="26">
                                          <p:stCondLst>
                                            <p:cond delay="1312"/>
                                          </p:stCondLst>
                                        </p:cTn>
                                        <p:tgtEl>
                                          <p:spTgt spid="49185">
                                            <p:txEl>
                                              <p:pRg st="2" end="2"/>
                                            </p:txEl>
                                          </p:spTgt>
                                        </p:tgtEl>
                                      </p:cBhvr>
                                      <p:to x="100000" y="80000"/>
                                    </p:animScale>
                                    <p:animScale>
                                      <p:cBhvr>
                                        <p:cTn id="38" dur="166" decel="50000">
                                          <p:stCondLst>
                                            <p:cond delay="1338"/>
                                          </p:stCondLst>
                                        </p:cTn>
                                        <p:tgtEl>
                                          <p:spTgt spid="49185">
                                            <p:txEl>
                                              <p:pRg st="2" end="2"/>
                                            </p:txEl>
                                          </p:spTgt>
                                        </p:tgtEl>
                                      </p:cBhvr>
                                      <p:to x="100000" y="100000"/>
                                    </p:animScale>
                                    <p:animScale>
                                      <p:cBhvr>
                                        <p:cTn id="39" dur="26">
                                          <p:stCondLst>
                                            <p:cond delay="1642"/>
                                          </p:stCondLst>
                                        </p:cTn>
                                        <p:tgtEl>
                                          <p:spTgt spid="49185">
                                            <p:txEl>
                                              <p:pRg st="2" end="2"/>
                                            </p:txEl>
                                          </p:spTgt>
                                        </p:tgtEl>
                                      </p:cBhvr>
                                      <p:to x="100000" y="90000"/>
                                    </p:animScale>
                                    <p:animScale>
                                      <p:cBhvr>
                                        <p:cTn id="40" dur="166" decel="50000">
                                          <p:stCondLst>
                                            <p:cond delay="1668"/>
                                          </p:stCondLst>
                                        </p:cTn>
                                        <p:tgtEl>
                                          <p:spTgt spid="49185">
                                            <p:txEl>
                                              <p:pRg st="2" end="2"/>
                                            </p:txEl>
                                          </p:spTgt>
                                        </p:tgtEl>
                                      </p:cBhvr>
                                      <p:to x="100000" y="100000"/>
                                    </p:animScale>
                                    <p:animScale>
                                      <p:cBhvr>
                                        <p:cTn id="41" dur="26">
                                          <p:stCondLst>
                                            <p:cond delay="1808"/>
                                          </p:stCondLst>
                                        </p:cTn>
                                        <p:tgtEl>
                                          <p:spTgt spid="49185">
                                            <p:txEl>
                                              <p:pRg st="2" end="2"/>
                                            </p:txEl>
                                          </p:spTgt>
                                        </p:tgtEl>
                                      </p:cBhvr>
                                      <p:to x="100000" y="95000"/>
                                    </p:animScale>
                                    <p:animScale>
                                      <p:cBhvr>
                                        <p:cTn id="42" dur="166" decel="50000">
                                          <p:stCondLst>
                                            <p:cond delay="1834"/>
                                          </p:stCondLst>
                                        </p:cTn>
                                        <p:tgtEl>
                                          <p:spTgt spid="49185">
                                            <p:txEl>
                                              <p:pRg st="2" end="2"/>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49185">
                                            <p:txEl>
                                              <p:pRg st="3" end="3"/>
                                            </p:txEl>
                                          </p:spTgt>
                                        </p:tgtEl>
                                        <p:attrNameLst>
                                          <p:attrName>style.visibility</p:attrName>
                                        </p:attrNameLst>
                                      </p:cBhvr>
                                      <p:to>
                                        <p:strVal val="visible"/>
                                      </p:to>
                                    </p:set>
                                    <p:animEffect transition="in" filter="wipe(down)">
                                      <p:cBhvr>
                                        <p:cTn id="45" dur="580">
                                          <p:stCondLst>
                                            <p:cond delay="0"/>
                                          </p:stCondLst>
                                        </p:cTn>
                                        <p:tgtEl>
                                          <p:spTgt spid="49185">
                                            <p:txEl>
                                              <p:pRg st="3" end="3"/>
                                            </p:txEl>
                                          </p:spTgt>
                                        </p:tgtEl>
                                      </p:cBhvr>
                                    </p:animEffect>
                                    <p:anim calcmode="lin" valueType="num">
                                      <p:cBhvr>
                                        <p:cTn id="46" dur="1822" tmFilter="0,0; 0.14,0.36; 0.43,0.73; 0.71,0.91; 1.0,1.0">
                                          <p:stCondLst>
                                            <p:cond delay="0"/>
                                          </p:stCondLst>
                                        </p:cTn>
                                        <p:tgtEl>
                                          <p:spTgt spid="49185">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9185">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9185">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9185">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9185">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49185">
                                            <p:txEl>
                                              <p:pRg st="3" end="3"/>
                                            </p:txEl>
                                          </p:spTgt>
                                        </p:tgtEl>
                                      </p:cBhvr>
                                      <p:to x="100000" y="60000"/>
                                    </p:animScale>
                                    <p:animScale>
                                      <p:cBhvr>
                                        <p:cTn id="52" dur="166" decel="50000">
                                          <p:stCondLst>
                                            <p:cond delay="676"/>
                                          </p:stCondLst>
                                        </p:cTn>
                                        <p:tgtEl>
                                          <p:spTgt spid="49185">
                                            <p:txEl>
                                              <p:pRg st="3" end="3"/>
                                            </p:txEl>
                                          </p:spTgt>
                                        </p:tgtEl>
                                      </p:cBhvr>
                                      <p:to x="100000" y="100000"/>
                                    </p:animScale>
                                    <p:animScale>
                                      <p:cBhvr>
                                        <p:cTn id="53" dur="26">
                                          <p:stCondLst>
                                            <p:cond delay="1312"/>
                                          </p:stCondLst>
                                        </p:cTn>
                                        <p:tgtEl>
                                          <p:spTgt spid="49185">
                                            <p:txEl>
                                              <p:pRg st="3" end="3"/>
                                            </p:txEl>
                                          </p:spTgt>
                                        </p:tgtEl>
                                      </p:cBhvr>
                                      <p:to x="100000" y="80000"/>
                                    </p:animScale>
                                    <p:animScale>
                                      <p:cBhvr>
                                        <p:cTn id="54" dur="166" decel="50000">
                                          <p:stCondLst>
                                            <p:cond delay="1338"/>
                                          </p:stCondLst>
                                        </p:cTn>
                                        <p:tgtEl>
                                          <p:spTgt spid="49185">
                                            <p:txEl>
                                              <p:pRg st="3" end="3"/>
                                            </p:txEl>
                                          </p:spTgt>
                                        </p:tgtEl>
                                      </p:cBhvr>
                                      <p:to x="100000" y="100000"/>
                                    </p:animScale>
                                    <p:animScale>
                                      <p:cBhvr>
                                        <p:cTn id="55" dur="26">
                                          <p:stCondLst>
                                            <p:cond delay="1642"/>
                                          </p:stCondLst>
                                        </p:cTn>
                                        <p:tgtEl>
                                          <p:spTgt spid="49185">
                                            <p:txEl>
                                              <p:pRg st="3" end="3"/>
                                            </p:txEl>
                                          </p:spTgt>
                                        </p:tgtEl>
                                      </p:cBhvr>
                                      <p:to x="100000" y="90000"/>
                                    </p:animScale>
                                    <p:animScale>
                                      <p:cBhvr>
                                        <p:cTn id="56" dur="166" decel="50000">
                                          <p:stCondLst>
                                            <p:cond delay="1668"/>
                                          </p:stCondLst>
                                        </p:cTn>
                                        <p:tgtEl>
                                          <p:spTgt spid="49185">
                                            <p:txEl>
                                              <p:pRg st="3" end="3"/>
                                            </p:txEl>
                                          </p:spTgt>
                                        </p:tgtEl>
                                      </p:cBhvr>
                                      <p:to x="100000" y="100000"/>
                                    </p:animScale>
                                    <p:animScale>
                                      <p:cBhvr>
                                        <p:cTn id="57" dur="26">
                                          <p:stCondLst>
                                            <p:cond delay="1808"/>
                                          </p:stCondLst>
                                        </p:cTn>
                                        <p:tgtEl>
                                          <p:spTgt spid="49185">
                                            <p:txEl>
                                              <p:pRg st="3" end="3"/>
                                            </p:txEl>
                                          </p:spTgt>
                                        </p:tgtEl>
                                      </p:cBhvr>
                                      <p:to x="100000" y="95000"/>
                                    </p:animScale>
                                    <p:animScale>
                                      <p:cBhvr>
                                        <p:cTn id="58" dur="166" decel="50000">
                                          <p:stCondLst>
                                            <p:cond delay="1834"/>
                                          </p:stCondLst>
                                        </p:cTn>
                                        <p:tgtEl>
                                          <p:spTgt spid="49185">
                                            <p:txEl>
                                              <p:pRg st="3" end="3"/>
                                            </p:txEl>
                                          </p:spTgt>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49187"/>
                                        </p:tgtEl>
                                        <p:attrNameLst>
                                          <p:attrName>style.visibility</p:attrName>
                                        </p:attrNameLst>
                                      </p:cBhvr>
                                      <p:to>
                                        <p:strVal val="visible"/>
                                      </p:to>
                                    </p:set>
                                    <p:anim calcmode="lin" valueType="num">
                                      <p:cBhvr>
                                        <p:cTn id="63" dur="1000" fill="hold"/>
                                        <p:tgtEl>
                                          <p:spTgt spid="49187"/>
                                        </p:tgtEl>
                                        <p:attrNameLst>
                                          <p:attrName>ppt_w</p:attrName>
                                        </p:attrNameLst>
                                      </p:cBhvr>
                                      <p:tavLst>
                                        <p:tav tm="0">
                                          <p:val>
                                            <p:fltVal val="0"/>
                                          </p:val>
                                        </p:tav>
                                        <p:tav tm="100000">
                                          <p:val>
                                            <p:strVal val="#ppt_w"/>
                                          </p:val>
                                        </p:tav>
                                      </p:tavLst>
                                    </p:anim>
                                    <p:anim calcmode="lin" valueType="num">
                                      <p:cBhvr>
                                        <p:cTn id="64" dur="1000" fill="hold"/>
                                        <p:tgtEl>
                                          <p:spTgt spid="49187"/>
                                        </p:tgtEl>
                                        <p:attrNameLst>
                                          <p:attrName>ppt_h</p:attrName>
                                        </p:attrNameLst>
                                      </p:cBhvr>
                                      <p:tavLst>
                                        <p:tav tm="0">
                                          <p:val>
                                            <p:fltVal val="0"/>
                                          </p:val>
                                        </p:tav>
                                        <p:tav tm="100000">
                                          <p:val>
                                            <p:strVal val="#ppt_h"/>
                                          </p:val>
                                        </p:tav>
                                      </p:tavLst>
                                    </p:anim>
                                    <p:anim calcmode="lin" valueType="num">
                                      <p:cBhvr>
                                        <p:cTn id="65" dur="1000" fill="hold"/>
                                        <p:tgtEl>
                                          <p:spTgt spid="49187"/>
                                        </p:tgtEl>
                                        <p:attrNameLst>
                                          <p:attrName>style.rotation</p:attrName>
                                        </p:attrNameLst>
                                      </p:cBhvr>
                                      <p:tavLst>
                                        <p:tav tm="0">
                                          <p:val>
                                            <p:fltVal val="90"/>
                                          </p:val>
                                        </p:tav>
                                        <p:tav tm="100000">
                                          <p:val>
                                            <p:fltVal val="0"/>
                                          </p:val>
                                        </p:tav>
                                      </p:tavLst>
                                    </p:anim>
                                    <p:animEffect transition="in" filter="fade">
                                      <p:cBhvr>
                                        <p:cTn id="66" dur="1000"/>
                                        <p:tgtEl>
                                          <p:spTgt spid="4918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0" presetClass="entr" presetSubtype="0" fill="hold" nodeType="clickEffect">
                                  <p:stCondLst>
                                    <p:cond delay="0"/>
                                  </p:stCondLst>
                                  <p:iterate type="lt">
                                    <p:tmPct val="10000"/>
                                  </p:iterate>
                                  <p:childTnLst>
                                    <p:set>
                                      <p:cBhvr>
                                        <p:cTn id="70" dur="1" fill="hold">
                                          <p:stCondLst>
                                            <p:cond delay="0"/>
                                          </p:stCondLst>
                                        </p:cTn>
                                        <p:tgtEl>
                                          <p:spTgt spid="49185">
                                            <p:txEl>
                                              <p:pRg st="4" end="4"/>
                                            </p:txEl>
                                          </p:spTgt>
                                        </p:tgtEl>
                                        <p:attrNameLst>
                                          <p:attrName>style.visibility</p:attrName>
                                        </p:attrNameLst>
                                      </p:cBhvr>
                                      <p:to>
                                        <p:strVal val="visible"/>
                                      </p:to>
                                    </p:set>
                                    <p:animEffect transition="in" filter="fade">
                                      <p:cBhvr>
                                        <p:cTn id="71" dur="1000"/>
                                        <p:tgtEl>
                                          <p:spTgt spid="49185">
                                            <p:txEl>
                                              <p:pRg st="4" end="4"/>
                                            </p:txEl>
                                          </p:spTgt>
                                        </p:tgtEl>
                                      </p:cBhvr>
                                    </p:animEffect>
                                    <p:anim calcmode="lin" valueType="num">
                                      <p:cBhvr>
                                        <p:cTn id="72" dur="1000" fill="hold"/>
                                        <p:tgtEl>
                                          <p:spTgt spid="49185">
                                            <p:txEl>
                                              <p:pRg st="4" end="4"/>
                                            </p:txEl>
                                          </p:spTgt>
                                        </p:tgtEl>
                                        <p:attrNameLst>
                                          <p:attrName>ppt_x</p:attrName>
                                        </p:attrNameLst>
                                      </p:cBhvr>
                                      <p:tavLst>
                                        <p:tav tm="0">
                                          <p:val>
                                            <p:strVal val="#ppt_x-.1"/>
                                          </p:val>
                                        </p:tav>
                                        <p:tav tm="100000">
                                          <p:val>
                                            <p:strVal val="#ppt_x"/>
                                          </p:val>
                                        </p:tav>
                                      </p:tavLst>
                                    </p:anim>
                                    <p:anim calcmode="lin" valueType="num">
                                      <p:cBhvr>
                                        <p:cTn id="73" dur="1000" fill="hold"/>
                                        <p:tgtEl>
                                          <p:spTgt spid="49185">
                                            <p:txEl>
                                              <p:pRg st="4" end="4"/>
                                            </p:txEl>
                                          </p:spTgt>
                                        </p:tgtEl>
                                        <p:attrNameLst>
                                          <p:attrName>ppt_y</p:attrName>
                                        </p:attrNameLst>
                                      </p:cBhvr>
                                      <p:tavLst>
                                        <p:tav tm="0">
                                          <p:val>
                                            <p:strVal val="#ppt_y"/>
                                          </p:val>
                                        </p:tav>
                                        <p:tav tm="100000">
                                          <p:val>
                                            <p:strVal val="#ppt_y"/>
                                          </p:val>
                                        </p:tav>
                                      </p:tavLst>
                                    </p:anim>
                                  </p:childTnLst>
                                </p:cTn>
                              </p:par>
                              <p:par>
                                <p:cTn id="74" presetID="40" presetClass="entr" presetSubtype="0" fill="hold" nodeType="withEffect">
                                  <p:stCondLst>
                                    <p:cond delay="0"/>
                                  </p:stCondLst>
                                  <p:iterate type="lt">
                                    <p:tmPct val="10000"/>
                                  </p:iterate>
                                  <p:childTnLst>
                                    <p:set>
                                      <p:cBhvr>
                                        <p:cTn id="75" dur="1" fill="hold">
                                          <p:stCondLst>
                                            <p:cond delay="0"/>
                                          </p:stCondLst>
                                        </p:cTn>
                                        <p:tgtEl>
                                          <p:spTgt spid="49185">
                                            <p:txEl>
                                              <p:pRg st="5" end="5"/>
                                            </p:txEl>
                                          </p:spTgt>
                                        </p:tgtEl>
                                        <p:attrNameLst>
                                          <p:attrName>style.visibility</p:attrName>
                                        </p:attrNameLst>
                                      </p:cBhvr>
                                      <p:to>
                                        <p:strVal val="visible"/>
                                      </p:to>
                                    </p:set>
                                    <p:animEffect transition="in" filter="fade">
                                      <p:cBhvr>
                                        <p:cTn id="76" dur="1000"/>
                                        <p:tgtEl>
                                          <p:spTgt spid="49185">
                                            <p:txEl>
                                              <p:pRg st="5" end="5"/>
                                            </p:txEl>
                                          </p:spTgt>
                                        </p:tgtEl>
                                      </p:cBhvr>
                                    </p:animEffect>
                                    <p:anim calcmode="lin" valueType="num">
                                      <p:cBhvr>
                                        <p:cTn id="77" dur="1000" fill="hold"/>
                                        <p:tgtEl>
                                          <p:spTgt spid="49185">
                                            <p:txEl>
                                              <p:pRg st="5" end="5"/>
                                            </p:txEl>
                                          </p:spTgt>
                                        </p:tgtEl>
                                        <p:attrNameLst>
                                          <p:attrName>ppt_x</p:attrName>
                                        </p:attrNameLst>
                                      </p:cBhvr>
                                      <p:tavLst>
                                        <p:tav tm="0">
                                          <p:val>
                                            <p:strVal val="#ppt_x-.1"/>
                                          </p:val>
                                        </p:tav>
                                        <p:tav tm="100000">
                                          <p:val>
                                            <p:strVal val="#ppt_x"/>
                                          </p:val>
                                        </p:tav>
                                      </p:tavLst>
                                    </p:anim>
                                    <p:anim calcmode="lin" valueType="num">
                                      <p:cBhvr>
                                        <p:cTn id="78" dur="1000" fill="hold"/>
                                        <p:tgtEl>
                                          <p:spTgt spid="4918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49188"/>
                                        </p:tgtEl>
                                        <p:attrNameLst>
                                          <p:attrName>style.visibility</p:attrName>
                                        </p:attrNameLst>
                                      </p:cBhvr>
                                      <p:to>
                                        <p:strVal val="visible"/>
                                      </p:to>
                                    </p:set>
                                    <p:animEffect transition="in" filter="fade">
                                      <p:cBhvr>
                                        <p:cTn id="83" dur="770" decel="100000"/>
                                        <p:tgtEl>
                                          <p:spTgt spid="49188"/>
                                        </p:tgtEl>
                                      </p:cBhvr>
                                    </p:animEffect>
                                    <p:animScale>
                                      <p:cBhvr>
                                        <p:cTn id="84" dur="770" decel="100000"/>
                                        <p:tgtEl>
                                          <p:spTgt spid="49188"/>
                                        </p:tgtEl>
                                      </p:cBhvr>
                                      <p:from x="10000" y="10000"/>
                                      <p:to x="200000" y="450000"/>
                                    </p:animScale>
                                    <p:animScale>
                                      <p:cBhvr>
                                        <p:cTn id="85" dur="1230" accel="100000" fill="hold">
                                          <p:stCondLst>
                                            <p:cond delay="770"/>
                                          </p:stCondLst>
                                        </p:cTn>
                                        <p:tgtEl>
                                          <p:spTgt spid="49188"/>
                                        </p:tgtEl>
                                      </p:cBhvr>
                                      <p:from x="200000" y="450000"/>
                                      <p:to x="100000" y="100000"/>
                                    </p:animScale>
                                    <p:set>
                                      <p:cBhvr>
                                        <p:cTn id="86" dur="770" fill="hold"/>
                                        <p:tgtEl>
                                          <p:spTgt spid="49188"/>
                                        </p:tgtEl>
                                        <p:attrNameLst>
                                          <p:attrName>ppt_x</p:attrName>
                                        </p:attrNameLst>
                                      </p:cBhvr>
                                      <p:to>
                                        <p:strVal val="(0.5)"/>
                                      </p:to>
                                    </p:set>
                                    <p:anim from="(0.5)" to="(#ppt_x)" calcmode="lin" valueType="num">
                                      <p:cBhvr>
                                        <p:cTn id="87" dur="1230" accel="100000" fill="hold">
                                          <p:stCondLst>
                                            <p:cond delay="770"/>
                                          </p:stCondLst>
                                        </p:cTn>
                                        <p:tgtEl>
                                          <p:spTgt spid="49188"/>
                                        </p:tgtEl>
                                        <p:attrNameLst>
                                          <p:attrName>ppt_x</p:attrName>
                                        </p:attrNameLst>
                                      </p:cBhvr>
                                    </p:anim>
                                    <p:set>
                                      <p:cBhvr>
                                        <p:cTn id="88" dur="770" fill="hold"/>
                                        <p:tgtEl>
                                          <p:spTgt spid="49188"/>
                                        </p:tgtEl>
                                        <p:attrNameLst>
                                          <p:attrName>ppt_y</p:attrName>
                                        </p:attrNameLst>
                                      </p:cBhvr>
                                      <p:to>
                                        <p:strVal val="(#ppt_y+0.4)"/>
                                      </p:to>
                                    </p:set>
                                    <p:anim from="(#ppt_y+0.4)" to="(#ppt_y)" calcmode="lin" valueType="num">
                                      <p:cBhvr>
                                        <p:cTn id="89" dur="1230" accel="100000" fill="hold">
                                          <p:stCondLst>
                                            <p:cond delay="770"/>
                                          </p:stCondLst>
                                        </p:cTn>
                                        <p:tgtEl>
                                          <p:spTgt spid="491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6" grpId="0" animBg="1"/>
      <p:bldP spid="49187" grpId="0" animBg="1"/>
      <p:bldP spid="491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w="9525">
            <a:solidFill>
              <a:srgbClr val="CC0066"/>
            </a:solidFill>
            <a:miter lim="800000"/>
            <a:headEnd/>
            <a:tailEnd/>
          </a:ln>
          <a:extLst>
            <a:ext uri="{909E8E84-426E-40DD-AFC4-6F175D3DCCD1}">
              <a14:hiddenFill xmlns:a14="http://schemas.microsoft.com/office/drawing/2010/main">
                <a:solidFill>
                  <a:srgbClr val="FFFFFF"/>
                </a:solidFill>
              </a14:hiddenFill>
            </a:ext>
          </a:extLst>
        </p:spPr>
      </p:pic>
      <p:sp>
        <p:nvSpPr>
          <p:cNvPr id="56363" name="AutoShape 43"/>
          <p:cNvSpPr>
            <a:spLocks noChangeArrowheads="1"/>
          </p:cNvSpPr>
          <p:nvPr/>
        </p:nvSpPr>
        <p:spPr bwMode="auto">
          <a:xfrm>
            <a:off x="350838" y="349250"/>
            <a:ext cx="346075" cy="5080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64" name="AutoShape 44"/>
          <p:cNvSpPr>
            <a:spLocks noChangeArrowheads="1"/>
          </p:cNvSpPr>
          <p:nvPr/>
        </p:nvSpPr>
        <p:spPr bwMode="auto">
          <a:xfrm>
            <a:off x="401638" y="1662113"/>
            <a:ext cx="346075" cy="609600"/>
          </a:xfrm>
          <a:prstGeom prst="star5">
            <a:avLst/>
          </a:prstGeom>
          <a:solidFill>
            <a:srgbClr val="FF6600"/>
          </a:solidFill>
          <a:ln w="9525">
            <a:solidFill>
              <a:schemeClr val="tx1"/>
            </a:solidFill>
            <a:miter lim="800000"/>
            <a:headEnd/>
            <a:tailEnd/>
          </a:ln>
          <a:effectLst/>
        </p:spPr>
        <p:txBody>
          <a:bodyPr wrap="none" anchor="ctr"/>
          <a:lstStyle/>
          <a:p>
            <a:pPr algn="ctr">
              <a:defRPr/>
            </a:pPr>
            <a:endParaRPr lang="vi-VN" sz="3200"/>
          </a:p>
        </p:txBody>
      </p:sp>
      <p:sp>
        <p:nvSpPr>
          <p:cNvPr id="56365" name="AutoShape 45"/>
          <p:cNvSpPr>
            <a:spLocks noChangeArrowheads="1"/>
          </p:cNvSpPr>
          <p:nvPr/>
        </p:nvSpPr>
        <p:spPr bwMode="auto">
          <a:xfrm>
            <a:off x="8464550" y="5726113"/>
            <a:ext cx="346075" cy="6096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66" name="AutoShape 46"/>
          <p:cNvSpPr>
            <a:spLocks noChangeArrowheads="1"/>
          </p:cNvSpPr>
          <p:nvPr/>
        </p:nvSpPr>
        <p:spPr bwMode="auto">
          <a:xfrm>
            <a:off x="8513763" y="0"/>
            <a:ext cx="346075" cy="6096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67" name="AutoShape 47"/>
          <p:cNvSpPr>
            <a:spLocks noChangeArrowheads="1"/>
          </p:cNvSpPr>
          <p:nvPr/>
        </p:nvSpPr>
        <p:spPr bwMode="auto">
          <a:xfrm>
            <a:off x="8455025" y="2555875"/>
            <a:ext cx="230188" cy="479425"/>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68" name="AutoShape 48"/>
          <p:cNvSpPr>
            <a:spLocks noChangeArrowheads="1"/>
          </p:cNvSpPr>
          <p:nvPr/>
        </p:nvSpPr>
        <p:spPr bwMode="auto">
          <a:xfrm>
            <a:off x="393700" y="3671888"/>
            <a:ext cx="274638" cy="5080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69" name="AutoShape 49"/>
          <p:cNvSpPr>
            <a:spLocks noChangeArrowheads="1"/>
          </p:cNvSpPr>
          <p:nvPr/>
        </p:nvSpPr>
        <p:spPr bwMode="auto">
          <a:xfrm>
            <a:off x="742950" y="2540000"/>
            <a:ext cx="346075" cy="6096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70" name="AutoShape 50"/>
          <p:cNvSpPr>
            <a:spLocks noChangeArrowheads="1"/>
          </p:cNvSpPr>
          <p:nvPr/>
        </p:nvSpPr>
        <p:spPr bwMode="auto">
          <a:xfrm>
            <a:off x="8582025" y="3222625"/>
            <a:ext cx="287338" cy="5080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71" name="AutoShape 51"/>
          <p:cNvSpPr>
            <a:spLocks noChangeArrowheads="1"/>
          </p:cNvSpPr>
          <p:nvPr/>
        </p:nvSpPr>
        <p:spPr bwMode="auto">
          <a:xfrm>
            <a:off x="239713" y="2211388"/>
            <a:ext cx="503237" cy="48577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2" name="AutoShape 52"/>
          <p:cNvSpPr>
            <a:spLocks noChangeArrowheads="1"/>
          </p:cNvSpPr>
          <p:nvPr/>
        </p:nvSpPr>
        <p:spPr bwMode="auto">
          <a:xfrm>
            <a:off x="674688" y="3228975"/>
            <a:ext cx="401637" cy="398463"/>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3" name="AutoShape 53"/>
          <p:cNvSpPr>
            <a:spLocks noChangeArrowheads="1"/>
          </p:cNvSpPr>
          <p:nvPr/>
        </p:nvSpPr>
        <p:spPr bwMode="auto">
          <a:xfrm>
            <a:off x="209550" y="4460875"/>
            <a:ext cx="342900" cy="341313"/>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4" name="AutoShape 54"/>
          <p:cNvSpPr>
            <a:spLocks noChangeArrowheads="1"/>
          </p:cNvSpPr>
          <p:nvPr/>
        </p:nvSpPr>
        <p:spPr bwMode="auto">
          <a:xfrm>
            <a:off x="268288" y="5913438"/>
            <a:ext cx="357187" cy="48577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5" name="AutoShape 55"/>
          <p:cNvSpPr>
            <a:spLocks noChangeArrowheads="1"/>
          </p:cNvSpPr>
          <p:nvPr/>
        </p:nvSpPr>
        <p:spPr bwMode="auto">
          <a:xfrm>
            <a:off x="8048625" y="309563"/>
            <a:ext cx="503238" cy="48577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6" name="AutoShape 56"/>
          <p:cNvSpPr>
            <a:spLocks noChangeArrowheads="1"/>
          </p:cNvSpPr>
          <p:nvPr/>
        </p:nvSpPr>
        <p:spPr bwMode="auto">
          <a:xfrm>
            <a:off x="7875588" y="846138"/>
            <a:ext cx="503237" cy="48577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7" name="AutoShape 57"/>
          <p:cNvSpPr>
            <a:spLocks noChangeArrowheads="1"/>
          </p:cNvSpPr>
          <p:nvPr/>
        </p:nvSpPr>
        <p:spPr bwMode="auto">
          <a:xfrm>
            <a:off x="8382000" y="4140200"/>
            <a:ext cx="357188" cy="48577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8" name="AutoShape 58"/>
          <p:cNvSpPr>
            <a:spLocks noChangeArrowheads="1"/>
          </p:cNvSpPr>
          <p:nvPr/>
        </p:nvSpPr>
        <p:spPr bwMode="auto">
          <a:xfrm>
            <a:off x="8148638" y="5084763"/>
            <a:ext cx="415925" cy="44132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79" name="AutoShape 59"/>
          <p:cNvSpPr>
            <a:spLocks noChangeArrowheads="1"/>
          </p:cNvSpPr>
          <p:nvPr/>
        </p:nvSpPr>
        <p:spPr bwMode="auto">
          <a:xfrm>
            <a:off x="8237538" y="1258888"/>
            <a:ext cx="300037" cy="463550"/>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0" name="AutoShape 60"/>
          <p:cNvSpPr>
            <a:spLocks noChangeArrowheads="1"/>
          </p:cNvSpPr>
          <p:nvPr/>
        </p:nvSpPr>
        <p:spPr bwMode="auto">
          <a:xfrm>
            <a:off x="8194675" y="1870075"/>
            <a:ext cx="314325" cy="333375"/>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1" name="AutoShape 61"/>
          <p:cNvSpPr>
            <a:spLocks noChangeArrowheads="1"/>
          </p:cNvSpPr>
          <p:nvPr/>
        </p:nvSpPr>
        <p:spPr bwMode="auto">
          <a:xfrm>
            <a:off x="377825" y="931863"/>
            <a:ext cx="300038" cy="463550"/>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2" name="AutoShape 62"/>
          <p:cNvSpPr>
            <a:spLocks noChangeArrowheads="1"/>
          </p:cNvSpPr>
          <p:nvPr/>
        </p:nvSpPr>
        <p:spPr bwMode="auto">
          <a:xfrm>
            <a:off x="0" y="0"/>
            <a:ext cx="300038" cy="463550"/>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3" name="AutoShape 63"/>
          <p:cNvSpPr>
            <a:spLocks noChangeArrowheads="1"/>
          </p:cNvSpPr>
          <p:nvPr/>
        </p:nvSpPr>
        <p:spPr bwMode="auto">
          <a:xfrm>
            <a:off x="219075" y="4981575"/>
            <a:ext cx="328613" cy="434975"/>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4" name="AutoShape 64"/>
          <p:cNvSpPr>
            <a:spLocks noChangeArrowheads="1"/>
          </p:cNvSpPr>
          <p:nvPr/>
        </p:nvSpPr>
        <p:spPr bwMode="auto">
          <a:xfrm>
            <a:off x="3367088" y="1976438"/>
            <a:ext cx="300037" cy="463550"/>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5" name="AutoShape 65"/>
          <p:cNvSpPr>
            <a:spLocks noChangeArrowheads="1"/>
          </p:cNvSpPr>
          <p:nvPr/>
        </p:nvSpPr>
        <p:spPr bwMode="auto">
          <a:xfrm>
            <a:off x="2874963" y="0"/>
            <a:ext cx="300037" cy="463550"/>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86" name="AutoShape 66"/>
          <p:cNvSpPr>
            <a:spLocks noChangeArrowheads="1"/>
          </p:cNvSpPr>
          <p:nvPr/>
        </p:nvSpPr>
        <p:spPr bwMode="auto">
          <a:xfrm>
            <a:off x="4684713" y="3956050"/>
            <a:ext cx="287337" cy="5080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87" name="AutoShape 67"/>
          <p:cNvSpPr>
            <a:spLocks noChangeArrowheads="1"/>
          </p:cNvSpPr>
          <p:nvPr/>
        </p:nvSpPr>
        <p:spPr bwMode="auto">
          <a:xfrm>
            <a:off x="6180138" y="5262563"/>
            <a:ext cx="287337" cy="5080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56388" name="AutoShape 68"/>
          <p:cNvSpPr>
            <a:spLocks noChangeArrowheads="1"/>
          </p:cNvSpPr>
          <p:nvPr/>
        </p:nvSpPr>
        <p:spPr bwMode="auto">
          <a:xfrm>
            <a:off x="3294063" y="5775325"/>
            <a:ext cx="357187" cy="369888"/>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89" name="AutoShape 69"/>
          <p:cNvSpPr>
            <a:spLocks noChangeArrowheads="1"/>
          </p:cNvSpPr>
          <p:nvPr/>
        </p:nvSpPr>
        <p:spPr bwMode="auto">
          <a:xfrm>
            <a:off x="5834063" y="1971675"/>
            <a:ext cx="357187" cy="485775"/>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56390" name="AutoShape 70"/>
          <p:cNvSpPr>
            <a:spLocks noChangeArrowheads="1"/>
          </p:cNvSpPr>
          <p:nvPr/>
        </p:nvSpPr>
        <p:spPr bwMode="auto">
          <a:xfrm>
            <a:off x="6227763" y="323850"/>
            <a:ext cx="314325" cy="333375"/>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91" name="AutoShape 71"/>
          <p:cNvSpPr>
            <a:spLocks noChangeArrowheads="1"/>
          </p:cNvSpPr>
          <p:nvPr/>
        </p:nvSpPr>
        <p:spPr bwMode="auto">
          <a:xfrm>
            <a:off x="8462963" y="2197100"/>
            <a:ext cx="314325" cy="333375"/>
          </a:xfrm>
          <a:prstGeom prst="star5">
            <a:avLst/>
          </a:prstGeom>
          <a:solidFill>
            <a:srgbClr val="D8FA2C"/>
          </a:solidFill>
          <a:ln w="9525">
            <a:solidFill>
              <a:schemeClr val="tx1"/>
            </a:solidFill>
            <a:miter lim="800000"/>
            <a:headEnd/>
            <a:tailEnd/>
          </a:ln>
          <a:effectLst/>
        </p:spPr>
        <p:txBody>
          <a:bodyPr wrap="none" anchor="ctr"/>
          <a:lstStyle/>
          <a:p>
            <a:pPr>
              <a:defRPr/>
            </a:pPr>
            <a:endParaRPr lang="vi-VN"/>
          </a:p>
        </p:txBody>
      </p:sp>
      <p:sp>
        <p:nvSpPr>
          <p:cNvPr id="56392" name="AutoShape 72"/>
          <p:cNvSpPr>
            <a:spLocks noChangeArrowheads="1"/>
          </p:cNvSpPr>
          <p:nvPr/>
        </p:nvSpPr>
        <p:spPr bwMode="auto">
          <a:xfrm>
            <a:off x="3197225" y="4049713"/>
            <a:ext cx="287338" cy="508000"/>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grpSp>
        <p:nvGrpSpPr>
          <p:cNvPr id="15393" name="Group 48"/>
          <p:cNvGrpSpPr>
            <a:grpSpLocks/>
          </p:cNvGrpSpPr>
          <p:nvPr/>
        </p:nvGrpSpPr>
        <p:grpSpPr bwMode="auto">
          <a:xfrm>
            <a:off x="1068388" y="660400"/>
            <a:ext cx="2041525" cy="1735138"/>
            <a:chOff x="1068388" y="660400"/>
            <a:chExt cx="2041525" cy="1735138"/>
          </a:xfrm>
        </p:grpSpPr>
        <p:sp>
          <p:nvSpPr>
            <p:cNvPr id="56351" name="AutoShape 31">
              <a:hlinkClick r:id="rId4" action="ppaction://hlinksldjump"/>
            </p:cNvPr>
            <p:cNvSpPr>
              <a:spLocks noChangeArrowheads="1"/>
            </p:cNvSpPr>
            <p:nvPr/>
          </p:nvSpPr>
          <p:spPr bwMode="auto">
            <a:xfrm>
              <a:off x="1068388" y="660400"/>
              <a:ext cx="2041525" cy="1735138"/>
            </a:xfrm>
            <a:prstGeom prst="star5">
              <a:avLst/>
            </a:prstGeom>
            <a:solidFill>
              <a:schemeClr val="accent1"/>
            </a:solidFill>
            <a:ln w="9525">
              <a:solidFill>
                <a:schemeClr val="tx1"/>
              </a:solidFill>
              <a:miter lim="800000"/>
              <a:headEnd/>
              <a:tailEnd/>
            </a:ln>
            <a:effectLst/>
          </p:spPr>
          <p:txBody>
            <a:bodyPr wrap="none" anchor="ctr"/>
            <a:lstStyle/>
            <a:p>
              <a:pPr>
                <a:defRPr/>
              </a:pPr>
              <a:endParaRPr lang="vi-VN"/>
            </a:p>
          </p:txBody>
        </p:sp>
        <p:sp>
          <p:nvSpPr>
            <p:cNvPr id="15413" name="Text Box 77">
              <a:hlinkClick r:id="rId4" action="ppaction://hlinksldjump"/>
            </p:cNvPr>
            <p:cNvSpPr txBox="1">
              <a:spLocks noChangeArrowheads="1"/>
            </p:cNvSpPr>
            <p:nvPr/>
          </p:nvSpPr>
          <p:spPr bwMode="auto">
            <a:xfrm>
              <a:off x="1887538" y="1203325"/>
              <a:ext cx="434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b="1" u="sng"/>
                <a:t>1</a:t>
              </a:r>
            </a:p>
          </p:txBody>
        </p:sp>
      </p:grpSp>
      <p:grpSp>
        <p:nvGrpSpPr>
          <p:cNvPr id="15394" name="Group 49"/>
          <p:cNvGrpSpPr>
            <a:grpSpLocks/>
          </p:cNvGrpSpPr>
          <p:nvPr/>
        </p:nvGrpSpPr>
        <p:grpSpPr bwMode="auto">
          <a:xfrm>
            <a:off x="3952875" y="581025"/>
            <a:ext cx="1751013" cy="1681163"/>
            <a:chOff x="3952875" y="581025"/>
            <a:chExt cx="1751013" cy="1681163"/>
          </a:xfrm>
        </p:grpSpPr>
        <p:sp>
          <p:nvSpPr>
            <p:cNvPr id="56343" name="AutoShape 23"/>
            <p:cNvSpPr>
              <a:spLocks noChangeArrowheads="1"/>
            </p:cNvSpPr>
            <p:nvPr/>
          </p:nvSpPr>
          <p:spPr bwMode="auto">
            <a:xfrm>
              <a:off x="3952875" y="581025"/>
              <a:ext cx="1751013" cy="1681163"/>
            </a:xfrm>
            <a:prstGeom prst="star5">
              <a:avLst>
                <a:gd name="adj" fmla="val 23783"/>
                <a:gd name="hf" fmla="val 105146"/>
                <a:gd name="vf" fmla="val 110557"/>
              </a:avLst>
            </a:prstGeom>
            <a:solidFill>
              <a:srgbClr val="CC9900"/>
            </a:solidFill>
            <a:ln w="9525">
              <a:solidFill>
                <a:schemeClr val="tx1"/>
              </a:solidFill>
              <a:miter lim="800000"/>
              <a:headEnd/>
              <a:tailEnd/>
            </a:ln>
            <a:effectLst/>
          </p:spPr>
          <p:txBody>
            <a:bodyPr wrap="none" anchor="ctr"/>
            <a:lstStyle/>
            <a:p>
              <a:pPr>
                <a:defRPr/>
              </a:pPr>
              <a:endParaRPr lang="vi-VN"/>
            </a:p>
          </p:txBody>
        </p:sp>
        <p:sp>
          <p:nvSpPr>
            <p:cNvPr id="15411" name="Text Box 78">
              <a:hlinkClick r:id="rId5" action="ppaction://hlinksldjump"/>
            </p:cNvPr>
            <p:cNvSpPr txBox="1">
              <a:spLocks noChangeArrowheads="1"/>
            </p:cNvSpPr>
            <p:nvPr/>
          </p:nvSpPr>
          <p:spPr bwMode="auto">
            <a:xfrm>
              <a:off x="4586288" y="1176338"/>
              <a:ext cx="434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b="1" u="sng">
                  <a:solidFill>
                    <a:schemeClr val="bg1"/>
                  </a:solidFill>
                </a:rPr>
                <a:t>2</a:t>
              </a:r>
            </a:p>
          </p:txBody>
        </p:sp>
      </p:grpSp>
      <p:grpSp>
        <p:nvGrpSpPr>
          <p:cNvPr id="15395" name="Group 50"/>
          <p:cNvGrpSpPr>
            <a:grpSpLocks/>
          </p:cNvGrpSpPr>
          <p:nvPr/>
        </p:nvGrpSpPr>
        <p:grpSpPr bwMode="auto">
          <a:xfrm>
            <a:off x="6276975" y="1042988"/>
            <a:ext cx="1916113" cy="1844675"/>
            <a:chOff x="6276975" y="1042988"/>
            <a:chExt cx="1916113" cy="1844675"/>
          </a:xfrm>
        </p:grpSpPr>
        <p:sp>
          <p:nvSpPr>
            <p:cNvPr id="56342" name="AutoShape 22">
              <a:hlinkClick r:id="rId5" action="ppaction://hlinksldjump"/>
            </p:cNvPr>
            <p:cNvSpPr>
              <a:spLocks noChangeArrowheads="1"/>
            </p:cNvSpPr>
            <p:nvPr/>
          </p:nvSpPr>
          <p:spPr bwMode="auto">
            <a:xfrm>
              <a:off x="6276975" y="1042988"/>
              <a:ext cx="1916113" cy="1844675"/>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15409" name="Text Box 79">
              <a:hlinkClick r:id="rId6" action="ppaction://hlinksldjump"/>
            </p:cNvPr>
            <p:cNvSpPr txBox="1">
              <a:spLocks noChangeArrowheads="1"/>
            </p:cNvSpPr>
            <p:nvPr/>
          </p:nvSpPr>
          <p:spPr bwMode="auto">
            <a:xfrm>
              <a:off x="7127875" y="1697038"/>
              <a:ext cx="434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b="1" u="sng"/>
                <a:t>3</a:t>
              </a:r>
            </a:p>
          </p:txBody>
        </p:sp>
      </p:grpSp>
      <p:grpSp>
        <p:nvGrpSpPr>
          <p:cNvPr id="15396" name="Group 53"/>
          <p:cNvGrpSpPr>
            <a:grpSpLocks/>
          </p:cNvGrpSpPr>
          <p:nvPr/>
        </p:nvGrpSpPr>
        <p:grpSpPr bwMode="auto">
          <a:xfrm>
            <a:off x="3886200" y="4572000"/>
            <a:ext cx="1890713" cy="1614488"/>
            <a:chOff x="3886200" y="4572000"/>
            <a:chExt cx="1890713" cy="1614488"/>
          </a:xfrm>
        </p:grpSpPr>
        <p:sp>
          <p:nvSpPr>
            <p:cNvPr id="56344" name="AutoShape 24"/>
            <p:cNvSpPr>
              <a:spLocks noChangeArrowheads="1"/>
            </p:cNvSpPr>
            <p:nvPr/>
          </p:nvSpPr>
          <p:spPr bwMode="auto">
            <a:xfrm>
              <a:off x="3886200" y="4572000"/>
              <a:ext cx="1890713" cy="1614488"/>
            </a:xfrm>
            <a:prstGeom prst="star5">
              <a:avLst/>
            </a:prstGeom>
            <a:solidFill>
              <a:srgbClr val="CC9900"/>
            </a:solidFill>
            <a:ln w="9525">
              <a:solidFill>
                <a:schemeClr val="tx1"/>
              </a:solidFill>
              <a:miter lim="800000"/>
              <a:headEnd/>
              <a:tailEnd/>
            </a:ln>
            <a:effectLst/>
          </p:spPr>
          <p:txBody>
            <a:bodyPr wrap="none" anchor="ctr"/>
            <a:lstStyle/>
            <a:p>
              <a:pPr>
                <a:defRPr/>
              </a:pPr>
              <a:endParaRPr lang="vi-VN"/>
            </a:p>
          </p:txBody>
        </p:sp>
        <p:sp>
          <p:nvSpPr>
            <p:cNvPr id="15407" name="Text Box 81">
              <a:hlinkClick r:id="rId7" action="ppaction://hlinksldjump"/>
            </p:cNvPr>
            <p:cNvSpPr txBox="1">
              <a:spLocks noChangeArrowheads="1"/>
            </p:cNvSpPr>
            <p:nvPr/>
          </p:nvSpPr>
          <p:spPr bwMode="auto">
            <a:xfrm>
              <a:off x="4702175" y="51673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u="sng">
                  <a:solidFill>
                    <a:schemeClr val="bg1"/>
                  </a:solidFill>
                </a:rPr>
                <a:t>5</a:t>
              </a:r>
            </a:p>
          </p:txBody>
        </p:sp>
      </p:grpSp>
      <p:grpSp>
        <p:nvGrpSpPr>
          <p:cNvPr id="15397" name="Group 52"/>
          <p:cNvGrpSpPr>
            <a:grpSpLocks/>
          </p:cNvGrpSpPr>
          <p:nvPr/>
        </p:nvGrpSpPr>
        <p:grpSpPr bwMode="auto">
          <a:xfrm>
            <a:off x="6529388" y="3336925"/>
            <a:ext cx="1814512" cy="1511300"/>
            <a:chOff x="6529388" y="3336925"/>
            <a:chExt cx="1814512" cy="1511300"/>
          </a:xfrm>
        </p:grpSpPr>
        <p:sp>
          <p:nvSpPr>
            <p:cNvPr id="56345" name="AutoShape 25"/>
            <p:cNvSpPr>
              <a:spLocks noChangeArrowheads="1"/>
            </p:cNvSpPr>
            <p:nvPr/>
          </p:nvSpPr>
          <p:spPr bwMode="auto">
            <a:xfrm>
              <a:off x="6529388" y="3336925"/>
              <a:ext cx="1814512" cy="1511300"/>
            </a:xfrm>
            <a:prstGeom prst="star5">
              <a:avLst/>
            </a:prstGeom>
            <a:solidFill>
              <a:srgbClr val="FFFF00"/>
            </a:solidFill>
            <a:ln w="9525">
              <a:solidFill>
                <a:schemeClr val="tx1"/>
              </a:solidFill>
              <a:miter lim="800000"/>
              <a:headEnd/>
              <a:tailEnd/>
            </a:ln>
            <a:effectLst/>
          </p:spPr>
          <p:txBody>
            <a:bodyPr wrap="none" anchor="ctr"/>
            <a:lstStyle/>
            <a:p>
              <a:pPr>
                <a:defRPr/>
              </a:pPr>
              <a:endParaRPr lang="vi-VN"/>
            </a:p>
          </p:txBody>
        </p:sp>
        <p:sp>
          <p:nvSpPr>
            <p:cNvPr id="15405" name="Text Box 82">
              <a:hlinkClick r:id="rId8" action="ppaction://hlinksldjump"/>
            </p:cNvPr>
            <p:cNvSpPr txBox="1">
              <a:spLocks noChangeArrowheads="1"/>
            </p:cNvSpPr>
            <p:nvPr/>
          </p:nvSpPr>
          <p:spPr bwMode="auto">
            <a:xfrm>
              <a:off x="7243763" y="3871913"/>
              <a:ext cx="434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u="sng">
                  <a:solidFill>
                    <a:schemeClr val="bg1"/>
                  </a:solidFill>
                </a:rPr>
                <a:t>4</a:t>
              </a:r>
            </a:p>
          </p:txBody>
        </p:sp>
      </p:grpSp>
      <p:grpSp>
        <p:nvGrpSpPr>
          <p:cNvPr id="15398" name="Group 55"/>
          <p:cNvGrpSpPr>
            <a:grpSpLocks/>
          </p:cNvGrpSpPr>
          <p:nvPr/>
        </p:nvGrpSpPr>
        <p:grpSpPr bwMode="auto">
          <a:xfrm>
            <a:off x="900113" y="3683000"/>
            <a:ext cx="2306637" cy="1649413"/>
            <a:chOff x="942975" y="4365625"/>
            <a:chExt cx="2306638" cy="1649413"/>
          </a:xfrm>
        </p:grpSpPr>
        <p:sp>
          <p:nvSpPr>
            <p:cNvPr id="56337" name="AutoShape 17"/>
            <p:cNvSpPr>
              <a:spLocks noChangeArrowheads="1"/>
            </p:cNvSpPr>
            <p:nvPr/>
          </p:nvSpPr>
          <p:spPr bwMode="auto">
            <a:xfrm>
              <a:off x="942975" y="4365625"/>
              <a:ext cx="2306638" cy="1649413"/>
            </a:xfrm>
            <a:prstGeom prst="star5">
              <a:avLst/>
            </a:prstGeom>
            <a:solidFill>
              <a:srgbClr val="FF6600"/>
            </a:solidFill>
            <a:ln w="9525">
              <a:solidFill>
                <a:schemeClr val="tx1"/>
              </a:solidFill>
              <a:miter lim="800000"/>
              <a:headEnd/>
              <a:tailEnd/>
            </a:ln>
            <a:effectLst/>
          </p:spPr>
          <p:txBody>
            <a:bodyPr wrap="none" anchor="ctr"/>
            <a:lstStyle/>
            <a:p>
              <a:pPr>
                <a:defRPr/>
              </a:pPr>
              <a:endParaRPr lang="vi-VN"/>
            </a:p>
          </p:txBody>
        </p:sp>
        <p:sp>
          <p:nvSpPr>
            <p:cNvPr id="15403" name="Text Box 83">
              <a:hlinkClick r:id="rId9" action="ppaction://hlinksldjump"/>
            </p:cNvPr>
            <p:cNvSpPr txBox="1">
              <a:spLocks noChangeArrowheads="1"/>
            </p:cNvSpPr>
            <p:nvPr/>
          </p:nvSpPr>
          <p:spPr bwMode="auto">
            <a:xfrm>
              <a:off x="1873250" y="4902200"/>
              <a:ext cx="434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b="1" u="sng"/>
                <a:t>6</a:t>
              </a:r>
            </a:p>
          </p:txBody>
        </p:sp>
      </p:grpSp>
      <p:grpSp>
        <p:nvGrpSpPr>
          <p:cNvPr id="15399" name="Group 54"/>
          <p:cNvGrpSpPr>
            <a:grpSpLocks/>
          </p:cNvGrpSpPr>
          <p:nvPr/>
        </p:nvGrpSpPr>
        <p:grpSpPr bwMode="auto">
          <a:xfrm>
            <a:off x="3124200" y="2400300"/>
            <a:ext cx="1720850" cy="1531938"/>
            <a:chOff x="1498600" y="2574925"/>
            <a:chExt cx="1720850" cy="1531938"/>
          </a:xfrm>
        </p:grpSpPr>
        <p:sp>
          <p:nvSpPr>
            <p:cNvPr id="56348" name="AutoShape 28">
              <a:hlinkClick r:id="rId6" action="ppaction://hlinksldjump"/>
            </p:cNvPr>
            <p:cNvSpPr>
              <a:spLocks noChangeArrowheads="1"/>
            </p:cNvSpPr>
            <p:nvPr/>
          </p:nvSpPr>
          <p:spPr bwMode="auto">
            <a:xfrm>
              <a:off x="1498600" y="2574925"/>
              <a:ext cx="1720850" cy="1531938"/>
            </a:xfrm>
            <a:prstGeom prst="star5">
              <a:avLst/>
            </a:prstGeom>
            <a:solidFill>
              <a:srgbClr val="FFFF00"/>
            </a:solidFill>
            <a:ln w="9525">
              <a:solidFill>
                <a:schemeClr val="tx1"/>
              </a:solidFill>
              <a:miter lim="800000"/>
              <a:headEnd/>
              <a:tailEnd/>
            </a:ln>
            <a:effectLst/>
          </p:spPr>
          <p:txBody>
            <a:bodyPr wrap="none" anchor="ctr"/>
            <a:lstStyle/>
            <a:p>
              <a:pPr>
                <a:defRPr/>
              </a:pPr>
              <a:endParaRPr lang="vi-VN"/>
            </a:p>
          </p:txBody>
        </p:sp>
        <p:sp>
          <p:nvSpPr>
            <p:cNvPr id="15401" name="Text Box 84">
              <a:hlinkClick r:id="rId10" action="ppaction://hlinksldjump"/>
            </p:cNvPr>
            <p:cNvSpPr txBox="1">
              <a:spLocks noChangeArrowheads="1"/>
            </p:cNvSpPr>
            <p:nvPr/>
          </p:nvSpPr>
          <p:spPr bwMode="auto">
            <a:xfrm>
              <a:off x="2178050" y="3044825"/>
              <a:ext cx="43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u="sng">
                  <a:solidFill>
                    <a:schemeClr val="bg1"/>
                  </a:solidFill>
                </a:rPr>
                <a:t>7</a:t>
              </a: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56363"/>
                                        </p:tgtEl>
                                        <p:attrNameLst>
                                          <p:attrName>style.visibility</p:attrName>
                                        </p:attrNameLst>
                                      </p:cBhvr>
                                      <p:to>
                                        <p:strVal val="visible"/>
                                      </p:to>
                                    </p:set>
                                    <p:anim calcmode="lin" valueType="num">
                                      <p:cBhvr>
                                        <p:cTn id="7" dur="2000" fill="hold"/>
                                        <p:tgtEl>
                                          <p:spTgt spid="56363"/>
                                        </p:tgtEl>
                                        <p:attrNameLst>
                                          <p:attrName>ppt_w</p:attrName>
                                        </p:attrNameLst>
                                      </p:cBhvr>
                                      <p:tavLst>
                                        <p:tav tm="0">
                                          <p:val>
                                            <p:fltVal val="0"/>
                                          </p:val>
                                        </p:tav>
                                        <p:tav tm="100000">
                                          <p:val>
                                            <p:strVal val="#ppt_w"/>
                                          </p:val>
                                        </p:tav>
                                      </p:tavLst>
                                    </p:anim>
                                    <p:anim calcmode="lin" valueType="num">
                                      <p:cBhvr>
                                        <p:cTn id="8" dur="2000" fill="hold"/>
                                        <p:tgtEl>
                                          <p:spTgt spid="56363"/>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56364"/>
                                        </p:tgtEl>
                                        <p:attrNameLst>
                                          <p:attrName>style.visibility</p:attrName>
                                        </p:attrNameLst>
                                      </p:cBhvr>
                                      <p:to>
                                        <p:strVal val="visible"/>
                                      </p:to>
                                    </p:set>
                                    <p:anim calcmode="lin" valueType="num">
                                      <p:cBhvr>
                                        <p:cTn id="11" dur="2000" fill="hold"/>
                                        <p:tgtEl>
                                          <p:spTgt spid="56364"/>
                                        </p:tgtEl>
                                        <p:attrNameLst>
                                          <p:attrName>ppt_w</p:attrName>
                                        </p:attrNameLst>
                                      </p:cBhvr>
                                      <p:tavLst>
                                        <p:tav tm="0">
                                          <p:val>
                                            <p:fltVal val="0"/>
                                          </p:val>
                                        </p:tav>
                                        <p:tav tm="100000">
                                          <p:val>
                                            <p:strVal val="#ppt_w"/>
                                          </p:val>
                                        </p:tav>
                                      </p:tavLst>
                                    </p:anim>
                                    <p:anim calcmode="lin" valueType="num">
                                      <p:cBhvr>
                                        <p:cTn id="12" dur="2000" fill="hold"/>
                                        <p:tgtEl>
                                          <p:spTgt spid="56364"/>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grpId="0" nodeType="withEffect">
                                  <p:stCondLst>
                                    <p:cond delay="0"/>
                                  </p:stCondLst>
                                  <p:childTnLst>
                                    <p:set>
                                      <p:cBhvr>
                                        <p:cTn id="14" dur="1" fill="hold">
                                          <p:stCondLst>
                                            <p:cond delay="0"/>
                                          </p:stCondLst>
                                        </p:cTn>
                                        <p:tgtEl>
                                          <p:spTgt spid="56365"/>
                                        </p:tgtEl>
                                        <p:attrNameLst>
                                          <p:attrName>style.visibility</p:attrName>
                                        </p:attrNameLst>
                                      </p:cBhvr>
                                      <p:to>
                                        <p:strVal val="visible"/>
                                      </p:to>
                                    </p:set>
                                    <p:anim calcmode="lin" valueType="num">
                                      <p:cBhvr>
                                        <p:cTn id="15" dur="2000" fill="hold"/>
                                        <p:tgtEl>
                                          <p:spTgt spid="56365"/>
                                        </p:tgtEl>
                                        <p:attrNameLst>
                                          <p:attrName>ppt_w</p:attrName>
                                        </p:attrNameLst>
                                      </p:cBhvr>
                                      <p:tavLst>
                                        <p:tav tm="0">
                                          <p:val>
                                            <p:fltVal val="0"/>
                                          </p:val>
                                        </p:tav>
                                        <p:tav tm="100000">
                                          <p:val>
                                            <p:strVal val="#ppt_w"/>
                                          </p:val>
                                        </p:tav>
                                      </p:tavLst>
                                    </p:anim>
                                    <p:anim calcmode="lin" valueType="num">
                                      <p:cBhvr>
                                        <p:cTn id="16" dur="2000" fill="hold"/>
                                        <p:tgtEl>
                                          <p:spTgt spid="56365"/>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grpId="0" nodeType="withEffect">
                                  <p:stCondLst>
                                    <p:cond delay="0"/>
                                  </p:stCondLst>
                                  <p:childTnLst>
                                    <p:set>
                                      <p:cBhvr>
                                        <p:cTn id="18" dur="1" fill="hold">
                                          <p:stCondLst>
                                            <p:cond delay="0"/>
                                          </p:stCondLst>
                                        </p:cTn>
                                        <p:tgtEl>
                                          <p:spTgt spid="56366"/>
                                        </p:tgtEl>
                                        <p:attrNameLst>
                                          <p:attrName>style.visibility</p:attrName>
                                        </p:attrNameLst>
                                      </p:cBhvr>
                                      <p:to>
                                        <p:strVal val="visible"/>
                                      </p:to>
                                    </p:set>
                                    <p:anim calcmode="lin" valueType="num">
                                      <p:cBhvr>
                                        <p:cTn id="19" dur="2000" fill="hold"/>
                                        <p:tgtEl>
                                          <p:spTgt spid="56366"/>
                                        </p:tgtEl>
                                        <p:attrNameLst>
                                          <p:attrName>ppt_w</p:attrName>
                                        </p:attrNameLst>
                                      </p:cBhvr>
                                      <p:tavLst>
                                        <p:tav tm="0">
                                          <p:val>
                                            <p:fltVal val="0"/>
                                          </p:val>
                                        </p:tav>
                                        <p:tav tm="100000">
                                          <p:val>
                                            <p:strVal val="#ppt_w"/>
                                          </p:val>
                                        </p:tav>
                                      </p:tavLst>
                                    </p:anim>
                                    <p:anim calcmode="lin" valueType="num">
                                      <p:cBhvr>
                                        <p:cTn id="20" dur="2000" fill="hold"/>
                                        <p:tgtEl>
                                          <p:spTgt spid="56366"/>
                                        </p:tgtEl>
                                        <p:attrNameLst>
                                          <p:attrName>ppt_h</p:attrName>
                                        </p:attrNameLst>
                                      </p:cBhvr>
                                      <p:tavLst>
                                        <p:tav tm="0">
                                          <p:val>
                                            <p:fltVal val="0"/>
                                          </p:val>
                                        </p:tav>
                                        <p:tav tm="100000">
                                          <p:val>
                                            <p:strVal val="#ppt_h"/>
                                          </p:val>
                                        </p:tav>
                                      </p:tavLst>
                                    </p:anim>
                                  </p:childTnLst>
                                </p:cTn>
                              </p:par>
                              <p:par>
                                <p:cTn id="21" presetID="23" presetClass="entr" presetSubtype="16" repeatCount="indefinite" fill="hold" grpId="0" nodeType="withEffect">
                                  <p:stCondLst>
                                    <p:cond delay="0"/>
                                  </p:stCondLst>
                                  <p:childTnLst>
                                    <p:set>
                                      <p:cBhvr>
                                        <p:cTn id="22" dur="1" fill="hold">
                                          <p:stCondLst>
                                            <p:cond delay="0"/>
                                          </p:stCondLst>
                                        </p:cTn>
                                        <p:tgtEl>
                                          <p:spTgt spid="56367"/>
                                        </p:tgtEl>
                                        <p:attrNameLst>
                                          <p:attrName>style.visibility</p:attrName>
                                        </p:attrNameLst>
                                      </p:cBhvr>
                                      <p:to>
                                        <p:strVal val="visible"/>
                                      </p:to>
                                    </p:set>
                                    <p:anim calcmode="lin" valueType="num">
                                      <p:cBhvr>
                                        <p:cTn id="23" dur="2000" fill="hold"/>
                                        <p:tgtEl>
                                          <p:spTgt spid="56367"/>
                                        </p:tgtEl>
                                        <p:attrNameLst>
                                          <p:attrName>ppt_w</p:attrName>
                                        </p:attrNameLst>
                                      </p:cBhvr>
                                      <p:tavLst>
                                        <p:tav tm="0">
                                          <p:val>
                                            <p:fltVal val="0"/>
                                          </p:val>
                                        </p:tav>
                                        <p:tav tm="100000">
                                          <p:val>
                                            <p:strVal val="#ppt_w"/>
                                          </p:val>
                                        </p:tav>
                                      </p:tavLst>
                                    </p:anim>
                                    <p:anim calcmode="lin" valueType="num">
                                      <p:cBhvr>
                                        <p:cTn id="24" dur="2000" fill="hold"/>
                                        <p:tgtEl>
                                          <p:spTgt spid="56367"/>
                                        </p:tgtEl>
                                        <p:attrNameLst>
                                          <p:attrName>ppt_h</p:attrName>
                                        </p:attrNameLst>
                                      </p:cBhvr>
                                      <p:tavLst>
                                        <p:tav tm="0">
                                          <p:val>
                                            <p:fltVal val="0"/>
                                          </p:val>
                                        </p:tav>
                                        <p:tav tm="100000">
                                          <p:val>
                                            <p:strVal val="#ppt_h"/>
                                          </p:val>
                                        </p:tav>
                                      </p:tavLst>
                                    </p:anim>
                                  </p:childTnLst>
                                </p:cTn>
                              </p:par>
                              <p:par>
                                <p:cTn id="25" presetID="23" presetClass="entr" presetSubtype="16" repeatCount="indefinite" fill="hold" grpId="0" nodeType="withEffect">
                                  <p:stCondLst>
                                    <p:cond delay="0"/>
                                  </p:stCondLst>
                                  <p:childTnLst>
                                    <p:set>
                                      <p:cBhvr>
                                        <p:cTn id="26" dur="1" fill="hold">
                                          <p:stCondLst>
                                            <p:cond delay="0"/>
                                          </p:stCondLst>
                                        </p:cTn>
                                        <p:tgtEl>
                                          <p:spTgt spid="56368"/>
                                        </p:tgtEl>
                                        <p:attrNameLst>
                                          <p:attrName>style.visibility</p:attrName>
                                        </p:attrNameLst>
                                      </p:cBhvr>
                                      <p:to>
                                        <p:strVal val="visible"/>
                                      </p:to>
                                    </p:set>
                                    <p:anim calcmode="lin" valueType="num">
                                      <p:cBhvr>
                                        <p:cTn id="27" dur="2000" fill="hold"/>
                                        <p:tgtEl>
                                          <p:spTgt spid="56368"/>
                                        </p:tgtEl>
                                        <p:attrNameLst>
                                          <p:attrName>ppt_w</p:attrName>
                                        </p:attrNameLst>
                                      </p:cBhvr>
                                      <p:tavLst>
                                        <p:tav tm="0">
                                          <p:val>
                                            <p:fltVal val="0"/>
                                          </p:val>
                                        </p:tav>
                                        <p:tav tm="100000">
                                          <p:val>
                                            <p:strVal val="#ppt_w"/>
                                          </p:val>
                                        </p:tav>
                                      </p:tavLst>
                                    </p:anim>
                                    <p:anim calcmode="lin" valueType="num">
                                      <p:cBhvr>
                                        <p:cTn id="28" dur="2000" fill="hold"/>
                                        <p:tgtEl>
                                          <p:spTgt spid="56368"/>
                                        </p:tgtEl>
                                        <p:attrNameLst>
                                          <p:attrName>ppt_h</p:attrName>
                                        </p:attrNameLst>
                                      </p:cBhvr>
                                      <p:tavLst>
                                        <p:tav tm="0">
                                          <p:val>
                                            <p:fltVal val="0"/>
                                          </p:val>
                                        </p:tav>
                                        <p:tav tm="100000">
                                          <p:val>
                                            <p:strVal val="#ppt_h"/>
                                          </p:val>
                                        </p:tav>
                                      </p:tavLst>
                                    </p:anim>
                                  </p:childTnLst>
                                </p:cTn>
                              </p:par>
                              <p:par>
                                <p:cTn id="29" presetID="23" presetClass="entr" presetSubtype="16" repeatCount="indefinite" fill="hold" grpId="0" nodeType="withEffect">
                                  <p:stCondLst>
                                    <p:cond delay="0"/>
                                  </p:stCondLst>
                                  <p:childTnLst>
                                    <p:set>
                                      <p:cBhvr>
                                        <p:cTn id="30" dur="1" fill="hold">
                                          <p:stCondLst>
                                            <p:cond delay="0"/>
                                          </p:stCondLst>
                                        </p:cTn>
                                        <p:tgtEl>
                                          <p:spTgt spid="56369"/>
                                        </p:tgtEl>
                                        <p:attrNameLst>
                                          <p:attrName>style.visibility</p:attrName>
                                        </p:attrNameLst>
                                      </p:cBhvr>
                                      <p:to>
                                        <p:strVal val="visible"/>
                                      </p:to>
                                    </p:set>
                                    <p:anim calcmode="lin" valueType="num">
                                      <p:cBhvr>
                                        <p:cTn id="31" dur="2000" fill="hold"/>
                                        <p:tgtEl>
                                          <p:spTgt spid="56369"/>
                                        </p:tgtEl>
                                        <p:attrNameLst>
                                          <p:attrName>ppt_w</p:attrName>
                                        </p:attrNameLst>
                                      </p:cBhvr>
                                      <p:tavLst>
                                        <p:tav tm="0">
                                          <p:val>
                                            <p:fltVal val="0"/>
                                          </p:val>
                                        </p:tav>
                                        <p:tav tm="100000">
                                          <p:val>
                                            <p:strVal val="#ppt_w"/>
                                          </p:val>
                                        </p:tav>
                                      </p:tavLst>
                                    </p:anim>
                                    <p:anim calcmode="lin" valueType="num">
                                      <p:cBhvr>
                                        <p:cTn id="32" dur="2000" fill="hold"/>
                                        <p:tgtEl>
                                          <p:spTgt spid="56369"/>
                                        </p:tgtEl>
                                        <p:attrNameLst>
                                          <p:attrName>ppt_h</p:attrName>
                                        </p:attrNameLst>
                                      </p:cBhvr>
                                      <p:tavLst>
                                        <p:tav tm="0">
                                          <p:val>
                                            <p:fltVal val="0"/>
                                          </p:val>
                                        </p:tav>
                                        <p:tav tm="100000">
                                          <p:val>
                                            <p:strVal val="#ppt_h"/>
                                          </p:val>
                                        </p:tav>
                                      </p:tavLst>
                                    </p:anim>
                                  </p:childTnLst>
                                </p:cTn>
                              </p:par>
                              <p:par>
                                <p:cTn id="33" presetID="23" presetClass="entr" presetSubtype="16" repeatCount="indefinite" fill="hold" grpId="0" nodeType="withEffect">
                                  <p:stCondLst>
                                    <p:cond delay="0"/>
                                  </p:stCondLst>
                                  <p:childTnLst>
                                    <p:set>
                                      <p:cBhvr>
                                        <p:cTn id="34" dur="1" fill="hold">
                                          <p:stCondLst>
                                            <p:cond delay="0"/>
                                          </p:stCondLst>
                                        </p:cTn>
                                        <p:tgtEl>
                                          <p:spTgt spid="56370"/>
                                        </p:tgtEl>
                                        <p:attrNameLst>
                                          <p:attrName>style.visibility</p:attrName>
                                        </p:attrNameLst>
                                      </p:cBhvr>
                                      <p:to>
                                        <p:strVal val="visible"/>
                                      </p:to>
                                    </p:set>
                                    <p:anim calcmode="lin" valueType="num">
                                      <p:cBhvr>
                                        <p:cTn id="35" dur="2000" fill="hold"/>
                                        <p:tgtEl>
                                          <p:spTgt spid="56370"/>
                                        </p:tgtEl>
                                        <p:attrNameLst>
                                          <p:attrName>ppt_w</p:attrName>
                                        </p:attrNameLst>
                                      </p:cBhvr>
                                      <p:tavLst>
                                        <p:tav tm="0">
                                          <p:val>
                                            <p:fltVal val="0"/>
                                          </p:val>
                                        </p:tav>
                                        <p:tav tm="100000">
                                          <p:val>
                                            <p:strVal val="#ppt_w"/>
                                          </p:val>
                                        </p:tav>
                                      </p:tavLst>
                                    </p:anim>
                                    <p:anim calcmode="lin" valueType="num">
                                      <p:cBhvr>
                                        <p:cTn id="36" dur="2000" fill="hold"/>
                                        <p:tgtEl>
                                          <p:spTgt spid="56370"/>
                                        </p:tgtEl>
                                        <p:attrNameLst>
                                          <p:attrName>ppt_h</p:attrName>
                                        </p:attrNameLst>
                                      </p:cBhvr>
                                      <p:tavLst>
                                        <p:tav tm="0">
                                          <p:val>
                                            <p:fltVal val="0"/>
                                          </p:val>
                                        </p:tav>
                                        <p:tav tm="100000">
                                          <p:val>
                                            <p:strVal val="#ppt_h"/>
                                          </p:val>
                                        </p:tav>
                                      </p:tavLst>
                                    </p:anim>
                                  </p:childTnLst>
                                </p:cTn>
                              </p:par>
                              <p:par>
                                <p:cTn id="37" presetID="23" presetClass="entr" presetSubtype="16" repeatCount="indefinite" fill="hold" grpId="0" nodeType="withEffect">
                                  <p:stCondLst>
                                    <p:cond delay="0"/>
                                  </p:stCondLst>
                                  <p:childTnLst>
                                    <p:set>
                                      <p:cBhvr>
                                        <p:cTn id="38" dur="1" fill="hold">
                                          <p:stCondLst>
                                            <p:cond delay="0"/>
                                          </p:stCondLst>
                                        </p:cTn>
                                        <p:tgtEl>
                                          <p:spTgt spid="56371"/>
                                        </p:tgtEl>
                                        <p:attrNameLst>
                                          <p:attrName>style.visibility</p:attrName>
                                        </p:attrNameLst>
                                      </p:cBhvr>
                                      <p:to>
                                        <p:strVal val="visible"/>
                                      </p:to>
                                    </p:set>
                                    <p:anim calcmode="lin" valueType="num">
                                      <p:cBhvr>
                                        <p:cTn id="39" dur="2000" fill="hold"/>
                                        <p:tgtEl>
                                          <p:spTgt spid="56371"/>
                                        </p:tgtEl>
                                        <p:attrNameLst>
                                          <p:attrName>ppt_w</p:attrName>
                                        </p:attrNameLst>
                                      </p:cBhvr>
                                      <p:tavLst>
                                        <p:tav tm="0">
                                          <p:val>
                                            <p:fltVal val="0"/>
                                          </p:val>
                                        </p:tav>
                                        <p:tav tm="100000">
                                          <p:val>
                                            <p:strVal val="#ppt_w"/>
                                          </p:val>
                                        </p:tav>
                                      </p:tavLst>
                                    </p:anim>
                                    <p:anim calcmode="lin" valueType="num">
                                      <p:cBhvr>
                                        <p:cTn id="40" dur="2000" fill="hold"/>
                                        <p:tgtEl>
                                          <p:spTgt spid="56371"/>
                                        </p:tgtEl>
                                        <p:attrNameLst>
                                          <p:attrName>ppt_h</p:attrName>
                                        </p:attrNameLst>
                                      </p:cBhvr>
                                      <p:tavLst>
                                        <p:tav tm="0">
                                          <p:val>
                                            <p:fltVal val="0"/>
                                          </p:val>
                                        </p:tav>
                                        <p:tav tm="100000">
                                          <p:val>
                                            <p:strVal val="#ppt_h"/>
                                          </p:val>
                                        </p:tav>
                                      </p:tavLst>
                                    </p:anim>
                                  </p:childTnLst>
                                </p:cTn>
                              </p:par>
                              <p:par>
                                <p:cTn id="41" presetID="23" presetClass="entr" presetSubtype="16" repeatCount="indefinite" fill="hold" grpId="0" nodeType="withEffect">
                                  <p:stCondLst>
                                    <p:cond delay="0"/>
                                  </p:stCondLst>
                                  <p:childTnLst>
                                    <p:set>
                                      <p:cBhvr>
                                        <p:cTn id="42" dur="1" fill="hold">
                                          <p:stCondLst>
                                            <p:cond delay="0"/>
                                          </p:stCondLst>
                                        </p:cTn>
                                        <p:tgtEl>
                                          <p:spTgt spid="56372"/>
                                        </p:tgtEl>
                                        <p:attrNameLst>
                                          <p:attrName>style.visibility</p:attrName>
                                        </p:attrNameLst>
                                      </p:cBhvr>
                                      <p:to>
                                        <p:strVal val="visible"/>
                                      </p:to>
                                    </p:set>
                                    <p:anim calcmode="lin" valueType="num">
                                      <p:cBhvr>
                                        <p:cTn id="43" dur="2000" fill="hold"/>
                                        <p:tgtEl>
                                          <p:spTgt spid="56372"/>
                                        </p:tgtEl>
                                        <p:attrNameLst>
                                          <p:attrName>ppt_w</p:attrName>
                                        </p:attrNameLst>
                                      </p:cBhvr>
                                      <p:tavLst>
                                        <p:tav tm="0">
                                          <p:val>
                                            <p:fltVal val="0"/>
                                          </p:val>
                                        </p:tav>
                                        <p:tav tm="100000">
                                          <p:val>
                                            <p:strVal val="#ppt_w"/>
                                          </p:val>
                                        </p:tav>
                                      </p:tavLst>
                                    </p:anim>
                                    <p:anim calcmode="lin" valueType="num">
                                      <p:cBhvr>
                                        <p:cTn id="44" dur="2000" fill="hold"/>
                                        <p:tgtEl>
                                          <p:spTgt spid="56372"/>
                                        </p:tgtEl>
                                        <p:attrNameLst>
                                          <p:attrName>ppt_h</p:attrName>
                                        </p:attrNameLst>
                                      </p:cBhvr>
                                      <p:tavLst>
                                        <p:tav tm="0">
                                          <p:val>
                                            <p:fltVal val="0"/>
                                          </p:val>
                                        </p:tav>
                                        <p:tav tm="100000">
                                          <p:val>
                                            <p:strVal val="#ppt_h"/>
                                          </p:val>
                                        </p:tav>
                                      </p:tavLst>
                                    </p:anim>
                                  </p:childTnLst>
                                </p:cTn>
                              </p:par>
                              <p:par>
                                <p:cTn id="45" presetID="23" presetClass="entr" presetSubtype="16" repeatCount="indefinite" fill="hold" grpId="0" nodeType="withEffect">
                                  <p:stCondLst>
                                    <p:cond delay="0"/>
                                  </p:stCondLst>
                                  <p:childTnLst>
                                    <p:set>
                                      <p:cBhvr>
                                        <p:cTn id="46" dur="1" fill="hold">
                                          <p:stCondLst>
                                            <p:cond delay="0"/>
                                          </p:stCondLst>
                                        </p:cTn>
                                        <p:tgtEl>
                                          <p:spTgt spid="56373"/>
                                        </p:tgtEl>
                                        <p:attrNameLst>
                                          <p:attrName>style.visibility</p:attrName>
                                        </p:attrNameLst>
                                      </p:cBhvr>
                                      <p:to>
                                        <p:strVal val="visible"/>
                                      </p:to>
                                    </p:set>
                                    <p:anim calcmode="lin" valueType="num">
                                      <p:cBhvr>
                                        <p:cTn id="47" dur="2000" fill="hold"/>
                                        <p:tgtEl>
                                          <p:spTgt spid="56373"/>
                                        </p:tgtEl>
                                        <p:attrNameLst>
                                          <p:attrName>ppt_w</p:attrName>
                                        </p:attrNameLst>
                                      </p:cBhvr>
                                      <p:tavLst>
                                        <p:tav tm="0">
                                          <p:val>
                                            <p:fltVal val="0"/>
                                          </p:val>
                                        </p:tav>
                                        <p:tav tm="100000">
                                          <p:val>
                                            <p:strVal val="#ppt_w"/>
                                          </p:val>
                                        </p:tav>
                                      </p:tavLst>
                                    </p:anim>
                                    <p:anim calcmode="lin" valueType="num">
                                      <p:cBhvr>
                                        <p:cTn id="48" dur="2000" fill="hold"/>
                                        <p:tgtEl>
                                          <p:spTgt spid="56373"/>
                                        </p:tgtEl>
                                        <p:attrNameLst>
                                          <p:attrName>ppt_h</p:attrName>
                                        </p:attrNameLst>
                                      </p:cBhvr>
                                      <p:tavLst>
                                        <p:tav tm="0">
                                          <p:val>
                                            <p:fltVal val="0"/>
                                          </p:val>
                                        </p:tav>
                                        <p:tav tm="100000">
                                          <p:val>
                                            <p:strVal val="#ppt_h"/>
                                          </p:val>
                                        </p:tav>
                                      </p:tavLst>
                                    </p:anim>
                                  </p:childTnLst>
                                </p:cTn>
                              </p:par>
                              <p:par>
                                <p:cTn id="49" presetID="23" presetClass="entr" presetSubtype="16" repeatCount="indefinite" fill="hold" grpId="0" nodeType="withEffect">
                                  <p:stCondLst>
                                    <p:cond delay="0"/>
                                  </p:stCondLst>
                                  <p:childTnLst>
                                    <p:set>
                                      <p:cBhvr>
                                        <p:cTn id="50" dur="1" fill="hold">
                                          <p:stCondLst>
                                            <p:cond delay="0"/>
                                          </p:stCondLst>
                                        </p:cTn>
                                        <p:tgtEl>
                                          <p:spTgt spid="56374"/>
                                        </p:tgtEl>
                                        <p:attrNameLst>
                                          <p:attrName>style.visibility</p:attrName>
                                        </p:attrNameLst>
                                      </p:cBhvr>
                                      <p:to>
                                        <p:strVal val="visible"/>
                                      </p:to>
                                    </p:set>
                                    <p:anim calcmode="lin" valueType="num">
                                      <p:cBhvr>
                                        <p:cTn id="51" dur="2000" fill="hold"/>
                                        <p:tgtEl>
                                          <p:spTgt spid="56374"/>
                                        </p:tgtEl>
                                        <p:attrNameLst>
                                          <p:attrName>ppt_w</p:attrName>
                                        </p:attrNameLst>
                                      </p:cBhvr>
                                      <p:tavLst>
                                        <p:tav tm="0">
                                          <p:val>
                                            <p:fltVal val="0"/>
                                          </p:val>
                                        </p:tav>
                                        <p:tav tm="100000">
                                          <p:val>
                                            <p:strVal val="#ppt_w"/>
                                          </p:val>
                                        </p:tav>
                                      </p:tavLst>
                                    </p:anim>
                                    <p:anim calcmode="lin" valueType="num">
                                      <p:cBhvr>
                                        <p:cTn id="52" dur="2000" fill="hold"/>
                                        <p:tgtEl>
                                          <p:spTgt spid="56374"/>
                                        </p:tgtEl>
                                        <p:attrNameLst>
                                          <p:attrName>ppt_h</p:attrName>
                                        </p:attrNameLst>
                                      </p:cBhvr>
                                      <p:tavLst>
                                        <p:tav tm="0">
                                          <p:val>
                                            <p:fltVal val="0"/>
                                          </p:val>
                                        </p:tav>
                                        <p:tav tm="100000">
                                          <p:val>
                                            <p:strVal val="#ppt_h"/>
                                          </p:val>
                                        </p:tav>
                                      </p:tavLst>
                                    </p:anim>
                                  </p:childTnLst>
                                </p:cTn>
                              </p:par>
                              <p:par>
                                <p:cTn id="53" presetID="23" presetClass="entr" presetSubtype="16" repeatCount="indefinite" fill="hold" grpId="0" nodeType="withEffect">
                                  <p:stCondLst>
                                    <p:cond delay="0"/>
                                  </p:stCondLst>
                                  <p:childTnLst>
                                    <p:set>
                                      <p:cBhvr>
                                        <p:cTn id="54" dur="1" fill="hold">
                                          <p:stCondLst>
                                            <p:cond delay="0"/>
                                          </p:stCondLst>
                                        </p:cTn>
                                        <p:tgtEl>
                                          <p:spTgt spid="56375"/>
                                        </p:tgtEl>
                                        <p:attrNameLst>
                                          <p:attrName>style.visibility</p:attrName>
                                        </p:attrNameLst>
                                      </p:cBhvr>
                                      <p:to>
                                        <p:strVal val="visible"/>
                                      </p:to>
                                    </p:set>
                                    <p:anim calcmode="lin" valueType="num">
                                      <p:cBhvr>
                                        <p:cTn id="55" dur="2000" fill="hold"/>
                                        <p:tgtEl>
                                          <p:spTgt spid="56375"/>
                                        </p:tgtEl>
                                        <p:attrNameLst>
                                          <p:attrName>ppt_w</p:attrName>
                                        </p:attrNameLst>
                                      </p:cBhvr>
                                      <p:tavLst>
                                        <p:tav tm="0">
                                          <p:val>
                                            <p:fltVal val="0"/>
                                          </p:val>
                                        </p:tav>
                                        <p:tav tm="100000">
                                          <p:val>
                                            <p:strVal val="#ppt_w"/>
                                          </p:val>
                                        </p:tav>
                                      </p:tavLst>
                                    </p:anim>
                                    <p:anim calcmode="lin" valueType="num">
                                      <p:cBhvr>
                                        <p:cTn id="56" dur="2000" fill="hold"/>
                                        <p:tgtEl>
                                          <p:spTgt spid="56375"/>
                                        </p:tgtEl>
                                        <p:attrNameLst>
                                          <p:attrName>ppt_h</p:attrName>
                                        </p:attrNameLst>
                                      </p:cBhvr>
                                      <p:tavLst>
                                        <p:tav tm="0">
                                          <p:val>
                                            <p:fltVal val="0"/>
                                          </p:val>
                                        </p:tav>
                                        <p:tav tm="100000">
                                          <p:val>
                                            <p:strVal val="#ppt_h"/>
                                          </p:val>
                                        </p:tav>
                                      </p:tavLst>
                                    </p:anim>
                                  </p:childTnLst>
                                </p:cTn>
                              </p:par>
                              <p:par>
                                <p:cTn id="57" presetID="23" presetClass="entr" presetSubtype="16" repeatCount="indefinite" fill="hold" grpId="0" nodeType="withEffect">
                                  <p:stCondLst>
                                    <p:cond delay="0"/>
                                  </p:stCondLst>
                                  <p:childTnLst>
                                    <p:set>
                                      <p:cBhvr>
                                        <p:cTn id="58" dur="1" fill="hold">
                                          <p:stCondLst>
                                            <p:cond delay="0"/>
                                          </p:stCondLst>
                                        </p:cTn>
                                        <p:tgtEl>
                                          <p:spTgt spid="56376"/>
                                        </p:tgtEl>
                                        <p:attrNameLst>
                                          <p:attrName>style.visibility</p:attrName>
                                        </p:attrNameLst>
                                      </p:cBhvr>
                                      <p:to>
                                        <p:strVal val="visible"/>
                                      </p:to>
                                    </p:set>
                                    <p:anim calcmode="lin" valueType="num">
                                      <p:cBhvr>
                                        <p:cTn id="59" dur="2000" fill="hold"/>
                                        <p:tgtEl>
                                          <p:spTgt spid="56376"/>
                                        </p:tgtEl>
                                        <p:attrNameLst>
                                          <p:attrName>ppt_w</p:attrName>
                                        </p:attrNameLst>
                                      </p:cBhvr>
                                      <p:tavLst>
                                        <p:tav tm="0">
                                          <p:val>
                                            <p:fltVal val="0"/>
                                          </p:val>
                                        </p:tav>
                                        <p:tav tm="100000">
                                          <p:val>
                                            <p:strVal val="#ppt_w"/>
                                          </p:val>
                                        </p:tav>
                                      </p:tavLst>
                                    </p:anim>
                                    <p:anim calcmode="lin" valueType="num">
                                      <p:cBhvr>
                                        <p:cTn id="60" dur="2000" fill="hold"/>
                                        <p:tgtEl>
                                          <p:spTgt spid="56376"/>
                                        </p:tgtEl>
                                        <p:attrNameLst>
                                          <p:attrName>ppt_h</p:attrName>
                                        </p:attrNameLst>
                                      </p:cBhvr>
                                      <p:tavLst>
                                        <p:tav tm="0">
                                          <p:val>
                                            <p:fltVal val="0"/>
                                          </p:val>
                                        </p:tav>
                                        <p:tav tm="100000">
                                          <p:val>
                                            <p:strVal val="#ppt_h"/>
                                          </p:val>
                                        </p:tav>
                                      </p:tavLst>
                                    </p:anim>
                                  </p:childTnLst>
                                </p:cTn>
                              </p:par>
                              <p:par>
                                <p:cTn id="61" presetID="23" presetClass="entr" presetSubtype="16" repeatCount="indefinite" fill="hold" grpId="0" nodeType="withEffect">
                                  <p:stCondLst>
                                    <p:cond delay="0"/>
                                  </p:stCondLst>
                                  <p:childTnLst>
                                    <p:set>
                                      <p:cBhvr>
                                        <p:cTn id="62" dur="1" fill="hold">
                                          <p:stCondLst>
                                            <p:cond delay="0"/>
                                          </p:stCondLst>
                                        </p:cTn>
                                        <p:tgtEl>
                                          <p:spTgt spid="56377"/>
                                        </p:tgtEl>
                                        <p:attrNameLst>
                                          <p:attrName>style.visibility</p:attrName>
                                        </p:attrNameLst>
                                      </p:cBhvr>
                                      <p:to>
                                        <p:strVal val="visible"/>
                                      </p:to>
                                    </p:set>
                                    <p:anim calcmode="lin" valueType="num">
                                      <p:cBhvr>
                                        <p:cTn id="63" dur="2000" fill="hold"/>
                                        <p:tgtEl>
                                          <p:spTgt spid="56377"/>
                                        </p:tgtEl>
                                        <p:attrNameLst>
                                          <p:attrName>ppt_w</p:attrName>
                                        </p:attrNameLst>
                                      </p:cBhvr>
                                      <p:tavLst>
                                        <p:tav tm="0">
                                          <p:val>
                                            <p:fltVal val="0"/>
                                          </p:val>
                                        </p:tav>
                                        <p:tav tm="100000">
                                          <p:val>
                                            <p:strVal val="#ppt_w"/>
                                          </p:val>
                                        </p:tav>
                                      </p:tavLst>
                                    </p:anim>
                                    <p:anim calcmode="lin" valueType="num">
                                      <p:cBhvr>
                                        <p:cTn id="64" dur="2000" fill="hold"/>
                                        <p:tgtEl>
                                          <p:spTgt spid="56377"/>
                                        </p:tgtEl>
                                        <p:attrNameLst>
                                          <p:attrName>ppt_h</p:attrName>
                                        </p:attrNameLst>
                                      </p:cBhvr>
                                      <p:tavLst>
                                        <p:tav tm="0">
                                          <p:val>
                                            <p:fltVal val="0"/>
                                          </p:val>
                                        </p:tav>
                                        <p:tav tm="100000">
                                          <p:val>
                                            <p:strVal val="#ppt_h"/>
                                          </p:val>
                                        </p:tav>
                                      </p:tavLst>
                                    </p:anim>
                                  </p:childTnLst>
                                </p:cTn>
                              </p:par>
                              <p:par>
                                <p:cTn id="65" presetID="23" presetClass="entr" presetSubtype="16" repeatCount="indefinite" fill="hold" grpId="0" nodeType="withEffect">
                                  <p:stCondLst>
                                    <p:cond delay="0"/>
                                  </p:stCondLst>
                                  <p:childTnLst>
                                    <p:set>
                                      <p:cBhvr>
                                        <p:cTn id="66" dur="1" fill="hold">
                                          <p:stCondLst>
                                            <p:cond delay="0"/>
                                          </p:stCondLst>
                                        </p:cTn>
                                        <p:tgtEl>
                                          <p:spTgt spid="56378"/>
                                        </p:tgtEl>
                                        <p:attrNameLst>
                                          <p:attrName>style.visibility</p:attrName>
                                        </p:attrNameLst>
                                      </p:cBhvr>
                                      <p:to>
                                        <p:strVal val="visible"/>
                                      </p:to>
                                    </p:set>
                                    <p:anim calcmode="lin" valueType="num">
                                      <p:cBhvr>
                                        <p:cTn id="67" dur="2000" fill="hold"/>
                                        <p:tgtEl>
                                          <p:spTgt spid="56378"/>
                                        </p:tgtEl>
                                        <p:attrNameLst>
                                          <p:attrName>ppt_w</p:attrName>
                                        </p:attrNameLst>
                                      </p:cBhvr>
                                      <p:tavLst>
                                        <p:tav tm="0">
                                          <p:val>
                                            <p:fltVal val="0"/>
                                          </p:val>
                                        </p:tav>
                                        <p:tav tm="100000">
                                          <p:val>
                                            <p:strVal val="#ppt_w"/>
                                          </p:val>
                                        </p:tav>
                                      </p:tavLst>
                                    </p:anim>
                                    <p:anim calcmode="lin" valueType="num">
                                      <p:cBhvr>
                                        <p:cTn id="68" dur="2000" fill="hold"/>
                                        <p:tgtEl>
                                          <p:spTgt spid="56378"/>
                                        </p:tgtEl>
                                        <p:attrNameLst>
                                          <p:attrName>ppt_h</p:attrName>
                                        </p:attrNameLst>
                                      </p:cBhvr>
                                      <p:tavLst>
                                        <p:tav tm="0">
                                          <p:val>
                                            <p:fltVal val="0"/>
                                          </p:val>
                                        </p:tav>
                                        <p:tav tm="100000">
                                          <p:val>
                                            <p:strVal val="#ppt_h"/>
                                          </p:val>
                                        </p:tav>
                                      </p:tavLst>
                                    </p:anim>
                                  </p:childTnLst>
                                </p:cTn>
                              </p:par>
                              <p:par>
                                <p:cTn id="69" presetID="23" presetClass="entr" presetSubtype="16" repeatCount="indefinite" fill="hold" grpId="0" nodeType="withEffect">
                                  <p:stCondLst>
                                    <p:cond delay="0"/>
                                  </p:stCondLst>
                                  <p:childTnLst>
                                    <p:set>
                                      <p:cBhvr>
                                        <p:cTn id="70" dur="1" fill="hold">
                                          <p:stCondLst>
                                            <p:cond delay="0"/>
                                          </p:stCondLst>
                                        </p:cTn>
                                        <p:tgtEl>
                                          <p:spTgt spid="56379"/>
                                        </p:tgtEl>
                                        <p:attrNameLst>
                                          <p:attrName>style.visibility</p:attrName>
                                        </p:attrNameLst>
                                      </p:cBhvr>
                                      <p:to>
                                        <p:strVal val="visible"/>
                                      </p:to>
                                    </p:set>
                                    <p:anim calcmode="lin" valueType="num">
                                      <p:cBhvr>
                                        <p:cTn id="71" dur="2000" fill="hold"/>
                                        <p:tgtEl>
                                          <p:spTgt spid="56379"/>
                                        </p:tgtEl>
                                        <p:attrNameLst>
                                          <p:attrName>ppt_w</p:attrName>
                                        </p:attrNameLst>
                                      </p:cBhvr>
                                      <p:tavLst>
                                        <p:tav tm="0">
                                          <p:val>
                                            <p:fltVal val="0"/>
                                          </p:val>
                                        </p:tav>
                                        <p:tav tm="100000">
                                          <p:val>
                                            <p:strVal val="#ppt_w"/>
                                          </p:val>
                                        </p:tav>
                                      </p:tavLst>
                                    </p:anim>
                                    <p:anim calcmode="lin" valueType="num">
                                      <p:cBhvr>
                                        <p:cTn id="72" dur="2000" fill="hold"/>
                                        <p:tgtEl>
                                          <p:spTgt spid="56379"/>
                                        </p:tgtEl>
                                        <p:attrNameLst>
                                          <p:attrName>ppt_h</p:attrName>
                                        </p:attrNameLst>
                                      </p:cBhvr>
                                      <p:tavLst>
                                        <p:tav tm="0">
                                          <p:val>
                                            <p:fltVal val="0"/>
                                          </p:val>
                                        </p:tav>
                                        <p:tav tm="100000">
                                          <p:val>
                                            <p:strVal val="#ppt_h"/>
                                          </p:val>
                                        </p:tav>
                                      </p:tavLst>
                                    </p:anim>
                                  </p:childTnLst>
                                </p:cTn>
                              </p:par>
                              <p:par>
                                <p:cTn id="73" presetID="23" presetClass="entr" presetSubtype="16" repeatCount="indefinite" fill="hold" grpId="0" nodeType="withEffect">
                                  <p:stCondLst>
                                    <p:cond delay="0"/>
                                  </p:stCondLst>
                                  <p:childTnLst>
                                    <p:set>
                                      <p:cBhvr>
                                        <p:cTn id="74" dur="1" fill="hold">
                                          <p:stCondLst>
                                            <p:cond delay="0"/>
                                          </p:stCondLst>
                                        </p:cTn>
                                        <p:tgtEl>
                                          <p:spTgt spid="56380"/>
                                        </p:tgtEl>
                                        <p:attrNameLst>
                                          <p:attrName>style.visibility</p:attrName>
                                        </p:attrNameLst>
                                      </p:cBhvr>
                                      <p:to>
                                        <p:strVal val="visible"/>
                                      </p:to>
                                    </p:set>
                                    <p:anim calcmode="lin" valueType="num">
                                      <p:cBhvr>
                                        <p:cTn id="75" dur="2000" fill="hold"/>
                                        <p:tgtEl>
                                          <p:spTgt spid="56380"/>
                                        </p:tgtEl>
                                        <p:attrNameLst>
                                          <p:attrName>ppt_w</p:attrName>
                                        </p:attrNameLst>
                                      </p:cBhvr>
                                      <p:tavLst>
                                        <p:tav tm="0">
                                          <p:val>
                                            <p:fltVal val="0"/>
                                          </p:val>
                                        </p:tav>
                                        <p:tav tm="100000">
                                          <p:val>
                                            <p:strVal val="#ppt_w"/>
                                          </p:val>
                                        </p:tav>
                                      </p:tavLst>
                                    </p:anim>
                                    <p:anim calcmode="lin" valueType="num">
                                      <p:cBhvr>
                                        <p:cTn id="76" dur="2000" fill="hold"/>
                                        <p:tgtEl>
                                          <p:spTgt spid="56380"/>
                                        </p:tgtEl>
                                        <p:attrNameLst>
                                          <p:attrName>ppt_h</p:attrName>
                                        </p:attrNameLst>
                                      </p:cBhvr>
                                      <p:tavLst>
                                        <p:tav tm="0">
                                          <p:val>
                                            <p:fltVal val="0"/>
                                          </p:val>
                                        </p:tav>
                                        <p:tav tm="100000">
                                          <p:val>
                                            <p:strVal val="#ppt_h"/>
                                          </p:val>
                                        </p:tav>
                                      </p:tavLst>
                                    </p:anim>
                                  </p:childTnLst>
                                </p:cTn>
                              </p:par>
                              <p:par>
                                <p:cTn id="77" presetID="23" presetClass="entr" presetSubtype="16" repeatCount="indefinite" fill="hold" grpId="0" nodeType="withEffect">
                                  <p:stCondLst>
                                    <p:cond delay="0"/>
                                  </p:stCondLst>
                                  <p:childTnLst>
                                    <p:set>
                                      <p:cBhvr>
                                        <p:cTn id="78" dur="1" fill="hold">
                                          <p:stCondLst>
                                            <p:cond delay="0"/>
                                          </p:stCondLst>
                                        </p:cTn>
                                        <p:tgtEl>
                                          <p:spTgt spid="56381"/>
                                        </p:tgtEl>
                                        <p:attrNameLst>
                                          <p:attrName>style.visibility</p:attrName>
                                        </p:attrNameLst>
                                      </p:cBhvr>
                                      <p:to>
                                        <p:strVal val="visible"/>
                                      </p:to>
                                    </p:set>
                                    <p:anim calcmode="lin" valueType="num">
                                      <p:cBhvr>
                                        <p:cTn id="79" dur="2000" fill="hold"/>
                                        <p:tgtEl>
                                          <p:spTgt spid="56381"/>
                                        </p:tgtEl>
                                        <p:attrNameLst>
                                          <p:attrName>ppt_w</p:attrName>
                                        </p:attrNameLst>
                                      </p:cBhvr>
                                      <p:tavLst>
                                        <p:tav tm="0">
                                          <p:val>
                                            <p:fltVal val="0"/>
                                          </p:val>
                                        </p:tav>
                                        <p:tav tm="100000">
                                          <p:val>
                                            <p:strVal val="#ppt_w"/>
                                          </p:val>
                                        </p:tav>
                                      </p:tavLst>
                                    </p:anim>
                                    <p:anim calcmode="lin" valueType="num">
                                      <p:cBhvr>
                                        <p:cTn id="80" dur="2000" fill="hold"/>
                                        <p:tgtEl>
                                          <p:spTgt spid="56381"/>
                                        </p:tgtEl>
                                        <p:attrNameLst>
                                          <p:attrName>ppt_h</p:attrName>
                                        </p:attrNameLst>
                                      </p:cBhvr>
                                      <p:tavLst>
                                        <p:tav tm="0">
                                          <p:val>
                                            <p:fltVal val="0"/>
                                          </p:val>
                                        </p:tav>
                                        <p:tav tm="100000">
                                          <p:val>
                                            <p:strVal val="#ppt_h"/>
                                          </p:val>
                                        </p:tav>
                                      </p:tavLst>
                                    </p:anim>
                                  </p:childTnLst>
                                </p:cTn>
                              </p:par>
                              <p:par>
                                <p:cTn id="81" presetID="23" presetClass="entr" presetSubtype="16" repeatCount="indefinite" fill="hold" grpId="0" nodeType="withEffect">
                                  <p:stCondLst>
                                    <p:cond delay="0"/>
                                  </p:stCondLst>
                                  <p:childTnLst>
                                    <p:set>
                                      <p:cBhvr>
                                        <p:cTn id="82" dur="1" fill="hold">
                                          <p:stCondLst>
                                            <p:cond delay="0"/>
                                          </p:stCondLst>
                                        </p:cTn>
                                        <p:tgtEl>
                                          <p:spTgt spid="56382"/>
                                        </p:tgtEl>
                                        <p:attrNameLst>
                                          <p:attrName>style.visibility</p:attrName>
                                        </p:attrNameLst>
                                      </p:cBhvr>
                                      <p:to>
                                        <p:strVal val="visible"/>
                                      </p:to>
                                    </p:set>
                                    <p:anim calcmode="lin" valueType="num">
                                      <p:cBhvr>
                                        <p:cTn id="83" dur="2000" fill="hold"/>
                                        <p:tgtEl>
                                          <p:spTgt spid="56382"/>
                                        </p:tgtEl>
                                        <p:attrNameLst>
                                          <p:attrName>ppt_w</p:attrName>
                                        </p:attrNameLst>
                                      </p:cBhvr>
                                      <p:tavLst>
                                        <p:tav tm="0">
                                          <p:val>
                                            <p:fltVal val="0"/>
                                          </p:val>
                                        </p:tav>
                                        <p:tav tm="100000">
                                          <p:val>
                                            <p:strVal val="#ppt_w"/>
                                          </p:val>
                                        </p:tav>
                                      </p:tavLst>
                                    </p:anim>
                                    <p:anim calcmode="lin" valueType="num">
                                      <p:cBhvr>
                                        <p:cTn id="84" dur="2000" fill="hold"/>
                                        <p:tgtEl>
                                          <p:spTgt spid="56382"/>
                                        </p:tgtEl>
                                        <p:attrNameLst>
                                          <p:attrName>ppt_h</p:attrName>
                                        </p:attrNameLst>
                                      </p:cBhvr>
                                      <p:tavLst>
                                        <p:tav tm="0">
                                          <p:val>
                                            <p:fltVal val="0"/>
                                          </p:val>
                                        </p:tav>
                                        <p:tav tm="100000">
                                          <p:val>
                                            <p:strVal val="#ppt_h"/>
                                          </p:val>
                                        </p:tav>
                                      </p:tavLst>
                                    </p:anim>
                                  </p:childTnLst>
                                </p:cTn>
                              </p:par>
                              <p:par>
                                <p:cTn id="85" presetID="23" presetClass="entr" presetSubtype="16" repeatCount="indefinite" fill="hold" grpId="0" nodeType="withEffect">
                                  <p:stCondLst>
                                    <p:cond delay="0"/>
                                  </p:stCondLst>
                                  <p:childTnLst>
                                    <p:set>
                                      <p:cBhvr>
                                        <p:cTn id="86" dur="1" fill="hold">
                                          <p:stCondLst>
                                            <p:cond delay="0"/>
                                          </p:stCondLst>
                                        </p:cTn>
                                        <p:tgtEl>
                                          <p:spTgt spid="56383"/>
                                        </p:tgtEl>
                                        <p:attrNameLst>
                                          <p:attrName>style.visibility</p:attrName>
                                        </p:attrNameLst>
                                      </p:cBhvr>
                                      <p:to>
                                        <p:strVal val="visible"/>
                                      </p:to>
                                    </p:set>
                                    <p:anim calcmode="lin" valueType="num">
                                      <p:cBhvr>
                                        <p:cTn id="87" dur="2000" fill="hold"/>
                                        <p:tgtEl>
                                          <p:spTgt spid="56383"/>
                                        </p:tgtEl>
                                        <p:attrNameLst>
                                          <p:attrName>ppt_w</p:attrName>
                                        </p:attrNameLst>
                                      </p:cBhvr>
                                      <p:tavLst>
                                        <p:tav tm="0">
                                          <p:val>
                                            <p:fltVal val="0"/>
                                          </p:val>
                                        </p:tav>
                                        <p:tav tm="100000">
                                          <p:val>
                                            <p:strVal val="#ppt_w"/>
                                          </p:val>
                                        </p:tav>
                                      </p:tavLst>
                                    </p:anim>
                                    <p:anim calcmode="lin" valueType="num">
                                      <p:cBhvr>
                                        <p:cTn id="88" dur="2000" fill="hold"/>
                                        <p:tgtEl>
                                          <p:spTgt spid="56383"/>
                                        </p:tgtEl>
                                        <p:attrNameLst>
                                          <p:attrName>ppt_h</p:attrName>
                                        </p:attrNameLst>
                                      </p:cBhvr>
                                      <p:tavLst>
                                        <p:tav tm="0">
                                          <p:val>
                                            <p:fltVal val="0"/>
                                          </p:val>
                                        </p:tav>
                                        <p:tav tm="100000">
                                          <p:val>
                                            <p:strVal val="#ppt_h"/>
                                          </p:val>
                                        </p:tav>
                                      </p:tavLst>
                                    </p:anim>
                                  </p:childTnLst>
                                </p:cTn>
                              </p:par>
                              <p:par>
                                <p:cTn id="89" presetID="23" presetClass="entr" presetSubtype="16" repeatCount="indefinite" fill="hold" grpId="0" nodeType="withEffect">
                                  <p:stCondLst>
                                    <p:cond delay="0"/>
                                  </p:stCondLst>
                                  <p:childTnLst>
                                    <p:set>
                                      <p:cBhvr>
                                        <p:cTn id="90" dur="1" fill="hold">
                                          <p:stCondLst>
                                            <p:cond delay="0"/>
                                          </p:stCondLst>
                                        </p:cTn>
                                        <p:tgtEl>
                                          <p:spTgt spid="56384"/>
                                        </p:tgtEl>
                                        <p:attrNameLst>
                                          <p:attrName>style.visibility</p:attrName>
                                        </p:attrNameLst>
                                      </p:cBhvr>
                                      <p:to>
                                        <p:strVal val="visible"/>
                                      </p:to>
                                    </p:set>
                                    <p:anim calcmode="lin" valueType="num">
                                      <p:cBhvr>
                                        <p:cTn id="91" dur="2000" fill="hold"/>
                                        <p:tgtEl>
                                          <p:spTgt spid="56384"/>
                                        </p:tgtEl>
                                        <p:attrNameLst>
                                          <p:attrName>ppt_w</p:attrName>
                                        </p:attrNameLst>
                                      </p:cBhvr>
                                      <p:tavLst>
                                        <p:tav tm="0">
                                          <p:val>
                                            <p:fltVal val="0"/>
                                          </p:val>
                                        </p:tav>
                                        <p:tav tm="100000">
                                          <p:val>
                                            <p:strVal val="#ppt_w"/>
                                          </p:val>
                                        </p:tav>
                                      </p:tavLst>
                                    </p:anim>
                                    <p:anim calcmode="lin" valueType="num">
                                      <p:cBhvr>
                                        <p:cTn id="92" dur="2000" fill="hold"/>
                                        <p:tgtEl>
                                          <p:spTgt spid="56384"/>
                                        </p:tgtEl>
                                        <p:attrNameLst>
                                          <p:attrName>ppt_h</p:attrName>
                                        </p:attrNameLst>
                                      </p:cBhvr>
                                      <p:tavLst>
                                        <p:tav tm="0">
                                          <p:val>
                                            <p:fltVal val="0"/>
                                          </p:val>
                                        </p:tav>
                                        <p:tav tm="100000">
                                          <p:val>
                                            <p:strVal val="#ppt_h"/>
                                          </p:val>
                                        </p:tav>
                                      </p:tavLst>
                                    </p:anim>
                                  </p:childTnLst>
                                </p:cTn>
                              </p:par>
                              <p:par>
                                <p:cTn id="93" presetID="23" presetClass="entr" presetSubtype="16" repeatCount="indefinite" fill="hold" grpId="0" nodeType="withEffect">
                                  <p:stCondLst>
                                    <p:cond delay="0"/>
                                  </p:stCondLst>
                                  <p:childTnLst>
                                    <p:set>
                                      <p:cBhvr>
                                        <p:cTn id="94" dur="1" fill="hold">
                                          <p:stCondLst>
                                            <p:cond delay="0"/>
                                          </p:stCondLst>
                                        </p:cTn>
                                        <p:tgtEl>
                                          <p:spTgt spid="56385"/>
                                        </p:tgtEl>
                                        <p:attrNameLst>
                                          <p:attrName>style.visibility</p:attrName>
                                        </p:attrNameLst>
                                      </p:cBhvr>
                                      <p:to>
                                        <p:strVal val="visible"/>
                                      </p:to>
                                    </p:set>
                                    <p:anim calcmode="lin" valueType="num">
                                      <p:cBhvr>
                                        <p:cTn id="95" dur="2000" fill="hold"/>
                                        <p:tgtEl>
                                          <p:spTgt spid="56385"/>
                                        </p:tgtEl>
                                        <p:attrNameLst>
                                          <p:attrName>ppt_w</p:attrName>
                                        </p:attrNameLst>
                                      </p:cBhvr>
                                      <p:tavLst>
                                        <p:tav tm="0">
                                          <p:val>
                                            <p:fltVal val="0"/>
                                          </p:val>
                                        </p:tav>
                                        <p:tav tm="100000">
                                          <p:val>
                                            <p:strVal val="#ppt_w"/>
                                          </p:val>
                                        </p:tav>
                                      </p:tavLst>
                                    </p:anim>
                                    <p:anim calcmode="lin" valueType="num">
                                      <p:cBhvr>
                                        <p:cTn id="96" dur="2000" fill="hold"/>
                                        <p:tgtEl>
                                          <p:spTgt spid="56385"/>
                                        </p:tgtEl>
                                        <p:attrNameLst>
                                          <p:attrName>ppt_h</p:attrName>
                                        </p:attrNameLst>
                                      </p:cBhvr>
                                      <p:tavLst>
                                        <p:tav tm="0">
                                          <p:val>
                                            <p:fltVal val="0"/>
                                          </p:val>
                                        </p:tav>
                                        <p:tav tm="100000">
                                          <p:val>
                                            <p:strVal val="#ppt_h"/>
                                          </p:val>
                                        </p:tav>
                                      </p:tavLst>
                                    </p:anim>
                                  </p:childTnLst>
                                </p:cTn>
                              </p:par>
                              <p:par>
                                <p:cTn id="97" presetID="23" presetClass="entr" presetSubtype="16" repeatCount="indefinite" fill="hold" grpId="0" nodeType="withEffect">
                                  <p:stCondLst>
                                    <p:cond delay="0"/>
                                  </p:stCondLst>
                                  <p:childTnLst>
                                    <p:set>
                                      <p:cBhvr>
                                        <p:cTn id="98" dur="1" fill="hold">
                                          <p:stCondLst>
                                            <p:cond delay="0"/>
                                          </p:stCondLst>
                                        </p:cTn>
                                        <p:tgtEl>
                                          <p:spTgt spid="56386"/>
                                        </p:tgtEl>
                                        <p:attrNameLst>
                                          <p:attrName>style.visibility</p:attrName>
                                        </p:attrNameLst>
                                      </p:cBhvr>
                                      <p:to>
                                        <p:strVal val="visible"/>
                                      </p:to>
                                    </p:set>
                                    <p:anim calcmode="lin" valueType="num">
                                      <p:cBhvr>
                                        <p:cTn id="99" dur="2000" fill="hold"/>
                                        <p:tgtEl>
                                          <p:spTgt spid="56386"/>
                                        </p:tgtEl>
                                        <p:attrNameLst>
                                          <p:attrName>ppt_w</p:attrName>
                                        </p:attrNameLst>
                                      </p:cBhvr>
                                      <p:tavLst>
                                        <p:tav tm="0">
                                          <p:val>
                                            <p:fltVal val="0"/>
                                          </p:val>
                                        </p:tav>
                                        <p:tav tm="100000">
                                          <p:val>
                                            <p:strVal val="#ppt_w"/>
                                          </p:val>
                                        </p:tav>
                                      </p:tavLst>
                                    </p:anim>
                                    <p:anim calcmode="lin" valueType="num">
                                      <p:cBhvr>
                                        <p:cTn id="100" dur="2000" fill="hold"/>
                                        <p:tgtEl>
                                          <p:spTgt spid="56386"/>
                                        </p:tgtEl>
                                        <p:attrNameLst>
                                          <p:attrName>ppt_h</p:attrName>
                                        </p:attrNameLst>
                                      </p:cBhvr>
                                      <p:tavLst>
                                        <p:tav tm="0">
                                          <p:val>
                                            <p:fltVal val="0"/>
                                          </p:val>
                                        </p:tav>
                                        <p:tav tm="100000">
                                          <p:val>
                                            <p:strVal val="#ppt_h"/>
                                          </p:val>
                                        </p:tav>
                                      </p:tavLst>
                                    </p:anim>
                                  </p:childTnLst>
                                </p:cTn>
                              </p:par>
                              <p:par>
                                <p:cTn id="101" presetID="23" presetClass="entr" presetSubtype="16" repeatCount="indefinite" fill="hold" grpId="0" nodeType="withEffect">
                                  <p:stCondLst>
                                    <p:cond delay="0"/>
                                  </p:stCondLst>
                                  <p:childTnLst>
                                    <p:set>
                                      <p:cBhvr>
                                        <p:cTn id="102" dur="1" fill="hold">
                                          <p:stCondLst>
                                            <p:cond delay="0"/>
                                          </p:stCondLst>
                                        </p:cTn>
                                        <p:tgtEl>
                                          <p:spTgt spid="56387"/>
                                        </p:tgtEl>
                                        <p:attrNameLst>
                                          <p:attrName>style.visibility</p:attrName>
                                        </p:attrNameLst>
                                      </p:cBhvr>
                                      <p:to>
                                        <p:strVal val="visible"/>
                                      </p:to>
                                    </p:set>
                                    <p:anim calcmode="lin" valueType="num">
                                      <p:cBhvr>
                                        <p:cTn id="103" dur="2000" fill="hold"/>
                                        <p:tgtEl>
                                          <p:spTgt spid="56387"/>
                                        </p:tgtEl>
                                        <p:attrNameLst>
                                          <p:attrName>ppt_w</p:attrName>
                                        </p:attrNameLst>
                                      </p:cBhvr>
                                      <p:tavLst>
                                        <p:tav tm="0">
                                          <p:val>
                                            <p:fltVal val="0"/>
                                          </p:val>
                                        </p:tav>
                                        <p:tav tm="100000">
                                          <p:val>
                                            <p:strVal val="#ppt_w"/>
                                          </p:val>
                                        </p:tav>
                                      </p:tavLst>
                                    </p:anim>
                                    <p:anim calcmode="lin" valueType="num">
                                      <p:cBhvr>
                                        <p:cTn id="104" dur="2000" fill="hold"/>
                                        <p:tgtEl>
                                          <p:spTgt spid="56387"/>
                                        </p:tgtEl>
                                        <p:attrNameLst>
                                          <p:attrName>ppt_h</p:attrName>
                                        </p:attrNameLst>
                                      </p:cBhvr>
                                      <p:tavLst>
                                        <p:tav tm="0">
                                          <p:val>
                                            <p:fltVal val="0"/>
                                          </p:val>
                                        </p:tav>
                                        <p:tav tm="100000">
                                          <p:val>
                                            <p:strVal val="#ppt_h"/>
                                          </p:val>
                                        </p:tav>
                                      </p:tavLst>
                                    </p:anim>
                                  </p:childTnLst>
                                </p:cTn>
                              </p:par>
                              <p:par>
                                <p:cTn id="105" presetID="23" presetClass="entr" presetSubtype="16" repeatCount="indefinite" fill="hold" grpId="0" nodeType="withEffect">
                                  <p:stCondLst>
                                    <p:cond delay="0"/>
                                  </p:stCondLst>
                                  <p:childTnLst>
                                    <p:set>
                                      <p:cBhvr>
                                        <p:cTn id="106" dur="1" fill="hold">
                                          <p:stCondLst>
                                            <p:cond delay="0"/>
                                          </p:stCondLst>
                                        </p:cTn>
                                        <p:tgtEl>
                                          <p:spTgt spid="56388"/>
                                        </p:tgtEl>
                                        <p:attrNameLst>
                                          <p:attrName>style.visibility</p:attrName>
                                        </p:attrNameLst>
                                      </p:cBhvr>
                                      <p:to>
                                        <p:strVal val="visible"/>
                                      </p:to>
                                    </p:set>
                                    <p:anim calcmode="lin" valueType="num">
                                      <p:cBhvr>
                                        <p:cTn id="107" dur="2000" fill="hold"/>
                                        <p:tgtEl>
                                          <p:spTgt spid="56388"/>
                                        </p:tgtEl>
                                        <p:attrNameLst>
                                          <p:attrName>ppt_w</p:attrName>
                                        </p:attrNameLst>
                                      </p:cBhvr>
                                      <p:tavLst>
                                        <p:tav tm="0">
                                          <p:val>
                                            <p:fltVal val="0"/>
                                          </p:val>
                                        </p:tav>
                                        <p:tav tm="100000">
                                          <p:val>
                                            <p:strVal val="#ppt_w"/>
                                          </p:val>
                                        </p:tav>
                                      </p:tavLst>
                                    </p:anim>
                                    <p:anim calcmode="lin" valueType="num">
                                      <p:cBhvr>
                                        <p:cTn id="108" dur="2000" fill="hold"/>
                                        <p:tgtEl>
                                          <p:spTgt spid="56388"/>
                                        </p:tgtEl>
                                        <p:attrNameLst>
                                          <p:attrName>ppt_h</p:attrName>
                                        </p:attrNameLst>
                                      </p:cBhvr>
                                      <p:tavLst>
                                        <p:tav tm="0">
                                          <p:val>
                                            <p:fltVal val="0"/>
                                          </p:val>
                                        </p:tav>
                                        <p:tav tm="100000">
                                          <p:val>
                                            <p:strVal val="#ppt_h"/>
                                          </p:val>
                                        </p:tav>
                                      </p:tavLst>
                                    </p:anim>
                                  </p:childTnLst>
                                </p:cTn>
                              </p:par>
                              <p:par>
                                <p:cTn id="109" presetID="23" presetClass="entr" presetSubtype="16" repeatCount="indefinite" fill="hold" grpId="0" nodeType="withEffect">
                                  <p:stCondLst>
                                    <p:cond delay="0"/>
                                  </p:stCondLst>
                                  <p:childTnLst>
                                    <p:set>
                                      <p:cBhvr>
                                        <p:cTn id="110" dur="1" fill="hold">
                                          <p:stCondLst>
                                            <p:cond delay="0"/>
                                          </p:stCondLst>
                                        </p:cTn>
                                        <p:tgtEl>
                                          <p:spTgt spid="56389"/>
                                        </p:tgtEl>
                                        <p:attrNameLst>
                                          <p:attrName>style.visibility</p:attrName>
                                        </p:attrNameLst>
                                      </p:cBhvr>
                                      <p:to>
                                        <p:strVal val="visible"/>
                                      </p:to>
                                    </p:set>
                                    <p:anim calcmode="lin" valueType="num">
                                      <p:cBhvr>
                                        <p:cTn id="111" dur="2000" fill="hold"/>
                                        <p:tgtEl>
                                          <p:spTgt spid="56389"/>
                                        </p:tgtEl>
                                        <p:attrNameLst>
                                          <p:attrName>ppt_w</p:attrName>
                                        </p:attrNameLst>
                                      </p:cBhvr>
                                      <p:tavLst>
                                        <p:tav tm="0">
                                          <p:val>
                                            <p:fltVal val="0"/>
                                          </p:val>
                                        </p:tav>
                                        <p:tav tm="100000">
                                          <p:val>
                                            <p:strVal val="#ppt_w"/>
                                          </p:val>
                                        </p:tav>
                                      </p:tavLst>
                                    </p:anim>
                                    <p:anim calcmode="lin" valueType="num">
                                      <p:cBhvr>
                                        <p:cTn id="112" dur="2000" fill="hold"/>
                                        <p:tgtEl>
                                          <p:spTgt spid="56389"/>
                                        </p:tgtEl>
                                        <p:attrNameLst>
                                          <p:attrName>ppt_h</p:attrName>
                                        </p:attrNameLst>
                                      </p:cBhvr>
                                      <p:tavLst>
                                        <p:tav tm="0">
                                          <p:val>
                                            <p:fltVal val="0"/>
                                          </p:val>
                                        </p:tav>
                                        <p:tav tm="100000">
                                          <p:val>
                                            <p:strVal val="#ppt_h"/>
                                          </p:val>
                                        </p:tav>
                                      </p:tavLst>
                                    </p:anim>
                                  </p:childTnLst>
                                </p:cTn>
                              </p:par>
                              <p:par>
                                <p:cTn id="113" presetID="23" presetClass="entr" presetSubtype="16" repeatCount="indefinite" fill="hold" grpId="0" nodeType="withEffect">
                                  <p:stCondLst>
                                    <p:cond delay="0"/>
                                  </p:stCondLst>
                                  <p:childTnLst>
                                    <p:set>
                                      <p:cBhvr>
                                        <p:cTn id="114" dur="1" fill="hold">
                                          <p:stCondLst>
                                            <p:cond delay="0"/>
                                          </p:stCondLst>
                                        </p:cTn>
                                        <p:tgtEl>
                                          <p:spTgt spid="56390"/>
                                        </p:tgtEl>
                                        <p:attrNameLst>
                                          <p:attrName>style.visibility</p:attrName>
                                        </p:attrNameLst>
                                      </p:cBhvr>
                                      <p:to>
                                        <p:strVal val="visible"/>
                                      </p:to>
                                    </p:set>
                                    <p:anim calcmode="lin" valueType="num">
                                      <p:cBhvr>
                                        <p:cTn id="115" dur="2000" fill="hold"/>
                                        <p:tgtEl>
                                          <p:spTgt spid="56390"/>
                                        </p:tgtEl>
                                        <p:attrNameLst>
                                          <p:attrName>ppt_w</p:attrName>
                                        </p:attrNameLst>
                                      </p:cBhvr>
                                      <p:tavLst>
                                        <p:tav tm="0">
                                          <p:val>
                                            <p:fltVal val="0"/>
                                          </p:val>
                                        </p:tav>
                                        <p:tav tm="100000">
                                          <p:val>
                                            <p:strVal val="#ppt_w"/>
                                          </p:val>
                                        </p:tav>
                                      </p:tavLst>
                                    </p:anim>
                                    <p:anim calcmode="lin" valueType="num">
                                      <p:cBhvr>
                                        <p:cTn id="116" dur="2000" fill="hold"/>
                                        <p:tgtEl>
                                          <p:spTgt spid="56390"/>
                                        </p:tgtEl>
                                        <p:attrNameLst>
                                          <p:attrName>ppt_h</p:attrName>
                                        </p:attrNameLst>
                                      </p:cBhvr>
                                      <p:tavLst>
                                        <p:tav tm="0">
                                          <p:val>
                                            <p:fltVal val="0"/>
                                          </p:val>
                                        </p:tav>
                                        <p:tav tm="100000">
                                          <p:val>
                                            <p:strVal val="#ppt_h"/>
                                          </p:val>
                                        </p:tav>
                                      </p:tavLst>
                                    </p:anim>
                                  </p:childTnLst>
                                </p:cTn>
                              </p:par>
                              <p:par>
                                <p:cTn id="117" presetID="23" presetClass="entr" presetSubtype="16" repeatCount="indefinite" fill="hold" grpId="0" nodeType="withEffect">
                                  <p:stCondLst>
                                    <p:cond delay="0"/>
                                  </p:stCondLst>
                                  <p:childTnLst>
                                    <p:set>
                                      <p:cBhvr>
                                        <p:cTn id="118" dur="1" fill="hold">
                                          <p:stCondLst>
                                            <p:cond delay="0"/>
                                          </p:stCondLst>
                                        </p:cTn>
                                        <p:tgtEl>
                                          <p:spTgt spid="56391"/>
                                        </p:tgtEl>
                                        <p:attrNameLst>
                                          <p:attrName>style.visibility</p:attrName>
                                        </p:attrNameLst>
                                      </p:cBhvr>
                                      <p:to>
                                        <p:strVal val="visible"/>
                                      </p:to>
                                    </p:set>
                                    <p:anim calcmode="lin" valueType="num">
                                      <p:cBhvr>
                                        <p:cTn id="119" dur="2000" fill="hold"/>
                                        <p:tgtEl>
                                          <p:spTgt spid="56391"/>
                                        </p:tgtEl>
                                        <p:attrNameLst>
                                          <p:attrName>ppt_w</p:attrName>
                                        </p:attrNameLst>
                                      </p:cBhvr>
                                      <p:tavLst>
                                        <p:tav tm="0">
                                          <p:val>
                                            <p:fltVal val="0"/>
                                          </p:val>
                                        </p:tav>
                                        <p:tav tm="100000">
                                          <p:val>
                                            <p:strVal val="#ppt_w"/>
                                          </p:val>
                                        </p:tav>
                                      </p:tavLst>
                                    </p:anim>
                                    <p:anim calcmode="lin" valueType="num">
                                      <p:cBhvr>
                                        <p:cTn id="120" dur="2000" fill="hold"/>
                                        <p:tgtEl>
                                          <p:spTgt spid="56391"/>
                                        </p:tgtEl>
                                        <p:attrNameLst>
                                          <p:attrName>ppt_h</p:attrName>
                                        </p:attrNameLst>
                                      </p:cBhvr>
                                      <p:tavLst>
                                        <p:tav tm="0">
                                          <p:val>
                                            <p:fltVal val="0"/>
                                          </p:val>
                                        </p:tav>
                                        <p:tav tm="100000">
                                          <p:val>
                                            <p:strVal val="#ppt_h"/>
                                          </p:val>
                                        </p:tav>
                                      </p:tavLst>
                                    </p:anim>
                                  </p:childTnLst>
                                </p:cTn>
                              </p:par>
                              <p:par>
                                <p:cTn id="121" presetID="23" presetClass="entr" presetSubtype="16" repeatCount="indefinite" fill="hold" grpId="0" nodeType="withEffect">
                                  <p:stCondLst>
                                    <p:cond delay="0"/>
                                  </p:stCondLst>
                                  <p:childTnLst>
                                    <p:set>
                                      <p:cBhvr>
                                        <p:cTn id="122" dur="1" fill="hold">
                                          <p:stCondLst>
                                            <p:cond delay="0"/>
                                          </p:stCondLst>
                                        </p:cTn>
                                        <p:tgtEl>
                                          <p:spTgt spid="56392"/>
                                        </p:tgtEl>
                                        <p:attrNameLst>
                                          <p:attrName>style.visibility</p:attrName>
                                        </p:attrNameLst>
                                      </p:cBhvr>
                                      <p:to>
                                        <p:strVal val="visible"/>
                                      </p:to>
                                    </p:set>
                                    <p:anim calcmode="lin" valueType="num">
                                      <p:cBhvr>
                                        <p:cTn id="123" dur="2000" fill="hold"/>
                                        <p:tgtEl>
                                          <p:spTgt spid="56392"/>
                                        </p:tgtEl>
                                        <p:attrNameLst>
                                          <p:attrName>ppt_w</p:attrName>
                                        </p:attrNameLst>
                                      </p:cBhvr>
                                      <p:tavLst>
                                        <p:tav tm="0">
                                          <p:val>
                                            <p:fltVal val="0"/>
                                          </p:val>
                                        </p:tav>
                                        <p:tav tm="100000">
                                          <p:val>
                                            <p:strVal val="#ppt_w"/>
                                          </p:val>
                                        </p:tav>
                                      </p:tavLst>
                                    </p:anim>
                                    <p:anim calcmode="lin" valueType="num">
                                      <p:cBhvr>
                                        <p:cTn id="124" dur="2000" fill="hold"/>
                                        <p:tgtEl>
                                          <p:spTgt spid="563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3" grpId="0" animBg="1"/>
      <p:bldP spid="56364" grpId="0" animBg="1"/>
      <p:bldP spid="56365" grpId="0" animBg="1"/>
      <p:bldP spid="56366" grpId="0" animBg="1"/>
      <p:bldP spid="56367" grpId="0" animBg="1"/>
      <p:bldP spid="56368" grpId="0" animBg="1"/>
      <p:bldP spid="56369" grpId="0" animBg="1"/>
      <p:bldP spid="56370" grpId="0" animBg="1"/>
      <p:bldP spid="56371" grpId="0" animBg="1"/>
      <p:bldP spid="56372" grpId="0" animBg="1"/>
      <p:bldP spid="56373" grpId="0" animBg="1"/>
      <p:bldP spid="56374" grpId="0" animBg="1"/>
      <p:bldP spid="56375" grpId="0" animBg="1"/>
      <p:bldP spid="56376" grpId="0" animBg="1"/>
      <p:bldP spid="56377" grpId="0" animBg="1"/>
      <p:bldP spid="56378" grpId="0" animBg="1"/>
      <p:bldP spid="56379" grpId="0" animBg="1"/>
      <p:bldP spid="56380" grpId="0" animBg="1"/>
      <p:bldP spid="56381" grpId="0" animBg="1"/>
      <p:bldP spid="56382" grpId="0" animBg="1"/>
      <p:bldP spid="56383" grpId="0" animBg="1"/>
      <p:bldP spid="56384" grpId="0" animBg="1"/>
      <p:bldP spid="56385" grpId="0" animBg="1"/>
      <p:bldP spid="56386" grpId="0" animBg="1"/>
      <p:bldP spid="56387" grpId="0" animBg="1"/>
      <p:bldP spid="56388" grpId="0" animBg="1"/>
      <p:bldP spid="56389" grpId="0" animBg="1"/>
      <p:bldP spid="56390" grpId="0" animBg="1"/>
      <p:bldP spid="56391" grpId="0" animBg="1"/>
      <p:bldP spid="563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subTitle" idx="1"/>
          </p:nvPr>
        </p:nvSpPr>
        <p:spPr>
          <a:xfrm>
            <a:off x="801688" y="1335088"/>
            <a:ext cx="8574087" cy="2043112"/>
          </a:xfrm>
        </p:spPr>
        <p:txBody>
          <a:bodyPr/>
          <a:lstStyle/>
          <a:p>
            <a:pPr algn="l" eaLnBrk="1" hangingPunct="1"/>
            <a:r>
              <a:rPr lang="en-US" altLang="en-US" sz="2800" b="1" smtClean="0">
                <a:solidFill>
                  <a:schemeClr val="bg1"/>
                </a:solidFill>
                <a:latin typeface="Times New Roman" panose="02020603050405020304" pitchFamily="18" charset="0"/>
              </a:rPr>
              <a:t>- Câu nói sau có vận dụng biện pháp nói giảm nói tránh không?  </a:t>
            </a:r>
          </a:p>
          <a:p>
            <a:pPr algn="l" eaLnBrk="1" hangingPunct="1"/>
            <a:r>
              <a:rPr lang="en-US" altLang="en-US" sz="2800" b="1" i="1" smtClean="0">
                <a:solidFill>
                  <a:schemeClr val="bg1"/>
                </a:solidFill>
                <a:latin typeface="Times New Roman" panose="02020603050405020304" pitchFamily="18" charset="0"/>
              </a:rPr>
              <a:t>“Con bò nó còn thông minh h</a:t>
            </a:r>
            <a:r>
              <a:rPr lang="vi-VN" altLang="en-US" sz="2800" b="1" i="1" smtClean="0">
                <a:solidFill>
                  <a:schemeClr val="bg1"/>
                </a:solidFill>
                <a:latin typeface="Times New Roman" panose="02020603050405020304" pitchFamily="18" charset="0"/>
              </a:rPr>
              <a:t>ơ</a:t>
            </a:r>
            <a:r>
              <a:rPr lang="en-US" altLang="en-US" sz="2800" b="1" i="1" smtClean="0">
                <a:solidFill>
                  <a:schemeClr val="bg1"/>
                </a:solidFill>
                <a:latin typeface="Times New Roman" panose="02020603050405020304" pitchFamily="18" charset="0"/>
              </a:rPr>
              <a:t>n cậu </a:t>
            </a:r>
            <a:r>
              <a:rPr lang="vi-VN" altLang="en-US" sz="2800" b="1" i="1" smtClean="0">
                <a:solidFill>
                  <a:schemeClr val="bg1"/>
                </a:solidFill>
                <a:latin typeface="Times New Roman" panose="02020603050405020304" pitchFamily="18" charset="0"/>
              </a:rPr>
              <a:t>đấy</a:t>
            </a:r>
            <a:r>
              <a:rPr lang="en-US" altLang="en-US" sz="2800" b="1" i="1" smtClean="0">
                <a:solidFill>
                  <a:schemeClr val="bg1"/>
                </a:solidFill>
                <a:latin typeface="Times New Roman" panose="02020603050405020304" pitchFamily="18" charset="0"/>
              </a:rPr>
              <a:t>.”</a:t>
            </a:r>
          </a:p>
        </p:txBody>
      </p:sp>
      <p:pic>
        <p:nvPicPr>
          <p:cNvPr id="7" name="Picture 6" descr="bFLOWER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WordArt 4"/>
          <p:cNvSpPr>
            <a:spLocks noChangeArrowheads="1" noChangeShapeType="1" noTextEdit="1"/>
          </p:cNvSpPr>
          <p:nvPr/>
        </p:nvSpPr>
        <p:spPr bwMode="auto">
          <a:xfrm>
            <a:off x="2819400" y="361950"/>
            <a:ext cx="35052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cs typeface="Times New Roman" panose="02020603050405020304" pitchFamily="18" charset="0"/>
              </a:rPr>
              <a:t>CÂU HỎI.</a:t>
            </a:r>
          </a:p>
        </p:txBody>
      </p:sp>
      <p:pic>
        <p:nvPicPr>
          <p:cNvPr id="71687" name="Picture 7"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 y="5868988"/>
            <a:ext cx="842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349250" y="3113088"/>
            <a:ext cx="87947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a:solidFill>
                  <a:srgbClr val="FF0000"/>
                </a:solidFill>
              </a:rPr>
              <a:t>ĐÁP ÁN:</a:t>
            </a:r>
          </a:p>
          <a:p>
            <a:pPr>
              <a:spcBef>
                <a:spcPct val="50000"/>
              </a:spcBef>
            </a:pPr>
            <a:r>
              <a:rPr lang="en-US" altLang="en-US" sz="2800" b="1">
                <a:solidFill>
                  <a:srgbClr val="0000FF"/>
                </a:solidFill>
              </a:rPr>
              <a:t>- Câu nói trên </a:t>
            </a:r>
            <a:r>
              <a:rPr lang="en-US" altLang="en-US" sz="2800" b="1">
                <a:solidFill>
                  <a:srgbClr val="FF0000"/>
                </a:solidFill>
              </a:rPr>
              <a:t>không </a:t>
            </a:r>
            <a:r>
              <a:rPr lang="en-US" altLang="en-US" sz="2800" b="1">
                <a:solidFill>
                  <a:srgbClr val="0000FF"/>
                </a:solidFill>
              </a:rPr>
              <a:t>sử dụng nói giảm nói tránh (</a:t>
            </a:r>
            <a:r>
              <a:rPr lang="en-US" altLang="en-US" sz="2800" b="1">
                <a:solidFill>
                  <a:srgbClr val="FF0000"/>
                </a:solidFill>
              </a:rPr>
              <a:t>thiếu lịch sự khi giao tiếp</a:t>
            </a:r>
            <a:r>
              <a:rPr lang="en-US" altLang="en-US" sz="2800" b="1">
                <a:solidFill>
                  <a:srgbClr val="0000FF"/>
                </a:solidFill>
              </a:rPr>
              <a:t>, </a:t>
            </a:r>
            <a:r>
              <a:rPr lang="en-US" altLang="en-US" sz="2800" b="1" i="1">
                <a:solidFill>
                  <a:srgbClr val="0000FF"/>
                </a:solidFill>
              </a:rPr>
              <a:t>xem thường bạn, hạ  thấp bạn h</a:t>
            </a:r>
            <a:r>
              <a:rPr lang="vi-VN" altLang="en-US" sz="2800" b="1" i="1">
                <a:solidFill>
                  <a:srgbClr val="0000FF"/>
                </a:solidFill>
              </a:rPr>
              <a:t>ơ</a:t>
            </a:r>
            <a:r>
              <a:rPr lang="en-US" altLang="en-US" sz="2800" b="1" i="1">
                <a:solidFill>
                  <a:srgbClr val="0000FF"/>
                </a:solidFill>
              </a:rPr>
              <a:t>n con bò).</a:t>
            </a:r>
            <a:r>
              <a:rPr lang="en-US" altLang="en-US" sz="2800" b="1">
                <a:solidFill>
                  <a:srgbClr val="0000FF"/>
                </a:solidFill>
              </a:rPr>
              <a:t> </a:t>
            </a:r>
          </a:p>
        </p:txBody>
      </p:sp>
      <p:pic>
        <p:nvPicPr>
          <p:cNvPr id="71689" name="Picture 9">
            <a:hlinkClick r:id="" action="ppaction://media"/>
          </p:cNvPr>
          <p:cNvPicPr>
            <a:picLocks noRot="1" noChangeAspect="1" noChangeArrowheads="1"/>
          </p:cNvPicPr>
          <p:nvPr>
            <a:wavAudioFile r:embed="rId1" name="j0214098.wav"/>
          </p:nvPr>
        </p:nvPicPr>
        <p:blipFill>
          <a:blip r:embed="rId5">
            <a:extLst>
              <a:ext uri="{28A0092B-C50C-407E-A947-70E740481C1C}">
                <a14:useLocalDpi xmlns:a14="http://schemas.microsoft.com/office/drawing/2010/main" val="0"/>
              </a:ext>
            </a:extLst>
          </a:blip>
          <a:srcRect/>
          <a:stretch>
            <a:fillRect/>
          </a:stretch>
        </p:blipFill>
        <p:spPr bwMode="auto">
          <a:xfrm>
            <a:off x="533400" y="323850"/>
            <a:ext cx="647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10">
            <a:hlinkClick r:id="rId6" action="ppaction://hlinksldjump" highlightClick="1"/>
          </p:cNvPr>
          <p:cNvSpPr>
            <a:spLocks noChangeArrowheads="1"/>
          </p:cNvSpPr>
          <p:nvPr/>
        </p:nvSpPr>
        <p:spPr bwMode="auto">
          <a:xfrm>
            <a:off x="8343900" y="5618163"/>
            <a:ext cx="492125"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1687"/>
                                        </p:tgtEl>
                                        <p:attrNameLst>
                                          <p:attrName>style.visibility</p:attrName>
                                        </p:attrNameLst>
                                      </p:cBhvr>
                                      <p:to>
                                        <p:strVal val="visible"/>
                                      </p:to>
                                    </p:set>
                                    <p:anim calcmode="lin" valueType="num">
                                      <p:cBhvr>
                                        <p:cTn id="13" dur="1000" fill="hold"/>
                                        <p:tgtEl>
                                          <p:spTgt spid="71687"/>
                                        </p:tgtEl>
                                        <p:attrNameLst>
                                          <p:attrName>ppt_w</p:attrName>
                                        </p:attrNameLst>
                                      </p:cBhvr>
                                      <p:tavLst>
                                        <p:tav tm="0">
                                          <p:val>
                                            <p:strVal val="#ppt_w*0.70"/>
                                          </p:val>
                                        </p:tav>
                                        <p:tav tm="100000">
                                          <p:val>
                                            <p:strVal val="#ppt_w"/>
                                          </p:val>
                                        </p:tav>
                                      </p:tavLst>
                                    </p:anim>
                                    <p:anim calcmode="lin" valueType="num">
                                      <p:cBhvr>
                                        <p:cTn id="14" dur="1000" fill="hold"/>
                                        <p:tgtEl>
                                          <p:spTgt spid="71687"/>
                                        </p:tgtEl>
                                        <p:attrNameLst>
                                          <p:attrName>ppt_h</p:attrName>
                                        </p:attrNameLst>
                                      </p:cBhvr>
                                      <p:tavLst>
                                        <p:tav tm="0">
                                          <p:val>
                                            <p:strVal val="#ppt_h"/>
                                          </p:val>
                                        </p:tav>
                                        <p:tav tm="100000">
                                          <p:val>
                                            <p:strVal val="#ppt_h"/>
                                          </p:val>
                                        </p:tav>
                                      </p:tavLst>
                                    </p:anim>
                                    <p:animEffect transition="in" filter="fade">
                                      <p:cBhvr>
                                        <p:cTn id="15" dur="1000"/>
                                        <p:tgtEl>
                                          <p:spTgt spid="716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71684"/>
                                        </p:tgtEl>
                                        <p:attrNameLst>
                                          <p:attrName>style.visibility</p:attrName>
                                        </p:attrNameLst>
                                      </p:cBhvr>
                                      <p:to>
                                        <p:strVal val="visible"/>
                                      </p:to>
                                    </p:set>
                                    <p:anim calcmode="lin" valueType="num">
                                      <p:cBhvr>
                                        <p:cTn id="20" dur="1000" fill="hold"/>
                                        <p:tgtEl>
                                          <p:spTgt spid="71684"/>
                                        </p:tgtEl>
                                        <p:attrNameLst>
                                          <p:attrName>ppt_w</p:attrName>
                                        </p:attrNameLst>
                                      </p:cBhvr>
                                      <p:tavLst>
                                        <p:tav tm="0">
                                          <p:val>
                                            <p:fltVal val="0"/>
                                          </p:val>
                                        </p:tav>
                                        <p:tav tm="100000">
                                          <p:val>
                                            <p:strVal val="#ppt_w"/>
                                          </p:val>
                                        </p:tav>
                                      </p:tavLst>
                                    </p:anim>
                                    <p:anim calcmode="lin" valueType="num">
                                      <p:cBhvr>
                                        <p:cTn id="21" dur="1000" fill="hold"/>
                                        <p:tgtEl>
                                          <p:spTgt spid="71684"/>
                                        </p:tgtEl>
                                        <p:attrNameLst>
                                          <p:attrName>ppt_h</p:attrName>
                                        </p:attrNameLst>
                                      </p:cBhvr>
                                      <p:tavLst>
                                        <p:tav tm="0">
                                          <p:val>
                                            <p:strVal val="#ppt_h"/>
                                          </p:val>
                                        </p:tav>
                                        <p:tav tm="100000">
                                          <p:val>
                                            <p:strVal val="#ppt_h"/>
                                          </p:val>
                                        </p:tav>
                                      </p:tavLst>
                                    </p:anim>
                                  </p:childTnLst>
                                </p:cTn>
                              </p:par>
                              <p:par>
                                <p:cTn id="22" presetID="22" presetClass="emph" presetSubtype="0" repeatCount="indefinite" fill="hold" nodeType="withEffect">
                                  <p:stCondLst>
                                    <p:cond delay="0"/>
                                  </p:stCondLst>
                                  <p:childTnLst>
                                    <p:animClr clrSpc="hsl" dir="cw">
                                      <p:cBhvr override="childStyle">
                                        <p:cTn id="23" dur="3000" fill="hold"/>
                                        <p:tgtEl>
                                          <p:spTgt spid="71684"/>
                                        </p:tgtEl>
                                        <p:attrNameLst>
                                          <p:attrName>style.color</p:attrName>
                                        </p:attrNameLst>
                                      </p:cBhvr>
                                      <p:by>
                                        <p:hsl h="-7200000" s="0" l="0"/>
                                      </p:by>
                                    </p:animClr>
                                    <p:animClr clrSpc="hsl" dir="cw">
                                      <p:cBhvr>
                                        <p:cTn id="24" dur="3000" fill="hold"/>
                                        <p:tgtEl>
                                          <p:spTgt spid="71684"/>
                                        </p:tgtEl>
                                        <p:attrNameLst>
                                          <p:attrName>fillcolor</p:attrName>
                                        </p:attrNameLst>
                                      </p:cBhvr>
                                      <p:by>
                                        <p:hsl h="-7200000" s="0" l="0"/>
                                      </p:by>
                                    </p:animClr>
                                    <p:animClr clrSpc="hsl" dir="cw">
                                      <p:cBhvr>
                                        <p:cTn id="25" dur="3000" fill="hold"/>
                                        <p:tgtEl>
                                          <p:spTgt spid="71684"/>
                                        </p:tgtEl>
                                        <p:attrNameLst>
                                          <p:attrName>stroke.color</p:attrName>
                                        </p:attrNameLst>
                                      </p:cBhvr>
                                      <p:by>
                                        <p:hsl h="-7200000" s="0" l="0"/>
                                      </p:by>
                                    </p:animClr>
                                    <p:set>
                                      <p:cBhvr>
                                        <p:cTn id="26" dur="3000" fill="hold"/>
                                        <p:tgtEl>
                                          <p:spTgt spid="71684"/>
                                        </p:tgtEl>
                                        <p:attrNameLst>
                                          <p:attrName>fill.type</p:attrName>
                                        </p:attrNameLst>
                                      </p:cBhvr>
                                      <p:to>
                                        <p:strVal val="solid"/>
                                      </p:to>
                                    </p:set>
                                  </p:childTnLst>
                                </p:cTn>
                              </p:par>
                              <p:par>
                                <p:cTn id="27" presetID="29" presetClass="entr" presetSubtype="0" fill="hold" nodeType="withEffect">
                                  <p:stCondLst>
                                    <p:cond delay="0"/>
                                  </p:stCondLst>
                                  <p:childTnLst>
                                    <p:set>
                                      <p:cBhvr>
                                        <p:cTn id="28" dur="1" fill="hold">
                                          <p:stCondLst>
                                            <p:cond delay="0"/>
                                          </p:stCondLst>
                                        </p:cTn>
                                        <p:tgtEl>
                                          <p:spTgt spid="71682">
                                            <p:txEl>
                                              <p:pRg st="0" end="0"/>
                                            </p:txEl>
                                          </p:spTgt>
                                        </p:tgtEl>
                                        <p:attrNameLst>
                                          <p:attrName>style.visibility</p:attrName>
                                        </p:attrNameLst>
                                      </p:cBhvr>
                                      <p:to>
                                        <p:strVal val="visible"/>
                                      </p:to>
                                    </p:set>
                                    <p:anim calcmode="lin" valueType="num">
                                      <p:cBhvr>
                                        <p:cTn id="29" dur="1000" fill="hold"/>
                                        <p:tgtEl>
                                          <p:spTgt spid="71682">
                                            <p:txEl>
                                              <p:pRg st="0" end="0"/>
                                            </p:txEl>
                                          </p:spTgt>
                                        </p:tgtEl>
                                        <p:attrNameLst>
                                          <p:attrName>ppt_x</p:attrName>
                                        </p:attrNameLst>
                                      </p:cBhvr>
                                      <p:tavLst>
                                        <p:tav tm="0">
                                          <p:val>
                                            <p:strVal val="#ppt_x-.2"/>
                                          </p:val>
                                        </p:tav>
                                        <p:tav tm="100000">
                                          <p:val>
                                            <p:strVal val="#ppt_x"/>
                                          </p:val>
                                        </p:tav>
                                      </p:tavLst>
                                    </p:anim>
                                    <p:anim calcmode="lin" valueType="num">
                                      <p:cBhvr>
                                        <p:cTn id="30" dur="1000" fill="hold"/>
                                        <p:tgtEl>
                                          <p:spTgt spid="716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82">
                                            <p:txEl>
                                              <p:pRg st="0" end="0"/>
                                            </p:txEl>
                                          </p:spTgt>
                                        </p:tgtEl>
                                      </p:cBhvr>
                                    </p:animEffect>
                                  </p:childTnLst>
                                </p:cTn>
                              </p:par>
                              <p:par>
                                <p:cTn id="32" presetID="29" presetClass="entr" presetSubtype="0" fill="hold" nodeType="withEffect">
                                  <p:stCondLst>
                                    <p:cond delay="0"/>
                                  </p:stCondLst>
                                  <p:childTnLst>
                                    <p:set>
                                      <p:cBhvr>
                                        <p:cTn id="33" dur="1" fill="hold">
                                          <p:stCondLst>
                                            <p:cond delay="0"/>
                                          </p:stCondLst>
                                        </p:cTn>
                                        <p:tgtEl>
                                          <p:spTgt spid="71682">
                                            <p:txEl>
                                              <p:pRg st="1" end="1"/>
                                            </p:txEl>
                                          </p:spTgt>
                                        </p:tgtEl>
                                        <p:attrNameLst>
                                          <p:attrName>style.visibility</p:attrName>
                                        </p:attrNameLst>
                                      </p:cBhvr>
                                      <p:to>
                                        <p:strVal val="visible"/>
                                      </p:to>
                                    </p:set>
                                    <p:anim calcmode="lin" valueType="num">
                                      <p:cBhvr>
                                        <p:cTn id="34" dur="1000" fill="hold"/>
                                        <p:tgtEl>
                                          <p:spTgt spid="71682">
                                            <p:txEl>
                                              <p:pRg st="1" end="1"/>
                                            </p:txEl>
                                          </p:spTgt>
                                        </p:tgtEl>
                                        <p:attrNameLst>
                                          <p:attrName>ppt_x</p:attrName>
                                        </p:attrNameLst>
                                      </p:cBhvr>
                                      <p:tavLst>
                                        <p:tav tm="0">
                                          <p:val>
                                            <p:strVal val="#ppt_x-.2"/>
                                          </p:val>
                                        </p:tav>
                                        <p:tav tm="100000">
                                          <p:val>
                                            <p:strVal val="#ppt_x"/>
                                          </p:val>
                                        </p:tav>
                                      </p:tavLst>
                                    </p:anim>
                                    <p:anim calcmode="lin" valueType="num">
                                      <p:cBhvr>
                                        <p:cTn id="35" dur="1000" fill="hold"/>
                                        <p:tgtEl>
                                          <p:spTgt spid="716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1682">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71688">
                                            <p:txEl>
                                              <p:pRg st="0" end="0"/>
                                            </p:txEl>
                                          </p:spTgt>
                                        </p:tgtEl>
                                        <p:attrNameLst>
                                          <p:attrName>style.visibility</p:attrName>
                                        </p:attrNameLst>
                                      </p:cBhvr>
                                      <p:to>
                                        <p:strVal val="visible"/>
                                      </p:to>
                                    </p:set>
                                    <p:animEffect transition="in" filter="wheel(4)">
                                      <p:cBhvr>
                                        <p:cTn id="41" dur="2000"/>
                                        <p:tgtEl>
                                          <p:spTgt spid="71688">
                                            <p:txEl>
                                              <p:pRg st="0" end="0"/>
                                            </p:txEl>
                                          </p:spTgt>
                                        </p:tgtEl>
                                      </p:cBhvr>
                                    </p:animEffect>
                                  </p:childTnLst>
                                </p:cTn>
                              </p:par>
                              <p:par>
                                <p:cTn id="42" presetID="21" presetClass="entr" presetSubtype="4" fill="hold" nodeType="withEffect">
                                  <p:stCondLst>
                                    <p:cond delay="0"/>
                                  </p:stCondLst>
                                  <p:childTnLst>
                                    <p:set>
                                      <p:cBhvr>
                                        <p:cTn id="43" dur="1" fill="hold">
                                          <p:stCondLst>
                                            <p:cond delay="0"/>
                                          </p:stCondLst>
                                        </p:cTn>
                                        <p:tgtEl>
                                          <p:spTgt spid="71688">
                                            <p:txEl>
                                              <p:pRg st="1" end="1"/>
                                            </p:txEl>
                                          </p:spTgt>
                                        </p:tgtEl>
                                        <p:attrNameLst>
                                          <p:attrName>style.visibility</p:attrName>
                                        </p:attrNameLst>
                                      </p:cBhvr>
                                      <p:to>
                                        <p:strVal val="visible"/>
                                      </p:to>
                                    </p:set>
                                    <p:animEffect transition="in" filter="wheel(4)">
                                      <p:cBhvr>
                                        <p:cTn id="44" dur="2000"/>
                                        <p:tgtEl>
                                          <p:spTgt spid="71688">
                                            <p:txEl>
                                              <p:pRg st="1" end="1"/>
                                            </p:txEl>
                                          </p:spTgt>
                                        </p:tgtEl>
                                      </p:cBhvr>
                                    </p:animEffect>
                                  </p:childTnLst>
                                </p:cTn>
                              </p:par>
                            </p:childTnLst>
                          </p:cTn>
                        </p:par>
                        <p:par>
                          <p:cTn id="45" fill="hold" nodeType="afterGroup">
                            <p:stCondLst>
                              <p:cond delay="2000"/>
                            </p:stCondLst>
                            <p:childTnLst>
                              <p:par>
                                <p:cTn id="46" presetID="1" presetClass="mediacall" presetSubtype="0" fill="hold" nodeType="afterEffect">
                                  <p:stCondLst>
                                    <p:cond delay="0"/>
                                  </p:stCondLst>
                                  <p:childTnLst>
                                    <p:cmd type="call" cmd="playFrom(0.0)">
                                      <p:cBhvr>
                                        <p:cTn id="47" dur="4745" fill="hold"/>
                                        <p:tgtEl>
                                          <p:spTgt spid="716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7168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subTitle" idx="1"/>
          </p:nvPr>
        </p:nvSpPr>
        <p:spPr>
          <a:xfrm>
            <a:off x="381000" y="1176338"/>
            <a:ext cx="8763000" cy="1436687"/>
          </a:xfrm>
        </p:spPr>
        <p:txBody>
          <a:bodyPr/>
          <a:lstStyle/>
          <a:p>
            <a:pPr algn="l" eaLnBrk="1" hangingPunct="1"/>
            <a:endParaRPr lang="en-US" altLang="en-US" b="1" smtClean="0">
              <a:solidFill>
                <a:schemeClr val="bg1"/>
              </a:solidFill>
              <a:latin typeface="Times New Roman" panose="02020603050405020304" pitchFamily="18" charset="0"/>
            </a:endParaRPr>
          </a:p>
          <a:p>
            <a:pPr algn="l" eaLnBrk="1" hangingPunct="1">
              <a:buFontTx/>
              <a:buChar char="-"/>
            </a:pPr>
            <a:r>
              <a:rPr lang="en-US" altLang="en-US" sz="2800" smtClean="0">
                <a:solidFill>
                  <a:schemeClr val="bg1"/>
                </a:solidFill>
                <a:latin typeface="Times New Roman" panose="02020603050405020304" pitchFamily="18" charset="0"/>
              </a:rPr>
              <a:t> Nói giảm nói tránh là hai biện pháp tu t</a:t>
            </a:r>
            <a:r>
              <a:rPr lang="vi-VN" altLang="en-US" sz="2800" smtClean="0">
                <a:solidFill>
                  <a:schemeClr val="bg1"/>
                </a:solidFill>
                <a:latin typeface="Times New Roman" panose="02020603050405020304" pitchFamily="18" charset="0"/>
              </a:rPr>
              <a:t>ừ</a:t>
            </a:r>
            <a:r>
              <a:rPr lang="en-US" altLang="en-US" sz="2800" smtClean="0">
                <a:solidFill>
                  <a:schemeClr val="bg1"/>
                </a:solidFill>
                <a:latin typeface="Times New Roman" panose="02020603050405020304" pitchFamily="18" charset="0"/>
              </a:rPr>
              <a:t>, </a:t>
            </a:r>
            <a:r>
              <a:rPr lang="vi-VN" altLang="en-US" sz="2800" smtClean="0">
                <a:solidFill>
                  <a:schemeClr val="bg1"/>
                </a:solidFill>
                <a:latin typeface="Times New Roman" panose="02020603050405020304" pitchFamily="18" charset="0"/>
              </a:rPr>
              <a:t>đúng</a:t>
            </a:r>
            <a:r>
              <a:rPr lang="en-US" altLang="en-US" sz="2800" smtClean="0">
                <a:solidFill>
                  <a:schemeClr val="bg1"/>
                </a:solidFill>
                <a:latin typeface="Times New Roman" panose="02020603050405020304" pitchFamily="18" charset="0"/>
              </a:rPr>
              <a:t> hay sai?  </a:t>
            </a:r>
          </a:p>
        </p:txBody>
      </p:sp>
      <p:pic>
        <p:nvPicPr>
          <p:cNvPr id="7" name="Picture 6" descr="bFLOWER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WordArt 4"/>
          <p:cNvSpPr>
            <a:spLocks noChangeArrowheads="1" noChangeShapeType="1" noTextEdit="1"/>
          </p:cNvSpPr>
          <p:nvPr/>
        </p:nvSpPr>
        <p:spPr bwMode="auto">
          <a:xfrm>
            <a:off x="2819400" y="361950"/>
            <a:ext cx="35052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cs typeface="Times New Roman" panose="02020603050405020304" pitchFamily="18" charset="0"/>
              </a:rPr>
              <a:t>CÂU HỎI.</a:t>
            </a:r>
          </a:p>
        </p:txBody>
      </p:sp>
      <p:pic>
        <p:nvPicPr>
          <p:cNvPr id="71687" name="Picture 7"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 y="5868988"/>
            <a:ext cx="842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536575" y="2924175"/>
            <a:ext cx="8607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a:solidFill>
                  <a:srgbClr val="CC0066"/>
                </a:solidFill>
              </a:rPr>
              <a:t>ĐÁP ÁN:</a:t>
            </a:r>
          </a:p>
          <a:p>
            <a:pPr>
              <a:spcBef>
                <a:spcPct val="50000"/>
              </a:spcBef>
            </a:pPr>
            <a:r>
              <a:rPr lang="en-US" altLang="en-US" sz="2800">
                <a:solidFill>
                  <a:srgbClr val="0000FF"/>
                </a:solidFill>
              </a:rPr>
              <a:t>- Sai, nói giảm nói tránh chỉ là một biện pháp tu t</a:t>
            </a:r>
            <a:r>
              <a:rPr lang="vi-VN" altLang="en-US" sz="2800">
                <a:solidFill>
                  <a:srgbClr val="0000FF"/>
                </a:solidFill>
              </a:rPr>
              <a:t>ừ</a:t>
            </a:r>
            <a:endParaRPr lang="en-US" altLang="en-US" sz="2800">
              <a:solidFill>
                <a:srgbClr val="0000FF"/>
              </a:solidFill>
            </a:endParaRPr>
          </a:p>
        </p:txBody>
      </p:sp>
      <p:pic>
        <p:nvPicPr>
          <p:cNvPr id="71689" name="Picture 9">
            <a:hlinkClick r:id="" action="ppaction://media"/>
          </p:cNvPr>
          <p:cNvPicPr>
            <a:picLocks noRot="1" noChangeAspect="1" noChangeArrowheads="1"/>
          </p:cNvPicPr>
          <p:nvPr>
            <a:wavAudioFile r:embed="rId1" name="j0214098.wav"/>
          </p:nvPr>
        </p:nvPicPr>
        <p:blipFill>
          <a:blip r:embed="rId5">
            <a:extLst>
              <a:ext uri="{28A0092B-C50C-407E-A947-70E740481C1C}">
                <a14:useLocalDpi xmlns:a14="http://schemas.microsoft.com/office/drawing/2010/main" val="0"/>
              </a:ext>
            </a:extLst>
          </a:blip>
          <a:srcRect/>
          <a:stretch>
            <a:fillRect/>
          </a:stretch>
        </p:blipFill>
        <p:spPr bwMode="auto">
          <a:xfrm>
            <a:off x="533400" y="323850"/>
            <a:ext cx="647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AutoShape 10">
            <a:hlinkClick r:id="rId6" action="ppaction://hlinksldjump" highlightClick="1"/>
          </p:cNvPr>
          <p:cNvSpPr>
            <a:spLocks noChangeArrowheads="1"/>
          </p:cNvSpPr>
          <p:nvPr/>
        </p:nvSpPr>
        <p:spPr bwMode="auto">
          <a:xfrm>
            <a:off x="8343900" y="5618163"/>
            <a:ext cx="492125"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1687"/>
                                        </p:tgtEl>
                                        <p:attrNameLst>
                                          <p:attrName>style.visibility</p:attrName>
                                        </p:attrNameLst>
                                      </p:cBhvr>
                                      <p:to>
                                        <p:strVal val="visible"/>
                                      </p:to>
                                    </p:set>
                                    <p:anim calcmode="lin" valueType="num">
                                      <p:cBhvr>
                                        <p:cTn id="13" dur="1000" fill="hold"/>
                                        <p:tgtEl>
                                          <p:spTgt spid="71687"/>
                                        </p:tgtEl>
                                        <p:attrNameLst>
                                          <p:attrName>ppt_w</p:attrName>
                                        </p:attrNameLst>
                                      </p:cBhvr>
                                      <p:tavLst>
                                        <p:tav tm="0">
                                          <p:val>
                                            <p:strVal val="#ppt_w*0.70"/>
                                          </p:val>
                                        </p:tav>
                                        <p:tav tm="100000">
                                          <p:val>
                                            <p:strVal val="#ppt_w"/>
                                          </p:val>
                                        </p:tav>
                                      </p:tavLst>
                                    </p:anim>
                                    <p:anim calcmode="lin" valueType="num">
                                      <p:cBhvr>
                                        <p:cTn id="14" dur="1000" fill="hold"/>
                                        <p:tgtEl>
                                          <p:spTgt spid="71687"/>
                                        </p:tgtEl>
                                        <p:attrNameLst>
                                          <p:attrName>ppt_h</p:attrName>
                                        </p:attrNameLst>
                                      </p:cBhvr>
                                      <p:tavLst>
                                        <p:tav tm="0">
                                          <p:val>
                                            <p:strVal val="#ppt_h"/>
                                          </p:val>
                                        </p:tav>
                                        <p:tav tm="100000">
                                          <p:val>
                                            <p:strVal val="#ppt_h"/>
                                          </p:val>
                                        </p:tav>
                                      </p:tavLst>
                                    </p:anim>
                                    <p:animEffect transition="in" filter="fade">
                                      <p:cBhvr>
                                        <p:cTn id="15" dur="1000"/>
                                        <p:tgtEl>
                                          <p:spTgt spid="716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71684"/>
                                        </p:tgtEl>
                                        <p:attrNameLst>
                                          <p:attrName>style.visibility</p:attrName>
                                        </p:attrNameLst>
                                      </p:cBhvr>
                                      <p:to>
                                        <p:strVal val="visible"/>
                                      </p:to>
                                    </p:set>
                                    <p:anim calcmode="lin" valueType="num">
                                      <p:cBhvr>
                                        <p:cTn id="20" dur="1000" fill="hold"/>
                                        <p:tgtEl>
                                          <p:spTgt spid="71684"/>
                                        </p:tgtEl>
                                        <p:attrNameLst>
                                          <p:attrName>ppt_w</p:attrName>
                                        </p:attrNameLst>
                                      </p:cBhvr>
                                      <p:tavLst>
                                        <p:tav tm="0">
                                          <p:val>
                                            <p:fltVal val="0"/>
                                          </p:val>
                                        </p:tav>
                                        <p:tav tm="100000">
                                          <p:val>
                                            <p:strVal val="#ppt_w"/>
                                          </p:val>
                                        </p:tav>
                                      </p:tavLst>
                                    </p:anim>
                                    <p:anim calcmode="lin" valueType="num">
                                      <p:cBhvr>
                                        <p:cTn id="21" dur="1000" fill="hold"/>
                                        <p:tgtEl>
                                          <p:spTgt spid="71684"/>
                                        </p:tgtEl>
                                        <p:attrNameLst>
                                          <p:attrName>ppt_h</p:attrName>
                                        </p:attrNameLst>
                                      </p:cBhvr>
                                      <p:tavLst>
                                        <p:tav tm="0">
                                          <p:val>
                                            <p:strVal val="#ppt_h"/>
                                          </p:val>
                                        </p:tav>
                                        <p:tav tm="100000">
                                          <p:val>
                                            <p:strVal val="#ppt_h"/>
                                          </p:val>
                                        </p:tav>
                                      </p:tavLst>
                                    </p:anim>
                                  </p:childTnLst>
                                </p:cTn>
                              </p:par>
                              <p:par>
                                <p:cTn id="22" presetID="22" presetClass="emph" presetSubtype="0" repeatCount="indefinite" fill="hold" nodeType="withEffect">
                                  <p:stCondLst>
                                    <p:cond delay="0"/>
                                  </p:stCondLst>
                                  <p:childTnLst>
                                    <p:animClr clrSpc="hsl" dir="cw">
                                      <p:cBhvr override="childStyle">
                                        <p:cTn id="23" dur="3000" fill="hold"/>
                                        <p:tgtEl>
                                          <p:spTgt spid="71684"/>
                                        </p:tgtEl>
                                        <p:attrNameLst>
                                          <p:attrName>style.color</p:attrName>
                                        </p:attrNameLst>
                                      </p:cBhvr>
                                      <p:by>
                                        <p:hsl h="-7200000" s="0" l="0"/>
                                      </p:by>
                                    </p:animClr>
                                    <p:animClr clrSpc="hsl" dir="cw">
                                      <p:cBhvr>
                                        <p:cTn id="24" dur="3000" fill="hold"/>
                                        <p:tgtEl>
                                          <p:spTgt spid="71684"/>
                                        </p:tgtEl>
                                        <p:attrNameLst>
                                          <p:attrName>fillcolor</p:attrName>
                                        </p:attrNameLst>
                                      </p:cBhvr>
                                      <p:by>
                                        <p:hsl h="-7200000" s="0" l="0"/>
                                      </p:by>
                                    </p:animClr>
                                    <p:animClr clrSpc="hsl" dir="cw">
                                      <p:cBhvr>
                                        <p:cTn id="25" dur="3000" fill="hold"/>
                                        <p:tgtEl>
                                          <p:spTgt spid="71684"/>
                                        </p:tgtEl>
                                        <p:attrNameLst>
                                          <p:attrName>stroke.color</p:attrName>
                                        </p:attrNameLst>
                                      </p:cBhvr>
                                      <p:by>
                                        <p:hsl h="-7200000" s="0" l="0"/>
                                      </p:by>
                                    </p:animClr>
                                    <p:set>
                                      <p:cBhvr>
                                        <p:cTn id="26" dur="3000" fill="hold"/>
                                        <p:tgtEl>
                                          <p:spTgt spid="71684"/>
                                        </p:tgtEl>
                                        <p:attrNameLst>
                                          <p:attrName>fill.type</p:attrName>
                                        </p:attrNameLst>
                                      </p:cBhvr>
                                      <p:to>
                                        <p:strVal val="solid"/>
                                      </p:to>
                                    </p:set>
                                  </p:childTnLst>
                                </p:cTn>
                              </p:par>
                              <p:par>
                                <p:cTn id="27" presetID="29" presetClass="entr" presetSubtype="0" fill="hold" nodeType="withEffect">
                                  <p:stCondLst>
                                    <p:cond delay="0"/>
                                  </p:stCondLst>
                                  <p:childTnLst>
                                    <p:set>
                                      <p:cBhvr>
                                        <p:cTn id="28" dur="1" fill="hold">
                                          <p:stCondLst>
                                            <p:cond delay="0"/>
                                          </p:stCondLst>
                                        </p:cTn>
                                        <p:tgtEl>
                                          <p:spTgt spid="71682">
                                            <p:txEl>
                                              <p:pRg st="1" end="1"/>
                                            </p:txEl>
                                          </p:spTgt>
                                        </p:tgtEl>
                                        <p:attrNameLst>
                                          <p:attrName>style.visibility</p:attrName>
                                        </p:attrNameLst>
                                      </p:cBhvr>
                                      <p:to>
                                        <p:strVal val="visible"/>
                                      </p:to>
                                    </p:set>
                                    <p:anim calcmode="lin" valueType="num">
                                      <p:cBhvr>
                                        <p:cTn id="29" dur="1000" fill="hold"/>
                                        <p:tgtEl>
                                          <p:spTgt spid="71682">
                                            <p:txEl>
                                              <p:pRg st="1" end="1"/>
                                            </p:txEl>
                                          </p:spTgt>
                                        </p:tgtEl>
                                        <p:attrNameLst>
                                          <p:attrName>ppt_x</p:attrName>
                                        </p:attrNameLst>
                                      </p:cBhvr>
                                      <p:tavLst>
                                        <p:tav tm="0">
                                          <p:val>
                                            <p:strVal val="#ppt_x-.2"/>
                                          </p:val>
                                        </p:tav>
                                        <p:tav tm="100000">
                                          <p:val>
                                            <p:strVal val="#ppt_x"/>
                                          </p:val>
                                        </p:tav>
                                      </p:tavLst>
                                    </p:anim>
                                    <p:anim calcmode="lin" valueType="num">
                                      <p:cBhvr>
                                        <p:cTn id="30" dur="1000" fill="hold"/>
                                        <p:tgtEl>
                                          <p:spTgt spid="716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82">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71688">
                                            <p:txEl>
                                              <p:pRg st="0" end="0"/>
                                            </p:txEl>
                                          </p:spTgt>
                                        </p:tgtEl>
                                        <p:attrNameLst>
                                          <p:attrName>style.visibility</p:attrName>
                                        </p:attrNameLst>
                                      </p:cBhvr>
                                      <p:to>
                                        <p:strVal val="visible"/>
                                      </p:to>
                                    </p:set>
                                    <p:animEffect transition="in" filter="wheel(4)">
                                      <p:cBhvr>
                                        <p:cTn id="36" dur="2000"/>
                                        <p:tgtEl>
                                          <p:spTgt spid="71688">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71688">
                                            <p:txEl>
                                              <p:pRg st="1" end="1"/>
                                            </p:txEl>
                                          </p:spTgt>
                                        </p:tgtEl>
                                        <p:attrNameLst>
                                          <p:attrName>style.visibility</p:attrName>
                                        </p:attrNameLst>
                                      </p:cBhvr>
                                      <p:to>
                                        <p:strVal val="visible"/>
                                      </p:to>
                                    </p:set>
                                    <p:animEffect transition="in" filter="wheel(4)">
                                      <p:cBhvr>
                                        <p:cTn id="41" dur="2000"/>
                                        <p:tgtEl>
                                          <p:spTgt spid="71688">
                                            <p:txEl>
                                              <p:pRg st="1" end="1"/>
                                            </p:txEl>
                                          </p:spTgt>
                                        </p:tgtEl>
                                      </p:cBhvr>
                                    </p:animEffect>
                                  </p:childTnLst>
                                </p:cTn>
                              </p:par>
                            </p:childTnLst>
                          </p:cTn>
                        </p:par>
                        <p:par>
                          <p:cTn id="42" fill="hold" nodeType="afterGroup">
                            <p:stCondLst>
                              <p:cond delay="2000"/>
                            </p:stCondLst>
                            <p:childTnLst>
                              <p:par>
                                <p:cTn id="43" presetID="1" presetClass="mediacall" presetSubtype="0" fill="hold" nodeType="afterEffect">
                                  <p:stCondLst>
                                    <p:cond delay="0"/>
                                  </p:stCondLst>
                                  <p:childTnLst>
                                    <p:cmd type="call" cmd="playFrom(0.0)">
                                      <p:cBhvr>
                                        <p:cTn id="44" dur="4745" fill="hold"/>
                                        <p:tgtEl>
                                          <p:spTgt spid="716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7168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3388" y="5915025"/>
            <a:ext cx="842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showImage[5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1525588"/>
            <a:ext cx="5413375"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1252538" y="4876800"/>
            <a:ext cx="647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800" b="1" i="1">
                <a:solidFill>
                  <a:srgbClr val="0000FF"/>
                </a:solidFill>
              </a:rPr>
              <a:t>Chúc mừng bạn, bạn </a:t>
            </a:r>
            <a:r>
              <a:rPr lang="vi-VN" altLang="en-US" sz="2800" b="1" i="1">
                <a:solidFill>
                  <a:srgbClr val="0000FF"/>
                </a:solidFill>
              </a:rPr>
              <a:t>được một điểm mười</a:t>
            </a:r>
            <a:endParaRPr lang="en-US" altLang="en-US" sz="2800" b="1" i="1">
              <a:solidFill>
                <a:srgbClr val="0000FF"/>
              </a:solidFill>
            </a:endParaRPr>
          </a:p>
        </p:txBody>
      </p:sp>
      <p:sp>
        <p:nvSpPr>
          <p:cNvPr id="92168" name="WordArt 8"/>
          <p:cNvSpPr>
            <a:spLocks noChangeArrowheads="1" noChangeShapeType="1" noTextEdit="1"/>
          </p:cNvSpPr>
          <p:nvPr/>
        </p:nvSpPr>
        <p:spPr bwMode="auto">
          <a:xfrm>
            <a:off x="2514600" y="333375"/>
            <a:ext cx="3810000" cy="914400"/>
          </a:xfrm>
          <a:prstGeom prst="rect">
            <a:avLst/>
          </a:prstGeom>
        </p:spPr>
        <p:txBody>
          <a:bodyPr wrap="none" fromWordArt="1">
            <a:prstTxWarp prst="textPlain">
              <a:avLst>
                <a:gd name="adj" fmla="val 50000"/>
              </a:avLst>
            </a:prstTxWarp>
          </a:bodyPr>
          <a:lstStyle/>
          <a:p>
            <a:pPr algn="ctr"/>
            <a:r>
              <a:rPr lang="en-US" sz="3600" kern="10">
                <a:ln w="19050">
                  <a:solidFill>
                    <a:srgbClr val="003300"/>
                  </a:solidFill>
                  <a:round/>
                  <a:headEnd/>
                  <a:tailEnd/>
                </a:ln>
                <a:solidFill>
                  <a:srgbClr val="00FF00">
                    <a:alpha val="50195"/>
                  </a:srgbClr>
                </a:solidFill>
                <a:effectLst>
                  <a:outerShdw dist="45791" dir="2021404" algn="ctr" rotWithShape="0">
                    <a:srgbClr val="9999FF"/>
                  </a:outerShdw>
                </a:effectLst>
                <a:cs typeface="Times New Roman" panose="02020603050405020304" pitchFamily="18" charset="0"/>
              </a:rPr>
              <a:t>MAY MẮN</a:t>
            </a:r>
          </a:p>
        </p:txBody>
      </p:sp>
      <p:sp>
        <p:nvSpPr>
          <p:cNvPr id="18438" name="AutoShape 9">
            <a:hlinkClick r:id="rId4" action="ppaction://hlinksldjump" highlightClick="1"/>
          </p:cNvPr>
          <p:cNvSpPr>
            <a:spLocks noChangeArrowheads="1"/>
          </p:cNvSpPr>
          <p:nvPr/>
        </p:nvSpPr>
        <p:spPr bwMode="auto">
          <a:xfrm>
            <a:off x="8459788" y="5472113"/>
            <a:ext cx="493712"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1000" fill="hold"/>
                                        <p:tgtEl>
                                          <p:spTgt spid="92164"/>
                                        </p:tgtEl>
                                        <p:attrNameLst>
                                          <p:attrName>ppt_w</p:attrName>
                                        </p:attrNameLst>
                                      </p:cBhvr>
                                      <p:tavLst>
                                        <p:tav tm="0">
                                          <p:val>
                                            <p:strVal val="#ppt_w*0.70"/>
                                          </p:val>
                                        </p:tav>
                                        <p:tav tm="100000">
                                          <p:val>
                                            <p:strVal val="#ppt_w"/>
                                          </p:val>
                                        </p:tav>
                                      </p:tavLst>
                                    </p:anim>
                                    <p:anim calcmode="lin" valueType="num">
                                      <p:cBhvr>
                                        <p:cTn id="8" dur="1000" fill="hold"/>
                                        <p:tgtEl>
                                          <p:spTgt spid="92164"/>
                                        </p:tgtEl>
                                        <p:attrNameLst>
                                          <p:attrName>ppt_h</p:attrName>
                                        </p:attrNameLst>
                                      </p:cBhvr>
                                      <p:tavLst>
                                        <p:tav tm="0">
                                          <p:val>
                                            <p:strVal val="#ppt_h"/>
                                          </p:val>
                                        </p:tav>
                                        <p:tav tm="100000">
                                          <p:val>
                                            <p:strVal val="#ppt_h"/>
                                          </p:val>
                                        </p:tav>
                                      </p:tavLst>
                                    </p:anim>
                                    <p:animEffect transition="in" filter="fade">
                                      <p:cBhvr>
                                        <p:cTn id="9" dur="1000"/>
                                        <p:tgtEl>
                                          <p:spTgt spid="921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92168"/>
                                        </p:tgtEl>
                                        <p:attrNameLst>
                                          <p:attrName>style.visibility</p:attrName>
                                        </p:attrNameLst>
                                      </p:cBhvr>
                                      <p:to>
                                        <p:strVal val="visible"/>
                                      </p:to>
                                    </p:set>
                                    <p:animEffect transition="in" filter="fade">
                                      <p:cBhvr>
                                        <p:cTn id="14" dur="770" decel="100000"/>
                                        <p:tgtEl>
                                          <p:spTgt spid="92168"/>
                                        </p:tgtEl>
                                      </p:cBhvr>
                                    </p:animEffect>
                                    <p:animScale>
                                      <p:cBhvr>
                                        <p:cTn id="15" dur="770" decel="100000"/>
                                        <p:tgtEl>
                                          <p:spTgt spid="92168"/>
                                        </p:tgtEl>
                                      </p:cBhvr>
                                      <p:from x="10000" y="10000"/>
                                      <p:to x="200000" y="450000"/>
                                    </p:animScale>
                                    <p:animScale>
                                      <p:cBhvr>
                                        <p:cTn id="16" dur="1230" accel="100000" fill="hold">
                                          <p:stCondLst>
                                            <p:cond delay="770"/>
                                          </p:stCondLst>
                                        </p:cTn>
                                        <p:tgtEl>
                                          <p:spTgt spid="92168"/>
                                        </p:tgtEl>
                                      </p:cBhvr>
                                      <p:from x="200000" y="450000"/>
                                      <p:to x="100000" y="100000"/>
                                    </p:animScale>
                                    <p:set>
                                      <p:cBhvr>
                                        <p:cTn id="17" dur="770" fill="hold"/>
                                        <p:tgtEl>
                                          <p:spTgt spid="92168"/>
                                        </p:tgtEl>
                                        <p:attrNameLst>
                                          <p:attrName>ppt_x</p:attrName>
                                        </p:attrNameLst>
                                      </p:cBhvr>
                                      <p:to>
                                        <p:strVal val="(0.5)"/>
                                      </p:to>
                                    </p:set>
                                    <p:anim from="(0.5)" to="(#ppt_x)" calcmode="lin" valueType="num">
                                      <p:cBhvr>
                                        <p:cTn id="18" dur="1230" accel="100000" fill="hold">
                                          <p:stCondLst>
                                            <p:cond delay="770"/>
                                          </p:stCondLst>
                                        </p:cTn>
                                        <p:tgtEl>
                                          <p:spTgt spid="92168"/>
                                        </p:tgtEl>
                                        <p:attrNameLst>
                                          <p:attrName>ppt_x</p:attrName>
                                        </p:attrNameLst>
                                      </p:cBhvr>
                                    </p:anim>
                                    <p:set>
                                      <p:cBhvr>
                                        <p:cTn id="19" dur="770" fill="hold"/>
                                        <p:tgtEl>
                                          <p:spTgt spid="92168"/>
                                        </p:tgtEl>
                                        <p:attrNameLst>
                                          <p:attrName>ppt_y</p:attrName>
                                        </p:attrNameLst>
                                      </p:cBhvr>
                                      <p:to>
                                        <p:strVal val="(#ppt_y+0.4)"/>
                                      </p:to>
                                    </p:set>
                                    <p:anim from="(#ppt_y+0.4)" to="(#ppt_y)" calcmode="lin" valueType="num">
                                      <p:cBhvr>
                                        <p:cTn id="20" dur="1230" accel="100000" fill="hold">
                                          <p:stCondLst>
                                            <p:cond delay="770"/>
                                          </p:stCondLst>
                                        </p:cTn>
                                        <p:tgtEl>
                                          <p:spTgt spid="92168"/>
                                        </p:tgtEl>
                                        <p:attrNameLst>
                                          <p:attrName>ppt_y</p:attrName>
                                        </p:attrNameLst>
                                      </p:cBhvr>
                                    </p:anim>
                                  </p:childTnLst>
                                </p:cTn>
                              </p:par>
                              <p:par>
                                <p:cTn id="21" presetID="22" presetClass="emph" presetSubtype="0" repeatCount="indefinite" fill="hold" nodeType="withEffect">
                                  <p:stCondLst>
                                    <p:cond delay="0"/>
                                  </p:stCondLst>
                                  <p:childTnLst>
                                    <p:animClr clrSpc="hsl" dir="cw">
                                      <p:cBhvr override="childStyle">
                                        <p:cTn id="22" dur="3000" fill="hold"/>
                                        <p:tgtEl>
                                          <p:spTgt spid="92168"/>
                                        </p:tgtEl>
                                        <p:attrNameLst>
                                          <p:attrName>style.color</p:attrName>
                                        </p:attrNameLst>
                                      </p:cBhvr>
                                      <p:by>
                                        <p:hsl h="-7200000" s="0" l="0"/>
                                      </p:by>
                                    </p:animClr>
                                    <p:animClr clrSpc="hsl" dir="cw">
                                      <p:cBhvr>
                                        <p:cTn id="23" dur="3000" fill="hold"/>
                                        <p:tgtEl>
                                          <p:spTgt spid="92168"/>
                                        </p:tgtEl>
                                        <p:attrNameLst>
                                          <p:attrName>fillcolor</p:attrName>
                                        </p:attrNameLst>
                                      </p:cBhvr>
                                      <p:by>
                                        <p:hsl h="-7200000" s="0" l="0"/>
                                      </p:by>
                                    </p:animClr>
                                    <p:animClr clrSpc="hsl" dir="cw">
                                      <p:cBhvr>
                                        <p:cTn id="24" dur="3000" fill="hold"/>
                                        <p:tgtEl>
                                          <p:spTgt spid="92168"/>
                                        </p:tgtEl>
                                        <p:attrNameLst>
                                          <p:attrName>stroke.color</p:attrName>
                                        </p:attrNameLst>
                                      </p:cBhvr>
                                      <p:by>
                                        <p:hsl h="-7200000" s="0" l="0"/>
                                      </p:by>
                                    </p:animClr>
                                    <p:set>
                                      <p:cBhvr>
                                        <p:cTn id="25" dur="3000" fill="hold"/>
                                        <p:tgtEl>
                                          <p:spTgt spid="92168"/>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92167"/>
                                        </p:tgtEl>
                                        <p:attrNameLst>
                                          <p:attrName>style.visibility</p:attrName>
                                        </p:attrNameLst>
                                      </p:cBhvr>
                                      <p:to>
                                        <p:strVal val="visible"/>
                                      </p:to>
                                    </p:set>
                                    <p:animEffect transition="in" filter="barn(inHorizontal)">
                                      <p:cBhvr>
                                        <p:cTn id="30"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subTitle" idx="1"/>
          </p:nvPr>
        </p:nvSpPr>
        <p:spPr>
          <a:xfrm>
            <a:off x="381000" y="1176338"/>
            <a:ext cx="8763000" cy="1436687"/>
          </a:xfrm>
        </p:spPr>
        <p:txBody>
          <a:bodyPr/>
          <a:lstStyle/>
          <a:p>
            <a:pPr algn="l" eaLnBrk="1" hangingPunct="1"/>
            <a:endParaRPr lang="en-US" altLang="en-US" b="1" smtClean="0">
              <a:solidFill>
                <a:schemeClr val="bg1"/>
              </a:solidFill>
              <a:latin typeface="Times New Roman" panose="02020603050405020304" pitchFamily="18" charset="0"/>
            </a:endParaRPr>
          </a:p>
          <a:p>
            <a:pPr algn="l" eaLnBrk="1" hangingPunct="1">
              <a:buFontTx/>
              <a:buChar char="-"/>
            </a:pPr>
            <a:r>
              <a:rPr lang="en-US" altLang="en-US" sz="2800" smtClean="0">
                <a:solidFill>
                  <a:schemeClr val="bg1"/>
                </a:solidFill>
                <a:latin typeface="Times New Roman" panose="02020603050405020304" pitchFamily="18" charset="0"/>
              </a:rPr>
              <a:t> Nói giảm nói tránh còn </a:t>
            </a:r>
            <a:r>
              <a:rPr lang="vi-VN" altLang="en-US" sz="2800" smtClean="0">
                <a:solidFill>
                  <a:schemeClr val="bg1"/>
                </a:solidFill>
                <a:latin typeface="Times New Roman" panose="02020603050405020304" pitchFamily="18" charset="0"/>
              </a:rPr>
              <a:t>được</a:t>
            </a:r>
            <a:r>
              <a:rPr lang="en-US" altLang="en-US" sz="2800" smtClean="0">
                <a:solidFill>
                  <a:schemeClr val="bg1"/>
                </a:solidFill>
                <a:latin typeface="Times New Roman" panose="02020603050405020304" pitchFamily="18" charset="0"/>
              </a:rPr>
              <a:t> gọi v</a:t>
            </a:r>
            <a:r>
              <a:rPr lang="vi-VN" altLang="en-US" sz="2800" smtClean="0">
                <a:solidFill>
                  <a:schemeClr val="bg1"/>
                </a:solidFill>
                <a:latin typeface="Times New Roman" panose="02020603050405020304" pitchFamily="18" charset="0"/>
              </a:rPr>
              <a:t>ới</a:t>
            </a:r>
            <a:r>
              <a:rPr lang="en-US" altLang="en-US" sz="2800" smtClean="0">
                <a:solidFill>
                  <a:schemeClr val="bg1"/>
                </a:solidFill>
                <a:latin typeface="Times New Roman" panose="02020603050405020304" pitchFamily="18" charset="0"/>
              </a:rPr>
              <a:t> tên khác là gì?  </a:t>
            </a:r>
          </a:p>
        </p:txBody>
      </p:sp>
      <p:pic>
        <p:nvPicPr>
          <p:cNvPr id="7" name="Picture 6" descr="bFLOWER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WordArt 4"/>
          <p:cNvSpPr>
            <a:spLocks noChangeArrowheads="1" noChangeShapeType="1" noTextEdit="1"/>
          </p:cNvSpPr>
          <p:nvPr/>
        </p:nvSpPr>
        <p:spPr bwMode="auto">
          <a:xfrm>
            <a:off x="2819400" y="361950"/>
            <a:ext cx="35052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cs typeface="Times New Roman" panose="02020603050405020304" pitchFamily="18" charset="0"/>
              </a:rPr>
              <a:t>CÂU HỎI.</a:t>
            </a:r>
          </a:p>
        </p:txBody>
      </p:sp>
      <p:pic>
        <p:nvPicPr>
          <p:cNvPr id="71687" name="Picture 7"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 y="5868988"/>
            <a:ext cx="842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536575" y="2924175"/>
            <a:ext cx="8607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a:solidFill>
                  <a:srgbClr val="CC0066"/>
                </a:solidFill>
              </a:rPr>
              <a:t>ĐÁP ÁN:</a:t>
            </a:r>
          </a:p>
          <a:p>
            <a:pPr>
              <a:spcBef>
                <a:spcPct val="50000"/>
              </a:spcBef>
            </a:pPr>
            <a:r>
              <a:rPr lang="en-US" altLang="en-US" sz="2800" b="1">
                <a:solidFill>
                  <a:srgbClr val="0000FF"/>
                </a:solidFill>
              </a:rPr>
              <a:t>- </a:t>
            </a:r>
            <a:r>
              <a:rPr lang="en-US" altLang="en-US" sz="2800">
                <a:solidFill>
                  <a:srgbClr val="0000FF"/>
                </a:solidFill>
              </a:rPr>
              <a:t>Khinh t</a:t>
            </a:r>
            <a:r>
              <a:rPr lang="vi-VN" altLang="en-US" sz="2800">
                <a:solidFill>
                  <a:srgbClr val="0000FF"/>
                </a:solidFill>
              </a:rPr>
              <a:t>ừ, uyển ngữ, nhã ngữ</a:t>
            </a:r>
            <a:endParaRPr lang="en-US" altLang="en-US" sz="2800">
              <a:solidFill>
                <a:srgbClr val="0000FF"/>
              </a:solidFill>
            </a:endParaRPr>
          </a:p>
        </p:txBody>
      </p:sp>
      <p:pic>
        <p:nvPicPr>
          <p:cNvPr id="71689" name="Picture 9">
            <a:hlinkClick r:id="" action="ppaction://media"/>
          </p:cNvPr>
          <p:cNvPicPr>
            <a:picLocks noRot="1" noChangeAspect="1" noChangeArrowheads="1"/>
          </p:cNvPicPr>
          <p:nvPr>
            <a:wavAudioFile r:embed="rId1" name="j0214098.wav"/>
          </p:nvPr>
        </p:nvPicPr>
        <p:blipFill>
          <a:blip r:embed="rId5">
            <a:extLst>
              <a:ext uri="{28A0092B-C50C-407E-A947-70E740481C1C}">
                <a14:useLocalDpi xmlns:a14="http://schemas.microsoft.com/office/drawing/2010/main" val="0"/>
              </a:ext>
            </a:extLst>
          </a:blip>
          <a:srcRect/>
          <a:stretch>
            <a:fillRect/>
          </a:stretch>
        </p:blipFill>
        <p:spPr bwMode="auto">
          <a:xfrm>
            <a:off x="533400" y="323850"/>
            <a:ext cx="647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AutoShape 10">
            <a:hlinkClick r:id="rId6" action="ppaction://hlinksldjump" highlightClick="1"/>
          </p:cNvPr>
          <p:cNvSpPr>
            <a:spLocks noChangeArrowheads="1"/>
          </p:cNvSpPr>
          <p:nvPr/>
        </p:nvSpPr>
        <p:spPr bwMode="auto">
          <a:xfrm>
            <a:off x="8343900" y="5618163"/>
            <a:ext cx="492125"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1687"/>
                                        </p:tgtEl>
                                        <p:attrNameLst>
                                          <p:attrName>style.visibility</p:attrName>
                                        </p:attrNameLst>
                                      </p:cBhvr>
                                      <p:to>
                                        <p:strVal val="visible"/>
                                      </p:to>
                                    </p:set>
                                    <p:anim calcmode="lin" valueType="num">
                                      <p:cBhvr>
                                        <p:cTn id="13" dur="1000" fill="hold"/>
                                        <p:tgtEl>
                                          <p:spTgt spid="71687"/>
                                        </p:tgtEl>
                                        <p:attrNameLst>
                                          <p:attrName>ppt_w</p:attrName>
                                        </p:attrNameLst>
                                      </p:cBhvr>
                                      <p:tavLst>
                                        <p:tav tm="0">
                                          <p:val>
                                            <p:strVal val="#ppt_w*0.70"/>
                                          </p:val>
                                        </p:tav>
                                        <p:tav tm="100000">
                                          <p:val>
                                            <p:strVal val="#ppt_w"/>
                                          </p:val>
                                        </p:tav>
                                      </p:tavLst>
                                    </p:anim>
                                    <p:anim calcmode="lin" valueType="num">
                                      <p:cBhvr>
                                        <p:cTn id="14" dur="1000" fill="hold"/>
                                        <p:tgtEl>
                                          <p:spTgt spid="71687"/>
                                        </p:tgtEl>
                                        <p:attrNameLst>
                                          <p:attrName>ppt_h</p:attrName>
                                        </p:attrNameLst>
                                      </p:cBhvr>
                                      <p:tavLst>
                                        <p:tav tm="0">
                                          <p:val>
                                            <p:strVal val="#ppt_h"/>
                                          </p:val>
                                        </p:tav>
                                        <p:tav tm="100000">
                                          <p:val>
                                            <p:strVal val="#ppt_h"/>
                                          </p:val>
                                        </p:tav>
                                      </p:tavLst>
                                    </p:anim>
                                    <p:animEffect transition="in" filter="fade">
                                      <p:cBhvr>
                                        <p:cTn id="15" dur="1000"/>
                                        <p:tgtEl>
                                          <p:spTgt spid="716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71684"/>
                                        </p:tgtEl>
                                        <p:attrNameLst>
                                          <p:attrName>style.visibility</p:attrName>
                                        </p:attrNameLst>
                                      </p:cBhvr>
                                      <p:to>
                                        <p:strVal val="visible"/>
                                      </p:to>
                                    </p:set>
                                    <p:anim calcmode="lin" valueType="num">
                                      <p:cBhvr>
                                        <p:cTn id="20" dur="1000" fill="hold"/>
                                        <p:tgtEl>
                                          <p:spTgt spid="71684"/>
                                        </p:tgtEl>
                                        <p:attrNameLst>
                                          <p:attrName>ppt_w</p:attrName>
                                        </p:attrNameLst>
                                      </p:cBhvr>
                                      <p:tavLst>
                                        <p:tav tm="0">
                                          <p:val>
                                            <p:fltVal val="0"/>
                                          </p:val>
                                        </p:tav>
                                        <p:tav tm="100000">
                                          <p:val>
                                            <p:strVal val="#ppt_w"/>
                                          </p:val>
                                        </p:tav>
                                      </p:tavLst>
                                    </p:anim>
                                    <p:anim calcmode="lin" valueType="num">
                                      <p:cBhvr>
                                        <p:cTn id="21" dur="1000" fill="hold"/>
                                        <p:tgtEl>
                                          <p:spTgt spid="71684"/>
                                        </p:tgtEl>
                                        <p:attrNameLst>
                                          <p:attrName>ppt_h</p:attrName>
                                        </p:attrNameLst>
                                      </p:cBhvr>
                                      <p:tavLst>
                                        <p:tav tm="0">
                                          <p:val>
                                            <p:strVal val="#ppt_h"/>
                                          </p:val>
                                        </p:tav>
                                        <p:tav tm="100000">
                                          <p:val>
                                            <p:strVal val="#ppt_h"/>
                                          </p:val>
                                        </p:tav>
                                      </p:tavLst>
                                    </p:anim>
                                  </p:childTnLst>
                                </p:cTn>
                              </p:par>
                              <p:par>
                                <p:cTn id="22" presetID="22" presetClass="emph" presetSubtype="0" repeatCount="indefinite" fill="hold" nodeType="withEffect">
                                  <p:stCondLst>
                                    <p:cond delay="0"/>
                                  </p:stCondLst>
                                  <p:childTnLst>
                                    <p:animClr clrSpc="hsl" dir="cw">
                                      <p:cBhvr override="childStyle">
                                        <p:cTn id="23" dur="3000" fill="hold"/>
                                        <p:tgtEl>
                                          <p:spTgt spid="71684"/>
                                        </p:tgtEl>
                                        <p:attrNameLst>
                                          <p:attrName>style.color</p:attrName>
                                        </p:attrNameLst>
                                      </p:cBhvr>
                                      <p:by>
                                        <p:hsl h="-7200000" s="0" l="0"/>
                                      </p:by>
                                    </p:animClr>
                                    <p:animClr clrSpc="hsl" dir="cw">
                                      <p:cBhvr>
                                        <p:cTn id="24" dur="3000" fill="hold"/>
                                        <p:tgtEl>
                                          <p:spTgt spid="71684"/>
                                        </p:tgtEl>
                                        <p:attrNameLst>
                                          <p:attrName>fillcolor</p:attrName>
                                        </p:attrNameLst>
                                      </p:cBhvr>
                                      <p:by>
                                        <p:hsl h="-7200000" s="0" l="0"/>
                                      </p:by>
                                    </p:animClr>
                                    <p:animClr clrSpc="hsl" dir="cw">
                                      <p:cBhvr>
                                        <p:cTn id="25" dur="3000" fill="hold"/>
                                        <p:tgtEl>
                                          <p:spTgt spid="71684"/>
                                        </p:tgtEl>
                                        <p:attrNameLst>
                                          <p:attrName>stroke.color</p:attrName>
                                        </p:attrNameLst>
                                      </p:cBhvr>
                                      <p:by>
                                        <p:hsl h="-7200000" s="0" l="0"/>
                                      </p:by>
                                    </p:animClr>
                                    <p:set>
                                      <p:cBhvr>
                                        <p:cTn id="26" dur="3000" fill="hold"/>
                                        <p:tgtEl>
                                          <p:spTgt spid="71684"/>
                                        </p:tgtEl>
                                        <p:attrNameLst>
                                          <p:attrName>fill.type</p:attrName>
                                        </p:attrNameLst>
                                      </p:cBhvr>
                                      <p:to>
                                        <p:strVal val="solid"/>
                                      </p:to>
                                    </p:set>
                                  </p:childTnLst>
                                </p:cTn>
                              </p:par>
                              <p:par>
                                <p:cTn id="27" presetID="29" presetClass="entr" presetSubtype="0" fill="hold" nodeType="withEffect">
                                  <p:stCondLst>
                                    <p:cond delay="0"/>
                                  </p:stCondLst>
                                  <p:childTnLst>
                                    <p:set>
                                      <p:cBhvr>
                                        <p:cTn id="28" dur="1" fill="hold">
                                          <p:stCondLst>
                                            <p:cond delay="0"/>
                                          </p:stCondLst>
                                        </p:cTn>
                                        <p:tgtEl>
                                          <p:spTgt spid="71682">
                                            <p:txEl>
                                              <p:pRg st="1" end="1"/>
                                            </p:txEl>
                                          </p:spTgt>
                                        </p:tgtEl>
                                        <p:attrNameLst>
                                          <p:attrName>style.visibility</p:attrName>
                                        </p:attrNameLst>
                                      </p:cBhvr>
                                      <p:to>
                                        <p:strVal val="visible"/>
                                      </p:to>
                                    </p:set>
                                    <p:anim calcmode="lin" valueType="num">
                                      <p:cBhvr>
                                        <p:cTn id="29" dur="1000" fill="hold"/>
                                        <p:tgtEl>
                                          <p:spTgt spid="71682">
                                            <p:txEl>
                                              <p:pRg st="1" end="1"/>
                                            </p:txEl>
                                          </p:spTgt>
                                        </p:tgtEl>
                                        <p:attrNameLst>
                                          <p:attrName>ppt_x</p:attrName>
                                        </p:attrNameLst>
                                      </p:cBhvr>
                                      <p:tavLst>
                                        <p:tav tm="0">
                                          <p:val>
                                            <p:strVal val="#ppt_x-.2"/>
                                          </p:val>
                                        </p:tav>
                                        <p:tav tm="100000">
                                          <p:val>
                                            <p:strVal val="#ppt_x"/>
                                          </p:val>
                                        </p:tav>
                                      </p:tavLst>
                                    </p:anim>
                                    <p:anim calcmode="lin" valueType="num">
                                      <p:cBhvr>
                                        <p:cTn id="30" dur="1000" fill="hold"/>
                                        <p:tgtEl>
                                          <p:spTgt spid="716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82">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71688">
                                            <p:txEl>
                                              <p:pRg st="0" end="0"/>
                                            </p:txEl>
                                          </p:spTgt>
                                        </p:tgtEl>
                                        <p:attrNameLst>
                                          <p:attrName>style.visibility</p:attrName>
                                        </p:attrNameLst>
                                      </p:cBhvr>
                                      <p:to>
                                        <p:strVal val="visible"/>
                                      </p:to>
                                    </p:set>
                                    <p:animEffect transition="in" filter="wheel(4)">
                                      <p:cBhvr>
                                        <p:cTn id="36" dur="2000"/>
                                        <p:tgtEl>
                                          <p:spTgt spid="71688">
                                            <p:txEl>
                                              <p:pRg st="0" end="0"/>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71688">
                                            <p:txEl>
                                              <p:pRg st="1" end="1"/>
                                            </p:txEl>
                                          </p:spTgt>
                                        </p:tgtEl>
                                        <p:attrNameLst>
                                          <p:attrName>style.visibility</p:attrName>
                                        </p:attrNameLst>
                                      </p:cBhvr>
                                      <p:to>
                                        <p:strVal val="visible"/>
                                      </p:to>
                                    </p:set>
                                    <p:animEffect transition="in" filter="wheel(4)">
                                      <p:cBhvr>
                                        <p:cTn id="39" dur="2000"/>
                                        <p:tgtEl>
                                          <p:spTgt spid="71688">
                                            <p:txEl>
                                              <p:pRg st="1" end="1"/>
                                            </p:txEl>
                                          </p:spTgt>
                                        </p:tgtEl>
                                      </p:cBhvr>
                                    </p:animEffect>
                                  </p:childTnLst>
                                </p:cTn>
                              </p:par>
                            </p:childTnLst>
                          </p:cTn>
                        </p:par>
                        <p:par>
                          <p:cTn id="40" fill="hold" nodeType="afterGroup">
                            <p:stCondLst>
                              <p:cond delay="2000"/>
                            </p:stCondLst>
                            <p:childTnLst>
                              <p:par>
                                <p:cTn id="41" presetID="1" presetClass="mediacall" presetSubtype="0" fill="hold" nodeType="afterEffect">
                                  <p:stCondLst>
                                    <p:cond delay="0"/>
                                  </p:stCondLst>
                                  <p:childTnLst>
                                    <p:cmd type="call" cmd="playFrom(0.0)">
                                      <p:cBhvr>
                                        <p:cTn id="42" dur="4745" fill="hold"/>
                                        <p:tgtEl>
                                          <p:spTgt spid="716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7168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subTitle" idx="1"/>
          </p:nvPr>
        </p:nvSpPr>
        <p:spPr>
          <a:xfrm>
            <a:off x="307975" y="711200"/>
            <a:ext cx="8763000" cy="1436688"/>
          </a:xfrm>
        </p:spPr>
        <p:txBody>
          <a:bodyPr/>
          <a:lstStyle/>
          <a:p>
            <a:pPr algn="just" eaLnBrk="1" hangingPunct="1"/>
            <a:r>
              <a:rPr lang="en-US" altLang="en-US" sz="4800" b="1" smtClean="0">
                <a:solidFill>
                  <a:srgbClr val="FF0000"/>
                </a:solidFill>
                <a:latin typeface="Times New Roman" panose="02020603050405020304" pitchFamily="18" charset="0"/>
              </a:rPr>
              <a:t>?</a:t>
            </a:r>
            <a:r>
              <a:rPr lang="en-US" altLang="en-US" sz="2800" smtClean="0">
                <a:solidFill>
                  <a:schemeClr val="bg1"/>
                </a:solidFill>
                <a:latin typeface="Times New Roman" panose="02020603050405020304" pitchFamily="18" charset="0"/>
              </a:rPr>
              <a:t> Bạn hãy phân biệt phép tu t</a:t>
            </a:r>
            <a:r>
              <a:rPr lang="vi-VN" altLang="en-US" sz="2800" smtClean="0">
                <a:solidFill>
                  <a:schemeClr val="bg1"/>
                </a:solidFill>
                <a:latin typeface="Times New Roman" panose="02020603050405020304" pitchFamily="18" charset="0"/>
              </a:rPr>
              <a:t>ừ nói quá và nói giảm nói tránh</a:t>
            </a:r>
            <a:endParaRPr lang="en-US" altLang="en-US" sz="2800" smtClean="0">
              <a:solidFill>
                <a:schemeClr val="bg1"/>
              </a:solidFill>
              <a:latin typeface="Times New Roman" panose="02020603050405020304" pitchFamily="18" charset="0"/>
            </a:endParaRPr>
          </a:p>
        </p:txBody>
      </p:sp>
      <p:pic>
        <p:nvPicPr>
          <p:cNvPr id="7" name="Picture 6" descr="bFLOWER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WordArt 4"/>
          <p:cNvSpPr>
            <a:spLocks noChangeArrowheads="1" noChangeShapeType="1" noTextEdit="1"/>
          </p:cNvSpPr>
          <p:nvPr/>
        </p:nvSpPr>
        <p:spPr bwMode="auto">
          <a:xfrm>
            <a:off x="2819400" y="100013"/>
            <a:ext cx="35052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cs typeface="Times New Roman" panose="02020603050405020304" pitchFamily="18" charset="0"/>
              </a:rPr>
              <a:t>CÂU HỎI.</a:t>
            </a:r>
          </a:p>
        </p:txBody>
      </p:sp>
      <p:pic>
        <p:nvPicPr>
          <p:cNvPr id="71687" name="Picture 7"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327775"/>
            <a:ext cx="9144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260350" y="2024063"/>
            <a:ext cx="8607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a:solidFill>
                  <a:srgbClr val="CC0066"/>
                </a:solidFill>
              </a:rPr>
              <a:t>ĐÁP ÁN:</a:t>
            </a:r>
          </a:p>
        </p:txBody>
      </p:sp>
      <p:pic>
        <p:nvPicPr>
          <p:cNvPr id="71689" name="Picture 9">
            <a:hlinkClick r:id="" action="ppaction://media"/>
          </p:cNvPr>
          <p:cNvPicPr>
            <a:picLocks noRot="1" noChangeAspect="1" noChangeArrowheads="1"/>
          </p:cNvPicPr>
          <p:nvPr>
            <a:wavAudioFile r:embed="rId1" name="j0214098.wav"/>
          </p:nvPr>
        </p:nvPicPr>
        <p:blipFill>
          <a:blip r:embed="rId5">
            <a:extLst>
              <a:ext uri="{28A0092B-C50C-407E-A947-70E740481C1C}">
                <a14:useLocalDpi xmlns:a14="http://schemas.microsoft.com/office/drawing/2010/main" val="0"/>
              </a:ext>
            </a:extLst>
          </a:blip>
          <a:srcRect/>
          <a:stretch>
            <a:fillRect/>
          </a:stretch>
        </p:blipFill>
        <p:spPr bwMode="auto">
          <a:xfrm>
            <a:off x="533400" y="323850"/>
            <a:ext cx="647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AutoShape 10">
            <a:hlinkClick r:id="rId6" action="ppaction://hlinksldjump" highlightClick="1"/>
          </p:cNvPr>
          <p:cNvSpPr>
            <a:spLocks noChangeArrowheads="1"/>
          </p:cNvSpPr>
          <p:nvPr/>
        </p:nvSpPr>
        <p:spPr bwMode="auto">
          <a:xfrm>
            <a:off x="8343900" y="5618163"/>
            <a:ext cx="492125"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
        <p:nvSpPr>
          <p:cNvPr id="9" name="Flowchart: Preparation 8"/>
          <p:cNvSpPr/>
          <p:nvPr/>
        </p:nvSpPr>
        <p:spPr>
          <a:xfrm>
            <a:off x="0" y="2743200"/>
            <a:ext cx="4368800" cy="3744913"/>
          </a:xfrm>
          <a:prstGeom prst="flowChartPreparation">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rgbClr val="FFFF00"/>
                </a:solidFill>
                <a:latin typeface="Times New Roman" pitchFamily="18" charset="0"/>
                <a:cs typeface="Times New Roman" pitchFamily="18" charset="0"/>
              </a:rPr>
              <a:t>Nói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quá</a:t>
            </a:r>
            <a:r>
              <a:rPr lang="en-US" sz="2800" b="1" dirty="0">
                <a:solidFill>
                  <a:srgbClr val="FFFF00"/>
                </a:solidFill>
                <a:latin typeface="Times New Roman" pitchFamily="18" charset="0"/>
                <a:cs typeface="Times New Roman" pitchFamily="18" charset="0"/>
              </a:rPr>
              <a:t>: </a:t>
            </a:r>
          </a:p>
          <a:p>
            <a:pPr algn="just">
              <a:buFontTx/>
              <a:buChar char="-"/>
              <a:defRPr/>
            </a:pPr>
            <a:r>
              <a:rPr lang="en-US" sz="2800" dirty="0">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Phóng</a:t>
            </a:r>
            <a:r>
              <a:rPr lang="en-US"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đại</a:t>
            </a:r>
            <a:r>
              <a:rPr lang="en-US" sz="2800" dirty="0">
                <a:solidFill>
                  <a:srgbClr val="FFFF00"/>
                </a:solidFill>
                <a:latin typeface="Times New Roman" pitchFamily="18" charset="0"/>
                <a:cs typeface="Times New Roman" pitchFamily="18" charset="0"/>
              </a:rPr>
              <a:t> </a:t>
            </a:r>
            <a:r>
              <a:rPr lang="en-US" sz="2800" dirty="0">
                <a:latin typeface="Times New Roman" pitchFamily="18" charset="0"/>
                <a:cs typeface="Times New Roman" pitchFamily="18" charset="0"/>
              </a:rPr>
              <a:t>m</a:t>
            </a:r>
            <a:r>
              <a:rPr lang="vi-VN" sz="2800" dirty="0" err="1">
                <a:latin typeface="Times New Roman" pitchFamily="18" charset="0"/>
                <a:cs typeface="Times New Roman" pitchFamily="18" charset="0"/>
              </a:rPr>
              <a:t>ức</a:t>
            </a:r>
            <a:r>
              <a:rPr lang="en-US"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s</a:t>
            </a:r>
            <a:r>
              <a:rPr lang="vi-VN" sz="2800" dirty="0">
                <a:latin typeface="Times New Roman" pitchFamily="18" charset="0"/>
                <a:cs typeface="Times New Roman" pitchFamily="18" charset="0"/>
              </a:rPr>
              <a: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t</a:t>
            </a:r>
            <a:r>
              <a:rPr lang="vi-VN" sz="2800" dirty="0" err="1">
                <a:latin typeface="Times New Roman" pitchFamily="18" charset="0"/>
                <a:cs typeface="Times New Roman" pitchFamily="18" charset="0"/>
              </a:rPr>
              <a:t>ượng</a:t>
            </a:r>
            <a:endParaRPr lang="en-US" sz="2800" dirty="0">
              <a:latin typeface="Times New Roman" pitchFamily="18" charset="0"/>
              <a:cs typeface="Times New Roman" pitchFamily="18" charset="0"/>
            </a:endParaRPr>
          </a:p>
          <a:p>
            <a:pPr algn="just">
              <a:buFontTx/>
              <a:buChar cha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t>
            </a:r>
            <a:r>
              <a:rPr lang="vi-VN" sz="2800" dirty="0" err="1">
                <a:latin typeface="Times New Roman" pitchFamily="18" charset="0"/>
                <a:cs typeface="Times New Roman" pitchFamily="18" charset="0"/>
              </a:rPr>
              <a:t>ằm</a:t>
            </a:r>
            <a:r>
              <a:rPr lang="en-US" sz="2800" dirty="0">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nhấn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mạnh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ấn</a:t>
            </a:r>
            <a:r>
              <a:rPr lang="en-US" sz="2800" dirty="0">
                <a:solidFill>
                  <a:srgbClr val="FFFF00"/>
                </a:solidFill>
                <a:latin typeface="Times New Roman" pitchFamily="18" charset="0"/>
                <a:cs typeface="Times New Roman" pitchFamily="18" charset="0"/>
              </a:rPr>
              <a:t> t</a:t>
            </a:r>
            <a:r>
              <a:rPr lang="vi-VN" sz="2800" dirty="0" err="1">
                <a:solidFill>
                  <a:srgbClr val="FFFF00"/>
                </a:solidFill>
                <a:latin typeface="Times New Roman" pitchFamily="18" charset="0"/>
                <a:cs typeface="Times New Roman" pitchFamily="18" charset="0"/>
              </a:rPr>
              <a:t>ượng</a:t>
            </a:r>
            <a:r>
              <a:rPr lang="en-US" sz="2800" dirty="0">
                <a:solidFill>
                  <a:srgbClr val="FFFF00"/>
                </a:solidFill>
                <a:latin typeface="Times New Roman" pitchFamily="18" charset="0"/>
                <a:cs typeface="Times New Roman" pitchFamily="18" charset="0"/>
              </a:rPr>
              <a:t> t</a:t>
            </a:r>
            <a:r>
              <a:rPr lang="vi-VN" sz="2800" dirty="0">
                <a:solidFill>
                  <a:srgbClr val="FFFF00"/>
                </a:solidFill>
                <a:latin typeface="Times New Roman" pitchFamily="18" charset="0"/>
                <a:cs typeface="Times New Roman" pitchFamily="18" charset="0"/>
              </a:rPr>
              <a:t>ă</a:t>
            </a:r>
            <a:r>
              <a:rPr lang="en-US" sz="2800" dirty="0" err="1">
                <a:solidFill>
                  <a:srgbClr val="FFFF00"/>
                </a:solidFill>
                <a:latin typeface="Times New Roman" pitchFamily="18" charset="0"/>
                <a:cs typeface="Times New Roman" pitchFamily="18" charset="0"/>
              </a:rPr>
              <a:t>ng</a:t>
            </a:r>
            <a:r>
              <a:rPr lang="en-US"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sức</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biểu</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cảm</a:t>
            </a:r>
            <a:endParaRPr lang="vi-VN" sz="2800" dirty="0">
              <a:solidFill>
                <a:srgbClr val="FFFF00"/>
              </a:solidFill>
              <a:latin typeface="Times New Roman" pitchFamily="18" charset="0"/>
              <a:cs typeface="Times New Roman" pitchFamily="18" charset="0"/>
            </a:endParaRPr>
          </a:p>
        </p:txBody>
      </p:sp>
      <p:sp>
        <p:nvSpPr>
          <p:cNvPr id="10" name="Flowchart: Preparation 9"/>
          <p:cNvSpPr/>
          <p:nvPr/>
        </p:nvSpPr>
        <p:spPr>
          <a:xfrm>
            <a:off x="4397375" y="2728913"/>
            <a:ext cx="4746625" cy="3802062"/>
          </a:xfrm>
          <a:prstGeom prst="flowChartPreparati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tránh</a:t>
            </a:r>
            <a:r>
              <a:rPr lang="en-US" sz="2800" dirty="0">
                <a:solidFill>
                  <a:srgbClr val="FF0000"/>
                </a:solidFill>
                <a:latin typeface="Times New Roman" pitchFamily="18" charset="0"/>
                <a:cs typeface="Times New Roman" pitchFamily="18" charset="0"/>
              </a:rPr>
              <a:t>: </a:t>
            </a:r>
          </a:p>
          <a:p>
            <a:pPr algn="just">
              <a:defRPr/>
            </a:pP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Diễn</a:t>
            </a:r>
            <a:r>
              <a:rPr lang="en-US"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đạt</a:t>
            </a:r>
            <a:r>
              <a:rPr lang="vi-VN" sz="2800" dirty="0">
                <a:solidFill>
                  <a:srgbClr val="000099"/>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tế</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nhị</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uyển</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chuyển</a:t>
            </a:r>
            <a:r>
              <a:rPr lang="vi-VN" sz="2800" dirty="0">
                <a:solidFill>
                  <a:srgbClr val="FF0000"/>
                </a:solidFill>
                <a:latin typeface="Times New Roman" pitchFamily="18" charset="0"/>
                <a:cs typeface="Times New Roman" pitchFamily="18" charset="0"/>
              </a:rPr>
              <a:t>.</a:t>
            </a:r>
          </a:p>
          <a:p>
            <a:pPr algn="just">
              <a:defRPr/>
            </a:pPr>
            <a:r>
              <a:rPr lang="vi-VN" sz="2800" dirty="0">
                <a:solidFill>
                  <a:srgbClr val="000099"/>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Tránh</a:t>
            </a:r>
            <a:r>
              <a:rPr lang="vi-VN" sz="2800" dirty="0">
                <a:solidFill>
                  <a:srgbClr val="FF0000"/>
                </a:solidFill>
                <a:latin typeface="Times New Roman" pitchFamily="18" charset="0"/>
                <a:cs typeface="Times New Roman" pitchFamily="18" charset="0"/>
              </a:rPr>
              <a:t> </a:t>
            </a:r>
            <a:r>
              <a:rPr lang="vi-VN" sz="2800" dirty="0">
                <a:solidFill>
                  <a:srgbClr val="000099"/>
                </a:solidFill>
                <a:latin typeface="Times New Roman" pitchFamily="18" charset="0"/>
                <a:cs typeface="Times New Roman" pitchFamily="18" charset="0"/>
              </a:rPr>
              <a:t>gây </a:t>
            </a:r>
            <a:r>
              <a:rPr lang="vi-VN" sz="2800" dirty="0" err="1">
                <a:solidFill>
                  <a:srgbClr val="000099"/>
                </a:solidFill>
                <a:latin typeface="Times New Roman" pitchFamily="18" charset="0"/>
                <a:cs typeface="Times New Roman" pitchFamily="18" charset="0"/>
              </a:rPr>
              <a:t>cảm</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giác</a:t>
            </a:r>
            <a:r>
              <a:rPr lang="vi-VN" sz="2800" dirty="0">
                <a:solidFill>
                  <a:srgbClr val="000099"/>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đau </a:t>
            </a:r>
            <a:r>
              <a:rPr lang="vi-VN" sz="2800" dirty="0" err="1">
                <a:solidFill>
                  <a:srgbClr val="FF0000"/>
                </a:solidFill>
                <a:latin typeface="Times New Roman" pitchFamily="18" charset="0"/>
                <a:cs typeface="Times New Roman" pitchFamily="18" charset="0"/>
              </a:rPr>
              <a:t>buồn</a:t>
            </a:r>
            <a:r>
              <a:rPr lang="vi-VN" sz="2800" dirty="0">
                <a:solidFill>
                  <a:srgbClr val="FF0000"/>
                </a:solidFill>
                <a:latin typeface="Times New Roman" pitchFamily="18" charset="0"/>
                <a:cs typeface="Times New Roman" pitchFamily="18" charset="0"/>
              </a:rPr>
              <a:t>, ghê </a:t>
            </a:r>
            <a:r>
              <a:rPr lang="vi-VN" sz="2800" dirty="0" err="1">
                <a:solidFill>
                  <a:srgbClr val="FF0000"/>
                </a:solidFill>
                <a:latin typeface="Times New Roman" pitchFamily="18" charset="0"/>
                <a:cs typeface="Times New Roman" pitchFamily="18" charset="0"/>
              </a:rPr>
              <a:t>sợ</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nặng</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nề</a:t>
            </a:r>
            <a:r>
              <a:rPr lang="vi-VN" sz="2800" dirty="0">
                <a:solidFill>
                  <a:srgbClr val="FF0000"/>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tránh</a:t>
            </a:r>
            <a:r>
              <a:rPr lang="vi-VN" sz="2800" dirty="0">
                <a:solidFill>
                  <a:srgbClr val="000099"/>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thô </a:t>
            </a:r>
            <a:r>
              <a:rPr lang="vi-VN" sz="2800" dirty="0" err="1">
                <a:solidFill>
                  <a:srgbClr val="FF0000"/>
                </a:solidFill>
                <a:latin typeface="Times New Roman" pitchFamily="18" charset="0"/>
                <a:cs typeface="Times New Roman" pitchFamily="18" charset="0"/>
              </a:rPr>
              <a:t>tục</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thiếu</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lịch</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sự</a:t>
            </a:r>
            <a:endParaRPr lang="vi-VN" sz="2800" dirty="0">
              <a:solidFill>
                <a:srgbClr val="FF0000"/>
              </a:solidFill>
              <a:latin typeface="Times New Roman" pitchFamily="18" charset="0"/>
              <a:cs typeface="Times New Roman" pitchFamily="18"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1687"/>
                                        </p:tgtEl>
                                        <p:attrNameLst>
                                          <p:attrName>style.visibility</p:attrName>
                                        </p:attrNameLst>
                                      </p:cBhvr>
                                      <p:to>
                                        <p:strVal val="visible"/>
                                      </p:to>
                                    </p:set>
                                    <p:anim calcmode="lin" valueType="num">
                                      <p:cBhvr>
                                        <p:cTn id="13" dur="1000" fill="hold"/>
                                        <p:tgtEl>
                                          <p:spTgt spid="71687"/>
                                        </p:tgtEl>
                                        <p:attrNameLst>
                                          <p:attrName>ppt_w</p:attrName>
                                        </p:attrNameLst>
                                      </p:cBhvr>
                                      <p:tavLst>
                                        <p:tav tm="0">
                                          <p:val>
                                            <p:strVal val="#ppt_w*0.70"/>
                                          </p:val>
                                        </p:tav>
                                        <p:tav tm="100000">
                                          <p:val>
                                            <p:strVal val="#ppt_w"/>
                                          </p:val>
                                        </p:tav>
                                      </p:tavLst>
                                    </p:anim>
                                    <p:anim calcmode="lin" valueType="num">
                                      <p:cBhvr>
                                        <p:cTn id="14" dur="1000" fill="hold"/>
                                        <p:tgtEl>
                                          <p:spTgt spid="71687"/>
                                        </p:tgtEl>
                                        <p:attrNameLst>
                                          <p:attrName>ppt_h</p:attrName>
                                        </p:attrNameLst>
                                      </p:cBhvr>
                                      <p:tavLst>
                                        <p:tav tm="0">
                                          <p:val>
                                            <p:strVal val="#ppt_h"/>
                                          </p:val>
                                        </p:tav>
                                        <p:tav tm="100000">
                                          <p:val>
                                            <p:strVal val="#ppt_h"/>
                                          </p:val>
                                        </p:tav>
                                      </p:tavLst>
                                    </p:anim>
                                    <p:animEffect transition="in" filter="fade">
                                      <p:cBhvr>
                                        <p:cTn id="15" dur="1000"/>
                                        <p:tgtEl>
                                          <p:spTgt spid="716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71684"/>
                                        </p:tgtEl>
                                        <p:attrNameLst>
                                          <p:attrName>style.visibility</p:attrName>
                                        </p:attrNameLst>
                                      </p:cBhvr>
                                      <p:to>
                                        <p:strVal val="visible"/>
                                      </p:to>
                                    </p:set>
                                    <p:anim calcmode="lin" valueType="num">
                                      <p:cBhvr>
                                        <p:cTn id="20" dur="1000" fill="hold"/>
                                        <p:tgtEl>
                                          <p:spTgt spid="71684"/>
                                        </p:tgtEl>
                                        <p:attrNameLst>
                                          <p:attrName>ppt_w</p:attrName>
                                        </p:attrNameLst>
                                      </p:cBhvr>
                                      <p:tavLst>
                                        <p:tav tm="0">
                                          <p:val>
                                            <p:fltVal val="0"/>
                                          </p:val>
                                        </p:tav>
                                        <p:tav tm="100000">
                                          <p:val>
                                            <p:strVal val="#ppt_w"/>
                                          </p:val>
                                        </p:tav>
                                      </p:tavLst>
                                    </p:anim>
                                    <p:anim calcmode="lin" valueType="num">
                                      <p:cBhvr>
                                        <p:cTn id="21" dur="1000" fill="hold"/>
                                        <p:tgtEl>
                                          <p:spTgt spid="71684"/>
                                        </p:tgtEl>
                                        <p:attrNameLst>
                                          <p:attrName>ppt_h</p:attrName>
                                        </p:attrNameLst>
                                      </p:cBhvr>
                                      <p:tavLst>
                                        <p:tav tm="0">
                                          <p:val>
                                            <p:strVal val="#ppt_h"/>
                                          </p:val>
                                        </p:tav>
                                        <p:tav tm="100000">
                                          <p:val>
                                            <p:strVal val="#ppt_h"/>
                                          </p:val>
                                        </p:tav>
                                      </p:tavLst>
                                    </p:anim>
                                  </p:childTnLst>
                                </p:cTn>
                              </p:par>
                              <p:par>
                                <p:cTn id="22" presetID="22" presetClass="emph" presetSubtype="0" repeatCount="indefinite" fill="hold" nodeType="withEffect">
                                  <p:stCondLst>
                                    <p:cond delay="0"/>
                                  </p:stCondLst>
                                  <p:childTnLst>
                                    <p:animClr clrSpc="hsl" dir="cw">
                                      <p:cBhvr override="childStyle">
                                        <p:cTn id="23" dur="3000" fill="hold"/>
                                        <p:tgtEl>
                                          <p:spTgt spid="71684"/>
                                        </p:tgtEl>
                                        <p:attrNameLst>
                                          <p:attrName>style.color</p:attrName>
                                        </p:attrNameLst>
                                      </p:cBhvr>
                                      <p:by>
                                        <p:hsl h="-7200000" s="0" l="0"/>
                                      </p:by>
                                    </p:animClr>
                                    <p:animClr clrSpc="hsl" dir="cw">
                                      <p:cBhvr>
                                        <p:cTn id="24" dur="3000" fill="hold"/>
                                        <p:tgtEl>
                                          <p:spTgt spid="71684"/>
                                        </p:tgtEl>
                                        <p:attrNameLst>
                                          <p:attrName>fillcolor</p:attrName>
                                        </p:attrNameLst>
                                      </p:cBhvr>
                                      <p:by>
                                        <p:hsl h="-7200000" s="0" l="0"/>
                                      </p:by>
                                    </p:animClr>
                                    <p:animClr clrSpc="hsl" dir="cw">
                                      <p:cBhvr>
                                        <p:cTn id="25" dur="3000" fill="hold"/>
                                        <p:tgtEl>
                                          <p:spTgt spid="71684"/>
                                        </p:tgtEl>
                                        <p:attrNameLst>
                                          <p:attrName>stroke.color</p:attrName>
                                        </p:attrNameLst>
                                      </p:cBhvr>
                                      <p:by>
                                        <p:hsl h="-7200000" s="0" l="0"/>
                                      </p:by>
                                    </p:animClr>
                                    <p:set>
                                      <p:cBhvr>
                                        <p:cTn id="26" dur="3000" fill="hold"/>
                                        <p:tgtEl>
                                          <p:spTgt spid="71684"/>
                                        </p:tgtEl>
                                        <p:attrNameLst>
                                          <p:attrName>fill.type</p:attrName>
                                        </p:attrNameLst>
                                      </p:cBhvr>
                                      <p:to>
                                        <p:strVal val="solid"/>
                                      </p:to>
                                    </p:set>
                                  </p:childTnLst>
                                </p:cTn>
                              </p:par>
                              <p:par>
                                <p:cTn id="27" presetID="29" presetClass="entr" presetSubtype="0" fill="hold" nodeType="withEffect">
                                  <p:stCondLst>
                                    <p:cond delay="0"/>
                                  </p:stCondLst>
                                  <p:childTnLst>
                                    <p:set>
                                      <p:cBhvr>
                                        <p:cTn id="28" dur="1" fill="hold">
                                          <p:stCondLst>
                                            <p:cond delay="0"/>
                                          </p:stCondLst>
                                        </p:cTn>
                                        <p:tgtEl>
                                          <p:spTgt spid="71682">
                                            <p:txEl>
                                              <p:pRg st="0" end="0"/>
                                            </p:txEl>
                                          </p:spTgt>
                                        </p:tgtEl>
                                        <p:attrNameLst>
                                          <p:attrName>style.visibility</p:attrName>
                                        </p:attrNameLst>
                                      </p:cBhvr>
                                      <p:to>
                                        <p:strVal val="visible"/>
                                      </p:to>
                                    </p:set>
                                    <p:anim calcmode="lin" valueType="num">
                                      <p:cBhvr>
                                        <p:cTn id="29" dur="1000" fill="hold"/>
                                        <p:tgtEl>
                                          <p:spTgt spid="71682">
                                            <p:txEl>
                                              <p:pRg st="0" end="0"/>
                                            </p:txEl>
                                          </p:spTgt>
                                        </p:tgtEl>
                                        <p:attrNameLst>
                                          <p:attrName>ppt_x</p:attrName>
                                        </p:attrNameLst>
                                      </p:cBhvr>
                                      <p:tavLst>
                                        <p:tav tm="0">
                                          <p:val>
                                            <p:strVal val="#ppt_x-.2"/>
                                          </p:val>
                                        </p:tav>
                                        <p:tav tm="100000">
                                          <p:val>
                                            <p:strVal val="#ppt_x"/>
                                          </p:val>
                                        </p:tav>
                                      </p:tavLst>
                                    </p:anim>
                                    <p:anim calcmode="lin" valueType="num">
                                      <p:cBhvr>
                                        <p:cTn id="30" dur="1000" fill="hold"/>
                                        <p:tgtEl>
                                          <p:spTgt spid="716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8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71688">
                                            <p:txEl>
                                              <p:pRg st="0" end="0"/>
                                            </p:txEl>
                                          </p:spTgt>
                                        </p:tgtEl>
                                        <p:attrNameLst>
                                          <p:attrName>style.visibility</p:attrName>
                                        </p:attrNameLst>
                                      </p:cBhvr>
                                      <p:to>
                                        <p:strVal val="visible"/>
                                      </p:to>
                                    </p:set>
                                    <p:animEffect transition="in" filter="wheel(4)">
                                      <p:cBhvr>
                                        <p:cTn id="36" dur="2000"/>
                                        <p:tgtEl>
                                          <p:spTgt spid="71688">
                                            <p:txEl>
                                              <p:pRg st="0" end="0"/>
                                            </p:txEl>
                                          </p:spTgt>
                                        </p:tgtEl>
                                      </p:cBhvr>
                                    </p:animEffect>
                                  </p:childTnLst>
                                </p:cTn>
                              </p:par>
                            </p:childTnLst>
                          </p:cTn>
                        </p:par>
                        <p:par>
                          <p:cTn id="37" fill="hold" nodeType="afterGroup">
                            <p:stCondLst>
                              <p:cond delay="2000"/>
                            </p:stCondLst>
                            <p:childTnLst>
                              <p:par>
                                <p:cTn id="38" presetID="1" presetClass="mediacall" presetSubtype="0" fill="hold" nodeType="afterEffect">
                                  <p:stCondLst>
                                    <p:cond delay="0"/>
                                  </p:stCondLst>
                                  <p:childTnLst>
                                    <p:cmd type="call" cmd="playFrom(0.0)">
                                      <p:cBhvr>
                                        <p:cTn id="39" dur="4745" fill="hold"/>
                                        <p:tgtEl>
                                          <p:spTgt spid="716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7168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Grp="1" noChangeArrowheads="1"/>
          </p:cNvSpPr>
          <p:nvPr>
            <p:ph type="title"/>
          </p:nvPr>
        </p:nvSpPr>
        <p:spPr>
          <a:xfrm>
            <a:off x="493713" y="417513"/>
            <a:ext cx="4191000" cy="1219200"/>
          </a:xfrm>
          <a:noFill/>
        </p:spPr>
        <p:txBody>
          <a:bodyPr/>
          <a:lstStyle/>
          <a:p>
            <a:pPr eaLnBrk="1" hangingPunct="1"/>
            <a:r>
              <a:rPr lang="en-US" altLang="en-US" sz="7200" b="1" smtClean="0">
                <a:solidFill>
                  <a:srgbClr val="008000"/>
                </a:solidFill>
              </a:rPr>
              <a:t>Tiết 40:</a:t>
            </a:r>
            <a:r>
              <a:rPr lang="en-US" altLang="en-US" sz="7200" smtClean="0"/>
              <a:t> </a:t>
            </a:r>
          </a:p>
        </p:txBody>
      </p:sp>
      <p:sp>
        <p:nvSpPr>
          <p:cNvPr id="3076" name="WordArt 5"/>
          <p:cNvSpPr>
            <a:spLocks noChangeArrowheads="1" noChangeShapeType="1" noTextEdit="1"/>
          </p:cNvSpPr>
          <p:nvPr/>
        </p:nvSpPr>
        <p:spPr bwMode="auto">
          <a:xfrm>
            <a:off x="101600" y="2613025"/>
            <a:ext cx="8302625" cy="3338513"/>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NÓI    GIẢM     NÓI      TRÁNH</a:t>
            </a:r>
          </a:p>
        </p:txBody>
      </p:sp>
      <p:pic>
        <p:nvPicPr>
          <p:cNvPr id="3077" name="Picture 7" descr="AG0021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4800" y="228600"/>
            <a:ext cx="8382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subTitle" idx="1"/>
          </p:nvPr>
        </p:nvSpPr>
        <p:spPr>
          <a:xfrm>
            <a:off x="752475" y="3387725"/>
            <a:ext cx="7526338" cy="2974975"/>
          </a:xfrm>
        </p:spPr>
        <p:txBody>
          <a:bodyPr/>
          <a:lstStyle/>
          <a:p>
            <a:pPr eaLnBrk="1" hangingPunct="1">
              <a:defRPr/>
            </a:pPr>
            <a:r>
              <a:rPr lang="en-US" sz="2800" b="1" dirty="0" err="1" smtClean="0">
                <a:solidFill>
                  <a:srgbClr val="CC0066"/>
                </a:solidFill>
                <a:latin typeface="Times New Roman" pitchFamily="18" charset="0"/>
              </a:rPr>
              <a:t>ĐÁP</a:t>
            </a:r>
            <a:r>
              <a:rPr lang="en-US" sz="2800" b="1" dirty="0" smtClean="0">
                <a:solidFill>
                  <a:srgbClr val="CC0066"/>
                </a:solidFill>
                <a:latin typeface="Times New Roman" pitchFamily="18" charset="0"/>
              </a:rPr>
              <a:t> </a:t>
            </a:r>
            <a:r>
              <a:rPr lang="en-US" sz="2800" b="1" dirty="0" err="1" smtClean="0">
                <a:solidFill>
                  <a:srgbClr val="CC0066"/>
                </a:solidFill>
                <a:latin typeface="Times New Roman" pitchFamily="18" charset="0"/>
              </a:rPr>
              <a:t>ÁN</a:t>
            </a:r>
            <a:r>
              <a:rPr lang="en-US" sz="2800" b="1" dirty="0" smtClean="0">
                <a:solidFill>
                  <a:srgbClr val="CC0066"/>
                </a:solidFill>
                <a:latin typeface="Times New Roman" pitchFamily="18" charset="0"/>
              </a:rPr>
              <a:t>:</a:t>
            </a:r>
          </a:p>
          <a:p>
            <a:pPr algn="l" eaLnBrk="1" hangingPunct="1">
              <a:defRPr/>
            </a:pPr>
            <a:r>
              <a:rPr lang="en-US" sz="2800" dirty="0" smtClean="0">
                <a:solidFill>
                  <a:schemeClr val="bg1"/>
                </a:solidFill>
                <a:latin typeface="Times New Roman" pitchFamily="18" charset="0"/>
              </a:rPr>
              <a:t>- </a:t>
            </a:r>
            <a:r>
              <a:rPr lang="en-US" sz="2800" dirty="0" err="1" smtClean="0">
                <a:solidFill>
                  <a:schemeClr val="bg1"/>
                </a:solidFill>
                <a:latin typeface="Times New Roman" pitchFamily="18" charset="0"/>
              </a:rPr>
              <a:t>Câu</a:t>
            </a:r>
            <a:r>
              <a:rPr lang="en-US" sz="2800" dirty="0" smtClean="0">
                <a:solidFill>
                  <a:schemeClr val="bg1"/>
                </a:solidFill>
                <a:latin typeface="Times New Roman" pitchFamily="18" charset="0"/>
              </a:rPr>
              <a:t> </a:t>
            </a:r>
            <a:r>
              <a:rPr lang="en-US" sz="2800" dirty="0" err="1" smtClean="0">
                <a:solidFill>
                  <a:schemeClr val="bg1"/>
                </a:solidFill>
                <a:latin typeface="Times New Roman" pitchFamily="18" charset="0"/>
              </a:rPr>
              <a:t>văn</a:t>
            </a:r>
            <a:r>
              <a:rPr lang="en-US" sz="2800" dirty="0" smtClean="0">
                <a:solidFill>
                  <a:schemeClr val="bg1"/>
                </a:solidFill>
                <a:latin typeface="Times New Roman" pitchFamily="18" charset="0"/>
              </a:rPr>
              <a:t> </a:t>
            </a:r>
            <a:r>
              <a:rPr lang="en-US" sz="2800" dirty="0" err="1" smtClean="0">
                <a:solidFill>
                  <a:schemeClr val="bg1"/>
                </a:solidFill>
                <a:latin typeface="Times New Roman" pitchFamily="18" charset="0"/>
              </a:rPr>
              <a:t>có</a:t>
            </a:r>
            <a:r>
              <a:rPr lang="en-US" sz="2800" dirty="0" smtClean="0">
                <a:solidFill>
                  <a:schemeClr val="bg1"/>
                </a:solidFill>
                <a:latin typeface="Times New Roman" pitchFamily="18" charset="0"/>
              </a:rPr>
              <a:t> </a:t>
            </a:r>
            <a:r>
              <a:rPr lang="en-US" sz="2800" dirty="0" err="1" smtClean="0">
                <a:solidFill>
                  <a:schemeClr val="bg1"/>
                </a:solidFill>
                <a:latin typeface="Times New Roman" pitchFamily="18" charset="0"/>
              </a:rPr>
              <a:t>sử</a:t>
            </a:r>
            <a:r>
              <a:rPr lang="en-US" sz="2800" dirty="0" smtClean="0">
                <a:solidFill>
                  <a:schemeClr val="bg1"/>
                </a:solidFill>
                <a:latin typeface="Times New Roman" pitchFamily="18" charset="0"/>
              </a:rPr>
              <a:t> </a:t>
            </a:r>
            <a:r>
              <a:rPr lang="en-US" sz="2800" dirty="0" err="1" smtClean="0">
                <a:solidFill>
                  <a:schemeClr val="bg1"/>
                </a:solidFill>
                <a:latin typeface="Times New Roman" pitchFamily="18" charset="0"/>
              </a:rPr>
              <a:t>dụng</a:t>
            </a:r>
            <a:r>
              <a:rPr lang="en-US" sz="2800" dirty="0" smtClean="0">
                <a:solidFill>
                  <a:schemeClr val="bg1"/>
                </a:solidFill>
                <a:latin typeface="Times New Roman" pitchFamily="18" charset="0"/>
              </a:rPr>
              <a:t> </a:t>
            </a:r>
            <a:r>
              <a:rPr lang="en-US" sz="2800" b="1" dirty="0" err="1" smtClean="0">
                <a:solidFill>
                  <a:srgbClr val="FF0000"/>
                </a:solidFill>
                <a:latin typeface="Times New Roman" pitchFamily="18" charset="0"/>
              </a:rPr>
              <a:t>nói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giảm</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nói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tránh</a:t>
            </a:r>
            <a:r>
              <a:rPr lang="en-US" sz="2800" dirty="0" smtClean="0">
                <a:solidFill>
                  <a:schemeClr val="bg1"/>
                </a:solidFill>
                <a:latin typeface="Times New Roman" pitchFamily="18" charset="0"/>
              </a:rPr>
              <a:t>: </a:t>
            </a:r>
            <a:r>
              <a:rPr lang="en-US" sz="2800" dirty="0" err="1" smtClean="0">
                <a:solidFill>
                  <a:srgbClr val="FF0066"/>
                </a:solidFill>
                <a:latin typeface="Times New Roman" pitchFamily="18" charset="0"/>
              </a:rPr>
              <a:t>đi</a:t>
            </a:r>
            <a:r>
              <a:rPr lang="en-US" sz="2800" dirty="0" smtClean="0">
                <a:solidFill>
                  <a:srgbClr val="FF0066"/>
                </a:solidFill>
                <a:latin typeface="Times New Roman" pitchFamily="18" charset="0"/>
              </a:rPr>
              <a:t> </a:t>
            </a:r>
            <a:r>
              <a:rPr lang="en-US" sz="2800" dirty="0" err="1" smtClean="0">
                <a:solidFill>
                  <a:srgbClr val="FF0066"/>
                </a:solidFill>
                <a:latin typeface="Times New Roman" pitchFamily="18" charset="0"/>
              </a:rPr>
              <a:t>đời</a:t>
            </a:r>
            <a:r>
              <a:rPr lang="en-US" sz="2800" dirty="0" smtClean="0">
                <a:solidFill>
                  <a:srgbClr val="FF0066"/>
                </a:solidFill>
                <a:latin typeface="Times New Roman" pitchFamily="18" charset="0"/>
              </a:rPr>
              <a:t>.</a:t>
            </a:r>
          </a:p>
          <a:p>
            <a:pPr algn="l" eaLnBrk="1" hangingPunct="1">
              <a:defRPr/>
            </a:pPr>
            <a:r>
              <a:rPr lang="en-US" sz="2800" dirty="0" smtClean="0">
                <a:solidFill>
                  <a:srgbClr val="FF0066"/>
                </a:solidFill>
                <a:latin typeface="Times New Roman" pitchFamily="18" charset="0"/>
              </a:rPr>
              <a:t>- </a:t>
            </a:r>
            <a:r>
              <a:rPr lang="en-US" sz="2800" b="1" dirty="0" err="1" smtClean="0">
                <a:solidFill>
                  <a:srgbClr val="FF0000"/>
                </a:solidFill>
                <a:effectLst>
                  <a:outerShdw blurRad="38100" dist="38100" dir="2700000" algn="tl">
                    <a:srgbClr val="FFFFFF"/>
                  </a:outerShdw>
                </a:effectLst>
                <a:latin typeface="Times New Roman" pitchFamily="18" charset="0"/>
                <a:cs typeface="Times New Roman" pitchFamily="18" charset="0"/>
              </a:rPr>
              <a:t>Tác</a:t>
            </a:r>
            <a:r>
              <a:rPr lang="en-US" sz="2800" b="1" dirty="0" smtClean="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FFFFFF"/>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tránh</a:t>
            </a:r>
            <a:r>
              <a:rPr lang="en-US"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cảm</a:t>
            </a:r>
            <a:r>
              <a:rPr lang="en-US"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giác</a:t>
            </a:r>
            <a:r>
              <a:rPr lang="en-US"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ghê</a:t>
            </a:r>
            <a:r>
              <a:rPr lang="en-US"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s</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ợ,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nói</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lên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nỗi</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xót</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xa, đau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đớn</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của</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lão</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Hạc</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khi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bán</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con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chó</a:t>
            </a:r>
            <a:r>
              <a:rPr lang="vi-VN" sz="2800"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vi-VN" sz="2800" dirty="0" err="1" smtClean="0">
                <a:solidFill>
                  <a:schemeClr val="bg1"/>
                </a:solidFill>
                <a:effectLst>
                  <a:outerShdw blurRad="38100" dist="38100" dir="2700000" algn="tl">
                    <a:srgbClr val="FFFFFF"/>
                  </a:outerShdw>
                </a:effectLst>
                <a:latin typeface="Times New Roman" pitchFamily="18" charset="0"/>
                <a:cs typeface="Times New Roman" pitchFamily="18" charset="0"/>
              </a:rPr>
              <a:t>Vàng</a:t>
            </a:r>
            <a:endParaRPr lang="en-US" sz="2800" dirty="0" smtClean="0">
              <a:solidFill>
                <a:schemeClr val="bg1"/>
              </a:solidFill>
              <a:latin typeface="Times New Roman" pitchFamily="18" charset="0"/>
              <a:cs typeface="Times New Roman" pitchFamily="18" charset="0"/>
            </a:endParaRPr>
          </a:p>
        </p:txBody>
      </p:sp>
      <p:pic>
        <p:nvPicPr>
          <p:cNvPr id="7" name="Picture 6" descr="bFLOWER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a:hlinkClick r:id="" action="ppaction://media"/>
          </p:cNvPr>
          <p:cNvPicPr>
            <a:picLocks noRot="1" noChangeAspect="1" noChangeArrowheads="1"/>
          </p:cNvPicPr>
          <p:nvPr>
            <a:wavAudioFile r:embed="rId1" name="j0214098.wav"/>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WordArt 5"/>
          <p:cNvSpPr>
            <a:spLocks noChangeArrowheads="1" noChangeShapeType="1" noTextEdit="1"/>
          </p:cNvSpPr>
          <p:nvPr/>
        </p:nvSpPr>
        <p:spPr bwMode="auto">
          <a:xfrm>
            <a:off x="2325688" y="231775"/>
            <a:ext cx="3810000" cy="914400"/>
          </a:xfrm>
          <a:prstGeom prst="rect">
            <a:avLst/>
          </a:prstGeom>
        </p:spPr>
        <p:txBody>
          <a:bodyPr wrap="none" fromWordArt="1">
            <a:prstTxWarp prst="textPlain">
              <a:avLst>
                <a:gd name="adj" fmla="val 50000"/>
              </a:avLst>
            </a:prstTxWarp>
          </a:bodyPr>
          <a:lstStyle/>
          <a:p>
            <a:pPr algn="ctr"/>
            <a:r>
              <a:rPr lang="en-US" sz="3600" kern="10">
                <a:ln w="19050">
                  <a:solidFill>
                    <a:srgbClr val="003300"/>
                  </a:solidFill>
                  <a:round/>
                  <a:headEnd/>
                  <a:tailEnd/>
                </a:ln>
                <a:solidFill>
                  <a:srgbClr val="00FF00">
                    <a:alpha val="50195"/>
                  </a:srgbClr>
                </a:solidFill>
                <a:effectLst>
                  <a:outerShdw dist="45791" dir="2021404" algn="ctr" rotWithShape="0">
                    <a:srgbClr val="9999FF"/>
                  </a:outerShdw>
                </a:effectLst>
                <a:cs typeface="Times New Roman" panose="02020603050405020304" pitchFamily="18" charset="0"/>
              </a:rPr>
              <a:t>CÂU HỎI</a:t>
            </a:r>
          </a:p>
        </p:txBody>
      </p:sp>
      <p:sp>
        <p:nvSpPr>
          <p:cNvPr id="60422" name="Text Box 6"/>
          <p:cNvSpPr txBox="1">
            <a:spLocks noChangeArrowheads="1"/>
          </p:cNvSpPr>
          <p:nvPr/>
        </p:nvSpPr>
        <p:spPr bwMode="auto">
          <a:xfrm>
            <a:off x="401638" y="1209675"/>
            <a:ext cx="8555037" cy="2062163"/>
          </a:xfrm>
          <a:prstGeom prst="rect">
            <a:avLst/>
          </a:prstGeom>
          <a:noFill/>
          <a:ln w="9525">
            <a:noFill/>
            <a:miter lim="800000"/>
            <a:headEnd/>
            <a:tailEnd/>
          </a:ln>
          <a:effectLst/>
        </p:spPr>
        <p:txBody>
          <a:bodyPr>
            <a:spAutoFit/>
          </a:bodyPr>
          <a:lstStyle/>
          <a:p>
            <a:pPr algn="just" eaLnBrk="0" hangingPunct="0">
              <a:spcBef>
                <a:spcPct val="50000"/>
              </a:spcBef>
              <a:defRPr/>
            </a:pPr>
            <a:r>
              <a:rPr lang="en-US" sz="3200" b="1" dirty="0">
                <a:solidFill>
                  <a:schemeClr val="bg1"/>
                </a:solidFill>
                <a:effectLst>
                  <a:outerShdw blurRad="38100" dist="38100" dir="2700000" algn="tl">
                    <a:srgbClr val="FFFFFF"/>
                  </a:outerShdw>
                </a:effectLst>
              </a:rPr>
              <a:t/>
            </a:r>
            <a:br>
              <a:rPr lang="en-US" sz="3200" b="1" dirty="0">
                <a:solidFill>
                  <a:schemeClr val="bg1"/>
                </a:solidFill>
                <a:effectLst>
                  <a:outerShdw blurRad="38100" dist="38100" dir="2700000" algn="tl">
                    <a:srgbClr val="FFFFFF"/>
                  </a:outerShdw>
                </a:effectLst>
              </a:rPr>
            </a:b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Tìm</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phép</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nói</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giảm</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nói</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tránh</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trong</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câu</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văn</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Cậu</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Vàng</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đi</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đời</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rồi</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ông</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giáo</a:t>
            </a:r>
            <a:r>
              <a:rPr lang="en-US" sz="3200" dirty="0">
                <a:solidFill>
                  <a:schemeClr val="bg1"/>
                </a:solidFill>
                <a:effectLst>
                  <a:outerShdw blurRad="38100" dist="38100" dir="2700000" algn="tl">
                    <a:srgbClr val="FFFFFF"/>
                  </a:outerShdw>
                </a:effectLst>
              </a:rPr>
              <a:t> ạ!” </a:t>
            </a:r>
            <a:r>
              <a:rPr lang="en-US" sz="3200" dirty="0" err="1">
                <a:solidFill>
                  <a:schemeClr val="bg1"/>
                </a:solidFill>
                <a:effectLst>
                  <a:outerShdw blurRad="38100" dist="38100" dir="2700000" algn="tl">
                    <a:srgbClr val="FFFFFF"/>
                  </a:outerShdw>
                </a:effectLst>
              </a:rPr>
              <a:t>và</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cho</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biết</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tác</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dụng</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của</a:t>
            </a:r>
            <a:r>
              <a:rPr lang="en-US" sz="3200" dirty="0">
                <a:solidFill>
                  <a:schemeClr val="bg1"/>
                </a:solidFill>
                <a:effectLst>
                  <a:outerShdw blurRad="38100" dist="38100" dir="2700000" algn="tl">
                    <a:srgbClr val="FFFFFF"/>
                  </a:outerShdw>
                </a:effectLst>
              </a:rPr>
              <a:t> </a:t>
            </a:r>
            <a:r>
              <a:rPr lang="en-US" sz="3200" dirty="0" err="1">
                <a:solidFill>
                  <a:schemeClr val="bg1"/>
                </a:solidFill>
                <a:effectLst>
                  <a:outerShdw blurRad="38100" dist="38100" dir="2700000" algn="tl">
                    <a:srgbClr val="FFFFFF"/>
                  </a:outerShdw>
                </a:effectLst>
              </a:rPr>
              <a:t>nó</a:t>
            </a:r>
            <a:r>
              <a:rPr lang="en-US" sz="3200" dirty="0">
                <a:solidFill>
                  <a:schemeClr val="bg1"/>
                </a:solidFill>
                <a:effectLst>
                  <a:outerShdw blurRad="38100" dist="38100" dir="2700000" algn="tl">
                    <a:srgbClr val="FFFFFF"/>
                  </a:outerShdw>
                </a:effectLst>
              </a:rPr>
              <a:t>.</a:t>
            </a:r>
          </a:p>
        </p:txBody>
      </p:sp>
      <p:pic>
        <p:nvPicPr>
          <p:cNvPr id="60426" name="Picture 10" descr="Buombay">
            <a:hlinkClick r:id="" action="ppaction://noaction" highlightClick="1"/>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975" y="5737225"/>
            <a:ext cx="842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AutoShape 11">
            <a:hlinkClick r:id="rId6" action="ppaction://hlinksldjump" highlightClick="1"/>
          </p:cNvPr>
          <p:cNvSpPr>
            <a:spLocks noChangeArrowheads="1"/>
          </p:cNvSpPr>
          <p:nvPr/>
        </p:nvSpPr>
        <p:spPr bwMode="auto">
          <a:xfrm>
            <a:off x="8459788" y="5472113"/>
            <a:ext cx="493712"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60421"/>
                                        </p:tgtEl>
                                        <p:attrNameLst>
                                          <p:attrName>style.visibility</p:attrName>
                                        </p:attrNameLst>
                                      </p:cBhvr>
                                      <p:to>
                                        <p:strVal val="visible"/>
                                      </p:to>
                                    </p:set>
                                    <p:animEffect transition="in" filter="fade">
                                      <p:cBhvr>
                                        <p:cTn id="14" dur="770" decel="100000"/>
                                        <p:tgtEl>
                                          <p:spTgt spid="60421"/>
                                        </p:tgtEl>
                                      </p:cBhvr>
                                    </p:animEffect>
                                    <p:animScale>
                                      <p:cBhvr>
                                        <p:cTn id="15" dur="770" decel="100000"/>
                                        <p:tgtEl>
                                          <p:spTgt spid="60421"/>
                                        </p:tgtEl>
                                      </p:cBhvr>
                                      <p:from x="10000" y="10000"/>
                                      <p:to x="200000" y="450000"/>
                                    </p:animScale>
                                    <p:animScale>
                                      <p:cBhvr>
                                        <p:cTn id="16" dur="1230" accel="100000" fill="hold">
                                          <p:stCondLst>
                                            <p:cond delay="770"/>
                                          </p:stCondLst>
                                        </p:cTn>
                                        <p:tgtEl>
                                          <p:spTgt spid="60421"/>
                                        </p:tgtEl>
                                      </p:cBhvr>
                                      <p:from x="200000" y="450000"/>
                                      <p:to x="100000" y="100000"/>
                                    </p:animScale>
                                    <p:set>
                                      <p:cBhvr>
                                        <p:cTn id="17" dur="770" fill="hold"/>
                                        <p:tgtEl>
                                          <p:spTgt spid="60421"/>
                                        </p:tgtEl>
                                        <p:attrNameLst>
                                          <p:attrName>ppt_x</p:attrName>
                                        </p:attrNameLst>
                                      </p:cBhvr>
                                      <p:to>
                                        <p:strVal val="(0.5)"/>
                                      </p:to>
                                    </p:set>
                                    <p:anim from="(0.5)" to="(#ppt_x)" calcmode="lin" valueType="num">
                                      <p:cBhvr>
                                        <p:cTn id="18" dur="1230" accel="100000" fill="hold">
                                          <p:stCondLst>
                                            <p:cond delay="770"/>
                                          </p:stCondLst>
                                        </p:cTn>
                                        <p:tgtEl>
                                          <p:spTgt spid="60421"/>
                                        </p:tgtEl>
                                        <p:attrNameLst>
                                          <p:attrName>ppt_x</p:attrName>
                                        </p:attrNameLst>
                                      </p:cBhvr>
                                    </p:anim>
                                    <p:set>
                                      <p:cBhvr>
                                        <p:cTn id="19" dur="770" fill="hold"/>
                                        <p:tgtEl>
                                          <p:spTgt spid="60421"/>
                                        </p:tgtEl>
                                        <p:attrNameLst>
                                          <p:attrName>ppt_y</p:attrName>
                                        </p:attrNameLst>
                                      </p:cBhvr>
                                      <p:to>
                                        <p:strVal val="(#ppt_y+0.4)"/>
                                      </p:to>
                                    </p:set>
                                    <p:anim from="(#ppt_y+0.4)" to="(#ppt_y)" calcmode="lin" valueType="num">
                                      <p:cBhvr>
                                        <p:cTn id="20" dur="1230" accel="100000" fill="hold">
                                          <p:stCondLst>
                                            <p:cond delay="770"/>
                                          </p:stCondLst>
                                        </p:cTn>
                                        <p:tgtEl>
                                          <p:spTgt spid="60421"/>
                                        </p:tgtEl>
                                        <p:attrNameLst>
                                          <p:attrName>ppt_y</p:attrName>
                                        </p:attrNameLst>
                                      </p:cBhvr>
                                    </p:anim>
                                  </p:childTnLst>
                                </p:cTn>
                              </p:par>
                              <p:par>
                                <p:cTn id="21" presetID="22" presetClass="emph" presetSubtype="0" repeatCount="indefinite" fill="hold" nodeType="withEffect">
                                  <p:stCondLst>
                                    <p:cond delay="0"/>
                                  </p:stCondLst>
                                  <p:childTnLst>
                                    <p:animClr clrSpc="hsl" dir="cw">
                                      <p:cBhvr override="childStyle">
                                        <p:cTn id="22" dur="3000" fill="hold"/>
                                        <p:tgtEl>
                                          <p:spTgt spid="60421"/>
                                        </p:tgtEl>
                                        <p:attrNameLst>
                                          <p:attrName>style.color</p:attrName>
                                        </p:attrNameLst>
                                      </p:cBhvr>
                                      <p:by>
                                        <p:hsl h="-7200000" s="0" l="0"/>
                                      </p:by>
                                    </p:animClr>
                                    <p:animClr clrSpc="hsl" dir="cw">
                                      <p:cBhvr>
                                        <p:cTn id="23" dur="3000" fill="hold"/>
                                        <p:tgtEl>
                                          <p:spTgt spid="60421"/>
                                        </p:tgtEl>
                                        <p:attrNameLst>
                                          <p:attrName>fillcolor</p:attrName>
                                        </p:attrNameLst>
                                      </p:cBhvr>
                                      <p:by>
                                        <p:hsl h="-7200000" s="0" l="0"/>
                                      </p:by>
                                    </p:animClr>
                                    <p:animClr clrSpc="hsl" dir="cw">
                                      <p:cBhvr>
                                        <p:cTn id="24" dur="3000" fill="hold"/>
                                        <p:tgtEl>
                                          <p:spTgt spid="60421"/>
                                        </p:tgtEl>
                                        <p:attrNameLst>
                                          <p:attrName>stroke.color</p:attrName>
                                        </p:attrNameLst>
                                      </p:cBhvr>
                                      <p:by>
                                        <p:hsl h="-7200000" s="0" l="0"/>
                                      </p:by>
                                    </p:animClr>
                                    <p:set>
                                      <p:cBhvr>
                                        <p:cTn id="25" dur="3000" fill="hold"/>
                                        <p:tgtEl>
                                          <p:spTgt spid="60421"/>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60422">
                                            <p:txEl>
                                              <p:pRg st="0" end="0"/>
                                            </p:txEl>
                                          </p:spTgt>
                                        </p:tgtEl>
                                        <p:attrNameLst>
                                          <p:attrName>style.visibility</p:attrName>
                                        </p:attrNameLst>
                                      </p:cBhvr>
                                      <p:to>
                                        <p:strVal val="visible"/>
                                      </p:to>
                                    </p:set>
                                    <p:anim calcmode="lin" valueType="num">
                                      <p:cBhvr>
                                        <p:cTn id="30" dur="1000" fill="hold"/>
                                        <p:tgtEl>
                                          <p:spTgt spid="60422">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604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042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nodeType="clickEffect">
                                  <p:stCondLst>
                                    <p:cond delay="0"/>
                                  </p:stCondLst>
                                  <p:childTnLst>
                                    <p:set>
                                      <p:cBhvr>
                                        <p:cTn id="36" dur="1" fill="hold">
                                          <p:stCondLst>
                                            <p:cond delay="0"/>
                                          </p:stCondLst>
                                        </p:cTn>
                                        <p:tgtEl>
                                          <p:spTgt spid="60418">
                                            <p:txEl>
                                              <p:pRg st="0" end="0"/>
                                            </p:txEl>
                                          </p:spTgt>
                                        </p:tgtEl>
                                        <p:attrNameLst>
                                          <p:attrName>style.visibility</p:attrName>
                                        </p:attrNameLst>
                                      </p:cBhvr>
                                      <p:to>
                                        <p:strVal val="visible"/>
                                      </p:to>
                                    </p:set>
                                    <p:anim calcmode="lin" valueType="num">
                                      <p:cBhvr>
                                        <p:cTn id="37" dur="500" decel="50000" fill="hold">
                                          <p:stCondLst>
                                            <p:cond delay="0"/>
                                          </p:stCondLst>
                                        </p:cTn>
                                        <p:tgtEl>
                                          <p:spTgt spid="60418">
                                            <p:txEl>
                                              <p:pRg st="0" end="0"/>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0418">
                                            <p:txEl>
                                              <p:pRg st="0" end="0"/>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0418">
                                            <p:txEl>
                                              <p:pRg st="0" end="0"/>
                                            </p:txEl>
                                          </p:spTgt>
                                        </p:tgtEl>
                                        <p:attrNameLst>
                                          <p:attrName>ppt_w</p:attrName>
                                        </p:attrNameLst>
                                      </p:cBhvr>
                                      <p:tavLst>
                                        <p:tav tm="0">
                                          <p:val>
                                            <p:strVal val="#ppt_w*.05"/>
                                          </p:val>
                                        </p:tav>
                                        <p:tav tm="100000">
                                          <p:val>
                                            <p:strVal val="#ppt_w"/>
                                          </p:val>
                                        </p:tav>
                                      </p:tavLst>
                                    </p:anim>
                                    <p:anim calcmode="lin" valueType="num">
                                      <p:cBhvr>
                                        <p:cTn id="40" dur="1000" fill="hold"/>
                                        <p:tgtEl>
                                          <p:spTgt spid="60418">
                                            <p:txEl>
                                              <p:pRg st="0" end="0"/>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0418">
                                            <p:txEl>
                                              <p:pRg st="0" end="0"/>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0418">
                                            <p:txEl>
                                              <p:pRg st="0" end="0"/>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0418">
                                            <p:txEl>
                                              <p:pRg st="0" end="0"/>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0418">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nodeType="clickEffect">
                                  <p:stCondLst>
                                    <p:cond delay="0"/>
                                  </p:stCondLst>
                                  <p:childTnLst>
                                    <p:set>
                                      <p:cBhvr>
                                        <p:cTn id="48" dur="1" fill="hold">
                                          <p:stCondLst>
                                            <p:cond delay="0"/>
                                          </p:stCondLst>
                                        </p:cTn>
                                        <p:tgtEl>
                                          <p:spTgt spid="60418">
                                            <p:txEl>
                                              <p:pRg st="1" end="1"/>
                                            </p:txEl>
                                          </p:spTgt>
                                        </p:tgtEl>
                                        <p:attrNameLst>
                                          <p:attrName>style.visibility</p:attrName>
                                        </p:attrNameLst>
                                      </p:cBhvr>
                                      <p:to>
                                        <p:strVal val="visible"/>
                                      </p:to>
                                    </p:set>
                                    <p:anim calcmode="lin" valueType="num">
                                      <p:cBhvr>
                                        <p:cTn id="49" dur="500" decel="50000" fill="hold">
                                          <p:stCondLst>
                                            <p:cond delay="0"/>
                                          </p:stCondLst>
                                        </p:cTn>
                                        <p:tgtEl>
                                          <p:spTgt spid="60418">
                                            <p:txEl>
                                              <p:pRg st="1" end="1"/>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0418">
                                            <p:txEl>
                                              <p:pRg st="1" end="1"/>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0418">
                                            <p:txEl>
                                              <p:pRg st="1" end="1"/>
                                            </p:txEl>
                                          </p:spTgt>
                                        </p:tgtEl>
                                        <p:attrNameLst>
                                          <p:attrName>ppt_w</p:attrName>
                                        </p:attrNameLst>
                                      </p:cBhvr>
                                      <p:tavLst>
                                        <p:tav tm="0">
                                          <p:val>
                                            <p:strVal val="#ppt_w*.05"/>
                                          </p:val>
                                        </p:tav>
                                        <p:tav tm="100000">
                                          <p:val>
                                            <p:strVal val="#ppt_w"/>
                                          </p:val>
                                        </p:tav>
                                      </p:tavLst>
                                    </p:anim>
                                    <p:anim calcmode="lin" valueType="num">
                                      <p:cBhvr>
                                        <p:cTn id="52" dur="1000" fill="hold"/>
                                        <p:tgtEl>
                                          <p:spTgt spid="60418">
                                            <p:txEl>
                                              <p:pRg st="1" end="1"/>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0418">
                                            <p:txEl>
                                              <p:pRg st="1" end="1"/>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0418">
                                            <p:txEl>
                                              <p:pRg st="1" end="1"/>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0418">
                                            <p:txEl>
                                              <p:pRg st="1" end="1"/>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0418">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ntr" presetSubtype="0" fill="hold" nodeType="clickEffect">
                                  <p:stCondLst>
                                    <p:cond delay="0"/>
                                  </p:stCondLst>
                                  <p:childTnLst>
                                    <p:set>
                                      <p:cBhvr>
                                        <p:cTn id="60" dur="1" fill="hold">
                                          <p:stCondLst>
                                            <p:cond delay="0"/>
                                          </p:stCondLst>
                                        </p:cTn>
                                        <p:tgtEl>
                                          <p:spTgt spid="60418">
                                            <p:txEl>
                                              <p:pRg st="2" end="2"/>
                                            </p:txEl>
                                          </p:spTgt>
                                        </p:tgtEl>
                                        <p:attrNameLst>
                                          <p:attrName>style.visibility</p:attrName>
                                        </p:attrNameLst>
                                      </p:cBhvr>
                                      <p:to>
                                        <p:strVal val="visible"/>
                                      </p:to>
                                    </p:set>
                                    <p:anim calcmode="lin" valueType="num">
                                      <p:cBhvr>
                                        <p:cTn id="61" dur="500" decel="50000" fill="hold">
                                          <p:stCondLst>
                                            <p:cond delay="0"/>
                                          </p:stCondLst>
                                        </p:cTn>
                                        <p:tgtEl>
                                          <p:spTgt spid="60418">
                                            <p:txEl>
                                              <p:pRg st="2" end="2"/>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60418">
                                            <p:txEl>
                                              <p:pRg st="2" end="2"/>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60418">
                                            <p:txEl>
                                              <p:pRg st="2" end="2"/>
                                            </p:txEl>
                                          </p:spTgt>
                                        </p:tgtEl>
                                        <p:attrNameLst>
                                          <p:attrName>ppt_w</p:attrName>
                                        </p:attrNameLst>
                                      </p:cBhvr>
                                      <p:tavLst>
                                        <p:tav tm="0">
                                          <p:val>
                                            <p:strVal val="#ppt_w*.05"/>
                                          </p:val>
                                        </p:tav>
                                        <p:tav tm="100000">
                                          <p:val>
                                            <p:strVal val="#ppt_w"/>
                                          </p:val>
                                        </p:tav>
                                      </p:tavLst>
                                    </p:anim>
                                    <p:anim calcmode="lin" valueType="num">
                                      <p:cBhvr>
                                        <p:cTn id="64" dur="1000" fill="hold"/>
                                        <p:tgtEl>
                                          <p:spTgt spid="60418">
                                            <p:txEl>
                                              <p:pRg st="2" end="2"/>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60418">
                                            <p:txEl>
                                              <p:pRg st="2" end="2"/>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60418">
                                            <p:txEl>
                                              <p:pRg st="2" end="2"/>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60418">
                                            <p:txEl>
                                              <p:pRg st="2" end="2"/>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60418">
                                            <p:txEl>
                                              <p:pRg st="2" end="2"/>
                                            </p:txEl>
                                          </p:spTgt>
                                        </p:tgtEl>
                                      </p:cBhvr>
                                    </p:animEffect>
                                  </p:childTnLst>
                                </p:cTn>
                              </p:par>
                            </p:childTnLst>
                          </p:cTn>
                        </p:par>
                        <p:par>
                          <p:cTn id="69" fill="hold" nodeType="afterGroup">
                            <p:stCondLst>
                              <p:cond delay="1000"/>
                            </p:stCondLst>
                            <p:childTnLst>
                              <p:par>
                                <p:cTn id="70" presetID="1" presetClass="mediacall" presetSubtype="0" fill="hold" nodeType="afterEffect">
                                  <p:stCondLst>
                                    <p:cond delay="0"/>
                                  </p:stCondLst>
                                  <p:childTnLst>
                                    <p:cmd type="call" cmd="playFrom(0.0)">
                                      <p:cBhvr>
                                        <p:cTn id="71" dur="4745" fill="hold"/>
                                        <p:tgtEl>
                                          <p:spTgt spid="60420"/>
                                        </p:tgtEl>
                                      </p:cBhvr>
                                    </p:cmd>
                                  </p:childTnLst>
                                </p:cTn>
                              </p:par>
                            </p:childTnLst>
                          </p:cTn>
                        </p:par>
                        <p:par>
                          <p:cTn id="72" fill="hold" nodeType="afterGroup">
                            <p:stCondLst>
                              <p:cond delay="5745"/>
                            </p:stCondLst>
                            <p:childTnLst>
                              <p:par>
                                <p:cTn id="73" presetID="55" presetClass="entr" presetSubtype="0" fill="hold" nodeType="afterEffect">
                                  <p:stCondLst>
                                    <p:cond delay="0"/>
                                  </p:stCondLst>
                                  <p:childTnLst>
                                    <p:set>
                                      <p:cBhvr>
                                        <p:cTn id="74" dur="1" fill="hold">
                                          <p:stCondLst>
                                            <p:cond delay="0"/>
                                          </p:stCondLst>
                                        </p:cTn>
                                        <p:tgtEl>
                                          <p:spTgt spid="60426"/>
                                        </p:tgtEl>
                                        <p:attrNameLst>
                                          <p:attrName>style.visibility</p:attrName>
                                        </p:attrNameLst>
                                      </p:cBhvr>
                                      <p:to>
                                        <p:strVal val="visible"/>
                                      </p:to>
                                    </p:set>
                                    <p:anim calcmode="lin" valueType="num">
                                      <p:cBhvr>
                                        <p:cTn id="75" dur="1000" fill="hold"/>
                                        <p:tgtEl>
                                          <p:spTgt spid="60426"/>
                                        </p:tgtEl>
                                        <p:attrNameLst>
                                          <p:attrName>ppt_w</p:attrName>
                                        </p:attrNameLst>
                                      </p:cBhvr>
                                      <p:tavLst>
                                        <p:tav tm="0">
                                          <p:val>
                                            <p:strVal val="#ppt_w*0.70"/>
                                          </p:val>
                                        </p:tav>
                                        <p:tav tm="100000">
                                          <p:val>
                                            <p:strVal val="#ppt_w"/>
                                          </p:val>
                                        </p:tav>
                                      </p:tavLst>
                                    </p:anim>
                                    <p:anim calcmode="lin" valueType="num">
                                      <p:cBhvr>
                                        <p:cTn id="76" dur="1000" fill="hold"/>
                                        <p:tgtEl>
                                          <p:spTgt spid="60426"/>
                                        </p:tgtEl>
                                        <p:attrNameLst>
                                          <p:attrName>ppt_h</p:attrName>
                                        </p:attrNameLst>
                                      </p:cBhvr>
                                      <p:tavLst>
                                        <p:tav tm="0">
                                          <p:val>
                                            <p:strVal val="#ppt_h"/>
                                          </p:val>
                                        </p:tav>
                                        <p:tav tm="100000">
                                          <p:val>
                                            <p:strVal val="#ppt_h"/>
                                          </p:val>
                                        </p:tav>
                                      </p:tavLst>
                                    </p:anim>
                                    <p:animEffect transition="in" filter="fade">
                                      <p:cBhvr>
                                        <p:cTn id="77" dur="10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0">
                  <p:stCondLst>
                    <p:cond delay="indefinite"/>
                  </p:stCondLst>
                  <p:endCondLst>
                    <p:cond evt="onNext" delay="0">
                      <p:tgtEl>
                        <p:sldTgt/>
                      </p:tgtEl>
                    </p:cond>
                    <p:cond evt="onPrev" delay="0">
                      <p:tgtEl>
                        <p:sldTgt/>
                      </p:tgtEl>
                    </p:cond>
                    <p:cond evt="onStopAudio" delay="0">
                      <p:tgtEl>
                        <p:sldTgt/>
                      </p:tgtEl>
                    </p:cond>
                  </p:endCondLst>
                </p:cTn>
                <p:tgtEl>
                  <p:spTgt spid="6042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FLOWER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17488"/>
            <a:ext cx="16764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a:hlinkClick r:id="" action="ppaction://media"/>
          </p:cNvPr>
          <p:cNvPicPr>
            <a:picLocks noRot="1" noChangeAspect="1" noChangeArrowheads="1"/>
          </p:cNvPicPr>
          <p:nvPr>
            <a:wavAudioFile r:embed="rId1" name="j0214098.wav"/>
          </p:nvPr>
        </p:nvPicPr>
        <p:blipFill>
          <a:blip r:embed="rId4">
            <a:extLst>
              <a:ext uri="{28A0092B-C50C-407E-A947-70E740481C1C}">
                <a14:useLocalDpi xmlns:a14="http://schemas.microsoft.com/office/drawing/2010/main" val="0"/>
              </a:ext>
            </a:extLst>
          </a:blip>
          <a:srcRect/>
          <a:stretch>
            <a:fillRect/>
          </a:stretch>
        </p:blipFill>
        <p:spPr bwMode="auto">
          <a:xfrm>
            <a:off x="0" y="0"/>
            <a:ext cx="969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6"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6400" y="5868988"/>
            <a:ext cx="842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Text Box 8"/>
          <p:cNvSpPr txBox="1">
            <a:spLocks noChangeArrowheads="1"/>
          </p:cNvSpPr>
          <p:nvPr/>
        </p:nvSpPr>
        <p:spPr bwMode="auto">
          <a:xfrm>
            <a:off x="288925" y="1304925"/>
            <a:ext cx="8855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chemeClr val="bg1"/>
                </a:solidFill>
              </a:rPr>
              <a:t>Nếu em là người làm nhân chứng ở tòa trong một sự việc nào đó, em có nói giảm nói tránh không? Vì sao?</a:t>
            </a:r>
          </a:p>
        </p:txBody>
      </p:sp>
      <p:sp>
        <p:nvSpPr>
          <p:cNvPr id="83977" name="WordArt 9"/>
          <p:cNvSpPr>
            <a:spLocks noChangeArrowheads="1" noChangeShapeType="1" noTextEdit="1"/>
          </p:cNvSpPr>
          <p:nvPr/>
        </p:nvSpPr>
        <p:spPr bwMode="auto">
          <a:xfrm>
            <a:off x="1958975" y="0"/>
            <a:ext cx="4703763" cy="914400"/>
          </a:xfrm>
          <a:prstGeom prst="rect">
            <a:avLst/>
          </a:prstGeom>
        </p:spPr>
        <p:txBody>
          <a:bodyPr wrap="none" fromWordArt="1">
            <a:prstTxWarp prst="textPlain">
              <a:avLst>
                <a:gd name="adj" fmla="val 50000"/>
              </a:avLst>
            </a:prstTxWarp>
          </a:bodyPr>
          <a:lstStyle/>
          <a:p>
            <a:pPr algn="ctr"/>
            <a:r>
              <a:rPr lang="en-US" sz="3600" kern="10">
                <a:ln w="19050">
                  <a:solidFill>
                    <a:srgbClr val="003300"/>
                  </a:solidFill>
                  <a:round/>
                  <a:headEnd/>
                  <a:tailEnd/>
                </a:ln>
                <a:solidFill>
                  <a:srgbClr val="00FF00">
                    <a:alpha val="50195"/>
                  </a:srgbClr>
                </a:solidFill>
                <a:effectLst>
                  <a:outerShdw dist="45791" dir="2021404" algn="ctr" rotWithShape="0">
                    <a:srgbClr val="9999FF"/>
                  </a:outerShdw>
                </a:effectLst>
                <a:cs typeface="Times New Roman" panose="02020603050405020304" pitchFamily="18" charset="0"/>
              </a:rPr>
              <a:t>CÂU HỎI</a:t>
            </a:r>
          </a:p>
        </p:txBody>
      </p:sp>
      <p:sp>
        <p:nvSpPr>
          <p:cNvPr id="83979" name="Text Box 11"/>
          <p:cNvSpPr txBox="1">
            <a:spLocks noChangeArrowheads="1"/>
          </p:cNvSpPr>
          <p:nvPr/>
        </p:nvSpPr>
        <p:spPr bwMode="auto">
          <a:xfrm>
            <a:off x="827088" y="2814638"/>
            <a:ext cx="74041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a:solidFill>
                  <a:schemeClr val="bg1"/>
                </a:solidFill>
              </a:rPr>
              <a:t>     </a:t>
            </a:r>
            <a:r>
              <a:rPr lang="en-US" altLang="en-US" sz="2800">
                <a:solidFill>
                  <a:srgbClr val="FF0066"/>
                </a:solidFill>
              </a:rPr>
              <a:t>ĐÁP ÁN:</a:t>
            </a:r>
          </a:p>
          <a:p>
            <a:pPr eaLnBrk="1" hangingPunct="1">
              <a:spcBef>
                <a:spcPct val="50000"/>
              </a:spcBef>
            </a:pPr>
            <a:r>
              <a:rPr lang="en-US" altLang="en-US" sz="2800">
                <a:solidFill>
                  <a:schemeClr val="bg1"/>
                </a:solidFill>
              </a:rPr>
              <a:t>       - Không nói giảm nói tránh</a:t>
            </a:r>
          </a:p>
          <a:p>
            <a:pPr eaLnBrk="1" hangingPunct="1">
              <a:spcBef>
                <a:spcPct val="50000"/>
              </a:spcBef>
            </a:pPr>
            <a:r>
              <a:rPr lang="en-US" altLang="en-US" sz="2800">
                <a:solidFill>
                  <a:schemeClr val="bg1"/>
                </a:solidFill>
              </a:rPr>
              <a:t>       - Vì nói như vậy không đúng với sự thật làm ảnh hưởng đến việc xét xử của sự việc đó.</a:t>
            </a:r>
          </a:p>
        </p:txBody>
      </p:sp>
      <p:sp>
        <p:nvSpPr>
          <p:cNvPr id="22536" name="AutoShape 12">
            <a:hlinkClick r:id="rId6" action="ppaction://hlinksldjump" highlightClick="1"/>
          </p:cNvPr>
          <p:cNvSpPr>
            <a:spLocks noChangeArrowheads="1"/>
          </p:cNvSpPr>
          <p:nvPr/>
        </p:nvSpPr>
        <p:spPr bwMode="auto">
          <a:xfrm>
            <a:off x="8459788" y="5472113"/>
            <a:ext cx="493712" cy="620712"/>
          </a:xfrm>
          <a:prstGeom prst="leftArrow">
            <a:avLst>
              <a:gd name="adj1" fmla="val 50000"/>
              <a:gd name="adj2" fmla="val 25000"/>
            </a:avLst>
          </a:prstGeom>
          <a:solidFill>
            <a:srgbClr val="FFFF99"/>
          </a:solidFill>
          <a:ln w="9525">
            <a:solidFill>
              <a:srgbClr val="CC0066"/>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400" b="1"/>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83974"/>
                                        </p:tgtEl>
                                        <p:attrNameLst>
                                          <p:attrName>style.visibility</p:attrName>
                                        </p:attrNameLst>
                                      </p:cBhvr>
                                      <p:to>
                                        <p:strVal val="visible"/>
                                      </p:to>
                                    </p:set>
                                    <p:anim calcmode="lin" valueType="num">
                                      <p:cBhvr>
                                        <p:cTn id="13" dur="1000" fill="hold"/>
                                        <p:tgtEl>
                                          <p:spTgt spid="83974"/>
                                        </p:tgtEl>
                                        <p:attrNameLst>
                                          <p:attrName>ppt_w</p:attrName>
                                        </p:attrNameLst>
                                      </p:cBhvr>
                                      <p:tavLst>
                                        <p:tav tm="0">
                                          <p:val>
                                            <p:strVal val="#ppt_w*0.70"/>
                                          </p:val>
                                        </p:tav>
                                        <p:tav tm="100000">
                                          <p:val>
                                            <p:strVal val="#ppt_w"/>
                                          </p:val>
                                        </p:tav>
                                      </p:tavLst>
                                    </p:anim>
                                    <p:anim calcmode="lin" valueType="num">
                                      <p:cBhvr>
                                        <p:cTn id="14" dur="1000" fill="hold"/>
                                        <p:tgtEl>
                                          <p:spTgt spid="83974"/>
                                        </p:tgtEl>
                                        <p:attrNameLst>
                                          <p:attrName>ppt_h</p:attrName>
                                        </p:attrNameLst>
                                      </p:cBhvr>
                                      <p:tavLst>
                                        <p:tav tm="0">
                                          <p:val>
                                            <p:strVal val="#ppt_h"/>
                                          </p:val>
                                        </p:tav>
                                        <p:tav tm="100000">
                                          <p:val>
                                            <p:strVal val="#ppt_h"/>
                                          </p:val>
                                        </p:tav>
                                      </p:tavLst>
                                    </p:anim>
                                    <p:animEffect transition="in" filter="fade">
                                      <p:cBhvr>
                                        <p:cTn id="15" dur="1000"/>
                                        <p:tgtEl>
                                          <p:spTgt spid="83974"/>
                                        </p:tgtEl>
                                      </p:cBhvr>
                                    </p:animEffect>
                                  </p:childTnLst>
                                </p:cTn>
                              </p:par>
                            </p:childTnLst>
                          </p:cTn>
                        </p:par>
                        <p:par>
                          <p:cTn id="16" fill="hold" nodeType="afterGroup">
                            <p:stCondLst>
                              <p:cond delay="2000"/>
                            </p:stCondLst>
                            <p:childTnLst>
                              <p:par>
                                <p:cTn id="17" presetID="1" presetClass="mediacall" presetSubtype="0" fill="hold" nodeType="afterEffect">
                                  <p:stCondLst>
                                    <p:cond delay="0"/>
                                  </p:stCondLst>
                                  <p:childTnLst>
                                    <p:cmd type="call" cmd="playFrom(0.0)">
                                      <p:cBhvr>
                                        <p:cTn id="18" dur="4745" fill="hold"/>
                                        <p:tgtEl>
                                          <p:spTgt spid="83973"/>
                                        </p:tgtEl>
                                      </p:cBhvr>
                                    </p:cmd>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83977"/>
                                        </p:tgtEl>
                                        <p:attrNameLst>
                                          <p:attrName>style.visibility</p:attrName>
                                        </p:attrNameLst>
                                      </p:cBhvr>
                                      <p:to>
                                        <p:strVal val="visible"/>
                                      </p:to>
                                    </p:set>
                                    <p:animEffect transition="in" filter="fade">
                                      <p:cBhvr>
                                        <p:cTn id="23" dur="770" decel="100000"/>
                                        <p:tgtEl>
                                          <p:spTgt spid="83977"/>
                                        </p:tgtEl>
                                      </p:cBhvr>
                                    </p:animEffect>
                                    <p:animScale>
                                      <p:cBhvr>
                                        <p:cTn id="24" dur="770" decel="100000"/>
                                        <p:tgtEl>
                                          <p:spTgt spid="83977"/>
                                        </p:tgtEl>
                                      </p:cBhvr>
                                      <p:from x="10000" y="10000"/>
                                      <p:to x="200000" y="450000"/>
                                    </p:animScale>
                                    <p:animScale>
                                      <p:cBhvr>
                                        <p:cTn id="25" dur="1230" accel="100000" fill="hold">
                                          <p:stCondLst>
                                            <p:cond delay="770"/>
                                          </p:stCondLst>
                                        </p:cTn>
                                        <p:tgtEl>
                                          <p:spTgt spid="83977"/>
                                        </p:tgtEl>
                                      </p:cBhvr>
                                      <p:from x="200000" y="450000"/>
                                      <p:to x="100000" y="100000"/>
                                    </p:animScale>
                                    <p:set>
                                      <p:cBhvr>
                                        <p:cTn id="26" dur="770" fill="hold"/>
                                        <p:tgtEl>
                                          <p:spTgt spid="83977"/>
                                        </p:tgtEl>
                                        <p:attrNameLst>
                                          <p:attrName>ppt_x</p:attrName>
                                        </p:attrNameLst>
                                      </p:cBhvr>
                                      <p:to>
                                        <p:strVal val="(0.5)"/>
                                      </p:to>
                                    </p:set>
                                    <p:anim from="(0.5)" to="(#ppt_x)" calcmode="lin" valueType="num">
                                      <p:cBhvr>
                                        <p:cTn id="27" dur="1230" accel="100000" fill="hold">
                                          <p:stCondLst>
                                            <p:cond delay="770"/>
                                          </p:stCondLst>
                                        </p:cTn>
                                        <p:tgtEl>
                                          <p:spTgt spid="83977"/>
                                        </p:tgtEl>
                                        <p:attrNameLst>
                                          <p:attrName>ppt_x</p:attrName>
                                        </p:attrNameLst>
                                      </p:cBhvr>
                                    </p:anim>
                                    <p:set>
                                      <p:cBhvr>
                                        <p:cTn id="28" dur="770" fill="hold"/>
                                        <p:tgtEl>
                                          <p:spTgt spid="83977"/>
                                        </p:tgtEl>
                                        <p:attrNameLst>
                                          <p:attrName>ppt_y</p:attrName>
                                        </p:attrNameLst>
                                      </p:cBhvr>
                                      <p:to>
                                        <p:strVal val="(#ppt_y+0.4)"/>
                                      </p:to>
                                    </p:set>
                                    <p:anim from="(#ppt_y+0.4)" to="(#ppt_y)" calcmode="lin" valueType="num">
                                      <p:cBhvr>
                                        <p:cTn id="29" dur="1230" accel="100000" fill="hold">
                                          <p:stCondLst>
                                            <p:cond delay="770"/>
                                          </p:stCondLst>
                                        </p:cTn>
                                        <p:tgtEl>
                                          <p:spTgt spid="83977"/>
                                        </p:tgtEl>
                                        <p:attrNameLst>
                                          <p:attrName>ppt_y</p:attrName>
                                        </p:attrNameLst>
                                      </p:cBhvr>
                                    </p:anim>
                                  </p:childTnLst>
                                </p:cTn>
                              </p:par>
                              <p:par>
                                <p:cTn id="30" presetID="22" presetClass="emph" presetSubtype="0" repeatCount="indefinite" fill="hold" nodeType="withEffect">
                                  <p:stCondLst>
                                    <p:cond delay="0"/>
                                  </p:stCondLst>
                                  <p:childTnLst>
                                    <p:animClr clrSpc="hsl" dir="cw">
                                      <p:cBhvr override="childStyle">
                                        <p:cTn id="31" dur="3000" fill="hold"/>
                                        <p:tgtEl>
                                          <p:spTgt spid="83977"/>
                                        </p:tgtEl>
                                        <p:attrNameLst>
                                          <p:attrName>style.color</p:attrName>
                                        </p:attrNameLst>
                                      </p:cBhvr>
                                      <p:by>
                                        <p:hsl h="-7200000" s="0" l="0"/>
                                      </p:by>
                                    </p:animClr>
                                    <p:animClr clrSpc="hsl" dir="cw">
                                      <p:cBhvr>
                                        <p:cTn id="32" dur="3000" fill="hold"/>
                                        <p:tgtEl>
                                          <p:spTgt spid="83977"/>
                                        </p:tgtEl>
                                        <p:attrNameLst>
                                          <p:attrName>fillcolor</p:attrName>
                                        </p:attrNameLst>
                                      </p:cBhvr>
                                      <p:by>
                                        <p:hsl h="-7200000" s="0" l="0"/>
                                      </p:by>
                                    </p:animClr>
                                    <p:animClr clrSpc="hsl" dir="cw">
                                      <p:cBhvr>
                                        <p:cTn id="33" dur="3000" fill="hold"/>
                                        <p:tgtEl>
                                          <p:spTgt spid="83977"/>
                                        </p:tgtEl>
                                        <p:attrNameLst>
                                          <p:attrName>stroke.color</p:attrName>
                                        </p:attrNameLst>
                                      </p:cBhvr>
                                      <p:by>
                                        <p:hsl h="-7200000" s="0" l="0"/>
                                      </p:by>
                                    </p:animClr>
                                    <p:set>
                                      <p:cBhvr>
                                        <p:cTn id="34" dur="3000" fill="hold"/>
                                        <p:tgtEl>
                                          <p:spTgt spid="83977"/>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83976"/>
                                        </p:tgtEl>
                                        <p:attrNameLst>
                                          <p:attrName>style.visibility</p:attrName>
                                        </p:attrNameLst>
                                      </p:cBhvr>
                                      <p:to>
                                        <p:strVal val="visible"/>
                                      </p:to>
                                    </p:set>
                                    <p:anim calcmode="lin" valueType="num">
                                      <p:cBhvr>
                                        <p:cTn id="39" dur="500" fill="hold"/>
                                        <p:tgtEl>
                                          <p:spTgt spid="83976"/>
                                        </p:tgtEl>
                                        <p:attrNameLst>
                                          <p:attrName>ppt_w</p:attrName>
                                        </p:attrNameLst>
                                      </p:cBhvr>
                                      <p:tavLst>
                                        <p:tav tm="0">
                                          <p:val>
                                            <p:fltVal val="0"/>
                                          </p:val>
                                        </p:tav>
                                        <p:tav tm="100000">
                                          <p:val>
                                            <p:strVal val="#ppt_w"/>
                                          </p:val>
                                        </p:tav>
                                      </p:tavLst>
                                    </p:anim>
                                    <p:anim calcmode="lin" valueType="num">
                                      <p:cBhvr>
                                        <p:cTn id="40" dur="500" fill="hold"/>
                                        <p:tgtEl>
                                          <p:spTgt spid="83976"/>
                                        </p:tgtEl>
                                        <p:attrNameLst>
                                          <p:attrName>ppt_h</p:attrName>
                                        </p:attrNameLst>
                                      </p:cBhvr>
                                      <p:tavLst>
                                        <p:tav tm="0">
                                          <p:val>
                                            <p:fltVal val="0"/>
                                          </p:val>
                                        </p:tav>
                                        <p:tav tm="100000">
                                          <p:val>
                                            <p:strVal val="#ppt_h"/>
                                          </p:val>
                                        </p:tav>
                                      </p:tavLst>
                                    </p:anim>
                                    <p:animEffect transition="in" filter="fade">
                                      <p:cBhvr>
                                        <p:cTn id="41" dur="500"/>
                                        <p:tgtEl>
                                          <p:spTgt spid="839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83979"/>
                                        </p:tgtEl>
                                        <p:attrNameLst>
                                          <p:attrName>style.visibility</p:attrName>
                                        </p:attrNameLst>
                                      </p:cBhvr>
                                      <p:to>
                                        <p:strVal val="visible"/>
                                      </p:to>
                                    </p:set>
                                    <p:animEffect transition="in" filter="slide(fromBottom)">
                                      <p:cBhvr>
                                        <p:cTn id="46" dur="5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83973"/>
                </p:tgtEl>
              </p:cMediaNode>
            </p:audio>
          </p:childTnLst>
        </p:cTn>
      </p:par>
    </p:tnLst>
    <p:bldLst>
      <p:bldP spid="83976" grpId="0"/>
      <p:bldP spid="839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0"/>
            <a:ext cx="5500688" cy="1176338"/>
          </a:xfrm>
          <a:prstGeom prst="flowChartAlternateProcess">
            <a:avLst/>
          </a:prstGeom>
          <a:solidFill>
            <a:schemeClr val="bg1"/>
          </a:solidFill>
          <a:ln w="444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FF00"/>
                </a:solidFill>
                <a:latin typeface="Times New Roman" pitchFamily="18" charset="0"/>
                <a:cs typeface="Times New Roman" pitchFamily="18" charset="0"/>
              </a:rPr>
              <a:t>BÀI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TẬP</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BỔ</a:t>
            </a:r>
            <a:r>
              <a:rPr lang="en-US" sz="3600" b="1" dirty="0">
                <a:solidFill>
                  <a:srgbClr val="FFFF00"/>
                </a:solidFill>
                <a:latin typeface="Times New Roman" pitchFamily="18" charset="0"/>
                <a:cs typeface="Times New Roman" pitchFamily="18" charset="0"/>
              </a:rPr>
              <a:t> SUNG</a:t>
            </a:r>
            <a:endParaRPr lang="vi-VN" sz="3600" b="1" dirty="0">
              <a:solidFill>
                <a:srgbClr val="FFFF00"/>
              </a:solidFill>
              <a:latin typeface="Times New Roman" pitchFamily="18" charset="0"/>
              <a:cs typeface="Times New Roman" pitchFamily="18" charset="0"/>
            </a:endParaRPr>
          </a:p>
        </p:txBody>
      </p:sp>
      <p:sp>
        <p:nvSpPr>
          <p:cNvPr id="23555" name="Text Box 7"/>
          <p:cNvSpPr txBox="1">
            <a:spLocks noChangeArrowheads="1"/>
          </p:cNvSpPr>
          <p:nvPr/>
        </p:nvSpPr>
        <p:spPr bwMode="auto">
          <a:xfrm>
            <a:off x="228600" y="1524000"/>
            <a:ext cx="8726488"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b="1">
                <a:solidFill>
                  <a:srgbClr val="FF0000"/>
                </a:solidFill>
              </a:rPr>
              <a:t>1.</a:t>
            </a:r>
            <a:r>
              <a:rPr lang="en-US" altLang="en-US" b="1">
                <a:solidFill>
                  <a:srgbClr val="FF0000"/>
                </a:solidFill>
              </a:rPr>
              <a:t> </a:t>
            </a:r>
            <a:r>
              <a:rPr lang="en-US" altLang="en-US" sz="3600" b="1">
                <a:solidFill>
                  <a:srgbClr val="000099"/>
                </a:solidFill>
              </a:rPr>
              <a:t>Hãy </a:t>
            </a:r>
            <a:r>
              <a:rPr lang="en-US" altLang="en-US" sz="3600" b="1">
                <a:solidFill>
                  <a:srgbClr val="FF0000"/>
                </a:solidFill>
              </a:rPr>
              <a:t>quan sát </a:t>
            </a:r>
            <a:r>
              <a:rPr lang="en-US" altLang="en-US" sz="3600" b="1">
                <a:solidFill>
                  <a:srgbClr val="000099"/>
                </a:solidFill>
              </a:rPr>
              <a:t>tranh minh hoạ tình huống trên màn hình, sau </a:t>
            </a:r>
            <a:r>
              <a:rPr lang="vi-VN" altLang="en-US" sz="3600" b="1">
                <a:solidFill>
                  <a:srgbClr val="000099"/>
                </a:solidFill>
              </a:rPr>
              <a:t>đó</a:t>
            </a:r>
            <a:r>
              <a:rPr lang="en-US" altLang="en-US" sz="3600" b="1">
                <a:solidFill>
                  <a:srgbClr val="000099"/>
                </a:solidFill>
              </a:rPr>
              <a:t>:</a:t>
            </a:r>
          </a:p>
          <a:p>
            <a:pPr algn="just">
              <a:spcBef>
                <a:spcPct val="50000"/>
              </a:spcBef>
            </a:pPr>
            <a:r>
              <a:rPr lang="en-US" altLang="en-US" sz="3600" b="1">
                <a:solidFill>
                  <a:srgbClr val="000099"/>
                </a:solidFill>
              </a:rPr>
              <a:t> - Dùng phép nói giảm nói tránh để </a:t>
            </a:r>
            <a:r>
              <a:rPr lang="en-US" altLang="en-US" sz="3600" b="1">
                <a:solidFill>
                  <a:srgbClr val="800000"/>
                </a:solidFill>
              </a:rPr>
              <a:t>diễn đạt lại </a:t>
            </a:r>
            <a:r>
              <a:rPr lang="en-US" altLang="en-US" sz="3600" b="1">
                <a:solidFill>
                  <a:srgbClr val="000099"/>
                </a:solidFill>
              </a:rPr>
              <a:t>các câu trong mỗi tình huống </a:t>
            </a:r>
          </a:p>
          <a:p>
            <a:pPr algn="just">
              <a:spcBef>
                <a:spcPct val="50000"/>
              </a:spcBef>
              <a:buFontTx/>
              <a:buChar char="-"/>
            </a:pPr>
            <a:r>
              <a:rPr lang="en-US" altLang="en-US" sz="3600" b="1">
                <a:solidFill>
                  <a:srgbClr val="000099"/>
                </a:solidFill>
              </a:rPr>
              <a:t> Cho biết ở mỗi tình huống đó, em đã </a:t>
            </a:r>
          </a:p>
          <a:p>
            <a:pPr algn="just">
              <a:spcBef>
                <a:spcPct val="50000"/>
              </a:spcBef>
            </a:pPr>
            <a:r>
              <a:rPr lang="en-US" altLang="en-US" sz="3600" b="1">
                <a:solidFill>
                  <a:srgbClr val="FF0000"/>
                </a:solidFill>
              </a:rPr>
              <a:t>sử dụng cách nói giảm nói tránh nào</a:t>
            </a:r>
            <a:r>
              <a:rPr lang="en-US" altLang="en-US" sz="3600" b="1">
                <a:solidFill>
                  <a:srgbClr val="000099"/>
                </a:solidFill>
              </a:rPr>
              <a:t>?</a:t>
            </a:r>
          </a:p>
        </p:txBody>
      </p:sp>
      <p:sp>
        <p:nvSpPr>
          <p:cNvPr id="81929" name="Text Box 9"/>
          <p:cNvSpPr txBox="1">
            <a:spLocks noChangeArrowheads="1"/>
          </p:cNvSpPr>
          <p:nvPr/>
        </p:nvSpPr>
        <p:spPr bwMode="auto">
          <a:xfrm>
            <a:off x="1524000" y="0"/>
            <a:ext cx="7038975" cy="1631950"/>
          </a:xfrm>
          <a:prstGeom prst="rect">
            <a:avLst/>
          </a:prstGeom>
          <a:noFill/>
          <a:ln w="44450">
            <a:noFill/>
            <a:miter lim="800000"/>
            <a:headEnd/>
            <a:tailEnd/>
          </a:ln>
          <a:effectLst>
            <a:outerShdw dist="35921" dir="2700000" algn="ctr" rotWithShape="0">
              <a:srgbClr val="00FF00"/>
            </a:outerShdw>
          </a:effectLst>
        </p:spPr>
        <p:txBody>
          <a:bodyPr>
            <a:spAutoFit/>
          </a:bodyPr>
          <a:lstStyle/>
          <a:p>
            <a:pPr algn="ctr" eaLnBrk="0" hangingPunct="0">
              <a:spcBef>
                <a:spcPct val="50000"/>
              </a:spcBef>
              <a:defRPr/>
            </a:pPr>
            <a:endParaRPr lang="en-US" sz="4000" u="sng" dirty="0">
              <a:solidFill>
                <a:srgbClr val="FFFF00"/>
              </a:solidFill>
            </a:endParaRPr>
          </a:p>
          <a:p>
            <a:pPr algn="ctr" eaLnBrk="0" hangingPunct="0">
              <a:spcBef>
                <a:spcPct val="50000"/>
              </a:spcBef>
              <a:defRPr/>
            </a:pPr>
            <a:endParaRPr lang="en-US" sz="4000" u="sng"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3895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22098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AutoShape 3"/>
          <p:cNvSpPr>
            <a:spLocks noChangeArrowheads="1"/>
          </p:cNvSpPr>
          <p:nvPr/>
        </p:nvSpPr>
        <p:spPr bwMode="auto">
          <a:xfrm>
            <a:off x="0" y="14288"/>
            <a:ext cx="3222625" cy="2590800"/>
          </a:xfrm>
          <a:prstGeom prst="cloudCallout">
            <a:avLst>
              <a:gd name="adj1" fmla="val 29204"/>
              <a:gd name="adj2" fmla="val 71856"/>
            </a:avLst>
          </a:prstGeom>
          <a:solidFill>
            <a:schemeClr val="bg1"/>
          </a:solidFill>
          <a:ln w="28575">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Anh </a:t>
            </a:r>
            <a:r>
              <a:rPr lang="en-US" altLang="en-US" sz="3200" b="1">
                <a:solidFill>
                  <a:srgbClr val="FFFF00"/>
                </a:solidFill>
              </a:rPr>
              <a:t>cút ra khỏi nhà </a:t>
            </a:r>
            <a:r>
              <a:rPr lang="en-US" altLang="en-US" sz="3200"/>
              <a:t>tôi ngay!</a:t>
            </a:r>
          </a:p>
        </p:txBody>
      </p:sp>
      <p:sp>
        <p:nvSpPr>
          <p:cNvPr id="76804" name="AutoShape 4"/>
          <p:cNvSpPr>
            <a:spLocks noChangeArrowheads="1"/>
          </p:cNvSpPr>
          <p:nvPr/>
        </p:nvSpPr>
        <p:spPr bwMode="auto">
          <a:xfrm>
            <a:off x="5703888" y="0"/>
            <a:ext cx="2932112" cy="2895600"/>
          </a:xfrm>
          <a:prstGeom prst="cloudCallout">
            <a:avLst>
              <a:gd name="adj1" fmla="val -57102"/>
              <a:gd name="adj2" fmla="val 55810"/>
            </a:avLst>
          </a:prstGeom>
          <a:solidFill>
            <a:srgbClr val="FFFF99"/>
          </a:solidFill>
          <a:ln w="9525">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000099"/>
                </a:solidFill>
              </a:rPr>
              <a:t>Anh</a:t>
            </a:r>
            <a:r>
              <a:rPr lang="en-US" altLang="en-US" sz="3200">
                <a:solidFill>
                  <a:srgbClr val="FF0066"/>
                </a:solidFill>
              </a:rPr>
              <a:t> </a:t>
            </a:r>
            <a:r>
              <a:rPr lang="en-US" altLang="en-US" sz="3200" b="1" u="sng">
                <a:solidFill>
                  <a:srgbClr val="FF0000"/>
                </a:solidFill>
              </a:rPr>
              <a:t>không nên ở đây nữa!</a:t>
            </a:r>
          </a:p>
        </p:txBody>
      </p:sp>
      <p:sp>
        <p:nvSpPr>
          <p:cNvPr id="24581" name="Oval 5"/>
          <p:cNvSpPr>
            <a:spLocks noChangeArrowheads="1"/>
          </p:cNvSpPr>
          <p:nvPr/>
        </p:nvSpPr>
        <p:spPr bwMode="auto">
          <a:xfrm>
            <a:off x="0" y="5037138"/>
            <a:ext cx="1625600" cy="1820862"/>
          </a:xfrm>
          <a:prstGeom prst="ellipse">
            <a:avLst/>
          </a:prstGeom>
          <a:solidFill>
            <a:schemeClr val="bg1"/>
          </a:solidFill>
          <a:ln w="4445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FF00"/>
                </a:solidFill>
                <a:cs typeface="Times New Roman" panose="02020603050405020304" pitchFamily="18" charset="0"/>
              </a:rPr>
              <a:t>TÌNH </a:t>
            </a:r>
          </a:p>
          <a:p>
            <a:pPr algn="ctr"/>
            <a:r>
              <a:rPr lang="en-US" altLang="en-US" b="1">
                <a:solidFill>
                  <a:srgbClr val="FFFF00"/>
                </a:solidFill>
                <a:cs typeface="Times New Roman" panose="02020603050405020304" pitchFamily="18" charset="0"/>
              </a:rPr>
              <a:t>H</a:t>
            </a:r>
            <a:r>
              <a:rPr lang="en-US" altLang="en-US" sz="3200" b="1">
                <a:solidFill>
                  <a:srgbClr val="FFFF00"/>
                </a:solidFill>
                <a:cs typeface="Times New Roman" panose="02020603050405020304" pitchFamily="18" charset="0"/>
              </a:rPr>
              <a:t>u</a:t>
            </a:r>
            <a:r>
              <a:rPr lang="en-US" altLang="en-US" b="1">
                <a:solidFill>
                  <a:srgbClr val="FFFF00"/>
                </a:solidFill>
                <a:cs typeface="Times New Roman" panose="02020603050405020304" pitchFamily="18" charset="0"/>
              </a:rPr>
              <a:t>ỐNG </a:t>
            </a:r>
          </a:p>
          <a:p>
            <a:pPr algn="ctr"/>
            <a:r>
              <a:rPr lang="en-US" altLang="en-US" b="1">
                <a:solidFill>
                  <a:srgbClr val="FFFF00"/>
                </a:solidFill>
                <a:cs typeface="Times New Roman" panose="02020603050405020304" pitchFamily="18" charset="0"/>
              </a:rPr>
              <a:t>1 .</a:t>
            </a:r>
          </a:p>
        </p:txBody>
      </p:sp>
      <p:sp>
        <p:nvSpPr>
          <p:cNvPr id="7" name="Up Arrow Callout 6"/>
          <p:cNvSpPr/>
          <p:nvPr/>
        </p:nvSpPr>
        <p:spPr>
          <a:xfrm>
            <a:off x="5689600" y="3076575"/>
            <a:ext cx="3454400" cy="3468688"/>
          </a:xfrm>
          <a:prstGeom prst="upArrowCallout">
            <a:avLst>
              <a:gd name="adj1" fmla="val 15099"/>
              <a:gd name="adj2" fmla="val 13614"/>
              <a:gd name="adj3" fmla="val 25000"/>
              <a:gd name="adj4" fmla="val 6497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giảm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bằng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cách</a:t>
            </a:r>
            <a:r>
              <a:rPr lang="en-US" sz="2800" dirty="0">
                <a:solidFill>
                  <a:srgbClr val="000099"/>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phủ</a:t>
            </a:r>
            <a:r>
              <a:rPr lang="en-US"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định</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cách</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nói</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trái</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nghĩa</a:t>
            </a:r>
            <a:endParaRPr lang="vi-V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linds(horizont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507ad9819006a2225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613025"/>
            <a:ext cx="54514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3"/>
          <p:cNvSpPr>
            <a:spLocks noChangeArrowheads="1"/>
          </p:cNvSpPr>
          <p:nvPr/>
        </p:nvSpPr>
        <p:spPr bwMode="auto">
          <a:xfrm>
            <a:off x="0" y="0"/>
            <a:ext cx="4106863" cy="2074863"/>
          </a:xfrm>
          <a:prstGeom prst="cloudCallout">
            <a:avLst>
              <a:gd name="adj1" fmla="val 259"/>
              <a:gd name="adj2" fmla="val 75792"/>
            </a:avLst>
          </a:prstGeom>
          <a:solidFill>
            <a:schemeClr val="bg1"/>
          </a:solidFill>
          <a:ln w="38100">
            <a:solidFill>
              <a:srgbClr val="FF0066"/>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cs typeface="Times New Roman" panose="02020603050405020304" pitchFamily="18" charset="0"/>
              </a:rPr>
              <a:t>Bệnh tình của ông ấy nặng lắm, chắc sắp chết rồi</a:t>
            </a:r>
            <a:endParaRPr lang="en-US" altLang="en-US" sz="2800" b="1">
              <a:solidFill>
                <a:srgbClr val="FFFF00"/>
              </a:solidFill>
              <a:cs typeface="Times New Roman" panose="02020603050405020304" pitchFamily="18" charset="0"/>
            </a:endParaRPr>
          </a:p>
        </p:txBody>
      </p:sp>
      <p:sp>
        <p:nvSpPr>
          <p:cNvPr id="6" name="AutoShape 4"/>
          <p:cNvSpPr>
            <a:spLocks noChangeArrowheads="1"/>
          </p:cNvSpPr>
          <p:nvPr/>
        </p:nvSpPr>
        <p:spPr bwMode="auto">
          <a:xfrm>
            <a:off x="5559425" y="0"/>
            <a:ext cx="3584575" cy="3276600"/>
          </a:xfrm>
          <a:prstGeom prst="cloudCallout">
            <a:avLst>
              <a:gd name="adj1" fmla="val -140741"/>
              <a:gd name="adj2" fmla="val 29222"/>
            </a:avLst>
          </a:prstGeom>
          <a:solidFill>
            <a:srgbClr val="FFFF99"/>
          </a:solidFill>
          <a:ln w="9525">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000099"/>
                </a:solidFill>
                <a:cs typeface="Times New Roman" panose="02020603050405020304" pitchFamily="18" charset="0"/>
              </a:rPr>
              <a:t>Bệnh tình của ông ấy chắc </a:t>
            </a:r>
            <a:r>
              <a:rPr lang="en-US" altLang="en-US" sz="2800" b="1" u="sng">
                <a:solidFill>
                  <a:srgbClr val="FF0000"/>
                </a:solidFill>
                <a:cs typeface="Times New Roman" panose="02020603050405020304" pitchFamily="18" charset="0"/>
              </a:rPr>
              <a:t>chẳng còn </a:t>
            </a:r>
            <a:r>
              <a:rPr lang="vi-VN" altLang="en-US" sz="2800" b="1" u="sng">
                <a:solidFill>
                  <a:srgbClr val="FF0000"/>
                </a:solidFill>
                <a:cs typeface="Times New Roman" panose="02020603050405020304" pitchFamily="18" charset="0"/>
              </a:rPr>
              <a:t>được bao lâu </a:t>
            </a:r>
            <a:r>
              <a:rPr lang="vi-VN" altLang="en-US" sz="2800" b="1">
                <a:solidFill>
                  <a:srgbClr val="000099"/>
                </a:solidFill>
                <a:cs typeface="Times New Roman" panose="02020603050405020304" pitchFamily="18" charset="0"/>
              </a:rPr>
              <a:t>nữa</a:t>
            </a:r>
            <a:endParaRPr lang="en-US" altLang="en-US" sz="2800" b="1">
              <a:solidFill>
                <a:schemeClr val="bg1"/>
              </a:solidFill>
              <a:latin typeface="Tahoma" panose="020B0604030504040204" pitchFamily="34" charset="0"/>
            </a:endParaRPr>
          </a:p>
        </p:txBody>
      </p:sp>
      <p:sp>
        <p:nvSpPr>
          <p:cNvPr id="7" name="Up Arrow Callout 6"/>
          <p:cNvSpPr/>
          <p:nvPr/>
        </p:nvSpPr>
        <p:spPr>
          <a:xfrm>
            <a:off x="5689600" y="3324225"/>
            <a:ext cx="3454400" cy="3294063"/>
          </a:xfrm>
          <a:prstGeom prst="upArrowCallout">
            <a:avLst>
              <a:gd name="adj1" fmla="val 15099"/>
              <a:gd name="adj2" fmla="val 13614"/>
              <a:gd name="adj3" fmla="val 25000"/>
              <a:gd name="adj4" fmla="val 6497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giảm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bằng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cách</a:t>
            </a:r>
            <a:r>
              <a:rPr lang="en-US" sz="2800" dirty="0">
                <a:solidFill>
                  <a:srgbClr val="000099"/>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vòng</a:t>
            </a:r>
            <a:endParaRPr lang="vi-VN" sz="2800" b="1" dirty="0">
              <a:solidFill>
                <a:srgbClr val="FF0000"/>
              </a:solidFill>
              <a:latin typeface="Times New Roman" pitchFamily="18" charset="0"/>
              <a:cs typeface="Times New Roman" pitchFamily="18" charset="0"/>
            </a:endParaRPr>
          </a:p>
        </p:txBody>
      </p:sp>
      <p:sp>
        <p:nvSpPr>
          <p:cNvPr id="25606" name="Oval 5"/>
          <p:cNvSpPr>
            <a:spLocks noChangeArrowheads="1"/>
          </p:cNvSpPr>
          <p:nvPr/>
        </p:nvSpPr>
        <p:spPr bwMode="auto">
          <a:xfrm>
            <a:off x="0" y="5580063"/>
            <a:ext cx="2278063" cy="1277937"/>
          </a:xfrm>
          <a:prstGeom prst="ellipse">
            <a:avLst/>
          </a:prstGeom>
          <a:solidFill>
            <a:schemeClr val="bg1"/>
          </a:solidFill>
          <a:ln w="381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rgbClr val="FFFF00"/>
                </a:solidFill>
              </a:rPr>
              <a:t>TÌNH HUỐNG 2</a:t>
            </a:r>
            <a:r>
              <a:rPr lang="en-US" altLang="en-US">
                <a:solidFill>
                  <a:srgbClr val="FF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nhmattretho-dalat"/>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919663" cy="3468688"/>
          </a:xfrm>
          <a:noFill/>
        </p:spPr>
      </p:pic>
      <p:sp>
        <p:nvSpPr>
          <p:cNvPr id="26627" name="Oval 5"/>
          <p:cNvSpPr>
            <a:spLocks noChangeArrowheads="1"/>
          </p:cNvSpPr>
          <p:nvPr/>
        </p:nvSpPr>
        <p:spPr bwMode="auto">
          <a:xfrm>
            <a:off x="3538538" y="0"/>
            <a:ext cx="2687637" cy="1233488"/>
          </a:xfrm>
          <a:prstGeom prst="ellipse">
            <a:avLst/>
          </a:prstGeom>
          <a:solidFill>
            <a:srgbClr val="FFFF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u="sng">
                <a:solidFill>
                  <a:srgbClr val="FF6600"/>
                </a:solidFill>
                <a:latin typeface="Tahoma" panose="020B0604030504040204" pitchFamily="34" charset="0"/>
              </a:rPr>
              <a:t>TÌNH HUỐNG 3.</a:t>
            </a:r>
          </a:p>
        </p:txBody>
      </p:sp>
      <p:sp>
        <p:nvSpPr>
          <p:cNvPr id="11270" name="AutoShape 6"/>
          <p:cNvSpPr>
            <a:spLocks noChangeArrowheads="1"/>
          </p:cNvSpPr>
          <p:nvPr/>
        </p:nvSpPr>
        <p:spPr bwMode="auto">
          <a:xfrm>
            <a:off x="0" y="4597400"/>
            <a:ext cx="3581400" cy="2057400"/>
          </a:xfrm>
          <a:prstGeom prst="wedgeEllipseCallout">
            <a:avLst>
              <a:gd name="adj1" fmla="val 7188"/>
              <a:gd name="adj2" fmla="val -107692"/>
            </a:avLst>
          </a:prstGeom>
          <a:solidFill>
            <a:schemeClr val="bg1"/>
          </a:solidFill>
          <a:ln w="31750" algn="ctr">
            <a:solidFill>
              <a:srgbClr val="FF0066"/>
            </a:solidFill>
            <a:miter lim="800000"/>
            <a:headEnd/>
            <a:tailEnd/>
          </a:ln>
          <a:effectLst/>
        </p:spPr>
        <p:txBody>
          <a:bodyPr anchor="ctr"/>
          <a:lstStyle/>
          <a:p>
            <a:pPr algn="ctr">
              <a:defRPr/>
            </a:pPr>
            <a:r>
              <a:rPr lang="en-US" sz="2800" i="1" dirty="0" err="1">
                <a:effectLst>
                  <a:outerShdw blurRad="38100" dist="38100" dir="2700000" algn="tl">
                    <a:srgbClr val="C0C0C0"/>
                  </a:outerShdw>
                </a:effectLst>
                <a:latin typeface=".VnTime" pitchFamily="34" charset="0"/>
              </a:rPr>
              <a:t>Nh÷ng</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øa</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trÎ</a:t>
            </a:r>
            <a:r>
              <a:rPr lang="en-US" sz="2800" i="1" dirty="0">
                <a:effectLst>
                  <a:outerShdw blurRad="38100" dist="38100" dir="2700000" algn="tl">
                    <a:srgbClr val="C0C0C0"/>
                  </a:outerShdw>
                </a:effectLst>
                <a:latin typeface=".VnTime" pitchFamily="34" charset="0"/>
              </a:rPr>
              <a:t>  n </a:t>
            </a:r>
            <a:r>
              <a:rPr lang="en-US" sz="2800" i="1" dirty="0" err="1">
                <a:effectLst>
                  <a:outerShdw blurRad="38100" dist="38100" dir="2700000" algn="tl">
                    <a:srgbClr val="C0C0C0"/>
                  </a:outerShdw>
                </a:effectLst>
                <a:latin typeface=".VnTime" pitchFamily="34" charset="0"/>
              </a:rPr>
              <a:t>ày</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bè</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mÑ</a:t>
            </a:r>
            <a:r>
              <a:rPr lang="en-US" sz="2800" i="1" dirty="0">
                <a:effectLst>
                  <a:outerShdw blurRad="38100" dist="38100" dir="2700000" algn="tl">
                    <a:srgbClr val="C0C0C0"/>
                  </a:outerShdw>
                </a:effectLst>
                <a:latin typeface=".VnTime" pitchFamily="34" charset="0"/>
              </a:rPr>
              <a:t> </a:t>
            </a:r>
            <a:r>
              <a:rPr lang="en-US" sz="2800" b="1" i="1" dirty="0" err="1">
                <a:solidFill>
                  <a:srgbClr val="FFFF00"/>
                </a:solidFill>
                <a:effectLst>
                  <a:outerShdw blurRad="38100" dist="38100" dir="2700000" algn="tl">
                    <a:srgbClr val="C0C0C0"/>
                  </a:outerShdw>
                </a:effectLst>
                <a:latin typeface=".VnTime" pitchFamily="34" charset="0"/>
              </a:rPr>
              <a:t>chÕt</a:t>
            </a:r>
            <a:r>
              <a:rPr lang="en-US" sz="2800" b="1" i="1" dirty="0">
                <a:solidFill>
                  <a:srgbClr val="FFFF00"/>
                </a:solidFill>
                <a:effectLst>
                  <a:outerShdw blurRad="38100" dist="38100" dir="2700000" algn="tl">
                    <a:srgbClr val="C0C0C0"/>
                  </a:outerShdw>
                </a:effectLst>
                <a:latin typeface=".VnTime" pitchFamily="34" charset="0"/>
              </a:rPr>
              <a:t> </a:t>
            </a:r>
            <a:r>
              <a:rPr lang="en-US" sz="2800" b="1" i="1" dirty="0" err="1">
                <a:solidFill>
                  <a:srgbClr val="FFFF00"/>
                </a:solidFill>
                <a:effectLst>
                  <a:outerShdw blurRad="38100" dist="38100" dir="2700000" algn="tl">
                    <a:srgbClr val="C0C0C0"/>
                  </a:outerShdw>
                </a:effectLst>
                <a:latin typeface=".VnTime" pitchFamily="34" charset="0"/>
              </a:rPr>
              <a:t>hÕt</a:t>
            </a:r>
            <a:r>
              <a:rPr lang="en-US" sz="2800" b="1" i="1" dirty="0">
                <a:solidFill>
                  <a:srgbClr val="FFFF00"/>
                </a:solidFill>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råi</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thËt</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ng</a:t>
            </a:r>
            <a:r>
              <a:rPr lang="en-US" sz="2800" i="1" dirty="0">
                <a:effectLst>
                  <a:outerShdw blurRad="38100" dist="38100" dir="2700000" algn="tl">
                    <a:srgbClr val="C0C0C0"/>
                  </a:outerShdw>
                </a:effectLst>
                <a:latin typeface=".VnTime" pitchFamily="34" charset="0"/>
              </a:rPr>
              <a:t> </a:t>
            </a:r>
            <a:r>
              <a:rPr lang="en-US" sz="2800" i="1" dirty="0" err="1">
                <a:effectLst>
                  <a:outerShdw blurRad="38100" dist="38100" dir="2700000" algn="tl">
                    <a:srgbClr val="C0C0C0"/>
                  </a:outerShdw>
                </a:effectLst>
                <a:latin typeface=".VnTime" pitchFamily="34" charset="0"/>
              </a:rPr>
              <a:t>th­¬ng</a:t>
            </a:r>
            <a:r>
              <a:rPr lang="en-US" sz="2800" i="1" dirty="0">
                <a:effectLst>
                  <a:outerShdw blurRad="38100" dist="38100" dir="2700000" algn="tl">
                    <a:srgbClr val="C0C0C0"/>
                  </a:outerShdw>
                </a:effectLst>
                <a:latin typeface=".VnTime" pitchFamily="34" charset="0"/>
              </a:rPr>
              <a:t>.</a:t>
            </a:r>
          </a:p>
        </p:txBody>
      </p:sp>
      <p:sp>
        <p:nvSpPr>
          <p:cNvPr id="7" name="AutoShape 4"/>
          <p:cNvSpPr>
            <a:spLocks noChangeArrowheads="1"/>
          </p:cNvSpPr>
          <p:nvPr/>
        </p:nvSpPr>
        <p:spPr bwMode="auto">
          <a:xfrm>
            <a:off x="5638800" y="420688"/>
            <a:ext cx="3505200" cy="3276600"/>
          </a:xfrm>
          <a:prstGeom prst="cloudCallout">
            <a:avLst>
              <a:gd name="adj1" fmla="val -72833"/>
              <a:gd name="adj2" fmla="val 15051"/>
            </a:avLst>
          </a:prstGeom>
          <a:solidFill>
            <a:srgbClr val="FFFF99"/>
          </a:solidFill>
          <a:ln w="9525">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000099"/>
                </a:solidFill>
                <a:cs typeface="Times New Roman" panose="02020603050405020304" pitchFamily="18" charset="0"/>
              </a:rPr>
              <a:t>Nh</a:t>
            </a:r>
            <a:r>
              <a:rPr lang="vi-VN" altLang="en-US" sz="2800" b="1">
                <a:solidFill>
                  <a:srgbClr val="000099"/>
                </a:solidFill>
                <a:cs typeface="Times New Roman" panose="02020603050405020304" pitchFamily="18" charset="0"/>
              </a:rPr>
              <a:t>ững đứa </a:t>
            </a:r>
            <a:r>
              <a:rPr lang="en-US" altLang="en-US" sz="2800" b="1">
                <a:solidFill>
                  <a:srgbClr val="000099"/>
                </a:solidFill>
                <a:cs typeface="Times New Roman" panose="02020603050405020304" pitchFamily="18" charset="0"/>
              </a:rPr>
              <a:t> trẻ  </a:t>
            </a:r>
            <a:r>
              <a:rPr lang="en-US" altLang="en-US" sz="2800" b="1">
                <a:solidFill>
                  <a:srgbClr val="FF0000"/>
                </a:solidFill>
                <a:cs typeface="Times New Roman" panose="02020603050405020304" pitchFamily="18" charset="0"/>
              </a:rPr>
              <a:t>mồ  côi </a:t>
            </a:r>
            <a:r>
              <a:rPr lang="en-US" altLang="en-US" sz="2800" b="1">
                <a:solidFill>
                  <a:srgbClr val="000099"/>
                </a:solidFill>
                <a:cs typeface="Times New Roman" panose="02020603050405020304" pitchFamily="18" charset="0"/>
              </a:rPr>
              <a:t>này  </a:t>
            </a:r>
            <a:r>
              <a:rPr lang="en-US" altLang="en-US" sz="2800" b="1">
                <a:solidFill>
                  <a:srgbClr val="000099"/>
                </a:solidFill>
              </a:rPr>
              <a:t>thật </a:t>
            </a:r>
            <a:r>
              <a:rPr lang="vi-VN" altLang="en-US" sz="2800" b="1">
                <a:solidFill>
                  <a:srgbClr val="000099"/>
                </a:solidFill>
              </a:rPr>
              <a:t>đáng</a:t>
            </a:r>
            <a:r>
              <a:rPr lang="en-US" altLang="en-US" sz="2800" b="1">
                <a:solidFill>
                  <a:srgbClr val="000099"/>
                </a:solidFill>
              </a:rPr>
              <a:t> th</a:t>
            </a:r>
            <a:r>
              <a:rPr lang="vi-VN" altLang="en-US" sz="2800" b="1">
                <a:solidFill>
                  <a:srgbClr val="000099"/>
                </a:solidFill>
              </a:rPr>
              <a:t>ươ</a:t>
            </a:r>
            <a:r>
              <a:rPr lang="en-US" altLang="en-US" sz="2800" b="1">
                <a:solidFill>
                  <a:srgbClr val="000099"/>
                </a:solidFill>
              </a:rPr>
              <a:t>ng</a:t>
            </a:r>
            <a:r>
              <a:rPr lang="en-US" altLang="en-US" sz="2800" b="1">
                <a:solidFill>
                  <a:schemeClr val="bg1"/>
                </a:solidFill>
                <a:latin typeface="Tahoma" panose="020B0604030504040204" pitchFamily="34" charset="0"/>
              </a:rPr>
              <a:t>.</a:t>
            </a:r>
          </a:p>
        </p:txBody>
      </p:sp>
      <p:sp>
        <p:nvSpPr>
          <p:cNvPr id="8" name="Up Arrow Callout 7"/>
          <p:cNvSpPr/>
          <p:nvPr/>
        </p:nvSpPr>
        <p:spPr>
          <a:xfrm>
            <a:off x="5661025" y="3629025"/>
            <a:ext cx="3454400" cy="3135313"/>
          </a:xfrm>
          <a:prstGeom prst="upArrowCallout">
            <a:avLst>
              <a:gd name="adj1" fmla="val 15099"/>
              <a:gd name="adj2" fmla="val 13614"/>
              <a:gd name="adj3" fmla="val 25000"/>
              <a:gd name="adj4" fmla="val 6497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giảm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bằng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cách</a:t>
            </a:r>
            <a:r>
              <a:rPr lang="en-US" sz="2800" dirty="0">
                <a:solidFill>
                  <a:srgbClr val="000099"/>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đồng</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nghĩa</a:t>
            </a:r>
            <a:endParaRPr lang="vi-V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0297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971800"/>
            <a:ext cx="5413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3"/>
          <p:cNvSpPr>
            <a:spLocks noChangeArrowheads="1"/>
          </p:cNvSpPr>
          <p:nvPr/>
        </p:nvSpPr>
        <p:spPr bwMode="auto">
          <a:xfrm>
            <a:off x="1436688" y="0"/>
            <a:ext cx="2306637" cy="2797175"/>
          </a:xfrm>
          <a:prstGeom prst="cloudCallout">
            <a:avLst>
              <a:gd name="adj1" fmla="val -9981"/>
              <a:gd name="adj2" fmla="val 61889"/>
            </a:avLst>
          </a:prstGeom>
          <a:solidFill>
            <a:schemeClr val="bg1"/>
          </a:solidFill>
          <a:ln w="38100">
            <a:solidFill>
              <a:srgbClr val="FF0066"/>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cs typeface="Times New Roman" panose="02020603050405020304" pitchFamily="18" charset="0"/>
              </a:rPr>
              <a:t>Bài văn này bạn Lan làm </a:t>
            </a:r>
            <a:r>
              <a:rPr lang="en-US" altLang="en-US" sz="2800" b="1">
                <a:solidFill>
                  <a:srgbClr val="FFFF00"/>
                </a:solidFill>
                <a:cs typeface="Times New Roman" panose="02020603050405020304" pitchFamily="18" charset="0"/>
              </a:rPr>
              <a:t>quá dở!</a:t>
            </a:r>
          </a:p>
        </p:txBody>
      </p:sp>
      <p:sp>
        <p:nvSpPr>
          <p:cNvPr id="78852" name="AutoShape 4"/>
          <p:cNvSpPr>
            <a:spLocks noChangeArrowheads="1"/>
          </p:cNvSpPr>
          <p:nvPr/>
        </p:nvSpPr>
        <p:spPr bwMode="auto">
          <a:xfrm>
            <a:off x="5929313" y="0"/>
            <a:ext cx="3505200" cy="3276600"/>
          </a:xfrm>
          <a:prstGeom prst="cloudCallout">
            <a:avLst>
              <a:gd name="adj1" fmla="val -137014"/>
              <a:gd name="adj2" fmla="val 42514"/>
            </a:avLst>
          </a:prstGeom>
          <a:solidFill>
            <a:srgbClr val="FFFF99"/>
          </a:solidFill>
          <a:ln w="9525">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000099"/>
                </a:solidFill>
                <a:cs typeface="Times New Roman" panose="02020603050405020304" pitchFamily="18" charset="0"/>
              </a:rPr>
              <a:t>Bài văn này bạn Lan làm </a:t>
            </a:r>
            <a:r>
              <a:rPr lang="en-US" altLang="en-US" sz="2800" b="1" u="sng">
                <a:solidFill>
                  <a:srgbClr val="FF0000"/>
                </a:solidFill>
              </a:rPr>
              <a:t>chưa</a:t>
            </a:r>
            <a:r>
              <a:rPr lang="en-US" altLang="en-US" sz="2800" b="1">
                <a:solidFill>
                  <a:srgbClr val="FF0000"/>
                </a:solidFill>
                <a:latin typeface="Tahoma" panose="020B0604030504040204" pitchFamily="34" charset="0"/>
              </a:rPr>
              <a:t> </a:t>
            </a:r>
            <a:r>
              <a:rPr lang="en-US" altLang="en-US" sz="2800" b="1" u="sng">
                <a:solidFill>
                  <a:srgbClr val="FF0000"/>
                </a:solidFill>
              </a:rPr>
              <a:t>đạt yêu cầu</a:t>
            </a:r>
            <a:r>
              <a:rPr lang="en-US" altLang="en-US" sz="2800" b="1">
                <a:solidFill>
                  <a:schemeClr val="bg1"/>
                </a:solidFill>
                <a:latin typeface="Tahoma" panose="020B0604030504040204" pitchFamily="34" charset="0"/>
              </a:rPr>
              <a:t>.</a:t>
            </a:r>
          </a:p>
        </p:txBody>
      </p:sp>
      <p:sp>
        <p:nvSpPr>
          <p:cNvPr id="27653" name="Oval 5"/>
          <p:cNvSpPr>
            <a:spLocks noChangeArrowheads="1"/>
          </p:cNvSpPr>
          <p:nvPr/>
        </p:nvSpPr>
        <p:spPr bwMode="auto">
          <a:xfrm>
            <a:off x="14288" y="-14288"/>
            <a:ext cx="1465262" cy="1654176"/>
          </a:xfrm>
          <a:prstGeom prst="ellipse">
            <a:avLst/>
          </a:prstGeom>
          <a:solidFill>
            <a:schemeClr val="bg1"/>
          </a:solidFill>
          <a:ln w="4445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FF00"/>
                </a:solidFill>
                <a:cs typeface="Times New Roman" panose="02020603050405020304" pitchFamily="18" charset="0"/>
              </a:rPr>
              <a:t>TÌNH </a:t>
            </a:r>
          </a:p>
          <a:p>
            <a:pPr algn="ctr"/>
            <a:r>
              <a:rPr lang="en-US" altLang="en-US" b="1">
                <a:solidFill>
                  <a:srgbClr val="FFFF00"/>
                </a:solidFill>
                <a:cs typeface="Times New Roman" panose="02020603050405020304" pitchFamily="18" charset="0"/>
              </a:rPr>
              <a:t>HUỐNG </a:t>
            </a:r>
          </a:p>
          <a:p>
            <a:pPr algn="ctr"/>
            <a:r>
              <a:rPr lang="en-US" altLang="en-US" b="1">
                <a:solidFill>
                  <a:srgbClr val="FFFF00"/>
                </a:solidFill>
                <a:cs typeface="Times New Roman" panose="02020603050405020304" pitchFamily="18" charset="0"/>
              </a:rPr>
              <a:t>4.</a:t>
            </a:r>
          </a:p>
        </p:txBody>
      </p:sp>
      <p:sp>
        <p:nvSpPr>
          <p:cNvPr id="7" name="Up Arrow Callout 6"/>
          <p:cNvSpPr/>
          <p:nvPr/>
        </p:nvSpPr>
        <p:spPr>
          <a:xfrm>
            <a:off x="5689600" y="3324225"/>
            <a:ext cx="3454400" cy="3135313"/>
          </a:xfrm>
          <a:prstGeom prst="upArrowCallout">
            <a:avLst>
              <a:gd name="adj1" fmla="val 15099"/>
              <a:gd name="adj2" fmla="val 13614"/>
              <a:gd name="adj3" fmla="val 25000"/>
              <a:gd name="adj4" fmla="val 6497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giảm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bằng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cách</a:t>
            </a:r>
            <a:r>
              <a:rPr lang="en-US" sz="2800" dirty="0">
                <a:solidFill>
                  <a:srgbClr val="000099"/>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phủ</a:t>
            </a:r>
            <a:r>
              <a:rPr lang="en-US"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định</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từ</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trái</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nghĩa</a:t>
            </a:r>
            <a:endParaRPr lang="vi-V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amond(in)">
                                      <p:cBhvr>
                                        <p:cTn id="7" dur="20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288"/>
            <a:ext cx="9144000" cy="2584450"/>
          </a:xfrm>
          <a:prstGeom prst="flowChartAlternateProcess">
            <a:avLst/>
          </a:prstGeom>
          <a:solidFill>
            <a:schemeClr val="bg1"/>
          </a:solidFill>
          <a:ln w="444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buFontTx/>
              <a:buNone/>
              <a:defRPr/>
            </a:pPr>
            <a:r>
              <a:rPr lang="en-US" sz="3600" b="1" dirty="0" smtClean="0">
                <a:solidFill>
                  <a:srgbClr val="FFFF00"/>
                </a:solidFill>
                <a:latin typeface="Times New Roman" pitchFamily="18" charset="0"/>
                <a:cs typeface="Times New Roman" pitchFamily="18" charset="0"/>
              </a:rPr>
              <a:t>2. </a:t>
            </a:r>
            <a:r>
              <a:rPr lang="en-US" sz="3600" dirty="0" err="1" smtClean="0">
                <a:solidFill>
                  <a:schemeClr val="tx1"/>
                </a:solidFill>
                <a:latin typeface="Times New Roman" pitchFamily="18" charset="0"/>
                <a:cs typeface="Times New Roman" pitchFamily="18" charset="0"/>
              </a:rPr>
              <a:t>Viết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vi-VN" sz="3600" dirty="0" smtClean="0">
                <a:solidFill>
                  <a:schemeClr val="tx1"/>
                </a:solidFill>
                <a:latin typeface="Times New Roman" pitchFamily="18" charset="0"/>
                <a:cs typeface="Times New Roman" pitchFamily="18" charset="0"/>
              </a:rPr>
              <a:t>đ</a:t>
            </a:r>
            <a:r>
              <a:rPr lang="en-US" sz="3600" dirty="0" err="1" smtClean="0">
                <a:solidFill>
                  <a:schemeClr val="tx1"/>
                </a:solidFill>
                <a:latin typeface="Times New Roman" pitchFamily="18" charset="0"/>
                <a:cs typeface="Times New Roman" pitchFamily="18" charset="0"/>
              </a:rPr>
              <a:t>oạn</a:t>
            </a:r>
            <a:r>
              <a:rPr lang="en-US" sz="3600" dirty="0" smtClean="0">
                <a:solidFill>
                  <a:schemeClr val="tx1"/>
                </a:solidFill>
                <a:latin typeface="Times New Roman" pitchFamily="18" charset="0"/>
                <a:cs typeface="Times New Roman" pitchFamily="18" charset="0"/>
              </a:rPr>
              <a:t> v</a:t>
            </a:r>
            <a:r>
              <a:rPr lang="vi-VN" sz="3600" dirty="0" smtClean="0">
                <a:solidFill>
                  <a:schemeClr val="tx1"/>
                </a:solidFill>
                <a:latin typeface="Times New Roman" pitchFamily="18" charset="0"/>
                <a:cs typeface="Times New Roman" pitchFamily="18" charset="0"/>
              </a:rPr>
              <a:t>ă</a:t>
            </a:r>
            <a:r>
              <a:rPr lang="en-US" sz="3600" dirty="0" smtClean="0">
                <a:solidFill>
                  <a:schemeClr val="tx1"/>
                </a:solidFill>
                <a:latin typeface="Times New Roman" pitchFamily="18" charset="0"/>
                <a:cs typeface="Times New Roman" pitchFamily="18" charset="0"/>
              </a:rPr>
              <a:t>n </a:t>
            </a:r>
            <a:r>
              <a:rPr lang="en-US" sz="3600" dirty="0" err="1" smtClean="0">
                <a:solidFill>
                  <a:schemeClr val="tx1"/>
                </a:solidFill>
                <a:latin typeface="Times New Roman" pitchFamily="18" charset="0"/>
                <a:cs typeface="Times New Roman" pitchFamily="18" charset="0"/>
              </a:rPr>
              <a:t>khoảng</a:t>
            </a:r>
            <a:r>
              <a:rPr lang="en-US" sz="3600" dirty="0" smtClean="0">
                <a:solidFill>
                  <a:schemeClr val="tx1"/>
                </a:solidFill>
                <a:latin typeface="Times New Roman" pitchFamily="18" charset="0"/>
                <a:cs typeface="Times New Roman" pitchFamily="18" charset="0"/>
              </a:rPr>
              <a:t> 12 </a:t>
            </a:r>
            <a:r>
              <a:rPr lang="en-US" sz="3600" dirty="0" err="1" smtClean="0">
                <a:solidFill>
                  <a:schemeClr val="tx1"/>
                </a:solidFill>
                <a:latin typeface="Times New Roman" pitchFamily="18" charset="0"/>
                <a:cs typeface="Times New Roman" pitchFamily="18" charset="0"/>
              </a:rPr>
              <a:t>câu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nêu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suy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nghĩ</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em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về</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kết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thúc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truyện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bé</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bán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diêm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An – </a:t>
            </a:r>
            <a:r>
              <a:rPr lang="vi-VN" sz="3600" dirty="0" err="1" smtClean="0">
                <a:solidFill>
                  <a:schemeClr val="tx1"/>
                </a:solidFill>
                <a:latin typeface="Times New Roman" pitchFamily="18" charset="0"/>
                <a:cs typeface="Times New Roman" pitchFamily="18" charset="0"/>
              </a:rPr>
              <a:t>đéc</a:t>
            </a:r>
            <a:r>
              <a:rPr lang="vi-VN" sz="3600" dirty="0" smtClean="0">
                <a:solidFill>
                  <a:schemeClr val="tx1"/>
                </a:solidFill>
                <a:latin typeface="Times New Roman" pitchFamily="18" charset="0"/>
                <a:cs typeface="Times New Roman" pitchFamily="18" charset="0"/>
              </a:rPr>
              <a:t> – xen trong </a:t>
            </a:r>
            <a:r>
              <a:rPr lang="vi-VN" sz="3600" dirty="0" err="1" smtClean="0">
                <a:solidFill>
                  <a:schemeClr val="tx1"/>
                </a:solidFill>
                <a:latin typeface="Times New Roman" pitchFamily="18" charset="0"/>
                <a:cs typeface="Times New Roman" pitchFamily="18" charset="0"/>
              </a:rPr>
              <a:t>đó</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có</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sử</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dụng</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một</a:t>
            </a:r>
            <a:r>
              <a:rPr lang="vi-VN" sz="3600" dirty="0" smtClean="0">
                <a:solidFill>
                  <a:schemeClr val="tx1"/>
                </a:solidFill>
                <a:latin typeface="Times New Roman" pitchFamily="18" charset="0"/>
                <a:cs typeface="Times New Roman" pitchFamily="18" charset="0"/>
              </a:rPr>
              <a:t> câu </a:t>
            </a:r>
            <a:r>
              <a:rPr lang="vi-VN" sz="3600" dirty="0" err="1" smtClean="0">
                <a:solidFill>
                  <a:schemeClr val="tx1"/>
                </a:solidFill>
                <a:latin typeface="Times New Roman" pitchFamily="18" charset="0"/>
                <a:cs typeface="Times New Roman" pitchFamily="18" charset="0"/>
              </a:rPr>
              <a:t>có</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nói</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giảm</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nói</a:t>
            </a:r>
            <a:r>
              <a:rPr lang="vi-VN" sz="3600" dirty="0" smtClean="0">
                <a:solidFill>
                  <a:schemeClr val="tx1"/>
                </a:solidFill>
                <a:latin typeface="Times New Roman" pitchFamily="18" charset="0"/>
                <a:cs typeface="Times New Roman" pitchFamily="18" charset="0"/>
              </a:rPr>
              <a:t> </a:t>
            </a:r>
            <a:r>
              <a:rPr lang="vi-VN" sz="3600" dirty="0" err="1" smtClean="0">
                <a:solidFill>
                  <a:schemeClr val="tx1"/>
                </a:solidFill>
                <a:latin typeface="Times New Roman" pitchFamily="18" charset="0"/>
                <a:cs typeface="Times New Roman" pitchFamily="18" charset="0"/>
              </a:rPr>
              <a:t>tránh</a:t>
            </a:r>
            <a:endParaRPr lang="vi-VN" sz="3600" dirty="0" smtClean="0">
              <a:solidFill>
                <a:schemeClr val="tx1"/>
              </a:solidFill>
              <a:latin typeface="Times New Roman" pitchFamily="18" charset="0"/>
              <a:cs typeface="Times New Roman" pitchFamily="18" charset="0"/>
            </a:endParaRPr>
          </a:p>
        </p:txBody>
      </p:sp>
      <p:sp>
        <p:nvSpPr>
          <p:cNvPr id="5" name="Horizontal Scroll 4"/>
          <p:cNvSpPr/>
          <p:nvPr/>
        </p:nvSpPr>
        <p:spPr>
          <a:xfrm>
            <a:off x="0" y="1973263"/>
            <a:ext cx="9144000" cy="5603875"/>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6" name="Rectangle 7"/>
          <p:cNvSpPr>
            <a:spLocks noChangeArrowheads="1"/>
          </p:cNvSpPr>
          <p:nvPr/>
        </p:nvSpPr>
        <p:spPr bwMode="auto">
          <a:xfrm>
            <a:off x="581025" y="2655888"/>
            <a:ext cx="8794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u="sng">
                <a:solidFill>
                  <a:srgbClr val="FF0000"/>
                </a:solidFill>
              </a:rPr>
              <a:t>G</a:t>
            </a:r>
            <a:r>
              <a:rPr lang="vi-VN" altLang="en-US" sz="2800" b="1" u="sng">
                <a:solidFill>
                  <a:srgbClr val="FF0000"/>
                </a:solidFill>
              </a:rPr>
              <a:t>ợi ý: </a:t>
            </a:r>
          </a:p>
          <a:p>
            <a:pPr eaLnBrk="1" hangingPunct="1"/>
            <a:r>
              <a:rPr lang="vi-VN" altLang="en-US" sz="2800">
                <a:solidFill>
                  <a:srgbClr val="FF0000"/>
                </a:solidFill>
              </a:rPr>
              <a:t>- </a:t>
            </a:r>
            <a:r>
              <a:rPr lang="vi-VN" altLang="en-US" sz="2800" b="1">
                <a:solidFill>
                  <a:srgbClr val="FF0000"/>
                </a:solidFill>
              </a:rPr>
              <a:t>Hình thức: </a:t>
            </a:r>
            <a:r>
              <a:rPr lang="vi-VN" altLang="en-US" sz="2800">
                <a:solidFill>
                  <a:srgbClr val="000099"/>
                </a:solidFill>
              </a:rPr>
              <a:t>+ Đoạn văn khoảng </a:t>
            </a:r>
            <a:r>
              <a:rPr lang="en-US" altLang="en-US" sz="2800">
                <a:solidFill>
                  <a:srgbClr val="000099"/>
                </a:solidFill>
                <a:cs typeface="Times New Roman" panose="02020603050405020304" pitchFamily="18" charset="0"/>
              </a:rPr>
              <a:t>12</a:t>
            </a:r>
            <a:r>
              <a:rPr lang="vi-VN" altLang="en-US" sz="2800">
                <a:solidFill>
                  <a:srgbClr val="000099"/>
                </a:solidFill>
                <a:cs typeface="Times New Roman" panose="02020603050405020304" pitchFamily="18" charset="0"/>
              </a:rPr>
              <a:t> câu.</a:t>
            </a:r>
          </a:p>
          <a:p>
            <a:pPr eaLnBrk="1" hangingPunct="1"/>
            <a:r>
              <a:rPr lang="vi-VN" altLang="en-US" sz="2800">
                <a:solidFill>
                  <a:srgbClr val="000099"/>
                </a:solidFill>
                <a:cs typeface="Times New Roman" panose="02020603050405020304" pitchFamily="18" charset="0"/>
              </a:rPr>
              <a:t>                      + Có sử dụng nói giảm, nói tránh</a:t>
            </a:r>
          </a:p>
          <a:p>
            <a:pPr eaLnBrk="1" hangingPunct="1">
              <a:buFontTx/>
              <a:buChar char="-"/>
            </a:pPr>
            <a:r>
              <a:rPr lang="vi-VN" altLang="en-US" sz="2800" b="1">
                <a:solidFill>
                  <a:srgbClr val="FF0000"/>
                </a:solidFill>
                <a:cs typeface="Times New Roman" panose="02020603050405020304" pitchFamily="18" charset="0"/>
              </a:rPr>
              <a:t> Nội dung: </a:t>
            </a:r>
            <a:r>
              <a:rPr lang="vi-VN" altLang="en-US" sz="2800">
                <a:solidFill>
                  <a:srgbClr val="000099"/>
                </a:solidFill>
                <a:cs typeface="Times New Roman" panose="02020603050405020304" pitchFamily="18" charset="0"/>
              </a:rPr>
              <a:t>cảm nhận về kết thúc truyện “Cô bé bán diêm”: </a:t>
            </a:r>
            <a:r>
              <a:rPr lang="vi-VN" altLang="en-US" sz="2800">
                <a:solidFill>
                  <a:srgbClr val="000099"/>
                </a:solidFill>
              </a:rPr>
              <a:t> </a:t>
            </a:r>
            <a:endParaRPr lang="en-US" altLang="en-US" sz="2800">
              <a:solidFill>
                <a:srgbClr val="000099"/>
              </a:solidFill>
            </a:endParaRPr>
          </a:p>
        </p:txBody>
      </p:sp>
      <p:sp>
        <p:nvSpPr>
          <p:cNvPr id="7" name="Rectangle 7"/>
          <p:cNvSpPr>
            <a:spLocks noChangeArrowheads="1"/>
          </p:cNvSpPr>
          <p:nvPr/>
        </p:nvSpPr>
        <p:spPr bwMode="auto">
          <a:xfrm>
            <a:off x="668338" y="4068763"/>
            <a:ext cx="90058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en-US" sz="2800">
              <a:solidFill>
                <a:srgbClr val="FF0000"/>
              </a:solidFill>
            </a:endParaRPr>
          </a:p>
          <a:p>
            <a:pPr eaLnBrk="1" hangingPunct="1"/>
            <a:r>
              <a:rPr lang="vi-VN" altLang="en-US" sz="2800">
                <a:solidFill>
                  <a:srgbClr val="003300"/>
                </a:solidFill>
              </a:rPr>
              <a:t>+ Tóm tắt kết thúc truyện</a:t>
            </a:r>
            <a:endParaRPr lang="vi-VN" altLang="en-US" sz="2800">
              <a:solidFill>
                <a:srgbClr val="003300"/>
              </a:solidFill>
              <a:cs typeface="Times New Roman" panose="02020603050405020304" pitchFamily="18" charset="0"/>
            </a:endParaRPr>
          </a:p>
          <a:p>
            <a:pPr eaLnBrk="1" hangingPunct="1"/>
            <a:r>
              <a:rPr lang="vi-VN" altLang="en-US" sz="2800">
                <a:solidFill>
                  <a:srgbClr val="003300"/>
                </a:solidFill>
                <a:cs typeface="Times New Roman" panose="02020603050405020304" pitchFamily="18" charset="0"/>
              </a:rPr>
              <a:t>+ Suy nghĩ về ý nghĩa của kết thúc:</a:t>
            </a:r>
          </a:p>
          <a:p>
            <a:pPr eaLnBrk="1" hangingPunct="1"/>
            <a:r>
              <a:rPr lang="vi-VN" altLang="en-US" sz="2800">
                <a:solidFill>
                  <a:srgbClr val="003300"/>
                </a:solidFill>
                <a:cs typeface="Times New Roman" panose="02020603050405020304" pitchFamily="18" charset="0"/>
              </a:rPr>
              <a:t>    Trái tim nhân đạo của nhà văn dành cho trẻ em</a:t>
            </a:r>
          </a:p>
          <a:p>
            <a:pPr eaLnBrk="1" hangingPunct="1"/>
            <a:r>
              <a:rPr lang="vi-VN" altLang="en-US" sz="2800">
                <a:solidFill>
                  <a:srgbClr val="003300"/>
                </a:solidFill>
                <a:cs typeface="Times New Roman" panose="02020603050405020304" pitchFamily="18" charset="0"/>
              </a:rPr>
              <a:t>     Phê phán sự lạnh lùng, thờ ơ của xã hội</a:t>
            </a:r>
          </a:p>
          <a:p>
            <a:pPr eaLnBrk="1" hangingPunct="1"/>
            <a:r>
              <a:rPr lang="vi-VN" altLang="en-US" sz="2800">
                <a:solidFill>
                  <a:srgbClr val="003300"/>
                </a:solidFill>
                <a:cs typeface="Times New Roman" panose="02020603050405020304" pitchFamily="18" charset="0"/>
              </a:rPr>
              <a:t>     Làm cho câu chuyện hấp dẫn, bộc lộ tài năng nhà văn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8354" name="Picture 2" descr="nh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2341563"/>
            <a:ext cx="2433638"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5" name="Picture 3" descr="nh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532188"/>
            <a:ext cx="269240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6"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074863"/>
            <a:ext cx="2392362"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325688"/>
            <a:ext cx="1803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88" y="2365375"/>
            <a:ext cx="1604962"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9"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6225" y="3048000"/>
            <a:ext cx="2387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0"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5900" y="3573463"/>
            <a:ext cx="25781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1" name="WordArt 9"/>
          <p:cNvSpPr>
            <a:spLocks noChangeArrowheads="1" noChangeShapeType="1" noTextEdit="1"/>
          </p:cNvSpPr>
          <p:nvPr/>
        </p:nvSpPr>
        <p:spPr bwMode="auto">
          <a:xfrm>
            <a:off x="76200" y="152400"/>
            <a:ext cx="6962775" cy="457200"/>
          </a:xfrm>
          <a:prstGeom prst="rect">
            <a:avLst/>
          </a:prstGeom>
        </p:spPr>
        <p:txBody>
          <a:bodyPr wrap="none" fromWordArt="1">
            <a:prstTxWarp prst="textPlain">
              <a:avLst>
                <a:gd name="adj" fmla="val 50000"/>
              </a:avLst>
            </a:prstTxWarp>
          </a:bodyPr>
          <a:lstStyle/>
          <a:p>
            <a:pPr algn="ctr"/>
            <a:r>
              <a:rPr lang="en-US" sz="2800" kern="10">
                <a:ln w="19050">
                  <a:solidFill>
                    <a:srgbClr val="FF00FF"/>
                  </a:solidFill>
                  <a:round/>
                  <a:headEnd/>
                  <a:tailEnd/>
                </a:ln>
                <a:solidFill>
                  <a:srgbClr val="0000FF"/>
                </a:solidFill>
                <a:cs typeface="Times New Roman" panose="02020603050405020304" pitchFamily="18" charset="0"/>
              </a:rPr>
              <a:t>HỆ THỐNG BÀI HỌC</a:t>
            </a:r>
          </a:p>
        </p:txBody>
      </p:sp>
      <p:pic>
        <p:nvPicPr>
          <p:cNvPr id="228362" name="Picture 10" descr="nh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063" y="2989263"/>
            <a:ext cx="24876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3" name="Picture 11" descr="goc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2363" y="3970338"/>
            <a:ext cx="10191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4" name="Picture 12" descr="goc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8575" y="3190875"/>
            <a:ext cx="18145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5" name="Picture 13" descr="goc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0925" y="1684338"/>
            <a:ext cx="97631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6" name="Picture 14" descr="goc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46688" y="1566863"/>
            <a:ext cx="1081087"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7" name="Picture 15" descr="goc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2075" y="3843338"/>
            <a:ext cx="1539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8" name="Picture 16" descr="nh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5105400"/>
            <a:ext cx="284003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9" name="Picture 17" descr="nh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113" y="4800600"/>
            <a:ext cx="32146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0" name="Picture 18" descr="nh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467100"/>
            <a:ext cx="26701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1" name="Picture 19" descr="nh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7600" y="1816100"/>
            <a:ext cx="2536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2" name="Picture 20" descr="nh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225" y="1149350"/>
            <a:ext cx="29162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3" name="Picture 21" descr="nh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465280">
            <a:off x="2046288" y="411163"/>
            <a:ext cx="14255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4" name="Picture 22" descr="nh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6013" y="1190625"/>
            <a:ext cx="2628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5" name="Picture 23" descr="nh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1713" y="466725"/>
            <a:ext cx="30908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6" name="Picture 24" descr="nh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18288" y="4522788"/>
            <a:ext cx="27289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77" name="Picture 25" descr="nh6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18288" y="5314950"/>
            <a:ext cx="231775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228361"/>
                                        </p:tgtEl>
                                        <p:attrNameLst>
                                          <p:attrName>style.visibility</p:attrName>
                                        </p:attrNameLst>
                                      </p:cBhvr>
                                      <p:to>
                                        <p:strVal val="visible"/>
                                      </p:to>
                                    </p:set>
                                    <p:animEffect transition="in" filter="fade">
                                      <p:cBhvr>
                                        <p:cTn id="7" dur="800" decel="100000"/>
                                        <p:tgtEl>
                                          <p:spTgt spid="228361"/>
                                        </p:tgtEl>
                                      </p:cBhvr>
                                    </p:animEffect>
                                    <p:anim calcmode="lin" valueType="num">
                                      <p:cBhvr>
                                        <p:cTn id="8" dur="800" decel="100000" fill="hold"/>
                                        <p:tgtEl>
                                          <p:spTgt spid="228361"/>
                                        </p:tgtEl>
                                        <p:attrNameLst>
                                          <p:attrName>style.rotation</p:attrName>
                                        </p:attrNameLst>
                                      </p:cBhvr>
                                      <p:tavLst>
                                        <p:tav tm="0">
                                          <p:val>
                                            <p:fltVal val="-90"/>
                                          </p:val>
                                        </p:tav>
                                        <p:tav tm="100000">
                                          <p:val>
                                            <p:fltVal val="0"/>
                                          </p:val>
                                        </p:tav>
                                      </p:tavLst>
                                    </p:anim>
                                    <p:anim calcmode="lin" valueType="num">
                                      <p:cBhvr>
                                        <p:cTn id="9" dur="800" decel="100000" fill="hold"/>
                                        <p:tgtEl>
                                          <p:spTgt spid="228361"/>
                                        </p:tgtEl>
                                        <p:attrNameLst>
                                          <p:attrName>ppt_x</p:attrName>
                                        </p:attrNameLst>
                                      </p:cBhvr>
                                      <p:tavLst>
                                        <p:tav tm="0">
                                          <p:val>
                                            <p:strVal val="#ppt_x+0.4"/>
                                          </p:val>
                                        </p:tav>
                                        <p:tav tm="100000">
                                          <p:val>
                                            <p:strVal val="#ppt_x-0.05"/>
                                          </p:val>
                                        </p:tav>
                                      </p:tavLst>
                                    </p:anim>
                                    <p:anim calcmode="lin" valueType="num">
                                      <p:cBhvr>
                                        <p:cTn id="10" dur="800" decel="100000" fill="hold"/>
                                        <p:tgtEl>
                                          <p:spTgt spid="22836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836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836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8358"/>
                                        </p:tgtEl>
                                        <p:attrNameLst>
                                          <p:attrName>style.visibility</p:attrName>
                                        </p:attrNameLst>
                                      </p:cBhvr>
                                      <p:to>
                                        <p:strVal val="visible"/>
                                      </p:to>
                                    </p:set>
                                    <p:animEffect transition="in" filter="blinds(horizontal)">
                                      <p:cBhvr>
                                        <p:cTn id="17" dur="500"/>
                                        <p:tgtEl>
                                          <p:spTgt spid="2283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8366"/>
                                        </p:tgtEl>
                                        <p:attrNameLst>
                                          <p:attrName>style.visibility</p:attrName>
                                        </p:attrNameLst>
                                      </p:cBhvr>
                                      <p:to>
                                        <p:strVal val="visible"/>
                                      </p:to>
                                    </p:set>
                                    <p:animEffect transition="in" filter="blinds(horizontal)">
                                      <p:cBhvr>
                                        <p:cTn id="22" dur="3000"/>
                                        <p:tgtEl>
                                          <p:spTgt spid="2283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8365"/>
                                        </p:tgtEl>
                                        <p:attrNameLst>
                                          <p:attrName>style.visibility</p:attrName>
                                        </p:attrNameLst>
                                      </p:cBhvr>
                                      <p:to>
                                        <p:strVal val="visible"/>
                                      </p:to>
                                    </p:set>
                                    <p:animEffect transition="in" filter="blinds(horizontal)">
                                      <p:cBhvr>
                                        <p:cTn id="27" dur="500"/>
                                        <p:tgtEl>
                                          <p:spTgt spid="2283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8375"/>
                                        </p:tgtEl>
                                        <p:attrNameLst>
                                          <p:attrName>style.visibility</p:attrName>
                                        </p:attrNameLst>
                                      </p:cBhvr>
                                      <p:to>
                                        <p:strVal val="visible"/>
                                      </p:to>
                                    </p:set>
                                    <p:animEffect transition="in" filter="blinds(horizontal)">
                                      <p:cBhvr>
                                        <p:cTn id="32" dur="500"/>
                                        <p:tgtEl>
                                          <p:spTgt spid="2283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8374"/>
                                        </p:tgtEl>
                                        <p:attrNameLst>
                                          <p:attrName>style.visibility</p:attrName>
                                        </p:attrNameLst>
                                      </p:cBhvr>
                                      <p:to>
                                        <p:strVal val="visible"/>
                                      </p:to>
                                    </p:set>
                                    <p:animEffect transition="in" filter="blinds(horizontal)">
                                      <p:cBhvr>
                                        <p:cTn id="37" dur="500"/>
                                        <p:tgtEl>
                                          <p:spTgt spid="2283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8373"/>
                                        </p:tgtEl>
                                        <p:attrNameLst>
                                          <p:attrName>style.visibility</p:attrName>
                                        </p:attrNameLst>
                                      </p:cBhvr>
                                      <p:to>
                                        <p:strVal val="visible"/>
                                      </p:to>
                                    </p:set>
                                    <p:animEffect transition="in" filter="blinds(horizontal)">
                                      <p:cBhvr>
                                        <p:cTn id="42" dur="500"/>
                                        <p:tgtEl>
                                          <p:spTgt spid="2283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8372"/>
                                        </p:tgtEl>
                                        <p:attrNameLst>
                                          <p:attrName>style.visibility</p:attrName>
                                        </p:attrNameLst>
                                      </p:cBhvr>
                                      <p:to>
                                        <p:strVal val="visible"/>
                                      </p:to>
                                    </p:set>
                                    <p:animEffect transition="in" filter="blinds(horizontal)">
                                      <p:cBhvr>
                                        <p:cTn id="47" dur="500"/>
                                        <p:tgtEl>
                                          <p:spTgt spid="2283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8371"/>
                                        </p:tgtEl>
                                        <p:attrNameLst>
                                          <p:attrName>style.visibility</p:attrName>
                                        </p:attrNameLst>
                                      </p:cBhvr>
                                      <p:to>
                                        <p:strVal val="visible"/>
                                      </p:to>
                                    </p:set>
                                    <p:animEffect transition="in" filter="blinds(horizontal)">
                                      <p:cBhvr>
                                        <p:cTn id="52" dur="500"/>
                                        <p:tgtEl>
                                          <p:spTgt spid="22837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28364"/>
                                        </p:tgtEl>
                                        <p:attrNameLst>
                                          <p:attrName>style.visibility</p:attrName>
                                        </p:attrNameLst>
                                      </p:cBhvr>
                                      <p:to>
                                        <p:strVal val="visible"/>
                                      </p:to>
                                    </p:set>
                                    <p:animEffect transition="in" filter="blinds(horizontal)">
                                      <p:cBhvr>
                                        <p:cTn id="57" dur="500"/>
                                        <p:tgtEl>
                                          <p:spTgt spid="2283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28354"/>
                                        </p:tgtEl>
                                        <p:attrNameLst>
                                          <p:attrName>style.visibility</p:attrName>
                                        </p:attrNameLst>
                                      </p:cBhvr>
                                      <p:to>
                                        <p:strVal val="visible"/>
                                      </p:to>
                                    </p:set>
                                    <p:animEffect transition="in" filter="blinds(horizontal)">
                                      <p:cBhvr>
                                        <p:cTn id="62" dur="500"/>
                                        <p:tgtEl>
                                          <p:spTgt spid="2283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28362"/>
                                        </p:tgtEl>
                                        <p:attrNameLst>
                                          <p:attrName>style.visibility</p:attrName>
                                        </p:attrNameLst>
                                      </p:cBhvr>
                                      <p:to>
                                        <p:strVal val="visible"/>
                                      </p:to>
                                    </p:set>
                                    <p:animEffect transition="in" filter="blinds(horizontal)">
                                      <p:cBhvr>
                                        <p:cTn id="67" dur="500"/>
                                        <p:tgtEl>
                                          <p:spTgt spid="22836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28370"/>
                                        </p:tgtEl>
                                        <p:attrNameLst>
                                          <p:attrName>style.visibility</p:attrName>
                                        </p:attrNameLst>
                                      </p:cBhvr>
                                      <p:to>
                                        <p:strVal val="visible"/>
                                      </p:to>
                                    </p:set>
                                    <p:animEffect transition="in" filter="blinds(horizontal)">
                                      <p:cBhvr>
                                        <p:cTn id="72" dur="500"/>
                                        <p:tgtEl>
                                          <p:spTgt spid="22837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28355"/>
                                        </p:tgtEl>
                                        <p:attrNameLst>
                                          <p:attrName>style.visibility</p:attrName>
                                        </p:attrNameLst>
                                      </p:cBhvr>
                                      <p:to>
                                        <p:strVal val="visible"/>
                                      </p:to>
                                    </p:set>
                                    <p:animEffect transition="in" filter="blinds(horizontal)">
                                      <p:cBhvr>
                                        <p:cTn id="77" dur="500"/>
                                        <p:tgtEl>
                                          <p:spTgt spid="22835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28363"/>
                                        </p:tgtEl>
                                        <p:attrNameLst>
                                          <p:attrName>style.visibility</p:attrName>
                                        </p:attrNameLst>
                                      </p:cBhvr>
                                      <p:to>
                                        <p:strVal val="visible"/>
                                      </p:to>
                                    </p:set>
                                    <p:animEffect transition="in" filter="blinds(horizontal)">
                                      <p:cBhvr>
                                        <p:cTn id="82" dur="500"/>
                                        <p:tgtEl>
                                          <p:spTgt spid="2283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28369"/>
                                        </p:tgtEl>
                                        <p:attrNameLst>
                                          <p:attrName>style.visibility</p:attrName>
                                        </p:attrNameLst>
                                      </p:cBhvr>
                                      <p:to>
                                        <p:strVal val="visible"/>
                                      </p:to>
                                    </p:set>
                                    <p:animEffect transition="in" filter="blinds(horizontal)">
                                      <p:cBhvr>
                                        <p:cTn id="87" dur="500"/>
                                        <p:tgtEl>
                                          <p:spTgt spid="22836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28368"/>
                                        </p:tgtEl>
                                        <p:attrNameLst>
                                          <p:attrName>style.visibility</p:attrName>
                                        </p:attrNameLst>
                                      </p:cBhvr>
                                      <p:to>
                                        <p:strVal val="visible"/>
                                      </p:to>
                                    </p:set>
                                    <p:animEffect transition="in" filter="blinds(horizontal)">
                                      <p:cBhvr>
                                        <p:cTn id="92" dur="500"/>
                                        <p:tgtEl>
                                          <p:spTgt spid="22836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28367"/>
                                        </p:tgtEl>
                                        <p:attrNameLst>
                                          <p:attrName>style.visibility</p:attrName>
                                        </p:attrNameLst>
                                      </p:cBhvr>
                                      <p:to>
                                        <p:strVal val="visible"/>
                                      </p:to>
                                    </p:set>
                                    <p:animEffect transition="in" filter="blinds(horizontal)">
                                      <p:cBhvr>
                                        <p:cTn id="97" dur="500"/>
                                        <p:tgtEl>
                                          <p:spTgt spid="22836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28376"/>
                                        </p:tgtEl>
                                        <p:attrNameLst>
                                          <p:attrName>style.visibility</p:attrName>
                                        </p:attrNameLst>
                                      </p:cBhvr>
                                      <p:to>
                                        <p:strVal val="visible"/>
                                      </p:to>
                                    </p:set>
                                    <p:animEffect transition="in" filter="blinds(horizontal)">
                                      <p:cBhvr>
                                        <p:cTn id="102" dur="500"/>
                                        <p:tgtEl>
                                          <p:spTgt spid="22837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228377"/>
                                        </p:tgtEl>
                                        <p:attrNameLst>
                                          <p:attrName>style.visibility</p:attrName>
                                        </p:attrNameLst>
                                      </p:cBhvr>
                                      <p:to>
                                        <p:strVal val="visible"/>
                                      </p:to>
                                    </p:set>
                                    <p:animEffect transition="in" filter="blinds(horizontal)">
                                      <p:cBhvr>
                                        <p:cTn id="107" dur="500"/>
                                        <p:tgtEl>
                                          <p:spTgt spid="22837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28357"/>
                                        </p:tgtEl>
                                        <p:attrNameLst>
                                          <p:attrName>style.visibility</p:attrName>
                                        </p:attrNameLst>
                                      </p:cBhvr>
                                      <p:to>
                                        <p:strVal val="visible"/>
                                      </p:to>
                                    </p:set>
                                    <p:animEffect transition="in" filter="blinds(horizontal)">
                                      <p:cBhvr>
                                        <p:cTn id="112" dur="500"/>
                                        <p:tgtEl>
                                          <p:spTgt spid="22835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28356"/>
                                        </p:tgtEl>
                                        <p:attrNameLst>
                                          <p:attrName>style.visibility</p:attrName>
                                        </p:attrNameLst>
                                      </p:cBhvr>
                                      <p:to>
                                        <p:strVal val="visible"/>
                                      </p:to>
                                    </p:set>
                                    <p:animEffect transition="in" filter="blinds(horizontal)">
                                      <p:cBhvr>
                                        <p:cTn id="117" dur="500"/>
                                        <p:tgtEl>
                                          <p:spTgt spid="22835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228359"/>
                                        </p:tgtEl>
                                        <p:attrNameLst>
                                          <p:attrName>style.visibility</p:attrName>
                                        </p:attrNameLst>
                                      </p:cBhvr>
                                      <p:to>
                                        <p:strVal val="visible"/>
                                      </p:to>
                                    </p:set>
                                    <p:animEffect transition="in" filter="blinds(horizontal)">
                                      <p:cBhvr>
                                        <p:cTn id="122" dur="500"/>
                                        <p:tgtEl>
                                          <p:spTgt spid="22835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228360"/>
                                        </p:tgtEl>
                                        <p:attrNameLst>
                                          <p:attrName>style.visibility</p:attrName>
                                        </p:attrNameLst>
                                      </p:cBhvr>
                                      <p:to>
                                        <p:strVal val="visible"/>
                                      </p:to>
                                    </p:set>
                                    <p:animEffect transition="in" filter="blinds(horizontal)">
                                      <p:cBhvr>
                                        <p:cTn id="127" dur="500"/>
                                        <p:tgtEl>
                                          <p:spTgt spid="228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333375" y="711200"/>
            <a:ext cx="8607425" cy="6146800"/>
          </a:xfrm>
          <a:prstGeom prst="horizontalScroll">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6021" name="WordArt 5"/>
          <p:cNvSpPr>
            <a:spLocks noChangeArrowheads="1" noChangeShapeType="1" noTextEdit="1"/>
          </p:cNvSpPr>
          <p:nvPr/>
        </p:nvSpPr>
        <p:spPr bwMode="auto">
          <a:xfrm>
            <a:off x="1874838" y="331788"/>
            <a:ext cx="5005387" cy="914400"/>
          </a:xfrm>
          <a:prstGeom prst="rect">
            <a:avLst/>
          </a:prstGeom>
        </p:spPr>
        <p:txBody>
          <a:bodyPr wrap="none" fromWordArt="1">
            <a:prstTxWarp prst="textPlain">
              <a:avLst>
                <a:gd name="adj" fmla="val 50000"/>
              </a:avLst>
            </a:prstTxWarp>
          </a:bodyPr>
          <a:lstStyle/>
          <a:p>
            <a:pPr algn="ctr"/>
            <a:r>
              <a:rPr lang="vi-VN" sz="3600" kern="10">
                <a:ln w="19050">
                  <a:solidFill>
                    <a:srgbClr val="003300"/>
                  </a:solidFill>
                  <a:round/>
                  <a:headEnd/>
                  <a:tailEnd/>
                </a:ln>
                <a:solidFill>
                  <a:srgbClr val="FF0000"/>
                </a:solidFill>
                <a:effectLst>
                  <a:outerShdw dist="45791" dir="2021404" algn="ctr" rotWithShape="0">
                    <a:srgbClr val="9999FF"/>
                  </a:outerShdw>
                </a:effectLst>
                <a:cs typeface="Times New Roman" panose="02020603050405020304" pitchFamily="18" charset="0"/>
              </a:rPr>
              <a:t>Hướng dẫn học ở nhà: </a:t>
            </a:r>
            <a:endParaRPr lang="en-US" sz="3600" kern="10">
              <a:ln w="19050">
                <a:solidFill>
                  <a:srgbClr val="003300"/>
                </a:solidFill>
                <a:round/>
                <a:headEnd/>
                <a:tailEnd/>
              </a:ln>
              <a:solidFill>
                <a:srgbClr val="FF0000"/>
              </a:solidFill>
              <a:effectLst>
                <a:outerShdw dist="45791" dir="2021404" algn="ctr" rotWithShape="0">
                  <a:srgbClr val="9999FF"/>
                </a:outerShdw>
              </a:effectLst>
              <a:cs typeface="Times New Roman" panose="02020603050405020304" pitchFamily="18" charset="0"/>
            </a:endParaRPr>
          </a:p>
        </p:txBody>
      </p:sp>
      <p:sp>
        <p:nvSpPr>
          <p:cNvPr id="86022" name="Text Box 6"/>
          <p:cNvSpPr txBox="1">
            <a:spLocks noChangeArrowheads="1"/>
          </p:cNvSpPr>
          <p:nvPr/>
        </p:nvSpPr>
        <p:spPr bwMode="auto">
          <a:xfrm>
            <a:off x="1233488" y="2133600"/>
            <a:ext cx="74453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a:solidFill>
                  <a:schemeClr val="accent1"/>
                </a:solidFill>
              </a:rPr>
              <a:t>- Vẽ s</a:t>
            </a:r>
            <a:r>
              <a:rPr lang="vi-VN" altLang="en-US" sz="4000">
                <a:solidFill>
                  <a:schemeClr val="accent1"/>
                </a:solidFill>
              </a:rPr>
              <a:t>ơ</a:t>
            </a:r>
            <a:r>
              <a:rPr lang="en-US" altLang="en-US" sz="4000">
                <a:solidFill>
                  <a:schemeClr val="accent1"/>
                </a:solidFill>
              </a:rPr>
              <a:t> </a:t>
            </a:r>
            <a:r>
              <a:rPr lang="vi-VN" altLang="en-US" sz="4000">
                <a:solidFill>
                  <a:schemeClr val="accent1"/>
                </a:solidFill>
              </a:rPr>
              <a:t>đồ</a:t>
            </a:r>
            <a:r>
              <a:rPr lang="en-US" altLang="en-US" sz="4000">
                <a:solidFill>
                  <a:schemeClr val="accent1"/>
                </a:solidFill>
              </a:rPr>
              <a:t> t</a:t>
            </a:r>
            <a:r>
              <a:rPr lang="vi-VN" altLang="en-US" sz="4000">
                <a:solidFill>
                  <a:schemeClr val="accent1"/>
                </a:solidFill>
              </a:rPr>
              <a:t>ư</a:t>
            </a:r>
            <a:r>
              <a:rPr lang="en-US" altLang="en-US" sz="4000">
                <a:solidFill>
                  <a:schemeClr val="accent1"/>
                </a:solidFill>
              </a:rPr>
              <a:t> duy phần ghi nh</a:t>
            </a:r>
            <a:r>
              <a:rPr lang="vi-VN" altLang="en-US" sz="4000">
                <a:solidFill>
                  <a:schemeClr val="accent1"/>
                </a:solidFill>
              </a:rPr>
              <a:t>ớ</a:t>
            </a:r>
            <a:r>
              <a:rPr lang="en-US" altLang="en-US" sz="4000">
                <a:solidFill>
                  <a:schemeClr val="accent1"/>
                </a:solidFill>
              </a:rPr>
              <a:t>.</a:t>
            </a:r>
          </a:p>
          <a:p>
            <a:pPr algn="just" eaLnBrk="1" hangingPunct="1">
              <a:spcBef>
                <a:spcPct val="50000"/>
              </a:spcBef>
            </a:pPr>
            <a:r>
              <a:rPr lang="en-US" altLang="en-US" sz="4000">
                <a:solidFill>
                  <a:schemeClr val="accent1"/>
                </a:solidFill>
              </a:rPr>
              <a:t>- Thiết kế một ô chữ củng cố các biện pháp tu t</a:t>
            </a:r>
            <a:r>
              <a:rPr lang="vi-VN" altLang="en-US" sz="4000">
                <a:solidFill>
                  <a:schemeClr val="accent1"/>
                </a:solidFill>
              </a:rPr>
              <a:t>ừ đã học</a:t>
            </a:r>
            <a:r>
              <a:rPr lang="en-US" altLang="en-US" sz="4000">
                <a:solidFill>
                  <a:schemeClr val="accent1"/>
                </a:solidFill>
              </a:rPr>
              <a:t>.</a:t>
            </a:r>
          </a:p>
          <a:p>
            <a:pPr eaLnBrk="1" hangingPunct="1">
              <a:spcBef>
                <a:spcPct val="50000"/>
              </a:spcBef>
            </a:pPr>
            <a:r>
              <a:rPr lang="en-US" altLang="en-US" sz="4000">
                <a:solidFill>
                  <a:schemeClr val="accent1"/>
                </a:solidFill>
              </a:rPr>
              <a:t>- Soạn bài: “Câu ghép</a:t>
            </a:r>
            <a:r>
              <a:rPr lang="en-US" altLang="en-US" sz="4000">
                <a:solidFill>
                  <a:srgbClr val="000099"/>
                </a:solidFill>
              </a:rPr>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fade">
                                      <p:cBhvr>
                                        <p:cTn id="7" dur="770" decel="100000"/>
                                        <p:tgtEl>
                                          <p:spTgt spid="86021"/>
                                        </p:tgtEl>
                                      </p:cBhvr>
                                    </p:animEffect>
                                    <p:animScale>
                                      <p:cBhvr>
                                        <p:cTn id="8" dur="770" decel="100000"/>
                                        <p:tgtEl>
                                          <p:spTgt spid="86021"/>
                                        </p:tgtEl>
                                      </p:cBhvr>
                                      <p:from x="10000" y="10000"/>
                                      <p:to x="200000" y="450000"/>
                                    </p:animScale>
                                    <p:animScale>
                                      <p:cBhvr>
                                        <p:cTn id="9" dur="1230" accel="100000" fill="hold">
                                          <p:stCondLst>
                                            <p:cond delay="770"/>
                                          </p:stCondLst>
                                        </p:cTn>
                                        <p:tgtEl>
                                          <p:spTgt spid="86021"/>
                                        </p:tgtEl>
                                      </p:cBhvr>
                                      <p:from x="200000" y="450000"/>
                                      <p:to x="100000" y="100000"/>
                                    </p:animScale>
                                    <p:set>
                                      <p:cBhvr>
                                        <p:cTn id="10" dur="770" fill="hold"/>
                                        <p:tgtEl>
                                          <p:spTgt spid="86021"/>
                                        </p:tgtEl>
                                        <p:attrNameLst>
                                          <p:attrName>ppt_x</p:attrName>
                                        </p:attrNameLst>
                                      </p:cBhvr>
                                      <p:to>
                                        <p:strVal val="(0.5)"/>
                                      </p:to>
                                    </p:set>
                                    <p:anim from="(0.5)" to="(#ppt_x)" calcmode="lin" valueType="num">
                                      <p:cBhvr>
                                        <p:cTn id="11" dur="1230" accel="100000" fill="hold">
                                          <p:stCondLst>
                                            <p:cond delay="770"/>
                                          </p:stCondLst>
                                        </p:cTn>
                                        <p:tgtEl>
                                          <p:spTgt spid="86021"/>
                                        </p:tgtEl>
                                        <p:attrNameLst>
                                          <p:attrName>ppt_x</p:attrName>
                                        </p:attrNameLst>
                                      </p:cBhvr>
                                    </p:anim>
                                    <p:set>
                                      <p:cBhvr>
                                        <p:cTn id="12" dur="770" fill="hold"/>
                                        <p:tgtEl>
                                          <p:spTgt spid="86021"/>
                                        </p:tgtEl>
                                        <p:attrNameLst>
                                          <p:attrName>ppt_y</p:attrName>
                                        </p:attrNameLst>
                                      </p:cBhvr>
                                      <p:to>
                                        <p:strVal val="(#ppt_y+0.4)"/>
                                      </p:to>
                                    </p:set>
                                    <p:anim from="(#ppt_y+0.4)" to="(#ppt_y)" calcmode="lin" valueType="num">
                                      <p:cBhvr>
                                        <p:cTn id="13" dur="1230" accel="100000" fill="hold">
                                          <p:stCondLst>
                                            <p:cond delay="770"/>
                                          </p:stCondLst>
                                        </p:cTn>
                                        <p:tgtEl>
                                          <p:spTgt spid="86021"/>
                                        </p:tgtEl>
                                        <p:attrNameLst>
                                          <p:attrName>ppt_y</p:attrName>
                                        </p:attrNameLst>
                                      </p:cBhvr>
                                    </p:anim>
                                  </p:childTnLst>
                                </p:cTn>
                              </p:par>
                              <p:par>
                                <p:cTn id="14" presetID="22" presetClass="emph" presetSubtype="0" repeatCount="indefinite" fill="hold" nodeType="withEffect">
                                  <p:stCondLst>
                                    <p:cond delay="0"/>
                                  </p:stCondLst>
                                  <p:childTnLst>
                                    <p:animClr clrSpc="hsl" dir="cw">
                                      <p:cBhvr override="childStyle">
                                        <p:cTn id="15" dur="3000" fill="hold"/>
                                        <p:tgtEl>
                                          <p:spTgt spid="86021"/>
                                        </p:tgtEl>
                                        <p:attrNameLst>
                                          <p:attrName>style.color</p:attrName>
                                        </p:attrNameLst>
                                      </p:cBhvr>
                                      <p:by>
                                        <p:hsl h="-7200000" s="0" l="0"/>
                                      </p:by>
                                    </p:animClr>
                                    <p:animClr clrSpc="hsl" dir="cw">
                                      <p:cBhvr>
                                        <p:cTn id="16" dur="3000" fill="hold"/>
                                        <p:tgtEl>
                                          <p:spTgt spid="86021"/>
                                        </p:tgtEl>
                                        <p:attrNameLst>
                                          <p:attrName>fillcolor</p:attrName>
                                        </p:attrNameLst>
                                      </p:cBhvr>
                                      <p:by>
                                        <p:hsl h="-7200000" s="0" l="0"/>
                                      </p:by>
                                    </p:animClr>
                                    <p:animClr clrSpc="hsl" dir="cw">
                                      <p:cBhvr>
                                        <p:cTn id="17" dur="3000" fill="hold"/>
                                        <p:tgtEl>
                                          <p:spTgt spid="86021"/>
                                        </p:tgtEl>
                                        <p:attrNameLst>
                                          <p:attrName>stroke.color</p:attrName>
                                        </p:attrNameLst>
                                      </p:cBhvr>
                                      <p:by>
                                        <p:hsl h="-7200000" s="0" l="0"/>
                                      </p:by>
                                    </p:animClr>
                                    <p:set>
                                      <p:cBhvr>
                                        <p:cTn id="18" dur="3000" fill="hold"/>
                                        <p:tgtEl>
                                          <p:spTgt spid="86021"/>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86022">
                                            <p:txEl>
                                              <p:pRg st="0" end="0"/>
                                            </p:txEl>
                                          </p:spTgt>
                                        </p:tgtEl>
                                        <p:attrNameLst>
                                          <p:attrName>style.visibility</p:attrName>
                                        </p:attrNameLst>
                                      </p:cBhvr>
                                      <p:to>
                                        <p:strVal val="visible"/>
                                      </p:to>
                                    </p:set>
                                    <p:anim to="" calcmode="lin" valueType="num">
                                      <p:cBhvr>
                                        <p:cTn id="23" dur="1" fill="hold"/>
                                        <p:tgtEl>
                                          <p:spTgt spid="86022">
                                            <p:txEl>
                                              <p:pRg st="0" end="0"/>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6022">
                                            <p:txEl>
                                              <p:pRg st="1" end="1"/>
                                            </p:txEl>
                                          </p:spTgt>
                                        </p:tgtEl>
                                        <p:attrNameLst>
                                          <p:attrName>style.visibility</p:attrName>
                                        </p:attrNameLst>
                                      </p:cBhvr>
                                      <p:to>
                                        <p:strVal val="visible"/>
                                      </p:to>
                                    </p:set>
                                    <p:anim calcmode="lin" valueType="num">
                                      <p:cBhvr additive="base">
                                        <p:cTn id="28" dur="500" fill="hold"/>
                                        <p:tgtEl>
                                          <p:spTgt spid="8602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60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nodeType="clickEffect">
                                  <p:stCondLst>
                                    <p:cond delay="0"/>
                                  </p:stCondLst>
                                  <p:childTnLst>
                                    <p:set>
                                      <p:cBhvr>
                                        <p:cTn id="33" dur="1" fill="hold">
                                          <p:stCondLst>
                                            <p:cond delay="0"/>
                                          </p:stCondLst>
                                        </p:cTn>
                                        <p:tgtEl>
                                          <p:spTgt spid="86022">
                                            <p:txEl>
                                              <p:pRg st="2" end="2"/>
                                            </p:txEl>
                                          </p:spTgt>
                                        </p:tgtEl>
                                        <p:attrNameLst>
                                          <p:attrName>style.visibility</p:attrName>
                                        </p:attrNameLst>
                                      </p:cBhvr>
                                      <p:to>
                                        <p:strVal val="visible"/>
                                      </p:to>
                                    </p:set>
                                    <p:animScale>
                                      <p:cBhvr>
                                        <p:cTn id="34" dur="1000" decel="50000" fill="hold">
                                          <p:stCondLst>
                                            <p:cond delay="0"/>
                                          </p:stCondLst>
                                        </p:cTn>
                                        <p:tgtEl>
                                          <p:spTgt spid="8602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6022">
                                            <p:txEl>
                                              <p:pRg st="2" end="2"/>
                                            </p:txEl>
                                          </p:spTgt>
                                        </p:tgtEl>
                                        <p:attrNameLst>
                                          <p:attrName>ppt_x</p:attrName>
                                          <p:attrName>ppt_y</p:attrName>
                                        </p:attrNameLst>
                                      </p:cBhvr>
                                    </p:animMotion>
                                    <p:animEffect transition="in" filter="fade">
                                      <p:cBhvr>
                                        <p:cTn id="36" dur="1000"/>
                                        <p:tgtEl>
                                          <p:spTgt spid="860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1335314"/>
          </a:xfrm>
          <a:prstGeom prst="rect">
            <a:avLst/>
          </a:prstGeom>
          <a:solidFill>
            <a:schemeClr val="accent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từ</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ngữ</a:t>
            </a:r>
            <a:r>
              <a:rPr lang="en-US" sz="2800" b="1" dirty="0">
                <a:solidFill>
                  <a:srgbClr val="FFFF00"/>
                </a:solidFill>
                <a:latin typeface="Times New Roman" pitchFamily="18" charset="0"/>
                <a:cs typeface="Times New Roman" pitchFamily="18" charset="0"/>
              </a:rPr>
              <a:t> in </a:t>
            </a:r>
            <a:r>
              <a:rPr lang="vi-VN" sz="2800" b="1" dirty="0" err="1">
                <a:solidFill>
                  <a:srgbClr val="FFFF00"/>
                </a:solidFill>
                <a:latin typeface="Times New Roman" pitchFamily="18" charset="0"/>
                <a:cs typeface="Times New Roman" pitchFamily="18" charset="0"/>
              </a:rPr>
              <a:t>đậm</a:t>
            </a:r>
            <a:r>
              <a:rPr lang="vi-VN" sz="2800" b="1" dirty="0">
                <a:solidFill>
                  <a:srgbClr val="FFFF00"/>
                </a:solidFill>
                <a:latin typeface="Times New Roman" pitchFamily="18" charset="0"/>
                <a:cs typeface="Times New Roman" pitchFamily="18" charset="0"/>
              </a:rPr>
              <a:t> </a:t>
            </a:r>
            <a:r>
              <a:rPr lang="vi-VN" sz="2800" dirty="0">
                <a:latin typeface="Times New Roman" pitchFamily="18" charset="0"/>
                <a:cs typeface="Times New Roman" pitchFamily="18" charset="0"/>
              </a:rPr>
              <a:t>trong </a:t>
            </a:r>
            <a:r>
              <a:rPr lang="vi-VN" sz="2800" dirty="0" err="1">
                <a:latin typeface="Times New Roman" pitchFamily="18" charset="0"/>
                <a:cs typeface="Times New Roman" pitchFamily="18" charset="0"/>
              </a:rPr>
              <a:t>các</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ví</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dụ</a:t>
            </a:r>
            <a:r>
              <a:rPr lang="vi-VN" sz="2800" dirty="0">
                <a:latin typeface="Times New Roman" pitchFamily="18" charset="0"/>
                <a:cs typeface="Times New Roman" pitchFamily="18" charset="0"/>
              </a:rPr>
              <a:t> sau đây </a:t>
            </a:r>
            <a:r>
              <a:rPr lang="vi-VN" sz="2800" dirty="0" err="1">
                <a:latin typeface="Times New Roman" pitchFamily="18" charset="0"/>
                <a:cs typeface="Times New Roman" pitchFamily="18" charset="0"/>
              </a:rPr>
              <a:t>có</a:t>
            </a:r>
            <a:r>
              <a:rPr lang="vi-VN" sz="2800" dirty="0">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nghĩa</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là</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gì</a:t>
            </a:r>
            <a:r>
              <a:rPr lang="vi-VN" sz="2800" dirty="0">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Tại</a:t>
            </a:r>
            <a:r>
              <a:rPr lang="vi-VN" sz="2800" b="1" dirty="0">
                <a:solidFill>
                  <a:srgbClr val="FFFF00"/>
                </a:solidFill>
                <a:latin typeface="Times New Roman" pitchFamily="18" charset="0"/>
                <a:cs typeface="Times New Roman" pitchFamily="18" charset="0"/>
              </a:rPr>
              <a:t> sao </a:t>
            </a:r>
            <a:r>
              <a:rPr lang="vi-VN" sz="2800" dirty="0" err="1">
                <a:latin typeface="Times New Roman" pitchFamily="18" charset="0"/>
                <a:cs typeface="Times New Roman" pitchFamily="18" charset="0"/>
              </a:rPr>
              <a:t>người</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viết</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người</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nói</a:t>
            </a:r>
            <a:r>
              <a:rPr lang="vi-VN" sz="2800" dirty="0">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lại</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dùng</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cách</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diễn</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đạt</a:t>
            </a:r>
            <a:r>
              <a:rPr lang="vi-VN" sz="2800" b="1" dirty="0">
                <a:solidFill>
                  <a:srgbClr val="FFFF00"/>
                </a:solidFill>
                <a:latin typeface="Times New Roman" pitchFamily="18" charset="0"/>
                <a:cs typeface="Times New Roman" pitchFamily="18" charset="0"/>
              </a:rPr>
              <a:t> </a:t>
            </a:r>
            <a:r>
              <a:rPr lang="vi-VN" sz="2800" b="1" dirty="0" err="1">
                <a:solidFill>
                  <a:srgbClr val="FFFF00"/>
                </a:solidFill>
                <a:latin typeface="Times New Roman" pitchFamily="18" charset="0"/>
                <a:cs typeface="Times New Roman" pitchFamily="18" charset="0"/>
              </a:rPr>
              <a:t>đó</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0734" name="Text Box 14"/>
          <p:cNvSpPr txBox="1">
            <a:spLocks noChangeArrowheads="1"/>
          </p:cNvSpPr>
          <p:nvPr/>
        </p:nvSpPr>
        <p:spPr bwMode="auto">
          <a:xfrm>
            <a:off x="144463" y="1393825"/>
            <a:ext cx="8940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a:solidFill>
                  <a:schemeClr val="bg1"/>
                </a:solidFill>
              </a:rPr>
              <a:t>-    </a:t>
            </a:r>
            <a:r>
              <a:rPr lang="en-US" altLang="en-US">
                <a:solidFill>
                  <a:schemeClr val="bg1"/>
                </a:solidFill>
              </a:rPr>
              <a:t>Vì vậy, tôi để sẵn mấy lời này, phòng khi tôi sẽ </a:t>
            </a:r>
            <a:r>
              <a:rPr lang="en-US" altLang="en-US" b="1">
                <a:solidFill>
                  <a:srgbClr val="FF0000"/>
                </a:solidFill>
              </a:rPr>
              <a:t>đi gặp cụ  Các Mác, cụ Lê – nin và các vị cách mạng </a:t>
            </a:r>
            <a:r>
              <a:rPr lang="vi-VN" altLang="en-US" b="1">
                <a:solidFill>
                  <a:srgbClr val="FF0000"/>
                </a:solidFill>
              </a:rPr>
              <a:t>đàn</a:t>
            </a:r>
            <a:r>
              <a:rPr lang="en-US" altLang="en-US" b="1">
                <a:solidFill>
                  <a:srgbClr val="FF0000"/>
                </a:solidFill>
              </a:rPr>
              <a:t> anh khác,</a:t>
            </a:r>
            <a:r>
              <a:rPr lang="en-US" altLang="en-US">
                <a:solidFill>
                  <a:srgbClr val="FF0000"/>
                </a:solidFill>
              </a:rPr>
              <a:t> </a:t>
            </a:r>
            <a:r>
              <a:rPr lang="en-US" altLang="en-US">
                <a:solidFill>
                  <a:schemeClr val="bg1"/>
                </a:solidFill>
              </a:rPr>
              <a:t>thì đồng bào cả nước, đồng chí trong Đảng và bầu bạn khắp nơi đều khỏi cảm thấy đột ngột.</a:t>
            </a:r>
          </a:p>
          <a:p>
            <a:pPr algn="just" eaLnBrk="1" hangingPunct="1">
              <a:spcBef>
                <a:spcPct val="50000"/>
              </a:spcBef>
            </a:pPr>
            <a:r>
              <a:rPr lang="en-US" altLang="en-US">
                <a:solidFill>
                  <a:schemeClr val="bg1"/>
                </a:solidFill>
              </a:rPr>
              <a:t>-    Bác đã </a:t>
            </a:r>
            <a:r>
              <a:rPr lang="en-US" altLang="en-US" b="1">
                <a:solidFill>
                  <a:srgbClr val="FF0000"/>
                </a:solidFill>
              </a:rPr>
              <a:t>đi</a:t>
            </a:r>
            <a:r>
              <a:rPr lang="en-US" altLang="en-US">
                <a:solidFill>
                  <a:schemeClr val="bg1"/>
                </a:solidFill>
              </a:rPr>
              <a:t> rồi, sao Bác ơi!</a:t>
            </a:r>
          </a:p>
          <a:p>
            <a:pPr algn="just" eaLnBrk="1" hangingPunct="1">
              <a:spcBef>
                <a:spcPct val="50000"/>
              </a:spcBef>
            </a:pPr>
            <a:r>
              <a:rPr lang="en-US" altLang="en-US">
                <a:solidFill>
                  <a:schemeClr val="bg1"/>
                </a:solidFill>
              </a:rPr>
              <a:t>Mùa thu đang đẹp, nắng xanh trời.</a:t>
            </a:r>
          </a:p>
          <a:p>
            <a:pPr algn="just" eaLnBrk="1" hangingPunct="1">
              <a:spcBef>
                <a:spcPct val="50000"/>
              </a:spcBef>
            </a:pPr>
            <a:r>
              <a:rPr lang="en-US" altLang="en-US">
                <a:solidFill>
                  <a:schemeClr val="bg1"/>
                </a:solidFill>
              </a:rPr>
              <a:t>-      L</a:t>
            </a:r>
            <a:r>
              <a:rPr lang="vi-VN" altLang="en-US">
                <a:solidFill>
                  <a:schemeClr val="bg1"/>
                </a:solidFill>
              </a:rPr>
              <a:t>ượng con ông Độ đây mà…Rõ tội nghiệp, về đến nhà thì bố mẹ </a:t>
            </a:r>
            <a:r>
              <a:rPr lang="vi-VN" altLang="en-US" b="1">
                <a:solidFill>
                  <a:srgbClr val="FF0000"/>
                </a:solidFill>
              </a:rPr>
              <a:t>chẳng còn. </a:t>
            </a:r>
            <a:endParaRPr lang="en-US" altLang="en-US" b="1">
              <a:solidFill>
                <a:srgbClr val="FF0000"/>
              </a:solidFill>
            </a:endParaRPr>
          </a:p>
        </p:txBody>
      </p:sp>
      <p:sp>
        <p:nvSpPr>
          <p:cNvPr id="4102" name="Text Box 15"/>
          <p:cNvSpPr txBox="1">
            <a:spLocks noChangeArrowheads="1"/>
          </p:cNvSpPr>
          <p:nvPr/>
        </p:nvSpPr>
        <p:spPr bwMode="auto">
          <a:xfrm>
            <a:off x="2671763" y="-290513"/>
            <a:ext cx="4832350" cy="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en-US" sz="3200"/>
          </a:p>
        </p:txBody>
      </p:sp>
      <p:sp>
        <p:nvSpPr>
          <p:cNvPr id="16" name="AutoShape 52"/>
          <p:cNvSpPr>
            <a:spLocks noChangeArrowheads="1"/>
          </p:cNvSpPr>
          <p:nvPr/>
        </p:nvSpPr>
        <p:spPr bwMode="auto">
          <a:xfrm>
            <a:off x="276225" y="4935538"/>
            <a:ext cx="8867775" cy="2103437"/>
          </a:xfrm>
          <a:prstGeom prst="horizontalScroll">
            <a:avLst>
              <a:gd name="adj" fmla="val 12500"/>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2800"/>
          </a:p>
        </p:txBody>
      </p:sp>
      <p:sp>
        <p:nvSpPr>
          <p:cNvPr id="20" name="Text Box 20"/>
          <p:cNvSpPr txBox="1">
            <a:spLocks noChangeArrowheads="1"/>
          </p:cNvSpPr>
          <p:nvPr/>
        </p:nvSpPr>
        <p:spPr bwMode="auto">
          <a:xfrm>
            <a:off x="711200" y="5891213"/>
            <a:ext cx="8432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200" b="1">
                <a:solidFill>
                  <a:schemeClr val="folHlink"/>
                </a:solidFill>
              </a:rPr>
              <a:t>=&gt; Giảm cảm giác đau buồn</a:t>
            </a:r>
          </a:p>
        </p:txBody>
      </p:sp>
      <p:sp>
        <p:nvSpPr>
          <p:cNvPr id="7" name="Rounded Rectangle 6"/>
          <p:cNvSpPr/>
          <p:nvPr/>
        </p:nvSpPr>
        <p:spPr>
          <a:xfrm>
            <a:off x="623888" y="5006975"/>
            <a:ext cx="8215312" cy="1249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a:latin typeface="Times New Roman" pitchFamily="18" charset="0"/>
                <a:cs typeface="Times New Roman" pitchFamily="18" charset="0"/>
              </a:rPr>
              <a:t>=&gt; </a:t>
            </a:r>
            <a:r>
              <a:rPr lang="vi-VN"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chết</a:t>
            </a:r>
            <a:endParaRPr lang="vi-VN" sz="36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34">
                                            <p:txEl>
                                              <p:pRg st="0" end="0"/>
                                            </p:txEl>
                                          </p:spTgt>
                                        </p:tgtEl>
                                        <p:attrNameLst>
                                          <p:attrName>style.visibility</p:attrName>
                                        </p:attrNameLst>
                                      </p:cBhvr>
                                      <p:to>
                                        <p:strVal val="visible"/>
                                      </p:to>
                                    </p:set>
                                    <p:anim calcmode="lin" valueType="num">
                                      <p:cBhvr>
                                        <p:cTn id="7" dur="500" fill="hold"/>
                                        <p:tgtEl>
                                          <p:spTgt spid="307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3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34">
                                            <p:txEl>
                                              <p:pRg st="1" end="1"/>
                                            </p:txEl>
                                          </p:spTgt>
                                        </p:tgtEl>
                                        <p:attrNameLst>
                                          <p:attrName>style.visibility</p:attrName>
                                        </p:attrNameLst>
                                      </p:cBhvr>
                                      <p:to>
                                        <p:strVal val="visible"/>
                                      </p:to>
                                    </p:set>
                                    <p:anim calcmode="lin" valueType="num">
                                      <p:cBhvr>
                                        <p:cTn id="11" dur="500" fill="hold"/>
                                        <p:tgtEl>
                                          <p:spTgt spid="3073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073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734">
                                            <p:txEl>
                                              <p:pRg st="2" end="2"/>
                                            </p:txEl>
                                          </p:spTgt>
                                        </p:tgtEl>
                                        <p:attrNameLst>
                                          <p:attrName>style.visibility</p:attrName>
                                        </p:attrNameLst>
                                      </p:cBhvr>
                                      <p:to>
                                        <p:strVal val="visible"/>
                                      </p:to>
                                    </p:set>
                                    <p:anim calcmode="lin" valueType="num">
                                      <p:cBhvr>
                                        <p:cTn id="15" dur="500" fill="hold"/>
                                        <p:tgtEl>
                                          <p:spTgt spid="3073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0734">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734">
                                            <p:txEl>
                                              <p:pRg st="3" end="3"/>
                                            </p:txEl>
                                          </p:spTgt>
                                        </p:tgtEl>
                                        <p:attrNameLst>
                                          <p:attrName>style.visibility</p:attrName>
                                        </p:attrNameLst>
                                      </p:cBhvr>
                                      <p:to>
                                        <p:strVal val="visible"/>
                                      </p:to>
                                    </p:set>
                                    <p:anim calcmode="lin" valueType="num">
                                      <p:cBhvr>
                                        <p:cTn id="19" dur="500" fill="hold"/>
                                        <p:tgtEl>
                                          <p:spTgt spid="3073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07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8"/>
          <p:cNvSpPr txBox="1">
            <a:spLocks noChangeArrowheads="1"/>
          </p:cNvSpPr>
          <p:nvPr/>
        </p:nvSpPr>
        <p:spPr bwMode="auto">
          <a:xfrm rot="5400000">
            <a:off x="4044950" y="-4038600"/>
            <a:ext cx="10287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800">
              <a:solidFill>
                <a:srgbClr val="FFFFFF"/>
              </a:solidFill>
              <a:latin typeface="Calibri" panose="020F0502020204030204" pitchFamily="34" charset="0"/>
              <a:cs typeface="Arial" panose="020B0604020202020204" pitchFamily="34" charset="0"/>
            </a:endParaRPr>
          </a:p>
        </p:txBody>
      </p:sp>
      <p:sp>
        <p:nvSpPr>
          <p:cNvPr id="18" name="Rectangle 17"/>
          <p:cNvSpPr/>
          <p:nvPr/>
        </p:nvSpPr>
        <p:spPr bwMode="auto">
          <a:xfrm>
            <a:off x="116113" y="-2"/>
            <a:ext cx="8853714" cy="1640115"/>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4800" b="1" dirty="0">
                <a:solidFill>
                  <a:srgbClr val="FF0000"/>
                </a:solidFill>
                <a:latin typeface="Times New Roman" pitchFamily="18" charset="0"/>
                <a:cs typeface="Times New Roman" pitchFamily="18" charset="0"/>
              </a:rPr>
              <a:t>? </a:t>
            </a:r>
            <a:r>
              <a:rPr lang="vi-VN" sz="3200" b="1" dirty="0" err="1">
                <a:solidFill>
                  <a:schemeClr val="accent1"/>
                </a:solidFill>
                <a:latin typeface="Times New Roman" pitchFamily="18" charset="0"/>
                <a:cs typeface="Times New Roman" pitchFamily="18" charset="0"/>
              </a:rPr>
              <a:t>Vì</a:t>
            </a:r>
            <a:r>
              <a:rPr lang="vi-VN" sz="3200" b="1" dirty="0">
                <a:solidFill>
                  <a:schemeClr val="accent1"/>
                </a:solidFill>
                <a:latin typeface="Times New Roman" pitchFamily="18" charset="0"/>
                <a:cs typeface="Times New Roman" pitchFamily="18" charset="0"/>
              </a:rPr>
              <a:t> sao </a:t>
            </a:r>
            <a:r>
              <a:rPr lang="vi-VN" sz="3200" dirty="0">
                <a:solidFill>
                  <a:srgbClr val="003300"/>
                </a:solidFill>
                <a:latin typeface="Times New Roman" pitchFamily="18" charset="0"/>
                <a:cs typeface="Times New Roman" pitchFamily="18" charset="0"/>
              </a:rPr>
              <a:t>trong câu văn sau đây, </a:t>
            </a:r>
            <a:r>
              <a:rPr lang="vi-VN" sz="3200" dirty="0" err="1">
                <a:solidFill>
                  <a:srgbClr val="003300"/>
                </a:solidFill>
                <a:latin typeface="Times New Roman" pitchFamily="18" charset="0"/>
                <a:cs typeface="Times New Roman" pitchFamily="18" charset="0"/>
              </a:rPr>
              <a:t>tác</a:t>
            </a:r>
            <a:r>
              <a:rPr lang="vi-VN" sz="3200" dirty="0">
                <a:solidFill>
                  <a:srgbClr val="0033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giả</a:t>
            </a:r>
            <a:r>
              <a:rPr lang="vi-VN" sz="3200" dirty="0">
                <a:solidFill>
                  <a:srgbClr val="0033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dùng</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từ</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bầu</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sữa</a:t>
            </a:r>
            <a:r>
              <a:rPr lang="vi-VN" sz="3200" b="1" dirty="0">
                <a:solidFill>
                  <a:srgbClr val="FF00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mà</a:t>
            </a:r>
            <a:r>
              <a:rPr lang="vi-VN" sz="3200" dirty="0">
                <a:solidFill>
                  <a:srgbClr val="0033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không </a:t>
            </a:r>
            <a:r>
              <a:rPr lang="vi-VN" sz="3200" b="1" dirty="0" err="1">
                <a:solidFill>
                  <a:srgbClr val="FF0000"/>
                </a:solidFill>
                <a:latin typeface="Times New Roman" pitchFamily="18" charset="0"/>
                <a:cs typeface="Times New Roman" pitchFamily="18" charset="0"/>
              </a:rPr>
              <a:t>dùng</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một</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từ</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ngữ</a:t>
            </a:r>
            <a:r>
              <a:rPr lang="vi-VN" sz="3200" b="1" dirty="0">
                <a:solidFill>
                  <a:srgbClr val="FF00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khác</a:t>
            </a:r>
            <a:r>
              <a:rPr lang="vi-VN" sz="3200" dirty="0">
                <a:solidFill>
                  <a:srgbClr val="003300"/>
                </a:solidFill>
                <a:latin typeface="Times New Roman" pitchFamily="18" charset="0"/>
                <a:cs typeface="Times New Roman" pitchFamily="18" charset="0"/>
              </a:rPr>
              <a:t> </a:t>
            </a:r>
          </a:p>
          <a:p>
            <a:pPr algn="ctr">
              <a:defRPr/>
            </a:pPr>
            <a:r>
              <a:rPr lang="vi-VN" sz="3200" b="1" dirty="0" err="1">
                <a:solidFill>
                  <a:srgbClr val="FF0000"/>
                </a:solidFill>
                <a:latin typeface="Times New Roman" pitchFamily="18" charset="0"/>
                <a:cs typeface="Times New Roman" pitchFamily="18" charset="0"/>
              </a:rPr>
              <a:t>cùng</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nghĩa</a:t>
            </a:r>
            <a:r>
              <a:rPr lang="vi-VN" sz="3200" dirty="0">
                <a:solidFill>
                  <a:srgbClr val="003300"/>
                </a:solidFill>
                <a:latin typeface="Times New Roman" pitchFamily="18" charset="0"/>
                <a:cs typeface="Times New Roman" pitchFamily="18" charset="0"/>
              </a:rPr>
              <a:t>?</a:t>
            </a:r>
            <a:endParaRPr lang="en-US" sz="3200" dirty="0">
              <a:solidFill>
                <a:srgbClr val="003300"/>
              </a:solidFill>
              <a:latin typeface="Times New Roman" pitchFamily="18" charset="0"/>
              <a:cs typeface="Times New Roman" pitchFamily="18" charset="0"/>
            </a:endParaRPr>
          </a:p>
        </p:txBody>
      </p:sp>
      <p:sp>
        <p:nvSpPr>
          <p:cNvPr id="33" name="Rectangle 32"/>
          <p:cNvSpPr/>
          <p:nvPr/>
        </p:nvSpPr>
        <p:spPr bwMode="auto">
          <a:xfrm>
            <a:off x="0" y="1930397"/>
            <a:ext cx="9144000" cy="3468914"/>
          </a:xfrm>
          <a:prstGeom prst="rect">
            <a:avLst/>
          </a:prstGeom>
          <a:solidFill>
            <a:srgbClr val="0033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l</a:t>
            </a:r>
            <a:r>
              <a:rPr lang="vi-VN" sz="3600" dirty="0">
                <a:latin typeface="Times New Roman" pitchFamily="18" charset="0"/>
                <a:cs typeface="Times New Roman" pitchFamily="18" charset="0"/>
              </a:rPr>
              <a:t>ă</a:t>
            </a:r>
            <a:r>
              <a:rPr lang="en-US" sz="3600" dirty="0">
                <a:latin typeface="Times New Roman" pitchFamily="18" charset="0"/>
                <a:cs typeface="Times New Roman" pitchFamily="18" charset="0"/>
              </a:rPr>
              <a:t>n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a:t>
            </a:r>
            <a:r>
              <a:rPr lang="vi-VN" sz="3600" dirty="0" err="1">
                <a:latin typeface="Times New Roman" pitchFamily="18" charset="0"/>
                <a:cs typeface="Times New Roman" pitchFamily="18" charset="0"/>
              </a:rPr>
              <a:t>ườ</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bầu</a:t>
            </a:r>
            <a:r>
              <a:rPr lang="en-US" sz="3600" b="1" dirty="0">
                <a:solidFill>
                  <a:srgbClr val="FFFF00"/>
                </a:solidFill>
                <a:latin typeface="Times New Roman" pitchFamily="18" charset="0"/>
                <a:cs typeface="Times New Roman" pitchFamily="18" charset="0"/>
              </a:rPr>
              <a:t> s</a:t>
            </a:r>
            <a:r>
              <a:rPr lang="vi-VN" sz="3600" b="1" dirty="0" err="1">
                <a:solidFill>
                  <a:srgbClr val="FFFF00"/>
                </a:solidFill>
                <a:latin typeface="Times New Roman" pitchFamily="18" charset="0"/>
                <a:cs typeface="Times New Roman" pitchFamily="18" charset="0"/>
              </a:rPr>
              <a:t>ữa</a:t>
            </a:r>
            <a:r>
              <a:rPr lang="en-US" sz="3600" b="1" dirty="0">
                <a:solidFill>
                  <a:srgbClr val="FFFF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a:t>
            </a:r>
            <a:r>
              <a:rPr lang="vi-VN" sz="3600" dirty="0" err="1">
                <a:latin typeface="Times New Roman" pitchFamily="18" charset="0"/>
                <a:cs typeface="Times New Roman" pitchFamily="18" charset="0"/>
              </a:rPr>
              <a:t>ười</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mẹ</a:t>
            </a:r>
            <a:r>
              <a:rPr lang="vi-VN" sz="3600" dirty="0">
                <a:latin typeface="Times New Roman" pitchFamily="18" charset="0"/>
                <a:cs typeface="Times New Roman" pitchFamily="18" charset="0"/>
              </a:rPr>
              <a:t>, đ ể  </a:t>
            </a:r>
            <a:r>
              <a:rPr lang="vi-VN" sz="3600" dirty="0" err="1">
                <a:latin typeface="Times New Roman" pitchFamily="18" charset="0"/>
                <a:cs typeface="Times New Roman" pitchFamily="18" charset="0"/>
              </a:rPr>
              <a:t>bàn</a:t>
            </a:r>
            <a:r>
              <a:rPr lang="vi-VN" sz="3600" dirty="0">
                <a:latin typeface="Times New Roman" pitchFamily="18" charset="0"/>
                <a:cs typeface="Times New Roman" pitchFamily="18" charset="0"/>
              </a:rPr>
              <a:t>  tay </a:t>
            </a:r>
            <a:r>
              <a:rPr lang="vi-VN" sz="3600" dirty="0" err="1">
                <a:latin typeface="Times New Roman" pitchFamily="18" charset="0"/>
                <a:cs typeface="Times New Roman" pitchFamily="18" charset="0"/>
              </a:rPr>
              <a:t>mẹ</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vuốt</a:t>
            </a:r>
            <a:r>
              <a:rPr lang="vi-VN" sz="3600" dirty="0">
                <a:latin typeface="Times New Roman" pitchFamily="18" charset="0"/>
                <a:cs typeface="Times New Roman" pitchFamily="18" charset="0"/>
              </a:rPr>
              <a:t>  ve </a:t>
            </a:r>
            <a:r>
              <a:rPr lang="vi-VN" sz="3600" dirty="0" err="1">
                <a:latin typeface="Times New Roman" pitchFamily="18" charset="0"/>
                <a:cs typeface="Times New Roman" pitchFamily="18" charset="0"/>
              </a:rPr>
              <a:t>từ</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trán</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xuống</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cằm</a:t>
            </a:r>
            <a:r>
              <a:rPr lang="vi-VN" sz="3600" dirty="0">
                <a:latin typeface="Times New Roman" pitchFamily="18" charset="0"/>
                <a:cs typeface="Times New Roman" pitchFamily="18" charset="0"/>
              </a:rPr>
              <a:t> , </a:t>
            </a:r>
            <a:r>
              <a:rPr lang="vi-VN" sz="3600" dirty="0" err="1">
                <a:latin typeface="Times New Roman" pitchFamily="18" charset="0"/>
                <a:cs typeface="Times New Roman" pitchFamily="18" charset="0"/>
              </a:rPr>
              <a:t>và</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gãi</a:t>
            </a:r>
            <a:r>
              <a:rPr lang="vi-VN" sz="3600" dirty="0">
                <a:latin typeface="Times New Roman" pitchFamily="18" charset="0"/>
                <a:cs typeface="Times New Roman" pitchFamily="18" charset="0"/>
              </a:rPr>
              <a:t>  rôm ở  </a:t>
            </a:r>
            <a:r>
              <a:rPr lang="vi-VN" sz="3600" dirty="0" err="1">
                <a:latin typeface="Times New Roman" pitchFamily="18" charset="0"/>
                <a:cs typeface="Times New Roman" pitchFamily="18" charset="0"/>
              </a:rPr>
              <a:t>sống</a:t>
            </a:r>
            <a:r>
              <a:rPr lang="vi-VN" sz="3600" dirty="0">
                <a:latin typeface="Times New Roman" pitchFamily="18" charset="0"/>
                <a:cs typeface="Times New Roman" pitchFamily="18" charset="0"/>
              </a:rPr>
              <a:t>  lưng cho, </a:t>
            </a:r>
            <a:r>
              <a:rPr lang="vi-VN" sz="3600" dirty="0" err="1">
                <a:latin typeface="Times New Roman" pitchFamily="18" charset="0"/>
                <a:cs typeface="Times New Roman" pitchFamily="18" charset="0"/>
              </a:rPr>
              <a:t>mới</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thấy</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người</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mẹ</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có</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một</a:t>
            </a:r>
            <a:r>
              <a:rPr lang="vi-VN" sz="3600" dirty="0">
                <a:latin typeface="Times New Roman" pitchFamily="18" charset="0"/>
                <a:cs typeface="Times New Roman" pitchFamily="18" charset="0"/>
              </a:rPr>
              <a:t> êm </a:t>
            </a:r>
            <a:r>
              <a:rPr lang="vi-VN" sz="3600" dirty="0" err="1">
                <a:latin typeface="Times New Roman" pitchFamily="18" charset="0"/>
                <a:cs typeface="Times New Roman" pitchFamily="18" charset="0"/>
              </a:rPr>
              <a:t>dịu</a:t>
            </a:r>
            <a:r>
              <a:rPr lang="vi-VN" sz="3600" dirty="0">
                <a:latin typeface="Times New Roman" pitchFamily="18" charset="0"/>
                <a:cs typeface="Times New Roman" pitchFamily="18" charset="0"/>
              </a:rPr>
              <a:t>  vô  </a:t>
            </a:r>
            <a:r>
              <a:rPr lang="vi-VN" sz="3600" dirty="0" err="1">
                <a:latin typeface="Times New Roman" pitchFamily="18" charset="0"/>
                <a:cs typeface="Times New Roman" pitchFamily="18" charset="0"/>
              </a:rPr>
              <a:t>cùng</a:t>
            </a:r>
            <a:r>
              <a:rPr lang="vi-VN" sz="3600" dirty="0">
                <a:latin typeface="Times New Roman" pitchFamily="18" charset="0"/>
                <a:cs typeface="Times New Roman" pitchFamily="18" charset="0"/>
              </a:rPr>
              <a:t>  </a:t>
            </a:r>
            <a:r>
              <a:rPr lang="vi-VN" sz="3600" dirty="0">
                <a:solidFill>
                  <a:srgbClr val="FFFF00"/>
                </a:solidFill>
                <a:latin typeface="Times New Roman" pitchFamily="18" charset="0"/>
                <a:cs typeface="Times New Roman" pitchFamily="18" charset="0"/>
              </a:rPr>
              <a:t>Trong </a:t>
            </a:r>
            <a:r>
              <a:rPr lang="vi-VN" sz="3600" dirty="0" err="1">
                <a:solidFill>
                  <a:srgbClr val="FFFF00"/>
                </a:solidFill>
                <a:latin typeface="Times New Roman" pitchFamily="18" charset="0"/>
                <a:cs typeface="Times New Roman" pitchFamily="18" charset="0"/>
              </a:rPr>
              <a:t>lòng</a:t>
            </a:r>
            <a:r>
              <a:rPr lang="vi-VN" sz="3600" dirty="0">
                <a:solidFill>
                  <a:srgbClr val="FFFF00"/>
                </a:solidFill>
                <a:latin typeface="Times New Roman" pitchFamily="18" charset="0"/>
                <a:cs typeface="Times New Roman" pitchFamily="18" charset="0"/>
              </a:rPr>
              <a:t> </a:t>
            </a:r>
            <a:r>
              <a:rPr lang="vi-VN" sz="3600" dirty="0" err="1">
                <a:solidFill>
                  <a:srgbClr val="FFFF00"/>
                </a:solidFill>
                <a:latin typeface="Times New Roman" pitchFamily="18" charset="0"/>
                <a:cs typeface="Times New Roman" pitchFamily="18" charset="0"/>
              </a:rPr>
              <a:t>mẹ</a:t>
            </a:r>
            <a:r>
              <a:rPr lang="vi-VN" sz="3600" dirty="0">
                <a:solidFill>
                  <a:srgbClr val="FFFF00"/>
                </a:solidFill>
                <a:latin typeface="Times New Roman" pitchFamily="18" charset="0"/>
                <a:cs typeface="Times New Roman" pitchFamily="18" charset="0"/>
              </a:rPr>
              <a:t> - Nguyên </a:t>
            </a:r>
            <a:r>
              <a:rPr lang="vi-VN" sz="3600" dirty="0" err="1">
                <a:solidFill>
                  <a:srgbClr val="FFFF00"/>
                </a:solidFill>
                <a:latin typeface="Times New Roman" pitchFamily="18" charset="0"/>
                <a:cs typeface="Times New Roman" pitchFamily="18" charset="0"/>
              </a:rPr>
              <a:t>Hồng</a:t>
            </a:r>
            <a:endParaRPr lang="en-US" sz="3600" dirty="0">
              <a:solidFill>
                <a:srgbClr val="FFFF00"/>
              </a:solidFill>
              <a:latin typeface="Times New Roman" pitchFamily="18" charset="0"/>
              <a:cs typeface="Times New Roman" pitchFamily="18" charset="0"/>
            </a:endParaRPr>
          </a:p>
        </p:txBody>
      </p:sp>
      <p:sp>
        <p:nvSpPr>
          <p:cNvPr id="10" name="Rectangle 9"/>
          <p:cNvSpPr>
            <a:spLocks noChangeArrowheads="1"/>
          </p:cNvSpPr>
          <p:nvPr/>
        </p:nvSpPr>
        <p:spPr bwMode="auto">
          <a:xfrm>
            <a:off x="261938" y="5462588"/>
            <a:ext cx="88820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b="1">
                <a:solidFill>
                  <a:schemeClr val="accent1"/>
                </a:solidFill>
                <a:cs typeface="Times New Roman" panose="02020603050405020304" pitchFamily="18" charset="0"/>
              </a:rPr>
              <a:t>=&gt; Bầu s</a:t>
            </a:r>
            <a:r>
              <a:rPr lang="vi-VN" altLang="en-US" sz="4000" b="1">
                <a:solidFill>
                  <a:schemeClr val="accent1"/>
                </a:solidFill>
                <a:cs typeface="Times New Roman" panose="02020603050405020304" pitchFamily="18" charset="0"/>
              </a:rPr>
              <a:t>ữa</a:t>
            </a:r>
            <a:r>
              <a:rPr lang="en-US" altLang="en-US" sz="4000" b="1">
                <a:solidFill>
                  <a:schemeClr val="accent1"/>
                </a:solidFill>
                <a:cs typeface="Times New Roman" panose="02020603050405020304" pitchFamily="18" charset="0"/>
              </a:rPr>
              <a:t>: nói tránh, giảm cảm giác thô tục  </a:t>
            </a:r>
            <a:endParaRPr lang="vi-VN" altLang="en-US" sz="4000">
              <a:solidFill>
                <a:schemeClr val="accent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19314" y="4455884"/>
            <a:ext cx="3701143" cy="1509488"/>
          </a:xfrm>
          <a:prstGeom prst="rect">
            <a:avLst/>
          </a:prstGeom>
          <a:solidFill>
            <a:srgbClr val="003300"/>
          </a:solidFill>
          <a:ln>
            <a:solidFill>
              <a:srgbClr val="FF0066"/>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dirty="0">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bwMode="auto">
          <a:xfrm>
            <a:off x="4680857" y="4383318"/>
            <a:ext cx="4463143" cy="1567542"/>
          </a:xfrm>
          <a:prstGeom prst="rect">
            <a:avLst/>
          </a:prstGeom>
          <a:solidFill>
            <a:srgbClr val="FFFF99"/>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dirty="0">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6152" name="Text Box 38"/>
          <p:cNvSpPr txBox="1">
            <a:spLocks noChangeArrowheads="1"/>
          </p:cNvSpPr>
          <p:nvPr/>
        </p:nvSpPr>
        <p:spPr bwMode="auto">
          <a:xfrm rot="5400000">
            <a:off x="4044950" y="-4038600"/>
            <a:ext cx="10287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altLang="en-US" sz="1800">
              <a:solidFill>
                <a:srgbClr val="FFFFFF"/>
              </a:solidFill>
              <a:latin typeface="Calibri" panose="020F0502020204030204" pitchFamily="34" charset="0"/>
              <a:cs typeface="Arial" panose="020B0604020202020204" pitchFamily="34" charset="0"/>
            </a:endParaRPr>
          </a:p>
        </p:txBody>
      </p:sp>
      <p:sp>
        <p:nvSpPr>
          <p:cNvPr id="18" name="Rectangle 17"/>
          <p:cNvSpPr/>
          <p:nvPr/>
        </p:nvSpPr>
        <p:spPr bwMode="auto">
          <a:xfrm>
            <a:off x="1" y="0"/>
            <a:ext cx="9144000" cy="1640113"/>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4800" b="1" dirty="0">
                <a:solidFill>
                  <a:srgbClr val="FF0000"/>
                </a:solidFill>
                <a:latin typeface="Times New Roman" pitchFamily="18" charset="0"/>
                <a:cs typeface="Times New Roman" pitchFamily="18" charset="0"/>
              </a:rPr>
              <a:t>? </a:t>
            </a:r>
            <a:r>
              <a:rPr lang="vi-VN" sz="3200" b="1" dirty="0">
                <a:solidFill>
                  <a:schemeClr val="accent1"/>
                </a:solidFill>
                <a:latin typeface="Times New Roman" pitchFamily="18" charset="0"/>
                <a:cs typeface="Times New Roman" pitchFamily="18" charset="0"/>
              </a:rPr>
              <a:t>So </a:t>
            </a:r>
            <a:r>
              <a:rPr lang="vi-VN" sz="3200" b="1" dirty="0" err="1">
                <a:solidFill>
                  <a:schemeClr val="accent1"/>
                </a:solidFill>
                <a:latin typeface="Times New Roman" pitchFamily="18" charset="0"/>
                <a:cs typeface="Times New Roman" pitchFamily="18" charset="0"/>
              </a:rPr>
              <a:t>sánh</a:t>
            </a:r>
            <a:r>
              <a:rPr lang="vi-VN" sz="3200" b="1" dirty="0">
                <a:solidFill>
                  <a:schemeClr val="accent1"/>
                </a:solidFill>
                <a:latin typeface="Times New Roman" pitchFamily="18" charset="0"/>
                <a:cs typeface="Times New Roman" pitchFamily="18" charset="0"/>
              </a:rPr>
              <a:t>  </a:t>
            </a:r>
            <a:r>
              <a:rPr lang="vi-VN" sz="3200" dirty="0">
                <a:solidFill>
                  <a:srgbClr val="003300"/>
                </a:solidFill>
                <a:latin typeface="Times New Roman" pitchFamily="18" charset="0"/>
                <a:cs typeface="Times New Roman" pitchFamily="18" charset="0"/>
              </a:rPr>
              <a:t>hai </a:t>
            </a:r>
            <a:r>
              <a:rPr lang="vi-VN" sz="3200" dirty="0" err="1">
                <a:solidFill>
                  <a:srgbClr val="003300"/>
                </a:solidFill>
                <a:latin typeface="Times New Roman" pitchFamily="18" charset="0"/>
                <a:cs typeface="Times New Roman" pitchFamily="18" charset="0"/>
              </a:rPr>
              <a:t>cách</a:t>
            </a:r>
            <a:r>
              <a:rPr lang="vi-VN" sz="3200" dirty="0">
                <a:solidFill>
                  <a:srgbClr val="0033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nói</a:t>
            </a:r>
            <a:r>
              <a:rPr lang="vi-VN" sz="3200" dirty="0">
                <a:solidFill>
                  <a:srgbClr val="003300"/>
                </a:solidFill>
                <a:latin typeface="Times New Roman" pitchFamily="18" charset="0"/>
                <a:cs typeface="Times New Roman" pitchFamily="18" charset="0"/>
              </a:rPr>
              <a:t> sau đây, cho </a:t>
            </a:r>
            <a:r>
              <a:rPr lang="vi-VN" sz="3200" dirty="0" err="1">
                <a:solidFill>
                  <a:srgbClr val="003300"/>
                </a:solidFill>
                <a:latin typeface="Times New Roman" pitchFamily="18" charset="0"/>
                <a:cs typeface="Times New Roman" pitchFamily="18" charset="0"/>
              </a:rPr>
              <a:t>biết</a:t>
            </a:r>
            <a:r>
              <a:rPr lang="vi-VN" sz="3200" dirty="0">
                <a:solidFill>
                  <a:srgbClr val="0033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cách</a:t>
            </a:r>
            <a:r>
              <a:rPr lang="vi-VN" sz="3200" dirty="0">
                <a:solidFill>
                  <a:srgbClr val="0033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nói</a:t>
            </a:r>
            <a:r>
              <a:rPr lang="vi-VN" sz="3200" dirty="0">
                <a:solidFill>
                  <a:srgbClr val="0033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nào</a:t>
            </a:r>
            <a:r>
              <a:rPr lang="vi-VN" sz="3200" dirty="0">
                <a:solidFill>
                  <a:srgbClr val="0033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nhẹ</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nhàng</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tế</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nhị</a:t>
            </a:r>
            <a:r>
              <a:rPr lang="vi-VN" sz="3200" b="1" dirty="0">
                <a:solidFill>
                  <a:srgbClr val="FF0000"/>
                </a:solidFill>
                <a:latin typeface="Times New Roman" pitchFamily="18" charset="0"/>
                <a:cs typeface="Times New Roman" pitchFamily="18" charset="0"/>
              </a:rPr>
              <a:t>  hơn </a:t>
            </a:r>
            <a:r>
              <a:rPr lang="vi-VN" sz="3200" dirty="0" err="1">
                <a:solidFill>
                  <a:srgbClr val="003300"/>
                </a:solidFill>
                <a:latin typeface="Times New Roman" pitchFamily="18" charset="0"/>
                <a:cs typeface="Times New Roman" pitchFamily="18" charset="0"/>
              </a:rPr>
              <a:t>với</a:t>
            </a:r>
            <a:r>
              <a:rPr lang="vi-VN" sz="3200" dirty="0">
                <a:solidFill>
                  <a:srgbClr val="003300"/>
                </a:solidFill>
                <a:latin typeface="Times New Roman" pitchFamily="18" charset="0"/>
                <a:cs typeface="Times New Roman" pitchFamily="18" charset="0"/>
              </a:rPr>
              <a:t>  </a:t>
            </a:r>
            <a:r>
              <a:rPr lang="vi-VN" sz="3200" dirty="0" err="1">
                <a:solidFill>
                  <a:srgbClr val="003300"/>
                </a:solidFill>
                <a:latin typeface="Times New Roman" pitchFamily="18" charset="0"/>
                <a:cs typeface="Times New Roman" pitchFamily="18" charset="0"/>
              </a:rPr>
              <a:t>người</a:t>
            </a:r>
            <a:r>
              <a:rPr lang="vi-VN" sz="3200" dirty="0">
                <a:solidFill>
                  <a:srgbClr val="003300"/>
                </a:solidFill>
                <a:latin typeface="Times New Roman" pitchFamily="18" charset="0"/>
                <a:cs typeface="Times New Roman" pitchFamily="18" charset="0"/>
              </a:rPr>
              <a:t>  nghe?</a:t>
            </a:r>
            <a:endParaRPr lang="en-US" sz="3200" dirty="0">
              <a:solidFill>
                <a:srgbClr val="003300"/>
              </a:solidFill>
              <a:latin typeface="Times New Roman" pitchFamily="18" charset="0"/>
              <a:cs typeface="Times New Roman" pitchFamily="18" charset="0"/>
            </a:endParaRPr>
          </a:p>
        </p:txBody>
      </p:sp>
      <p:sp>
        <p:nvSpPr>
          <p:cNvPr id="10" name="Rectangle 9"/>
          <p:cNvSpPr>
            <a:spLocks noChangeArrowheads="1"/>
          </p:cNvSpPr>
          <p:nvPr/>
        </p:nvSpPr>
        <p:spPr bwMode="auto">
          <a:xfrm>
            <a:off x="434975" y="4651375"/>
            <a:ext cx="3541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3200" b="1">
                <a:cs typeface="Times New Roman" panose="02020603050405020304" pitchFamily="18" charset="0"/>
              </a:rPr>
              <a:t>chê </a:t>
            </a:r>
            <a:r>
              <a:rPr lang="en-US" altLang="en-US" sz="3200" b="1">
                <a:solidFill>
                  <a:srgbClr val="FFFF00"/>
                </a:solidFill>
                <a:cs typeface="Times New Roman" panose="02020603050405020304" pitchFamily="18" charset="0"/>
              </a:rPr>
              <a:t>tr</a:t>
            </a:r>
            <a:r>
              <a:rPr lang="vi-VN" altLang="en-US" sz="3200" b="1">
                <a:solidFill>
                  <a:srgbClr val="FFFF00"/>
                </a:solidFill>
                <a:cs typeface="Times New Roman" panose="02020603050405020304" pitchFamily="18" charset="0"/>
              </a:rPr>
              <a:t>ực tiếp</a:t>
            </a:r>
            <a:r>
              <a:rPr lang="en-US" altLang="en-US" sz="3200" b="1">
                <a:solidFill>
                  <a:srgbClr val="FFFF00"/>
                </a:solidFill>
                <a:cs typeface="Times New Roman" panose="02020603050405020304" pitchFamily="18" charset="0"/>
              </a:rPr>
              <a:t> </a:t>
            </a:r>
            <a:r>
              <a:rPr lang="en-US" altLang="en-US" sz="3200" b="1">
                <a:cs typeface="Times New Roman" panose="02020603050405020304" pitchFamily="18" charset="0"/>
              </a:rPr>
              <a:t>=&gt;</a:t>
            </a:r>
            <a:r>
              <a:rPr lang="vi-VN" altLang="en-US" sz="3200" b="1">
                <a:cs typeface="Times New Roman" panose="02020603050405020304" pitchFamily="18" charset="0"/>
              </a:rPr>
              <a:t> </a:t>
            </a:r>
            <a:r>
              <a:rPr lang="vi-VN" altLang="en-US" sz="3200" b="1">
                <a:solidFill>
                  <a:srgbClr val="FFFF00"/>
                </a:solidFill>
                <a:cs typeface="Times New Roman" panose="02020603050405020304" pitchFamily="18" charset="0"/>
              </a:rPr>
              <a:t>nặng nề, khó chịu  </a:t>
            </a:r>
            <a:endParaRPr lang="vi-VN" altLang="en-US" sz="3200">
              <a:solidFill>
                <a:srgbClr val="FFFF00"/>
              </a:solidFill>
            </a:endParaRPr>
          </a:p>
        </p:txBody>
      </p:sp>
      <p:sp>
        <p:nvSpPr>
          <p:cNvPr id="7" name="Rectangle 6"/>
          <p:cNvSpPr>
            <a:spLocks noChangeArrowheads="1"/>
          </p:cNvSpPr>
          <p:nvPr/>
        </p:nvSpPr>
        <p:spPr bwMode="auto">
          <a:xfrm>
            <a:off x="4833938" y="4441825"/>
            <a:ext cx="43100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rgbClr val="FF0000"/>
                </a:solidFill>
                <a:cs typeface="Times New Roman" panose="02020603050405020304" pitchFamily="18" charset="0"/>
              </a:rPr>
              <a:t>Gián tiếp </a:t>
            </a:r>
            <a:r>
              <a:rPr lang="en-US" altLang="en-US" sz="2800" b="1">
                <a:solidFill>
                  <a:schemeClr val="accent1"/>
                </a:solidFill>
                <a:cs typeface="Times New Roman" panose="02020603050405020304" pitchFamily="18" charset="0"/>
              </a:rPr>
              <a:t>nói </a:t>
            </a:r>
            <a:r>
              <a:rPr lang="vi-VN" altLang="en-US" sz="2800" b="1">
                <a:solidFill>
                  <a:schemeClr val="accent1"/>
                </a:solidFill>
                <a:cs typeface="Times New Roman" panose="02020603050405020304" pitchFamily="18" charset="0"/>
              </a:rPr>
              <a:t>đến việc lười thông qua phủ định </a:t>
            </a:r>
            <a:endParaRPr lang="en-US" altLang="en-US" sz="2800" b="1">
              <a:solidFill>
                <a:schemeClr val="accent1"/>
              </a:solidFill>
              <a:cs typeface="Times New Roman" panose="02020603050405020304" pitchFamily="18" charset="0"/>
            </a:endParaRPr>
          </a:p>
          <a:p>
            <a:pPr eaLnBrk="1" hangingPunct="1"/>
            <a:r>
              <a:rPr lang="en-US" altLang="en-US" sz="2800" b="1">
                <a:solidFill>
                  <a:schemeClr val="accent1"/>
                </a:solidFill>
                <a:cs typeface="Times New Roman" panose="02020603050405020304" pitchFamily="18" charset="0"/>
              </a:rPr>
              <a:t>=&gt; </a:t>
            </a:r>
            <a:r>
              <a:rPr lang="vi-VN" altLang="en-US" sz="2800" b="1">
                <a:solidFill>
                  <a:srgbClr val="FF0000"/>
                </a:solidFill>
                <a:cs typeface="Times New Roman" panose="02020603050405020304" pitchFamily="18" charset="0"/>
              </a:rPr>
              <a:t>nhẹ nhàng, tế nhị </a:t>
            </a:r>
            <a:r>
              <a:rPr lang="vi-VN" altLang="en-US" sz="2800" b="1">
                <a:solidFill>
                  <a:schemeClr val="accent1"/>
                </a:solidFill>
                <a:cs typeface="Times New Roman" panose="02020603050405020304" pitchFamily="18" charset="0"/>
              </a:rPr>
              <a:t>hơn</a:t>
            </a:r>
            <a:endParaRPr lang="vi-VN" altLang="en-US" sz="2800">
              <a:solidFill>
                <a:schemeClr val="accent1"/>
              </a:solidFill>
            </a:endParaRPr>
          </a:p>
        </p:txBody>
      </p:sp>
      <p:sp>
        <p:nvSpPr>
          <p:cNvPr id="9" name="Down Arrow Callout 8"/>
          <p:cNvSpPr/>
          <p:nvPr/>
        </p:nvSpPr>
        <p:spPr>
          <a:xfrm>
            <a:off x="217488" y="2046288"/>
            <a:ext cx="3686175" cy="2322512"/>
          </a:xfrm>
          <a:prstGeom prst="downArrowCallout">
            <a:avLst/>
          </a:prstGeom>
          <a:solidFill>
            <a:srgbClr val="0033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dạo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b="1" dirty="0">
                <a:solidFill>
                  <a:srgbClr val="FFFF00"/>
                </a:solidFill>
                <a:latin typeface="Times New Roman" pitchFamily="18" charset="0"/>
                <a:cs typeface="Times New Roman" pitchFamily="18" charset="0"/>
              </a:rPr>
              <a:t>l</a:t>
            </a:r>
            <a:r>
              <a:rPr lang="vi-VN" sz="3600" b="1" dirty="0" err="1">
                <a:solidFill>
                  <a:srgbClr val="FFFF00"/>
                </a:solidFill>
                <a:latin typeface="Times New Roman" pitchFamily="18" charset="0"/>
                <a:cs typeface="Times New Roman" pitchFamily="18" charset="0"/>
              </a:rPr>
              <a:t>ười</a:t>
            </a:r>
            <a:r>
              <a:rPr lang="vi-VN" sz="3600" b="1" dirty="0">
                <a:solidFill>
                  <a:srgbClr val="FFFF00"/>
                </a:solidFill>
                <a:latin typeface="Times New Roman" pitchFamily="18" charset="0"/>
                <a:cs typeface="Times New Roman" pitchFamily="18" charset="0"/>
              </a:rPr>
              <a:t> </a:t>
            </a:r>
            <a:r>
              <a:rPr lang="vi-VN" sz="3600" b="1" dirty="0" err="1">
                <a:solidFill>
                  <a:srgbClr val="FFFF00"/>
                </a:solidFill>
                <a:latin typeface="Times New Roman" pitchFamily="18" charset="0"/>
                <a:cs typeface="Times New Roman" pitchFamily="18" charset="0"/>
              </a:rPr>
              <a:t>lắm</a:t>
            </a:r>
            <a:r>
              <a:rPr lang="vi-VN" sz="3600" b="1" dirty="0">
                <a:solidFill>
                  <a:srgbClr val="FFFF00"/>
                </a:solidFill>
                <a:latin typeface="Times New Roman" pitchFamily="18" charset="0"/>
                <a:cs typeface="Times New Roman" pitchFamily="18" charset="0"/>
              </a:rPr>
              <a:t>.</a:t>
            </a:r>
            <a:endParaRPr lang="en-US" sz="3600" b="1" dirty="0">
              <a:solidFill>
                <a:srgbClr val="FFFF00"/>
              </a:solidFill>
              <a:latin typeface="Times New Roman" pitchFamily="18" charset="0"/>
              <a:cs typeface="Times New Roman" pitchFamily="18" charset="0"/>
            </a:endParaRPr>
          </a:p>
        </p:txBody>
      </p:sp>
      <p:sp>
        <p:nvSpPr>
          <p:cNvPr id="11" name="Down Arrow Callout 10"/>
          <p:cNvSpPr/>
          <p:nvPr/>
        </p:nvSpPr>
        <p:spPr>
          <a:xfrm>
            <a:off x="4614863" y="2046288"/>
            <a:ext cx="4384675" cy="2235200"/>
          </a:xfrm>
          <a:prstGeom prst="downArrowCallou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000099"/>
                </a:solidFill>
                <a:latin typeface="Times New Roman" pitchFamily="18" charset="0"/>
                <a:cs typeface="Times New Roman" pitchFamily="18" charset="0"/>
              </a:rPr>
              <a:t>   Con </a:t>
            </a:r>
            <a:r>
              <a:rPr lang="en-US" sz="3600" dirty="0" err="1">
                <a:solidFill>
                  <a:srgbClr val="000099"/>
                </a:solidFill>
                <a:latin typeface="Times New Roman" pitchFamily="18" charset="0"/>
                <a:cs typeface="Times New Roman" pitchFamily="18" charset="0"/>
              </a:rPr>
              <a:t>dạo</a:t>
            </a:r>
            <a:r>
              <a:rPr lang="en-US" sz="3600" dirty="0">
                <a:solidFill>
                  <a:srgbClr val="000099"/>
                </a:solidFill>
                <a:latin typeface="Times New Roman" pitchFamily="18" charset="0"/>
                <a:cs typeface="Times New Roman" pitchFamily="18" charset="0"/>
              </a:rPr>
              <a:t> </a:t>
            </a:r>
            <a:r>
              <a:rPr lang="en-US" sz="3600" dirty="0" err="1">
                <a:solidFill>
                  <a:srgbClr val="000099"/>
                </a:solidFill>
                <a:latin typeface="Times New Roman" pitchFamily="18" charset="0"/>
                <a:cs typeface="Times New Roman" pitchFamily="18" charset="0"/>
              </a:rPr>
              <a:t>này</a:t>
            </a:r>
            <a:r>
              <a:rPr lang="en-US" sz="3600" dirty="0">
                <a:solidFill>
                  <a:srgbClr val="000099"/>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a:t>
            </a:r>
            <a:r>
              <a:rPr lang="vi-VN" sz="3600" b="1" dirty="0" err="1">
                <a:solidFill>
                  <a:srgbClr val="FF0000"/>
                </a:solidFill>
                <a:latin typeface="Times New Roman" pitchFamily="18" charset="0"/>
                <a:cs typeface="Times New Roman" pitchFamily="18" charset="0"/>
              </a:rPr>
              <a:t>ng</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được</a:t>
            </a:r>
            <a:r>
              <a:rPr lang="vi-VN" sz="3600" b="1" dirty="0">
                <a:solidFill>
                  <a:srgbClr val="FF0000"/>
                </a:solidFill>
                <a:latin typeface="Times New Roman" pitchFamily="18" charset="0"/>
                <a:cs typeface="Times New Roman" pitchFamily="18" charset="0"/>
              </a:rPr>
              <a:t> chăm </a:t>
            </a:r>
            <a:r>
              <a:rPr lang="vi-VN" sz="3600" b="1" dirty="0" err="1">
                <a:solidFill>
                  <a:srgbClr val="FF0000"/>
                </a:solidFill>
                <a:latin typeface="Times New Roman" pitchFamily="18" charset="0"/>
                <a:cs typeface="Times New Roman" pitchFamily="18" charset="0"/>
              </a:rPr>
              <a:t>chỉ</a:t>
            </a:r>
            <a:r>
              <a:rPr lang="vi-VN" sz="3600" b="1" dirty="0">
                <a:solidFill>
                  <a:srgbClr val="FF0000"/>
                </a:solidFill>
                <a:latin typeface="Times New Roman" pitchFamily="18" charset="0"/>
                <a:cs typeface="Times New Roman" pitchFamily="18" charset="0"/>
              </a:rPr>
              <a:t> </a:t>
            </a:r>
            <a:r>
              <a:rPr lang="vi-VN" sz="3600" b="1" dirty="0" err="1">
                <a:solidFill>
                  <a:srgbClr val="FF0000"/>
                </a:solidFill>
                <a:latin typeface="Times New Roman" pitchFamily="18" charset="0"/>
                <a:cs typeface="Times New Roman" pitchFamily="18" charset="0"/>
              </a:rPr>
              <a:t>lắm</a:t>
            </a:r>
            <a:r>
              <a:rPr lang="vi-VN" sz="3600" b="1" dirty="0">
                <a:solidFill>
                  <a:srgbClr val="FF0000"/>
                </a:solidFill>
                <a:latin typeface="Times New Roman" pitchFamily="18" charset="0"/>
                <a:cs typeface="Times New Roman" pitchFamily="18" charset="0"/>
              </a:rPr>
              <a:t>.</a:t>
            </a:r>
            <a:endParaRPr lang="vi-VN" sz="3600" dirty="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297488" y="4484688"/>
            <a:ext cx="3846512" cy="1060450"/>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5" name="Flowchart: Alternate Process 24"/>
          <p:cNvSpPr/>
          <p:nvPr/>
        </p:nvSpPr>
        <p:spPr>
          <a:xfrm>
            <a:off x="5297488" y="2990850"/>
            <a:ext cx="3846512" cy="942975"/>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2" name="Rectangle 31"/>
          <p:cNvSpPr/>
          <p:nvPr/>
        </p:nvSpPr>
        <p:spPr bwMode="auto">
          <a:xfrm>
            <a:off x="2951" y="1451430"/>
            <a:ext cx="4510991" cy="1197184"/>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0099"/>
                </a:solidFill>
                <a:latin typeface="Times New Roman" pitchFamily="18" charset="0"/>
                <a:cs typeface="Times New Roman" pitchFamily="18" charset="0"/>
              </a:rPr>
              <a:t>Ngày</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mồng</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một</a:t>
            </a:r>
            <a:r>
              <a:rPr lang="en-US" b="1" dirty="0">
                <a:solidFill>
                  <a:srgbClr val="000099"/>
                </a:solidFill>
                <a:latin typeface="Times New Roman" pitchFamily="18" charset="0"/>
                <a:cs typeface="Times New Roman" pitchFamily="18" charset="0"/>
              </a:rPr>
              <a:t> </a:t>
            </a:r>
            <a:r>
              <a:rPr lang="vi-VN" b="1" dirty="0" err="1">
                <a:solidFill>
                  <a:srgbClr val="000099"/>
                </a:solidFill>
                <a:latin typeface="Times New Roman" pitchFamily="18" charset="0"/>
                <a:cs typeface="Times New Roman" pitchFamily="18" charset="0"/>
              </a:rPr>
              <a:t>đầu</a:t>
            </a:r>
            <a:r>
              <a:rPr lang="vi-VN" b="1" dirty="0">
                <a:solidFill>
                  <a:srgbClr val="000099"/>
                </a:solidFill>
                <a:latin typeface="Times New Roman" pitchFamily="18" charset="0"/>
                <a:cs typeface="Times New Roman" pitchFamily="18" charset="0"/>
              </a:rPr>
              <a:t> năm </a:t>
            </a:r>
            <a:r>
              <a:rPr lang="vi-VN" b="1" dirty="0" err="1">
                <a:solidFill>
                  <a:srgbClr val="000099"/>
                </a:solidFill>
                <a:latin typeface="Times New Roman" pitchFamily="18" charset="0"/>
                <a:cs typeface="Times New Roman" pitchFamily="18" charset="0"/>
              </a:rPr>
              <a:t>hiện</a:t>
            </a:r>
            <a:r>
              <a:rPr lang="vi-VN" b="1" dirty="0">
                <a:solidFill>
                  <a:srgbClr val="000099"/>
                </a:solidFill>
                <a:latin typeface="Times New Roman" pitchFamily="18" charset="0"/>
                <a:cs typeface="Times New Roman" pitchFamily="18" charset="0"/>
              </a:rPr>
              <a:t> lên trên </a:t>
            </a:r>
            <a:r>
              <a:rPr lang="vi-VN" b="1" dirty="0">
                <a:solidFill>
                  <a:srgbClr val="FF0000"/>
                </a:solidFill>
                <a:latin typeface="Times New Roman" pitchFamily="18" charset="0"/>
                <a:cs typeface="Times New Roman" pitchFamily="18" charset="0"/>
              </a:rPr>
              <a:t>thi </a:t>
            </a:r>
            <a:r>
              <a:rPr lang="vi-VN" b="1" dirty="0" err="1">
                <a:solidFill>
                  <a:srgbClr val="FF0000"/>
                </a:solidFill>
                <a:latin typeface="Times New Roman" pitchFamily="18" charset="0"/>
                <a:cs typeface="Times New Roman" pitchFamily="18" charset="0"/>
              </a:rPr>
              <a:t>thể</a:t>
            </a:r>
            <a:r>
              <a:rPr lang="vi-VN" b="1" dirty="0">
                <a:solidFill>
                  <a:srgbClr val="FF0000"/>
                </a:solidFill>
                <a:latin typeface="Times New Roman" pitchFamily="18" charset="0"/>
                <a:cs typeface="Times New Roman" pitchFamily="18" charset="0"/>
              </a:rPr>
              <a:t> </a:t>
            </a:r>
            <a:r>
              <a:rPr lang="vi-VN" b="1" dirty="0" err="1">
                <a:solidFill>
                  <a:srgbClr val="000099"/>
                </a:solidFill>
                <a:latin typeface="Times New Roman" pitchFamily="18" charset="0"/>
                <a:cs typeface="Times New Roman" pitchFamily="18" charset="0"/>
              </a:rPr>
              <a:t>của</a:t>
            </a:r>
            <a:r>
              <a:rPr lang="vi-VN" b="1" dirty="0">
                <a:solidFill>
                  <a:srgbClr val="000099"/>
                </a:solidFill>
                <a:latin typeface="Times New Roman" pitchFamily="18" charset="0"/>
                <a:cs typeface="Times New Roman" pitchFamily="18" charset="0"/>
              </a:rPr>
              <a:t> em </a:t>
            </a:r>
            <a:r>
              <a:rPr lang="vi-VN" b="1" dirty="0" err="1">
                <a:solidFill>
                  <a:srgbClr val="000099"/>
                </a:solidFill>
                <a:latin typeface="Times New Roman" pitchFamily="18" charset="0"/>
                <a:cs typeface="Times New Roman" pitchFamily="18" charset="0"/>
              </a:rPr>
              <a:t>bé</a:t>
            </a:r>
            <a:r>
              <a:rPr lang="vi-VN" b="1" dirty="0">
                <a:solidFill>
                  <a:srgbClr val="000099"/>
                </a:solidFill>
                <a:latin typeface="Times New Roman" pitchFamily="18" charset="0"/>
                <a:cs typeface="Times New Roman" pitchFamily="18" charset="0"/>
              </a:rPr>
              <a:t> </a:t>
            </a:r>
            <a:r>
              <a:rPr lang="vi-VN" b="1" dirty="0" err="1">
                <a:solidFill>
                  <a:srgbClr val="000099"/>
                </a:solidFill>
                <a:latin typeface="Times New Roman" pitchFamily="18" charset="0"/>
                <a:cs typeface="Times New Roman" pitchFamily="18" charset="0"/>
              </a:rPr>
              <a:t>bán</a:t>
            </a:r>
            <a:r>
              <a:rPr lang="vi-VN" b="1" dirty="0">
                <a:solidFill>
                  <a:srgbClr val="000099"/>
                </a:solidFill>
                <a:latin typeface="Times New Roman" pitchFamily="18" charset="0"/>
                <a:cs typeface="Times New Roman" pitchFamily="18" charset="0"/>
              </a:rPr>
              <a:t> diêm</a:t>
            </a:r>
            <a:endParaRPr lang="en-US" b="1" dirty="0">
              <a:solidFill>
                <a:srgbClr val="000099"/>
              </a:solidFill>
              <a:latin typeface="Times New Roman" pitchFamily="18" charset="0"/>
              <a:cs typeface="Times New Roman" pitchFamily="18" charset="0"/>
            </a:endParaRPr>
          </a:p>
        </p:txBody>
      </p:sp>
      <p:sp>
        <p:nvSpPr>
          <p:cNvPr id="34" name="Rectangle 33"/>
          <p:cNvSpPr/>
          <p:nvPr/>
        </p:nvSpPr>
        <p:spPr bwMode="auto">
          <a:xfrm>
            <a:off x="0" y="2845025"/>
            <a:ext cx="4598080" cy="1226231"/>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0099"/>
                </a:solidFill>
                <a:latin typeface="Times New Roman" pitchFamily="18" charset="0"/>
                <a:cs typeface="Times New Roman" pitchFamily="18" charset="0"/>
              </a:rPr>
              <a:t>Phải</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bé</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lại</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và</a:t>
            </a:r>
            <a:r>
              <a:rPr lang="en-US" b="1" dirty="0">
                <a:solidFill>
                  <a:srgbClr val="000099"/>
                </a:solidFill>
                <a:latin typeface="Times New Roman" pitchFamily="18" charset="0"/>
                <a:cs typeface="Times New Roman" pitchFamily="18" charset="0"/>
              </a:rPr>
              <a:t> l</a:t>
            </a:r>
            <a:r>
              <a:rPr lang="vi-VN" b="1" dirty="0">
                <a:solidFill>
                  <a:srgbClr val="000099"/>
                </a:solidFill>
                <a:latin typeface="Times New Roman" pitchFamily="18" charset="0"/>
                <a:cs typeface="Times New Roman" pitchFamily="18" charset="0"/>
              </a:rPr>
              <a:t>ă</a:t>
            </a:r>
            <a:r>
              <a:rPr lang="en-US" b="1" dirty="0">
                <a:solidFill>
                  <a:srgbClr val="000099"/>
                </a:solidFill>
                <a:latin typeface="Times New Roman" pitchFamily="18" charset="0"/>
                <a:cs typeface="Times New Roman" pitchFamily="18" charset="0"/>
              </a:rPr>
              <a:t>n </a:t>
            </a:r>
            <a:r>
              <a:rPr lang="en-US" b="1" dirty="0" err="1">
                <a:solidFill>
                  <a:srgbClr val="000099"/>
                </a:solidFill>
                <a:latin typeface="Times New Roman" pitchFamily="18" charset="0"/>
                <a:cs typeface="Times New Roman" pitchFamily="18" charset="0"/>
              </a:rPr>
              <a:t>vào</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lòng</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mẹ</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áp</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mặt</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vào</a:t>
            </a:r>
            <a:r>
              <a:rPr lang="en-US" b="1" dirty="0">
                <a:solidFill>
                  <a:srgbClr val="000099"/>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sữa</a:t>
            </a:r>
            <a:r>
              <a:rPr lang="en-US" b="1" dirty="0">
                <a:solidFill>
                  <a:srgbClr val="FF0000"/>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nóng</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của</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ng</a:t>
            </a:r>
            <a:r>
              <a:rPr lang="vi-VN" b="1" dirty="0" err="1">
                <a:solidFill>
                  <a:srgbClr val="000099"/>
                </a:solidFill>
                <a:latin typeface="Times New Roman" pitchFamily="18" charset="0"/>
                <a:cs typeface="Times New Roman" pitchFamily="18" charset="0"/>
              </a:rPr>
              <a:t>ười</a:t>
            </a:r>
            <a:r>
              <a:rPr lang="vi-VN" b="1" dirty="0">
                <a:solidFill>
                  <a:srgbClr val="000099"/>
                </a:solidFill>
                <a:latin typeface="Times New Roman" pitchFamily="18" charset="0"/>
                <a:cs typeface="Times New Roman" pitchFamily="18" charset="0"/>
              </a:rPr>
              <a:t> </a:t>
            </a:r>
            <a:r>
              <a:rPr lang="vi-VN" b="1" dirty="0" err="1">
                <a:solidFill>
                  <a:srgbClr val="000099"/>
                </a:solidFill>
                <a:latin typeface="Times New Roman" pitchFamily="18" charset="0"/>
                <a:cs typeface="Times New Roman" pitchFamily="18" charset="0"/>
              </a:rPr>
              <a:t>mẹ</a:t>
            </a:r>
            <a:r>
              <a:rPr lang="vi-VN" dirty="0">
                <a:solidFill>
                  <a:srgbClr val="000099"/>
                </a:solidFill>
                <a:latin typeface="Times New Roman" pitchFamily="18" charset="0"/>
                <a:cs typeface="Times New Roman" pitchFamily="18" charset="0"/>
              </a:rPr>
              <a:t>…</a:t>
            </a:r>
            <a:endParaRPr lang="en-US" dirty="0">
              <a:solidFill>
                <a:srgbClr val="000099"/>
              </a:solidFill>
              <a:latin typeface="Times New Roman" pitchFamily="18" charset="0"/>
              <a:cs typeface="Times New Roman" pitchFamily="18" charset="0"/>
            </a:endParaRPr>
          </a:p>
        </p:txBody>
      </p:sp>
      <p:sp>
        <p:nvSpPr>
          <p:cNvPr id="36" name="Rectangle 35"/>
          <p:cNvSpPr/>
          <p:nvPr/>
        </p:nvSpPr>
        <p:spPr bwMode="auto">
          <a:xfrm>
            <a:off x="0" y="4310744"/>
            <a:ext cx="4630056" cy="1204686"/>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0099"/>
                </a:solidFill>
                <a:latin typeface="Times New Roman" pitchFamily="18" charset="0"/>
                <a:cs typeface="Times New Roman" pitchFamily="18" charset="0"/>
              </a:rPr>
              <a:t>Dạo</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này</a:t>
            </a:r>
            <a:r>
              <a:rPr lang="en-US" b="1" dirty="0">
                <a:solidFill>
                  <a:srgbClr val="000099"/>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vi-VN" b="1" dirty="0" err="1">
                <a:solidFill>
                  <a:srgbClr val="FF0000"/>
                </a:solidFill>
                <a:latin typeface="Times New Roman" pitchFamily="18" charset="0"/>
                <a:cs typeface="Times New Roman" pitchFamily="18" charset="0"/>
              </a:rPr>
              <a:t>được</a:t>
            </a:r>
            <a:r>
              <a:rPr lang="vi-VN" b="1" dirty="0">
                <a:solidFill>
                  <a:srgbClr val="FF0000"/>
                </a:solidFill>
                <a:latin typeface="Times New Roman" pitchFamily="18" charset="0"/>
                <a:cs typeface="Times New Roman" pitchFamily="18" charset="0"/>
              </a:rPr>
              <a:t> chăm </a:t>
            </a:r>
            <a:r>
              <a:rPr lang="vi-VN" b="1" dirty="0" err="1">
                <a:solidFill>
                  <a:srgbClr val="FF0000"/>
                </a:solidFill>
                <a:latin typeface="Times New Roman" pitchFamily="18" charset="0"/>
                <a:cs typeface="Times New Roman" pitchFamily="18" charset="0"/>
              </a:rPr>
              <a:t>chỉ</a:t>
            </a:r>
            <a:r>
              <a:rPr lang="vi-VN" b="1" dirty="0">
                <a:solidFill>
                  <a:srgbClr val="FF0000"/>
                </a:solidFill>
                <a:latin typeface="Times New Roman" pitchFamily="18" charset="0"/>
                <a:cs typeface="Times New Roman" pitchFamily="18" charset="0"/>
              </a:rPr>
              <a:t> </a:t>
            </a:r>
            <a:r>
              <a:rPr lang="vi-VN" b="1" dirty="0" err="1">
                <a:solidFill>
                  <a:srgbClr val="FF0000"/>
                </a:solidFill>
                <a:latin typeface="Times New Roman" pitchFamily="18" charset="0"/>
                <a:cs typeface="Times New Roman" pitchFamily="18" charset="0"/>
              </a:rPr>
              <a:t>lắm</a:t>
            </a:r>
            <a:endParaRPr lang="en-US" b="1" dirty="0">
              <a:solidFill>
                <a:srgbClr val="FF0000"/>
              </a:solidFill>
              <a:latin typeface="Times New Roman" pitchFamily="18" charset="0"/>
              <a:cs typeface="Times New Roman" pitchFamily="18" charset="0"/>
            </a:endParaRPr>
          </a:p>
        </p:txBody>
      </p:sp>
      <p:sp>
        <p:nvSpPr>
          <p:cNvPr id="7181" name="Text Box 26"/>
          <p:cNvSpPr txBox="1">
            <a:spLocks noChangeArrowheads="1"/>
          </p:cNvSpPr>
          <p:nvPr/>
        </p:nvSpPr>
        <p:spPr bwMode="auto">
          <a:xfrm>
            <a:off x="5167313" y="1949450"/>
            <a:ext cx="3640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folHlink"/>
                </a:solidFill>
              </a:rPr>
              <a:t>Dùng t</a:t>
            </a:r>
            <a:r>
              <a:rPr lang="vi-VN" altLang="en-US" b="1">
                <a:solidFill>
                  <a:schemeClr val="folHlink"/>
                </a:solidFill>
              </a:rPr>
              <a:t>ừ đồng nghĩa  từ Hán Việt</a:t>
            </a:r>
            <a:endParaRPr lang="en-US" altLang="en-US" b="1">
              <a:solidFill>
                <a:schemeClr val="folHlink"/>
              </a:solidFill>
            </a:endParaRPr>
          </a:p>
        </p:txBody>
      </p:sp>
      <p:sp>
        <p:nvSpPr>
          <p:cNvPr id="7182" name="Text Box 26"/>
          <p:cNvSpPr txBox="1">
            <a:spLocks noChangeArrowheads="1"/>
          </p:cNvSpPr>
          <p:nvPr/>
        </p:nvSpPr>
        <p:spPr bwMode="auto">
          <a:xfrm>
            <a:off x="5349875" y="3132138"/>
            <a:ext cx="3706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b="1">
                <a:solidFill>
                  <a:schemeClr val="folHlink"/>
                </a:solidFill>
              </a:rPr>
              <a:t>Dùng cách nói vòng</a:t>
            </a:r>
          </a:p>
        </p:txBody>
      </p:sp>
      <p:sp>
        <p:nvSpPr>
          <p:cNvPr id="7183" name="Text Box 26"/>
          <p:cNvSpPr txBox="1">
            <a:spLocks noChangeArrowheads="1"/>
          </p:cNvSpPr>
          <p:nvPr/>
        </p:nvSpPr>
        <p:spPr bwMode="auto">
          <a:xfrm>
            <a:off x="5443538" y="4475163"/>
            <a:ext cx="35163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b="1">
                <a:solidFill>
                  <a:schemeClr val="folHlink"/>
                </a:solidFill>
              </a:rPr>
              <a:t>Dùng cách phủ </a:t>
            </a:r>
            <a:r>
              <a:rPr lang="vi-VN" altLang="en-US" sz="3200" b="1">
                <a:solidFill>
                  <a:schemeClr val="folHlink"/>
                </a:solidFill>
              </a:rPr>
              <a:t>định từ trái nghĩa</a:t>
            </a:r>
            <a:endParaRPr lang="en-US" altLang="en-US" sz="3200" b="1">
              <a:solidFill>
                <a:schemeClr val="folHlink"/>
              </a:solidFill>
            </a:endParaRPr>
          </a:p>
        </p:txBody>
      </p:sp>
      <p:sp>
        <p:nvSpPr>
          <p:cNvPr id="18" name="Rectangle 17"/>
          <p:cNvSpPr/>
          <p:nvPr/>
        </p:nvSpPr>
        <p:spPr bwMode="auto">
          <a:xfrm>
            <a:off x="0" y="0"/>
            <a:ext cx="9144000" cy="1335314"/>
          </a:xfrm>
          <a:prstGeom prst="rect">
            <a:avLst/>
          </a:prstGeom>
          <a:solidFill>
            <a:schemeClr val="accent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FF00"/>
                </a:solidFill>
                <a:latin typeface="Times New Roman" pitchFamily="18" charset="0"/>
                <a:cs typeface="Times New Roman" pitchFamily="18" charset="0"/>
              </a:rPr>
              <a:t>Cho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biết</a:t>
            </a:r>
            <a:r>
              <a:rPr lang="vi-VN" sz="2800" dirty="0">
                <a:solidFill>
                  <a:srgbClr val="FFFF00"/>
                </a:solidFill>
                <a:latin typeface="Times New Roman" pitchFamily="18" charset="0"/>
                <a:cs typeface="Times New Roman" pitchFamily="18" charset="0"/>
              </a:rPr>
              <a:t> trong </a:t>
            </a:r>
            <a:r>
              <a:rPr lang="vi-VN" sz="2800" dirty="0" err="1">
                <a:solidFill>
                  <a:srgbClr val="FFFF00"/>
                </a:solidFill>
                <a:latin typeface="Times New Roman" pitchFamily="18" charset="0"/>
                <a:cs typeface="Times New Roman" pitchFamily="18" charset="0"/>
              </a:rPr>
              <a:t>mỗi</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ví</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dụ</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người</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viết</a:t>
            </a:r>
            <a:r>
              <a:rPr lang="vi-VN" sz="2800" dirty="0">
                <a:solidFill>
                  <a:srgbClr val="FFFF00"/>
                </a:solidFill>
                <a:latin typeface="Times New Roman" pitchFamily="18" charset="0"/>
                <a:cs typeface="Times New Roman" pitchFamily="18" charset="0"/>
              </a:rPr>
              <a:t> </a:t>
            </a:r>
            <a:r>
              <a:rPr lang="vi-VN" sz="2800" dirty="0" err="1">
                <a:solidFill>
                  <a:srgbClr val="FFFF00"/>
                </a:solidFill>
                <a:latin typeface="Times New Roman" pitchFamily="18" charset="0"/>
                <a:cs typeface="Times New Roman" pitchFamily="18" charset="0"/>
              </a:rPr>
              <a:t>đã</a:t>
            </a:r>
            <a:r>
              <a:rPr lang="vi-VN" sz="2800" dirty="0">
                <a:solidFill>
                  <a:srgbClr val="FFFF00"/>
                </a:solidFill>
                <a:latin typeface="Times New Roman" pitchFamily="18" charset="0"/>
                <a:cs typeface="Times New Roman" pitchFamily="18" charset="0"/>
              </a:rPr>
              <a:t> </a:t>
            </a:r>
            <a:r>
              <a:rPr lang="vi-VN" sz="2800" b="1" dirty="0" err="1">
                <a:solidFill>
                  <a:srgbClr val="FFFFFF"/>
                </a:solidFill>
                <a:latin typeface="Times New Roman" pitchFamily="18" charset="0"/>
                <a:cs typeface="Times New Roman" pitchFamily="18" charset="0"/>
              </a:rPr>
              <a:t>dùng</a:t>
            </a:r>
            <a:r>
              <a:rPr lang="vi-VN" sz="2800" b="1" dirty="0">
                <a:solidFill>
                  <a:srgbClr val="FFFFFF"/>
                </a:solidFill>
                <a:latin typeface="Times New Roman" pitchFamily="18" charset="0"/>
                <a:cs typeface="Times New Roman" pitchFamily="18" charset="0"/>
              </a:rPr>
              <a:t> </a:t>
            </a:r>
            <a:r>
              <a:rPr lang="vi-VN" sz="2800" b="1" dirty="0" err="1">
                <a:solidFill>
                  <a:srgbClr val="FFFFFF"/>
                </a:solidFill>
                <a:latin typeface="Times New Roman" pitchFamily="18" charset="0"/>
                <a:cs typeface="Times New Roman" pitchFamily="18" charset="0"/>
              </a:rPr>
              <a:t>cách</a:t>
            </a:r>
            <a:r>
              <a:rPr lang="vi-VN" sz="2800" b="1" dirty="0">
                <a:solidFill>
                  <a:srgbClr val="FFFFFF"/>
                </a:solidFill>
                <a:latin typeface="Times New Roman" pitchFamily="18" charset="0"/>
                <a:cs typeface="Times New Roman" pitchFamily="18" charset="0"/>
              </a:rPr>
              <a:t> </a:t>
            </a:r>
            <a:r>
              <a:rPr lang="vi-VN" sz="2800" b="1" dirty="0" err="1">
                <a:solidFill>
                  <a:srgbClr val="FFFFFF"/>
                </a:solidFill>
                <a:latin typeface="Times New Roman" pitchFamily="18" charset="0"/>
                <a:cs typeface="Times New Roman" pitchFamily="18" charset="0"/>
              </a:rPr>
              <a:t>nói</a:t>
            </a:r>
            <a:r>
              <a:rPr lang="vi-VN" sz="2800" b="1" dirty="0">
                <a:solidFill>
                  <a:srgbClr val="FFFFFF"/>
                </a:solidFill>
                <a:latin typeface="Times New Roman" pitchFamily="18" charset="0"/>
                <a:cs typeface="Times New Roman" pitchFamily="18" charset="0"/>
              </a:rPr>
              <a:t> </a:t>
            </a:r>
            <a:r>
              <a:rPr lang="vi-VN" sz="2800" b="1" dirty="0" err="1">
                <a:solidFill>
                  <a:srgbClr val="FFFFFF"/>
                </a:solidFill>
                <a:latin typeface="Times New Roman" pitchFamily="18" charset="0"/>
                <a:cs typeface="Times New Roman" pitchFamily="18" charset="0"/>
              </a:rPr>
              <a:t>nào</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3" name="Flowchart: Alternate Process 22"/>
          <p:cNvSpPr/>
          <p:nvPr/>
        </p:nvSpPr>
        <p:spPr>
          <a:xfrm>
            <a:off x="5283200" y="1554163"/>
            <a:ext cx="3860800" cy="1189037"/>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188" name="Text Box 26"/>
          <p:cNvSpPr txBox="1">
            <a:spLocks noChangeArrowheads="1"/>
          </p:cNvSpPr>
          <p:nvPr/>
        </p:nvSpPr>
        <p:spPr bwMode="auto">
          <a:xfrm>
            <a:off x="5326063" y="1658938"/>
            <a:ext cx="375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folHlink"/>
                </a:solidFill>
              </a:rPr>
              <a:t>Dùng từ </a:t>
            </a:r>
            <a:r>
              <a:rPr lang="vi-VN" altLang="en-US" sz="3200" b="1">
                <a:solidFill>
                  <a:schemeClr val="folHlink"/>
                </a:solidFill>
              </a:rPr>
              <a:t>đồng nghĩa - từ Hán Việt</a:t>
            </a:r>
            <a:endParaRPr lang="en-US" altLang="en-US" sz="3200" b="1">
              <a:solidFill>
                <a:schemeClr val="folHlink"/>
              </a:solidFill>
            </a:endParaRPr>
          </a:p>
        </p:txBody>
      </p:sp>
      <p:sp>
        <p:nvSpPr>
          <p:cNvPr id="27" name="Left-Right Arrow 26"/>
          <p:cNvSpPr/>
          <p:nvPr/>
        </p:nvSpPr>
        <p:spPr>
          <a:xfrm>
            <a:off x="4614863" y="1989138"/>
            <a:ext cx="566737" cy="231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8" name="Left-Right Arrow 27"/>
          <p:cNvSpPr/>
          <p:nvPr/>
        </p:nvSpPr>
        <p:spPr>
          <a:xfrm>
            <a:off x="4637088" y="3302000"/>
            <a:ext cx="565150" cy="231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9" name="Left-Right Arrow 28"/>
          <p:cNvSpPr/>
          <p:nvPr/>
        </p:nvSpPr>
        <p:spPr>
          <a:xfrm>
            <a:off x="4687888" y="4862513"/>
            <a:ext cx="566737" cy="231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0" name="Rectangle 29"/>
          <p:cNvSpPr/>
          <p:nvPr/>
        </p:nvSpPr>
        <p:spPr bwMode="auto">
          <a:xfrm>
            <a:off x="0" y="5733357"/>
            <a:ext cx="4630056" cy="1066587"/>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0099"/>
                </a:solidFill>
                <a:latin typeface="Times New Roman" pitchFamily="18" charset="0"/>
                <a:cs typeface="Times New Roman" pitchFamily="18" charset="0"/>
              </a:rPr>
              <a:t>Anh</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ấy</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thế</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thì</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không</a:t>
            </a:r>
            <a:r>
              <a:rPr lang="en-US" b="1" dirty="0">
                <a:solidFill>
                  <a:srgbClr val="000099"/>
                </a:solidFill>
                <a:latin typeface="Times New Roman" pitchFamily="18" charset="0"/>
                <a:cs typeface="Times New Roman" pitchFamily="18" charset="0"/>
              </a:rPr>
              <a:t> </a:t>
            </a:r>
            <a:r>
              <a:rPr lang="vi-VN" b="1" dirty="0">
                <a:solidFill>
                  <a:srgbClr val="000099"/>
                </a:solidFill>
                <a:latin typeface="Times New Roman" pitchFamily="18" charset="0"/>
                <a:cs typeface="Times New Roman" pitchFamily="18" charset="0"/>
              </a:rPr>
              <a:t>…</a:t>
            </a:r>
            <a:r>
              <a:rPr lang="vi-VN" b="1" dirty="0" err="1">
                <a:solidFill>
                  <a:srgbClr val="000099"/>
                </a:solidFill>
                <a:latin typeface="Times New Roman" pitchFamily="18" charset="0"/>
                <a:cs typeface="Times New Roman" pitchFamily="18" charset="0"/>
              </a:rPr>
              <a:t>được</a:t>
            </a:r>
            <a:r>
              <a:rPr lang="vi-VN" b="1" dirty="0">
                <a:solidFill>
                  <a:srgbClr val="000099"/>
                </a:solidFill>
                <a:latin typeface="Times New Roman" pitchFamily="18" charset="0"/>
                <a:cs typeface="Times New Roman" pitchFamily="18" charset="0"/>
              </a:rPr>
              <a:t> lâu đâu </a:t>
            </a:r>
            <a:r>
              <a:rPr lang="vi-VN" b="1" dirty="0" err="1">
                <a:solidFill>
                  <a:srgbClr val="000099"/>
                </a:solidFill>
                <a:latin typeface="Times New Roman" pitchFamily="18" charset="0"/>
                <a:cs typeface="Times New Roman" pitchFamily="18" charset="0"/>
              </a:rPr>
              <a:t>chị</a:t>
            </a:r>
            <a:r>
              <a:rPr lang="vi-VN" b="1" dirty="0">
                <a:solidFill>
                  <a:srgbClr val="000099"/>
                </a:solidFill>
                <a:latin typeface="Times New Roman" pitchFamily="18" charset="0"/>
                <a:cs typeface="Times New Roman" pitchFamily="18" charset="0"/>
              </a:rPr>
              <a:t> ạ</a:t>
            </a:r>
            <a:endParaRPr lang="en-US" b="1" dirty="0">
              <a:solidFill>
                <a:srgbClr val="FF0000"/>
              </a:solidFill>
              <a:latin typeface="Times New Roman" pitchFamily="18" charset="0"/>
              <a:cs typeface="Times New Roman" pitchFamily="18" charset="0"/>
            </a:endParaRPr>
          </a:p>
        </p:txBody>
      </p:sp>
      <p:sp>
        <p:nvSpPr>
          <p:cNvPr id="31" name="Rounded Rectangle 30"/>
          <p:cNvSpPr/>
          <p:nvPr/>
        </p:nvSpPr>
        <p:spPr>
          <a:xfrm>
            <a:off x="5283200" y="5740400"/>
            <a:ext cx="3846513" cy="1058863"/>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196" name="Text Box 26"/>
          <p:cNvSpPr txBox="1">
            <a:spLocks noChangeArrowheads="1"/>
          </p:cNvSpPr>
          <p:nvPr/>
        </p:nvSpPr>
        <p:spPr bwMode="auto">
          <a:xfrm>
            <a:off x="5326063" y="5970588"/>
            <a:ext cx="3817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b="1">
                <a:solidFill>
                  <a:schemeClr val="folHlink"/>
                </a:solidFill>
              </a:rPr>
              <a:t>Nói trống - tỉnh l</a:t>
            </a:r>
            <a:r>
              <a:rPr lang="vi-VN" altLang="en-US" sz="3200" b="1">
                <a:solidFill>
                  <a:schemeClr val="folHlink"/>
                </a:solidFill>
              </a:rPr>
              <a:t>ược</a:t>
            </a:r>
            <a:endParaRPr lang="en-US" altLang="en-US" sz="3200" b="1">
              <a:solidFill>
                <a:schemeClr val="folHlink"/>
              </a:solidFill>
            </a:endParaRPr>
          </a:p>
        </p:txBody>
      </p:sp>
      <p:sp>
        <p:nvSpPr>
          <p:cNvPr id="38" name="Left-Right Arrow 37"/>
          <p:cNvSpPr/>
          <p:nvPr/>
        </p:nvSpPr>
        <p:spPr>
          <a:xfrm>
            <a:off x="4665663" y="6132513"/>
            <a:ext cx="566737" cy="231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
            <a:ext cx="9144000" cy="1378857"/>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NHANH</a:t>
            </a:r>
            <a:r>
              <a:rPr lang="en-US" sz="2800" dirty="0">
                <a:solidFill>
                  <a:srgbClr val="000099"/>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Tìm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phép</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giảm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nói</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tránh</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trong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các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ví</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dụ</a:t>
            </a:r>
            <a:r>
              <a:rPr lang="en-US" sz="2800" dirty="0">
                <a:solidFill>
                  <a:srgbClr val="000099"/>
                </a:solidFill>
                <a:latin typeface="Times New Roman" pitchFamily="18" charset="0"/>
                <a:cs typeface="Times New Roman" pitchFamily="18" charset="0"/>
              </a:rPr>
              <a:t> d</a:t>
            </a:r>
            <a:r>
              <a:rPr lang="vi-VN" sz="2800" dirty="0" err="1">
                <a:solidFill>
                  <a:srgbClr val="000099"/>
                </a:solidFill>
                <a:latin typeface="Times New Roman" pitchFamily="18" charset="0"/>
                <a:cs typeface="Times New Roman" pitchFamily="18" charset="0"/>
              </a:rPr>
              <a:t>ưới</a:t>
            </a:r>
            <a:r>
              <a:rPr lang="vi-VN" sz="2800" dirty="0">
                <a:solidFill>
                  <a:srgbClr val="000099"/>
                </a:solidFill>
                <a:latin typeface="Times New Roman" pitchFamily="18" charset="0"/>
                <a:cs typeface="Times New Roman" pitchFamily="18" charset="0"/>
              </a:rPr>
              <a:t> đây? Nêu </a:t>
            </a:r>
            <a:r>
              <a:rPr lang="vi-VN" sz="2800" b="1" dirty="0" err="1">
                <a:solidFill>
                  <a:srgbClr val="FF0000"/>
                </a:solidFill>
                <a:latin typeface="Times New Roman" pitchFamily="18" charset="0"/>
                <a:cs typeface="Times New Roman" pitchFamily="18" charset="0"/>
              </a:rPr>
              <a:t>tác</a:t>
            </a:r>
            <a:r>
              <a:rPr lang="vi-VN" sz="2800" b="1" dirty="0">
                <a:solidFill>
                  <a:srgbClr val="FF0000"/>
                </a:solidFill>
                <a:latin typeface="Times New Roman" pitchFamily="18" charset="0"/>
                <a:cs typeface="Times New Roman" pitchFamily="18" charset="0"/>
              </a:rPr>
              <a:t> </a:t>
            </a:r>
            <a:r>
              <a:rPr lang="vi-VN" sz="2800" b="1" dirty="0" err="1">
                <a:solidFill>
                  <a:srgbClr val="FF0000"/>
                </a:solidFill>
                <a:latin typeface="Times New Roman" pitchFamily="18" charset="0"/>
                <a:cs typeface="Times New Roman" pitchFamily="18" charset="0"/>
              </a:rPr>
              <a:t>dụng</a:t>
            </a:r>
            <a:r>
              <a:rPr lang="vi-VN" sz="2800" b="1" dirty="0">
                <a:solidFill>
                  <a:srgbClr val="FF0000"/>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của</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phép</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nói</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giảm</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nói</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tránh</a:t>
            </a:r>
            <a:r>
              <a:rPr lang="vi-VN" sz="2800" dirty="0">
                <a:solidFill>
                  <a:srgbClr val="000099"/>
                </a:solidFill>
                <a:latin typeface="Times New Roman" pitchFamily="18" charset="0"/>
                <a:cs typeface="Times New Roman" pitchFamily="18" charset="0"/>
              </a:rPr>
              <a:t> trong </a:t>
            </a:r>
            <a:r>
              <a:rPr lang="vi-VN" sz="2800" dirty="0" err="1">
                <a:solidFill>
                  <a:srgbClr val="000099"/>
                </a:solidFill>
                <a:latin typeface="Times New Roman" pitchFamily="18" charset="0"/>
                <a:cs typeface="Times New Roman" pitchFamily="18" charset="0"/>
              </a:rPr>
              <a:t>một</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trường</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hợp</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mà</a:t>
            </a:r>
            <a:r>
              <a:rPr lang="vi-VN" sz="2800" dirty="0">
                <a:solidFill>
                  <a:srgbClr val="000099"/>
                </a:solidFill>
                <a:latin typeface="Times New Roman" pitchFamily="18" charset="0"/>
                <a:cs typeface="Times New Roman" pitchFamily="18" charset="0"/>
              </a:rPr>
              <a:t> em tâm </a:t>
            </a:r>
            <a:r>
              <a:rPr lang="vi-VN" sz="2800" dirty="0" err="1">
                <a:solidFill>
                  <a:srgbClr val="000099"/>
                </a:solidFill>
                <a:latin typeface="Times New Roman" pitchFamily="18" charset="0"/>
                <a:cs typeface="Times New Roman" pitchFamily="18" charset="0"/>
              </a:rPr>
              <a:t>đắc</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nhất</a:t>
            </a:r>
            <a:r>
              <a:rPr lang="vi-VN" sz="2800" dirty="0">
                <a:solidFill>
                  <a:srgbClr val="000099"/>
                </a:solidFill>
                <a:latin typeface="Times New Roman" pitchFamily="18" charset="0"/>
                <a:cs typeface="Times New Roman" pitchFamily="18" charset="0"/>
              </a:rPr>
              <a:t>?</a:t>
            </a:r>
            <a:endParaRPr lang="en-US" sz="2800" dirty="0">
              <a:solidFill>
                <a:srgbClr val="000099"/>
              </a:solidFill>
              <a:latin typeface="Times New Roman" pitchFamily="18" charset="0"/>
              <a:cs typeface="Times New Roman" pitchFamily="18" charset="0"/>
            </a:endParaRPr>
          </a:p>
        </p:txBody>
      </p:sp>
      <p:sp>
        <p:nvSpPr>
          <p:cNvPr id="31770" name="Text Box 26"/>
          <p:cNvSpPr txBox="1">
            <a:spLocks noChangeArrowheads="1"/>
          </p:cNvSpPr>
          <p:nvPr/>
        </p:nvSpPr>
        <p:spPr bwMode="auto">
          <a:xfrm>
            <a:off x="203200" y="1481138"/>
            <a:ext cx="894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rPr>
              <a:t>a. Hai bà cháu </a:t>
            </a:r>
            <a:r>
              <a:rPr lang="vi-VN" altLang="en-US" b="1">
                <a:solidFill>
                  <a:schemeClr val="bg1"/>
                </a:solidFill>
              </a:rPr>
              <a:t>đã về chầu Thượng đế. </a:t>
            </a:r>
            <a:r>
              <a:rPr lang="en-US" altLang="en-US" b="1">
                <a:solidFill>
                  <a:srgbClr val="FF0000"/>
                </a:solidFill>
              </a:rPr>
              <a:t>(</a:t>
            </a:r>
            <a:r>
              <a:rPr lang="vi-VN" altLang="en-US" b="1">
                <a:solidFill>
                  <a:srgbClr val="FF0000"/>
                </a:solidFill>
              </a:rPr>
              <a:t>Cô bé bán diêm – An - đéc -  xen</a:t>
            </a:r>
            <a:r>
              <a:rPr lang="en-US" altLang="en-US" b="1">
                <a:solidFill>
                  <a:srgbClr val="FF0000"/>
                </a:solidFill>
              </a:rPr>
              <a:t>)</a:t>
            </a:r>
          </a:p>
        </p:txBody>
      </p:sp>
      <p:sp>
        <p:nvSpPr>
          <p:cNvPr id="22" name="Text Box 26"/>
          <p:cNvSpPr txBox="1">
            <a:spLocks noChangeArrowheads="1"/>
          </p:cNvSpPr>
          <p:nvPr/>
        </p:nvSpPr>
        <p:spPr bwMode="auto">
          <a:xfrm>
            <a:off x="188913" y="2198688"/>
            <a:ext cx="8636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rPr>
              <a:t>b. Áo bào thay chiếu anh về </a:t>
            </a:r>
            <a:r>
              <a:rPr lang="vi-VN" altLang="en-US" b="1">
                <a:solidFill>
                  <a:schemeClr val="bg1"/>
                </a:solidFill>
              </a:rPr>
              <a:t>đất</a:t>
            </a:r>
          </a:p>
          <a:p>
            <a:pPr eaLnBrk="1" hangingPunct="1">
              <a:spcBef>
                <a:spcPct val="50000"/>
              </a:spcBef>
            </a:pPr>
            <a:r>
              <a:rPr lang="vi-VN" altLang="en-US" b="1">
                <a:solidFill>
                  <a:schemeClr val="bg1"/>
                </a:solidFill>
              </a:rPr>
              <a:t>    Sông Mã gầm lên khúc độc hành</a:t>
            </a:r>
          </a:p>
          <a:p>
            <a:pPr eaLnBrk="1" hangingPunct="1">
              <a:spcBef>
                <a:spcPct val="50000"/>
              </a:spcBef>
            </a:pPr>
            <a:r>
              <a:rPr lang="vi-VN" altLang="en-US" b="1">
                <a:solidFill>
                  <a:schemeClr val="bg1"/>
                </a:solidFill>
              </a:rPr>
              <a:t> </a:t>
            </a:r>
            <a:r>
              <a:rPr lang="en-US" altLang="en-US" b="1">
                <a:solidFill>
                  <a:schemeClr val="bg1"/>
                </a:solidFill>
              </a:rPr>
              <a:t>                               </a:t>
            </a:r>
            <a:r>
              <a:rPr lang="en-US" altLang="en-US" b="1">
                <a:solidFill>
                  <a:srgbClr val="FF0000"/>
                </a:solidFill>
              </a:rPr>
              <a:t>(</a:t>
            </a:r>
            <a:r>
              <a:rPr lang="vi-VN" altLang="en-US" b="1">
                <a:solidFill>
                  <a:srgbClr val="FF0000"/>
                </a:solidFill>
              </a:rPr>
              <a:t>Tây Tiến – Quang Dũng</a:t>
            </a:r>
            <a:r>
              <a:rPr lang="en-US" altLang="en-US" b="1">
                <a:solidFill>
                  <a:srgbClr val="FF0000"/>
                </a:solidFill>
              </a:rPr>
              <a:t>)</a:t>
            </a:r>
          </a:p>
        </p:txBody>
      </p:sp>
      <p:sp>
        <p:nvSpPr>
          <p:cNvPr id="23" name="Text Box 26"/>
          <p:cNvSpPr txBox="1">
            <a:spLocks noChangeArrowheads="1"/>
          </p:cNvSpPr>
          <p:nvPr/>
        </p:nvSpPr>
        <p:spPr bwMode="auto">
          <a:xfrm>
            <a:off x="203200" y="3787775"/>
            <a:ext cx="8505825" cy="1631950"/>
          </a:xfrm>
          <a:prstGeom prst="rect">
            <a:avLst/>
          </a:prstGeom>
          <a:noFill/>
          <a:ln w="9525">
            <a:noFill/>
            <a:miter lim="800000"/>
            <a:headEnd/>
            <a:tailEnd/>
          </a:ln>
          <a:effectLst/>
        </p:spPr>
        <p:txBody>
          <a:bodyPr>
            <a:spAutoFit/>
          </a:bodyPr>
          <a:lstStyle/>
          <a:p>
            <a:pPr marL="457200" indent="-457200">
              <a:spcBef>
                <a:spcPct val="50000"/>
              </a:spcBef>
              <a:buFontTx/>
              <a:buAutoNum type="alphaLcPeriod" startAt="3"/>
              <a:defRPr/>
            </a:pPr>
            <a:r>
              <a:rPr lang="en-US" b="1" dirty="0" err="1">
                <a:solidFill>
                  <a:schemeClr val="bg1"/>
                </a:solidFill>
              </a:rPr>
              <a:t>Bỗng</a:t>
            </a:r>
            <a:r>
              <a:rPr lang="en-US" b="1" dirty="0">
                <a:solidFill>
                  <a:schemeClr val="bg1"/>
                </a:solidFill>
              </a:rPr>
              <a:t> </a:t>
            </a:r>
            <a:r>
              <a:rPr lang="en-US" b="1" dirty="0" err="1">
                <a:solidFill>
                  <a:schemeClr val="bg1"/>
                </a:solidFill>
              </a:rPr>
              <a:t>loè</a:t>
            </a:r>
            <a:r>
              <a:rPr lang="en-US" b="1" dirty="0">
                <a:solidFill>
                  <a:schemeClr val="bg1"/>
                </a:solidFill>
              </a:rPr>
              <a:t> </a:t>
            </a:r>
            <a:r>
              <a:rPr lang="en-US" b="1" dirty="0" err="1">
                <a:solidFill>
                  <a:schemeClr val="bg1"/>
                </a:solidFill>
              </a:rPr>
              <a:t>ch</a:t>
            </a:r>
            <a:r>
              <a:rPr lang="vi-VN" b="1" dirty="0" err="1">
                <a:solidFill>
                  <a:schemeClr val="bg1"/>
                </a:solidFill>
              </a:rPr>
              <a:t>ớp</a:t>
            </a:r>
            <a:r>
              <a:rPr lang="vi-VN" b="1" dirty="0">
                <a:solidFill>
                  <a:schemeClr val="bg1"/>
                </a:solidFill>
              </a:rPr>
              <a:t> </a:t>
            </a:r>
            <a:r>
              <a:rPr lang="vi-VN" b="1" dirty="0" err="1">
                <a:solidFill>
                  <a:schemeClr val="bg1"/>
                </a:solidFill>
              </a:rPr>
              <a:t>đỏ</a:t>
            </a:r>
            <a:endParaRPr lang="vi-VN" b="1" dirty="0">
              <a:solidFill>
                <a:schemeClr val="bg1"/>
              </a:solidFill>
            </a:endParaRPr>
          </a:p>
          <a:p>
            <a:pPr marL="457200" indent="-457200">
              <a:spcBef>
                <a:spcPct val="50000"/>
              </a:spcBef>
              <a:defRPr/>
            </a:pPr>
            <a:r>
              <a:rPr lang="vi-VN" b="1" dirty="0">
                <a:solidFill>
                  <a:schemeClr val="bg1"/>
                </a:solidFill>
              </a:rPr>
              <a:t>      Thôi </a:t>
            </a:r>
            <a:r>
              <a:rPr lang="vi-VN" b="1" dirty="0" err="1">
                <a:solidFill>
                  <a:schemeClr val="bg1"/>
                </a:solidFill>
              </a:rPr>
              <a:t>rồi</a:t>
            </a:r>
            <a:r>
              <a:rPr lang="vi-VN" b="1" dirty="0">
                <a:solidFill>
                  <a:schemeClr val="bg1"/>
                </a:solidFill>
              </a:rPr>
              <a:t>, </a:t>
            </a:r>
            <a:r>
              <a:rPr lang="vi-VN" b="1" dirty="0" err="1">
                <a:solidFill>
                  <a:schemeClr val="bg1"/>
                </a:solidFill>
              </a:rPr>
              <a:t>Lượm</a:t>
            </a:r>
            <a:r>
              <a:rPr lang="vi-VN" b="1" dirty="0">
                <a:solidFill>
                  <a:schemeClr val="bg1"/>
                </a:solidFill>
              </a:rPr>
              <a:t> ơi</a:t>
            </a:r>
          </a:p>
          <a:p>
            <a:pPr>
              <a:spcBef>
                <a:spcPct val="50000"/>
              </a:spcBef>
              <a:defRPr/>
            </a:pPr>
            <a:r>
              <a:rPr lang="vi-VN" b="1" dirty="0">
                <a:solidFill>
                  <a:schemeClr val="bg1"/>
                </a:solidFill>
              </a:rPr>
              <a:t> </a:t>
            </a:r>
            <a:r>
              <a:rPr lang="en-US" b="1" dirty="0">
                <a:solidFill>
                  <a:schemeClr val="bg1"/>
                </a:solidFill>
              </a:rPr>
              <a:t>                                </a:t>
            </a:r>
            <a:r>
              <a:rPr lang="en-US" b="1" dirty="0">
                <a:solidFill>
                  <a:srgbClr val="FF0000"/>
                </a:solidFill>
              </a:rPr>
              <a:t>(</a:t>
            </a:r>
            <a:r>
              <a:rPr lang="vi-VN" b="1" dirty="0" err="1">
                <a:solidFill>
                  <a:srgbClr val="FF0000"/>
                </a:solidFill>
              </a:rPr>
              <a:t>Lượm</a:t>
            </a:r>
            <a:r>
              <a:rPr lang="vi-VN" b="1" dirty="0">
                <a:solidFill>
                  <a:srgbClr val="FF0000"/>
                </a:solidFill>
              </a:rPr>
              <a:t> - </a:t>
            </a:r>
            <a:r>
              <a:rPr lang="vi-VN" b="1" dirty="0" err="1">
                <a:solidFill>
                  <a:srgbClr val="FF0000"/>
                </a:solidFill>
              </a:rPr>
              <a:t>Tố</a:t>
            </a:r>
            <a:r>
              <a:rPr lang="en-US" b="1" dirty="0">
                <a:solidFill>
                  <a:srgbClr val="FF0000"/>
                </a:solidFill>
              </a:rPr>
              <a:t> H</a:t>
            </a:r>
            <a:r>
              <a:rPr lang="vi-VN" b="1" dirty="0" err="1">
                <a:solidFill>
                  <a:srgbClr val="FF0000"/>
                </a:solidFill>
              </a:rPr>
              <a:t>ữu</a:t>
            </a:r>
            <a:r>
              <a:rPr lang="en-US" b="1" dirty="0">
                <a:solidFill>
                  <a:srgbClr val="FF0000"/>
                </a:solidFill>
              </a:rPr>
              <a:t>)</a:t>
            </a:r>
          </a:p>
        </p:txBody>
      </p:sp>
      <p:sp>
        <p:nvSpPr>
          <p:cNvPr id="24" name="Text Box 26"/>
          <p:cNvSpPr txBox="1">
            <a:spLocks noChangeArrowheads="1"/>
          </p:cNvSpPr>
          <p:nvPr/>
        </p:nvSpPr>
        <p:spPr bwMode="auto">
          <a:xfrm>
            <a:off x="203200" y="5299075"/>
            <a:ext cx="8867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b="1">
                <a:solidFill>
                  <a:schemeClr val="bg1"/>
                </a:solidFill>
              </a:rPr>
              <a:t>d. Cái cô </a:t>
            </a:r>
            <a:r>
              <a:rPr lang="vi-VN" altLang="en-US" b="1">
                <a:solidFill>
                  <a:schemeClr val="bg1"/>
                </a:solidFill>
              </a:rPr>
              <a:t>đơ</a:t>
            </a:r>
            <a:r>
              <a:rPr lang="en-US" altLang="en-US" b="1">
                <a:solidFill>
                  <a:schemeClr val="bg1"/>
                </a:solidFill>
              </a:rPr>
              <a:t>n nhất trong khắp thế gian là một tâm hồn </a:t>
            </a:r>
            <a:r>
              <a:rPr lang="vi-VN" altLang="en-US" b="1">
                <a:solidFill>
                  <a:schemeClr val="bg1"/>
                </a:solidFill>
              </a:rPr>
              <a:t>đ</a:t>
            </a:r>
            <a:r>
              <a:rPr lang="en-US" altLang="en-US" b="1">
                <a:solidFill>
                  <a:schemeClr val="bg1"/>
                </a:solidFill>
              </a:rPr>
              <a:t>ang </a:t>
            </a:r>
          </a:p>
          <a:p>
            <a:pPr algn="just" eaLnBrk="1" hangingPunct="1">
              <a:spcBef>
                <a:spcPct val="50000"/>
              </a:spcBef>
            </a:pPr>
            <a:r>
              <a:rPr lang="en-US" altLang="en-US" b="1">
                <a:solidFill>
                  <a:schemeClr val="bg1"/>
                </a:solidFill>
              </a:rPr>
              <a:t>sẵn sàng cho chuyến </a:t>
            </a:r>
            <a:r>
              <a:rPr lang="vi-VN" altLang="en-US" b="1">
                <a:solidFill>
                  <a:schemeClr val="bg1"/>
                </a:solidFill>
              </a:rPr>
              <a:t>đ</a:t>
            </a:r>
            <a:r>
              <a:rPr lang="en-US" altLang="en-US" b="1">
                <a:solidFill>
                  <a:schemeClr val="bg1"/>
                </a:solidFill>
              </a:rPr>
              <a:t>i xa xôi bí ẩn của mình    </a:t>
            </a:r>
          </a:p>
          <a:p>
            <a:pPr algn="just" eaLnBrk="1" hangingPunct="1">
              <a:spcBef>
                <a:spcPct val="50000"/>
              </a:spcBef>
            </a:pPr>
            <a:r>
              <a:rPr lang="en-US" altLang="en-US" b="1">
                <a:solidFill>
                  <a:schemeClr val="bg1"/>
                </a:solidFill>
              </a:rPr>
              <a:t>                                   </a:t>
            </a:r>
            <a:r>
              <a:rPr lang="en-US" altLang="en-US" b="1">
                <a:solidFill>
                  <a:srgbClr val="FF0000"/>
                </a:solidFill>
              </a:rPr>
              <a:t>(Chiếc lá cuối cùng – O Hen </a:t>
            </a:r>
            <a:r>
              <a:rPr lang="en-US" altLang="en-US" sz="2000" b="1">
                <a:solidFill>
                  <a:srgbClr val="FF0000"/>
                </a:solidFill>
              </a:rPr>
              <a:t>– </a:t>
            </a:r>
            <a:r>
              <a:rPr lang="en-US" altLang="en-US" b="1">
                <a:solidFill>
                  <a:srgbClr val="FF0000"/>
                </a:solidFill>
              </a:rPr>
              <a:t>ri)     </a:t>
            </a:r>
          </a:p>
        </p:txBody>
      </p:sp>
      <p:cxnSp>
        <p:nvCxnSpPr>
          <p:cNvPr id="26" name="Straight Connector 25"/>
          <p:cNvCxnSpPr/>
          <p:nvPr/>
        </p:nvCxnSpPr>
        <p:spPr>
          <a:xfrm>
            <a:off x="2655888" y="1871663"/>
            <a:ext cx="2511425" cy="15875"/>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33713" y="2627313"/>
            <a:ext cx="1349375" cy="14287"/>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7025" y="6284913"/>
            <a:ext cx="4521200" cy="22225"/>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9938" y="4789488"/>
            <a:ext cx="928687" cy="14287"/>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70"/>
                                        </p:tgtEl>
                                        <p:attrNameLst>
                                          <p:attrName>style.visibility</p:attrName>
                                        </p:attrNameLst>
                                      </p:cBhvr>
                                      <p:to>
                                        <p:strVal val="visible"/>
                                      </p:to>
                                    </p:set>
                                    <p:anim calcmode="lin" valueType="num">
                                      <p:cBhvr>
                                        <p:cTn id="7" dur="500" fill="hold"/>
                                        <p:tgtEl>
                                          <p:spTgt spid="31770"/>
                                        </p:tgtEl>
                                        <p:attrNameLst>
                                          <p:attrName>ppt_w</p:attrName>
                                        </p:attrNameLst>
                                      </p:cBhvr>
                                      <p:tavLst>
                                        <p:tav tm="0">
                                          <p:val>
                                            <p:fltVal val="0"/>
                                          </p:val>
                                        </p:tav>
                                        <p:tav tm="100000">
                                          <p:val>
                                            <p:strVal val="#ppt_w"/>
                                          </p:val>
                                        </p:tav>
                                      </p:tavLst>
                                    </p:anim>
                                    <p:anim calcmode="lin" valueType="num">
                                      <p:cBhvr>
                                        <p:cTn id="8" dur="500" fill="hold"/>
                                        <p:tgtEl>
                                          <p:spTgt spid="3177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
            <a:ext cx="9144000" cy="653142"/>
          </a:xfrm>
          <a:prstGeom prst="rect">
            <a:avLst/>
          </a:prstGeom>
          <a:solidFill>
            <a:srgbClr val="FFFFCC"/>
          </a:solidFill>
          <a:ln>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CHẾT</a:t>
            </a:r>
            <a:endParaRPr lang="en-US" sz="2800" dirty="0">
              <a:solidFill>
                <a:srgbClr val="000099"/>
              </a:solidFill>
              <a:latin typeface="Times New Roman" pitchFamily="18" charset="0"/>
              <a:cs typeface="Times New Roman" pitchFamily="18" charset="0"/>
            </a:endParaRPr>
          </a:p>
        </p:txBody>
      </p:sp>
      <p:sp>
        <p:nvSpPr>
          <p:cNvPr id="31770" name="Text Box 26"/>
          <p:cNvSpPr txBox="1">
            <a:spLocks noChangeArrowheads="1"/>
          </p:cNvSpPr>
          <p:nvPr/>
        </p:nvSpPr>
        <p:spPr bwMode="auto">
          <a:xfrm>
            <a:off x="101600" y="885825"/>
            <a:ext cx="894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rPr>
              <a:t>a. Thế rồi Dế Cho</a:t>
            </a:r>
            <a:r>
              <a:rPr lang="vi-VN" altLang="en-US" b="1">
                <a:solidFill>
                  <a:schemeClr val="bg1"/>
                </a:solidFill>
              </a:rPr>
              <a:t>ắt tắt thở</a:t>
            </a:r>
            <a:endParaRPr lang="en-US" altLang="en-US" b="1">
              <a:solidFill>
                <a:srgbClr val="FF0000"/>
              </a:solidFill>
            </a:endParaRPr>
          </a:p>
        </p:txBody>
      </p:sp>
      <p:sp>
        <p:nvSpPr>
          <p:cNvPr id="22" name="Text Box 26"/>
          <p:cNvSpPr txBox="1">
            <a:spLocks noChangeArrowheads="1"/>
          </p:cNvSpPr>
          <p:nvPr/>
        </p:nvSpPr>
        <p:spPr bwMode="auto">
          <a:xfrm>
            <a:off x="58738" y="1343025"/>
            <a:ext cx="8636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rPr>
              <a:t>b.      Bác D</a:t>
            </a:r>
            <a:r>
              <a:rPr lang="vi-VN" altLang="en-US" b="1">
                <a:solidFill>
                  <a:schemeClr val="bg1"/>
                </a:solidFill>
              </a:rPr>
              <a:t>ương thôi đã thôi rồi</a:t>
            </a:r>
          </a:p>
          <a:p>
            <a:pPr eaLnBrk="1" hangingPunct="1">
              <a:spcBef>
                <a:spcPct val="50000"/>
              </a:spcBef>
            </a:pPr>
            <a:r>
              <a:rPr lang="vi-VN" altLang="en-US" b="1">
                <a:solidFill>
                  <a:schemeClr val="bg1"/>
                </a:solidFill>
              </a:rPr>
              <a:t>    Nước mây man mác ngậm ngùi lòng ta</a:t>
            </a:r>
          </a:p>
          <a:p>
            <a:pPr eaLnBrk="1" hangingPunct="1">
              <a:spcBef>
                <a:spcPct val="50000"/>
              </a:spcBef>
            </a:pPr>
            <a:endParaRPr lang="vi-VN" altLang="en-US" b="1">
              <a:solidFill>
                <a:schemeClr val="bg1"/>
              </a:solidFill>
            </a:endParaRPr>
          </a:p>
        </p:txBody>
      </p:sp>
      <p:sp>
        <p:nvSpPr>
          <p:cNvPr id="23" name="Text Box 26"/>
          <p:cNvSpPr txBox="1">
            <a:spLocks noChangeArrowheads="1"/>
          </p:cNvSpPr>
          <p:nvPr/>
        </p:nvSpPr>
        <p:spPr bwMode="auto">
          <a:xfrm>
            <a:off x="0" y="5719763"/>
            <a:ext cx="8737600" cy="1384300"/>
          </a:xfrm>
          <a:prstGeom prst="rect">
            <a:avLst/>
          </a:prstGeom>
          <a:noFill/>
          <a:ln w="9525">
            <a:noFill/>
            <a:miter lim="800000"/>
            <a:headEnd/>
            <a:tailEnd/>
          </a:ln>
          <a:effectLst/>
        </p:spPr>
        <p:txBody>
          <a:bodyPr>
            <a:spAutoFit/>
          </a:bodyPr>
          <a:lstStyle/>
          <a:p>
            <a:pPr marL="457200" indent="-457200">
              <a:spcBef>
                <a:spcPct val="50000"/>
              </a:spcBef>
              <a:buFontTx/>
              <a:buAutoNum type="alphaLcPeriod" startAt="3"/>
              <a:defRPr/>
            </a:pPr>
            <a:r>
              <a:rPr lang="en-US" b="1" dirty="0" err="1">
                <a:solidFill>
                  <a:schemeClr val="bg1"/>
                </a:solidFill>
              </a:rPr>
              <a:t>Tr</a:t>
            </a:r>
            <a:r>
              <a:rPr lang="vi-VN" b="1" dirty="0" err="1">
                <a:solidFill>
                  <a:schemeClr val="bg1"/>
                </a:solidFill>
              </a:rPr>
              <a:t>ước</a:t>
            </a:r>
            <a:r>
              <a:rPr lang="vi-VN" b="1" dirty="0">
                <a:solidFill>
                  <a:schemeClr val="bg1"/>
                </a:solidFill>
              </a:rPr>
              <a:t> kia khi </a:t>
            </a:r>
            <a:r>
              <a:rPr lang="vi-VN" b="1" dirty="0" err="1">
                <a:solidFill>
                  <a:schemeClr val="bg1"/>
                </a:solidFill>
              </a:rPr>
              <a:t>bà</a:t>
            </a:r>
            <a:r>
              <a:rPr lang="vi-VN" b="1" dirty="0">
                <a:solidFill>
                  <a:schemeClr val="bg1"/>
                </a:solidFill>
              </a:rPr>
              <a:t> chưa </a:t>
            </a:r>
            <a:r>
              <a:rPr lang="vi-VN" b="1" dirty="0" err="1">
                <a:solidFill>
                  <a:schemeClr val="bg1"/>
                </a:solidFill>
              </a:rPr>
              <a:t>về</a:t>
            </a:r>
            <a:r>
              <a:rPr lang="vi-VN" b="1" dirty="0">
                <a:solidFill>
                  <a:schemeClr val="bg1"/>
                </a:solidFill>
              </a:rPr>
              <a:t> </a:t>
            </a:r>
            <a:r>
              <a:rPr lang="vi-VN" b="1" dirty="0" err="1">
                <a:solidFill>
                  <a:schemeClr val="bg1"/>
                </a:solidFill>
              </a:rPr>
              <a:t>với</a:t>
            </a:r>
            <a:r>
              <a:rPr lang="vi-VN" b="1" dirty="0">
                <a:solidFill>
                  <a:schemeClr val="bg1"/>
                </a:solidFill>
              </a:rPr>
              <a:t> </a:t>
            </a:r>
            <a:r>
              <a:rPr lang="vi-VN" b="1" dirty="0" err="1">
                <a:solidFill>
                  <a:schemeClr val="bg1"/>
                </a:solidFill>
              </a:rPr>
              <a:t>Thượng</a:t>
            </a:r>
            <a:r>
              <a:rPr lang="vi-VN" b="1" dirty="0">
                <a:solidFill>
                  <a:schemeClr val="bg1"/>
                </a:solidFill>
              </a:rPr>
              <a:t> </a:t>
            </a:r>
            <a:r>
              <a:rPr lang="vi-VN" b="1" dirty="0" err="1">
                <a:solidFill>
                  <a:schemeClr val="bg1"/>
                </a:solidFill>
              </a:rPr>
              <a:t>đế</a:t>
            </a:r>
            <a:r>
              <a:rPr lang="vi-VN" b="1" dirty="0">
                <a:solidFill>
                  <a:schemeClr val="bg1"/>
                </a:solidFill>
              </a:rPr>
              <a:t> </a:t>
            </a:r>
            <a:r>
              <a:rPr lang="vi-VN" b="1" dirty="0" err="1">
                <a:solidFill>
                  <a:schemeClr val="bg1"/>
                </a:solidFill>
              </a:rPr>
              <a:t>chí</a:t>
            </a:r>
            <a:r>
              <a:rPr lang="vi-VN" b="1" dirty="0">
                <a:solidFill>
                  <a:schemeClr val="bg1"/>
                </a:solidFill>
              </a:rPr>
              <a:t> nhân, </a:t>
            </a:r>
            <a:r>
              <a:rPr lang="vi-VN" b="1" dirty="0" err="1">
                <a:solidFill>
                  <a:schemeClr val="bg1"/>
                </a:solidFill>
              </a:rPr>
              <a:t>bà</a:t>
            </a:r>
            <a:r>
              <a:rPr lang="vi-VN" b="1" dirty="0">
                <a:solidFill>
                  <a:schemeClr val="bg1"/>
                </a:solidFill>
              </a:rPr>
              <a:t> </a:t>
            </a:r>
            <a:r>
              <a:rPr lang="vi-VN" b="1" dirty="0" err="1">
                <a:solidFill>
                  <a:schemeClr val="bg1"/>
                </a:solidFill>
              </a:rPr>
              <a:t>cháu</a:t>
            </a:r>
            <a:r>
              <a:rPr lang="vi-VN" b="1" dirty="0">
                <a:solidFill>
                  <a:schemeClr val="bg1"/>
                </a:solidFill>
              </a:rPr>
              <a:t> ta </a:t>
            </a:r>
            <a:r>
              <a:rPr lang="vi-VN" b="1" dirty="0" err="1">
                <a:solidFill>
                  <a:schemeClr val="bg1"/>
                </a:solidFill>
              </a:rPr>
              <a:t>đã</a:t>
            </a:r>
            <a:r>
              <a:rPr lang="vi-VN" b="1" dirty="0">
                <a:solidFill>
                  <a:schemeClr val="bg1"/>
                </a:solidFill>
              </a:rPr>
              <a:t> </a:t>
            </a:r>
            <a:r>
              <a:rPr lang="vi-VN" b="1" dirty="0" err="1">
                <a:solidFill>
                  <a:schemeClr val="bg1"/>
                </a:solidFill>
              </a:rPr>
              <a:t>từng</a:t>
            </a:r>
            <a:r>
              <a:rPr lang="vi-VN" b="1" dirty="0">
                <a:solidFill>
                  <a:schemeClr val="bg1"/>
                </a:solidFill>
              </a:rPr>
              <a:t> sung </a:t>
            </a:r>
            <a:r>
              <a:rPr lang="vi-VN" b="1" dirty="0" err="1">
                <a:solidFill>
                  <a:schemeClr val="bg1"/>
                </a:solidFill>
              </a:rPr>
              <a:t>sướng</a:t>
            </a:r>
            <a:r>
              <a:rPr lang="vi-VN" b="1" dirty="0">
                <a:solidFill>
                  <a:schemeClr val="bg1"/>
                </a:solidFill>
              </a:rPr>
              <a:t> </a:t>
            </a:r>
            <a:r>
              <a:rPr lang="vi-VN" b="1" dirty="0" err="1">
                <a:solidFill>
                  <a:schemeClr val="bg1"/>
                </a:solidFill>
              </a:rPr>
              <a:t>biết</a:t>
            </a:r>
            <a:r>
              <a:rPr lang="vi-VN" b="1" dirty="0">
                <a:solidFill>
                  <a:schemeClr val="bg1"/>
                </a:solidFill>
              </a:rPr>
              <a:t> bao</a:t>
            </a:r>
          </a:p>
          <a:p>
            <a:pPr>
              <a:spcBef>
                <a:spcPct val="50000"/>
              </a:spcBef>
              <a:defRPr/>
            </a:pPr>
            <a:r>
              <a:rPr lang="vi-VN" b="1" dirty="0">
                <a:solidFill>
                  <a:schemeClr val="bg1"/>
                </a:solidFill>
              </a:rPr>
              <a:t> </a:t>
            </a:r>
            <a:r>
              <a:rPr lang="en-US" b="1" dirty="0">
                <a:solidFill>
                  <a:schemeClr val="bg1"/>
                </a:solidFill>
              </a:rPr>
              <a:t>                                </a:t>
            </a:r>
            <a:r>
              <a:rPr lang="en-US" b="1" dirty="0">
                <a:solidFill>
                  <a:srgbClr val="FF0000"/>
                </a:solidFill>
              </a:rPr>
              <a:t>(</a:t>
            </a:r>
            <a:r>
              <a:rPr lang="vi-VN" b="1" dirty="0">
                <a:solidFill>
                  <a:srgbClr val="FF0000"/>
                </a:solidFill>
              </a:rPr>
              <a:t>Cô</a:t>
            </a:r>
            <a:r>
              <a:rPr lang="en-US" b="1" dirty="0">
                <a:solidFill>
                  <a:srgbClr val="FF0000"/>
                </a:solidFill>
              </a:rPr>
              <a:t> </a:t>
            </a:r>
            <a:r>
              <a:rPr lang="en-US" b="1" dirty="0" err="1">
                <a:solidFill>
                  <a:srgbClr val="FF0000"/>
                </a:solidFill>
              </a:rPr>
              <a:t>bé</a:t>
            </a:r>
            <a:r>
              <a:rPr lang="en-US" b="1" dirty="0">
                <a:solidFill>
                  <a:srgbClr val="FF0000"/>
                </a:solidFill>
              </a:rPr>
              <a:t> </a:t>
            </a:r>
            <a:r>
              <a:rPr lang="en-US" b="1" dirty="0" err="1">
                <a:solidFill>
                  <a:srgbClr val="FF0000"/>
                </a:solidFill>
              </a:rPr>
              <a:t>bán</a:t>
            </a:r>
            <a:r>
              <a:rPr lang="en-US" b="1" dirty="0">
                <a:solidFill>
                  <a:srgbClr val="FF0000"/>
                </a:solidFill>
              </a:rPr>
              <a:t> </a:t>
            </a:r>
            <a:r>
              <a:rPr lang="en-US" b="1" dirty="0" err="1">
                <a:solidFill>
                  <a:srgbClr val="FF0000"/>
                </a:solidFill>
              </a:rPr>
              <a:t>diêm</a:t>
            </a:r>
            <a:r>
              <a:rPr lang="en-US" b="1" dirty="0">
                <a:solidFill>
                  <a:srgbClr val="FF0000"/>
                </a:solidFill>
              </a:rPr>
              <a:t> – An - </a:t>
            </a:r>
            <a:r>
              <a:rPr lang="vi-VN" b="1" dirty="0" err="1">
                <a:solidFill>
                  <a:srgbClr val="FF0000"/>
                </a:solidFill>
              </a:rPr>
              <a:t>đéc</a:t>
            </a:r>
            <a:r>
              <a:rPr lang="en-US" b="1" dirty="0">
                <a:solidFill>
                  <a:srgbClr val="FF0000"/>
                </a:solidFill>
              </a:rPr>
              <a:t> - </a:t>
            </a:r>
            <a:r>
              <a:rPr lang="en-US" b="1" dirty="0" err="1">
                <a:solidFill>
                  <a:srgbClr val="FF0000"/>
                </a:solidFill>
              </a:rPr>
              <a:t>xen</a:t>
            </a:r>
            <a:r>
              <a:rPr lang="en-US" b="1" dirty="0">
                <a:solidFill>
                  <a:srgbClr val="FF0000"/>
                </a:solidFill>
              </a:rPr>
              <a:t>)</a:t>
            </a:r>
          </a:p>
        </p:txBody>
      </p:sp>
      <p:sp>
        <p:nvSpPr>
          <p:cNvPr id="24" name="Text Box 26"/>
          <p:cNvSpPr txBox="1">
            <a:spLocks noChangeArrowheads="1"/>
          </p:cNvSpPr>
          <p:nvPr/>
        </p:nvSpPr>
        <p:spPr bwMode="auto">
          <a:xfrm>
            <a:off x="276225" y="2933700"/>
            <a:ext cx="8867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b="1">
                <a:solidFill>
                  <a:schemeClr val="bg1"/>
                </a:solidFill>
              </a:rPr>
              <a:t>e. Cách mấy tháng sau, </a:t>
            </a:r>
            <a:r>
              <a:rPr lang="vi-VN" altLang="en-US" b="1">
                <a:solidFill>
                  <a:schemeClr val="bg1"/>
                </a:solidFill>
              </a:rPr>
              <a:t>đứa con lên sài bỏ đi để chị ở lại một mình</a:t>
            </a:r>
          </a:p>
          <a:p>
            <a:pPr algn="just" eaLnBrk="1" hangingPunct="1">
              <a:spcBef>
                <a:spcPct val="50000"/>
              </a:spcBef>
            </a:pPr>
            <a:r>
              <a:rPr lang="en-US" altLang="en-US" b="1">
                <a:solidFill>
                  <a:schemeClr val="bg1"/>
                </a:solidFill>
              </a:rPr>
              <a:t>                                   </a:t>
            </a:r>
            <a:r>
              <a:rPr lang="en-US" altLang="en-US" b="1">
                <a:solidFill>
                  <a:srgbClr val="FF0000"/>
                </a:solidFill>
              </a:rPr>
              <a:t>(Mùa lạc - Nguyễn Khải)     </a:t>
            </a:r>
          </a:p>
        </p:txBody>
      </p:sp>
      <p:cxnSp>
        <p:nvCxnSpPr>
          <p:cNvPr id="26" name="Straight Connector 25"/>
          <p:cNvCxnSpPr/>
          <p:nvPr/>
        </p:nvCxnSpPr>
        <p:spPr>
          <a:xfrm flipV="1">
            <a:off x="2800350" y="1277938"/>
            <a:ext cx="814388" cy="1270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379663" y="1741488"/>
            <a:ext cx="1873250" cy="28575"/>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00625" y="4305300"/>
            <a:ext cx="719138" cy="635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694363" y="3294063"/>
            <a:ext cx="3187700" cy="4445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20" name="Text Box 26"/>
          <p:cNvSpPr txBox="1">
            <a:spLocks noChangeArrowheads="1"/>
          </p:cNvSpPr>
          <p:nvPr/>
        </p:nvSpPr>
        <p:spPr bwMode="auto">
          <a:xfrm>
            <a:off x="195263" y="420211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b="1">
                <a:solidFill>
                  <a:schemeClr val="bg1"/>
                </a:solidFill>
              </a:rPr>
              <a:t>d. Chỉ đến lúc thân tàn lực kiệt. trả xác cho đời, Thị Kính mới được minh oan và được đón về miền vĩnh cửu, trong niềm xót thương, nuối tiếc của muôn người </a:t>
            </a:r>
            <a:r>
              <a:rPr lang="en-US" altLang="en-US" b="1">
                <a:solidFill>
                  <a:schemeClr val="bg1"/>
                </a:solidFill>
              </a:rPr>
              <a:t> </a:t>
            </a:r>
            <a:r>
              <a:rPr lang="en-US" altLang="en-US" b="1">
                <a:solidFill>
                  <a:srgbClr val="FF0000"/>
                </a:solidFill>
              </a:rPr>
              <a:t>(</a:t>
            </a:r>
            <a:r>
              <a:rPr lang="vi-VN" altLang="en-US" b="1">
                <a:solidFill>
                  <a:srgbClr val="FF0000"/>
                </a:solidFill>
              </a:rPr>
              <a:t>Trần Lâm Biền</a:t>
            </a:r>
            <a:r>
              <a:rPr lang="en-US" altLang="en-US" b="1">
                <a:solidFill>
                  <a:srgbClr val="FF0000"/>
                </a:solidFill>
              </a:rPr>
              <a:t> )</a:t>
            </a:r>
          </a:p>
        </p:txBody>
      </p:sp>
      <p:cxnSp>
        <p:nvCxnSpPr>
          <p:cNvPr id="27" name="Straight Connector 26"/>
          <p:cNvCxnSpPr/>
          <p:nvPr/>
        </p:nvCxnSpPr>
        <p:spPr>
          <a:xfrm flipV="1">
            <a:off x="2344738" y="4630738"/>
            <a:ext cx="4419600" cy="20637"/>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903538" y="5021263"/>
            <a:ext cx="3729037" cy="14287"/>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9232" name="Rectangle 31"/>
          <p:cNvSpPr>
            <a:spLocks noChangeArrowheads="1"/>
          </p:cNvSpPr>
          <p:nvPr/>
        </p:nvSpPr>
        <p:spPr bwMode="auto">
          <a:xfrm>
            <a:off x="2336800" y="2322513"/>
            <a:ext cx="6443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rPr>
              <a:t> </a:t>
            </a:r>
            <a:r>
              <a:rPr lang="en-US" altLang="en-US" b="1">
                <a:solidFill>
                  <a:srgbClr val="FF0000"/>
                </a:solidFill>
              </a:rPr>
              <a:t>(</a:t>
            </a:r>
            <a:r>
              <a:rPr lang="vi-VN" altLang="en-US" b="1">
                <a:solidFill>
                  <a:srgbClr val="FF0000"/>
                </a:solidFill>
              </a:rPr>
              <a:t>Khóc</a:t>
            </a:r>
            <a:r>
              <a:rPr lang="en-US" altLang="en-US" b="1">
                <a:solidFill>
                  <a:srgbClr val="FF0000"/>
                </a:solidFill>
              </a:rPr>
              <a:t> D</a:t>
            </a:r>
            <a:r>
              <a:rPr lang="vi-VN" altLang="en-US" b="1">
                <a:solidFill>
                  <a:srgbClr val="FF0000"/>
                </a:solidFill>
              </a:rPr>
              <a:t>ương</a:t>
            </a:r>
            <a:r>
              <a:rPr lang="en-US" altLang="en-US" b="1">
                <a:solidFill>
                  <a:srgbClr val="FF0000"/>
                </a:solidFill>
              </a:rPr>
              <a:t> Khuê – Nguyễn Khuyến)</a:t>
            </a:r>
            <a:endParaRPr lang="vi-VN" altLang="en-US"/>
          </a:p>
        </p:txBody>
      </p:sp>
      <p:sp>
        <p:nvSpPr>
          <p:cNvPr id="9233" name="Rectangle 32"/>
          <p:cNvSpPr>
            <a:spLocks noChangeArrowheads="1"/>
          </p:cNvSpPr>
          <p:nvPr/>
        </p:nvSpPr>
        <p:spPr bwMode="auto">
          <a:xfrm>
            <a:off x="3665538" y="863600"/>
            <a:ext cx="6443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rPr>
              <a:t> </a:t>
            </a:r>
            <a:r>
              <a:rPr lang="en-US" altLang="en-US" b="1">
                <a:solidFill>
                  <a:srgbClr val="FF0000"/>
                </a:solidFill>
              </a:rPr>
              <a:t>(</a:t>
            </a:r>
            <a:r>
              <a:rPr lang="vi-VN" altLang="en-US" b="1">
                <a:solidFill>
                  <a:srgbClr val="FF0000"/>
                </a:solidFill>
              </a:rPr>
              <a:t>Bài</a:t>
            </a:r>
            <a:r>
              <a:rPr lang="en-US" altLang="en-US" b="1">
                <a:solidFill>
                  <a:srgbClr val="FF0000"/>
                </a:solidFill>
              </a:rPr>
              <a:t> học </a:t>
            </a:r>
            <a:r>
              <a:rPr lang="vi-VN" altLang="en-US" b="1">
                <a:solidFill>
                  <a:srgbClr val="FF0000"/>
                </a:solidFill>
              </a:rPr>
              <a:t>đường</a:t>
            </a:r>
            <a:r>
              <a:rPr lang="en-US" altLang="en-US" b="1">
                <a:solidFill>
                  <a:srgbClr val="FF0000"/>
                </a:solidFill>
              </a:rPr>
              <a:t> </a:t>
            </a:r>
            <a:r>
              <a:rPr lang="vi-VN" altLang="en-US" b="1">
                <a:solidFill>
                  <a:srgbClr val="FF0000"/>
                </a:solidFill>
              </a:rPr>
              <a:t>đời</a:t>
            </a:r>
            <a:r>
              <a:rPr lang="en-US" altLang="en-US" b="1">
                <a:solidFill>
                  <a:srgbClr val="FF0000"/>
                </a:solidFill>
              </a:rPr>
              <a:t> </a:t>
            </a:r>
            <a:r>
              <a:rPr lang="vi-VN" altLang="en-US" b="1">
                <a:solidFill>
                  <a:srgbClr val="FF0000"/>
                </a:solidFill>
              </a:rPr>
              <a:t>đầu</a:t>
            </a:r>
            <a:r>
              <a:rPr lang="en-US" altLang="en-US" b="1">
                <a:solidFill>
                  <a:srgbClr val="FF0000"/>
                </a:solidFill>
              </a:rPr>
              <a:t> tiên – Tô Hoài)</a:t>
            </a:r>
            <a:endParaRPr lang="vi-VN"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70"/>
                                        </p:tgtEl>
                                        <p:attrNameLst>
                                          <p:attrName>style.visibility</p:attrName>
                                        </p:attrNameLst>
                                      </p:cBhvr>
                                      <p:to>
                                        <p:strVal val="visible"/>
                                      </p:to>
                                    </p:set>
                                    <p:anim calcmode="lin" valueType="num">
                                      <p:cBhvr>
                                        <p:cTn id="7" dur="500" fill="hold"/>
                                        <p:tgtEl>
                                          <p:spTgt spid="31770"/>
                                        </p:tgtEl>
                                        <p:attrNameLst>
                                          <p:attrName>ppt_w</p:attrName>
                                        </p:attrNameLst>
                                      </p:cBhvr>
                                      <p:tavLst>
                                        <p:tav tm="0">
                                          <p:val>
                                            <p:fltVal val="0"/>
                                          </p:val>
                                        </p:tav>
                                        <p:tav tm="100000">
                                          <p:val>
                                            <p:strVal val="#ppt_w"/>
                                          </p:val>
                                        </p:tav>
                                      </p:tavLst>
                                    </p:anim>
                                    <p:anim calcmode="lin" valueType="num">
                                      <p:cBhvr>
                                        <p:cTn id="8" dur="500" fill="hold"/>
                                        <p:tgtEl>
                                          <p:spTgt spid="3177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p:bldP spid="22" grpId="0"/>
      <p:bldP spid="23" grpId="0"/>
      <p:bldP spid="24"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249238" y="769938"/>
            <a:ext cx="883602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600">
                <a:solidFill>
                  <a:schemeClr val="bg1"/>
                </a:solidFill>
              </a:rPr>
              <a:t>    Trong một cuộc họp lớp kiểm điểm bạn Hải th</a:t>
            </a:r>
            <a:r>
              <a:rPr lang="vi-VN" altLang="en-US" sz="2600">
                <a:solidFill>
                  <a:schemeClr val="bg1"/>
                </a:solidFill>
              </a:rPr>
              <a:t>ường xuyên không làm bài tập: </a:t>
            </a:r>
            <a:endParaRPr lang="en-US" altLang="en-US" sz="2600">
              <a:solidFill>
                <a:schemeClr val="bg1"/>
              </a:solidFill>
            </a:endParaRPr>
          </a:p>
          <a:p>
            <a:pPr algn="just">
              <a:spcBef>
                <a:spcPct val="50000"/>
              </a:spcBef>
            </a:pPr>
            <a:r>
              <a:rPr lang="en-US" altLang="en-US" sz="2600">
                <a:solidFill>
                  <a:schemeClr val="bg1"/>
                </a:solidFill>
              </a:rPr>
              <a:t>- Bạn Lan nói: “</a:t>
            </a:r>
            <a:r>
              <a:rPr lang="en-US" altLang="en-US" sz="2600">
                <a:solidFill>
                  <a:srgbClr val="0000FF"/>
                </a:solidFill>
              </a:rPr>
              <a:t>Từ nay cậu </a:t>
            </a:r>
            <a:r>
              <a:rPr lang="en-US" altLang="en-US" sz="2600" b="1" i="1">
                <a:solidFill>
                  <a:srgbClr val="FF0000"/>
                </a:solidFill>
              </a:rPr>
              <a:t>không được l</a:t>
            </a:r>
            <a:r>
              <a:rPr lang="vi-VN" altLang="en-US" sz="2600" b="1" i="1">
                <a:solidFill>
                  <a:srgbClr val="FF0000"/>
                </a:solidFill>
              </a:rPr>
              <a:t>ười</a:t>
            </a:r>
            <a:r>
              <a:rPr lang="en-US" altLang="en-US" sz="2600" b="1" i="1">
                <a:solidFill>
                  <a:srgbClr val="FF0000"/>
                </a:solidFill>
              </a:rPr>
              <a:t> làm bài tập nữa </a:t>
            </a:r>
            <a:r>
              <a:rPr lang="en-US" altLang="en-US" sz="2600">
                <a:solidFill>
                  <a:srgbClr val="0000FF"/>
                </a:solidFill>
              </a:rPr>
              <a:t>vì như vậy không những ảnh hưởng đến việc rèn luyện đạo đức của bản thân cậu mà còn ảnh hưởng đến phong trào thi đua của lớp</a:t>
            </a:r>
            <a:r>
              <a:rPr lang="en-US" altLang="en-US" sz="2600" b="1">
                <a:solidFill>
                  <a:srgbClr val="0000FF"/>
                </a:solidFill>
              </a:rPr>
              <a:t>.</a:t>
            </a:r>
            <a:r>
              <a:rPr lang="en-US" altLang="en-US" sz="2600">
                <a:solidFill>
                  <a:srgbClr val="0000FF"/>
                </a:solidFill>
              </a:rPr>
              <a:t>”</a:t>
            </a:r>
          </a:p>
          <a:p>
            <a:pPr algn="just">
              <a:spcBef>
                <a:spcPct val="50000"/>
              </a:spcBef>
            </a:pPr>
            <a:r>
              <a:rPr lang="en-US" altLang="en-US" sz="2600">
                <a:solidFill>
                  <a:schemeClr val="bg1"/>
                </a:solidFill>
              </a:rPr>
              <a:t>- Bạn Trinh cho rằng Lan nói như vậy là quá gay gắt, chỉ nên nhắc nhở bạn Hải là </a:t>
            </a:r>
            <a:r>
              <a:rPr lang="en-US" altLang="en-US" sz="2600" b="1">
                <a:solidFill>
                  <a:schemeClr val="bg1"/>
                </a:solidFill>
              </a:rPr>
              <a:t>:</a:t>
            </a:r>
            <a:r>
              <a:rPr lang="en-US" altLang="en-US" sz="2600" b="1">
                <a:solidFill>
                  <a:srgbClr val="FF00FF"/>
                </a:solidFill>
              </a:rPr>
              <a:t> </a:t>
            </a:r>
            <a:r>
              <a:rPr lang="en-US" altLang="en-US" sz="2600" b="1" i="1">
                <a:solidFill>
                  <a:srgbClr val="0000FF"/>
                </a:solidFill>
              </a:rPr>
              <a:t>"Cậu </a:t>
            </a:r>
            <a:r>
              <a:rPr lang="en-US" altLang="en-US" sz="2600" b="1" i="1">
                <a:solidFill>
                  <a:srgbClr val="FF0000"/>
                </a:solidFill>
              </a:rPr>
              <a:t>nên ch</a:t>
            </a:r>
            <a:r>
              <a:rPr lang="vi-VN" altLang="en-US" sz="2600" b="1" i="1">
                <a:solidFill>
                  <a:srgbClr val="FF0000"/>
                </a:solidFill>
              </a:rPr>
              <a:t>ă</a:t>
            </a:r>
            <a:r>
              <a:rPr lang="en-US" altLang="en-US" sz="2600" b="1" i="1">
                <a:solidFill>
                  <a:srgbClr val="FF0000"/>
                </a:solidFill>
              </a:rPr>
              <a:t>m chỉ  làm bài  tập</a:t>
            </a:r>
            <a:r>
              <a:rPr lang="en-US" altLang="en-US" sz="2600" b="1" i="1">
                <a:solidFill>
                  <a:srgbClr val="0000FF"/>
                </a:solidFill>
              </a:rPr>
              <a:t>.”</a:t>
            </a:r>
            <a:r>
              <a:rPr lang="en-US" altLang="en-US" sz="2600">
                <a:solidFill>
                  <a:schemeClr val="bg1"/>
                </a:solidFill>
              </a:rPr>
              <a:t>  </a:t>
            </a:r>
          </a:p>
          <a:p>
            <a:pPr algn="just">
              <a:spcBef>
                <a:spcPct val="50000"/>
              </a:spcBef>
            </a:pPr>
            <a:r>
              <a:rPr lang="en-US" altLang="en-US" sz="2600">
                <a:solidFill>
                  <a:schemeClr val="bg1"/>
                </a:solidFill>
              </a:rPr>
              <a:t>        Em </a:t>
            </a:r>
            <a:r>
              <a:rPr lang="en-US" altLang="en-US" sz="2600" b="1">
                <a:solidFill>
                  <a:srgbClr val="FF0000"/>
                </a:solidFill>
              </a:rPr>
              <a:t>đồng tình </a:t>
            </a:r>
            <a:r>
              <a:rPr lang="en-US" altLang="en-US" sz="2600">
                <a:solidFill>
                  <a:schemeClr val="bg1"/>
                </a:solidFill>
              </a:rPr>
              <a:t>với ý kiến nào? </a:t>
            </a:r>
            <a:r>
              <a:rPr lang="en-US" altLang="en-US" sz="2600" b="1">
                <a:solidFill>
                  <a:srgbClr val="FF0000"/>
                </a:solidFill>
              </a:rPr>
              <a:t>Vì sao</a:t>
            </a:r>
            <a:r>
              <a:rPr lang="en-US" altLang="en-US" sz="2600">
                <a:solidFill>
                  <a:schemeClr val="bg1"/>
                </a:solidFill>
              </a:rPr>
              <a:t>?</a:t>
            </a:r>
          </a:p>
          <a:p>
            <a:pPr eaLnBrk="1" hangingPunct="1">
              <a:spcBef>
                <a:spcPct val="50000"/>
              </a:spcBef>
            </a:pPr>
            <a:endParaRPr lang="en-US" altLang="en-US" sz="2600" b="1">
              <a:solidFill>
                <a:schemeClr val="bg1"/>
              </a:solidFill>
            </a:endParaRPr>
          </a:p>
        </p:txBody>
      </p:sp>
      <p:sp>
        <p:nvSpPr>
          <p:cNvPr id="46087" name="WordArt 7"/>
          <p:cNvSpPr>
            <a:spLocks noChangeArrowheads="1" noChangeShapeType="1" noTextEdit="1"/>
          </p:cNvSpPr>
          <p:nvPr/>
        </p:nvSpPr>
        <p:spPr bwMode="auto">
          <a:xfrm>
            <a:off x="2336800" y="0"/>
            <a:ext cx="4310063" cy="739775"/>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FFCC00"/>
                </a:solidFill>
                <a:cs typeface="Times New Roman" panose="02020603050405020304" pitchFamily="18" charset="0"/>
              </a:rPr>
              <a:t>TÌNH HUỐNG</a:t>
            </a:r>
          </a:p>
        </p:txBody>
      </p:sp>
      <p:sp>
        <p:nvSpPr>
          <p:cNvPr id="5" name="Rounded Rectangle 4"/>
          <p:cNvSpPr/>
          <p:nvPr/>
        </p:nvSpPr>
        <p:spPr>
          <a:xfrm>
            <a:off x="319088" y="5006975"/>
            <a:ext cx="8636000" cy="167005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Yêu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cầu</a:t>
            </a:r>
            <a:r>
              <a:rPr lang="en-US" sz="2800" b="1" dirty="0">
                <a:solidFill>
                  <a:schemeClr val="bg1"/>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Thảo</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luận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nhóm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4HS</a:t>
            </a:r>
            <a:endParaRPr lang="en-US" sz="2800" dirty="0">
              <a:solidFill>
                <a:srgbClr val="000099"/>
              </a:solidFill>
              <a:latin typeface="Times New Roman" pitchFamily="18" charset="0"/>
              <a:cs typeface="Times New Roman" pitchFamily="18" charset="0"/>
            </a:endParaRPr>
          </a:p>
          <a:p>
            <a:pPr>
              <a:defRPr/>
            </a:pP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a:t>
            </a:r>
            <a:r>
              <a:rPr lang="vi-VN" sz="2800" dirty="0" err="1">
                <a:solidFill>
                  <a:srgbClr val="000099"/>
                </a:solidFill>
                <a:latin typeface="Times New Roman" pitchFamily="18" charset="0"/>
                <a:cs typeface="Times New Roman" pitchFamily="18" charset="0"/>
              </a:rPr>
              <a:t>ời</a:t>
            </a:r>
            <a:r>
              <a:rPr lang="vi-VN" sz="2800" dirty="0">
                <a:solidFill>
                  <a:srgbClr val="000099"/>
                </a:solidFill>
                <a:latin typeface="Times New Roman" pitchFamily="18" charset="0"/>
                <a:cs typeface="Times New Roman" pitchFamily="18" charset="0"/>
              </a:rPr>
              <a:t> gian: </a:t>
            </a:r>
            <a:r>
              <a:rPr lang="en-US" sz="2800" b="1" dirty="0">
                <a:solidFill>
                  <a:srgbClr val="000099"/>
                </a:solidFill>
                <a:latin typeface="Times New Roman" pitchFamily="18" charset="0"/>
                <a:cs typeface="Times New Roman" pitchFamily="18" charset="0"/>
              </a:rPr>
              <a:t>3 </a:t>
            </a:r>
            <a:r>
              <a:rPr lang="vi-VN" sz="2800" dirty="0" err="1">
                <a:solidFill>
                  <a:srgbClr val="000099"/>
                </a:solidFill>
                <a:latin typeface="Times New Roman" pitchFamily="18" charset="0"/>
                <a:cs typeface="Times New Roman" pitchFamily="18" charset="0"/>
              </a:rPr>
              <a:t>phút</a:t>
            </a:r>
            <a:endParaRPr lang="vi-VN" sz="2800" dirty="0">
              <a:solidFill>
                <a:srgbClr val="000099"/>
              </a:solidFill>
              <a:latin typeface="Times New Roman" pitchFamily="18" charset="0"/>
              <a:cs typeface="Times New Roman" pitchFamily="18" charset="0"/>
            </a:endParaRPr>
          </a:p>
          <a:p>
            <a:pPr>
              <a:defRPr/>
            </a:pP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Trình</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bày</a:t>
            </a:r>
            <a:r>
              <a:rPr lang="vi-VN" sz="2800" dirty="0">
                <a:solidFill>
                  <a:srgbClr val="000099"/>
                </a:solidFill>
                <a:latin typeface="Times New Roman" pitchFamily="18" charset="0"/>
                <a:cs typeface="Times New Roman" pitchFamily="18" charset="0"/>
              </a:rPr>
              <a:t>  ra </a:t>
            </a:r>
            <a:r>
              <a:rPr lang="vi-VN" sz="2800" dirty="0" err="1">
                <a:solidFill>
                  <a:srgbClr val="000099"/>
                </a:solidFill>
                <a:latin typeface="Times New Roman" pitchFamily="18" charset="0"/>
                <a:cs typeface="Times New Roman" pitchFamily="18" charset="0"/>
              </a:rPr>
              <a:t>giấy</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đại</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diện</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nhóm</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phát</a:t>
            </a:r>
            <a:r>
              <a:rPr lang="vi-VN" sz="2800" dirty="0">
                <a:solidFill>
                  <a:srgbClr val="000099"/>
                </a:solidFill>
                <a:latin typeface="Times New Roman" pitchFamily="18" charset="0"/>
                <a:cs typeface="Times New Roman" pitchFamily="18" charset="0"/>
              </a:rPr>
              <a:t> </a:t>
            </a:r>
            <a:r>
              <a:rPr lang="vi-VN" sz="2800" dirty="0" err="1">
                <a:solidFill>
                  <a:srgbClr val="000099"/>
                </a:solidFill>
                <a:latin typeface="Times New Roman" pitchFamily="18" charset="0"/>
                <a:cs typeface="Times New Roman" pitchFamily="18" charset="0"/>
              </a:rPr>
              <a:t>biểu</a:t>
            </a:r>
            <a:endParaRPr lang="vi-VN" sz="2800" dirty="0">
              <a:solidFill>
                <a:srgbClr val="000099"/>
              </a:solidFill>
              <a:latin typeface="Times New Roman" pitchFamily="18" charset="0"/>
              <a:cs typeface="Times New Roman" pitchFamily="18"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fade">
                                      <p:cBhvr>
                                        <p:cTn id="7" dur="800" decel="100000"/>
                                        <p:tgtEl>
                                          <p:spTgt spid="46087"/>
                                        </p:tgtEl>
                                      </p:cBhvr>
                                    </p:animEffect>
                                    <p:anim calcmode="lin" valueType="num">
                                      <p:cBhvr>
                                        <p:cTn id="8" dur="800" decel="100000" fill="hold"/>
                                        <p:tgtEl>
                                          <p:spTgt spid="46087"/>
                                        </p:tgtEl>
                                        <p:attrNameLst>
                                          <p:attrName>style.rotation</p:attrName>
                                        </p:attrNameLst>
                                      </p:cBhvr>
                                      <p:tavLst>
                                        <p:tav tm="0">
                                          <p:val>
                                            <p:fltVal val="-90"/>
                                          </p:val>
                                        </p:tav>
                                        <p:tav tm="100000">
                                          <p:val>
                                            <p:fltVal val="0"/>
                                          </p:val>
                                        </p:tav>
                                      </p:tavLst>
                                    </p:anim>
                                    <p:anim calcmode="lin" valueType="num">
                                      <p:cBhvr>
                                        <p:cTn id="9" dur="800" decel="100000" fill="hold"/>
                                        <p:tgtEl>
                                          <p:spTgt spid="46087"/>
                                        </p:tgtEl>
                                        <p:attrNameLst>
                                          <p:attrName>ppt_x</p:attrName>
                                        </p:attrNameLst>
                                      </p:cBhvr>
                                      <p:tavLst>
                                        <p:tav tm="0">
                                          <p:val>
                                            <p:strVal val="#ppt_x+0.4"/>
                                          </p:val>
                                        </p:tav>
                                        <p:tav tm="100000">
                                          <p:val>
                                            <p:strVal val="#ppt_x-0.05"/>
                                          </p:val>
                                        </p:tav>
                                      </p:tavLst>
                                    </p:anim>
                                    <p:anim calcmode="lin" valueType="num">
                                      <p:cBhvr>
                                        <p:cTn id="10" dur="800" decel="100000" fill="hold"/>
                                        <p:tgtEl>
                                          <p:spTgt spid="460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p:cTn id="17" dur="500" fill="hold"/>
                                        <p:tgtEl>
                                          <p:spTgt spid="46085"/>
                                        </p:tgtEl>
                                        <p:attrNameLst>
                                          <p:attrName>ppt_w</p:attrName>
                                        </p:attrNameLst>
                                      </p:cBhvr>
                                      <p:tavLst>
                                        <p:tav tm="0">
                                          <p:val>
                                            <p:fltVal val="0"/>
                                          </p:val>
                                        </p:tav>
                                        <p:tav tm="100000">
                                          <p:val>
                                            <p:strVal val="#ppt_w"/>
                                          </p:val>
                                        </p:tav>
                                      </p:tavLst>
                                    </p:anim>
                                    <p:anim calcmode="lin" valueType="num">
                                      <p:cBhvr>
                                        <p:cTn id="18" dur="500" fill="hold"/>
                                        <p:tgtEl>
                                          <p:spTgt spid="460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3278&quot;&gt;&lt;object type=&quot;3&quot; unique_id=&quot;13279&quot;&gt;&lt;property id=&quot;20148&quot; value=&quot;5&quot;/&gt;&lt;property id=&quot;20300&quot; value=&quot;Slide 1&quot;/&gt;&lt;property id=&quot;20307&quot; value=&quot;270&quot;/&gt;&lt;/object&gt;&lt;object type=&quot;3&quot; unique_id=&quot;13280&quot;&gt;&lt;property id=&quot;20148&quot; value=&quot;5&quot;/&gt;&lt;property id=&quot;20300&quot; value=&quot;Slide 2 - &amp;quot;Tiết 40: &amp;quot;&quot;/&gt;&lt;property id=&quot;20307&quot; value=&quot;342&quot;/&gt;&lt;/object&gt;&lt;object type=&quot;3&quot; unique_id=&quot;13281&quot;&gt;&lt;property id=&quot;20148&quot; value=&quot;5&quot;/&gt;&lt;property id=&quot;20300&quot; value=&quot;Slide 3&quot;/&gt;&lt;property id=&quot;20307&quot; value=&quot;275&quot;/&gt;&lt;/object&gt;&lt;object type=&quot;3&quot; unique_id=&quot;13282&quot;&gt;&lt;property id=&quot;20148&quot; value=&quot;5&quot;/&gt;&lt;property id=&quot;20300&quot; value=&quot;Slide 4&quot;/&gt;&lt;property id=&quot;20307&quot; value=&quot;274&quot;/&gt;&lt;/object&gt;&lt;object type=&quot;3&quot; unique_id=&quot;13283&quot;&gt;&lt;property id=&quot;20148&quot; value=&quot;5&quot;/&gt;&lt;property id=&quot;20300&quot; value=&quot;Slide 5&quot;/&gt;&lt;property id=&quot;20307&quot; value=&quot;348&quot;/&gt;&lt;/object&gt;&lt;object type=&quot;3&quot; unique_id=&quot;13284&quot;&gt;&lt;property id=&quot;20148&quot; value=&quot;5&quot;/&gt;&lt;property id=&quot;20300&quot; value=&quot;Slide 6&quot;/&gt;&lt;property id=&quot;20307&quot; value=&quot;325&quot;/&gt;&lt;/object&gt;&lt;object type=&quot;3&quot; unique_id=&quot;13285&quot;&gt;&lt;property id=&quot;20148&quot; value=&quot;5&quot;/&gt;&lt;property id=&quot;20300&quot; value=&quot;Slide 7&quot;/&gt;&lt;property id=&quot;20307&quot; value=&quot;276&quot;/&gt;&lt;/object&gt;&lt;object type=&quot;3&quot; unique_id=&quot;13286&quot;&gt;&lt;property id=&quot;20148&quot; value=&quot;5&quot;/&gt;&lt;property id=&quot;20300&quot; value=&quot;Slide 8&quot;/&gt;&lt;property id=&quot;20307&quot; value=&quot;344&quot;/&gt;&lt;/object&gt;&lt;object type=&quot;3&quot; unique_id=&quot;13287&quot;&gt;&lt;property id=&quot;20148&quot; value=&quot;5&quot;/&gt;&lt;property id=&quot;20300&quot; value=&quot;Slide 9&quot;/&gt;&lt;property id=&quot;20307&quot; value=&quot;345&quot;/&gt;&lt;/object&gt;&lt;object type=&quot;3&quot; unique_id=&quot;13288&quot;&gt;&lt;property id=&quot;20148&quot; value=&quot;5&quot;/&gt;&lt;property id=&quot;20300&quot; value=&quot;Slide 10&quot;/&gt;&lt;property id=&quot;20307&quot; value=&quot;346&quot;/&gt;&lt;/object&gt;&lt;object type=&quot;3&quot; unique_id=&quot;13289&quot;&gt;&lt;property id=&quot;20148&quot; value=&quot;5&quot;/&gt;&lt;property id=&quot;20300&quot; value=&quot;Slide 11&quot;/&gt;&lt;property id=&quot;20307&quot; value=&quot;285&quot;/&gt;&lt;/object&gt;&lt;object type=&quot;3&quot; unique_id=&quot;13290&quot;&gt;&lt;property id=&quot;20148&quot; value=&quot;5&quot;/&gt;&lt;property id=&quot;20300&quot; value=&quot;Slide 12&quot;/&gt;&lt;property id=&quot;20307&quot; value=&quot;321&quot;/&gt;&lt;/object&gt;&lt;object type=&quot;3&quot; unique_id=&quot;13291&quot;&gt;&lt;property id=&quot;20148&quot; value=&quot;5&quot;/&gt;&lt;property id=&quot;20300&quot; value=&quot;Slide 13&quot;/&gt;&lt;property id=&quot;20307&quot; value=&quot;288&quot;/&gt;&lt;/object&gt;&lt;object type=&quot;3&quot; unique_id=&quot;13292&quot;&gt;&lt;property id=&quot;20148&quot; value=&quot;5&quot;/&gt;&lt;property id=&quot;20300&quot; value=&quot;Slide 14&quot;/&gt;&lt;property id=&quot;20307&quot; value=&quot;295&quot;/&gt;&lt;/object&gt;&lt;object type=&quot;3&quot; unique_id=&quot;13293&quot;&gt;&lt;property id=&quot;20148&quot; value=&quot;5&quot;/&gt;&lt;property id=&quot;20300&quot; value=&quot;Slide 15&quot;/&gt;&lt;property id=&quot;20307&quot; value=&quot;309&quot;/&gt;&lt;/object&gt;&lt;object type=&quot;3&quot; unique_id=&quot;13294&quot;&gt;&lt;property id=&quot;20148&quot; value=&quot;5&quot;/&gt;&lt;property id=&quot;20300&quot; value=&quot;Slide 16&quot;/&gt;&lt;property id=&quot;20307&quot; value=&quot;331&quot;/&gt;&lt;/object&gt;&lt;object type=&quot;3&quot; unique_id=&quot;13295&quot;&gt;&lt;property id=&quot;20148&quot; value=&quot;5&quot;/&gt;&lt;property id=&quot;20300&quot; value=&quot;Slide 17&quot;/&gt;&lt;property id=&quot;20307&quot; value=&quot;350&quot;/&gt;&lt;/object&gt;&lt;object type=&quot;3&quot; unique_id=&quot;13296&quot;&gt;&lt;property id=&quot;20148&quot; value=&quot;5&quot;/&gt;&lt;property id=&quot;20300&quot; value=&quot;Slide 18&quot;/&gt;&lt;property id=&quot;20307&quot; value=&quot;332&quot;/&gt;&lt;/object&gt;&lt;object type=&quot;3&quot; unique_id=&quot;13297&quot;&gt;&lt;property id=&quot;20148&quot; value=&quot;5&quot;/&gt;&lt;property id=&quot;20300&quot; value=&quot;Slide 19&quot;/&gt;&lt;property id=&quot;20307&quot; value=&quot;336&quot;/&gt;&lt;/object&gt;&lt;object type=&quot;3&quot; unique_id=&quot;13298&quot;&gt;&lt;property id=&quot;20148&quot; value=&quot;5&quot;/&gt;&lt;property id=&quot;20300&quot; value=&quot;Slide 20&quot;/&gt;&lt;property id=&quot;20307&quot; value=&quot;299&quot;/&gt;&lt;/object&gt;&lt;object type=&quot;3&quot; unique_id=&quot;13299&quot;&gt;&lt;property id=&quot;20148&quot; value=&quot;5&quot;/&gt;&lt;property id=&quot;20300&quot; value=&quot;Slide 21&quot;/&gt;&lt;property id=&quot;20307&quot; value=&quot;317&quot;/&gt;&lt;/object&gt;&lt;object type=&quot;3&quot; unique_id=&quot;13300&quot;&gt;&lt;property id=&quot;20148&quot; value=&quot;5&quot;/&gt;&lt;property id=&quot;20300&quot; value=&quot;Slide 22&quot;/&gt;&lt;property id=&quot;20307&quot; value=&quot;334&quot;/&gt;&lt;/object&gt;&lt;object type=&quot;3&quot; unique_id=&quot;13301&quot;&gt;&lt;property id=&quot;20148&quot; value=&quot;5&quot;/&gt;&lt;property id=&quot;20300&quot; value=&quot;Slide 23&quot;/&gt;&lt;property id=&quot;20307&quot; value=&quot;326&quot;/&gt;&lt;/object&gt;&lt;object type=&quot;3&quot; unique_id=&quot;13302&quot;&gt;&lt;property id=&quot;20148&quot; value=&quot;5&quot;/&gt;&lt;property id=&quot;20300&quot; value=&quot;Slide 24&quot;/&gt;&lt;property id=&quot;20307&quot; value=&quot;343&quot;/&gt;&lt;/object&gt;&lt;object type=&quot;3&quot; unique_id=&quot;13303&quot;&gt;&lt;property id=&quot;20148&quot; value=&quot;5&quot;/&gt;&lt;property id=&quot;20300&quot; value=&quot;Slide 25&quot;/&gt;&lt;property id=&quot;20307&quot; value=&quot;340&quot;/&gt;&lt;/object&gt;&lt;object type=&quot;3&quot; unique_id=&quot;13304&quot;&gt;&lt;property id=&quot;20148&quot; value=&quot;5&quot;/&gt;&lt;property id=&quot;20300&quot; value=&quot;Slide 26&quot;/&gt;&lt;property id=&quot;20307&quot; value=&quot;330&quot;/&gt;&lt;/object&gt;&lt;object type=&quot;3&quot; unique_id=&quot;13305&quot;&gt;&lt;property id=&quot;20148&quot; value=&quot;5&quot;/&gt;&lt;property id=&quot;20300&quot; value=&quot;Slide 27&quot;/&gt;&lt;property id=&quot;20307&quot; value=&quot;335&quot;/&gt;&lt;/object&gt;&lt;object type=&quot;3&quot; unique_id=&quot;13306&quot;&gt;&lt;property id=&quot;20148&quot; value=&quot;5&quot;/&gt;&lt;property id=&quot;20300&quot; value=&quot;Slide 28&quot;/&gt;&lt;property id=&quot;20307&quot; value=&quot;339&quot;/&gt;&lt;/object&gt;&lt;object type=&quot;3&quot; unique_id=&quot;13307&quot;&gt;&lt;property id=&quot;20148&quot; value=&quot;5&quot;/&gt;&lt;property id=&quot;20300&quot; value=&quot;Slide 29&quot;/&gt;&lt;property id=&quot;20307&quot; value=&quot;337&quot;/&gt;&lt;/object&gt;&lt;/object&gt;&lt;object type=&quot;8&quot; unique_id=&quot;13338&quot;&gt;&lt;/object&gt;&lt;/object&gt;&lt;/database&gt;"/>
  <p:tag name="MMPROD_NEXTUNIQUEID" val="10010"/>
  <p:tag name="SECTOMILLISECCONVERTED" val="1"/>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1974</TotalTime>
  <Words>2086</Words>
  <Application>Microsoft Office PowerPoint</Application>
  <PresentationFormat>On-screen Show (4:3)</PresentationFormat>
  <Paragraphs>180</Paragraphs>
  <Slides>29</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New Roman</vt:lpstr>
      <vt:lpstr>Arial</vt:lpstr>
      <vt:lpstr>Calibri</vt:lpstr>
      <vt:lpstr>Tahoma</vt:lpstr>
      <vt:lpstr>.VnTime</vt:lpstr>
      <vt:lpstr>Default Design</vt:lpstr>
      <vt:lpstr>PowerPoint Presentation</vt:lpstr>
      <vt:lpstr>Tiết 40: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Hoang Luu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Luu</dc:creator>
  <cp:lastModifiedBy>Le Tien Duat</cp:lastModifiedBy>
  <cp:revision>145</cp:revision>
  <dcterms:created xsi:type="dcterms:W3CDTF">2001-12-31T16:26:57Z</dcterms:created>
  <dcterms:modified xsi:type="dcterms:W3CDTF">2019-11-12T05:54:47Z</dcterms:modified>
</cp:coreProperties>
</file>