
<file path=[Content_Types].xml><?xml version="1.0" encoding="utf-8"?>
<Types xmlns="http://schemas.openxmlformats.org/package/2006/content-types">
  <Default Extension="wav" ContentType="audio/x-wav"/>
  <Default Extension="jpeg" ContentType="image/jpeg"/>
  <Default Extension="wmf" ContentType="image/x-w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328" r:id="rId3"/>
    <p:sldId id="319" r:id="rId4"/>
    <p:sldId id="294" r:id="rId5"/>
    <p:sldId id="330" r:id="rId6"/>
    <p:sldId id="306" r:id="rId7"/>
    <p:sldId id="265" r:id="rId8"/>
    <p:sldId id="289" r:id="rId9"/>
    <p:sldId id="307" r:id="rId11"/>
    <p:sldId id="308" r:id="rId12"/>
    <p:sldId id="295" r:id="rId13"/>
    <p:sldId id="269" r:id="rId14"/>
    <p:sldId id="270" r:id="rId15"/>
    <p:sldId id="271" r:id="rId16"/>
    <p:sldId id="320" r:id="rId17"/>
    <p:sldId id="274" r:id="rId18"/>
    <p:sldId id="312" r:id="rId19"/>
    <p:sldId id="316" r:id="rId20"/>
    <p:sldId id="275" r:id="rId21"/>
    <p:sldId id="313" r:id="rId22"/>
    <p:sldId id="314" r:id="rId23"/>
    <p:sldId id="276" r:id="rId24"/>
    <p:sldId id="324" r:id="rId25"/>
    <p:sldId id="315" r:id="rId26"/>
    <p:sldId id="277" r:id="rId27"/>
    <p:sldId id="329" r:id="rId28"/>
    <p:sldId id="331" r:id="rId29"/>
    <p:sldId id="333" r:id="rId30"/>
    <p:sldId id="278" r:id="rId31"/>
    <p:sldId id="325" r:id="rId32"/>
    <p:sldId id="286" r:id="rId33"/>
    <p:sldId id="296" r:id="rId34"/>
  </p:sldIdLst>
  <p:sldSz cx="9144000" cy="6858000" type="screen4x3"/>
  <p:notesSz cx="6858000" cy="9144000"/>
  <p:custDataLst>
    <p:tags r:id="rId38"/>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FF"/>
    <a:srgbClr val="00FF00"/>
    <a:srgbClr val="000099"/>
    <a:srgbClr val="FFFF99"/>
    <a:srgbClr val="66FFFF"/>
    <a:srgbClr val="66FF66"/>
    <a:srgbClr val="FF99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94660"/>
  </p:normalViewPr>
  <p:slideViewPr>
    <p:cSldViewPr>
      <p:cViewPr>
        <p:scale>
          <a:sx n="60" d="100"/>
          <a:sy n="60" d="100"/>
        </p:scale>
        <p:origin x="-62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cs typeface="Arial" panose="020B0604020202020204" pitchFamily="34"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cs typeface="Arial" panose="020B0604020202020204" pitchFamily="34" charset="0"/>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cs typeface="Arial" panose="020B0604020202020204" pitchFamily="34"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fld id="{87BD23EE-43FB-4192-9C12-E5968AD2D5D2}"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6D2B7F-F3E3-42E1-80EE-4D73A8C1FD23}" type="slidenum">
              <a:rPr lang="en-US" altLang="en-US"/>
            </a:fld>
            <a:endParaRPr lang="en-US" altLang="en-US"/>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E08E49-4662-4AC7-81E7-4D7491C3F57D}" type="slidenum">
              <a:rPr lang="en-US" altLang="en-US"/>
            </a:fld>
            <a:endParaRPr lang="en-US" altLang="en-US"/>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F41758-CF66-4766-94A2-9B02D3DDB0FF}" type="slidenum">
              <a:rPr lang="en-US" altLang="en-US"/>
            </a:fld>
            <a:endParaRPr lang="en-US" altLang="en-US"/>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265D6F-E12A-4733-8625-567EDA9172EF}" type="slidenum">
              <a:rPr lang="en-US" altLang="en-US"/>
            </a:fld>
            <a:endParaRPr lang="en-US" altLang="en-US"/>
          </a:p>
        </p:txBody>
      </p:sp>
      <p:sp>
        <p:nvSpPr>
          <p:cNvPr id="48131" name="Rectangle 2"/>
          <p:cNvSpPr>
            <a:spLocks noGrp="1" noRot="1" noChangeAspect="1" noChangeArrowheads="1" noTextEdit="1"/>
          </p:cNvSpPr>
          <p:nvPr>
            <p:ph type="sldImg"/>
          </p:nvPr>
        </p:nvSpPr>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052AC6-4A71-475B-963E-B87CA19EBA80}" type="slidenum">
              <a:rPr lang="en-US" altLang="en-US"/>
            </a:fld>
            <a:endParaRPr lang="en-US" altLang="en-US"/>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C6944A-10AD-43EB-9C64-254C3B5C8BB6}" type="slidenum">
              <a:rPr lang="en-US" altLang="en-US"/>
            </a:fld>
            <a:endParaRPr lang="en-US" altLang="en-US"/>
          </a:p>
        </p:txBody>
      </p:sp>
      <p:sp>
        <p:nvSpPr>
          <p:cNvPr id="38915" name="Rectangle 2"/>
          <p:cNvSpPr>
            <a:spLocks noGrp="1" noRot="1" noChangeAspect="1" noChangeArrowheads="1" noTextEdit="1"/>
          </p:cNvSpPr>
          <p:nvPr>
            <p:ph type="sldImg"/>
          </p:nvPr>
        </p:nvSpPr>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948EF3-A515-4AA6-BCD2-404B7A5F9563}" type="slidenum">
              <a:rPr lang="en-US" altLang="en-US"/>
            </a:fld>
            <a:endParaRPr lang="en-US" altLang="en-US"/>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E9B4D8-A7AD-4665-B351-945196C7D2E9}" type="slidenum">
              <a:rPr lang="en-US" altLang="en-US"/>
            </a:fld>
            <a:endParaRPr lang="en-US" altLang="en-US"/>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267674-5E1D-42A8-9BD7-E677D8C994F6}" type="slidenum">
              <a:rPr lang="en-US" altLang="en-US"/>
            </a:fld>
            <a:endParaRPr lang="en-US" altLang="en-US"/>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4DEE87-04D3-45AE-AF14-3D3DE1C71E5A}" type="slidenum">
              <a:rPr lang="en-US" altLang="en-US"/>
            </a:fld>
            <a:endParaRPr lang="en-US" altLang="en-US"/>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4A4B69-275E-4EFF-8CDE-37B9C38B4383}" type="slidenum">
              <a:rPr lang="en-US" altLang="en-US"/>
            </a:fld>
            <a:endParaRPr lang="en-US" altLang="en-US"/>
          </a:p>
        </p:txBody>
      </p:sp>
      <p:sp>
        <p:nvSpPr>
          <p:cNvPr id="44035" name="Rectangle 2"/>
          <p:cNvSpPr>
            <a:spLocks noGrp="1" noRot="1" noChangeAspect="1" noChangeArrowheads="1" noTextEdit="1"/>
          </p:cNvSpPr>
          <p:nvPr>
            <p:ph type="sldImg"/>
          </p:nvPr>
        </p:nvSpPr>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F8439C-8E43-4855-B909-93138AF0B608}" type="slidenum">
              <a:rPr lang="en-US" altLang="en-US"/>
            </a:fld>
            <a:endParaRPr lang="en-US" altLang="en-US"/>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8AEA28B-CE4C-4AE7-B51F-25369E3A7790}"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C758410-7FDD-448F-8497-E1C9DC167AB0}"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15B11A1-595C-4066-A5D7-FDF844B934C6}"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C44E36CA-39FE-4509-A3F8-F177C5B0F807}"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A224354-0DEA-450A-9AF1-11581E19F767}"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BDF1320-11DC-4DC9-9C15-DB43C91B5188}"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F76C82F-8295-44F3-B7EB-D814B75B1A6C}"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F7D2D540-233E-4083-84D6-4634DCE265E5}"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42BDF08-02BA-4B1F-934D-D184DD32B795}"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8127123A-7EEB-4AD6-B655-D10CF7BDC264}"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1F9E9F9-01CD-40AC-A37D-5BA625E0F8B9}"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4B9363B-2101-4AE1-9616-BB64E7E457E8}"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812BD2A4-7E59-495D-A648-3A14213D54C0}"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wm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jpeg"/><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GIF"/><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38.pn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5" Type="http://schemas.openxmlformats.org/officeDocument/2006/relationships/slideLayout" Target="../slideLayouts/slideLayout7.xml"/><Relationship Id="rId14" Type="http://schemas.openxmlformats.org/officeDocument/2006/relationships/image" Target="../media/image20.jpeg"/><Relationship Id="rId13" Type="http://schemas.openxmlformats.org/officeDocument/2006/relationships/image" Target="../media/image51.png"/><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48.pn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GIF"/><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GIF"/></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 Id="rId3" Type="http://schemas.openxmlformats.org/officeDocument/2006/relationships/slide" Target="slide15.xml"/><Relationship Id="rId2" Type="http://schemas.openxmlformats.org/officeDocument/2006/relationships/image" Target="../media/image58.png"/><Relationship Id="rId1"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L18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115" name="WordArt 3"/>
          <p:cNvSpPr>
            <a:spLocks noChangeArrowheads="1" noChangeShapeType="1" noTextEdit="1"/>
          </p:cNvSpPr>
          <p:nvPr/>
        </p:nvSpPr>
        <p:spPr bwMode="auto">
          <a:xfrm>
            <a:off x="533400" y="2209800"/>
            <a:ext cx="8077200" cy="1066800"/>
          </a:xfrm>
          <a:prstGeom prst="rect">
            <a:avLst/>
          </a:prstGeom>
        </p:spPr>
        <p:txBody>
          <a:bodyPr spcFirstLastPara="1" wrap="none" fromWordArt="1">
            <a:prstTxWarp prst="textArchUp">
              <a:avLst>
                <a:gd name="adj" fmla="val 10800000"/>
              </a:avLst>
            </a:prstTxWarp>
          </a:bodyPr>
          <a:lstStyle/>
          <a:p>
            <a:pPr algn="ctr"/>
            <a:r>
              <a:rPr lang="en-US" sz="3600" b="1" kern="10" dirty="0">
                <a:ln w="12700">
                  <a:solidFill>
                    <a:srgbClr val="FF00FF"/>
                  </a:solidFill>
                  <a:rou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KÍNH CHÀO QUÝ THẦY CÔ GIÁO</a:t>
            </a:r>
            <a:endParaRPr lang="en-US" sz="3600" b="1" kern="10" dirty="0">
              <a:ln w="12700">
                <a:solidFill>
                  <a:srgbClr val="FF00FF"/>
                </a:solidFill>
                <a:rou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
        <p:nvSpPr>
          <p:cNvPr id="90117" name="WordArt 5"/>
          <p:cNvSpPr>
            <a:spLocks noChangeArrowheads="1" noChangeShapeType="1" noTextEdit="1"/>
          </p:cNvSpPr>
          <p:nvPr/>
        </p:nvSpPr>
        <p:spPr bwMode="auto">
          <a:xfrm>
            <a:off x="533400" y="2971800"/>
            <a:ext cx="8077200" cy="685800"/>
          </a:xfrm>
          <a:prstGeom prst="rect">
            <a:avLst/>
          </a:prstGeom>
        </p:spPr>
        <p:txBody>
          <a:bodyPr wrap="none" fromWordArt="1">
            <a:prstTxWarp prst="textPlain">
              <a:avLst>
                <a:gd name="adj" fmla="val 50000"/>
              </a:avLst>
            </a:prstTxWarp>
          </a:bodyPr>
          <a:lstStyle/>
          <a:p>
            <a:pPr algn="ctr"/>
            <a:r>
              <a:rPr lang="en-US" sz="3600" kern="10">
                <a:ln w="12700">
                  <a:solidFill>
                    <a:srgbClr val="66FF33"/>
                  </a:solidFill>
                  <a:round/>
                </a:ln>
                <a:solidFill>
                  <a:srgbClr val="0099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CHÀO CÁC EM HỌC SINH</a:t>
            </a:r>
            <a:endParaRPr lang="en-US" sz="3600" kern="10">
              <a:ln w="12700">
                <a:solidFill>
                  <a:srgbClr val="66FF33"/>
                </a:solidFill>
                <a:round/>
              </a:ln>
              <a:solidFill>
                <a:srgbClr val="0099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pic>
        <p:nvPicPr>
          <p:cNvPr id="90120" name="Picture 8"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86000" cy="2278063"/>
          </a:xfrm>
          <a:prstGeom prst="rect">
            <a:avLst/>
          </a:prstGeom>
          <a:noFill/>
          <a:extLst>
            <a:ext uri="{909E8E84-426E-40DD-AFC4-6F175D3DCCD1}">
              <a14:hiddenFill xmlns:a14="http://schemas.microsoft.com/office/drawing/2010/main">
                <a:solidFill>
                  <a:srgbClr val="FFFFFF"/>
                </a:solidFill>
              </a14:hiddenFill>
            </a:ext>
          </a:extLst>
        </p:spPr>
      </p:pic>
      <p:pic>
        <p:nvPicPr>
          <p:cNvPr id="90121" name="Picture 9"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1281" y="4129882"/>
            <a:ext cx="263683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90122" name="Picture 10"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248400" y="4125913"/>
            <a:ext cx="2895600" cy="2732087"/>
          </a:xfrm>
          <a:prstGeom prst="rect">
            <a:avLst/>
          </a:prstGeom>
          <a:noFill/>
          <a:extLst>
            <a:ext uri="{909E8E84-426E-40DD-AFC4-6F175D3DCCD1}">
              <a14:hiddenFill xmlns:a14="http://schemas.microsoft.com/office/drawing/2010/main">
                <a:solidFill>
                  <a:srgbClr val="FFFFFF"/>
                </a:solidFill>
              </a14:hiddenFill>
            </a:ext>
          </a:extLst>
        </p:spPr>
      </p:pic>
      <p:pic>
        <p:nvPicPr>
          <p:cNvPr id="90123" name="Picture 11"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86563" y="-37307"/>
            <a:ext cx="2362200" cy="2352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5000" fill="hold"/>
                                        <p:tgtEl>
                                          <p:spTgt spid="90115"/>
                                        </p:tgtEl>
                                        <p:attrNameLst>
                                          <p:attrName>style.color</p:attrName>
                                        </p:attrNameLst>
                                      </p:cBhvr>
                                      <p:by>
                                        <p:hsl h="-7200000" s="0" l="0"/>
                                      </p:by>
                                    </p:animClr>
                                    <p:animClr clrSpc="hsl" dir="cw">
                                      <p:cBhvr>
                                        <p:cTn id="7" dur="5000" fill="hold"/>
                                        <p:tgtEl>
                                          <p:spTgt spid="90115"/>
                                        </p:tgtEl>
                                        <p:attrNameLst>
                                          <p:attrName>fillcolor</p:attrName>
                                        </p:attrNameLst>
                                      </p:cBhvr>
                                      <p:by>
                                        <p:hsl h="-7200000" s="0" l="0"/>
                                      </p:by>
                                    </p:animClr>
                                    <p:animClr clrSpc="hsl" dir="cw">
                                      <p:cBhvr>
                                        <p:cTn id="8" dur="5000" fill="hold"/>
                                        <p:tgtEl>
                                          <p:spTgt spid="90115"/>
                                        </p:tgtEl>
                                        <p:attrNameLst>
                                          <p:attrName>stroke.color</p:attrName>
                                        </p:attrNameLst>
                                      </p:cBhvr>
                                      <p:by>
                                        <p:hsl h="-7200000" s="0" l="0"/>
                                      </p:by>
                                    </p:animClr>
                                    <p:set>
                                      <p:cBhvr>
                                        <p:cTn id="9" dur="5000" fill="hold"/>
                                        <p:tgtEl>
                                          <p:spTgt spid="901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0" fill="hold"/>
                                        <p:tgtEl>
                                          <p:spTgt spid="90117"/>
                                        </p:tgtEl>
                                        <p:attrNameLst>
                                          <p:attrName>style.color</p:attrName>
                                        </p:attrNameLst>
                                      </p:cBhvr>
                                      <p:by>
                                        <p:hsl h="-7200000" s="0" l="0"/>
                                      </p:by>
                                    </p:animClr>
                                    <p:animClr clrSpc="hsl" dir="cw">
                                      <p:cBhvr>
                                        <p:cTn id="12" dur="5000" fill="hold"/>
                                        <p:tgtEl>
                                          <p:spTgt spid="90117"/>
                                        </p:tgtEl>
                                        <p:attrNameLst>
                                          <p:attrName>fillcolor</p:attrName>
                                        </p:attrNameLst>
                                      </p:cBhvr>
                                      <p:by>
                                        <p:hsl h="-7200000" s="0" l="0"/>
                                      </p:by>
                                    </p:animClr>
                                    <p:animClr clrSpc="hsl" dir="cw">
                                      <p:cBhvr>
                                        <p:cTn id="13" dur="5000" fill="hold"/>
                                        <p:tgtEl>
                                          <p:spTgt spid="90117"/>
                                        </p:tgtEl>
                                        <p:attrNameLst>
                                          <p:attrName>stroke.color</p:attrName>
                                        </p:attrNameLst>
                                      </p:cBhvr>
                                      <p:by>
                                        <p:hsl h="-7200000" s="0" l="0"/>
                                      </p:by>
                                    </p:animClr>
                                    <p:set>
                                      <p:cBhvr>
                                        <p:cTn id="14" dur="5000" fill="hold"/>
                                        <p:tgtEl>
                                          <p:spTgt spid="901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7" name="Picture 9" descr="reu su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3727450"/>
            <a:ext cx="4267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2" descr="rêu bụi đ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657600"/>
            <a:ext cx="411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Rêu rừng hình sao k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6425"/>
            <a:ext cx="4419600" cy="289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533400" y="2981325"/>
            <a:ext cx="3581400" cy="52387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Rêu Suna (hình sao</a:t>
            </a:r>
            <a:r>
              <a:rPr lang="en-US" altLang="en-US" sz="2800" b="1">
                <a:solidFill>
                  <a:srgbClr val="0000FF"/>
                </a:solidFill>
              </a:rPr>
              <a:t>)</a:t>
            </a:r>
            <a:endParaRPr lang="en-US" altLang="en-US" sz="2800" b="1">
              <a:solidFill>
                <a:srgbClr val="0000FF"/>
              </a:solidFill>
            </a:endParaRPr>
          </a:p>
        </p:txBody>
      </p:sp>
      <p:sp>
        <p:nvSpPr>
          <p:cNvPr id="73733" name="Text Box 5"/>
          <p:cNvSpPr txBox="1">
            <a:spLocks noChangeArrowheads="1"/>
          </p:cNvSpPr>
          <p:nvPr/>
        </p:nvSpPr>
        <p:spPr bwMode="auto">
          <a:xfrm>
            <a:off x="6019800" y="6096000"/>
            <a:ext cx="2438400" cy="52387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Rêu bụi đen</a:t>
            </a:r>
            <a:endParaRPr lang="en-US" altLang="en-US" sz="2800" b="1">
              <a:solidFill>
                <a:srgbClr val="0000FF"/>
              </a:solidFill>
              <a:latin typeface="Times New Roman" panose="02020603050405020304" pitchFamily="18" charset="0"/>
              <a:cs typeface="Times New Roman" panose="02020603050405020304" pitchFamily="18" charset="0"/>
            </a:endParaRPr>
          </a:p>
        </p:txBody>
      </p:sp>
      <p:pic>
        <p:nvPicPr>
          <p:cNvPr id="73734" name="Picture 6" descr="Reu 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09600"/>
            <a:ext cx="39624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7"/>
          <p:cNvSpPr txBox="1">
            <a:spLocks noChangeArrowheads="1"/>
          </p:cNvSpPr>
          <p:nvPr/>
        </p:nvSpPr>
        <p:spPr bwMode="auto">
          <a:xfrm>
            <a:off x="6400800" y="2895600"/>
            <a:ext cx="1600200" cy="52387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Rêu tản</a:t>
            </a: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73736" name="Text Box 8"/>
          <p:cNvSpPr txBox="1">
            <a:spLocks noChangeArrowheads="1"/>
          </p:cNvSpPr>
          <p:nvPr/>
        </p:nvSpPr>
        <p:spPr bwMode="auto">
          <a:xfrm>
            <a:off x="1371600" y="6096000"/>
            <a:ext cx="1905000" cy="52387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Rêu sừng</a:t>
            </a: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3" name="TextBox 12"/>
          <p:cNvSpPr txBox="1">
            <a:spLocks noChangeArrowheads="1"/>
          </p:cNvSpPr>
          <p:nvPr/>
        </p:nvSpPr>
        <p:spPr bwMode="auto">
          <a:xfrm>
            <a:off x="2743200" y="49213"/>
            <a:ext cx="3886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latin typeface="Times New Roman" panose="02020603050405020304" pitchFamily="18" charset="0"/>
                <a:cs typeface="Times New Roman" panose="02020603050405020304" pitchFamily="18" charset="0"/>
              </a:rPr>
              <a:t>MỘT SỐ LOẠI RÊU</a:t>
            </a:r>
            <a:endParaRPr lang="en-US" altLang="en-US" sz="2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strips(downLeft)">
                                      <p:cBhvr>
                                        <p:cTn id="7" dur="2000"/>
                                        <p:tgtEl>
                                          <p:spTgt spid="73731"/>
                                        </p:tgtEl>
                                      </p:cBhvr>
                                    </p:animEffect>
                                  </p:childTnLst>
                                </p:cTn>
                              </p:par>
                              <p:par>
                                <p:cTn id="8" presetID="21" presetClass="entr" presetSubtype="4"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wheel(4)">
                                      <p:cBhvr>
                                        <p:cTn id="10" dur="2000"/>
                                        <p:tgtEl>
                                          <p:spTgt spid="73734"/>
                                        </p:tgtEl>
                                      </p:cBhvr>
                                    </p:animEffect>
                                  </p:childTnLst>
                                </p:cTn>
                              </p:par>
                              <p:par>
                                <p:cTn id="11" presetID="21" presetClass="entr" presetSubtype="4" fill="hold" nodeType="withEffect">
                                  <p:stCondLst>
                                    <p:cond delay="0"/>
                                  </p:stCondLst>
                                  <p:childTnLst>
                                    <p:set>
                                      <p:cBhvr>
                                        <p:cTn id="12" dur="1" fill="hold">
                                          <p:stCondLst>
                                            <p:cond delay="0"/>
                                          </p:stCondLst>
                                        </p:cTn>
                                        <p:tgtEl>
                                          <p:spTgt spid="73737"/>
                                        </p:tgtEl>
                                        <p:attrNameLst>
                                          <p:attrName>style.visibility</p:attrName>
                                        </p:attrNameLst>
                                      </p:cBhvr>
                                      <p:to>
                                        <p:strVal val="visible"/>
                                      </p:to>
                                    </p:set>
                                    <p:animEffect transition="in" filter="wheel(4)">
                                      <p:cBhvr>
                                        <p:cTn id="13" dur="2000"/>
                                        <p:tgtEl>
                                          <p:spTgt spid="73737"/>
                                        </p:tgtEl>
                                      </p:cBhvr>
                                    </p:animEffect>
                                  </p:childTnLst>
                                </p:cTn>
                              </p:par>
                              <p:par>
                                <p:cTn id="14" presetID="5" presetClass="entr" presetSubtype="10" fill="hold" nodeType="withEffect">
                                  <p:stCondLst>
                                    <p:cond delay="0"/>
                                  </p:stCondLst>
                                  <p:childTnLst>
                                    <p:set>
                                      <p:cBhvr>
                                        <p:cTn id="15" dur="1" fill="hold">
                                          <p:stCondLst>
                                            <p:cond delay="0"/>
                                          </p:stCondLst>
                                        </p:cTn>
                                        <p:tgtEl>
                                          <p:spTgt spid="73730"/>
                                        </p:tgtEl>
                                        <p:attrNameLst>
                                          <p:attrName>style.visibility</p:attrName>
                                        </p:attrNameLst>
                                      </p:cBhvr>
                                      <p:to>
                                        <p:strVal val="visible"/>
                                      </p:to>
                                    </p:set>
                                    <p:animEffect transition="in" filter="checkerboard(across)">
                                      <p:cBhvr>
                                        <p:cTn id="16" dur="2000"/>
                                        <p:tgtEl>
                                          <p:spTgt spid="7373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3732"/>
                                        </p:tgtEl>
                                        <p:attrNameLst>
                                          <p:attrName>style.visibility</p:attrName>
                                        </p:attrNameLst>
                                      </p:cBhvr>
                                      <p:to>
                                        <p:strVal val="visible"/>
                                      </p:to>
                                    </p:set>
                                    <p:animEffect transition="in" filter="checkerboard(across)">
                                      <p:cBhvr>
                                        <p:cTn id="21" dur="500"/>
                                        <p:tgtEl>
                                          <p:spTgt spid="7373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3735"/>
                                        </p:tgtEl>
                                        <p:attrNameLst>
                                          <p:attrName>style.visibility</p:attrName>
                                        </p:attrNameLst>
                                      </p:cBhvr>
                                      <p:to>
                                        <p:strVal val="visible"/>
                                      </p:to>
                                    </p:set>
                                    <p:animEffect transition="in" filter="checkerboard(across)">
                                      <p:cBhvr>
                                        <p:cTn id="24" dur="500"/>
                                        <p:tgtEl>
                                          <p:spTgt spid="73735"/>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3736"/>
                                        </p:tgtEl>
                                        <p:attrNameLst>
                                          <p:attrName>style.visibility</p:attrName>
                                        </p:attrNameLst>
                                      </p:cBhvr>
                                      <p:to>
                                        <p:strVal val="visible"/>
                                      </p:to>
                                    </p:set>
                                    <p:animEffect transition="in" filter="checkerboard(across)">
                                      <p:cBhvr>
                                        <p:cTn id="27" dur="500"/>
                                        <p:tgtEl>
                                          <p:spTgt spid="73736"/>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73733"/>
                                        </p:tgtEl>
                                        <p:attrNameLst>
                                          <p:attrName>style.visibility</p:attrName>
                                        </p:attrNameLst>
                                      </p:cBhvr>
                                      <p:to>
                                        <p:strVal val="visible"/>
                                      </p:to>
                                    </p:set>
                                    <p:animEffect transition="in" filter="checkerboard(across)">
                                      <p:cBhvr>
                                        <p:cTn id="30"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P spid="73733" grpId="0" animBg="1"/>
      <p:bldP spid="73735" grpId="0" animBg="1"/>
      <p:bldP spid="737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aa"/>
          <p:cNvPicPr>
            <a:picLocks noChangeAspect="1" noChangeArrowheads="1"/>
          </p:cNvPicPr>
          <p:nvPr/>
        </p:nvPicPr>
        <p:blipFill>
          <a:blip r:embed="rId1">
            <a:extLst>
              <a:ext uri="{28A0092B-C50C-407E-A947-70E740481C1C}">
                <a14:useLocalDpi xmlns:a14="http://schemas.microsoft.com/office/drawing/2010/main" val="0"/>
              </a:ext>
            </a:extLst>
          </a:blip>
          <a:srcRect l="8109" r="10811"/>
          <a:stretch>
            <a:fillRect/>
          </a:stretch>
        </p:blipFill>
        <p:spPr bwMode="auto">
          <a:xfrm>
            <a:off x="3157538" y="990599"/>
            <a:ext cx="32432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12"/>
          <p:cNvSpPr txBox="1">
            <a:spLocks noChangeArrowheads="1"/>
          </p:cNvSpPr>
          <p:nvPr/>
        </p:nvSpPr>
        <p:spPr bwMode="auto">
          <a:xfrm>
            <a:off x="3698098" y="3849271"/>
            <a:ext cx="1463675" cy="461962"/>
          </a:xfrm>
          <a:prstGeom prst="rect">
            <a:avLst/>
          </a:prstGeom>
          <a:gradFill rotWithShape="1">
            <a:gsLst>
              <a:gs pos="0">
                <a:schemeClr val="bg1"/>
              </a:gs>
              <a:gs pos="100000">
                <a:srgbClr val="FFCCFF"/>
              </a:gs>
            </a:gsLst>
            <a:lin ang="5400000" scaled="1"/>
          </a:gradFill>
          <a:ln w="9525"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Cây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rêu</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9469" name="AutoShape 13" descr="Canvas"/>
          <p:cNvSpPr>
            <a:spLocks noChangeArrowheads="1"/>
          </p:cNvSpPr>
          <p:nvPr/>
        </p:nvSpPr>
        <p:spPr bwMode="auto">
          <a:xfrm>
            <a:off x="5638800" y="3886200"/>
            <a:ext cx="1219200" cy="533400"/>
          </a:xfrm>
          <a:prstGeom prst="wedgeRoundRectCallout">
            <a:avLst>
              <a:gd name="adj1" fmla="val -69477"/>
              <a:gd name="adj2" fmla="val -108495"/>
              <a:gd name="adj3" fmla="val 16667"/>
            </a:avLst>
          </a:prstGeom>
          <a:solidFill>
            <a:srgbClr val="92D050"/>
          </a:solidFill>
          <a:ln w="12700" cap="sq" algn="ctr">
            <a:solidFill>
              <a:schemeClr val="tx1"/>
            </a:solidFill>
            <a:miter lim="800000"/>
            <a:headEnd type="none" w="sm" len="sm"/>
            <a:tailEnd type="none" w="sm" len="sm"/>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RỄ</a:t>
            </a:r>
            <a:endParaRPr lang="en-US" altLang="en-US" sz="3200" b="1">
              <a:latin typeface="Times New Roman" panose="02020603050405020304" pitchFamily="18" charset="0"/>
              <a:cs typeface="Times New Roman" panose="02020603050405020304" pitchFamily="18" charset="0"/>
            </a:endParaRPr>
          </a:p>
        </p:txBody>
      </p:sp>
      <p:sp>
        <p:nvSpPr>
          <p:cNvPr id="19471" name="AutoShape 15" descr="Canvas"/>
          <p:cNvSpPr>
            <a:spLocks noChangeArrowheads="1"/>
          </p:cNvSpPr>
          <p:nvPr/>
        </p:nvSpPr>
        <p:spPr bwMode="auto">
          <a:xfrm>
            <a:off x="6172200" y="685800"/>
            <a:ext cx="1447800" cy="762000"/>
          </a:xfrm>
          <a:prstGeom prst="wedgeRoundRectCallout">
            <a:avLst>
              <a:gd name="adj1" fmla="val -84384"/>
              <a:gd name="adj2" fmla="val 46153"/>
              <a:gd name="adj3" fmla="val 16667"/>
            </a:avLst>
          </a:prstGeom>
          <a:solidFill>
            <a:srgbClr val="92D050"/>
          </a:solidFill>
          <a:ln w="12700" cap="sq" algn="ctr">
            <a:solidFill>
              <a:schemeClr val="tx1"/>
            </a:solidFill>
            <a:miter lim="800000"/>
            <a:headEnd type="none" w="sm" len="sm"/>
            <a:tailEnd type="none" w="sm" len="sm"/>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LÁ</a:t>
            </a:r>
            <a:endParaRPr lang="en-US" altLang="en-US" sz="3200" b="1">
              <a:latin typeface="Times New Roman" panose="02020603050405020304" pitchFamily="18" charset="0"/>
              <a:cs typeface="Times New Roman" panose="02020603050405020304" pitchFamily="18" charset="0"/>
            </a:endParaRPr>
          </a:p>
        </p:txBody>
      </p:sp>
      <p:sp>
        <p:nvSpPr>
          <p:cNvPr id="19475" name="AutoShape 19" descr="Canvas"/>
          <p:cNvSpPr>
            <a:spLocks noChangeArrowheads="1"/>
          </p:cNvSpPr>
          <p:nvPr/>
        </p:nvSpPr>
        <p:spPr bwMode="auto">
          <a:xfrm>
            <a:off x="2133600" y="2590800"/>
            <a:ext cx="1981200" cy="762000"/>
          </a:xfrm>
          <a:prstGeom prst="wedgeRoundRectCallout">
            <a:avLst>
              <a:gd name="adj1" fmla="val 60500"/>
              <a:gd name="adj2" fmla="val -78685"/>
              <a:gd name="adj3" fmla="val 16667"/>
            </a:avLst>
          </a:prstGeom>
          <a:solidFill>
            <a:srgbClr val="92D050"/>
          </a:solidFill>
          <a:ln w="12700" cap="sq" algn="ctr">
            <a:solidFill>
              <a:schemeClr val="tx1"/>
            </a:solidFill>
            <a:miter lim="800000"/>
            <a:headEnd type="none" w="sm" len="sm"/>
            <a:tailEnd type="none" w="sm" len="sm"/>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THÂN</a:t>
            </a:r>
            <a:endParaRPr lang="en-US" altLang="en-US" sz="3200" b="1">
              <a:latin typeface="Times New Roman" panose="02020603050405020304" pitchFamily="18" charset="0"/>
              <a:cs typeface="Times New Roman" panose="02020603050405020304" pitchFamily="18" charset="0"/>
            </a:endParaRPr>
          </a:p>
        </p:txBody>
      </p:sp>
      <p:sp>
        <p:nvSpPr>
          <p:cNvPr id="19481" name="Text Box 25" descr="Canvas"/>
          <p:cNvSpPr txBox="1">
            <a:spLocks noChangeArrowheads="1"/>
          </p:cNvSpPr>
          <p:nvPr/>
        </p:nvSpPr>
        <p:spPr bwMode="auto">
          <a:xfrm>
            <a:off x="304800" y="3505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Ngắn, không phân nhánh</a:t>
            </a:r>
            <a:endParaRPr lang="en-US" altLang="en-US" sz="2400" b="1">
              <a:latin typeface="Times New Roman" panose="02020603050405020304" pitchFamily="18" charset="0"/>
              <a:cs typeface="Times New Roman" panose="02020603050405020304" pitchFamily="18" charset="0"/>
            </a:endParaRPr>
          </a:p>
        </p:txBody>
      </p:sp>
      <p:sp>
        <p:nvSpPr>
          <p:cNvPr id="19491" name="Rectangle 35"/>
          <p:cNvSpPr>
            <a:spLocks noChangeArrowheads="1"/>
          </p:cNvSpPr>
          <p:nvPr/>
        </p:nvSpPr>
        <p:spPr bwMode="auto">
          <a:xfrm>
            <a:off x="6096000" y="1981349"/>
            <a:ext cx="2677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a:latin typeface="Times New Roman" panose="02020603050405020304" pitchFamily="18" charset="0"/>
                <a:cs typeface="Times New Roman" panose="02020603050405020304" pitchFamily="18" charset="0"/>
              </a:rPr>
              <a:t>Chưa có mạch dẫn</a:t>
            </a:r>
            <a:r>
              <a:rPr lang="en-US"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p:txBody>
      </p:sp>
      <p:sp>
        <p:nvSpPr>
          <p:cNvPr id="19492" name="Rectangle 36"/>
          <p:cNvSpPr>
            <a:spLocks noChangeArrowheads="1"/>
          </p:cNvSpPr>
          <p:nvPr/>
        </p:nvSpPr>
        <p:spPr bwMode="auto">
          <a:xfrm>
            <a:off x="777875" y="3881586"/>
            <a:ext cx="2677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a:latin typeface="Times New Roman" panose="02020603050405020304" pitchFamily="18" charset="0"/>
                <a:cs typeface="Times New Roman" panose="02020603050405020304" pitchFamily="18" charset="0"/>
              </a:rPr>
              <a:t>Chưa có mạch dẫn</a:t>
            </a:r>
            <a:r>
              <a:rPr lang="en-US"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p:txBody>
      </p:sp>
      <p:sp>
        <p:nvSpPr>
          <p:cNvPr id="19494" name="Rectangle 38"/>
          <p:cNvSpPr>
            <a:spLocks noChangeArrowheads="1"/>
          </p:cNvSpPr>
          <p:nvPr/>
        </p:nvSpPr>
        <p:spPr bwMode="auto">
          <a:xfrm>
            <a:off x="5867400" y="4234567"/>
            <a:ext cx="312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a:latin typeface="Times New Roman" panose="02020603050405020304" pitchFamily="18" charset="0"/>
                <a:cs typeface="Times New Roman" panose="02020603050405020304" pitchFamily="18" charset="0"/>
              </a:rPr>
              <a:t>Giả, chưa có mạch dẫn,</a:t>
            </a:r>
            <a:r>
              <a:rPr lang="en-US" altLang="en-US" sz="2400" b="1">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có khả năng hút nước</a:t>
            </a:r>
            <a:endParaRPr lang="en-US" altLang="en-US" sz="2400" b="1">
              <a:latin typeface="Times New Roman" panose="02020603050405020304" pitchFamily="18" charset="0"/>
              <a:cs typeface="Times New Roman" panose="02020603050405020304" pitchFamily="18" charset="0"/>
            </a:endParaRPr>
          </a:p>
        </p:txBody>
      </p:sp>
      <p:sp>
        <p:nvSpPr>
          <p:cNvPr id="19505" name="Text Box 49"/>
          <p:cNvSpPr txBox="1">
            <a:spLocks noChangeArrowheads="1"/>
          </p:cNvSpPr>
          <p:nvPr/>
        </p:nvSpPr>
        <p:spPr bwMode="auto">
          <a:xfrm>
            <a:off x="86536" y="854868"/>
            <a:ext cx="2667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i="1" dirty="0" err="1">
                <a:solidFill>
                  <a:srgbClr val="FF0000"/>
                </a:solidFill>
                <a:latin typeface="Times New Roman" panose="02020603050405020304" pitchFamily="18" charset="0"/>
                <a:cs typeface="Times New Roman" panose="02020603050405020304" pitchFamily="18" charset="0"/>
              </a:rPr>
              <a:t>Cơ</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quan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sinh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dưỡng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rêu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gồm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những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bộ</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phận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nào</a:t>
            </a:r>
            <a:r>
              <a:rPr lang="en-US" altLang="en-US" sz="2800" b="1" i="1" dirty="0">
                <a:solidFill>
                  <a:srgbClr val="FF0000"/>
                </a:solidFill>
                <a:latin typeface="Times New Roman" panose="02020603050405020304" pitchFamily="18" charset="0"/>
                <a:cs typeface="Times New Roman" panose="02020603050405020304" pitchFamily="18" charset="0"/>
              </a:rPr>
              <a:t>?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9507" name="Rectangle 51"/>
          <p:cNvSpPr>
            <a:spLocks noChangeArrowheads="1"/>
          </p:cNvSpPr>
          <p:nvPr/>
        </p:nvSpPr>
        <p:spPr bwMode="auto">
          <a:xfrm>
            <a:off x="6400800" y="1524149"/>
            <a:ext cx="1604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a:latin typeface="Times New Roman" panose="02020603050405020304" pitchFamily="18" charset="0"/>
                <a:cs typeface="Times New Roman" panose="02020603050405020304" pitchFamily="18" charset="0"/>
              </a:rPr>
              <a:t>Nhỏ, mỏng</a:t>
            </a:r>
            <a:endParaRPr lang="en-US" altLang="en-US" sz="2400" b="1">
              <a:latin typeface="Times New Roman" panose="02020603050405020304" pitchFamily="18" charset="0"/>
              <a:cs typeface="Times New Roman" panose="02020603050405020304" pitchFamily="18" charset="0"/>
            </a:endParaRPr>
          </a:p>
        </p:txBody>
      </p:sp>
      <p:sp>
        <p:nvSpPr>
          <p:cNvPr id="19511" name="Rectangle 55"/>
          <p:cNvSpPr>
            <a:spLocks noChangeArrowheads="1"/>
          </p:cNvSpPr>
          <p:nvPr/>
        </p:nvSpPr>
        <p:spPr bwMode="auto">
          <a:xfrm>
            <a:off x="152400" y="4269145"/>
            <a:ext cx="6248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i="1">
                <a:solidFill>
                  <a:srgbClr val="FF0000"/>
                </a:solidFill>
                <a:latin typeface="Times New Roman" panose="02020603050405020304" pitchFamily="18" charset="0"/>
                <a:cs typeface="Times New Roman" panose="02020603050405020304" pitchFamily="18" charset="0"/>
              </a:rPr>
              <a:t>Thân, rễ, lá có mạch dẫn chưa?</a:t>
            </a:r>
            <a:endParaRPr lang="en-US" altLang="en-US" sz="4000" b="1" i="1">
              <a:solidFill>
                <a:srgbClr val="FF0000"/>
              </a:solidFill>
              <a:latin typeface="Times New Roman" panose="02020603050405020304" pitchFamily="18" charset="0"/>
              <a:cs typeface="Times New Roman" panose="02020603050405020304" pitchFamily="18" charset="0"/>
            </a:endParaRPr>
          </a:p>
        </p:txBody>
      </p:sp>
      <p:sp>
        <p:nvSpPr>
          <p:cNvPr id="19517" name="Rectangle 61"/>
          <p:cNvSpPr>
            <a:spLocks noChangeArrowheads="1"/>
          </p:cNvSpPr>
          <p:nvPr/>
        </p:nvSpPr>
        <p:spPr bwMode="auto">
          <a:xfrm>
            <a:off x="86536" y="5540476"/>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a:t>
            </a:r>
            <a:r>
              <a:rPr lang="en-US" altLang="en-US" sz="4000" b="1">
                <a:solidFill>
                  <a:srgbClr val="FF0000"/>
                </a:solidFill>
                <a:latin typeface="Times New Roman" panose="02020603050405020304" pitchFamily="18" charset="0"/>
                <a:cs typeface="Times New Roman" panose="02020603050405020304" pitchFamily="18" charset="0"/>
              </a:rPr>
              <a:t>ãy rút ra kết luận về cơ quan sinh dưỡng của rêu?</a:t>
            </a:r>
            <a:endParaRPr lang="en-US" altLang="en-US" sz="4000" b="1">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0" y="0"/>
            <a:ext cx="7966868"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u="sng" dirty="0">
                <a:solidFill>
                  <a:srgbClr val="FF0000"/>
                </a:solidFill>
                <a:latin typeface="Times New Roman" panose="02020603050405020304" pitchFamily="18" charset="0"/>
                <a:cs typeface="Times New Roman" panose="02020603050405020304" pitchFamily="18" charset="0"/>
              </a:rPr>
              <a:t>2. </a:t>
            </a:r>
            <a:r>
              <a:rPr lang="en-US" altLang="en-US" sz="5400" b="1" u="sng" dirty="0" err="1">
                <a:solidFill>
                  <a:srgbClr val="FF0000"/>
                </a:solidFill>
                <a:latin typeface="Times New Roman" panose="02020603050405020304" pitchFamily="18" charset="0"/>
                <a:cs typeface="Times New Roman" panose="02020603050405020304" pitchFamily="18" charset="0"/>
              </a:rPr>
              <a:t>Quan</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sát</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cây</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rêu</a:t>
            </a:r>
            <a:r>
              <a:rPr lang="en-US" altLang="en-US" sz="5400" b="1" u="sng" dirty="0">
                <a:solidFill>
                  <a:srgbClr val="FF0000"/>
                </a:solidFill>
                <a:latin typeface="Times New Roman" panose="02020603050405020304" pitchFamily="18" charset="0"/>
                <a:cs typeface="Times New Roman" panose="02020603050405020304" pitchFamily="18" charset="0"/>
              </a:rPr>
              <a:t>:</a:t>
            </a:r>
            <a:endParaRPr lang="en-US" altLang="en-US" sz="54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505"/>
                                        </p:tgtEl>
                                        <p:attrNameLst>
                                          <p:attrName>style.visibility</p:attrName>
                                        </p:attrNameLst>
                                      </p:cBhvr>
                                      <p:to>
                                        <p:strVal val="visible"/>
                                      </p:to>
                                    </p:set>
                                    <p:anim calcmode="discrete" valueType="clr">
                                      <p:cBhvr override="childStyle">
                                        <p:cTn id="7" dur="80"/>
                                        <p:tgtEl>
                                          <p:spTgt spid="1950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505"/>
                                        </p:tgtEl>
                                        <p:attrNameLst>
                                          <p:attrName>fillcolor</p:attrName>
                                        </p:attrNameLst>
                                      </p:cBhvr>
                                      <p:tavLst>
                                        <p:tav tm="0">
                                          <p:val>
                                            <p:clrVal>
                                              <a:schemeClr val="accent2"/>
                                            </p:clrVal>
                                          </p:val>
                                        </p:tav>
                                        <p:tav tm="50000">
                                          <p:val>
                                            <p:clrVal>
                                              <a:schemeClr val="hlink"/>
                                            </p:clrVal>
                                          </p:val>
                                        </p:tav>
                                      </p:tavLst>
                                    </p:anim>
                                    <p:set>
                                      <p:cBhvr>
                                        <p:cTn id="9" dur="80"/>
                                        <p:tgtEl>
                                          <p:spTgt spid="1950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9475"/>
                                        </p:tgtEl>
                                        <p:attrNameLst>
                                          <p:attrName>style.visibility</p:attrName>
                                        </p:attrNameLst>
                                      </p:cBhvr>
                                      <p:to>
                                        <p:strVal val="visible"/>
                                      </p:to>
                                    </p:set>
                                    <p:anim calcmode="discrete" valueType="clr">
                                      <p:cBhvr override="childStyle">
                                        <p:cTn id="14" dur="80"/>
                                        <p:tgtEl>
                                          <p:spTgt spid="1947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9475"/>
                                        </p:tgtEl>
                                        <p:attrNameLst>
                                          <p:attrName>fillcolor</p:attrName>
                                        </p:attrNameLst>
                                      </p:cBhvr>
                                      <p:tavLst>
                                        <p:tav tm="0">
                                          <p:val>
                                            <p:clrVal>
                                              <a:schemeClr val="accent2"/>
                                            </p:clrVal>
                                          </p:val>
                                        </p:tav>
                                        <p:tav tm="50000">
                                          <p:val>
                                            <p:clrVal>
                                              <a:schemeClr val="hlink"/>
                                            </p:clrVal>
                                          </p:val>
                                        </p:tav>
                                      </p:tavLst>
                                    </p:anim>
                                    <p:set>
                                      <p:cBhvr>
                                        <p:cTn id="16" dur="80"/>
                                        <p:tgtEl>
                                          <p:spTgt spid="19475"/>
                                        </p:tgtEl>
                                        <p:attrNameLst>
                                          <p:attrName>fill.type</p:attrName>
                                        </p:attrNameLst>
                                      </p:cBhvr>
                                      <p:to>
                                        <p:strVal val="solid"/>
                                      </p:to>
                                    </p:set>
                                  </p:childTnLst>
                                </p:cTn>
                              </p:par>
                              <p:par>
                                <p:cTn id="17" presetID="27" presetClass="entr" presetSubtype="0" fill="hold" grpId="0" nodeType="withEffect">
                                  <p:stCondLst>
                                    <p:cond delay="0"/>
                                  </p:stCondLst>
                                  <p:iterate type="lt">
                                    <p:tmPct val="50000"/>
                                  </p:iterate>
                                  <p:childTnLst>
                                    <p:set>
                                      <p:cBhvr>
                                        <p:cTn id="18" dur="1" fill="hold">
                                          <p:stCondLst>
                                            <p:cond delay="0"/>
                                          </p:stCondLst>
                                        </p:cTn>
                                        <p:tgtEl>
                                          <p:spTgt spid="19471"/>
                                        </p:tgtEl>
                                        <p:attrNameLst>
                                          <p:attrName>style.visibility</p:attrName>
                                        </p:attrNameLst>
                                      </p:cBhvr>
                                      <p:to>
                                        <p:strVal val="visible"/>
                                      </p:to>
                                    </p:set>
                                    <p:anim calcmode="discrete" valueType="clr">
                                      <p:cBhvr override="childStyle">
                                        <p:cTn id="19" dur="80"/>
                                        <p:tgtEl>
                                          <p:spTgt spid="1947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471"/>
                                        </p:tgtEl>
                                        <p:attrNameLst>
                                          <p:attrName>fillcolor</p:attrName>
                                        </p:attrNameLst>
                                      </p:cBhvr>
                                      <p:tavLst>
                                        <p:tav tm="0">
                                          <p:val>
                                            <p:clrVal>
                                              <a:schemeClr val="accent2"/>
                                            </p:clrVal>
                                          </p:val>
                                        </p:tav>
                                        <p:tav tm="50000">
                                          <p:val>
                                            <p:clrVal>
                                              <a:schemeClr val="hlink"/>
                                            </p:clrVal>
                                          </p:val>
                                        </p:tav>
                                      </p:tavLst>
                                    </p:anim>
                                    <p:set>
                                      <p:cBhvr>
                                        <p:cTn id="21" dur="80"/>
                                        <p:tgtEl>
                                          <p:spTgt spid="19471"/>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9469"/>
                                        </p:tgtEl>
                                        <p:attrNameLst>
                                          <p:attrName>style.visibility</p:attrName>
                                        </p:attrNameLst>
                                      </p:cBhvr>
                                      <p:to>
                                        <p:strVal val="visible"/>
                                      </p:to>
                                    </p:set>
                                    <p:anim calcmode="discrete" valueType="clr">
                                      <p:cBhvr override="childStyle">
                                        <p:cTn id="24" dur="80"/>
                                        <p:tgtEl>
                                          <p:spTgt spid="1946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9469"/>
                                        </p:tgtEl>
                                        <p:attrNameLst>
                                          <p:attrName>fillcolor</p:attrName>
                                        </p:attrNameLst>
                                      </p:cBhvr>
                                      <p:tavLst>
                                        <p:tav tm="0">
                                          <p:val>
                                            <p:clrVal>
                                              <a:schemeClr val="accent2"/>
                                            </p:clrVal>
                                          </p:val>
                                        </p:tav>
                                        <p:tav tm="50000">
                                          <p:val>
                                            <p:clrVal>
                                              <a:schemeClr val="hlink"/>
                                            </p:clrVal>
                                          </p:val>
                                        </p:tav>
                                      </p:tavLst>
                                    </p:anim>
                                    <p:set>
                                      <p:cBhvr>
                                        <p:cTn id="26" dur="80"/>
                                        <p:tgtEl>
                                          <p:spTgt spid="19469"/>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9481"/>
                                        </p:tgtEl>
                                        <p:attrNameLst>
                                          <p:attrName>style.visibility</p:attrName>
                                        </p:attrNameLst>
                                      </p:cBhvr>
                                      <p:to>
                                        <p:strVal val="visible"/>
                                      </p:to>
                                    </p:set>
                                    <p:anim calcmode="discrete" valueType="clr">
                                      <p:cBhvr override="childStyle">
                                        <p:cTn id="31" dur="80"/>
                                        <p:tgtEl>
                                          <p:spTgt spid="1948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9481"/>
                                        </p:tgtEl>
                                        <p:attrNameLst>
                                          <p:attrName>fillcolor</p:attrName>
                                        </p:attrNameLst>
                                      </p:cBhvr>
                                      <p:tavLst>
                                        <p:tav tm="0">
                                          <p:val>
                                            <p:clrVal>
                                              <a:schemeClr val="accent2"/>
                                            </p:clrVal>
                                          </p:val>
                                        </p:tav>
                                        <p:tav tm="50000">
                                          <p:val>
                                            <p:clrVal>
                                              <a:schemeClr val="hlink"/>
                                            </p:clrVal>
                                          </p:val>
                                        </p:tav>
                                      </p:tavLst>
                                    </p:anim>
                                    <p:set>
                                      <p:cBhvr>
                                        <p:cTn id="33" dur="80"/>
                                        <p:tgtEl>
                                          <p:spTgt spid="19481"/>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9507"/>
                                        </p:tgtEl>
                                        <p:attrNameLst>
                                          <p:attrName>style.visibility</p:attrName>
                                        </p:attrNameLst>
                                      </p:cBhvr>
                                      <p:to>
                                        <p:strVal val="visible"/>
                                      </p:to>
                                    </p:set>
                                    <p:anim calcmode="discrete" valueType="clr">
                                      <p:cBhvr override="childStyle">
                                        <p:cTn id="36" dur="80"/>
                                        <p:tgtEl>
                                          <p:spTgt spid="19507"/>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9507"/>
                                        </p:tgtEl>
                                        <p:attrNameLst>
                                          <p:attrName>fillcolor</p:attrName>
                                        </p:attrNameLst>
                                      </p:cBhvr>
                                      <p:tavLst>
                                        <p:tav tm="0">
                                          <p:val>
                                            <p:clrVal>
                                              <a:schemeClr val="accent2"/>
                                            </p:clrVal>
                                          </p:val>
                                        </p:tav>
                                        <p:tav tm="50000">
                                          <p:val>
                                            <p:clrVal>
                                              <a:schemeClr val="hlink"/>
                                            </p:clrVal>
                                          </p:val>
                                        </p:tav>
                                      </p:tavLst>
                                    </p:anim>
                                    <p:set>
                                      <p:cBhvr>
                                        <p:cTn id="38" dur="80"/>
                                        <p:tgtEl>
                                          <p:spTgt spid="19507"/>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9511"/>
                                        </p:tgtEl>
                                        <p:attrNameLst>
                                          <p:attrName>style.visibility</p:attrName>
                                        </p:attrNameLst>
                                      </p:cBhvr>
                                      <p:to>
                                        <p:strVal val="visible"/>
                                      </p:to>
                                    </p:set>
                                    <p:anim calcmode="discrete" valueType="clr">
                                      <p:cBhvr override="childStyle">
                                        <p:cTn id="43" dur="80"/>
                                        <p:tgtEl>
                                          <p:spTgt spid="1951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9511"/>
                                        </p:tgtEl>
                                        <p:attrNameLst>
                                          <p:attrName>fillcolor</p:attrName>
                                        </p:attrNameLst>
                                      </p:cBhvr>
                                      <p:tavLst>
                                        <p:tav tm="0">
                                          <p:val>
                                            <p:clrVal>
                                              <a:schemeClr val="accent2"/>
                                            </p:clrVal>
                                          </p:val>
                                        </p:tav>
                                        <p:tav tm="50000">
                                          <p:val>
                                            <p:clrVal>
                                              <a:schemeClr val="hlink"/>
                                            </p:clrVal>
                                          </p:val>
                                        </p:tav>
                                      </p:tavLst>
                                    </p:anim>
                                    <p:set>
                                      <p:cBhvr>
                                        <p:cTn id="45" dur="80"/>
                                        <p:tgtEl>
                                          <p:spTgt spid="19511"/>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19492"/>
                                        </p:tgtEl>
                                        <p:attrNameLst>
                                          <p:attrName>style.visibility</p:attrName>
                                        </p:attrNameLst>
                                      </p:cBhvr>
                                      <p:to>
                                        <p:strVal val="visible"/>
                                      </p:to>
                                    </p:set>
                                    <p:anim calcmode="discrete" valueType="clr">
                                      <p:cBhvr override="childStyle">
                                        <p:cTn id="50" dur="80"/>
                                        <p:tgtEl>
                                          <p:spTgt spid="19492"/>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9492"/>
                                        </p:tgtEl>
                                        <p:attrNameLst>
                                          <p:attrName>fillcolor</p:attrName>
                                        </p:attrNameLst>
                                      </p:cBhvr>
                                      <p:tavLst>
                                        <p:tav tm="0">
                                          <p:val>
                                            <p:clrVal>
                                              <a:schemeClr val="accent2"/>
                                            </p:clrVal>
                                          </p:val>
                                        </p:tav>
                                        <p:tav tm="50000">
                                          <p:val>
                                            <p:clrVal>
                                              <a:schemeClr val="hlink"/>
                                            </p:clrVal>
                                          </p:val>
                                        </p:tav>
                                      </p:tavLst>
                                    </p:anim>
                                    <p:set>
                                      <p:cBhvr>
                                        <p:cTn id="52" dur="80"/>
                                        <p:tgtEl>
                                          <p:spTgt spid="19492"/>
                                        </p:tgtEl>
                                        <p:attrNameLst>
                                          <p:attrName>fill.type</p:attrName>
                                        </p:attrNameLst>
                                      </p:cBhvr>
                                      <p:to>
                                        <p:strVal val="solid"/>
                                      </p:to>
                                    </p:set>
                                  </p:childTnLst>
                                </p:cTn>
                              </p:par>
                              <p:par>
                                <p:cTn id="53" presetID="27" presetClass="entr" presetSubtype="0" fill="hold" grpId="0" nodeType="withEffect">
                                  <p:stCondLst>
                                    <p:cond delay="0"/>
                                  </p:stCondLst>
                                  <p:iterate type="lt">
                                    <p:tmPct val="50000"/>
                                  </p:iterate>
                                  <p:childTnLst>
                                    <p:set>
                                      <p:cBhvr>
                                        <p:cTn id="54" dur="1" fill="hold">
                                          <p:stCondLst>
                                            <p:cond delay="0"/>
                                          </p:stCondLst>
                                        </p:cTn>
                                        <p:tgtEl>
                                          <p:spTgt spid="19491"/>
                                        </p:tgtEl>
                                        <p:attrNameLst>
                                          <p:attrName>style.visibility</p:attrName>
                                        </p:attrNameLst>
                                      </p:cBhvr>
                                      <p:to>
                                        <p:strVal val="visible"/>
                                      </p:to>
                                    </p:set>
                                    <p:anim calcmode="discrete" valueType="clr">
                                      <p:cBhvr override="childStyle">
                                        <p:cTn id="55" dur="80"/>
                                        <p:tgtEl>
                                          <p:spTgt spid="19491"/>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9491"/>
                                        </p:tgtEl>
                                        <p:attrNameLst>
                                          <p:attrName>fillcolor</p:attrName>
                                        </p:attrNameLst>
                                      </p:cBhvr>
                                      <p:tavLst>
                                        <p:tav tm="0">
                                          <p:val>
                                            <p:clrVal>
                                              <a:schemeClr val="accent2"/>
                                            </p:clrVal>
                                          </p:val>
                                        </p:tav>
                                        <p:tav tm="50000">
                                          <p:val>
                                            <p:clrVal>
                                              <a:schemeClr val="hlink"/>
                                            </p:clrVal>
                                          </p:val>
                                        </p:tav>
                                      </p:tavLst>
                                    </p:anim>
                                    <p:set>
                                      <p:cBhvr>
                                        <p:cTn id="57" dur="80"/>
                                        <p:tgtEl>
                                          <p:spTgt spid="19491"/>
                                        </p:tgtEl>
                                        <p:attrNameLst>
                                          <p:attrName>fill.type</p:attrName>
                                        </p:attrNameLst>
                                      </p:cBhvr>
                                      <p:to>
                                        <p:strVal val="solid"/>
                                      </p:to>
                                    </p:set>
                                  </p:childTnLst>
                                </p:cTn>
                              </p:par>
                              <p:par>
                                <p:cTn id="58" presetID="27" presetClass="entr" presetSubtype="0" fill="hold" grpId="0" nodeType="withEffect">
                                  <p:stCondLst>
                                    <p:cond delay="0"/>
                                  </p:stCondLst>
                                  <p:iterate type="lt">
                                    <p:tmPct val="50000"/>
                                  </p:iterate>
                                  <p:childTnLst>
                                    <p:set>
                                      <p:cBhvr>
                                        <p:cTn id="59" dur="1" fill="hold">
                                          <p:stCondLst>
                                            <p:cond delay="0"/>
                                          </p:stCondLst>
                                        </p:cTn>
                                        <p:tgtEl>
                                          <p:spTgt spid="19494"/>
                                        </p:tgtEl>
                                        <p:attrNameLst>
                                          <p:attrName>style.visibility</p:attrName>
                                        </p:attrNameLst>
                                      </p:cBhvr>
                                      <p:to>
                                        <p:strVal val="visible"/>
                                      </p:to>
                                    </p:set>
                                    <p:anim calcmode="discrete" valueType="clr">
                                      <p:cBhvr override="childStyle">
                                        <p:cTn id="60" dur="80"/>
                                        <p:tgtEl>
                                          <p:spTgt spid="19494"/>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19494"/>
                                        </p:tgtEl>
                                        <p:attrNameLst>
                                          <p:attrName>fillcolor</p:attrName>
                                        </p:attrNameLst>
                                      </p:cBhvr>
                                      <p:tavLst>
                                        <p:tav tm="0">
                                          <p:val>
                                            <p:clrVal>
                                              <a:schemeClr val="accent2"/>
                                            </p:clrVal>
                                          </p:val>
                                        </p:tav>
                                        <p:tav tm="50000">
                                          <p:val>
                                            <p:clrVal>
                                              <a:schemeClr val="hlink"/>
                                            </p:clrVal>
                                          </p:val>
                                        </p:tav>
                                      </p:tavLst>
                                    </p:anim>
                                    <p:set>
                                      <p:cBhvr>
                                        <p:cTn id="62" dur="80"/>
                                        <p:tgtEl>
                                          <p:spTgt spid="19494"/>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iterate type="lt">
                                    <p:tmPct val="0"/>
                                  </p:iterate>
                                  <p:childTnLst>
                                    <p:animEffect transition="out" filter="blinds(horizontal)">
                                      <p:cBhvr>
                                        <p:cTn id="66" dur="500"/>
                                        <p:tgtEl>
                                          <p:spTgt spid="19511"/>
                                        </p:tgtEl>
                                      </p:cBhvr>
                                    </p:animEffect>
                                    <p:set>
                                      <p:cBhvr>
                                        <p:cTn id="67" dur="1" fill="hold">
                                          <p:stCondLst>
                                            <p:cond delay="499"/>
                                          </p:stCondLst>
                                        </p:cTn>
                                        <p:tgtEl>
                                          <p:spTgt spid="195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19517"/>
                                        </p:tgtEl>
                                        <p:attrNameLst>
                                          <p:attrName>style.visibility</p:attrName>
                                        </p:attrNameLst>
                                      </p:cBhvr>
                                      <p:to>
                                        <p:strVal val="visible"/>
                                      </p:to>
                                    </p:set>
                                    <p:anim calcmode="discrete" valueType="clr">
                                      <p:cBhvr override="childStyle">
                                        <p:cTn id="72" dur="80"/>
                                        <p:tgtEl>
                                          <p:spTgt spid="19517"/>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9517"/>
                                        </p:tgtEl>
                                        <p:attrNameLst>
                                          <p:attrName>fillcolor</p:attrName>
                                        </p:attrNameLst>
                                      </p:cBhvr>
                                      <p:tavLst>
                                        <p:tav tm="0">
                                          <p:val>
                                            <p:clrVal>
                                              <a:schemeClr val="accent2"/>
                                            </p:clrVal>
                                          </p:val>
                                        </p:tav>
                                        <p:tav tm="50000">
                                          <p:val>
                                            <p:clrVal>
                                              <a:schemeClr val="hlink"/>
                                            </p:clrVal>
                                          </p:val>
                                        </p:tav>
                                      </p:tavLst>
                                    </p:anim>
                                    <p:set>
                                      <p:cBhvr>
                                        <p:cTn id="74" dur="80"/>
                                        <p:tgtEl>
                                          <p:spTgt spid="195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9" grpId="0" animBg="1"/>
      <p:bldP spid="19471" grpId="0" animBg="1"/>
      <p:bldP spid="19475" grpId="0" animBg="1"/>
      <p:bldP spid="19481" grpId="0"/>
      <p:bldP spid="19491" grpId="0"/>
      <p:bldP spid="19492" grpId="0"/>
      <p:bldP spid="19494" grpId="0"/>
      <p:bldP spid="19505" grpId="0"/>
      <p:bldP spid="19507" grpId="0"/>
      <p:bldP spid="19511" grpId="0"/>
      <p:bldP spid="19511" grpId="1"/>
      <p:bldP spid="195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a:spLocks noChangeArrowheads="1"/>
          </p:cNvSpPr>
          <p:nvPr/>
        </p:nvSpPr>
        <p:spPr bwMode="auto">
          <a:xfrm>
            <a:off x="0" y="914280"/>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a:solidFill>
                  <a:srgbClr val="000099"/>
                </a:solidFill>
              </a:rPr>
              <a:t> </a:t>
            </a:r>
            <a:r>
              <a:rPr lang="en-US" altLang="en-US" sz="4800">
                <a:solidFill>
                  <a:srgbClr val="000099"/>
                </a:solidFill>
                <a:latin typeface="Times New Roman" panose="02020603050405020304" pitchFamily="18" charset="0"/>
                <a:cs typeface="Times New Roman" panose="02020603050405020304" pitchFamily="18" charset="0"/>
              </a:rPr>
              <a:t>Cơ quan sinh dưỡng của rêu:  </a:t>
            </a:r>
            <a:endParaRPr lang="en-US" altLang="en-US" sz="4800">
              <a:solidFill>
                <a:srgbClr val="000099"/>
              </a:solidFill>
              <a:latin typeface="Times New Roman" panose="02020603050405020304" pitchFamily="18" charset="0"/>
              <a:cs typeface="Times New Roman" panose="02020603050405020304" pitchFamily="18" charset="0"/>
            </a:endParaRPr>
          </a:p>
          <a:p>
            <a:pPr eaLnBrk="1" hangingPunct="1"/>
            <a:r>
              <a:rPr lang="en-US" altLang="en-US" sz="4800">
                <a:solidFill>
                  <a:srgbClr val="000099"/>
                </a:solidFill>
                <a:latin typeface="Times New Roman" panose="02020603050405020304" pitchFamily="18" charset="0"/>
                <a:cs typeface="Times New Roman" panose="02020603050405020304" pitchFamily="18" charset="0"/>
              </a:rPr>
              <a:t> -  Rễ: giả chưa có rễ chính thức.</a:t>
            </a:r>
            <a:endParaRPr lang="en-US" altLang="en-US" sz="4800">
              <a:solidFill>
                <a:srgbClr val="000099"/>
              </a:solidFill>
              <a:latin typeface="Times New Roman" panose="02020603050405020304" pitchFamily="18" charset="0"/>
              <a:cs typeface="Times New Roman" panose="02020603050405020304" pitchFamily="18" charset="0"/>
            </a:endParaRPr>
          </a:p>
          <a:p>
            <a:pPr eaLnBrk="1" hangingPunct="1"/>
            <a:r>
              <a:rPr lang="en-US" altLang="en-US" sz="4800">
                <a:solidFill>
                  <a:srgbClr val="000099"/>
                </a:solidFill>
                <a:latin typeface="Times New Roman" panose="02020603050405020304" pitchFamily="18" charset="0"/>
                <a:cs typeface="Times New Roman" panose="02020603050405020304" pitchFamily="18" charset="0"/>
              </a:rPr>
              <a:t> - Thân: giả, ngắn, không phân nhánh.</a:t>
            </a:r>
            <a:endParaRPr lang="en-US" altLang="en-US" sz="4800">
              <a:solidFill>
                <a:srgbClr val="000099"/>
              </a:solidFill>
              <a:latin typeface="Times New Roman" panose="02020603050405020304" pitchFamily="18" charset="0"/>
              <a:cs typeface="Times New Roman" panose="02020603050405020304" pitchFamily="18" charset="0"/>
            </a:endParaRPr>
          </a:p>
          <a:p>
            <a:pPr eaLnBrk="1" hangingPunct="1"/>
            <a:r>
              <a:rPr lang="en-US" altLang="en-US" sz="4800">
                <a:solidFill>
                  <a:srgbClr val="000099"/>
                </a:solidFill>
                <a:latin typeface="Times New Roman" panose="02020603050405020304" pitchFamily="18" charset="0"/>
                <a:cs typeface="Times New Roman" panose="02020603050405020304" pitchFamily="18" charset="0"/>
              </a:rPr>
              <a:t> -  Lá: giả, nhỏ, mỏng.</a:t>
            </a:r>
            <a:endParaRPr lang="en-US" altLang="en-US" sz="4800">
              <a:solidFill>
                <a:srgbClr val="000099"/>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rrowheads="1"/>
          </p:cNvSpPr>
          <p:nvPr/>
        </p:nvSpPr>
        <p:spPr bwMode="auto">
          <a:xfrm>
            <a:off x="182217" y="435229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a:solidFill>
                  <a:srgbClr val="000099"/>
                </a:solidFill>
              </a:rPr>
              <a:t>* </a:t>
            </a:r>
            <a:r>
              <a:rPr lang="en-US" altLang="en-US" sz="4800">
                <a:solidFill>
                  <a:srgbClr val="000099"/>
                </a:solidFill>
                <a:latin typeface="Times New Roman" panose="02020603050405020304" pitchFamily="18" charset="0"/>
                <a:cs typeface="Times New Roman" panose="02020603050405020304" pitchFamily="18" charset="0"/>
              </a:rPr>
              <a:t>Trong thân, lá, rễ chưa có mạch dẫn.</a:t>
            </a:r>
            <a:endParaRPr lang="vi-VN" altLang="en-US" sz="4800">
              <a:solidFill>
                <a:srgbClr val="000099"/>
              </a:solidFill>
              <a:latin typeface="Times New Roman" panose="02020603050405020304" pitchFamily="18" charset="0"/>
              <a:cs typeface="Times New Roman" panose="02020603050405020304" pitchFamily="18" charset="0"/>
            </a:endParaRPr>
          </a:p>
        </p:txBody>
      </p:sp>
      <p:sp>
        <p:nvSpPr>
          <p:cNvPr id="2" name="TextBox 5"/>
          <p:cNvSpPr txBox="1">
            <a:spLocks noChangeArrowheads="1"/>
          </p:cNvSpPr>
          <p:nvPr/>
        </p:nvSpPr>
        <p:spPr bwMode="auto">
          <a:xfrm>
            <a:off x="182217" y="-199922"/>
            <a:ext cx="7966868"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u="sng" dirty="0">
                <a:solidFill>
                  <a:srgbClr val="FF0000"/>
                </a:solidFill>
                <a:latin typeface="Times New Roman" panose="02020603050405020304" pitchFamily="18" charset="0"/>
                <a:cs typeface="Times New Roman" panose="02020603050405020304" pitchFamily="18" charset="0"/>
              </a:rPr>
              <a:t>2. </a:t>
            </a:r>
            <a:r>
              <a:rPr lang="en-US" altLang="en-US" sz="5400" b="1" u="sng" dirty="0" err="1">
                <a:solidFill>
                  <a:srgbClr val="FF0000"/>
                </a:solidFill>
                <a:latin typeface="Times New Roman" panose="02020603050405020304" pitchFamily="18" charset="0"/>
                <a:cs typeface="Times New Roman" panose="02020603050405020304" pitchFamily="18" charset="0"/>
              </a:rPr>
              <a:t>Quan</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sát</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cây</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rêu</a:t>
            </a:r>
            <a:r>
              <a:rPr lang="en-US" altLang="en-US" sz="5400" b="1" u="sng" dirty="0">
                <a:solidFill>
                  <a:srgbClr val="FF0000"/>
                </a:solidFill>
                <a:latin typeface="Times New Roman" panose="02020603050405020304" pitchFamily="18" charset="0"/>
                <a:cs typeface="Times New Roman" panose="02020603050405020304" pitchFamily="18" charset="0"/>
              </a:rPr>
              <a:t>:</a:t>
            </a:r>
            <a:endParaRPr lang="en-US" altLang="en-US" sz="5400" b="1" u="sng" dirty="0">
              <a:solidFill>
                <a:srgbClr val="FF0000"/>
              </a:solidFill>
              <a:latin typeface="Times New Roman" panose="02020603050405020304" pitchFamily="18" charset="0"/>
              <a:cs typeface="Times New Roman" panose="02020603050405020304" pitchFamily="18" charset="0"/>
            </a:endParaRPr>
          </a:p>
        </p:txBody>
      </p:sp>
      <p:pic>
        <p:nvPicPr>
          <p:cNvPr id="3" name="Picture 15" descr="Book-09-june"/>
          <p:cNvPicPr>
            <a:picLocks noChangeAspect="1" noChangeArrowheads="1" noCrop="1"/>
          </p:cNvPicPr>
          <p:nvPr/>
        </p:nvPicPr>
        <p:blipFill>
          <a:blip r:embed="rId1"/>
          <a:srcRect/>
          <a:stretch>
            <a:fillRect/>
          </a:stretch>
        </p:blipFill>
        <p:spPr bwMode="auto">
          <a:xfrm>
            <a:off x="6722820" y="-21769"/>
            <a:ext cx="2277774" cy="1298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1513"/>
                                        </p:tgtEl>
                                        <p:attrNameLst>
                                          <p:attrName>style.visibility</p:attrName>
                                        </p:attrNameLst>
                                      </p:cBhvr>
                                      <p:to>
                                        <p:strVal val="visible"/>
                                      </p:to>
                                    </p:set>
                                    <p:anim calcmode="discrete" valueType="clr">
                                      <p:cBhvr override="childStyle">
                                        <p:cTn id="7" dur="80"/>
                                        <p:tgtEl>
                                          <p:spTgt spid="215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13"/>
                                        </p:tgtEl>
                                        <p:attrNameLst>
                                          <p:attrName>fillcolor</p:attrName>
                                        </p:attrNameLst>
                                      </p:cBhvr>
                                      <p:tavLst>
                                        <p:tav tm="0">
                                          <p:val>
                                            <p:clrVal>
                                              <a:schemeClr val="accent2"/>
                                            </p:clrVal>
                                          </p:val>
                                        </p:tav>
                                        <p:tav tm="50000">
                                          <p:val>
                                            <p:clrVal>
                                              <a:schemeClr val="hlink"/>
                                            </p:clrVal>
                                          </p:val>
                                        </p:tav>
                                      </p:tavLst>
                                    </p:anim>
                                    <p:set>
                                      <p:cBhvr>
                                        <p:cTn id="9" dur="80"/>
                                        <p:tgtEl>
                                          <p:spTgt spid="215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ox(i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a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0400" y="8382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3733800" y="2971800"/>
            <a:ext cx="1593850" cy="457200"/>
          </a:xfrm>
          <a:prstGeom prst="rect">
            <a:avLst/>
          </a:prstGeom>
          <a:solidFill>
            <a:srgbClr val="FFFF99"/>
          </a:solidFill>
          <a:ln w="9525" algn="ctr">
            <a:solidFill>
              <a:srgbClr val="000099"/>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0000"/>
                </a:solidFill>
                <a:latin typeface="Times New Roman" panose="02020603050405020304" pitchFamily="18" charset="0"/>
                <a:cs typeface="Times New Roman" panose="02020603050405020304" pitchFamily="18" charset="0"/>
              </a:rPr>
              <a:t>Cây rêu</a:t>
            </a:r>
            <a:endParaRPr lang="en-US" altLang="en-US" sz="2400" b="1">
              <a:solidFill>
                <a:srgbClr val="000000"/>
              </a:solidFill>
              <a:latin typeface="Times New Roman" panose="02020603050405020304" pitchFamily="18" charset="0"/>
              <a:cs typeface="Times New Roman" panose="02020603050405020304" pitchFamily="18" charset="0"/>
            </a:endParaRPr>
          </a:p>
        </p:txBody>
      </p:sp>
      <p:pic>
        <p:nvPicPr>
          <p:cNvPr id="23558" name="Picture 6" descr="IMG_03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905000" cy="2251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9" name="Text Box 7" descr="Canvas"/>
          <p:cNvSpPr txBox="1">
            <a:spLocks noChangeArrowheads="1"/>
          </p:cNvSpPr>
          <p:nvPr/>
        </p:nvSpPr>
        <p:spPr bwMode="auto">
          <a:xfrm>
            <a:off x="6553200" y="2751138"/>
            <a:ext cx="2057400" cy="830262"/>
          </a:xfrm>
          <a:prstGeom prst="rect">
            <a:avLst/>
          </a:prstGeom>
          <a:solidFill>
            <a:srgbClr val="FFFF99"/>
          </a:solidFill>
          <a:ln w="12700" cap="sq" algn="ctr">
            <a:solidFill>
              <a:srgbClr val="000099"/>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Cây có hoa (cây cải)</a:t>
            </a:r>
            <a:endParaRPr lang="en-US" altLang="en-US" sz="2400" b="1">
              <a:latin typeface="Times New Roman" panose="02020603050405020304" pitchFamily="18" charset="0"/>
              <a:cs typeface="Times New Roman" panose="02020603050405020304" pitchFamily="18" charset="0"/>
            </a:endParaRPr>
          </a:p>
        </p:txBody>
      </p:sp>
      <p:sp>
        <p:nvSpPr>
          <p:cNvPr id="23560" name="Text Box 8"/>
          <p:cNvSpPr txBox="1">
            <a:spLocks noChangeArrowheads="1"/>
          </p:cNvSpPr>
          <p:nvPr/>
        </p:nvSpPr>
        <p:spPr bwMode="auto">
          <a:xfrm>
            <a:off x="457200" y="3679825"/>
            <a:ext cx="8382000" cy="954088"/>
          </a:xfrm>
          <a:prstGeom prst="rect">
            <a:avLst/>
          </a:prstGeom>
          <a:solidFill>
            <a:srgbClr val="CCFFCC"/>
          </a:solidFill>
          <a:ln w="9525" algn="ctr">
            <a:solidFill>
              <a:srgbClr val="000099"/>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CC3300"/>
                </a:solidFill>
              </a:rPr>
              <a:t> </a:t>
            </a:r>
            <a:r>
              <a:rPr lang="en-US" altLang="en-US" sz="2800" b="1">
                <a:solidFill>
                  <a:srgbClr val="CC3300"/>
                </a:solidFill>
                <a:latin typeface="Times New Roman" panose="02020603050405020304" pitchFamily="18" charset="0"/>
                <a:cs typeface="Times New Roman" panose="02020603050405020304" pitchFamily="18" charset="0"/>
              </a:rPr>
              <a:t>Điểm khác nhau về rễ, thân, lá giữa: rong mơ, cây rêu và cây có hoa?</a:t>
            </a:r>
            <a:r>
              <a:rPr lang="en-US" altLang="en-US" sz="2800">
                <a:solidFill>
                  <a:srgbClr val="CC3300"/>
                </a:solidFill>
                <a:latin typeface="Times New Roman" panose="02020603050405020304" pitchFamily="18" charset="0"/>
                <a:cs typeface="Times New Roman" panose="02020603050405020304" pitchFamily="18" charset="0"/>
              </a:rPr>
              <a:t> </a:t>
            </a:r>
            <a:endParaRPr lang="en-US" altLang="en-US" sz="2800">
              <a:solidFill>
                <a:srgbClr val="CC3300"/>
              </a:solidFill>
              <a:latin typeface="Times New Roman" panose="02020603050405020304" pitchFamily="18" charset="0"/>
              <a:cs typeface="Times New Roman" panose="02020603050405020304" pitchFamily="18" charset="0"/>
            </a:endParaRPr>
          </a:p>
        </p:txBody>
      </p:sp>
      <p:sp>
        <p:nvSpPr>
          <p:cNvPr id="23561" name="Line 9"/>
          <p:cNvSpPr>
            <a:spLocks noChangeShapeType="1"/>
          </p:cNvSpPr>
          <p:nvPr/>
        </p:nvSpPr>
        <p:spPr bwMode="auto">
          <a:xfrm>
            <a:off x="2667000" y="915988"/>
            <a:ext cx="1588" cy="2211387"/>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23562" name="Line 10"/>
          <p:cNvSpPr>
            <a:spLocks noChangeShapeType="1"/>
          </p:cNvSpPr>
          <p:nvPr/>
        </p:nvSpPr>
        <p:spPr bwMode="auto">
          <a:xfrm>
            <a:off x="6096000" y="914400"/>
            <a:ext cx="1588" cy="2211388"/>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en-US"/>
          </a:p>
        </p:txBody>
      </p:sp>
      <p:sp>
        <p:nvSpPr>
          <p:cNvPr id="23564" name="Text Box 12"/>
          <p:cNvSpPr txBox="1">
            <a:spLocks noChangeArrowheads="1"/>
          </p:cNvSpPr>
          <p:nvPr/>
        </p:nvSpPr>
        <p:spPr bwMode="auto">
          <a:xfrm>
            <a:off x="457200" y="2971800"/>
            <a:ext cx="1752600" cy="457200"/>
          </a:xfrm>
          <a:prstGeom prst="rect">
            <a:avLst/>
          </a:prstGeom>
          <a:solidFill>
            <a:srgbClr val="FFFF99"/>
          </a:solidFill>
          <a:ln w="9525" algn="ctr">
            <a:solidFill>
              <a:srgbClr val="000099"/>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0000"/>
                </a:solidFill>
                <a:latin typeface="Times New Roman" panose="02020603050405020304" pitchFamily="18" charset="0"/>
                <a:cs typeface="Times New Roman" panose="02020603050405020304" pitchFamily="18" charset="0"/>
              </a:rPr>
              <a:t>Rong m</a:t>
            </a:r>
            <a:r>
              <a:rPr lang="en-US" altLang="en-US" sz="2400" b="1">
                <a:latin typeface="Times New Roman" panose="02020603050405020304" pitchFamily="18" charset="0"/>
                <a:cs typeface="Times New Roman" panose="02020603050405020304" pitchFamily="18" charset="0"/>
              </a:rPr>
              <a:t>ơ</a:t>
            </a:r>
            <a:endParaRPr lang="en-US" altLang="en-US" sz="2400" b="1">
              <a:latin typeface="Times New Roman" panose="02020603050405020304" pitchFamily="18" charset="0"/>
              <a:cs typeface="Times New Roman" panose="02020603050405020304" pitchFamily="18" charset="0"/>
            </a:endParaRPr>
          </a:p>
        </p:txBody>
      </p:sp>
      <p:pic>
        <p:nvPicPr>
          <p:cNvPr id="23565" name="Picture 13" descr="rong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903288"/>
            <a:ext cx="1978025"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603" name="Group 51"/>
          <p:cNvGraphicFramePr>
            <a:graphicFrameLocks noGrp="1"/>
          </p:cNvGraphicFramePr>
          <p:nvPr/>
        </p:nvGraphicFramePr>
        <p:xfrm>
          <a:off x="228600" y="4757738"/>
          <a:ext cx="8686800" cy="1876492"/>
        </p:xfrm>
        <a:graphic>
          <a:graphicData uri="http://schemas.openxmlformats.org/drawingml/2006/table">
            <a:tbl>
              <a:tblPr/>
              <a:tblGrid>
                <a:gridCol w="2133600"/>
                <a:gridCol w="3200400"/>
                <a:gridCol w="3352800"/>
              </a:tblGrid>
              <a:tr h="48759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Rong</a:t>
                      </a:r>
                      <a:r>
                        <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mơ</a:t>
                      </a:r>
                      <a:r>
                        <a:rPr kumimoji="0" lang="en-US" sz="2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sz="2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Cây</a:t>
                      </a:r>
                      <a:r>
                        <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rêu</a:t>
                      </a:r>
                      <a:endPar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Cây</a:t>
                      </a:r>
                      <a:r>
                        <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có</a:t>
                      </a:r>
                      <a:r>
                        <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6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hoa</a:t>
                      </a:r>
                      <a:endParaRPr kumimoji="0" lang="en-US" sz="26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882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598" name="Text Box 46"/>
          <p:cNvSpPr txBox="1">
            <a:spLocks noChangeArrowheads="1"/>
          </p:cNvSpPr>
          <p:nvPr/>
        </p:nvSpPr>
        <p:spPr bwMode="auto">
          <a:xfrm>
            <a:off x="304800" y="5334000"/>
            <a:ext cx="1981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a:latin typeface="Times New Roman" panose="02020603050405020304" pitchFamily="18" charset="0"/>
                <a:cs typeface="Times New Roman" panose="02020603050405020304" pitchFamily="18" charset="0"/>
              </a:rPr>
              <a:t>Chưa có rễ, thân, lá thật.</a:t>
            </a:r>
            <a:endParaRPr lang="en-US" altLang="en-US" sz="2600" b="1">
              <a:latin typeface="Times New Roman" panose="02020603050405020304" pitchFamily="18" charset="0"/>
              <a:cs typeface="Times New Roman" panose="02020603050405020304" pitchFamily="18" charset="0"/>
            </a:endParaRPr>
          </a:p>
        </p:txBody>
      </p:sp>
      <p:sp>
        <p:nvSpPr>
          <p:cNvPr id="23599" name="Text Box 47"/>
          <p:cNvSpPr txBox="1">
            <a:spLocks noChangeArrowheads="1"/>
          </p:cNvSpPr>
          <p:nvPr/>
        </p:nvSpPr>
        <p:spPr bwMode="auto">
          <a:xfrm>
            <a:off x="2362200" y="5257800"/>
            <a:ext cx="3124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a:latin typeface="Times New Roman" panose="02020603050405020304" pitchFamily="18" charset="0"/>
                <a:cs typeface="Times New Roman" panose="02020603050405020304" pitchFamily="18" charset="0"/>
              </a:rPr>
              <a:t>Có thân, lá và rễ giả. Thân và lá chưa có mạch dẫn</a:t>
            </a:r>
            <a:endParaRPr lang="en-US" altLang="en-US" sz="2600" b="1">
              <a:latin typeface="Times New Roman" panose="02020603050405020304" pitchFamily="18" charset="0"/>
              <a:cs typeface="Times New Roman" panose="02020603050405020304" pitchFamily="18" charset="0"/>
            </a:endParaRPr>
          </a:p>
        </p:txBody>
      </p:sp>
      <p:sp>
        <p:nvSpPr>
          <p:cNvPr id="23600" name="Text Box 48"/>
          <p:cNvSpPr txBox="1">
            <a:spLocks noChangeArrowheads="1"/>
          </p:cNvSpPr>
          <p:nvPr/>
        </p:nvSpPr>
        <p:spPr bwMode="auto">
          <a:xfrm>
            <a:off x="5562600" y="5356225"/>
            <a:ext cx="3124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600" b="1">
                <a:latin typeface="Times New Roman" panose="02020603050405020304" pitchFamily="18" charset="0"/>
                <a:cs typeface="Times New Roman" panose="02020603050405020304" pitchFamily="18" charset="0"/>
              </a:rPr>
              <a:t>Có rễ, thân, lá thật sự (có mạch dẫn) </a:t>
            </a:r>
            <a:endParaRPr lang="en-US" altLang="en-US" sz="2600" b="1">
              <a:latin typeface="Times New Roman" panose="02020603050405020304" pitchFamily="18" charset="0"/>
              <a:cs typeface="Times New Roman" panose="02020603050405020304" pitchFamily="18" charset="0"/>
            </a:endParaRPr>
          </a:p>
        </p:txBody>
      </p:sp>
      <p:sp>
        <p:nvSpPr>
          <p:cNvPr id="17436" name="TextBox 20"/>
          <p:cNvSpPr txBox="1">
            <a:spLocks noChangeArrowheads="1"/>
          </p:cNvSpPr>
          <p:nvPr/>
        </p:nvSpPr>
        <p:spPr bwMode="auto">
          <a:xfrm>
            <a:off x="2895600" y="76200"/>
            <a:ext cx="274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THẢO LUẬN</a:t>
            </a:r>
            <a:endParaRPr lang="en-US" altLang="en-US" sz="3200" b="1">
              <a:latin typeface="Times New Roman" panose="02020603050405020304" pitchFamily="18" charset="0"/>
              <a:cs typeface="Times New Roman" panose="02020603050405020304" pitchFamily="18" charset="0"/>
            </a:endParaRPr>
          </a:p>
        </p:txBody>
      </p:sp>
      <p:sp>
        <p:nvSpPr>
          <p:cNvPr id="22" name="Rectangle 21"/>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ox(in)">
                                      <p:cBhvr>
                                        <p:cTn id="7" dur="500"/>
                                        <p:tgtEl>
                                          <p:spTgt spid="23558"/>
                                        </p:tgtEl>
                                      </p:cBhvr>
                                    </p:animEffect>
                                  </p:childTnLst>
                                </p:cTn>
                              </p:par>
                              <p:par>
                                <p:cTn id="8" presetID="4" presetClass="entr" presetSubtype="16" fill="hold" nodeType="withEffect">
                                  <p:stCondLst>
                                    <p:cond delay="0"/>
                                  </p:stCondLst>
                                  <p:childTnLst>
                                    <p:set>
                                      <p:cBhvr>
                                        <p:cTn id="9" dur="1" fill="hold">
                                          <p:stCondLst>
                                            <p:cond delay="0"/>
                                          </p:stCondLst>
                                        </p:cTn>
                                        <p:tgtEl>
                                          <p:spTgt spid="23565"/>
                                        </p:tgtEl>
                                        <p:attrNameLst>
                                          <p:attrName>style.visibility</p:attrName>
                                        </p:attrNameLst>
                                      </p:cBhvr>
                                      <p:to>
                                        <p:strVal val="visible"/>
                                      </p:to>
                                    </p:set>
                                    <p:animEffect transition="in" filter="box(in)">
                                      <p:cBhvr>
                                        <p:cTn id="10" dur="500"/>
                                        <p:tgtEl>
                                          <p:spTgt spid="23565"/>
                                        </p:tgtEl>
                                      </p:cBhvr>
                                    </p:animEffect>
                                  </p:childTnLst>
                                </p:cTn>
                              </p:par>
                              <p:par>
                                <p:cTn id="11" presetID="4" presetClass="entr" presetSubtype="16" fill="hold" nodeType="withEffect">
                                  <p:stCondLst>
                                    <p:cond delay="0"/>
                                  </p:stCondLst>
                                  <p:childTnLst>
                                    <p:set>
                                      <p:cBhvr>
                                        <p:cTn id="12" dur="1" fill="hold">
                                          <p:stCondLst>
                                            <p:cond delay="0"/>
                                          </p:stCondLst>
                                        </p:cTn>
                                        <p:tgtEl>
                                          <p:spTgt spid="23561"/>
                                        </p:tgtEl>
                                        <p:attrNameLst>
                                          <p:attrName>style.visibility</p:attrName>
                                        </p:attrNameLst>
                                      </p:cBhvr>
                                      <p:to>
                                        <p:strVal val="visible"/>
                                      </p:to>
                                    </p:set>
                                    <p:animEffect transition="in" filter="box(in)">
                                      <p:cBhvr>
                                        <p:cTn id="13" dur="500"/>
                                        <p:tgtEl>
                                          <p:spTgt spid="23561"/>
                                        </p:tgtEl>
                                      </p:cBhvr>
                                    </p:animEffect>
                                  </p:childTnLst>
                                </p:cTn>
                              </p:par>
                              <p:par>
                                <p:cTn id="14" presetID="4" presetClass="entr" presetSubtype="16" fill="hold" nodeType="withEffect">
                                  <p:stCondLst>
                                    <p:cond delay="0"/>
                                  </p:stCondLst>
                                  <p:childTnLst>
                                    <p:set>
                                      <p:cBhvr>
                                        <p:cTn id="15" dur="1" fill="hold">
                                          <p:stCondLst>
                                            <p:cond delay="0"/>
                                          </p:stCondLst>
                                        </p:cTn>
                                        <p:tgtEl>
                                          <p:spTgt spid="23562"/>
                                        </p:tgtEl>
                                        <p:attrNameLst>
                                          <p:attrName>style.visibility</p:attrName>
                                        </p:attrNameLst>
                                      </p:cBhvr>
                                      <p:to>
                                        <p:strVal val="visible"/>
                                      </p:to>
                                    </p:set>
                                    <p:animEffect transition="in" filter="box(in)">
                                      <p:cBhvr>
                                        <p:cTn id="16" dur="500"/>
                                        <p:tgtEl>
                                          <p:spTgt spid="23562"/>
                                        </p:tgtEl>
                                      </p:cBhvr>
                                    </p:animEffect>
                                  </p:childTnLst>
                                </p:cTn>
                              </p:par>
                              <p:par>
                                <p:cTn id="17" presetID="4" presetClass="entr" presetSubtype="16" fill="hold" nodeType="withEffect">
                                  <p:stCondLst>
                                    <p:cond delay="0"/>
                                  </p:stCondLst>
                                  <p:childTnLst>
                                    <p:set>
                                      <p:cBhvr>
                                        <p:cTn id="18" dur="1" fill="hold">
                                          <p:stCondLst>
                                            <p:cond delay="0"/>
                                          </p:stCondLst>
                                        </p:cTn>
                                        <p:tgtEl>
                                          <p:spTgt spid="23555"/>
                                        </p:tgtEl>
                                        <p:attrNameLst>
                                          <p:attrName>style.visibility</p:attrName>
                                        </p:attrNameLst>
                                      </p:cBhvr>
                                      <p:to>
                                        <p:strVal val="visible"/>
                                      </p:to>
                                    </p:set>
                                    <p:animEffect transition="in" filter="box(in)">
                                      <p:cBhvr>
                                        <p:cTn id="19" dur="500"/>
                                        <p:tgtEl>
                                          <p:spTgt spid="2355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3564"/>
                                        </p:tgtEl>
                                        <p:attrNameLst>
                                          <p:attrName>style.visibility</p:attrName>
                                        </p:attrNameLst>
                                      </p:cBhvr>
                                      <p:to>
                                        <p:strVal val="visible"/>
                                      </p:to>
                                    </p:set>
                                    <p:animEffect transition="in" filter="box(in)">
                                      <p:cBhvr>
                                        <p:cTn id="22" dur="500"/>
                                        <p:tgtEl>
                                          <p:spTgt spid="23564"/>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box(in)">
                                      <p:cBhvr>
                                        <p:cTn id="25" dur="500"/>
                                        <p:tgtEl>
                                          <p:spTgt spid="2355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3559"/>
                                        </p:tgtEl>
                                        <p:attrNameLst>
                                          <p:attrName>style.visibility</p:attrName>
                                        </p:attrNameLst>
                                      </p:cBhvr>
                                      <p:to>
                                        <p:strVal val="visible"/>
                                      </p:to>
                                    </p:set>
                                    <p:animEffect transition="in" filter="box(in)">
                                      <p:cBhvr>
                                        <p:cTn id="28" dur="500"/>
                                        <p:tgtEl>
                                          <p:spTgt spid="23559"/>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560"/>
                                        </p:tgtEl>
                                        <p:attrNameLst>
                                          <p:attrName>style.visibility</p:attrName>
                                        </p:attrNameLst>
                                      </p:cBhvr>
                                      <p:to>
                                        <p:strVal val="visible"/>
                                      </p:to>
                                    </p:set>
                                    <p:anim calcmode="discrete" valueType="clr">
                                      <p:cBhvr override="childStyle">
                                        <p:cTn id="33" dur="80"/>
                                        <p:tgtEl>
                                          <p:spTgt spid="23560"/>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560"/>
                                        </p:tgtEl>
                                        <p:attrNameLst>
                                          <p:attrName>fillcolor</p:attrName>
                                        </p:attrNameLst>
                                      </p:cBhvr>
                                      <p:tavLst>
                                        <p:tav tm="0">
                                          <p:val>
                                            <p:clrVal>
                                              <a:schemeClr val="accent2"/>
                                            </p:clrVal>
                                          </p:val>
                                        </p:tav>
                                        <p:tav tm="50000">
                                          <p:val>
                                            <p:clrVal>
                                              <a:schemeClr val="hlink"/>
                                            </p:clrVal>
                                          </p:val>
                                        </p:tav>
                                      </p:tavLst>
                                    </p:anim>
                                    <p:set>
                                      <p:cBhvr>
                                        <p:cTn id="35" dur="80"/>
                                        <p:tgtEl>
                                          <p:spTgt spid="23560"/>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3603"/>
                                        </p:tgtEl>
                                        <p:attrNameLst>
                                          <p:attrName>style.visibility</p:attrName>
                                        </p:attrNameLst>
                                      </p:cBhvr>
                                      <p:to>
                                        <p:strVal val="visible"/>
                                      </p:to>
                                    </p:set>
                                    <p:animEffect transition="in" filter="blinds(horizontal)">
                                      <p:cBhvr>
                                        <p:cTn id="40" dur="500"/>
                                        <p:tgtEl>
                                          <p:spTgt spid="23603"/>
                                        </p:tgtEl>
                                      </p:cBhvr>
                                    </p:animEffec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23598"/>
                                        </p:tgtEl>
                                        <p:attrNameLst>
                                          <p:attrName>style.visibility</p:attrName>
                                        </p:attrNameLst>
                                      </p:cBhvr>
                                      <p:to>
                                        <p:strVal val="visible"/>
                                      </p:to>
                                    </p:set>
                                    <p:anim calcmode="discrete" valueType="clr">
                                      <p:cBhvr override="childStyle">
                                        <p:cTn id="45" dur="80"/>
                                        <p:tgtEl>
                                          <p:spTgt spid="23598"/>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3598"/>
                                        </p:tgtEl>
                                        <p:attrNameLst>
                                          <p:attrName>fillcolor</p:attrName>
                                        </p:attrNameLst>
                                      </p:cBhvr>
                                      <p:tavLst>
                                        <p:tav tm="0">
                                          <p:val>
                                            <p:clrVal>
                                              <a:schemeClr val="accent2"/>
                                            </p:clrVal>
                                          </p:val>
                                        </p:tav>
                                        <p:tav tm="50000">
                                          <p:val>
                                            <p:clrVal>
                                              <a:schemeClr val="hlink"/>
                                            </p:clrVal>
                                          </p:val>
                                        </p:tav>
                                      </p:tavLst>
                                    </p:anim>
                                    <p:set>
                                      <p:cBhvr>
                                        <p:cTn id="47" dur="80"/>
                                        <p:tgtEl>
                                          <p:spTgt spid="23598"/>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23599"/>
                                        </p:tgtEl>
                                        <p:attrNameLst>
                                          <p:attrName>style.visibility</p:attrName>
                                        </p:attrNameLst>
                                      </p:cBhvr>
                                      <p:to>
                                        <p:strVal val="visible"/>
                                      </p:to>
                                    </p:set>
                                    <p:anim calcmode="discrete" valueType="clr">
                                      <p:cBhvr override="childStyle">
                                        <p:cTn id="52" dur="80"/>
                                        <p:tgtEl>
                                          <p:spTgt spid="23599"/>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23599"/>
                                        </p:tgtEl>
                                        <p:attrNameLst>
                                          <p:attrName>fillcolor</p:attrName>
                                        </p:attrNameLst>
                                      </p:cBhvr>
                                      <p:tavLst>
                                        <p:tav tm="0">
                                          <p:val>
                                            <p:clrVal>
                                              <a:schemeClr val="accent2"/>
                                            </p:clrVal>
                                          </p:val>
                                        </p:tav>
                                        <p:tav tm="50000">
                                          <p:val>
                                            <p:clrVal>
                                              <a:schemeClr val="hlink"/>
                                            </p:clrVal>
                                          </p:val>
                                        </p:tav>
                                      </p:tavLst>
                                    </p:anim>
                                    <p:set>
                                      <p:cBhvr>
                                        <p:cTn id="54" dur="80"/>
                                        <p:tgtEl>
                                          <p:spTgt spid="23599"/>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23600"/>
                                        </p:tgtEl>
                                        <p:attrNameLst>
                                          <p:attrName>style.visibility</p:attrName>
                                        </p:attrNameLst>
                                      </p:cBhvr>
                                      <p:to>
                                        <p:strVal val="visible"/>
                                      </p:to>
                                    </p:set>
                                    <p:anim calcmode="discrete" valueType="clr">
                                      <p:cBhvr override="childStyle">
                                        <p:cTn id="59" dur="80"/>
                                        <p:tgtEl>
                                          <p:spTgt spid="23600"/>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23600"/>
                                        </p:tgtEl>
                                        <p:attrNameLst>
                                          <p:attrName>fillcolor</p:attrName>
                                        </p:attrNameLst>
                                      </p:cBhvr>
                                      <p:tavLst>
                                        <p:tav tm="0">
                                          <p:val>
                                            <p:clrVal>
                                              <a:schemeClr val="accent2"/>
                                            </p:clrVal>
                                          </p:val>
                                        </p:tav>
                                        <p:tav tm="50000">
                                          <p:val>
                                            <p:clrVal>
                                              <a:schemeClr val="hlink"/>
                                            </p:clrVal>
                                          </p:val>
                                        </p:tav>
                                      </p:tavLst>
                                    </p:anim>
                                    <p:set>
                                      <p:cBhvr>
                                        <p:cTn id="61" dur="80"/>
                                        <p:tgtEl>
                                          <p:spTgt spid="236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9" grpId="0" animBg="1"/>
      <p:bldP spid="23560" grpId="0" animBg="1"/>
      <p:bldP spid="23564" grpId="0" animBg="1"/>
      <p:bldP spid="23598" grpId="0"/>
      <p:bldP spid="23599" grpId="0"/>
      <p:bldP spid="236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41" name="TextBox 12"/>
          <p:cNvSpPr txBox="1">
            <a:spLocks noChangeArrowheads="1"/>
          </p:cNvSpPr>
          <p:nvPr/>
        </p:nvSpPr>
        <p:spPr bwMode="auto">
          <a:xfrm>
            <a:off x="304800" y="59531"/>
            <a:ext cx="883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b="1">
                <a:solidFill>
                  <a:srgbClr val="FF0000"/>
                </a:solidFill>
                <a:latin typeface="Times New Roman" panose="02020603050405020304" pitchFamily="18" charset="0"/>
                <a:cs typeface="Times New Roman" panose="02020603050405020304" pitchFamily="18" charset="0"/>
              </a:rPr>
              <a:t>Tại sao rêu ở trên cạn nhưng chỉ sống được ở nơi ẩm ướt?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04800" y="1629191"/>
            <a:ext cx="758272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b="1" dirty="0" err="1">
                <a:latin typeface="Times New Roman" panose="02020603050405020304" pitchFamily="18" charset="0"/>
                <a:cs typeface="Times New Roman" panose="02020603050405020304" pitchFamily="18" charset="0"/>
              </a:rPr>
              <a:t>Rêu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rễ</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giả</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chưa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mạch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khả</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năng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hút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nước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còn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hạn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chế</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chính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lẽ</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rêu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chỉ</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sống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ở </a:t>
            </a:r>
            <a:r>
              <a:rPr lang="en-US" altLang="en-US" sz="4000" b="1" dirty="0" err="1">
                <a:latin typeface="Times New Roman" panose="02020603050405020304" pitchFamily="18" charset="0"/>
                <a:cs typeface="Times New Roman" panose="02020603050405020304" pitchFamily="18" charset="0"/>
              </a:rPr>
              <a:t>nơi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ướt</a:t>
            </a:r>
            <a:r>
              <a:rPr lang="en-US" altLang="en-US" sz="4000" b="1" dirty="0">
                <a:latin typeface="Times New Roman" panose="02020603050405020304" pitchFamily="18" charset="0"/>
                <a:cs typeface="Times New Roman" panose="02020603050405020304" pitchFamily="18" charset="0"/>
              </a:rPr>
              <a:t>.</a:t>
            </a:r>
            <a:endParaRPr lang="vi-VN" altLang="en-US" sz="4000" b="1" dirty="0">
              <a:latin typeface="Times New Roman" panose="02020603050405020304" pitchFamily="18" charset="0"/>
              <a:cs typeface="Times New Roman" panose="02020603050405020304" pitchFamily="18" charset="0"/>
            </a:endParaRPr>
          </a:p>
        </p:txBody>
      </p:sp>
      <p:pic>
        <p:nvPicPr>
          <p:cNvPr id="18443" name="Picture 3" descr="P119018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86400" y="4419600"/>
            <a:ext cx="352362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5" name="Picture 9" descr="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6300" y="1832011"/>
            <a:ext cx="76200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10"/>
          <p:cNvSpPr txBox="1">
            <a:spLocks noChangeArrowheads="1"/>
          </p:cNvSpPr>
          <p:nvPr/>
        </p:nvSpPr>
        <p:spPr bwMode="auto">
          <a:xfrm>
            <a:off x="2971800" y="2243137"/>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cs typeface="Times New Roman" panose="02020603050405020304" pitchFamily="18" charset="0"/>
              </a:rPr>
              <a:t>Túi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endParaRPr lang="en-US" altLang="en-US" sz="2800" b="1" dirty="0">
              <a:latin typeface="Times New Roman" panose="02020603050405020304" pitchFamily="18" charset="0"/>
              <a:cs typeface="Times New Roman" panose="02020603050405020304" pitchFamily="18" charset="0"/>
            </a:endParaRPr>
          </a:p>
        </p:txBody>
      </p:sp>
      <p:sp>
        <p:nvSpPr>
          <p:cNvPr id="29707" name="Line 11"/>
          <p:cNvSpPr>
            <a:spLocks noChangeShapeType="1"/>
          </p:cNvSpPr>
          <p:nvPr/>
        </p:nvSpPr>
        <p:spPr bwMode="auto">
          <a:xfrm flipH="1" flipV="1">
            <a:off x="1981200" y="2180156"/>
            <a:ext cx="914400" cy="4572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8" name="Text Box 12"/>
          <p:cNvSpPr txBox="1">
            <a:spLocks noChangeArrowheads="1"/>
          </p:cNvSpPr>
          <p:nvPr/>
        </p:nvSpPr>
        <p:spPr bwMode="auto">
          <a:xfrm>
            <a:off x="2971800" y="2905125"/>
            <a:ext cx="88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cs typeface="Times New Roman" panose="02020603050405020304" pitchFamily="18" charset="0"/>
              </a:rPr>
              <a:t>Nắp</a:t>
            </a:r>
            <a:endParaRPr lang="en-US" altLang="en-US" sz="2800" b="1" dirty="0">
              <a:latin typeface="Times New Roman" panose="02020603050405020304" pitchFamily="18" charset="0"/>
              <a:cs typeface="Times New Roman" panose="02020603050405020304" pitchFamily="18" charset="0"/>
            </a:endParaRPr>
          </a:p>
        </p:txBody>
      </p:sp>
      <p:sp>
        <p:nvSpPr>
          <p:cNvPr id="29709" name="Line 13"/>
          <p:cNvSpPr>
            <a:spLocks noChangeShapeType="1"/>
          </p:cNvSpPr>
          <p:nvPr/>
        </p:nvSpPr>
        <p:spPr bwMode="auto">
          <a:xfrm flipH="1" flipV="1">
            <a:off x="2052970" y="2355000"/>
            <a:ext cx="533400" cy="6858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1" name="Rectangle 15"/>
          <p:cNvSpPr>
            <a:spLocks noChangeArrowheads="1"/>
          </p:cNvSpPr>
          <p:nvPr/>
        </p:nvSpPr>
        <p:spPr bwMode="auto">
          <a:xfrm>
            <a:off x="53163" y="1112635"/>
            <a:ext cx="95675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Cho </a:t>
            </a:r>
            <a:r>
              <a:rPr lang="en-US" altLang="en-US" sz="2800" b="1" dirty="0" err="1">
                <a:solidFill>
                  <a:srgbClr val="FF0000"/>
                </a:solidFill>
                <a:latin typeface="Times New Roman" panose="02020603050405020304" pitchFamily="18" charset="0"/>
                <a:cs typeface="Times New Roman" panose="02020603050405020304" pitchFamily="18" charset="0"/>
              </a:rPr>
              <a:t>biết</a:t>
            </a:r>
            <a:r>
              <a:rPr lang="en-US" altLang="en-US" sz="2800" b="1" dirty="0">
                <a:solidFill>
                  <a:srgbClr val="FF0000"/>
                </a:solidFill>
                <a:latin typeface="Times New Roman" panose="02020603050405020304" pitchFamily="18" charset="0"/>
                <a:cs typeface="Times New Roman" panose="02020603050405020304" pitchFamily="18" charset="0"/>
              </a:rPr>
              <a:t>: 1. </a:t>
            </a:r>
            <a:r>
              <a:rPr lang="en-US" altLang="en-US" sz="2800" b="1" dirty="0" err="1">
                <a:solidFill>
                  <a:srgbClr val="FF0000"/>
                </a:solidFill>
                <a:latin typeface="Times New Roman" panose="02020603050405020304" pitchFamily="18" charset="0"/>
                <a:cs typeface="Times New Roman" panose="02020603050405020304" pitchFamily="18" charset="0"/>
              </a:rPr>
              <a:t>Cơ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sinh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bộ</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                2. </a:t>
            </a:r>
            <a:r>
              <a:rPr lang="en-US" altLang="en-US" sz="2800" b="1" dirty="0" err="1">
                <a:solidFill>
                  <a:srgbClr val="FF0000"/>
                </a:solidFill>
                <a:latin typeface="Times New Roman" panose="02020603050405020304" pitchFamily="18" charset="0"/>
                <a:cs typeface="Times New Roman" panose="02020603050405020304" pitchFamily="18" charset="0"/>
              </a:rPr>
              <a:t>Rêu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sinh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bằng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gì</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9713" name="Rectangle 17"/>
          <p:cNvSpPr>
            <a:spLocks noChangeArrowheads="1"/>
          </p:cNvSpPr>
          <p:nvPr/>
        </p:nvSpPr>
        <p:spPr bwMode="auto">
          <a:xfrm>
            <a:off x="0" y="718147"/>
            <a:ext cx="6972300" cy="523220"/>
          </a:xfrm>
          <a:prstGeom prst="rect">
            <a:avLst/>
          </a:prstGeom>
          <a:solidFill>
            <a:srgbClr val="FFFF99"/>
          </a:solidFill>
          <a:ln w="9525">
            <a:solidFill>
              <a:srgbClr val="000099"/>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err="1">
                <a:solidFill>
                  <a:srgbClr val="CC3300"/>
                </a:solidFill>
                <a:latin typeface="Times New Roman" panose="02020603050405020304" pitchFamily="18" charset="0"/>
                <a:cs typeface="Times New Roman" panose="02020603050405020304" pitchFamily="18" charset="0"/>
              </a:rPr>
              <a:t>Các</a:t>
            </a:r>
            <a:r>
              <a:rPr lang="en-US" altLang="en-US" sz="2800" b="1" dirty="0">
                <a:solidFill>
                  <a:srgbClr val="CC3300"/>
                </a:solidFill>
                <a:latin typeface="Times New Roman" panose="02020603050405020304" pitchFamily="18" charset="0"/>
                <a:cs typeface="Times New Roman" panose="02020603050405020304" pitchFamily="18" charset="0"/>
              </a:rPr>
              <a:t> </a:t>
            </a:r>
            <a:r>
              <a:rPr lang="en-US" altLang="en-US" sz="2800" b="1" dirty="0" err="1">
                <a:solidFill>
                  <a:srgbClr val="CC3300"/>
                </a:solidFill>
                <a:latin typeface="Times New Roman" panose="02020603050405020304" pitchFamily="18" charset="0"/>
                <a:cs typeface="Times New Roman" panose="02020603050405020304" pitchFamily="18" charset="0"/>
              </a:rPr>
              <a:t>em</a:t>
            </a:r>
            <a:r>
              <a:rPr lang="en-US" altLang="en-US" sz="2800" b="1" dirty="0">
                <a:solidFill>
                  <a:srgbClr val="CC3300"/>
                </a:solidFill>
                <a:latin typeface="Times New Roman" panose="02020603050405020304" pitchFamily="18" charset="0"/>
                <a:cs typeface="Times New Roman" panose="02020603050405020304" pitchFamily="18" charset="0"/>
              </a:rPr>
              <a:t> </a:t>
            </a:r>
            <a:r>
              <a:rPr lang="en-US" altLang="en-US" sz="2800" b="1" dirty="0" err="1">
                <a:solidFill>
                  <a:srgbClr val="CC3300"/>
                </a:solidFill>
                <a:latin typeface="Times New Roman" panose="02020603050405020304" pitchFamily="18" charset="0"/>
                <a:cs typeface="Times New Roman" panose="02020603050405020304" pitchFamily="18" charset="0"/>
              </a:rPr>
              <a:t>quan</a:t>
            </a:r>
            <a:r>
              <a:rPr lang="en-US" altLang="en-US" sz="2800" b="1" dirty="0">
                <a:solidFill>
                  <a:srgbClr val="CC3300"/>
                </a:solidFill>
                <a:latin typeface="Times New Roman" panose="02020603050405020304" pitchFamily="18" charset="0"/>
                <a:cs typeface="Times New Roman" panose="02020603050405020304" pitchFamily="18" charset="0"/>
              </a:rPr>
              <a:t> </a:t>
            </a:r>
            <a:r>
              <a:rPr lang="en-US" altLang="en-US" sz="2800" b="1" dirty="0" err="1">
                <a:solidFill>
                  <a:srgbClr val="CC3300"/>
                </a:solidFill>
                <a:latin typeface="Times New Roman" panose="02020603050405020304" pitchFamily="18" charset="0"/>
                <a:cs typeface="Times New Roman" panose="02020603050405020304" pitchFamily="18" charset="0"/>
              </a:rPr>
              <a:t>sát</a:t>
            </a:r>
            <a:r>
              <a:rPr lang="en-US" altLang="en-US" sz="2800" b="1" dirty="0">
                <a:solidFill>
                  <a:srgbClr val="CC3300"/>
                </a:solidFill>
                <a:latin typeface="Times New Roman" panose="02020603050405020304" pitchFamily="18" charset="0"/>
                <a:cs typeface="Times New Roman" panose="02020603050405020304" pitchFamily="18" charset="0"/>
              </a:rPr>
              <a:t> </a:t>
            </a:r>
            <a:r>
              <a:rPr lang="en-US" altLang="en-US" sz="2800" b="1" dirty="0" err="1">
                <a:solidFill>
                  <a:srgbClr val="CC3300"/>
                </a:solidFill>
                <a:latin typeface="Times New Roman" panose="02020603050405020304" pitchFamily="18" charset="0"/>
                <a:cs typeface="Times New Roman" panose="02020603050405020304" pitchFamily="18" charset="0"/>
              </a:rPr>
              <a:t>hình</a:t>
            </a:r>
            <a:r>
              <a:rPr lang="en-US" altLang="en-US" sz="2800" b="1" dirty="0">
                <a:solidFill>
                  <a:srgbClr val="CC3300"/>
                </a:solidFill>
                <a:latin typeface="Times New Roman" panose="02020603050405020304" pitchFamily="18" charset="0"/>
                <a:cs typeface="Times New Roman" panose="02020603050405020304" pitchFamily="18" charset="0"/>
              </a:rPr>
              <a:t> 38.2</a:t>
            </a:r>
            <a:r>
              <a:rPr lang="en-US" altLang="en-US" sz="2800" b="1" dirty="0">
                <a:solidFill>
                  <a:srgbClr val="CC3300"/>
                </a:solidFill>
              </a:rPr>
              <a:t>.</a:t>
            </a:r>
            <a:endParaRPr lang="en-US" altLang="en-US" sz="2800" b="1" dirty="0">
              <a:solidFill>
                <a:srgbClr val="CC3300"/>
              </a:solidFill>
            </a:endParaRPr>
          </a:p>
        </p:txBody>
      </p:sp>
      <p:sp>
        <p:nvSpPr>
          <p:cNvPr id="29715" name="Rectangle 19"/>
          <p:cNvSpPr>
            <a:spLocks noChangeArrowheads="1"/>
          </p:cNvSpPr>
          <p:nvPr/>
        </p:nvSpPr>
        <p:spPr bwMode="auto">
          <a:xfrm>
            <a:off x="2057400" y="5334000"/>
            <a:ext cx="5091458" cy="584775"/>
          </a:xfrm>
          <a:prstGeom prst="rect">
            <a:avLst/>
          </a:prstGeom>
          <a:noFill/>
          <a:ln w="9525">
            <a:noFill/>
            <a:miter lim="800000"/>
          </a:ln>
        </p:spPr>
        <p:txBody>
          <a:bodyPr wrap="none">
            <a:spAutoFit/>
          </a:bodyPr>
          <a:lstStyle/>
          <a:p>
            <a:pPr>
              <a:buFont typeface="Wingdings" panose="05000000000000000000" pitchFamily="2" charset="2"/>
              <a:buNone/>
              <a:defRPr/>
            </a:pP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mn-lt"/>
                <a:cs typeface="Arial" panose="020B0604020202020204" pitchFamily="34"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9716" name="Rectangle 20"/>
          <p:cNvSpPr>
            <a:spLocks noChangeArrowheads="1"/>
          </p:cNvSpPr>
          <p:nvPr/>
        </p:nvSpPr>
        <p:spPr bwMode="auto">
          <a:xfrm>
            <a:off x="457200" y="57912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2800" b="1">
                <a:solidFill>
                  <a:srgbClr val="CC3300"/>
                </a:solidFill>
                <a:latin typeface="Times New Roman" panose="02020603050405020304" pitchFamily="18" charset="0"/>
                <a:cs typeface="Times New Roman" panose="02020603050405020304" pitchFamily="18" charset="0"/>
              </a:rPr>
              <a:t>Kết luận:</a:t>
            </a:r>
            <a:r>
              <a:rPr lang="en-US" altLang="en-US" sz="2800" b="1">
                <a:latin typeface="Times New Roman" panose="02020603050405020304" pitchFamily="18" charset="0"/>
                <a:cs typeface="Times New Roman" panose="02020603050405020304" pitchFamily="18" charset="0"/>
              </a:rPr>
              <a:t> - Cơ quan sinh sản của rêu là bào tử. </a:t>
            </a:r>
            <a:endParaRPr lang="en-US" altLang="en-US" sz="2800" b="1">
              <a:latin typeface="Times New Roman" panose="02020603050405020304" pitchFamily="18" charset="0"/>
              <a:cs typeface="Times New Roman" panose="02020603050405020304" pitchFamily="18" charset="0"/>
            </a:endParaRPr>
          </a:p>
          <a:p>
            <a:pPr eaLnBrk="1" hangingPunct="1"/>
            <a:r>
              <a:rPr lang="en-US" altLang="en-US" sz="2800" b="1">
                <a:latin typeface="Times New Roman" panose="02020603050405020304" pitchFamily="18" charset="0"/>
                <a:cs typeface="Times New Roman" panose="02020603050405020304" pitchFamily="18" charset="0"/>
              </a:rPr>
              <a:t>                  - Rêu sinh sản bằng bào tử.</a:t>
            </a:r>
            <a:endParaRPr lang="en-US" altLang="en-US" sz="2800" b="1">
              <a:latin typeface="Times New Roman" panose="02020603050405020304" pitchFamily="18" charset="0"/>
              <a:cs typeface="Times New Roman" panose="02020603050405020304" pitchFamily="18" charset="0"/>
            </a:endParaRPr>
          </a:p>
        </p:txBody>
      </p:sp>
      <p:sp>
        <p:nvSpPr>
          <p:cNvPr id="18" name="Rectangle 17"/>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6"/>
          <p:cNvSpPr txBox="1">
            <a:spLocks noChangeArrowheads="1"/>
          </p:cNvSpPr>
          <p:nvPr/>
        </p:nvSpPr>
        <p:spPr bwMode="auto">
          <a:xfrm>
            <a:off x="-76200" y="28353"/>
            <a:ext cx="9753600" cy="76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u="sng" dirty="0">
                <a:solidFill>
                  <a:srgbClr val="FF0000"/>
                </a:solidFill>
                <a:latin typeface="Times New Roman" panose="02020603050405020304" pitchFamily="18" charset="0"/>
                <a:cs typeface="Times New Roman" panose="02020603050405020304" pitchFamily="18" charset="0"/>
              </a:rPr>
              <a:t>3. </a:t>
            </a:r>
            <a:r>
              <a:rPr lang="en-US" altLang="en-US" sz="4400" b="1" u="sng" dirty="0" err="1">
                <a:solidFill>
                  <a:srgbClr val="FF0000"/>
                </a:solidFill>
                <a:latin typeface="Times New Roman" panose="02020603050405020304" pitchFamily="18" charset="0"/>
                <a:cs typeface="Times New Roman" panose="02020603050405020304" pitchFamily="18" charset="0"/>
              </a:rPr>
              <a:t>Túi</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bào</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tử</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và</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sự</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phát</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triển</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của</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rêu</a:t>
            </a:r>
            <a:r>
              <a:rPr lang="en-US" altLang="en-US" sz="4400" b="1" u="sng" dirty="0">
                <a:solidFill>
                  <a:srgbClr val="FF0000"/>
                </a:solidFill>
                <a:latin typeface="Times New Roman" panose="02020603050405020304" pitchFamily="18" charset="0"/>
                <a:cs typeface="Times New Roman" panose="02020603050405020304" pitchFamily="18" charset="0"/>
              </a:rPr>
              <a:t>:</a:t>
            </a:r>
            <a:endParaRPr lang="en-US" altLang="en-US" sz="44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9713"/>
                                        </p:tgtEl>
                                        <p:attrNameLst>
                                          <p:attrName>style.visibility</p:attrName>
                                        </p:attrNameLst>
                                      </p:cBhvr>
                                      <p:to>
                                        <p:strVal val="visible"/>
                                      </p:to>
                                    </p:set>
                                    <p:anim calcmode="discrete" valueType="clr">
                                      <p:cBhvr override="childStyle">
                                        <p:cTn id="7" dur="80"/>
                                        <p:tgtEl>
                                          <p:spTgt spid="297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13"/>
                                        </p:tgtEl>
                                        <p:attrNameLst>
                                          <p:attrName>fillcolor</p:attrName>
                                        </p:attrNameLst>
                                      </p:cBhvr>
                                      <p:tavLst>
                                        <p:tav tm="0">
                                          <p:val>
                                            <p:clrVal>
                                              <a:schemeClr val="accent2"/>
                                            </p:clrVal>
                                          </p:val>
                                        </p:tav>
                                        <p:tav tm="50000">
                                          <p:val>
                                            <p:clrVal>
                                              <a:schemeClr val="hlink"/>
                                            </p:clrVal>
                                          </p:val>
                                        </p:tav>
                                      </p:tavLst>
                                    </p:anim>
                                    <p:set>
                                      <p:cBhvr>
                                        <p:cTn id="9" dur="80"/>
                                        <p:tgtEl>
                                          <p:spTgt spid="29713"/>
                                        </p:tgtEl>
                                        <p:attrNameLst>
                                          <p:attrName>fill.type</p:attrName>
                                        </p:attrNameLst>
                                      </p:cBhvr>
                                      <p:to>
                                        <p:strVal val="solid"/>
                                      </p:to>
                                    </p:set>
                                  </p:childTnLst>
                                </p:cTn>
                              </p:par>
                              <p:par>
                                <p:cTn id="10" presetID="3" presetClass="entr" presetSubtype="10" fill="hold" nodeType="withEffect">
                                  <p:stCondLst>
                                    <p:cond delay="0"/>
                                  </p:stCondLst>
                                  <p:childTnLst>
                                    <p:set>
                                      <p:cBhvr>
                                        <p:cTn id="11" dur="1" fill="hold">
                                          <p:stCondLst>
                                            <p:cond delay="0"/>
                                          </p:stCondLst>
                                        </p:cTn>
                                        <p:tgtEl>
                                          <p:spTgt spid="29705"/>
                                        </p:tgtEl>
                                        <p:attrNameLst>
                                          <p:attrName>style.visibility</p:attrName>
                                        </p:attrNameLst>
                                      </p:cBhvr>
                                      <p:to>
                                        <p:strVal val="visible"/>
                                      </p:to>
                                    </p:set>
                                    <p:animEffect transition="in" filter="blinds(horizontal)">
                                      <p:cBhvr>
                                        <p:cTn id="12" dur="500"/>
                                        <p:tgtEl>
                                          <p:spTgt spid="2970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707"/>
                                        </p:tgtEl>
                                        <p:attrNameLst>
                                          <p:attrName>style.visibility</p:attrName>
                                        </p:attrNameLst>
                                      </p:cBhvr>
                                      <p:to>
                                        <p:strVal val="visible"/>
                                      </p:to>
                                    </p:set>
                                    <p:animEffect transition="in" filter="blinds(horizontal)">
                                      <p:cBhvr>
                                        <p:cTn id="17" dur="500"/>
                                        <p:tgtEl>
                                          <p:spTgt spid="2970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9706"/>
                                        </p:tgtEl>
                                        <p:attrNameLst>
                                          <p:attrName>style.visibility</p:attrName>
                                        </p:attrNameLst>
                                      </p:cBhvr>
                                      <p:to>
                                        <p:strVal val="visible"/>
                                      </p:to>
                                    </p:set>
                                    <p:animEffect transition="in" filter="blinds(horizontal)">
                                      <p:cBhvr>
                                        <p:cTn id="20" dur="500"/>
                                        <p:tgtEl>
                                          <p:spTgt spid="29706"/>
                                        </p:tgtEl>
                                      </p:cBhvr>
                                    </p:animEffect>
                                  </p:childTnLst>
                                </p:cTn>
                              </p:par>
                              <p:par>
                                <p:cTn id="21" presetID="3" presetClass="entr" presetSubtype="10" fill="hold" nodeType="withEffect">
                                  <p:stCondLst>
                                    <p:cond delay="0"/>
                                  </p:stCondLst>
                                  <p:childTnLst>
                                    <p:set>
                                      <p:cBhvr>
                                        <p:cTn id="22" dur="1" fill="hold">
                                          <p:stCondLst>
                                            <p:cond delay="0"/>
                                          </p:stCondLst>
                                        </p:cTn>
                                        <p:tgtEl>
                                          <p:spTgt spid="29709"/>
                                        </p:tgtEl>
                                        <p:attrNameLst>
                                          <p:attrName>style.visibility</p:attrName>
                                        </p:attrNameLst>
                                      </p:cBhvr>
                                      <p:to>
                                        <p:strVal val="visible"/>
                                      </p:to>
                                    </p:set>
                                    <p:animEffect transition="in" filter="blinds(horizontal)">
                                      <p:cBhvr>
                                        <p:cTn id="23" dur="500"/>
                                        <p:tgtEl>
                                          <p:spTgt spid="2970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9708"/>
                                        </p:tgtEl>
                                        <p:attrNameLst>
                                          <p:attrName>style.visibility</p:attrName>
                                        </p:attrNameLst>
                                      </p:cBhvr>
                                      <p:to>
                                        <p:strVal val="visible"/>
                                      </p:to>
                                    </p:set>
                                    <p:animEffect transition="in" filter="blinds(horizontal)">
                                      <p:cBhvr>
                                        <p:cTn id="26" dur="500"/>
                                        <p:tgtEl>
                                          <p:spTgt spid="29708"/>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29711"/>
                                        </p:tgtEl>
                                        <p:attrNameLst>
                                          <p:attrName>style.visibility</p:attrName>
                                        </p:attrNameLst>
                                      </p:cBhvr>
                                      <p:to>
                                        <p:strVal val="visible"/>
                                      </p:to>
                                    </p:set>
                                    <p:anim calcmode="discrete" valueType="clr">
                                      <p:cBhvr override="childStyle">
                                        <p:cTn id="31" dur="80"/>
                                        <p:tgtEl>
                                          <p:spTgt spid="2971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9711"/>
                                        </p:tgtEl>
                                        <p:attrNameLst>
                                          <p:attrName>fillcolor</p:attrName>
                                        </p:attrNameLst>
                                      </p:cBhvr>
                                      <p:tavLst>
                                        <p:tav tm="0">
                                          <p:val>
                                            <p:clrVal>
                                              <a:schemeClr val="accent2"/>
                                            </p:clrVal>
                                          </p:val>
                                        </p:tav>
                                        <p:tav tm="50000">
                                          <p:val>
                                            <p:clrVal>
                                              <a:schemeClr val="hlink"/>
                                            </p:clrVal>
                                          </p:val>
                                        </p:tav>
                                      </p:tavLst>
                                    </p:anim>
                                    <p:set>
                                      <p:cBhvr>
                                        <p:cTn id="33" dur="80"/>
                                        <p:tgtEl>
                                          <p:spTgt spid="29711"/>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29715"/>
                                        </p:tgtEl>
                                        <p:attrNameLst>
                                          <p:attrName>style.visibility</p:attrName>
                                        </p:attrNameLst>
                                      </p:cBhvr>
                                      <p:to>
                                        <p:strVal val="visible"/>
                                      </p:to>
                                    </p:set>
                                    <p:anim calcmode="discrete" valueType="clr">
                                      <p:cBhvr override="childStyle">
                                        <p:cTn id="38" dur="80"/>
                                        <p:tgtEl>
                                          <p:spTgt spid="29715"/>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9715"/>
                                        </p:tgtEl>
                                        <p:attrNameLst>
                                          <p:attrName>fillcolor</p:attrName>
                                        </p:attrNameLst>
                                      </p:cBhvr>
                                      <p:tavLst>
                                        <p:tav tm="0">
                                          <p:val>
                                            <p:clrVal>
                                              <a:schemeClr val="accent2"/>
                                            </p:clrVal>
                                          </p:val>
                                        </p:tav>
                                        <p:tav tm="50000">
                                          <p:val>
                                            <p:clrVal>
                                              <a:schemeClr val="hlink"/>
                                            </p:clrVal>
                                          </p:val>
                                        </p:tav>
                                      </p:tavLst>
                                    </p:anim>
                                    <p:set>
                                      <p:cBhvr>
                                        <p:cTn id="40" dur="80"/>
                                        <p:tgtEl>
                                          <p:spTgt spid="29715"/>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iterate type="lt">
                                    <p:tmPct val="0"/>
                                  </p:iterate>
                                  <p:childTnLst>
                                    <p:animEffect transition="out" filter="blinds(horizontal)">
                                      <p:cBhvr>
                                        <p:cTn id="44" dur="500"/>
                                        <p:tgtEl>
                                          <p:spTgt spid="29715"/>
                                        </p:tgtEl>
                                      </p:cBhvr>
                                    </p:animEffect>
                                    <p:set>
                                      <p:cBhvr>
                                        <p:cTn id="45" dur="1" fill="hold">
                                          <p:stCondLst>
                                            <p:cond delay="499"/>
                                          </p:stCondLst>
                                        </p:cTn>
                                        <p:tgtEl>
                                          <p:spTgt spid="29715"/>
                                        </p:tgtEl>
                                        <p:attrNameLst>
                                          <p:attrName>style.visibility</p:attrName>
                                        </p:attrNameLst>
                                      </p:cBhvr>
                                      <p:to>
                                        <p:strVal val="hidden"/>
                                      </p:to>
                                    </p:set>
                                  </p:childTnLst>
                                </p:cTn>
                              </p:par>
                              <p:par>
                                <p:cTn id="46" presetID="27" presetClass="entr" presetSubtype="0" fill="hold" grpId="0" nodeType="withEffect">
                                  <p:stCondLst>
                                    <p:cond delay="0"/>
                                  </p:stCondLst>
                                  <p:iterate type="lt">
                                    <p:tmPct val="50000"/>
                                  </p:iterate>
                                  <p:childTnLst>
                                    <p:set>
                                      <p:cBhvr>
                                        <p:cTn id="47" dur="1" fill="hold">
                                          <p:stCondLst>
                                            <p:cond delay="0"/>
                                          </p:stCondLst>
                                        </p:cTn>
                                        <p:tgtEl>
                                          <p:spTgt spid="29716"/>
                                        </p:tgtEl>
                                        <p:attrNameLst>
                                          <p:attrName>style.visibility</p:attrName>
                                        </p:attrNameLst>
                                      </p:cBhvr>
                                      <p:to>
                                        <p:strVal val="visible"/>
                                      </p:to>
                                    </p:set>
                                    <p:anim calcmode="discrete" valueType="clr">
                                      <p:cBhvr override="childStyle">
                                        <p:cTn id="48" dur="80"/>
                                        <p:tgtEl>
                                          <p:spTgt spid="29716"/>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9716"/>
                                        </p:tgtEl>
                                        <p:attrNameLst>
                                          <p:attrName>fillcolor</p:attrName>
                                        </p:attrNameLst>
                                      </p:cBhvr>
                                      <p:tavLst>
                                        <p:tav tm="0">
                                          <p:val>
                                            <p:clrVal>
                                              <a:schemeClr val="accent2"/>
                                            </p:clrVal>
                                          </p:val>
                                        </p:tav>
                                        <p:tav tm="50000">
                                          <p:val>
                                            <p:clrVal>
                                              <a:schemeClr val="hlink"/>
                                            </p:clrVal>
                                          </p:val>
                                        </p:tav>
                                      </p:tavLst>
                                    </p:anim>
                                    <p:set>
                                      <p:cBhvr>
                                        <p:cTn id="50" dur="80"/>
                                        <p:tgtEl>
                                          <p:spTgt spid="297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P spid="29708" grpId="0"/>
      <p:bldP spid="29711" grpId="0"/>
      <p:bldP spid="29713" grpId="0" animBg="1"/>
      <p:bldP spid="29715" grpId="0"/>
      <p:bldP spid="29715" grpId="1"/>
      <p:bldP spid="297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
          <p:cNvSpPr>
            <a:spLocks noChangeArrowheads="1"/>
          </p:cNvSpPr>
          <p:nvPr/>
        </p:nvSpPr>
        <p:spPr bwMode="auto">
          <a:xfrm>
            <a:off x="76200" y="1219200"/>
            <a:ext cx="8991599"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dirty="0">
                <a:solidFill>
                  <a:srgbClr val="000099"/>
                </a:solidFill>
              </a:rPr>
              <a:t>- </a:t>
            </a:r>
            <a:r>
              <a:rPr lang="en-US" altLang="en-US" sz="5400" dirty="0" err="1">
                <a:solidFill>
                  <a:srgbClr val="000099"/>
                </a:solidFill>
                <a:latin typeface="Times New Roman" panose="02020603050405020304" pitchFamily="18" charset="0"/>
                <a:cs typeface="Times New Roman" panose="02020603050405020304" pitchFamily="18" charset="0"/>
              </a:rPr>
              <a:t>Cơ</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quan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sinh</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sản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của</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rêu</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là túi</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bào</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tử</a:t>
            </a:r>
            <a:r>
              <a:rPr lang="en-US" altLang="en-US" sz="5400" dirty="0">
                <a:solidFill>
                  <a:srgbClr val="000099"/>
                </a:solidFill>
                <a:latin typeface="Times New Roman" panose="02020603050405020304" pitchFamily="18" charset="0"/>
                <a:cs typeface="Times New Roman" panose="02020603050405020304" pitchFamily="18" charset="0"/>
              </a:rPr>
              <a:t>.</a:t>
            </a:r>
            <a:endParaRPr lang="en-US" altLang="en-US" sz="5400" dirty="0">
              <a:solidFill>
                <a:srgbClr val="000099"/>
              </a:solidFill>
              <a:latin typeface="Times New Roman" panose="02020603050405020304" pitchFamily="18" charset="0"/>
              <a:cs typeface="Times New Roman" panose="02020603050405020304" pitchFamily="18" charset="0"/>
            </a:endParaRPr>
          </a:p>
          <a:p>
            <a:pPr eaLnBrk="1" hangingPunct="1"/>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Rêu</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sinh</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sản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bằng</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bào</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tử</a:t>
            </a:r>
            <a:r>
              <a:rPr lang="en-US" altLang="en-US" sz="5400" dirty="0">
                <a:solidFill>
                  <a:srgbClr val="000099"/>
                </a:solidFill>
                <a:latin typeface="Times New Roman" panose="02020603050405020304" pitchFamily="18" charset="0"/>
                <a:cs typeface="Times New Roman" panose="02020603050405020304" pitchFamily="18" charset="0"/>
              </a:rPr>
              <a:t>.</a:t>
            </a:r>
            <a:endParaRPr lang="en-US" altLang="en-US" sz="5400" dirty="0">
              <a:solidFill>
                <a:srgbClr val="000099"/>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13" name="Picture 8" descr="WhitecornerFlow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53338" y="5486400"/>
            <a:ext cx="14906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5" descr="Book-09-june"/>
          <p:cNvPicPr>
            <a:picLocks noChangeAspect="1" noChangeArrowheads="1" noCrop="1"/>
          </p:cNvPicPr>
          <p:nvPr/>
        </p:nvPicPr>
        <p:blipFill>
          <a:blip r:embed="rId2"/>
          <a:srcRect/>
          <a:stretch>
            <a:fillRect/>
          </a:stretch>
        </p:blipFill>
        <p:spPr bwMode="auto">
          <a:xfrm>
            <a:off x="6067886" y="5014159"/>
            <a:ext cx="2277774" cy="1298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76200" y="28353"/>
            <a:ext cx="9753600" cy="76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u="sng" dirty="0">
                <a:solidFill>
                  <a:srgbClr val="FF0000"/>
                </a:solidFill>
                <a:latin typeface="Times New Roman" panose="02020603050405020304" pitchFamily="18" charset="0"/>
                <a:cs typeface="Times New Roman" panose="02020603050405020304" pitchFamily="18" charset="0"/>
              </a:rPr>
              <a:t>3. </a:t>
            </a:r>
            <a:r>
              <a:rPr lang="en-US" altLang="en-US" sz="4400" b="1" u="sng" dirty="0" err="1">
                <a:solidFill>
                  <a:srgbClr val="FF0000"/>
                </a:solidFill>
                <a:latin typeface="Times New Roman" panose="02020603050405020304" pitchFamily="18" charset="0"/>
                <a:cs typeface="Times New Roman" panose="02020603050405020304" pitchFamily="18" charset="0"/>
              </a:rPr>
              <a:t>Túi</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bào</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tử</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và</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sự</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phát</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triển</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của</a:t>
            </a:r>
            <a:r>
              <a:rPr lang="en-US" altLang="en-US" sz="4400" b="1" u="sng" dirty="0">
                <a:solidFill>
                  <a:srgbClr val="FF0000"/>
                </a:solidFill>
                <a:latin typeface="Times New Roman" panose="02020603050405020304" pitchFamily="18" charset="0"/>
                <a:cs typeface="Times New Roman" panose="02020603050405020304" pitchFamily="18" charset="0"/>
              </a:rPr>
              <a:t> </a:t>
            </a:r>
            <a:r>
              <a:rPr lang="en-US" altLang="en-US" sz="4400" b="1" u="sng" dirty="0" err="1">
                <a:solidFill>
                  <a:srgbClr val="FF0000"/>
                </a:solidFill>
                <a:latin typeface="Times New Roman" panose="02020603050405020304" pitchFamily="18" charset="0"/>
                <a:cs typeface="Times New Roman" panose="02020603050405020304" pitchFamily="18" charset="0"/>
              </a:rPr>
              <a:t>rêu</a:t>
            </a:r>
            <a:r>
              <a:rPr lang="en-US" altLang="en-US" sz="4400" b="1" u="sng" dirty="0">
                <a:solidFill>
                  <a:srgbClr val="FF0000"/>
                </a:solidFill>
                <a:latin typeface="Times New Roman" panose="02020603050405020304" pitchFamily="18" charset="0"/>
                <a:cs typeface="Times New Roman" panose="02020603050405020304" pitchFamily="18" charset="0"/>
              </a:rPr>
              <a:t>:</a:t>
            </a:r>
            <a:endParaRPr lang="en-US" altLang="en-US" sz="44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1" name="Picture 9" descr="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2209800"/>
            <a:ext cx="762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p:cNvSpPr txBox="1">
            <a:spLocks noChangeArrowheads="1"/>
          </p:cNvSpPr>
          <p:nvPr/>
        </p:nvSpPr>
        <p:spPr bwMode="auto">
          <a:xfrm>
            <a:off x="533400" y="-110638"/>
            <a:ext cx="7315200" cy="174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rgbClr val="FF0000"/>
                </a:solidFill>
                <a:latin typeface="Times New Roman" panose="02020603050405020304" pitchFamily="18" charset="0"/>
                <a:cs typeface="Times New Roman" panose="02020603050405020304" pitchFamily="18" charset="0"/>
              </a:rPr>
              <a:t>3. Túi bào tử và sự phát triển của rêu:</a:t>
            </a:r>
            <a:endParaRPr lang="en-US" altLang="en-US" sz="5400" b="1">
              <a:solidFill>
                <a:srgbClr val="FF0000"/>
              </a:solidFill>
              <a:latin typeface="Times New Roman" panose="02020603050405020304" pitchFamily="18" charset="0"/>
              <a:cs typeface="Times New Roman" panose="02020603050405020304" pitchFamily="18" charset="0"/>
            </a:endParaRPr>
          </a:p>
        </p:txBody>
      </p:sp>
      <p:sp>
        <p:nvSpPr>
          <p:cNvPr id="22534" name="TextBox 7"/>
          <p:cNvSpPr txBox="1">
            <a:spLocks noChangeArrowheads="1"/>
          </p:cNvSpPr>
          <p:nvPr/>
        </p:nvSpPr>
        <p:spPr bwMode="auto">
          <a:xfrm>
            <a:off x="2335695" y="2209800"/>
            <a:ext cx="69573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rgbClr val="00B050"/>
                </a:solidFill>
              </a:rPr>
              <a:t>Trình bày sự phát triển của rêu?</a:t>
            </a:r>
            <a:endParaRPr lang="vi-VN" altLang="en-US" sz="5400" b="1">
              <a:solidFill>
                <a:srgbClr val="00B05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 action="ppaction://media"/>
          </p:cNvPr>
          <p:cNvPicPr>
            <a:picLocks noRot="1" noChangeAspect="1" noChangeArrowheads="1"/>
          </p:cNvPicPr>
          <p:nvPr>
            <a:wavAudioFile r:embed="rId1" name="CHIMES.WAV"/>
          </p:nvPr>
        </p:nvPicPr>
        <p:blipFill>
          <a:blip r:embed="rId2">
            <a:extLst>
              <a:ext uri="{28A0092B-C50C-407E-A947-70E740481C1C}">
                <a14:useLocalDpi xmlns:a14="http://schemas.microsoft.com/office/drawing/2010/main" val="0"/>
              </a:ext>
            </a:extLst>
          </a:blip>
          <a:srcRect/>
          <a:stretch>
            <a:fillRect/>
          </a:stretch>
        </p:blipFill>
        <p:spPr bwMode="auto">
          <a:xfrm>
            <a:off x="1600200" y="396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4"/>
          <p:cNvSpPr>
            <a:spLocks noChangeShapeType="1"/>
          </p:cNvSpPr>
          <p:nvPr/>
        </p:nvSpPr>
        <p:spPr bwMode="auto">
          <a:xfrm flipV="1">
            <a:off x="6781800" y="4343400"/>
            <a:ext cx="381000" cy="4572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49" name="Line 5"/>
          <p:cNvSpPr>
            <a:spLocks noChangeShapeType="1"/>
          </p:cNvSpPr>
          <p:nvPr/>
        </p:nvSpPr>
        <p:spPr bwMode="auto">
          <a:xfrm flipV="1">
            <a:off x="4267200" y="5105400"/>
            <a:ext cx="990600" cy="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6"/>
          <p:cNvGrpSpPr/>
          <p:nvPr/>
        </p:nvGrpSpPr>
        <p:grpSpPr bwMode="auto">
          <a:xfrm>
            <a:off x="7086600" y="2373313"/>
            <a:ext cx="1600200" cy="1908175"/>
            <a:chOff x="4464" y="772"/>
            <a:chExt cx="685" cy="1202"/>
          </a:xfrm>
        </p:grpSpPr>
        <p:pic>
          <p:nvPicPr>
            <p:cNvPr id="23594" name="Picture 7" descr="si6H38-2b"/>
            <p:cNvPicPr>
              <a:picLocks noChangeAspect="1" noChangeArrowheads="1"/>
            </p:cNvPicPr>
            <p:nvPr/>
          </p:nvPicPr>
          <p:blipFill>
            <a:blip r:embed="rId3">
              <a:extLst>
                <a:ext uri="{28A0092B-C50C-407E-A947-70E740481C1C}">
                  <a14:useLocalDpi xmlns:a14="http://schemas.microsoft.com/office/drawing/2010/main" val="0"/>
                </a:ext>
              </a:extLst>
            </a:blip>
            <a:srcRect l="71805" t="65576" r="23648" b="11333"/>
            <a:stretch>
              <a:fillRect/>
            </a:stretch>
          </p:blipFill>
          <p:spPr bwMode="auto">
            <a:xfrm>
              <a:off x="4464" y="772"/>
              <a:ext cx="323"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8" descr="si6H38-2b"/>
            <p:cNvPicPr>
              <a:picLocks noChangeAspect="1" noChangeArrowheads="1"/>
            </p:cNvPicPr>
            <p:nvPr/>
          </p:nvPicPr>
          <p:blipFill>
            <a:blip r:embed="rId3">
              <a:extLst>
                <a:ext uri="{28A0092B-C50C-407E-A947-70E740481C1C}">
                  <a14:useLocalDpi xmlns:a14="http://schemas.microsoft.com/office/drawing/2010/main" val="0"/>
                </a:ext>
              </a:extLst>
            </a:blip>
            <a:srcRect l="72115" t="65576" r="23648" b="11333"/>
            <a:stretch>
              <a:fillRect/>
            </a:stretch>
          </p:blipFill>
          <p:spPr bwMode="auto">
            <a:xfrm>
              <a:off x="4752" y="782"/>
              <a:ext cx="397"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6" name="Text Box 9"/>
            <p:cNvSpPr txBox="1">
              <a:spLocks noChangeArrowheads="1"/>
            </p:cNvSpPr>
            <p:nvPr/>
          </p:nvSpPr>
          <p:spPr bwMode="auto">
            <a:xfrm>
              <a:off x="4464" y="1680"/>
              <a:ext cx="672" cy="294"/>
            </a:xfrm>
            <a:prstGeom prst="rect">
              <a:avLst/>
            </a:prstGeom>
            <a:solidFill>
              <a:srgbClr val="00CCFF"/>
            </a:solidFill>
            <a:ln w="9525"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Rêu con</a:t>
              </a:r>
              <a:endParaRPr lang="en-US" altLang="en-US" sz="2400"/>
            </a:p>
          </p:txBody>
        </p:sp>
      </p:grpSp>
      <p:grpSp>
        <p:nvGrpSpPr>
          <p:cNvPr id="3" name="Group 10"/>
          <p:cNvGrpSpPr/>
          <p:nvPr/>
        </p:nvGrpSpPr>
        <p:grpSpPr bwMode="auto">
          <a:xfrm>
            <a:off x="3276600" y="5181600"/>
            <a:ext cx="914400" cy="1325563"/>
            <a:chOff x="1680" y="1152"/>
            <a:chExt cx="576" cy="835"/>
          </a:xfrm>
        </p:grpSpPr>
        <p:pic>
          <p:nvPicPr>
            <p:cNvPr id="23590" name="Picture 11" descr="Reu va su phat trien cua reu"/>
            <p:cNvPicPr>
              <a:picLocks noChangeAspect="1" noChangeArrowheads="1"/>
            </p:cNvPicPr>
            <p:nvPr/>
          </p:nvPicPr>
          <p:blipFill>
            <a:blip r:embed="rId4">
              <a:extLst>
                <a:ext uri="{28A0092B-C50C-407E-A947-70E740481C1C}">
                  <a14:useLocalDpi xmlns:a14="http://schemas.microsoft.com/office/drawing/2010/main" val="0"/>
                </a:ext>
              </a:extLst>
            </a:blip>
            <a:srcRect l="28572" t="20691" r="58241" b="63792"/>
            <a:stretch>
              <a:fillRect/>
            </a:stretch>
          </p:blipFill>
          <p:spPr bwMode="auto">
            <a:xfrm>
              <a:off x="1680" y="1152"/>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1" name="Text Box 12"/>
            <p:cNvSpPr txBox="1">
              <a:spLocks noChangeArrowheads="1"/>
            </p:cNvSpPr>
            <p:nvPr/>
          </p:nvSpPr>
          <p:spPr bwMode="auto">
            <a:xfrm>
              <a:off x="1680" y="1278"/>
              <a:ext cx="1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92" name="Text Box 13"/>
            <p:cNvSpPr txBox="1">
              <a:spLocks noChangeArrowheads="1"/>
            </p:cNvSpPr>
            <p:nvPr/>
          </p:nvSpPr>
          <p:spPr bwMode="auto">
            <a:xfrm>
              <a:off x="2112" y="1176"/>
              <a:ext cx="1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93" name="Text Box 14"/>
            <p:cNvSpPr txBox="1">
              <a:spLocks noChangeArrowheads="1"/>
            </p:cNvSpPr>
            <p:nvPr/>
          </p:nvSpPr>
          <p:spPr bwMode="auto">
            <a:xfrm>
              <a:off x="1680" y="1464"/>
              <a:ext cx="576" cy="523"/>
            </a:xfrm>
            <a:prstGeom prst="rect">
              <a:avLst/>
            </a:prstGeom>
            <a:solidFill>
              <a:srgbClr val="00CCFF"/>
            </a:solidFill>
            <a:ln w="9525"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Bào tử</a:t>
              </a:r>
              <a:endParaRPr lang="en-US" altLang="en-US" sz="2400"/>
            </a:p>
          </p:txBody>
        </p:sp>
      </p:grpSp>
      <p:sp>
        <p:nvSpPr>
          <p:cNvPr id="31759" name="Line 15"/>
          <p:cNvSpPr>
            <a:spLocks noChangeShapeType="1"/>
          </p:cNvSpPr>
          <p:nvPr/>
        </p:nvSpPr>
        <p:spPr bwMode="auto">
          <a:xfrm>
            <a:off x="2667000" y="4800600"/>
            <a:ext cx="609600" cy="3810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3560" name="Picture 16" descr="Reu va su phat trien cua reu"/>
          <p:cNvPicPr>
            <a:picLocks noChangeAspect="1" noChangeArrowheads="1"/>
          </p:cNvPicPr>
          <p:nvPr/>
        </p:nvPicPr>
        <p:blipFill>
          <a:blip r:embed="rId4">
            <a:extLst>
              <a:ext uri="{28A0092B-C50C-407E-A947-70E740481C1C}">
                <a14:useLocalDpi xmlns:a14="http://schemas.microsoft.com/office/drawing/2010/main" val="0"/>
              </a:ext>
            </a:extLst>
          </a:blip>
          <a:srcRect l="5495" t="12070" r="69229" b="5173"/>
          <a:stretch>
            <a:fillRect/>
          </a:stretch>
        </p:blipFill>
        <p:spPr bwMode="auto">
          <a:xfrm>
            <a:off x="533400" y="2428875"/>
            <a:ext cx="1752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7"/>
          <p:cNvSpPr txBox="1">
            <a:spLocks noChangeArrowheads="1"/>
          </p:cNvSpPr>
          <p:nvPr/>
        </p:nvSpPr>
        <p:spPr bwMode="auto">
          <a:xfrm>
            <a:off x="1790700" y="3300413"/>
            <a:ext cx="4572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62" name="Text Box 18"/>
          <p:cNvSpPr txBox="1">
            <a:spLocks noChangeArrowheads="1"/>
          </p:cNvSpPr>
          <p:nvPr/>
        </p:nvSpPr>
        <p:spPr bwMode="auto">
          <a:xfrm>
            <a:off x="1752600" y="5019675"/>
            <a:ext cx="533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63" name="Text Box 19"/>
          <p:cNvSpPr txBox="1">
            <a:spLocks noChangeArrowheads="1"/>
          </p:cNvSpPr>
          <p:nvPr/>
        </p:nvSpPr>
        <p:spPr bwMode="auto">
          <a:xfrm>
            <a:off x="1524000" y="2428875"/>
            <a:ext cx="685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chemeClr val="bg1"/>
                </a:solidFill>
              </a:rPr>
              <a:t>.......</a:t>
            </a:r>
            <a:endParaRPr lang="en-US" altLang="en-US">
              <a:solidFill>
                <a:schemeClr val="bg1"/>
              </a:solidFill>
            </a:endParaRPr>
          </a:p>
        </p:txBody>
      </p:sp>
      <p:sp>
        <p:nvSpPr>
          <p:cNvPr id="31764" name="Text Box 20"/>
          <p:cNvSpPr txBox="1">
            <a:spLocks noChangeArrowheads="1"/>
          </p:cNvSpPr>
          <p:nvPr/>
        </p:nvSpPr>
        <p:spPr bwMode="auto">
          <a:xfrm>
            <a:off x="1905000" y="4343400"/>
            <a:ext cx="1752600" cy="457200"/>
          </a:xfrm>
          <a:prstGeom prst="rect">
            <a:avLst/>
          </a:prstGeom>
          <a:solidFill>
            <a:srgbClr val="00CCFF"/>
          </a:solidFill>
          <a:ln w="12700"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Bào tử</a:t>
            </a:r>
            <a:endParaRPr lang="en-US" altLang="en-US" sz="2400"/>
          </a:p>
        </p:txBody>
      </p:sp>
      <p:sp>
        <p:nvSpPr>
          <p:cNvPr id="23565" name="Text Box 21"/>
          <p:cNvSpPr txBox="1">
            <a:spLocks noChangeArrowheads="1"/>
          </p:cNvSpPr>
          <p:nvPr/>
        </p:nvSpPr>
        <p:spPr bwMode="auto">
          <a:xfrm>
            <a:off x="0" y="5697538"/>
            <a:ext cx="2438400" cy="830262"/>
          </a:xfrm>
          <a:prstGeom prst="rect">
            <a:avLst/>
          </a:prstGeom>
          <a:solidFill>
            <a:srgbClr val="00CCFF"/>
          </a:solidFill>
          <a:ln w="12700"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Cây rêu mang túi bào tử</a:t>
            </a:r>
            <a:endParaRPr lang="en-US" altLang="en-US" sz="2400"/>
          </a:p>
        </p:txBody>
      </p:sp>
      <p:sp>
        <p:nvSpPr>
          <p:cNvPr id="31766" name="Text Box 22"/>
          <p:cNvSpPr txBox="1">
            <a:spLocks noChangeArrowheads="1"/>
          </p:cNvSpPr>
          <p:nvPr/>
        </p:nvSpPr>
        <p:spPr bwMode="auto">
          <a:xfrm>
            <a:off x="2133600" y="3581400"/>
            <a:ext cx="2895600" cy="457200"/>
          </a:xfrm>
          <a:prstGeom prst="rect">
            <a:avLst/>
          </a:prstGeom>
          <a:solidFill>
            <a:srgbClr val="00CCFF"/>
          </a:solidFill>
          <a:ln w="12700"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Túi bào tử mở nắp</a:t>
            </a:r>
            <a:endParaRPr lang="en-US" altLang="en-US" sz="2400"/>
          </a:p>
        </p:txBody>
      </p:sp>
      <p:sp>
        <p:nvSpPr>
          <p:cNvPr id="31767" name="Text Box 23"/>
          <p:cNvSpPr txBox="1">
            <a:spLocks noChangeArrowheads="1"/>
          </p:cNvSpPr>
          <p:nvPr/>
        </p:nvSpPr>
        <p:spPr bwMode="auto">
          <a:xfrm flipH="1">
            <a:off x="1568450" y="3657600"/>
            <a:ext cx="381000" cy="7620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a:p>
        </p:txBody>
      </p:sp>
      <p:sp>
        <p:nvSpPr>
          <p:cNvPr id="31768" name="Freeform 24"/>
          <p:cNvSpPr/>
          <p:nvPr/>
        </p:nvSpPr>
        <p:spPr bwMode="auto">
          <a:xfrm rot="-1729991">
            <a:off x="1462088" y="3600450"/>
            <a:ext cx="246062" cy="238125"/>
          </a:xfrm>
          <a:custGeom>
            <a:avLst/>
            <a:gdLst>
              <a:gd name="T0" fmla="*/ 2147483647 w 912"/>
              <a:gd name="T1" fmla="*/ 2147483647 h 1536"/>
              <a:gd name="T2" fmla="*/ 2147483647 w 912"/>
              <a:gd name="T3" fmla="*/ 2147483647 h 1536"/>
              <a:gd name="T4" fmla="*/ 2147483647 w 912"/>
              <a:gd name="T5" fmla="*/ 2147483647 h 1536"/>
              <a:gd name="T6" fmla="*/ 2147483647 w 912"/>
              <a:gd name="T7" fmla="*/ 2147483647 h 1536"/>
              <a:gd name="T8" fmla="*/ 2147483647 w 912"/>
              <a:gd name="T9" fmla="*/ 0 h 1536"/>
              <a:gd name="T10" fmla="*/ 2147483647 w 912"/>
              <a:gd name="T11" fmla="*/ 2147483647 h 1536"/>
              <a:gd name="T12" fmla="*/ 2147483647 w 912"/>
              <a:gd name="T13" fmla="*/ 2147483647 h 1536"/>
              <a:gd name="T14" fmla="*/ 2147483647 w 912"/>
              <a:gd name="T15" fmla="*/ 2147483647 h 1536"/>
              <a:gd name="T16" fmla="*/ 2147483647 w 912"/>
              <a:gd name="T17" fmla="*/ 2147483647 h 1536"/>
              <a:gd name="T18" fmla="*/ 2147483647 w 912"/>
              <a:gd name="T19" fmla="*/ 2147483647 h 1536"/>
              <a:gd name="T20" fmla="*/ 2147483647 w 912"/>
              <a:gd name="T21" fmla="*/ 2147483647 h 1536"/>
              <a:gd name="T22" fmla="*/ 2147483647 w 912"/>
              <a:gd name="T23" fmla="*/ 2147483647 h 1536"/>
              <a:gd name="T24" fmla="*/ 2147483647 w 912"/>
              <a:gd name="T25" fmla="*/ 2147483647 h 1536"/>
              <a:gd name="T26" fmla="*/ 2147483647 w 912"/>
              <a:gd name="T27" fmla="*/ 2147483647 h 1536"/>
              <a:gd name="T28" fmla="*/ 2147483647 w 912"/>
              <a:gd name="T29" fmla="*/ 2147483647 h 1536"/>
              <a:gd name="T30" fmla="*/ 0 w 912"/>
              <a:gd name="T31" fmla="*/ 2147483647 h 1536"/>
              <a:gd name="T32" fmla="*/ 0 w 912"/>
              <a:gd name="T33" fmla="*/ 2147483647 h 1536"/>
              <a:gd name="T34" fmla="*/ 0 w 912"/>
              <a:gd name="T35" fmla="*/ 2147483647 h 1536"/>
              <a:gd name="T36" fmla="*/ 2147483647 w 912"/>
              <a:gd name="T37" fmla="*/ 2147483647 h 1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2"/>
              <a:gd name="T58" fmla="*/ 0 h 1536"/>
              <a:gd name="T59" fmla="*/ 912 w 912"/>
              <a:gd name="T60" fmla="*/ 1536 h 1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2" h="1536">
                <a:moveTo>
                  <a:pt x="96" y="240"/>
                </a:moveTo>
                <a:lnTo>
                  <a:pt x="384" y="288"/>
                </a:lnTo>
                <a:lnTo>
                  <a:pt x="624" y="240"/>
                </a:lnTo>
                <a:lnTo>
                  <a:pt x="768" y="144"/>
                </a:lnTo>
                <a:lnTo>
                  <a:pt x="864" y="0"/>
                </a:lnTo>
                <a:lnTo>
                  <a:pt x="912" y="240"/>
                </a:lnTo>
                <a:lnTo>
                  <a:pt x="864" y="480"/>
                </a:lnTo>
                <a:lnTo>
                  <a:pt x="672" y="816"/>
                </a:lnTo>
                <a:lnTo>
                  <a:pt x="576" y="1200"/>
                </a:lnTo>
                <a:lnTo>
                  <a:pt x="336" y="1536"/>
                </a:lnTo>
                <a:lnTo>
                  <a:pt x="240" y="1536"/>
                </a:lnTo>
                <a:lnTo>
                  <a:pt x="432" y="1248"/>
                </a:lnTo>
                <a:lnTo>
                  <a:pt x="480" y="816"/>
                </a:lnTo>
                <a:lnTo>
                  <a:pt x="240" y="768"/>
                </a:lnTo>
                <a:lnTo>
                  <a:pt x="96" y="624"/>
                </a:lnTo>
                <a:lnTo>
                  <a:pt x="0" y="432"/>
                </a:lnTo>
                <a:lnTo>
                  <a:pt x="0" y="288"/>
                </a:lnTo>
                <a:lnTo>
                  <a:pt x="0" y="192"/>
                </a:lnTo>
                <a:lnTo>
                  <a:pt x="96" y="240"/>
                </a:lnTo>
                <a:close/>
              </a:path>
            </a:pathLst>
          </a:custGeom>
          <a:gradFill rotWithShape="1">
            <a:gsLst>
              <a:gs pos="0">
                <a:srgbClr val="CCCC00"/>
              </a:gs>
              <a:gs pos="100000">
                <a:srgbClr val="009900"/>
              </a:gs>
            </a:gsLst>
            <a:lin ang="5400000" scaled="1"/>
          </a:gradFill>
          <a:ln w="12700" cap="sq">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769" name="Line 25"/>
          <p:cNvSpPr>
            <a:spLocks noChangeShapeType="1"/>
          </p:cNvSpPr>
          <p:nvPr/>
        </p:nvSpPr>
        <p:spPr bwMode="auto">
          <a:xfrm flipV="1">
            <a:off x="1524000" y="2895600"/>
            <a:ext cx="1143000" cy="609600"/>
          </a:xfrm>
          <a:prstGeom prst="line">
            <a:avLst/>
          </a:prstGeom>
          <a:noFill/>
          <a:ln w="3810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0" name="Text Box 26"/>
          <p:cNvSpPr txBox="1">
            <a:spLocks noChangeArrowheads="1"/>
          </p:cNvSpPr>
          <p:nvPr/>
        </p:nvSpPr>
        <p:spPr bwMode="auto">
          <a:xfrm>
            <a:off x="2667000" y="2667000"/>
            <a:ext cx="2743200" cy="46166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2400">
                <a:latin typeface="+mj-lt"/>
              </a:rPr>
              <a:t> Túi bào tử có nắp</a:t>
            </a:r>
            <a:endParaRPr lang="en-US" altLang="en-US" sz="2400">
              <a:latin typeface="+mj-lt"/>
            </a:endParaRPr>
          </a:p>
        </p:txBody>
      </p:sp>
      <p:sp>
        <p:nvSpPr>
          <p:cNvPr id="31771" name="Line 27"/>
          <p:cNvSpPr>
            <a:spLocks noChangeShapeType="1"/>
          </p:cNvSpPr>
          <p:nvPr/>
        </p:nvSpPr>
        <p:spPr bwMode="auto">
          <a:xfrm>
            <a:off x="1524000" y="3505200"/>
            <a:ext cx="609600" cy="1524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2" name="Line 28"/>
          <p:cNvSpPr>
            <a:spLocks noChangeShapeType="1"/>
          </p:cNvSpPr>
          <p:nvPr/>
        </p:nvSpPr>
        <p:spPr bwMode="auto">
          <a:xfrm>
            <a:off x="1752600" y="3962400"/>
            <a:ext cx="304800" cy="30480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 name="Group 29"/>
          <p:cNvGrpSpPr/>
          <p:nvPr/>
        </p:nvGrpSpPr>
        <p:grpSpPr bwMode="auto">
          <a:xfrm>
            <a:off x="5105400" y="4692650"/>
            <a:ext cx="1905000" cy="1716088"/>
            <a:chOff x="2784" y="978"/>
            <a:chExt cx="1200" cy="1081"/>
          </a:xfrm>
        </p:grpSpPr>
        <p:pic>
          <p:nvPicPr>
            <p:cNvPr id="23585" name="Picture 30" descr="Reu va su phat trien cua reu"/>
            <p:cNvPicPr>
              <a:picLocks noChangeAspect="1" noChangeArrowheads="1"/>
            </p:cNvPicPr>
            <p:nvPr/>
          </p:nvPicPr>
          <p:blipFill>
            <a:blip r:embed="rId4">
              <a:extLst>
                <a:ext uri="{28A0092B-C50C-407E-A947-70E740481C1C}">
                  <a14:useLocalDpi xmlns:a14="http://schemas.microsoft.com/office/drawing/2010/main" val="0"/>
                </a:ext>
              </a:extLst>
            </a:blip>
            <a:srcRect l="57143" t="15517" r="20879" b="62070"/>
            <a:stretch>
              <a:fillRect/>
            </a:stretch>
          </p:blipFill>
          <p:spPr bwMode="auto">
            <a:xfrm>
              <a:off x="2880" y="978"/>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6" name="Text Box 31"/>
            <p:cNvSpPr txBox="1">
              <a:spLocks noChangeArrowheads="1"/>
            </p:cNvSpPr>
            <p:nvPr/>
          </p:nvSpPr>
          <p:spPr bwMode="auto">
            <a:xfrm>
              <a:off x="3072" y="1056"/>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87" name="Text Box 32"/>
            <p:cNvSpPr txBox="1">
              <a:spLocks noChangeArrowheads="1"/>
            </p:cNvSpPr>
            <p:nvPr/>
          </p:nvSpPr>
          <p:spPr bwMode="auto">
            <a:xfrm>
              <a:off x="3552" y="1344"/>
              <a:ext cx="28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88" name="Text Box 33"/>
            <p:cNvSpPr txBox="1">
              <a:spLocks noChangeArrowheads="1"/>
            </p:cNvSpPr>
            <p:nvPr/>
          </p:nvSpPr>
          <p:spPr bwMode="auto">
            <a:xfrm>
              <a:off x="2880" y="1134"/>
              <a:ext cx="336"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a:p>
          </p:txBody>
        </p:sp>
        <p:sp>
          <p:nvSpPr>
            <p:cNvPr id="23589" name="Text Box 34"/>
            <p:cNvSpPr txBox="1">
              <a:spLocks noChangeArrowheads="1"/>
            </p:cNvSpPr>
            <p:nvPr/>
          </p:nvSpPr>
          <p:spPr bwMode="auto">
            <a:xfrm>
              <a:off x="2784" y="1536"/>
              <a:ext cx="1200" cy="523"/>
            </a:xfrm>
            <a:prstGeom prst="rect">
              <a:avLst/>
            </a:prstGeom>
            <a:solidFill>
              <a:srgbClr val="00CCFF"/>
            </a:solidFill>
            <a:ln w="19050"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Bào tử nảy mầm</a:t>
              </a:r>
              <a:endParaRPr lang="en-US" altLang="en-US" sz="2400"/>
            </a:p>
          </p:txBody>
        </p:sp>
      </p:grpSp>
      <p:sp>
        <p:nvSpPr>
          <p:cNvPr id="31779" name="Text Box 35"/>
          <p:cNvSpPr txBox="1">
            <a:spLocks noChangeArrowheads="1"/>
          </p:cNvSpPr>
          <p:nvPr/>
        </p:nvSpPr>
        <p:spPr bwMode="auto">
          <a:xfrm>
            <a:off x="7696200" y="1066800"/>
            <a:ext cx="1447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600"/>
              <a:t>Cây rêu cái</a:t>
            </a:r>
            <a:endParaRPr lang="en-US" altLang="en-US" sz="2600"/>
          </a:p>
        </p:txBody>
      </p:sp>
      <p:sp>
        <p:nvSpPr>
          <p:cNvPr id="31780" name="Text Box 36"/>
          <p:cNvSpPr txBox="1">
            <a:spLocks noChangeArrowheads="1"/>
          </p:cNvSpPr>
          <p:nvPr/>
        </p:nvSpPr>
        <p:spPr bwMode="auto">
          <a:xfrm>
            <a:off x="5715000" y="1447800"/>
            <a:ext cx="1676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600"/>
              <a:t>Cây rêu đực</a:t>
            </a:r>
            <a:endParaRPr lang="en-US" altLang="en-US" sz="2600"/>
          </a:p>
        </p:txBody>
      </p:sp>
      <p:sp>
        <p:nvSpPr>
          <p:cNvPr id="31781" name="Line 37"/>
          <p:cNvSpPr>
            <a:spLocks noChangeShapeType="1"/>
          </p:cNvSpPr>
          <p:nvPr/>
        </p:nvSpPr>
        <p:spPr bwMode="auto">
          <a:xfrm>
            <a:off x="7010400" y="2057400"/>
            <a:ext cx="242888" cy="3810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2" name="Line 38"/>
          <p:cNvSpPr>
            <a:spLocks noChangeShapeType="1"/>
          </p:cNvSpPr>
          <p:nvPr/>
        </p:nvSpPr>
        <p:spPr bwMode="auto">
          <a:xfrm>
            <a:off x="8153400" y="1981200"/>
            <a:ext cx="0" cy="5334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3" name="Line 39"/>
          <p:cNvSpPr>
            <a:spLocks noChangeShapeType="1"/>
          </p:cNvSpPr>
          <p:nvPr/>
        </p:nvSpPr>
        <p:spPr bwMode="auto">
          <a:xfrm>
            <a:off x="1447800" y="1219200"/>
            <a:ext cx="60960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en-US"/>
          </a:p>
        </p:txBody>
      </p:sp>
      <p:sp>
        <p:nvSpPr>
          <p:cNvPr id="31784" name="Line 40"/>
          <p:cNvSpPr>
            <a:spLocks noChangeShapeType="1"/>
          </p:cNvSpPr>
          <p:nvPr/>
        </p:nvSpPr>
        <p:spPr bwMode="auto">
          <a:xfrm>
            <a:off x="1447800" y="1219200"/>
            <a:ext cx="0" cy="12192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6" name="Line 42"/>
          <p:cNvSpPr>
            <a:spLocks noChangeShapeType="1"/>
          </p:cNvSpPr>
          <p:nvPr/>
        </p:nvSpPr>
        <p:spPr bwMode="auto">
          <a:xfrm>
            <a:off x="7543800" y="1219200"/>
            <a:ext cx="0" cy="114300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en-US"/>
          </a:p>
        </p:txBody>
      </p:sp>
      <p:sp>
        <p:nvSpPr>
          <p:cNvPr id="23581" name="Text Box 43" descr="Canvas"/>
          <p:cNvSpPr txBox="1">
            <a:spLocks noChangeArrowheads="1"/>
          </p:cNvSpPr>
          <p:nvPr/>
        </p:nvSpPr>
        <p:spPr bwMode="auto">
          <a:xfrm>
            <a:off x="2057400" y="76200"/>
            <a:ext cx="5486400" cy="579438"/>
          </a:xfrm>
          <a:prstGeom prst="rect">
            <a:avLst/>
          </a:prstGeom>
          <a:solidFill>
            <a:srgbClr val="FFFF99"/>
          </a:solidFill>
          <a:ln w="6350" algn="ctr">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CC3300"/>
                </a:solidFill>
              </a:rPr>
              <a:t> Sơ </a:t>
            </a:r>
            <a:r>
              <a:rPr lang="en-US" altLang="en-US" sz="2800" b="1">
                <a:solidFill>
                  <a:srgbClr val="CC3300"/>
                </a:solidFill>
              </a:rPr>
              <a:t>đồ: Sự phát triển của rêu</a:t>
            </a:r>
            <a:endParaRPr lang="en-US" altLang="en-US" sz="2800" b="1">
              <a:solidFill>
                <a:srgbClr val="CC3300"/>
              </a:solidFill>
            </a:endParaRPr>
          </a:p>
        </p:txBody>
      </p:sp>
      <p:sp>
        <p:nvSpPr>
          <p:cNvPr id="31788" name="Text Box 44"/>
          <p:cNvSpPr txBox="1">
            <a:spLocks noChangeArrowheads="1"/>
          </p:cNvSpPr>
          <p:nvPr/>
        </p:nvSpPr>
        <p:spPr bwMode="auto">
          <a:xfrm>
            <a:off x="2676140" y="2667000"/>
            <a:ext cx="2743200" cy="457200"/>
          </a:xfrm>
          <a:prstGeom prst="rect">
            <a:avLst/>
          </a:prstGeom>
          <a:solidFill>
            <a:srgbClr val="00CCFF"/>
          </a:solidFill>
          <a:ln w="12700">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Túi bào tử có nắp</a:t>
            </a:r>
            <a:endParaRPr lang="en-US" altLang="en-US" sz="2400"/>
          </a:p>
        </p:txBody>
      </p:sp>
      <p:sp>
        <p:nvSpPr>
          <p:cNvPr id="31789" name="Text Box 45"/>
          <p:cNvSpPr txBox="1">
            <a:spLocks noChangeArrowheads="1"/>
          </p:cNvSpPr>
          <p:nvPr/>
        </p:nvSpPr>
        <p:spPr bwMode="auto">
          <a:xfrm>
            <a:off x="3505200" y="6096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0099"/>
                </a:solidFill>
              </a:rPr>
              <a:t>Thụ tinh</a:t>
            </a:r>
            <a:endParaRPr lang="en-US" altLang="en-US" sz="3200" b="1">
              <a:solidFill>
                <a:srgbClr val="000099"/>
              </a:solidFill>
            </a:endParaRPr>
          </a:p>
        </p:txBody>
      </p:sp>
      <p:sp>
        <p:nvSpPr>
          <p:cNvPr id="45" name="Rectangle 4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768"/>
                                        </p:tgtEl>
                                        <p:attrNameLst>
                                          <p:attrName>style.visibility</p:attrName>
                                        </p:attrNameLst>
                                      </p:cBhvr>
                                      <p:to>
                                        <p:strVal val="visible"/>
                                      </p:to>
                                    </p:set>
                                    <p:animEffect transition="in" filter="dissolve">
                                      <p:cBhvr>
                                        <p:cTn id="7" dur="2000"/>
                                        <p:tgtEl>
                                          <p:spTgt spid="31768"/>
                                        </p:tgtEl>
                                      </p:cBhvr>
                                    </p:animEffect>
                                  </p:childTnLst>
                                </p:cTn>
                              </p:par>
                              <p:par>
                                <p:cTn id="8" presetID="0" presetClass="path" presetSubtype="0" accel="50000" decel="50000" fill="hold" grpId="1" nodeType="withEffect">
                                  <p:stCondLst>
                                    <p:cond delay="4000"/>
                                  </p:stCondLst>
                                  <p:childTnLst>
                                    <p:animMotion origin="layout" path="M -8.33333E-7 -2.96296E-6 C 0.03525 0.0382 0.07066 0.07662 0.07153 0.12061 C 0.0724 0.16459 0.01563 0.24074 0.00487 0.26343 " pathEditMode="relative" rAng="0" ptsTypes="aaA">
                                      <p:cBhvr>
                                        <p:cTn id="9" dur="2000" spd="-100000" fill="hold"/>
                                        <p:tgtEl>
                                          <p:spTgt spid="31768"/>
                                        </p:tgtEl>
                                        <p:attrNameLst>
                                          <p:attrName>ppt_x</p:attrName>
                                          <p:attrName>ppt_y</p:attrName>
                                        </p:attrNameLst>
                                      </p:cBhvr>
                                      <p:rCtr x="0" y="0"/>
                                    </p:animMotion>
                                  </p:childTnLst>
                                </p:cTn>
                              </p:par>
                              <p:par>
                                <p:cTn id="10" presetID="5" presetClass="exit" presetSubtype="10" fill="hold" grpId="2" nodeType="withEffect">
                                  <p:stCondLst>
                                    <p:cond delay="4000"/>
                                  </p:stCondLst>
                                  <p:childTnLst>
                                    <p:animEffect transition="out" filter="checkerboard(across)">
                                      <p:cBhvr>
                                        <p:cTn id="11" dur="500"/>
                                        <p:tgtEl>
                                          <p:spTgt spid="31768"/>
                                        </p:tgtEl>
                                      </p:cBhvr>
                                    </p:animEffect>
                                    <p:set>
                                      <p:cBhvr>
                                        <p:cTn id="12" dur="1" fill="hold">
                                          <p:stCondLst>
                                            <p:cond delay="499"/>
                                          </p:stCondLst>
                                        </p:cTn>
                                        <p:tgtEl>
                                          <p:spTgt spid="31768"/>
                                        </p:tgtEl>
                                        <p:attrNameLst>
                                          <p:attrName>style.visibility</p:attrName>
                                        </p:attrNameLst>
                                      </p:cBhvr>
                                      <p:to>
                                        <p:strVal val="hidden"/>
                                      </p:to>
                                    </p:set>
                                  </p:childTnLst>
                                </p:cTn>
                              </p:par>
                              <p:par>
                                <p:cTn id="13" presetID="1" presetClass="mediacall" presetSubtype="0" fill="hold" nodeType="withEffect">
                                  <p:stCondLst>
                                    <p:cond delay="4000"/>
                                  </p:stCondLst>
                                  <p:childTnLst>
                                    <p:cmd type="call" cmd="playFrom(0.0)">
                                      <p:cBhvr>
                                        <p:cTn id="14" dur="1690" fill="hold"/>
                                        <p:tgtEl>
                                          <p:spTgt spid="31746"/>
                                        </p:tgtEl>
                                      </p:cBhvr>
                                    </p:cmd>
                                  </p:childTnLst>
                                </p:cTn>
                              </p:par>
                              <p:par>
                                <p:cTn id="15" presetID="18" presetClass="exit" presetSubtype="3" fill="hold" grpId="0" nodeType="withEffect">
                                  <p:stCondLst>
                                    <p:cond delay="4000"/>
                                  </p:stCondLst>
                                  <p:childTnLst>
                                    <p:animEffect transition="out" filter="strips(upRight)">
                                      <p:cBhvr>
                                        <p:cTn id="16" dur="3000"/>
                                        <p:tgtEl>
                                          <p:spTgt spid="31767"/>
                                        </p:tgtEl>
                                      </p:cBhvr>
                                    </p:animEffect>
                                    <p:set>
                                      <p:cBhvr>
                                        <p:cTn id="17" dur="1" fill="hold">
                                          <p:stCondLst>
                                            <p:cond delay="2999"/>
                                          </p:stCondLst>
                                        </p:cTn>
                                        <p:tgtEl>
                                          <p:spTgt spid="3176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31769"/>
                                        </p:tgtEl>
                                      </p:cBhvr>
                                    </p:animEffect>
                                    <p:set>
                                      <p:cBhvr>
                                        <p:cTn id="22" dur="1" fill="hold">
                                          <p:stCondLst>
                                            <p:cond delay="499"/>
                                          </p:stCondLst>
                                        </p:cTn>
                                        <p:tgtEl>
                                          <p:spTgt spid="31769"/>
                                        </p:tgtEl>
                                        <p:attrNameLst>
                                          <p:attrName>style.visibility</p:attrName>
                                        </p:attrNameLst>
                                      </p:cBhvr>
                                      <p:to>
                                        <p:strVal val="hidden"/>
                                      </p:to>
                                    </p:set>
                                  </p:childTnLst>
                                </p:cTn>
                              </p:par>
                              <p:par>
                                <p:cTn id="23" presetID="4" presetClass="exit" presetSubtype="16" fill="hold" grpId="0" nodeType="withEffect">
                                  <p:stCondLst>
                                    <p:cond delay="0"/>
                                  </p:stCondLst>
                                  <p:childTnLst>
                                    <p:animEffect transition="out" filter="box(in)">
                                      <p:cBhvr>
                                        <p:cTn id="24" dur="500"/>
                                        <p:tgtEl>
                                          <p:spTgt spid="31770"/>
                                        </p:tgtEl>
                                      </p:cBhvr>
                                    </p:animEffect>
                                    <p:set>
                                      <p:cBhvr>
                                        <p:cTn id="25" dur="1" fill="hold">
                                          <p:stCondLst>
                                            <p:cond delay="499"/>
                                          </p:stCondLst>
                                        </p:cTn>
                                        <p:tgtEl>
                                          <p:spTgt spid="31770"/>
                                        </p:tgtEl>
                                        <p:attrNameLst>
                                          <p:attrName>style.visibility</p:attrName>
                                        </p:attrNameLst>
                                      </p:cBhvr>
                                      <p:to>
                                        <p:strVal val="hidden"/>
                                      </p:to>
                                    </p:set>
                                  </p:childTnLst>
                                </p:cTn>
                              </p:par>
                              <p:par>
                                <p:cTn id="26" presetID="23" presetClass="entr" presetSubtype="16" fill="hold" nodeType="withEffect">
                                  <p:stCondLst>
                                    <p:cond delay="0"/>
                                  </p:stCondLst>
                                  <p:childTnLst>
                                    <p:set>
                                      <p:cBhvr>
                                        <p:cTn id="27" dur="1" fill="hold">
                                          <p:stCondLst>
                                            <p:cond delay="0"/>
                                          </p:stCondLst>
                                        </p:cTn>
                                        <p:tgtEl>
                                          <p:spTgt spid="31771"/>
                                        </p:tgtEl>
                                        <p:attrNameLst>
                                          <p:attrName>style.visibility</p:attrName>
                                        </p:attrNameLst>
                                      </p:cBhvr>
                                      <p:to>
                                        <p:strVal val="visible"/>
                                      </p:to>
                                    </p:set>
                                    <p:anim calcmode="lin" valueType="num">
                                      <p:cBhvr>
                                        <p:cTn id="28" dur="500" fill="hold"/>
                                        <p:tgtEl>
                                          <p:spTgt spid="31771"/>
                                        </p:tgtEl>
                                        <p:attrNameLst>
                                          <p:attrName>ppt_w</p:attrName>
                                        </p:attrNameLst>
                                      </p:cBhvr>
                                      <p:tavLst>
                                        <p:tav tm="0">
                                          <p:val>
                                            <p:fltVal val="0"/>
                                          </p:val>
                                        </p:tav>
                                        <p:tav tm="100000">
                                          <p:val>
                                            <p:strVal val="#ppt_w"/>
                                          </p:val>
                                        </p:tav>
                                      </p:tavLst>
                                    </p:anim>
                                    <p:anim calcmode="lin" valueType="num">
                                      <p:cBhvr>
                                        <p:cTn id="29" dur="500" fill="hold"/>
                                        <p:tgtEl>
                                          <p:spTgt spid="3177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31766"/>
                                        </p:tgtEl>
                                        <p:attrNameLst>
                                          <p:attrName>style.visibility</p:attrName>
                                        </p:attrNameLst>
                                      </p:cBhvr>
                                      <p:to>
                                        <p:strVal val="visible"/>
                                      </p:to>
                                    </p:set>
                                    <p:anim calcmode="lin" valueType="num">
                                      <p:cBhvr>
                                        <p:cTn id="32" dur="500" fill="hold"/>
                                        <p:tgtEl>
                                          <p:spTgt spid="31766"/>
                                        </p:tgtEl>
                                        <p:attrNameLst>
                                          <p:attrName>ppt_w</p:attrName>
                                        </p:attrNameLst>
                                      </p:cBhvr>
                                      <p:tavLst>
                                        <p:tav tm="0">
                                          <p:val>
                                            <p:fltVal val="0"/>
                                          </p:val>
                                        </p:tav>
                                        <p:tav tm="100000">
                                          <p:val>
                                            <p:strVal val="#ppt_w"/>
                                          </p:val>
                                        </p:tav>
                                      </p:tavLst>
                                    </p:anim>
                                    <p:anim calcmode="lin" valueType="num">
                                      <p:cBhvr>
                                        <p:cTn id="33" dur="500" fill="hold"/>
                                        <p:tgtEl>
                                          <p:spTgt spid="31766"/>
                                        </p:tgtEl>
                                        <p:attrNameLst>
                                          <p:attrName>ppt_h</p:attrName>
                                        </p:attrNameLst>
                                      </p:cBhvr>
                                      <p:tavLst>
                                        <p:tav tm="0">
                                          <p:val>
                                            <p:fltVal val="0"/>
                                          </p:val>
                                        </p:tav>
                                        <p:tav tm="100000">
                                          <p:val>
                                            <p:strVal val="#ppt_h"/>
                                          </p:val>
                                        </p:tav>
                                      </p:tavLst>
                                    </p:anim>
                                  </p:childTnLst>
                                </p:cTn>
                              </p:par>
                              <p:par>
                                <p:cTn id="34" presetID="47" presetClass="entr" presetSubtype="0" fill="hold" nodeType="withEffect">
                                  <p:stCondLst>
                                    <p:cond delay="0"/>
                                  </p:stCondLst>
                                  <p:childTnLst>
                                    <p:set>
                                      <p:cBhvr>
                                        <p:cTn id="35" dur="1" fill="hold">
                                          <p:stCondLst>
                                            <p:cond delay="0"/>
                                          </p:stCondLst>
                                        </p:cTn>
                                        <p:tgtEl>
                                          <p:spTgt spid="31772"/>
                                        </p:tgtEl>
                                        <p:attrNameLst>
                                          <p:attrName>style.visibility</p:attrName>
                                        </p:attrNameLst>
                                      </p:cBhvr>
                                      <p:to>
                                        <p:strVal val="visible"/>
                                      </p:to>
                                    </p:set>
                                    <p:animEffect transition="in" filter="fade">
                                      <p:cBhvr>
                                        <p:cTn id="36" dur="1000"/>
                                        <p:tgtEl>
                                          <p:spTgt spid="31772"/>
                                        </p:tgtEl>
                                      </p:cBhvr>
                                    </p:animEffect>
                                    <p:anim calcmode="lin" valueType="num">
                                      <p:cBhvr>
                                        <p:cTn id="37" dur="1000" fill="hold"/>
                                        <p:tgtEl>
                                          <p:spTgt spid="31772"/>
                                        </p:tgtEl>
                                        <p:attrNameLst>
                                          <p:attrName>ppt_x</p:attrName>
                                        </p:attrNameLst>
                                      </p:cBhvr>
                                      <p:tavLst>
                                        <p:tav tm="0">
                                          <p:val>
                                            <p:strVal val="#ppt_x"/>
                                          </p:val>
                                        </p:tav>
                                        <p:tav tm="100000">
                                          <p:val>
                                            <p:strVal val="#ppt_x"/>
                                          </p:val>
                                        </p:tav>
                                      </p:tavLst>
                                    </p:anim>
                                    <p:anim calcmode="lin" valueType="num">
                                      <p:cBhvr>
                                        <p:cTn id="38" dur="1000" fill="hold"/>
                                        <p:tgtEl>
                                          <p:spTgt spid="3177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1764"/>
                                        </p:tgtEl>
                                        <p:attrNameLst>
                                          <p:attrName>style.visibility</p:attrName>
                                        </p:attrNameLst>
                                      </p:cBhvr>
                                      <p:to>
                                        <p:strVal val="visible"/>
                                      </p:to>
                                    </p:set>
                                    <p:animEffect transition="in" filter="fade">
                                      <p:cBhvr>
                                        <p:cTn id="41" dur="1000"/>
                                        <p:tgtEl>
                                          <p:spTgt spid="31764"/>
                                        </p:tgtEl>
                                      </p:cBhvr>
                                    </p:animEffect>
                                    <p:anim calcmode="lin" valueType="num">
                                      <p:cBhvr>
                                        <p:cTn id="42" dur="1000" fill="hold"/>
                                        <p:tgtEl>
                                          <p:spTgt spid="31764"/>
                                        </p:tgtEl>
                                        <p:attrNameLst>
                                          <p:attrName>ppt_x</p:attrName>
                                        </p:attrNameLst>
                                      </p:cBhvr>
                                      <p:tavLst>
                                        <p:tav tm="0">
                                          <p:val>
                                            <p:strVal val="#ppt_x"/>
                                          </p:val>
                                        </p:tav>
                                        <p:tav tm="100000">
                                          <p:val>
                                            <p:strVal val="#ppt_x"/>
                                          </p:val>
                                        </p:tav>
                                      </p:tavLst>
                                    </p:anim>
                                    <p:anim calcmode="lin" valueType="num">
                                      <p:cBhvr>
                                        <p:cTn id="43" dur="1000" fill="hold"/>
                                        <p:tgtEl>
                                          <p:spTgt spid="3176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31759"/>
                                        </p:tgtEl>
                                        <p:attrNameLst>
                                          <p:attrName>style.visibility</p:attrName>
                                        </p:attrNameLst>
                                      </p:cBhvr>
                                      <p:to>
                                        <p:strVal val="visible"/>
                                      </p:to>
                                    </p:set>
                                    <p:animEffect transition="in" filter="diamond(in)">
                                      <p:cBhvr>
                                        <p:cTn id="48" dur="500"/>
                                        <p:tgtEl>
                                          <p:spTgt spid="31759"/>
                                        </p:tgtEl>
                                      </p:cBhvr>
                                    </p:animEffect>
                                  </p:childTnLst>
                                </p:cTn>
                              </p:par>
                              <p:par>
                                <p:cTn id="49" presetID="8" presetClass="entr" presetSubtype="16"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diamond(in)">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1749"/>
                                        </p:tgtEl>
                                        <p:attrNameLst>
                                          <p:attrName>style.visibility</p:attrName>
                                        </p:attrNameLst>
                                      </p:cBhvr>
                                      <p:to>
                                        <p:strVal val="visible"/>
                                      </p:to>
                                    </p:set>
                                    <p:anim calcmode="lin" valueType="num">
                                      <p:cBhvr>
                                        <p:cTn id="56" dur="1000" fill="hold"/>
                                        <p:tgtEl>
                                          <p:spTgt spid="31749"/>
                                        </p:tgtEl>
                                        <p:attrNameLst>
                                          <p:attrName>ppt_w</p:attrName>
                                        </p:attrNameLst>
                                      </p:cBhvr>
                                      <p:tavLst>
                                        <p:tav tm="0">
                                          <p:val>
                                            <p:strVal val="#ppt_w*0.70"/>
                                          </p:val>
                                        </p:tav>
                                        <p:tav tm="100000">
                                          <p:val>
                                            <p:strVal val="#ppt_w"/>
                                          </p:val>
                                        </p:tav>
                                      </p:tavLst>
                                    </p:anim>
                                    <p:anim calcmode="lin" valueType="num">
                                      <p:cBhvr>
                                        <p:cTn id="57" dur="1000" fill="hold"/>
                                        <p:tgtEl>
                                          <p:spTgt spid="31749"/>
                                        </p:tgtEl>
                                        <p:attrNameLst>
                                          <p:attrName>ppt_h</p:attrName>
                                        </p:attrNameLst>
                                      </p:cBhvr>
                                      <p:tavLst>
                                        <p:tav tm="0">
                                          <p:val>
                                            <p:strVal val="#ppt_h"/>
                                          </p:val>
                                        </p:tav>
                                        <p:tav tm="100000">
                                          <p:val>
                                            <p:strVal val="#ppt_h"/>
                                          </p:val>
                                        </p:tav>
                                      </p:tavLst>
                                    </p:anim>
                                    <p:animEffect transition="in" filter="fade">
                                      <p:cBhvr>
                                        <p:cTn id="58" dur="1000"/>
                                        <p:tgtEl>
                                          <p:spTgt spid="3174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strVal val="#ppt_w+.3"/>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Effect transition="in" filter="fade">
                                      <p:cBhvr>
                                        <p:cTn id="63" dur="1000"/>
                                        <p:tgtEl>
                                          <p:spTgt spid="4"/>
                                        </p:tgtEl>
                                      </p:cBhvr>
                                    </p:animEffect>
                                  </p:childTnLst>
                                </p:cTn>
                              </p:par>
                              <p:par>
                                <p:cTn id="64" presetID="50" presetClass="entr" presetSubtype="0" decel="100000" fill="hold" nodeType="withEffect">
                                  <p:stCondLst>
                                    <p:cond delay="0"/>
                                  </p:stCondLst>
                                  <p:childTnLst>
                                    <p:set>
                                      <p:cBhvr>
                                        <p:cTn id="65" dur="1" fill="hold">
                                          <p:stCondLst>
                                            <p:cond delay="0"/>
                                          </p:stCondLst>
                                        </p:cTn>
                                        <p:tgtEl>
                                          <p:spTgt spid="31748"/>
                                        </p:tgtEl>
                                        <p:attrNameLst>
                                          <p:attrName>style.visibility</p:attrName>
                                        </p:attrNameLst>
                                      </p:cBhvr>
                                      <p:to>
                                        <p:strVal val="visible"/>
                                      </p:to>
                                    </p:set>
                                    <p:anim calcmode="lin" valueType="num">
                                      <p:cBhvr>
                                        <p:cTn id="66" dur="1000" fill="hold"/>
                                        <p:tgtEl>
                                          <p:spTgt spid="31748"/>
                                        </p:tgtEl>
                                        <p:attrNameLst>
                                          <p:attrName>ppt_w</p:attrName>
                                        </p:attrNameLst>
                                      </p:cBhvr>
                                      <p:tavLst>
                                        <p:tav tm="0">
                                          <p:val>
                                            <p:strVal val="#ppt_w+.3"/>
                                          </p:val>
                                        </p:tav>
                                        <p:tav tm="100000">
                                          <p:val>
                                            <p:strVal val="#ppt_w"/>
                                          </p:val>
                                        </p:tav>
                                      </p:tavLst>
                                    </p:anim>
                                    <p:anim calcmode="lin" valueType="num">
                                      <p:cBhvr>
                                        <p:cTn id="67" dur="1000" fill="hold"/>
                                        <p:tgtEl>
                                          <p:spTgt spid="31748"/>
                                        </p:tgtEl>
                                        <p:attrNameLst>
                                          <p:attrName>ppt_h</p:attrName>
                                        </p:attrNameLst>
                                      </p:cBhvr>
                                      <p:tavLst>
                                        <p:tav tm="0">
                                          <p:val>
                                            <p:strVal val="#ppt_h"/>
                                          </p:val>
                                        </p:tav>
                                        <p:tav tm="100000">
                                          <p:val>
                                            <p:strVal val="#ppt_h"/>
                                          </p:val>
                                        </p:tav>
                                      </p:tavLst>
                                    </p:anim>
                                    <p:animEffect transition="in" filter="fade">
                                      <p:cBhvr>
                                        <p:cTn id="68" dur="1000"/>
                                        <p:tgtEl>
                                          <p:spTgt spid="31748"/>
                                        </p:tgtEl>
                                      </p:cBhvr>
                                    </p:animEffect>
                                  </p:childTnLst>
                                </p:cTn>
                              </p:par>
                              <p:par>
                                <p:cTn id="69" presetID="50" presetClass="entr" presetSubtype="0" decel="10000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1000" fill="hold"/>
                                        <p:tgtEl>
                                          <p:spTgt spid="2"/>
                                        </p:tgtEl>
                                        <p:attrNameLst>
                                          <p:attrName>ppt_w</p:attrName>
                                        </p:attrNameLst>
                                      </p:cBhvr>
                                      <p:tavLst>
                                        <p:tav tm="0">
                                          <p:val>
                                            <p:strVal val="#ppt_w+.3"/>
                                          </p:val>
                                        </p:tav>
                                        <p:tav tm="100000">
                                          <p:val>
                                            <p:strVal val="#ppt_w"/>
                                          </p:val>
                                        </p:tav>
                                      </p:tavLst>
                                    </p:anim>
                                    <p:anim calcmode="lin" valueType="num">
                                      <p:cBhvr>
                                        <p:cTn id="72" dur="1000" fill="hold"/>
                                        <p:tgtEl>
                                          <p:spTgt spid="2"/>
                                        </p:tgtEl>
                                        <p:attrNameLst>
                                          <p:attrName>ppt_h</p:attrName>
                                        </p:attrNameLst>
                                      </p:cBhvr>
                                      <p:tavLst>
                                        <p:tav tm="0">
                                          <p:val>
                                            <p:strVal val="#ppt_h"/>
                                          </p:val>
                                        </p:tav>
                                        <p:tav tm="100000">
                                          <p:val>
                                            <p:strVal val="#ppt_h"/>
                                          </p:val>
                                        </p:tav>
                                      </p:tavLst>
                                    </p:anim>
                                    <p:animEffect transition="in" filter="fade">
                                      <p:cBhvr>
                                        <p:cTn id="73" dur="10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31781"/>
                                        </p:tgtEl>
                                        <p:attrNameLst>
                                          <p:attrName>style.visibility</p:attrName>
                                        </p:attrNameLst>
                                      </p:cBhvr>
                                      <p:to>
                                        <p:strVal val="visible"/>
                                      </p:to>
                                    </p:set>
                                    <p:animEffect transition="in" filter="diamond(in)">
                                      <p:cBhvr>
                                        <p:cTn id="78" dur="1000"/>
                                        <p:tgtEl>
                                          <p:spTgt spid="31781"/>
                                        </p:tgtEl>
                                      </p:cBhvr>
                                    </p:animEffect>
                                  </p:childTnLst>
                                </p:cTn>
                              </p:par>
                              <p:par>
                                <p:cTn id="79" presetID="8" presetClass="entr" presetSubtype="16" fill="hold" nodeType="withEffect">
                                  <p:stCondLst>
                                    <p:cond delay="0"/>
                                  </p:stCondLst>
                                  <p:childTnLst>
                                    <p:set>
                                      <p:cBhvr>
                                        <p:cTn id="80" dur="1" fill="hold">
                                          <p:stCondLst>
                                            <p:cond delay="0"/>
                                          </p:stCondLst>
                                        </p:cTn>
                                        <p:tgtEl>
                                          <p:spTgt spid="31782"/>
                                        </p:tgtEl>
                                        <p:attrNameLst>
                                          <p:attrName>style.visibility</p:attrName>
                                        </p:attrNameLst>
                                      </p:cBhvr>
                                      <p:to>
                                        <p:strVal val="visible"/>
                                      </p:to>
                                    </p:set>
                                    <p:animEffect transition="in" filter="diamond(in)">
                                      <p:cBhvr>
                                        <p:cTn id="81" dur="1000"/>
                                        <p:tgtEl>
                                          <p:spTgt spid="31782"/>
                                        </p:tgtEl>
                                      </p:cBhvr>
                                    </p:animEffect>
                                  </p:childTnLst>
                                </p:cTn>
                              </p:par>
                              <p:par>
                                <p:cTn id="82" presetID="8" presetClass="entr" presetSubtype="16" fill="hold" grpId="0" nodeType="withEffect">
                                  <p:stCondLst>
                                    <p:cond delay="0"/>
                                  </p:stCondLst>
                                  <p:childTnLst>
                                    <p:set>
                                      <p:cBhvr>
                                        <p:cTn id="83" dur="1" fill="hold">
                                          <p:stCondLst>
                                            <p:cond delay="0"/>
                                          </p:stCondLst>
                                        </p:cTn>
                                        <p:tgtEl>
                                          <p:spTgt spid="31780"/>
                                        </p:tgtEl>
                                        <p:attrNameLst>
                                          <p:attrName>style.visibility</p:attrName>
                                        </p:attrNameLst>
                                      </p:cBhvr>
                                      <p:to>
                                        <p:strVal val="visible"/>
                                      </p:to>
                                    </p:set>
                                    <p:animEffect transition="in" filter="diamond(in)">
                                      <p:cBhvr>
                                        <p:cTn id="84" dur="1000"/>
                                        <p:tgtEl>
                                          <p:spTgt spid="31780"/>
                                        </p:tgtEl>
                                      </p:cBhvr>
                                    </p:animEffect>
                                  </p:childTnLst>
                                </p:cTn>
                              </p:par>
                              <p:par>
                                <p:cTn id="85" presetID="8" presetClass="entr" presetSubtype="16" fill="hold" grpId="0" nodeType="withEffect">
                                  <p:stCondLst>
                                    <p:cond delay="0"/>
                                  </p:stCondLst>
                                  <p:childTnLst>
                                    <p:set>
                                      <p:cBhvr>
                                        <p:cTn id="86" dur="1" fill="hold">
                                          <p:stCondLst>
                                            <p:cond delay="0"/>
                                          </p:stCondLst>
                                        </p:cTn>
                                        <p:tgtEl>
                                          <p:spTgt spid="31779"/>
                                        </p:tgtEl>
                                        <p:attrNameLst>
                                          <p:attrName>style.visibility</p:attrName>
                                        </p:attrNameLst>
                                      </p:cBhvr>
                                      <p:to>
                                        <p:strVal val="visible"/>
                                      </p:to>
                                    </p:set>
                                    <p:animEffect transition="in" filter="diamond(in)">
                                      <p:cBhvr>
                                        <p:cTn id="87" dur="1000"/>
                                        <p:tgtEl>
                                          <p:spTgt spid="31779"/>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31786"/>
                                        </p:tgtEl>
                                        <p:attrNameLst>
                                          <p:attrName>style.visibility</p:attrName>
                                        </p:attrNameLst>
                                      </p:cBhvr>
                                      <p:to>
                                        <p:strVal val="visible"/>
                                      </p:to>
                                    </p:set>
                                    <p:anim calcmode="lin" valueType="num">
                                      <p:cBhvr>
                                        <p:cTn id="92" dur="500" fill="hold"/>
                                        <p:tgtEl>
                                          <p:spTgt spid="31786"/>
                                        </p:tgtEl>
                                        <p:attrNameLst>
                                          <p:attrName>ppt_w</p:attrName>
                                        </p:attrNameLst>
                                      </p:cBhvr>
                                      <p:tavLst>
                                        <p:tav tm="0">
                                          <p:val>
                                            <p:fltVal val="0"/>
                                          </p:val>
                                        </p:tav>
                                        <p:tav tm="100000">
                                          <p:val>
                                            <p:strVal val="#ppt_w"/>
                                          </p:val>
                                        </p:tav>
                                      </p:tavLst>
                                    </p:anim>
                                    <p:anim calcmode="lin" valueType="num">
                                      <p:cBhvr>
                                        <p:cTn id="93" dur="500" fill="hold"/>
                                        <p:tgtEl>
                                          <p:spTgt spid="31786"/>
                                        </p:tgtEl>
                                        <p:attrNameLst>
                                          <p:attrName>ppt_h</p:attrName>
                                        </p:attrNameLst>
                                      </p:cBhvr>
                                      <p:tavLst>
                                        <p:tav tm="0">
                                          <p:val>
                                            <p:fltVal val="0"/>
                                          </p:val>
                                        </p:tav>
                                        <p:tav tm="100000">
                                          <p:val>
                                            <p:strVal val="#ppt_h"/>
                                          </p:val>
                                        </p:tav>
                                      </p:tavLst>
                                    </p:anim>
                                  </p:childTnLst>
                                </p:cTn>
                              </p:par>
                              <p:par>
                                <p:cTn id="94" presetID="23" presetClass="entr" presetSubtype="16" fill="hold" nodeType="withEffect">
                                  <p:stCondLst>
                                    <p:cond delay="0"/>
                                  </p:stCondLst>
                                  <p:childTnLst>
                                    <p:set>
                                      <p:cBhvr>
                                        <p:cTn id="95" dur="1" fill="hold">
                                          <p:stCondLst>
                                            <p:cond delay="0"/>
                                          </p:stCondLst>
                                        </p:cTn>
                                        <p:tgtEl>
                                          <p:spTgt spid="31783"/>
                                        </p:tgtEl>
                                        <p:attrNameLst>
                                          <p:attrName>style.visibility</p:attrName>
                                        </p:attrNameLst>
                                      </p:cBhvr>
                                      <p:to>
                                        <p:strVal val="visible"/>
                                      </p:to>
                                    </p:set>
                                    <p:anim calcmode="lin" valueType="num">
                                      <p:cBhvr>
                                        <p:cTn id="96" dur="500" fill="hold"/>
                                        <p:tgtEl>
                                          <p:spTgt spid="31783"/>
                                        </p:tgtEl>
                                        <p:attrNameLst>
                                          <p:attrName>ppt_w</p:attrName>
                                        </p:attrNameLst>
                                      </p:cBhvr>
                                      <p:tavLst>
                                        <p:tav tm="0">
                                          <p:val>
                                            <p:fltVal val="0"/>
                                          </p:val>
                                        </p:tav>
                                        <p:tav tm="100000">
                                          <p:val>
                                            <p:strVal val="#ppt_w"/>
                                          </p:val>
                                        </p:tav>
                                      </p:tavLst>
                                    </p:anim>
                                    <p:anim calcmode="lin" valueType="num">
                                      <p:cBhvr>
                                        <p:cTn id="97" dur="500" fill="hold"/>
                                        <p:tgtEl>
                                          <p:spTgt spid="31783"/>
                                        </p:tgtEl>
                                        <p:attrNameLst>
                                          <p:attrName>ppt_h</p:attrName>
                                        </p:attrNameLst>
                                      </p:cBhvr>
                                      <p:tavLst>
                                        <p:tav tm="0">
                                          <p:val>
                                            <p:fltVal val="0"/>
                                          </p:val>
                                        </p:tav>
                                        <p:tav tm="100000">
                                          <p:val>
                                            <p:strVal val="#ppt_h"/>
                                          </p:val>
                                        </p:tav>
                                      </p:tavLst>
                                    </p:anim>
                                  </p:childTnLst>
                                </p:cTn>
                              </p:par>
                              <p:par>
                                <p:cTn id="98" presetID="23" presetClass="entr" presetSubtype="16" fill="hold" nodeType="withEffect">
                                  <p:stCondLst>
                                    <p:cond delay="0"/>
                                  </p:stCondLst>
                                  <p:childTnLst>
                                    <p:set>
                                      <p:cBhvr>
                                        <p:cTn id="99" dur="1" fill="hold">
                                          <p:stCondLst>
                                            <p:cond delay="0"/>
                                          </p:stCondLst>
                                        </p:cTn>
                                        <p:tgtEl>
                                          <p:spTgt spid="31784"/>
                                        </p:tgtEl>
                                        <p:attrNameLst>
                                          <p:attrName>style.visibility</p:attrName>
                                        </p:attrNameLst>
                                      </p:cBhvr>
                                      <p:to>
                                        <p:strVal val="visible"/>
                                      </p:to>
                                    </p:set>
                                    <p:anim calcmode="lin" valueType="num">
                                      <p:cBhvr>
                                        <p:cTn id="100" dur="500" fill="hold"/>
                                        <p:tgtEl>
                                          <p:spTgt spid="31784"/>
                                        </p:tgtEl>
                                        <p:attrNameLst>
                                          <p:attrName>ppt_w</p:attrName>
                                        </p:attrNameLst>
                                      </p:cBhvr>
                                      <p:tavLst>
                                        <p:tav tm="0">
                                          <p:val>
                                            <p:fltVal val="0"/>
                                          </p:val>
                                        </p:tav>
                                        <p:tav tm="100000">
                                          <p:val>
                                            <p:strVal val="#ppt_w"/>
                                          </p:val>
                                        </p:tav>
                                      </p:tavLst>
                                    </p:anim>
                                    <p:anim calcmode="lin" valueType="num">
                                      <p:cBhvr>
                                        <p:cTn id="101" dur="500" fill="hold"/>
                                        <p:tgtEl>
                                          <p:spTgt spid="31784"/>
                                        </p:tgtEl>
                                        <p:attrNameLst>
                                          <p:attrName>ppt_h</p:attrName>
                                        </p:attrNameLst>
                                      </p:cBhvr>
                                      <p:tavLst>
                                        <p:tav tm="0">
                                          <p:val>
                                            <p:fltVal val="0"/>
                                          </p:val>
                                        </p:tav>
                                        <p:tav tm="100000">
                                          <p:val>
                                            <p:strVal val="#ppt_h"/>
                                          </p:val>
                                        </p:tav>
                                      </p:tavLst>
                                    </p:anim>
                                  </p:childTnLst>
                                </p:cTn>
                              </p:par>
                              <p:par>
                                <p:cTn id="102" presetID="4" presetClass="exit" presetSubtype="16" fill="hold" grpId="0" nodeType="withEffect">
                                  <p:stCondLst>
                                    <p:cond delay="0"/>
                                  </p:stCondLst>
                                  <p:childTnLst>
                                    <p:animEffect transition="out" filter="box(in)">
                                      <p:cBhvr>
                                        <p:cTn id="103" dur="500"/>
                                        <p:tgtEl>
                                          <p:spTgt spid="31788"/>
                                        </p:tgtEl>
                                      </p:cBhvr>
                                    </p:animEffect>
                                    <p:set>
                                      <p:cBhvr>
                                        <p:cTn id="104" dur="1" fill="hold">
                                          <p:stCondLst>
                                            <p:cond delay="499"/>
                                          </p:stCondLst>
                                        </p:cTn>
                                        <p:tgtEl>
                                          <p:spTgt spid="31788"/>
                                        </p:tgtEl>
                                        <p:attrNameLst>
                                          <p:attrName>style.visibility</p:attrName>
                                        </p:attrNameLst>
                                      </p:cBhvr>
                                      <p:to>
                                        <p:strVal val="hidden"/>
                                      </p:to>
                                    </p:set>
                                  </p:childTnLst>
                                </p:cTn>
                              </p:par>
                              <p:par>
                                <p:cTn id="105" presetID="23" presetClass="entr" presetSubtype="16" fill="hold" grpId="0" nodeType="withEffect">
                                  <p:stCondLst>
                                    <p:cond delay="0"/>
                                  </p:stCondLst>
                                  <p:childTnLst>
                                    <p:set>
                                      <p:cBhvr>
                                        <p:cTn id="106" dur="1" fill="hold">
                                          <p:stCondLst>
                                            <p:cond delay="0"/>
                                          </p:stCondLst>
                                        </p:cTn>
                                        <p:tgtEl>
                                          <p:spTgt spid="31789"/>
                                        </p:tgtEl>
                                        <p:attrNameLst>
                                          <p:attrName>style.visibility</p:attrName>
                                        </p:attrNameLst>
                                      </p:cBhvr>
                                      <p:to>
                                        <p:strVal val="visible"/>
                                      </p:to>
                                    </p:set>
                                    <p:anim calcmode="lin" valueType="num">
                                      <p:cBhvr>
                                        <p:cTn id="107" dur="500" fill="hold"/>
                                        <p:tgtEl>
                                          <p:spTgt spid="31789"/>
                                        </p:tgtEl>
                                        <p:attrNameLst>
                                          <p:attrName>ppt_w</p:attrName>
                                        </p:attrNameLst>
                                      </p:cBhvr>
                                      <p:tavLst>
                                        <p:tav tm="0">
                                          <p:val>
                                            <p:fltVal val="0"/>
                                          </p:val>
                                        </p:tav>
                                        <p:tav tm="100000">
                                          <p:val>
                                            <p:strVal val="#ppt_w"/>
                                          </p:val>
                                        </p:tav>
                                      </p:tavLst>
                                    </p:anim>
                                    <p:anim calcmode="lin" valueType="num">
                                      <p:cBhvr>
                                        <p:cTn id="108" dur="500" fill="hold"/>
                                        <p:tgtEl>
                                          <p:spTgt spid="317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09" fill="hold" display="0">
                  <p:stCondLst>
                    <p:cond delay="indefinite"/>
                  </p:stCondLst>
                  <p:endCondLst>
                    <p:cond evt="onNext" delay="0">
                      <p:tgtEl>
                        <p:sldTgt/>
                      </p:tgtEl>
                    </p:cond>
                    <p:cond evt="onPrev" delay="0">
                      <p:tgtEl>
                        <p:sldTgt/>
                      </p:tgtEl>
                    </p:cond>
                    <p:cond evt="onStopAudio" delay="0">
                      <p:tgtEl>
                        <p:sldTgt/>
                      </p:tgtEl>
                    </p:cond>
                  </p:endCondLst>
                </p:cTn>
                <p:tgtEl>
                  <p:spTgt spid="31746"/>
                </p:tgtEl>
              </p:cMediaNode>
            </p:audio>
          </p:childTnLst>
        </p:cTn>
      </p:par>
    </p:tnLst>
    <p:bldLst>
      <p:bldP spid="31764" grpId="0" animBg="1"/>
      <p:bldP spid="31766" grpId="0" animBg="1"/>
      <p:bldP spid="31767" grpId="0" animBg="1"/>
      <p:bldP spid="31768" grpId="0" animBg="1"/>
      <p:bldP spid="31768" grpId="1" animBg="1"/>
      <p:bldP spid="31768" grpId="2" animBg="1"/>
      <p:bldP spid="31770" grpId="0" animBg="1"/>
      <p:bldP spid="31779" grpId="0"/>
      <p:bldP spid="31780" grpId="0"/>
      <p:bldP spid="31788" grpId="0" animBg="1"/>
      <p:bldP spid="317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6"/>
          <p:cNvSpPr txBox="1">
            <a:spLocks noChangeArrowheads="1"/>
          </p:cNvSpPr>
          <p:nvPr/>
        </p:nvSpPr>
        <p:spPr bwMode="auto">
          <a:xfrm>
            <a:off x="493160" y="1"/>
            <a:ext cx="7607231" cy="174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rgbClr val="C00000"/>
                </a:solidFill>
                <a:latin typeface="Times New Roman" panose="02020603050405020304" pitchFamily="18" charset="0"/>
                <a:cs typeface="Times New Roman" panose="02020603050405020304" pitchFamily="18" charset="0"/>
              </a:rPr>
              <a:t>3. Túi bào tử và sự phát triển của rêu:</a:t>
            </a:r>
            <a:endParaRPr lang="en-US" altLang="en-US" sz="5400" b="1">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0" y="1745278"/>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dirty="0">
                <a:solidFill>
                  <a:srgbClr val="000099"/>
                </a:solidFill>
                <a:latin typeface="Times New Roman" panose="02020603050405020304" pitchFamily="18" charset="0"/>
                <a:cs typeface="Times New Roman" panose="02020603050405020304" pitchFamily="18" charset="0"/>
              </a:rPr>
              <a:t>*</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u="sng" dirty="0" err="1">
                <a:solidFill>
                  <a:srgbClr val="000099"/>
                </a:solidFill>
                <a:latin typeface="Times New Roman" panose="02020603050405020304" pitchFamily="18" charset="0"/>
                <a:cs typeface="Times New Roman" panose="02020603050405020304" pitchFamily="18" charset="0"/>
              </a:rPr>
              <a:t>Sự</a:t>
            </a:r>
            <a:r>
              <a:rPr lang="en-US" altLang="en-US" sz="4400" u="sng" dirty="0">
                <a:solidFill>
                  <a:srgbClr val="000099"/>
                </a:solidFill>
                <a:latin typeface="Times New Roman" panose="02020603050405020304" pitchFamily="18" charset="0"/>
                <a:cs typeface="Times New Roman" panose="02020603050405020304" pitchFamily="18" charset="0"/>
              </a:rPr>
              <a:t> </a:t>
            </a:r>
            <a:r>
              <a:rPr lang="en-US" altLang="en-US" sz="4400" u="sng" dirty="0" err="1">
                <a:solidFill>
                  <a:srgbClr val="000099"/>
                </a:solidFill>
                <a:latin typeface="Times New Roman" panose="02020603050405020304" pitchFamily="18" charset="0"/>
                <a:cs typeface="Times New Roman" panose="02020603050405020304" pitchFamily="18" charset="0"/>
              </a:rPr>
              <a:t>phát</a:t>
            </a:r>
            <a:r>
              <a:rPr lang="en-US" altLang="en-US" sz="4400" u="sng" dirty="0">
                <a:solidFill>
                  <a:srgbClr val="000099"/>
                </a:solidFill>
                <a:latin typeface="Times New Roman" panose="02020603050405020304" pitchFamily="18" charset="0"/>
                <a:cs typeface="Times New Roman" panose="02020603050405020304" pitchFamily="18" charset="0"/>
              </a:rPr>
              <a:t> </a:t>
            </a:r>
            <a:r>
              <a:rPr lang="en-US" altLang="en-US" sz="4400" u="sng" dirty="0" err="1">
                <a:solidFill>
                  <a:srgbClr val="000099"/>
                </a:solidFill>
                <a:latin typeface="Times New Roman" panose="02020603050405020304" pitchFamily="18" charset="0"/>
                <a:cs typeface="Times New Roman" panose="02020603050405020304" pitchFamily="18" charset="0"/>
              </a:rPr>
              <a:t>triển</a:t>
            </a:r>
            <a:r>
              <a:rPr lang="en-US" altLang="en-US" sz="4400" u="sng" dirty="0">
                <a:solidFill>
                  <a:srgbClr val="000099"/>
                </a:solidFill>
                <a:latin typeface="Times New Roman" panose="02020603050405020304" pitchFamily="18" charset="0"/>
                <a:cs typeface="Times New Roman" panose="02020603050405020304" pitchFamily="18" charset="0"/>
              </a:rPr>
              <a:t> </a:t>
            </a:r>
            <a:r>
              <a:rPr lang="en-US" altLang="en-US" sz="4400" u="sng" dirty="0" err="1">
                <a:solidFill>
                  <a:srgbClr val="000099"/>
                </a:solidFill>
                <a:latin typeface="Times New Roman" panose="02020603050405020304" pitchFamily="18" charset="0"/>
                <a:cs typeface="Times New Roman" panose="02020603050405020304" pitchFamily="18" charset="0"/>
              </a:rPr>
              <a:t>của</a:t>
            </a:r>
            <a:r>
              <a:rPr lang="en-US" altLang="en-US" sz="4400" u="sng" dirty="0">
                <a:solidFill>
                  <a:srgbClr val="000099"/>
                </a:solidFill>
                <a:latin typeface="Times New Roman" panose="02020603050405020304" pitchFamily="18" charset="0"/>
                <a:cs typeface="Times New Roman" panose="02020603050405020304" pitchFamily="18" charset="0"/>
              </a:rPr>
              <a:t> </a:t>
            </a:r>
            <a:r>
              <a:rPr lang="en-US" altLang="en-US" sz="4400" u="sng" dirty="0" err="1">
                <a:solidFill>
                  <a:srgbClr val="000099"/>
                </a:solidFill>
                <a:latin typeface="Times New Roman" panose="02020603050405020304" pitchFamily="18" charset="0"/>
                <a:cs typeface="Times New Roman" panose="02020603050405020304" pitchFamily="18" charset="0"/>
              </a:rPr>
              <a:t>rêu</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cây</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rêu</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trưởng</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thành</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mang</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túi</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bào</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tử</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bào</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tử</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chín</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sẽ</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mở</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nắp</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làm</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rơi</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các</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bào</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tử</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xuống</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đất</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ẩm</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bào</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tử</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sẽ</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nảy</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mầm</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phát</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triển</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thành</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cây</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rêu</a:t>
            </a:r>
            <a:r>
              <a:rPr lang="en-US" altLang="en-US" sz="4400" dirty="0">
                <a:solidFill>
                  <a:srgbClr val="000099"/>
                </a:solidFill>
                <a:latin typeface="Times New Roman" panose="02020603050405020304" pitchFamily="18" charset="0"/>
                <a:cs typeface="Times New Roman" panose="02020603050405020304" pitchFamily="18" charset="0"/>
              </a:rPr>
              <a:t> </a:t>
            </a:r>
            <a:r>
              <a:rPr lang="en-US" altLang="en-US" sz="4400" dirty="0" err="1">
                <a:solidFill>
                  <a:srgbClr val="000099"/>
                </a:solidFill>
                <a:latin typeface="Times New Roman" panose="02020603050405020304" pitchFamily="18" charset="0"/>
                <a:cs typeface="Times New Roman" panose="02020603050405020304" pitchFamily="18" charset="0"/>
              </a:rPr>
              <a:t>mới</a:t>
            </a:r>
            <a:r>
              <a:rPr lang="en-US" altLang="en-US" sz="4400" dirty="0">
                <a:solidFill>
                  <a:srgbClr val="000099"/>
                </a:solidFill>
                <a:latin typeface="Times New Roman" panose="02020603050405020304" pitchFamily="18" charset="0"/>
                <a:cs typeface="Times New Roman" panose="02020603050405020304" pitchFamily="18" charset="0"/>
              </a:rPr>
              <a:t>.</a:t>
            </a:r>
            <a:endParaRPr lang="en-US" altLang="en-US" sz="4400" dirty="0">
              <a:solidFill>
                <a:srgbClr val="000099"/>
              </a:solidFill>
              <a:latin typeface="Times New Roman" panose="02020603050405020304" pitchFamily="18" charset="0"/>
              <a:cs typeface="Times New Roman" panose="02020603050405020304" pitchFamily="18" charset="0"/>
            </a:endParaRPr>
          </a:p>
        </p:txBody>
      </p:sp>
      <p:pic>
        <p:nvPicPr>
          <p:cNvPr id="2" name="Picture 15" descr="Book-09-june"/>
          <p:cNvPicPr>
            <a:picLocks noChangeAspect="1" noChangeArrowheads="1" noCrop="1"/>
          </p:cNvPicPr>
          <p:nvPr/>
        </p:nvPicPr>
        <p:blipFill>
          <a:blip r:embed="rId1"/>
          <a:srcRect/>
          <a:stretch>
            <a:fillRect/>
          </a:stretch>
        </p:blipFill>
        <p:spPr bwMode="auto">
          <a:xfrm>
            <a:off x="6249144" y="679174"/>
            <a:ext cx="2277774" cy="1376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dongvat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3810000"/>
            <a:ext cx="403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Users\vnn2014\Desktop\caydapre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52400"/>
            <a:ext cx="3833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5" name="Picture 8" descr="C:\Users\Admin\Desktop\HÌNH\reu t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39624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2667000" y="2819400"/>
            <a:ext cx="3124200" cy="2286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26" name="TextBox 7"/>
          <p:cNvSpPr txBox="1">
            <a:spLocks noChangeArrowheads="1"/>
          </p:cNvSpPr>
          <p:nvPr/>
        </p:nvSpPr>
        <p:spPr bwMode="auto">
          <a:xfrm>
            <a:off x="5638799" y="4648199"/>
            <a:ext cx="1666461" cy="15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9600" b="1">
                <a:solidFill>
                  <a:srgbClr val="FF0000"/>
                </a:solidFill>
                <a:latin typeface="Times New Roman" panose="02020603050405020304" pitchFamily="18" charset="0"/>
                <a:cs typeface="Times New Roman" panose="02020603050405020304" pitchFamily="18" charset="0"/>
              </a:rPr>
              <a:t>?</a:t>
            </a:r>
            <a:endParaRPr lang="vi-VN" altLang="en-US" sz="9600" b="1">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2895600" y="5410200"/>
            <a:ext cx="27432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5257800" y="4114800"/>
            <a:ext cx="1219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box(in)">
                                      <p:cBhvr>
                                        <p:cTn id="16"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68356" y="95430"/>
            <a:ext cx="8607287"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rgbClr val="FF0000"/>
                </a:solidFill>
                <a:latin typeface="Times New Roman" panose="02020603050405020304" pitchFamily="18" charset="0"/>
                <a:cs typeface="Times New Roman" panose="02020603050405020304" pitchFamily="18" charset="0"/>
              </a:rPr>
              <a:t>4. Vai trò của rêu:</a:t>
            </a:r>
            <a:endParaRPr lang="en-US" altLang="en-US" sz="5400" b="1">
              <a:solidFill>
                <a:srgbClr val="FF0000"/>
              </a:solidFill>
              <a:latin typeface="Times New Roman" panose="02020603050405020304" pitchFamily="18" charset="0"/>
              <a:cs typeface="Times New Roman" panose="02020603050405020304" pitchFamily="18" charset="0"/>
            </a:endParaRPr>
          </a:p>
        </p:txBody>
      </p:sp>
      <p:pic>
        <p:nvPicPr>
          <p:cNvPr id="11" name="Picture 4" descr="reu su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1242391"/>
            <a:ext cx="3429000" cy="500600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4" descr="reu xung hu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42392"/>
            <a:ext cx="3733800" cy="499013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AutoShape 3" descr="Canvas"/>
          <p:cNvSpPr>
            <a:spLocks noChangeArrowheads="1"/>
          </p:cNvSpPr>
          <p:nvPr/>
        </p:nvSpPr>
        <p:spPr bwMode="auto">
          <a:xfrm>
            <a:off x="1143000" y="1371600"/>
            <a:ext cx="3200400" cy="2743200"/>
          </a:xfrm>
          <a:prstGeom prst="wedgeRectCallout">
            <a:avLst>
              <a:gd name="adj1" fmla="val -43750"/>
              <a:gd name="adj2" fmla="val 70000"/>
            </a:avLst>
          </a:prstGeom>
          <a:solidFill>
            <a:schemeClr val="accent1"/>
          </a:solidFill>
          <a:ln w="12700" cap="sq" algn="ctr">
            <a:solidFill>
              <a:schemeClr val="tx1"/>
            </a:solidFill>
            <a:miter lim="800000"/>
            <a:headEnd type="none" w="sm" len="sm"/>
            <a:tailEnd type="none" w="sm" len="sm"/>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pic>
        <p:nvPicPr>
          <p:cNvPr id="23" name="Picture 4" descr="reu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0475" y="1489075"/>
            <a:ext cx="29718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2"/>
          <p:cNvSpPr txBox="1">
            <a:spLocks noChangeArrowheads="1"/>
          </p:cNvSpPr>
          <p:nvPr/>
        </p:nvSpPr>
        <p:spPr bwMode="auto">
          <a:xfrm>
            <a:off x="762000" y="4648200"/>
            <a:ext cx="762000" cy="584200"/>
          </a:xfrm>
          <a:prstGeom prst="rect">
            <a:avLst/>
          </a:prstGeom>
          <a:solidFill>
            <a:srgbClr val="FFFF99"/>
          </a:solidFill>
          <a:ln w="12700" cap="sq" algn="ctr">
            <a:solidFill>
              <a:srgbClr val="FF0000"/>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3300"/>
                </a:solidFill>
              </a:rPr>
              <a:t>?</a:t>
            </a:r>
            <a:endParaRPr lang="en-US" altLang="en-US" sz="3200" b="1">
              <a:solidFill>
                <a:srgbClr val="FF3300"/>
              </a:solidFill>
            </a:endParaRPr>
          </a:p>
        </p:txBody>
      </p:sp>
      <p:sp>
        <p:nvSpPr>
          <p:cNvPr id="33797" name="Text Box 5"/>
          <p:cNvSpPr txBox="1">
            <a:spLocks noChangeArrowheads="1"/>
          </p:cNvSpPr>
          <p:nvPr/>
        </p:nvSpPr>
        <p:spPr bwMode="auto">
          <a:xfrm>
            <a:off x="1066800" y="1143000"/>
            <a:ext cx="3200400" cy="830263"/>
          </a:xfrm>
          <a:prstGeom prst="rect">
            <a:avLst/>
          </a:prstGeom>
          <a:gradFill rotWithShape="1">
            <a:gsLst>
              <a:gs pos="0">
                <a:schemeClr val="bg1"/>
              </a:gs>
              <a:gs pos="100000">
                <a:srgbClr val="FFFF99"/>
              </a:gs>
            </a:gsLst>
            <a:lin ang="5400000" scaled="1"/>
          </a:gradFill>
          <a:ln w="9525" cap="sq" algn="ctr">
            <a:solidFill>
              <a:schemeClr val="tx1"/>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Sống trên đất nghèo chất dinh dưỡng</a:t>
            </a:r>
            <a:endParaRPr lang="en-US" altLang="en-US" sz="2400" b="1">
              <a:latin typeface="Times New Roman" panose="02020603050405020304" pitchFamily="18" charset="0"/>
              <a:cs typeface="Times New Roman" panose="02020603050405020304" pitchFamily="18" charset="0"/>
            </a:endParaRPr>
          </a:p>
        </p:txBody>
      </p:sp>
      <p:sp>
        <p:nvSpPr>
          <p:cNvPr id="33798" name="AutoShape 6" descr="Canvas"/>
          <p:cNvSpPr>
            <a:spLocks noChangeArrowheads="1"/>
          </p:cNvSpPr>
          <p:nvPr/>
        </p:nvSpPr>
        <p:spPr bwMode="auto">
          <a:xfrm rot="10800000">
            <a:off x="4953000" y="1447800"/>
            <a:ext cx="3276600" cy="2743200"/>
          </a:xfrm>
          <a:prstGeom prst="wedgeRectCallout">
            <a:avLst>
              <a:gd name="adj1" fmla="val -43750"/>
              <a:gd name="adj2" fmla="val 70000"/>
            </a:avLst>
          </a:prstGeom>
          <a:solidFill>
            <a:schemeClr val="accent1"/>
          </a:solidFill>
          <a:ln w="12700" cap="sq" algn="ctr">
            <a:solidFill>
              <a:schemeClr val="tx1"/>
            </a:solidFill>
            <a:miter lim="800000"/>
            <a:headEnd type="none" w="sm" len="sm"/>
            <a:tailEnd type="none" w="sm" len="sm"/>
          </a:ln>
        </p:spPr>
        <p:txBody>
          <a:bodyPr rot="1080000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pic>
        <p:nvPicPr>
          <p:cNvPr id="33799" name="Picture 7" descr="IMG_0378"/>
          <p:cNvPicPr>
            <a:picLocks noChangeAspect="1" noChangeArrowheads="1"/>
          </p:cNvPicPr>
          <p:nvPr/>
        </p:nvPicPr>
        <p:blipFill>
          <a:blip r:embed="rId2">
            <a:extLst>
              <a:ext uri="{28A0092B-C50C-407E-A947-70E740481C1C}">
                <a14:useLocalDpi xmlns:a14="http://schemas.microsoft.com/office/drawing/2010/main" val="0"/>
              </a:ext>
            </a:extLst>
          </a:blip>
          <a:srcRect r="11765" b="30000"/>
          <a:stretch>
            <a:fillRect/>
          </a:stretch>
        </p:blipFill>
        <p:spPr bwMode="auto">
          <a:xfrm>
            <a:off x="5132388" y="1524000"/>
            <a:ext cx="2971800" cy="254793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0" name="Text Box 8"/>
          <p:cNvSpPr txBox="1">
            <a:spLocks noChangeArrowheads="1"/>
          </p:cNvSpPr>
          <p:nvPr/>
        </p:nvSpPr>
        <p:spPr bwMode="auto">
          <a:xfrm>
            <a:off x="7772400" y="330200"/>
            <a:ext cx="914400" cy="584200"/>
          </a:xfrm>
          <a:prstGeom prst="rect">
            <a:avLst/>
          </a:prstGeom>
          <a:solidFill>
            <a:srgbClr val="FFFF99"/>
          </a:solidFill>
          <a:ln w="12700" cap="sq" algn="ctr">
            <a:solidFill>
              <a:srgbClr val="FF0000"/>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3300"/>
                </a:solidFill>
              </a:rPr>
              <a:t>?</a:t>
            </a:r>
            <a:endParaRPr lang="en-US" altLang="en-US" sz="3200" b="1">
              <a:solidFill>
                <a:srgbClr val="FF3300"/>
              </a:solidFill>
            </a:endParaRPr>
          </a:p>
        </p:txBody>
      </p:sp>
      <p:sp>
        <p:nvSpPr>
          <p:cNvPr id="33801" name="Text Box 9"/>
          <p:cNvSpPr txBox="1">
            <a:spLocks noChangeArrowheads="1"/>
          </p:cNvSpPr>
          <p:nvPr/>
        </p:nvSpPr>
        <p:spPr bwMode="auto">
          <a:xfrm>
            <a:off x="5410200" y="3576638"/>
            <a:ext cx="2667000" cy="492125"/>
          </a:xfrm>
          <a:prstGeom prst="rect">
            <a:avLst/>
          </a:prstGeom>
          <a:gradFill rotWithShape="1">
            <a:gsLst>
              <a:gs pos="0">
                <a:schemeClr val="bg1"/>
              </a:gs>
              <a:gs pos="100000">
                <a:srgbClr val="FFFFCC"/>
              </a:gs>
            </a:gsLst>
            <a:lin ang="5400000" scaled="1"/>
          </a:gradFill>
          <a:ln w="9525" cap="sq" algn="ctr">
            <a:solidFill>
              <a:schemeClr val="tx1"/>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600" b="1">
                <a:latin typeface="Times New Roman" panose="02020603050405020304" pitchFamily="18" charset="0"/>
                <a:cs typeface="Times New Roman" panose="02020603050405020304" pitchFamily="18" charset="0"/>
              </a:rPr>
              <a:t>Sống trên đá</a:t>
            </a:r>
            <a:endParaRPr lang="en-US" altLang="en-US" sz="2600" b="1">
              <a:latin typeface="Times New Roman" panose="02020603050405020304" pitchFamily="18" charset="0"/>
              <a:cs typeface="Times New Roman" panose="02020603050405020304" pitchFamily="18" charset="0"/>
            </a:endParaRPr>
          </a:p>
        </p:txBody>
      </p:sp>
      <p:sp>
        <p:nvSpPr>
          <p:cNvPr id="33802" name="Text Box 10"/>
          <p:cNvSpPr txBox="1">
            <a:spLocks noChangeArrowheads="1"/>
          </p:cNvSpPr>
          <p:nvPr/>
        </p:nvSpPr>
        <p:spPr bwMode="auto">
          <a:xfrm>
            <a:off x="6629400" y="6096000"/>
            <a:ext cx="1066800" cy="584200"/>
          </a:xfrm>
          <a:prstGeom prst="rect">
            <a:avLst/>
          </a:prstGeom>
          <a:solidFill>
            <a:srgbClr val="FFFF99"/>
          </a:solidFill>
          <a:ln w="12700" cap="sq" algn="ctr">
            <a:solidFill>
              <a:srgbClr val="FF0000"/>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3300"/>
                </a:solidFill>
              </a:rPr>
              <a:t>?</a:t>
            </a:r>
            <a:endParaRPr lang="en-US" altLang="en-US" sz="3200" b="1">
              <a:solidFill>
                <a:srgbClr val="FF3300"/>
              </a:solidFill>
            </a:endParaRPr>
          </a:p>
        </p:txBody>
      </p:sp>
      <p:sp>
        <p:nvSpPr>
          <p:cNvPr id="33803" name="AutoShape 11" descr="Canvas"/>
          <p:cNvSpPr>
            <a:spLocks noChangeArrowheads="1"/>
          </p:cNvSpPr>
          <p:nvPr/>
        </p:nvSpPr>
        <p:spPr bwMode="auto">
          <a:xfrm rot="-5400000">
            <a:off x="2887662" y="3589338"/>
            <a:ext cx="2378075" cy="3581400"/>
          </a:xfrm>
          <a:prstGeom prst="wedgeRectCallout">
            <a:avLst>
              <a:gd name="adj1" fmla="val -43750"/>
              <a:gd name="adj2" fmla="val 70000"/>
            </a:avLst>
          </a:prstGeom>
          <a:solidFill>
            <a:schemeClr val="accent1"/>
          </a:solidFill>
          <a:ln w="12700" cap="sq" algn="ctr">
            <a:solidFill>
              <a:schemeClr val="tx1"/>
            </a:solidFill>
            <a:miter lim="800000"/>
            <a:headEnd type="none" w="sm" len="sm"/>
            <a:tailEnd type="none" w="sm" len="sm"/>
          </a:ln>
        </p:spPr>
        <p:txBody>
          <a:bodyPr vert="eaVert"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pic>
        <p:nvPicPr>
          <p:cNvPr id="33804" name="Picture 12" descr="Scan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050" y="4271963"/>
            <a:ext cx="331946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13"/>
          <p:cNvSpPr txBox="1">
            <a:spLocks noChangeArrowheads="1"/>
          </p:cNvSpPr>
          <p:nvPr/>
        </p:nvSpPr>
        <p:spPr bwMode="auto">
          <a:xfrm>
            <a:off x="2667000" y="6015038"/>
            <a:ext cx="2819400" cy="492125"/>
          </a:xfrm>
          <a:prstGeom prst="rect">
            <a:avLst/>
          </a:prstGeom>
          <a:gradFill rotWithShape="1">
            <a:gsLst>
              <a:gs pos="0">
                <a:schemeClr val="bg1"/>
              </a:gs>
              <a:gs pos="100000">
                <a:srgbClr val="FFFF99"/>
              </a:gs>
            </a:gsLst>
            <a:lin ang="5400000" scaled="1"/>
          </a:gradFill>
          <a:ln w="9525" cap="sq" algn="ctr">
            <a:solidFill>
              <a:schemeClr val="tx1"/>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600" b="1">
                <a:latin typeface="Times New Roman" panose="02020603050405020304" pitchFamily="18" charset="0"/>
                <a:cs typeface="Times New Roman" panose="02020603050405020304" pitchFamily="18" charset="0"/>
              </a:rPr>
              <a:t>Sống ở đầm lầy</a:t>
            </a:r>
            <a:endParaRPr lang="en-US" altLang="en-US" sz="2600" b="1">
              <a:latin typeface="Times New Roman" panose="02020603050405020304" pitchFamily="18" charset="0"/>
              <a:cs typeface="Times New Roman" panose="02020603050405020304" pitchFamily="18" charset="0"/>
            </a:endParaRPr>
          </a:p>
        </p:txBody>
      </p:sp>
      <p:sp>
        <p:nvSpPr>
          <p:cNvPr id="33806" name="Text Box 14"/>
          <p:cNvSpPr txBox="1">
            <a:spLocks noChangeArrowheads="1"/>
          </p:cNvSpPr>
          <p:nvPr/>
        </p:nvSpPr>
        <p:spPr bwMode="auto">
          <a:xfrm>
            <a:off x="106501" y="67469"/>
            <a:ext cx="7620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a:solidFill>
                  <a:srgbClr val="FF0000"/>
                </a:solidFill>
                <a:latin typeface="Times New Roman" panose="02020603050405020304" pitchFamily="18" charset="0"/>
                <a:cs typeface="Times New Roman" panose="02020603050405020304" pitchFamily="18" charset="0"/>
              </a:rPr>
              <a:t>Rêu có những vai trò gì?</a:t>
            </a:r>
            <a:endParaRPr lang="en-US" altLang="en-US" sz="4000" b="1">
              <a:solidFill>
                <a:srgbClr val="FF0000"/>
              </a:solidFill>
              <a:latin typeface="Times New Roman" panose="02020603050405020304" pitchFamily="18" charset="0"/>
              <a:cs typeface="Times New Roman" panose="02020603050405020304" pitchFamily="18" charset="0"/>
            </a:endParaRPr>
          </a:p>
        </p:txBody>
      </p:sp>
      <p:sp>
        <p:nvSpPr>
          <p:cNvPr id="33808" name="Text Box 16"/>
          <p:cNvSpPr txBox="1">
            <a:spLocks noChangeArrowheads="1"/>
          </p:cNvSpPr>
          <p:nvPr/>
        </p:nvSpPr>
        <p:spPr bwMode="auto">
          <a:xfrm>
            <a:off x="228600" y="43434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a:p>
        </p:txBody>
      </p:sp>
      <p:sp>
        <p:nvSpPr>
          <p:cNvPr id="33809" name="Text Box 17"/>
          <p:cNvSpPr txBox="1">
            <a:spLocks noChangeArrowheads="1"/>
          </p:cNvSpPr>
          <p:nvPr/>
        </p:nvSpPr>
        <p:spPr bwMode="auto">
          <a:xfrm>
            <a:off x="76200" y="4800600"/>
            <a:ext cx="220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Tạo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mùn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33810" name="Text Box 18"/>
          <p:cNvSpPr txBox="1">
            <a:spLocks noChangeArrowheads="1"/>
          </p:cNvSpPr>
          <p:nvPr/>
        </p:nvSpPr>
        <p:spPr bwMode="auto">
          <a:xfrm>
            <a:off x="6400800" y="5489575"/>
            <a:ext cx="2514600" cy="1292225"/>
          </a:xfrm>
          <a:prstGeom prst="rect">
            <a:avLst/>
          </a:prstGeom>
          <a:solidFill>
            <a:schemeClr val="bg1"/>
          </a:solidFill>
          <a:ln w="12700" cap="sq" algn="ctr">
            <a:solidFill>
              <a:schemeClr val="bg1"/>
            </a:solidFill>
            <a:miter lim="800000"/>
            <a:headEnd type="none" w="sm" len="sm"/>
            <a:tailEnd type="none" w="sm" len="sm"/>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600" b="1">
                <a:solidFill>
                  <a:srgbClr val="FF0000"/>
                </a:solidFill>
                <a:latin typeface="Times New Roman" panose="02020603050405020304" pitchFamily="18" charset="0"/>
                <a:cs typeface="Times New Roman" panose="02020603050405020304" pitchFamily="18" charset="0"/>
              </a:rPr>
              <a:t>Tạo than bùn, làm phân bón, làm chất đốt</a:t>
            </a:r>
            <a:endParaRPr lang="en-US" altLang="en-US" sz="2600" b="1">
              <a:solidFill>
                <a:srgbClr val="FF0000"/>
              </a:solidFill>
              <a:latin typeface="Times New Roman" panose="02020603050405020304" pitchFamily="18" charset="0"/>
              <a:cs typeface="Times New Roman" panose="02020603050405020304" pitchFamily="18" charset="0"/>
            </a:endParaRPr>
          </a:p>
        </p:txBody>
      </p:sp>
      <p:sp>
        <p:nvSpPr>
          <p:cNvPr id="33812" name="Text Box 20"/>
          <p:cNvSpPr txBox="1">
            <a:spLocks noChangeArrowheads="1"/>
          </p:cNvSpPr>
          <p:nvPr/>
        </p:nvSpPr>
        <p:spPr bwMode="auto">
          <a:xfrm>
            <a:off x="6324600" y="42227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Tạo chất mùn</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3806"/>
                                        </p:tgtEl>
                                        <p:attrNameLst>
                                          <p:attrName>style.visibility</p:attrName>
                                        </p:attrNameLst>
                                      </p:cBhvr>
                                      <p:to>
                                        <p:strVal val="visible"/>
                                      </p:to>
                                    </p:set>
                                    <p:anim calcmode="discrete" valueType="clr">
                                      <p:cBhvr override="childStyle">
                                        <p:cTn id="7" dur="80"/>
                                        <p:tgtEl>
                                          <p:spTgt spid="338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806"/>
                                        </p:tgtEl>
                                        <p:attrNameLst>
                                          <p:attrName>fillcolor</p:attrName>
                                        </p:attrNameLst>
                                      </p:cBhvr>
                                      <p:tavLst>
                                        <p:tav tm="0">
                                          <p:val>
                                            <p:clrVal>
                                              <a:schemeClr val="accent2"/>
                                            </p:clrVal>
                                          </p:val>
                                        </p:tav>
                                        <p:tav tm="50000">
                                          <p:val>
                                            <p:clrVal>
                                              <a:schemeClr val="hlink"/>
                                            </p:clrVal>
                                          </p:val>
                                        </p:tav>
                                      </p:tavLst>
                                    </p:anim>
                                    <p:set>
                                      <p:cBhvr>
                                        <p:cTn id="9" dur="80"/>
                                        <p:tgtEl>
                                          <p:spTgt spid="33806"/>
                                        </p:tgtEl>
                                        <p:attrNameLst>
                                          <p:attrName>fill.type</p:attrName>
                                        </p:attrNameLst>
                                      </p:cBhvr>
                                      <p:to>
                                        <p:strVal val="solid"/>
                                      </p:to>
                                    </p:se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blinds(horizontal)">
                                      <p:cBhvr>
                                        <p:cTn id="13" dur="500"/>
                                        <p:tgtEl>
                                          <p:spTgt spid="33794"/>
                                        </p:tgtEl>
                                      </p:cBhvr>
                                    </p:animEffect>
                                  </p:childTnLst>
                                </p:cTn>
                              </p:par>
                              <p:par>
                                <p:cTn id="14" presetID="4"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ox(in)">
                                      <p:cBhvr>
                                        <p:cTn id="16" dur="1000"/>
                                        <p:tgtEl>
                                          <p:spTgt spid="2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795"/>
                                        </p:tgtEl>
                                        <p:attrNameLst>
                                          <p:attrName>style.visibility</p:attrName>
                                        </p:attrNameLst>
                                      </p:cBhvr>
                                      <p:to>
                                        <p:strVal val="visible"/>
                                      </p:to>
                                    </p:set>
                                    <p:animEffect transition="in" filter="blinds(horizontal)">
                                      <p:cBhvr>
                                        <p:cTn id="19" dur="500"/>
                                        <p:tgtEl>
                                          <p:spTgt spid="3379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797"/>
                                        </p:tgtEl>
                                        <p:attrNameLst>
                                          <p:attrName>style.visibility</p:attrName>
                                        </p:attrNameLst>
                                      </p:cBhvr>
                                      <p:to>
                                        <p:strVal val="visible"/>
                                      </p:to>
                                    </p:set>
                                    <p:animEffect transition="in" filter="blinds(horizontal)">
                                      <p:cBhvr>
                                        <p:cTn id="22" dur="500"/>
                                        <p:tgtEl>
                                          <p:spTgt spid="3379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799"/>
                                        </p:tgtEl>
                                        <p:attrNameLst>
                                          <p:attrName>style.visibility</p:attrName>
                                        </p:attrNameLst>
                                      </p:cBhvr>
                                      <p:to>
                                        <p:strVal val="visible"/>
                                      </p:to>
                                    </p:set>
                                    <p:animEffect transition="in" filter="blinds(horizontal)">
                                      <p:cBhvr>
                                        <p:cTn id="28" dur="500"/>
                                        <p:tgtEl>
                                          <p:spTgt spid="3379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800"/>
                                        </p:tgtEl>
                                        <p:attrNameLst>
                                          <p:attrName>style.visibility</p:attrName>
                                        </p:attrNameLst>
                                      </p:cBhvr>
                                      <p:to>
                                        <p:strVal val="visible"/>
                                      </p:to>
                                    </p:set>
                                    <p:animEffect transition="in" filter="blinds(horizontal)">
                                      <p:cBhvr>
                                        <p:cTn id="31" dur="500"/>
                                        <p:tgtEl>
                                          <p:spTgt spid="3380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801"/>
                                        </p:tgtEl>
                                        <p:attrNameLst>
                                          <p:attrName>style.visibility</p:attrName>
                                        </p:attrNameLst>
                                      </p:cBhvr>
                                      <p:to>
                                        <p:strVal val="visible"/>
                                      </p:to>
                                    </p:set>
                                    <p:animEffect transition="in" filter="blinds(horizontal)">
                                      <p:cBhvr>
                                        <p:cTn id="34" dur="500"/>
                                        <p:tgtEl>
                                          <p:spTgt spid="3380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blinds(horizontal)">
                                      <p:cBhvr>
                                        <p:cTn id="37" dur="500"/>
                                        <p:tgtEl>
                                          <p:spTgt spid="3380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3803"/>
                                        </p:tgtEl>
                                        <p:attrNameLst>
                                          <p:attrName>style.visibility</p:attrName>
                                        </p:attrNameLst>
                                      </p:cBhvr>
                                      <p:to>
                                        <p:strVal val="visible"/>
                                      </p:to>
                                    </p:set>
                                    <p:animEffect transition="in" filter="blinds(horizontal)">
                                      <p:cBhvr>
                                        <p:cTn id="40" dur="500"/>
                                        <p:tgtEl>
                                          <p:spTgt spid="33803"/>
                                        </p:tgtEl>
                                      </p:cBhvr>
                                    </p:animEffect>
                                  </p:childTnLst>
                                </p:cTn>
                              </p:par>
                              <p:par>
                                <p:cTn id="41" presetID="3" presetClass="entr" presetSubtype="10" fill="hold" nodeType="withEffect">
                                  <p:stCondLst>
                                    <p:cond delay="0"/>
                                  </p:stCondLst>
                                  <p:childTnLst>
                                    <p:set>
                                      <p:cBhvr>
                                        <p:cTn id="42" dur="1" fill="hold">
                                          <p:stCondLst>
                                            <p:cond delay="0"/>
                                          </p:stCondLst>
                                        </p:cTn>
                                        <p:tgtEl>
                                          <p:spTgt spid="33804"/>
                                        </p:tgtEl>
                                        <p:attrNameLst>
                                          <p:attrName>style.visibility</p:attrName>
                                        </p:attrNameLst>
                                      </p:cBhvr>
                                      <p:to>
                                        <p:strVal val="visible"/>
                                      </p:to>
                                    </p:set>
                                    <p:animEffect transition="in" filter="blinds(horizontal)">
                                      <p:cBhvr>
                                        <p:cTn id="43" dur="500"/>
                                        <p:tgtEl>
                                          <p:spTgt spid="33804"/>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3805"/>
                                        </p:tgtEl>
                                        <p:attrNameLst>
                                          <p:attrName>style.visibility</p:attrName>
                                        </p:attrNameLst>
                                      </p:cBhvr>
                                      <p:to>
                                        <p:strVal val="visible"/>
                                      </p:to>
                                    </p:set>
                                    <p:animEffect transition="in" filter="blinds(horizontal)">
                                      <p:cBhvr>
                                        <p:cTn id="46" dur="500"/>
                                        <p:tgtEl>
                                          <p:spTgt spid="33805"/>
                                        </p:tgtEl>
                                      </p:cBhvr>
                                    </p:animEffect>
                                  </p:childTnLst>
                                </p:cTn>
                              </p:par>
                              <p:par>
                                <p:cTn id="47" presetID="3" presetClass="entr" presetSubtype="10" fill="hold" grpId="0" nodeType="withEffect" nodePh="1">
                                  <p:stCondLst>
                                    <p:cond delay="0"/>
                                  </p:stCondLst>
                                  <p:endCondLst>
                                    <p:cond evt="begin" delay="0">
                                      <p:tn val="47"/>
                                    </p:cond>
                                  </p:endCondLst>
                                  <p:childTnLst>
                                    <p:set>
                                      <p:cBhvr>
                                        <p:cTn id="48" dur="1" fill="hold">
                                          <p:stCondLst>
                                            <p:cond delay="0"/>
                                          </p:stCondLst>
                                        </p:cTn>
                                        <p:tgtEl>
                                          <p:spTgt spid="33808"/>
                                        </p:tgtEl>
                                        <p:attrNameLst>
                                          <p:attrName>style.visibility</p:attrName>
                                        </p:attrNameLst>
                                      </p:cBhvr>
                                      <p:to>
                                        <p:strVal val="visible"/>
                                      </p:to>
                                    </p:set>
                                    <p:animEffect transition="in" filter="blinds(horizontal)">
                                      <p:cBhvr>
                                        <p:cTn id="49" dur="500"/>
                                        <p:tgtEl>
                                          <p:spTgt spid="3380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33800"/>
                                        </p:tgtEl>
                                      </p:cBhvr>
                                    </p:animEffect>
                                    <p:set>
                                      <p:cBhvr>
                                        <p:cTn id="54" dur="1" fill="hold">
                                          <p:stCondLst>
                                            <p:cond delay="499"/>
                                          </p:stCondLst>
                                        </p:cTn>
                                        <p:tgtEl>
                                          <p:spTgt spid="33800"/>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33802"/>
                                        </p:tgtEl>
                                      </p:cBhvr>
                                    </p:animEffect>
                                    <p:set>
                                      <p:cBhvr>
                                        <p:cTn id="57" dur="1" fill="hold">
                                          <p:stCondLst>
                                            <p:cond delay="499"/>
                                          </p:stCondLst>
                                        </p:cTn>
                                        <p:tgtEl>
                                          <p:spTgt spid="33802"/>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33794"/>
                                        </p:tgtEl>
                                      </p:cBhvr>
                                    </p:animEffect>
                                    <p:set>
                                      <p:cBhvr>
                                        <p:cTn id="60" dur="1" fill="hold">
                                          <p:stCondLst>
                                            <p:cond delay="499"/>
                                          </p:stCondLst>
                                        </p:cTn>
                                        <p:tgtEl>
                                          <p:spTgt spid="33794"/>
                                        </p:tgtEl>
                                        <p:attrNameLst>
                                          <p:attrName>style.visibility</p:attrName>
                                        </p:attrNameLst>
                                      </p:cBhvr>
                                      <p:to>
                                        <p:strVal val="hidden"/>
                                      </p:to>
                                    </p:set>
                                  </p:childTnLst>
                                </p:cTn>
                              </p:par>
                              <p:par>
                                <p:cTn id="61" presetID="3" presetClass="entr" presetSubtype="10" fill="hold" grpId="0" nodeType="withEffect">
                                  <p:stCondLst>
                                    <p:cond delay="0"/>
                                  </p:stCondLst>
                                  <p:childTnLst>
                                    <p:set>
                                      <p:cBhvr>
                                        <p:cTn id="62" dur="1" fill="hold">
                                          <p:stCondLst>
                                            <p:cond delay="0"/>
                                          </p:stCondLst>
                                        </p:cTn>
                                        <p:tgtEl>
                                          <p:spTgt spid="33810"/>
                                        </p:tgtEl>
                                        <p:attrNameLst>
                                          <p:attrName>style.visibility</p:attrName>
                                        </p:attrNameLst>
                                      </p:cBhvr>
                                      <p:to>
                                        <p:strVal val="visible"/>
                                      </p:to>
                                    </p:set>
                                    <p:animEffect transition="in" filter="blinds(horizontal)">
                                      <p:cBhvr>
                                        <p:cTn id="63" dur="500"/>
                                        <p:tgtEl>
                                          <p:spTgt spid="33810"/>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3809"/>
                                        </p:tgtEl>
                                        <p:attrNameLst>
                                          <p:attrName>style.visibility</p:attrName>
                                        </p:attrNameLst>
                                      </p:cBhvr>
                                      <p:to>
                                        <p:strVal val="visible"/>
                                      </p:to>
                                    </p:set>
                                    <p:animEffect transition="in" filter="blinds(horizontal)">
                                      <p:cBhvr>
                                        <p:cTn id="66" dur="500"/>
                                        <p:tgtEl>
                                          <p:spTgt spid="3380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3812"/>
                                        </p:tgtEl>
                                        <p:attrNameLst>
                                          <p:attrName>style.visibility</p:attrName>
                                        </p:attrNameLst>
                                      </p:cBhvr>
                                      <p:to>
                                        <p:strVal val="visible"/>
                                      </p:to>
                                    </p:set>
                                    <p:animEffect transition="in" filter="blinds(horizontal)">
                                      <p:cBhvr>
                                        <p:cTn id="69" dur="500"/>
                                        <p:tgtEl>
                                          <p:spTgt spid="3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4" grpId="0" animBg="1"/>
      <p:bldP spid="33794" grpId="1" animBg="1"/>
      <p:bldP spid="33797" grpId="0" animBg="1"/>
      <p:bldP spid="33798" grpId="0" animBg="1"/>
      <p:bldP spid="33800" grpId="0" animBg="1"/>
      <p:bldP spid="33800" grpId="1" animBg="1"/>
      <p:bldP spid="33801" grpId="0" animBg="1"/>
      <p:bldP spid="33802" grpId="0" animBg="1"/>
      <p:bldP spid="33802" grpId="1" animBg="1"/>
      <p:bldP spid="33803" grpId="0" animBg="1"/>
      <p:bldP spid="33805" grpId="0" animBg="1"/>
      <p:bldP spid="33806" grpId="0"/>
      <p:bldP spid="33808" grpId="0"/>
      <p:bldP spid="33809" grpId="0"/>
      <p:bldP spid="33810" grpId="0" animBg="1"/>
      <p:bldP spid="338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533400" y="2597150"/>
            <a:ext cx="822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FF0000"/>
                </a:solidFill>
                <a:latin typeface="Times New Roman" panose="02020603050405020304" pitchFamily="18" charset="0"/>
                <a:cs typeface="Times New Roman" panose="02020603050405020304" pitchFamily="18" charset="0"/>
              </a:rPr>
              <a:t>* Thông tin bổ sung: </a:t>
            </a:r>
            <a:r>
              <a:rPr lang="en-US" altLang="en-US" sz="3200">
                <a:latin typeface="Times New Roman" panose="02020603050405020304" pitchFamily="18" charset="0"/>
                <a:cs typeface="Times New Roman" panose="02020603050405020304" pitchFamily="18" charset="0"/>
              </a:rPr>
              <a:t>người ta nói rêu là sinh vật tiên phong đi đầu tạo điều kiện cho sự phát triển của các loài sinh vật khác trên Trái Đất. Vì: rêu có sống ở vùng đất nghèo chất dinh dưỡng, sau đó chết dưới sự phân huỷ các VSV sẽ làm cho đất trở nên giàu chất dinh dưỡng tạo cho TV sống phong phú </a:t>
            </a: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 ĐV phát triển </a:t>
            </a: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 Con người sống.</a:t>
            </a:r>
            <a:endParaRPr lang="en-US" alt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2" name="Picture 3" descr="P119018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228600"/>
            <a:ext cx="8458200" cy="2362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dmin\Desktop\HÌNH\reu lam canh.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1066800"/>
            <a:ext cx="853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457200" y="1524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latin typeface="Times New Roman" panose="02020603050405020304" pitchFamily="18" charset="0"/>
                <a:cs typeface="Times New Roman" panose="02020603050405020304" pitchFamily="18" charset="0"/>
              </a:rPr>
              <a:t>CÁC LOẠI RÊU ĐẸP ĐƯỢC TRỒNG LÀM CẢNH </a:t>
            </a:r>
            <a:endParaRPr lang="en-US" altLang="en-US" sz="2800" b="1">
              <a:latin typeface="Times New Roman" panose="02020603050405020304" pitchFamily="18" charset="0"/>
              <a:cs typeface="Times New Roman" panose="02020603050405020304" pitchFamily="18" charset="0"/>
            </a:endParaRPr>
          </a:p>
        </p:txBody>
      </p:sp>
      <p:sp>
        <p:nvSpPr>
          <p:cNvPr id="6" name="Rectangle 5"/>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Text Box 10"/>
          <p:cNvSpPr txBox="1">
            <a:spLocks noChangeArrowheads="1"/>
          </p:cNvSpPr>
          <p:nvPr/>
        </p:nvSpPr>
        <p:spPr bwMode="auto">
          <a:xfrm>
            <a:off x="152400" y="1212414"/>
            <a:ext cx="9220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Hình</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thành</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chất</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mùn</a:t>
            </a:r>
            <a:r>
              <a:rPr lang="en-US" altLang="en-US" sz="5400" dirty="0">
                <a:solidFill>
                  <a:srgbClr val="000099"/>
                </a:solidFill>
                <a:latin typeface="Times New Roman" panose="02020603050405020304" pitchFamily="18" charset="0"/>
                <a:cs typeface="Times New Roman" panose="02020603050405020304" pitchFamily="18" charset="0"/>
              </a:rPr>
              <a:t>.</a:t>
            </a:r>
            <a:endParaRPr lang="en-US" altLang="en-US" sz="5400" dirty="0">
              <a:solidFill>
                <a:srgbClr val="000099"/>
              </a:solidFill>
              <a:latin typeface="Times New Roman" panose="02020603050405020304" pitchFamily="18" charset="0"/>
              <a:cs typeface="Times New Roman" panose="02020603050405020304" pitchFamily="18" charset="0"/>
            </a:endParaRPr>
          </a:p>
          <a:p>
            <a:pPr eaLnBrk="1" hangingPunct="1"/>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Tạo</a:t>
            </a:r>
            <a:r>
              <a:rPr lang="en-US" altLang="en-US" sz="5400" dirty="0">
                <a:solidFill>
                  <a:srgbClr val="000099"/>
                </a:solidFill>
                <a:latin typeface="Times New Roman" panose="02020603050405020304" pitchFamily="18" charset="0"/>
                <a:cs typeface="Times New Roman" panose="02020603050405020304" pitchFamily="18" charset="0"/>
              </a:rPr>
              <a:t> than </a:t>
            </a:r>
            <a:r>
              <a:rPr lang="en-US" altLang="en-US" sz="5400" dirty="0" err="1">
                <a:solidFill>
                  <a:srgbClr val="000099"/>
                </a:solidFill>
                <a:latin typeface="Times New Roman" panose="02020603050405020304" pitchFamily="18" charset="0"/>
                <a:cs typeface="Times New Roman" panose="02020603050405020304" pitchFamily="18" charset="0"/>
              </a:rPr>
              <a:t>bùn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làm</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phân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bón</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làm</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chất</a:t>
            </a:r>
            <a:r>
              <a:rPr lang="en-US" altLang="en-US" sz="5400" dirty="0">
                <a:solidFill>
                  <a:srgbClr val="000099"/>
                </a:solidFill>
                <a:latin typeface="Times New Roman" panose="02020603050405020304" pitchFamily="18" charset="0"/>
                <a:cs typeface="Times New Roman" panose="02020603050405020304" pitchFamily="18" charset="0"/>
              </a:rPr>
              <a:t> </a:t>
            </a:r>
            <a:r>
              <a:rPr lang="en-US" altLang="en-US" sz="5400" dirty="0" err="1">
                <a:solidFill>
                  <a:srgbClr val="000099"/>
                </a:solidFill>
                <a:latin typeface="Times New Roman" panose="02020603050405020304" pitchFamily="18" charset="0"/>
                <a:cs typeface="Times New Roman" panose="02020603050405020304" pitchFamily="18" charset="0"/>
              </a:rPr>
              <a:t>đốt</a:t>
            </a:r>
            <a:r>
              <a:rPr lang="en-US" altLang="en-US" sz="5400" dirty="0">
                <a:solidFill>
                  <a:srgbClr val="000099"/>
                </a:solidFill>
                <a:latin typeface="Times New Roman" panose="02020603050405020304" pitchFamily="18" charset="0"/>
                <a:cs typeface="Times New Roman" panose="02020603050405020304" pitchFamily="18" charset="0"/>
              </a:rPr>
              <a:t>.</a:t>
            </a:r>
            <a:endParaRPr lang="en-US" altLang="en-US" sz="5400" dirty="0">
              <a:solidFill>
                <a:srgbClr val="000099"/>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8" name="TextBox 19"/>
          <p:cNvSpPr txBox="1">
            <a:spLocks noChangeArrowheads="1"/>
          </p:cNvSpPr>
          <p:nvPr/>
        </p:nvSpPr>
        <p:spPr bwMode="auto">
          <a:xfrm>
            <a:off x="685800" y="38280"/>
            <a:ext cx="7265504"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rgbClr val="C00000"/>
                </a:solidFill>
                <a:latin typeface="Times New Roman" panose="02020603050405020304" pitchFamily="18" charset="0"/>
                <a:cs typeface="Times New Roman" panose="02020603050405020304" pitchFamily="18" charset="0"/>
              </a:rPr>
              <a:t>4. Vai trò của rêu:</a:t>
            </a:r>
            <a:endParaRPr lang="en-US" altLang="en-US" sz="5400" b="1">
              <a:solidFill>
                <a:srgbClr val="C00000"/>
              </a:solidFill>
              <a:latin typeface="Times New Roman" panose="02020603050405020304" pitchFamily="18" charset="0"/>
              <a:cs typeface="Times New Roman" panose="02020603050405020304" pitchFamily="18" charset="0"/>
            </a:endParaRPr>
          </a:p>
        </p:txBody>
      </p:sp>
      <p:pic>
        <p:nvPicPr>
          <p:cNvPr id="2" name="Picture 15" descr="Book-09-june"/>
          <p:cNvPicPr>
            <a:picLocks noChangeAspect="1" noChangeArrowheads="1" noCrop="1"/>
          </p:cNvPicPr>
          <p:nvPr/>
        </p:nvPicPr>
        <p:blipFill>
          <a:blip r:embed="rId1"/>
          <a:srcRect/>
          <a:stretch>
            <a:fillRect/>
          </a:stretch>
        </p:blipFill>
        <p:spPr bwMode="auto">
          <a:xfrm>
            <a:off x="6812417" y="30126"/>
            <a:ext cx="2277774" cy="1376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5850"/>
                                        </p:tgtEl>
                                        <p:attrNameLst>
                                          <p:attrName>style.visibility</p:attrName>
                                        </p:attrNameLst>
                                      </p:cBhvr>
                                      <p:to>
                                        <p:strVal val="visible"/>
                                      </p:to>
                                    </p:set>
                                    <p:anim calcmode="discrete" valueType="clr">
                                      <p:cBhvr override="childStyle">
                                        <p:cTn id="7" dur="80"/>
                                        <p:tgtEl>
                                          <p:spTgt spid="358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50"/>
                                        </p:tgtEl>
                                        <p:attrNameLst>
                                          <p:attrName>fillcolor</p:attrName>
                                        </p:attrNameLst>
                                      </p:cBhvr>
                                      <p:tavLst>
                                        <p:tav tm="0">
                                          <p:val>
                                            <p:clrVal>
                                              <a:schemeClr val="accent2"/>
                                            </p:clrVal>
                                          </p:val>
                                        </p:tav>
                                        <p:tav tm="50000">
                                          <p:val>
                                            <p:clrVal>
                                              <a:schemeClr val="hlink"/>
                                            </p:clrVal>
                                          </p:val>
                                        </p:tav>
                                      </p:tavLst>
                                    </p:anim>
                                    <p:set>
                                      <p:cBhvr>
                                        <p:cTn id="9" dur="80"/>
                                        <p:tgtEl>
                                          <p:spTgt spid="358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685800"/>
            <a:ext cx="8458200" cy="762000"/>
          </a:xfrm>
        </p:spPr>
        <p:txBody>
          <a:bodyPr/>
          <a:lstStyle/>
          <a:p>
            <a:pPr eaLnBrk="1" hangingPunct="1"/>
            <a:r>
              <a:rPr lang="en-US" altLang="en-US" sz="3600" b="1" dirty="0" smtClean="0"/>
              <a:t>  II. QUYẾT VÀ CÂY DƯƠNG XỈ</a:t>
            </a:r>
            <a:endParaRPr lang="en-US" altLang="en-US" sz="3600" b="1" dirty="0" smtClean="0"/>
          </a:p>
        </p:txBody>
      </p:sp>
      <p:pic>
        <p:nvPicPr>
          <p:cNvPr id="6147" name="Picture 6" descr="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1600200" y="2286000"/>
            <a:ext cx="5486400" cy="3962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arn(inVertic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0" y="685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1.Quan sát cây dương xỉ</a:t>
            </a:r>
            <a:endParaRPr lang="en-US" altLang="en-US" sz="2400" b="1">
              <a:solidFill>
                <a:srgbClr val="FF0000"/>
              </a:solidFill>
              <a:latin typeface="Times New Roman" panose="02020603050405020304" pitchFamily="18" charset="0"/>
            </a:endParaRPr>
          </a:p>
        </p:txBody>
      </p:sp>
      <p:pic>
        <p:nvPicPr>
          <p:cNvPr id="83973" name="Picture 5" descr="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8600" y="1447800"/>
            <a:ext cx="5222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85800"/>
            <a:ext cx="3657600" cy="2895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71" name="Text Box 7"/>
          <p:cNvSpPr txBox="1">
            <a:spLocks noChangeArrowheads="1"/>
          </p:cNvSpPr>
          <p:nvPr/>
        </p:nvSpPr>
        <p:spPr bwMode="auto">
          <a:xfrm>
            <a:off x="0" y="101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a. Cơ quan sinh dưỡng</a:t>
            </a:r>
            <a:endParaRPr lang="en-US" altLang="en-US" sz="2400" b="1">
              <a:solidFill>
                <a:srgbClr val="FF0000"/>
              </a:solidFill>
              <a:latin typeface="Times New Roman" panose="02020603050405020304" pitchFamily="18" charset="0"/>
            </a:endParaRPr>
          </a:p>
        </p:txBody>
      </p:sp>
      <p:pic>
        <p:nvPicPr>
          <p:cNvPr id="839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57600"/>
            <a:ext cx="3657600" cy="3200400"/>
          </a:xfrm>
          <a:prstGeom prst="rect">
            <a:avLst/>
          </a:prstGeom>
          <a:noFill/>
          <a:ln w="38100">
            <a:solidFill>
              <a:srgbClr val="6600CC"/>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3978" name="Group 10"/>
          <p:cNvGraphicFramePr>
            <a:graphicFrameLocks noGrp="1"/>
          </p:cNvGraphicFramePr>
          <p:nvPr/>
        </p:nvGraphicFramePr>
        <p:xfrm>
          <a:off x="0" y="2085975"/>
          <a:ext cx="5334000" cy="4529138"/>
        </p:xfrm>
        <a:graphic>
          <a:graphicData uri="http://schemas.openxmlformats.org/drawingml/2006/table">
            <a:tbl>
              <a:tblPr/>
              <a:tblGrid>
                <a:gridCol w="1066800"/>
                <a:gridCol w="1676400"/>
                <a:gridCol w="2590800"/>
              </a:tblGrid>
              <a:tr h="10064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none" strike="noStrike" cap="none" normalizeH="0" baseline="0" dirty="0" smtClean="0">
                          <a:ln>
                            <a:noFill/>
                          </a:ln>
                          <a:solidFill>
                            <a:srgbClr val="660066"/>
                          </a:solidFill>
                          <a:effectLst/>
                          <a:latin typeface="Times New Roman" panose="02020603050405020304" pitchFamily="18" charset="0"/>
                        </a:rPr>
                        <a:t>Cơ quan sinh dưỡng</a:t>
                      </a:r>
                      <a:endParaRPr kumimoji="0" lang="en-US" sz="2000" b="0" i="0" u="none" strike="noStrike" cap="none" normalizeH="0" baseline="0" dirty="0" smtClean="0">
                        <a:ln>
                          <a:noFill/>
                        </a:ln>
                        <a:solidFill>
                          <a:srgbClr val="660066"/>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err="1" smtClean="0">
                          <a:ln>
                            <a:noFill/>
                          </a:ln>
                          <a:solidFill>
                            <a:srgbClr val="6600CC"/>
                          </a:solidFill>
                          <a:effectLst/>
                          <a:latin typeface="Times New Roman" panose="02020603050405020304" pitchFamily="18" charset="0"/>
                        </a:rPr>
                        <a:t>Rêu</a:t>
                      </a:r>
                      <a:endParaRPr kumimoji="0" lang="en-US" sz="2800" b="0" i="0" u="none" strike="noStrike" cap="none" normalizeH="0" baseline="0" dirty="0" smtClean="0">
                        <a:ln>
                          <a:noFill/>
                        </a:ln>
                        <a:solidFill>
                          <a:srgbClr val="6600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smtClean="0">
                          <a:ln>
                            <a:noFill/>
                          </a:ln>
                          <a:solidFill>
                            <a:srgbClr val="6600CC"/>
                          </a:solidFill>
                          <a:effectLst/>
                          <a:latin typeface="Times New Roman" panose="02020603050405020304" pitchFamily="18" charset="0"/>
                        </a:rPr>
                        <a:t>Dương xỉ</a:t>
                      </a:r>
                      <a:endParaRPr kumimoji="0" lang="en-US" sz="2800" b="0" i="0" u="none" strike="noStrike" cap="none" normalizeH="0" baseline="0" dirty="0" smtClean="0">
                        <a:ln>
                          <a:noFill/>
                        </a:ln>
                        <a:solidFill>
                          <a:srgbClr val="6600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sng" strike="noStrike" cap="none" normalizeH="0" baseline="0" dirty="0" err="1" smtClean="0">
                          <a:ln>
                            <a:noFill/>
                          </a:ln>
                          <a:solidFill>
                            <a:srgbClr val="FF0000"/>
                          </a:solidFill>
                          <a:effectLst/>
                          <a:latin typeface="Times New Roman" panose="02020603050405020304" pitchFamily="18" charset="0"/>
                        </a:rPr>
                        <a:t>Rễ</a:t>
                      </a:r>
                      <a:endParaRPr kumimoji="0" lang="en-US" sz="2000" b="0" i="0" u="sng"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sng"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000" b="0" i="0" u="sng" strike="noStrike" cap="none" normalizeH="0" baseline="0" smtClean="0">
                        <a:ln>
                          <a:noFill/>
                        </a:ln>
                        <a:solidFill>
                          <a:srgbClr val="FF0000"/>
                        </a:solidFill>
                        <a:effectLst/>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sng" strike="noStrike" cap="none" normalizeH="0" baseline="0" smtClean="0">
                          <a:ln>
                            <a:noFill/>
                          </a:ln>
                          <a:solidFill>
                            <a:srgbClr val="FF0000"/>
                          </a:solidFill>
                          <a:effectLst/>
                          <a:latin typeface="Times New Roman" panose="02020603050405020304" pitchFamily="18" charset="0"/>
                        </a:rPr>
                        <a:t>Thân</a:t>
                      </a:r>
                      <a:endParaRPr kumimoji="0" lang="en-US" sz="2000" b="0" i="0" u="sng" strike="noStrike" cap="none" normalizeH="0" baseline="0" smtClean="0">
                        <a:ln>
                          <a:noFill/>
                        </a:ln>
                        <a:solidFill>
                          <a:srgbClr val="FF00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sng"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8713">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000" b="0" i="0" u="sng" strike="noStrike" cap="none" normalizeH="0" baseline="0" smtClean="0">
                        <a:ln>
                          <a:noFill/>
                        </a:ln>
                        <a:solidFill>
                          <a:srgbClr val="FF0000"/>
                        </a:solidFill>
                        <a:effectLst/>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sng" strike="noStrike" cap="none" normalizeH="0" baseline="0" smtClean="0">
                          <a:ln>
                            <a:noFill/>
                          </a:ln>
                          <a:solidFill>
                            <a:srgbClr val="FF0000"/>
                          </a:solidFill>
                          <a:effectLst/>
                          <a:latin typeface="Times New Roman" panose="02020603050405020304" pitchFamily="18" charset="0"/>
                        </a:rPr>
                        <a:t>Lá</a:t>
                      </a:r>
                      <a:endParaRPr kumimoji="0" lang="en-US" sz="2000" b="0" i="0" u="sng" strike="noStrike" cap="none" normalizeH="0" baseline="0" smtClean="0">
                        <a:ln>
                          <a:noFill/>
                        </a:ln>
                        <a:solidFill>
                          <a:srgbClr val="FF0000"/>
                        </a:solidFill>
                        <a:effectLst/>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sng" strike="noStrike" cap="none" normalizeH="0" baseline="0" dirty="0" err="1" smtClean="0">
                          <a:ln>
                            <a:noFill/>
                          </a:ln>
                          <a:solidFill>
                            <a:srgbClr val="FF0000"/>
                          </a:solidFill>
                          <a:effectLst/>
                          <a:latin typeface="Times New Roman" panose="02020603050405020304" pitchFamily="18" charset="0"/>
                        </a:rPr>
                        <a:t>Mạch</a:t>
                      </a:r>
                      <a:r>
                        <a:rPr kumimoji="0" lang="en-US" sz="2000" b="0" i="0" u="sng" strike="noStrike" cap="none" normalizeH="0" baseline="0" dirty="0" smtClean="0">
                          <a:ln>
                            <a:noFill/>
                          </a:ln>
                          <a:solidFill>
                            <a:srgbClr val="FF0000"/>
                          </a:solidFill>
                          <a:effectLst/>
                          <a:latin typeface="Times New Roman" panose="02020603050405020304" pitchFamily="18" charset="0"/>
                        </a:rPr>
                        <a:t> </a:t>
                      </a:r>
                      <a:r>
                        <a:rPr kumimoji="0" lang="en-US" sz="2000" b="0" i="0" u="sng" strike="noStrike" cap="none" normalizeH="0" baseline="0" dirty="0" err="1" smtClean="0">
                          <a:ln>
                            <a:noFill/>
                          </a:ln>
                          <a:solidFill>
                            <a:srgbClr val="FF0000"/>
                          </a:solidFill>
                          <a:effectLst/>
                          <a:latin typeface="Times New Roman" panose="02020603050405020304" pitchFamily="18" charset="0"/>
                        </a:rPr>
                        <a:t>dẫn</a:t>
                      </a:r>
                      <a:endParaRPr kumimoji="0" lang="en-US" sz="2000" b="0" i="0" u="sng"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sng"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4004" name="Text Box 36"/>
          <p:cNvSpPr txBox="1">
            <a:spLocks noChangeArrowheads="1"/>
          </p:cNvSpPr>
          <p:nvPr/>
        </p:nvSpPr>
        <p:spPr bwMode="auto">
          <a:xfrm>
            <a:off x="1193800" y="3149600"/>
            <a:ext cx="154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 Rễ giả</a:t>
            </a:r>
            <a:endParaRPr lang="en-US" altLang="en-US" sz="2400">
              <a:latin typeface="Times New Roman" panose="02020603050405020304" pitchFamily="18" charset="0"/>
            </a:endParaRPr>
          </a:p>
        </p:txBody>
      </p:sp>
      <p:sp>
        <p:nvSpPr>
          <p:cNvPr id="84005" name="Text Box 37"/>
          <p:cNvSpPr txBox="1">
            <a:spLocks noChangeArrowheads="1"/>
          </p:cNvSpPr>
          <p:nvPr/>
        </p:nvSpPr>
        <p:spPr bwMode="auto">
          <a:xfrm>
            <a:off x="3341688" y="3097213"/>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 Rễ thật</a:t>
            </a:r>
            <a:endParaRPr lang="en-US" altLang="en-US" sz="2400">
              <a:latin typeface="Times New Roman" panose="02020603050405020304" pitchFamily="18" charset="0"/>
            </a:endParaRPr>
          </a:p>
        </p:txBody>
      </p:sp>
      <p:sp>
        <p:nvSpPr>
          <p:cNvPr id="84006" name="Text Box 38"/>
          <p:cNvSpPr txBox="1">
            <a:spLocks noChangeArrowheads="1"/>
          </p:cNvSpPr>
          <p:nvPr/>
        </p:nvSpPr>
        <p:spPr bwMode="auto">
          <a:xfrm>
            <a:off x="1079500" y="3778250"/>
            <a:ext cx="1828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a:latin typeface="Times New Roman" panose="02020603050405020304" pitchFamily="18" charset="0"/>
              </a:rPr>
              <a:t>Nhỏ, không </a:t>
            </a:r>
            <a:endParaRPr lang="en-US" altLang="en-US" sz="2400">
              <a:latin typeface="Times New Roman" panose="02020603050405020304" pitchFamily="18" charset="0"/>
            </a:endParaRPr>
          </a:p>
          <a:p>
            <a:pPr eaLnBrk="1" hangingPunct="1">
              <a:spcBef>
                <a:spcPct val="50000"/>
              </a:spcBef>
            </a:pPr>
            <a:r>
              <a:rPr lang="en-US" altLang="en-US" sz="2400">
                <a:latin typeface="Times New Roman" panose="02020603050405020304" pitchFamily="18" charset="0"/>
              </a:rPr>
              <a:t>phân nhánh</a:t>
            </a:r>
            <a:endParaRPr lang="en-US" altLang="en-US" sz="2400">
              <a:latin typeface="Times New Roman" panose="02020603050405020304" pitchFamily="18" charset="0"/>
            </a:endParaRPr>
          </a:p>
        </p:txBody>
      </p:sp>
      <p:sp>
        <p:nvSpPr>
          <p:cNvPr id="84007" name="Text Box 39"/>
          <p:cNvSpPr txBox="1">
            <a:spLocks noChangeArrowheads="1"/>
          </p:cNvSpPr>
          <p:nvPr/>
        </p:nvSpPr>
        <p:spPr bwMode="auto">
          <a:xfrm>
            <a:off x="3187700" y="3836988"/>
            <a:ext cx="2070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 Hình trụ, nằm ngang</a:t>
            </a:r>
            <a:endParaRPr lang="en-US" altLang="en-US" sz="2400">
              <a:latin typeface="Times New Roman" panose="02020603050405020304" pitchFamily="18" charset="0"/>
            </a:endParaRPr>
          </a:p>
        </p:txBody>
      </p:sp>
      <p:sp>
        <p:nvSpPr>
          <p:cNvPr id="84008" name="Text Box 40"/>
          <p:cNvSpPr txBox="1">
            <a:spLocks noChangeArrowheads="1"/>
          </p:cNvSpPr>
          <p:nvPr/>
        </p:nvSpPr>
        <p:spPr bwMode="auto">
          <a:xfrm>
            <a:off x="1282700" y="4876800"/>
            <a:ext cx="1460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Nhỏ, mỏng</a:t>
            </a:r>
            <a:endParaRPr lang="en-US" altLang="en-US" sz="2400">
              <a:latin typeface="Times New Roman" panose="02020603050405020304" pitchFamily="18" charset="0"/>
            </a:endParaRPr>
          </a:p>
        </p:txBody>
      </p:sp>
      <p:sp>
        <p:nvSpPr>
          <p:cNvPr id="84009" name="Text Box 41"/>
          <p:cNvSpPr txBox="1">
            <a:spLocks noChangeArrowheads="1"/>
          </p:cNvSpPr>
          <p:nvPr/>
        </p:nvSpPr>
        <p:spPr bwMode="auto">
          <a:xfrm>
            <a:off x="2733675" y="4762500"/>
            <a:ext cx="27686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300">
                <a:latin typeface="Times New Roman" panose="02020603050405020304" pitchFamily="18" charset="0"/>
              </a:rPr>
              <a:t>Lá già: có cuống dài</a:t>
            </a:r>
            <a:endParaRPr lang="en-US" altLang="en-US" sz="2300">
              <a:latin typeface="Times New Roman" panose="02020603050405020304" pitchFamily="18" charset="0"/>
            </a:endParaRPr>
          </a:p>
        </p:txBody>
      </p:sp>
      <p:sp>
        <p:nvSpPr>
          <p:cNvPr id="84010" name="Text Box 42"/>
          <p:cNvSpPr txBox="1">
            <a:spLocks noChangeArrowheads="1"/>
          </p:cNvSpPr>
          <p:nvPr/>
        </p:nvSpPr>
        <p:spPr bwMode="auto">
          <a:xfrm>
            <a:off x="2797175" y="5130800"/>
            <a:ext cx="2603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300">
                <a:latin typeface="Times New Roman" panose="02020603050405020304" pitchFamily="18" charset="0"/>
              </a:rPr>
              <a:t>Lá non: cuộn tròn ở đầu</a:t>
            </a:r>
            <a:endParaRPr lang="en-US" altLang="en-US" sz="2300">
              <a:latin typeface="Times New Roman" panose="02020603050405020304" pitchFamily="18" charset="0"/>
            </a:endParaRPr>
          </a:p>
        </p:txBody>
      </p:sp>
      <p:sp>
        <p:nvSpPr>
          <p:cNvPr id="84011" name="Text Box 43"/>
          <p:cNvSpPr txBox="1">
            <a:spLocks noChangeArrowheads="1"/>
          </p:cNvSpPr>
          <p:nvPr/>
        </p:nvSpPr>
        <p:spPr bwMode="auto">
          <a:xfrm>
            <a:off x="1257300" y="5981700"/>
            <a:ext cx="143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 Chưa có</a:t>
            </a:r>
            <a:endParaRPr lang="en-US" altLang="en-US" sz="2400">
              <a:latin typeface="Times New Roman" panose="02020603050405020304" pitchFamily="18" charset="0"/>
            </a:endParaRPr>
          </a:p>
        </p:txBody>
      </p:sp>
      <p:sp>
        <p:nvSpPr>
          <p:cNvPr id="84012" name="Text Box 44"/>
          <p:cNvSpPr txBox="1">
            <a:spLocks noChangeArrowheads="1"/>
          </p:cNvSpPr>
          <p:nvPr/>
        </p:nvSpPr>
        <p:spPr bwMode="auto">
          <a:xfrm>
            <a:off x="2971800" y="5829300"/>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 Đã có mạch dẫn chính thức</a:t>
            </a:r>
            <a:endParaRPr lang="en-US" altLang="en-US" sz="2400">
              <a:latin typeface="Times New Roman" panose="02020603050405020304" pitchFamily="18" charset="0"/>
            </a:endParaRPr>
          </a:p>
        </p:txBody>
      </p:sp>
      <p:sp>
        <p:nvSpPr>
          <p:cNvPr id="84014" name="Rectangle 46"/>
          <p:cNvSpPr>
            <a:spLocks noChangeArrowheads="1"/>
          </p:cNvSpPr>
          <p:nvPr/>
        </p:nvSpPr>
        <p:spPr bwMode="auto">
          <a:xfrm>
            <a:off x="5500688" y="3124200"/>
            <a:ext cx="1676400" cy="457200"/>
          </a:xfrm>
          <a:prstGeom prst="rect">
            <a:avLst/>
          </a:prstGeom>
          <a:gradFill rotWithShape="0">
            <a:gsLst>
              <a:gs pos="0">
                <a:srgbClr val="FFFF00"/>
              </a:gs>
              <a:gs pos="100000">
                <a:srgbClr val="FF66CC"/>
              </a:gs>
            </a:gsLst>
            <a:lin ang="5400000" scaled="1"/>
          </a:gradFill>
          <a:ln w="38100">
            <a:solidFill>
              <a:srgbClr val="00FF99"/>
            </a:solidFill>
            <a:miter lim="800000"/>
          </a:ln>
        </p:spPr>
        <p:txBody>
          <a:bodyPr wrap="none" anchor="ctr"/>
          <a:lstStyle/>
          <a:p>
            <a:pPr algn="ctr"/>
            <a:r>
              <a:rPr lang="en-US" altLang="en-US" sz="2400" b="1" i="1">
                <a:solidFill>
                  <a:srgbClr val="0000FF"/>
                </a:solidFill>
                <a:latin typeface="Times New Roman" panose="02020603050405020304" pitchFamily="18" charset="0"/>
              </a:rPr>
              <a:t>Dương Xỉ</a:t>
            </a:r>
            <a:endParaRPr lang="en-US" altLang="en-US" sz="2400" b="1" i="1">
              <a:solidFill>
                <a:srgbClr val="0000FF"/>
              </a:solidFill>
              <a:latin typeface="Times New Roman" panose="02020603050405020304" pitchFamily="18" charset="0"/>
            </a:endParaRPr>
          </a:p>
        </p:txBody>
      </p:sp>
      <p:sp>
        <p:nvSpPr>
          <p:cNvPr id="84015" name="Rectangle 47"/>
          <p:cNvSpPr>
            <a:spLocks noChangeArrowheads="1"/>
          </p:cNvSpPr>
          <p:nvPr/>
        </p:nvSpPr>
        <p:spPr bwMode="auto">
          <a:xfrm>
            <a:off x="7848600" y="6400800"/>
            <a:ext cx="1295400" cy="457200"/>
          </a:xfrm>
          <a:prstGeom prst="rect">
            <a:avLst/>
          </a:prstGeom>
          <a:gradFill rotWithShape="0">
            <a:gsLst>
              <a:gs pos="0">
                <a:srgbClr val="FFFF00"/>
              </a:gs>
              <a:gs pos="100000">
                <a:srgbClr val="FF66CC"/>
              </a:gs>
            </a:gsLst>
            <a:lin ang="5400000" scaled="1"/>
          </a:gradFill>
          <a:ln w="38100">
            <a:solidFill>
              <a:srgbClr val="00FF99"/>
            </a:solidFill>
            <a:miter lim="800000"/>
          </a:ln>
        </p:spPr>
        <p:txBody>
          <a:bodyPr wrap="none" anchor="ctr"/>
          <a:lstStyle/>
          <a:p>
            <a:pPr algn="ctr"/>
            <a:r>
              <a:rPr lang="en-US" altLang="en-US" sz="2400" b="1" i="1">
                <a:solidFill>
                  <a:srgbClr val="0000FF"/>
                </a:solidFill>
                <a:latin typeface="Times New Roman" panose="02020603050405020304" pitchFamily="18" charset="0"/>
              </a:rPr>
              <a:t>Rêu</a:t>
            </a:r>
            <a:endParaRPr lang="en-US" altLang="en-US" sz="2400" b="1" i="1">
              <a:solidFill>
                <a:srgbClr val="0000FF"/>
              </a:solidFill>
              <a:latin typeface="Times New Roman" panose="02020603050405020304" pitchFamily="18" charset="0"/>
            </a:endParaRPr>
          </a:p>
        </p:txBody>
      </p:sp>
      <p:sp>
        <p:nvSpPr>
          <p:cNvPr id="12335" name="TextBox 1"/>
          <p:cNvSpPr txBox="1">
            <a:spLocks noChangeArrowheads="1"/>
          </p:cNvSpPr>
          <p:nvPr/>
        </p:nvSpPr>
        <p:spPr bwMode="auto">
          <a:xfrm>
            <a:off x="776288" y="1300163"/>
            <a:ext cx="4718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So sánh cơ quan sinh dưỡng của rêu và dương xỉ.</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35"/>
                                        </p:tgtEl>
                                        <p:attrNameLst>
                                          <p:attrName>style.visibility</p:attrName>
                                        </p:attrNameLst>
                                      </p:cBhvr>
                                      <p:to>
                                        <p:strVal val="visible"/>
                                      </p:to>
                                    </p:set>
                                    <p:anim calcmode="lin" valueType="num">
                                      <p:cBhvr additive="base">
                                        <p:cTn id="7" dur="500" fill="hold"/>
                                        <p:tgtEl>
                                          <p:spTgt spid="12335"/>
                                        </p:tgtEl>
                                        <p:attrNameLst>
                                          <p:attrName>ppt_x</p:attrName>
                                        </p:attrNameLst>
                                      </p:cBhvr>
                                      <p:tavLst>
                                        <p:tav tm="0">
                                          <p:val>
                                            <p:strVal val="#ppt_x"/>
                                          </p:val>
                                        </p:tav>
                                        <p:tav tm="100000">
                                          <p:val>
                                            <p:strVal val="#ppt_x"/>
                                          </p:val>
                                        </p:tav>
                                      </p:tavLst>
                                    </p:anim>
                                    <p:anim calcmode="lin" valueType="num">
                                      <p:cBhvr additive="base">
                                        <p:cTn id="8" dur="500" fill="hold"/>
                                        <p:tgtEl>
                                          <p:spTgt spid="123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3"/>
                                        </p:tgtEl>
                                        <p:attrNameLst>
                                          <p:attrName>style.visibility</p:attrName>
                                        </p:attrNameLst>
                                      </p:cBhvr>
                                      <p:to>
                                        <p:strVal val="visible"/>
                                      </p:to>
                                    </p:set>
                                    <p:anim calcmode="lin" valueType="num">
                                      <p:cBhvr additive="base">
                                        <p:cTn id="11" dur="500" fill="hold"/>
                                        <p:tgtEl>
                                          <p:spTgt spid="83973"/>
                                        </p:tgtEl>
                                        <p:attrNameLst>
                                          <p:attrName>ppt_x</p:attrName>
                                        </p:attrNameLst>
                                      </p:cBhvr>
                                      <p:tavLst>
                                        <p:tav tm="0">
                                          <p:val>
                                            <p:strVal val="#ppt_x"/>
                                          </p:val>
                                        </p:tav>
                                        <p:tav tm="100000">
                                          <p:val>
                                            <p:strVal val="#ppt_x"/>
                                          </p:val>
                                        </p:tav>
                                      </p:tavLst>
                                    </p:anim>
                                    <p:anim calcmode="lin" valueType="num">
                                      <p:cBhvr additive="base">
                                        <p:cTn id="12"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3974"/>
                                        </p:tgtEl>
                                        <p:attrNameLst>
                                          <p:attrName>style.visibility</p:attrName>
                                        </p:attrNameLst>
                                      </p:cBhvr>
                                      <p:to>
                                        <p:strVal val="visible"/>
                                      </p:to>
                                    </p:set>
                                    <p:animEffect transition="in" filter="wheel(1)">
                                      <p:cBhvr>
                                        <p:cTn id="17" dur="2000"/>
                                        <p:tgtEl>
                                          <p:spTgt spid="8397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84014"/>
                                        </p:tgtEl>
                                        <p:attrNameLst>
                                          <p:attrName>style.visibility</p:attrName>
                                        </p:attrNameLst>
                                      </p:cBhvr>
                                      <p:to>
                                        <p:strVal val="visible"/>
                                      </p:to>
                                    </p:set>
                                    <p:animEffect transition="in" filter="wheel(1)">
                                      <p:cBhvr>
                                        <p:cTn id="20" dur="2000"/>
                                        <p:tgtEl>
                                          <p:spTgt spid="84014"/>
                                        </p:tgtEl>
                                      </p:cBhvr>
                                    </p:animEffect>
                                  </p:childTnLst>
                                </p:cTn>
                              </p:par>
                              <p:par>
                                <p:cTn id="21" presetID="21" presetClass="entr" presetSubtype="1" fill="hold" nodeType="withEffect">
                                  <p:stCondLst>
                                    <p:cond delay="0"/>
                                  </p:stCondLst>
                                  <p:childTnLst>
                                    <p:set>
                                      <p:cBhvr>
                                        <p:cTn id="22" dur="1" fill="hold">
                                          <p:stCondLst>
                                            <p:cond delay="0"/>
                                          </p:stCondLst>
                                        </p:cTn>
                                        <p:tgtEl>
                                          <p:spTgt spid="83977"/>
                                        </p:tgtEl>
                                        <p:attrNameLst>
                                          <p:attrName>style.visibility</p:attrName>
                                        </p:attrNameLst>
                                      </p:cBhvr>
                                      <p:to>
                                        <p:strVal val="visible"/>
                                      </p:to>
                                    </p:set>
                                    <p:animEffect transition="in" filter="wheel(1)">
                                      <p:cBhvr>
                                        <p:cTn id="23" dur="2000"/>
                                        <p:tgtEl>
                                          <p:spTgt spid="8397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84015"/>
                                        </p:tgtEl>
                                        <p:attrNameLst>
                                          <p:attrName>style.visibility</p:attrName>
                                        </p:attrNameLst>
                                      </p:cBhvr>
                                      <p:to>
                                        <p:strVal val="visible"/>
                                      </p:to>
                                    </p:set>
                                    <p:animEffect transition="in" filter="wheel(1)">
                                      <p:cBhvr>
                                        <p:cTn id="26" dur="2000"/>
                                        <p:tgtEl>
                                          <p:spTgt spid="840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3978"/>
                                        </p:tgtEl>
                                        <p:attrNameLst>
                                          <p:attrName>style.visibility</p:attrName>
                                        </p:attrNameLst>
                                      </p:cBhvr>
                                      <p:to>
                                        <p:strVal val="visible"/>
                                      </p:to>
                                    </p:set>
                                    <p:animEffect transition="in" filter="barn(inVertical)">
                                      <p:cBhvr>
                                        <p:cTn id="31" dur="500"/>
                                        <p:tgtEl>
                                          <p:spTgt spid="8397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4004"/>
                                        </p:tgtEl>
                                        <p:attrNameLst>
                                          <p:attrName>style.visibility</p:attrName>
                                        </p:attrNameLst>
                                      </p:cBhvr>
                                      <p:to>
                                        <p:strVal val="visible"/>
                                      </p:to>
                                    </p:set>
                                    <p:animEffect transition="in" filter="circle(in)">
                                      <p:cBhvr>
                                        <p:cTn id="36" dur="2000"/>
                                        <p:tgtEl>
                                          <p:spTgt spid="8400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4005"/>
                                        </p:tgtEl>
                                        <p:attrNameLst>
                                          <p:attrName>style.visibility</p:attrName>
                                        </p:attrNameLst>
                                      </p:cBhvr>
                                      <p:to>
                                        <p:strVal val="visible"/>
                                      </p:to>
                                    </p:set>
                                    <p:animEffect transition="in" filter="circle(in)">
                                      <p:cBhvr>
                                        <p:cTn id="39" dur="2000"/>
                                        <p:tgtEl>
                                          <p:spTgt spid="8400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84006"/>
                                        </p:tgtEl>
                                        <p:attrNameLst>
                                          <p:attrName>style.visibility</p:attrName>
                                        </p:attrNameLst>
                                      </p:cBhvr>
                                      <p:to>
                                        <p:strVal val="visible"/>
                                      </p:to>
                                    </p:set>
                                    <p:animEffect transition="in" filter="wheel(1)">
                                      <p:cBhvr>
                                        <p:cTn id="44" dur="2000"/>
                                        <p:tgtEl>
                                          <p:spTgt spid="84006"/>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84007"/>
                                        </p:tgtEl>
                                        <p:attrNameLst>
                                          <p:attrName>style.visibility</p:attrName>
                                        </p:attrNameLst>
                                      </p:cBhvr>
                                      <p:to>
                                        <p:strVal val="visible"/>
                                      </p:to>
                                    </p:set>
                                    <p:animEffect transition="in" filter="wheel(1)">
                                      <p:cBhvr>
                                        <p:cTn id="47" dur="2000"/>
                                        <p:tgtEl>
                                          <p:spTgt spid="8400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4008"/>
                                        </p:tgtEl>
                                        <p:attrNameLst>
                                          <p:attrName>style.visibility</p:attrName>
                                        </p:attrNameLst>
                                      </p:cBhvr>
                                      <p:to>
                                        <p:strVal val="visible"/>
                                      </p:to>
                                    </p:set>
                                    <p:animEffect transition="in" filter="wipe(down)">
                                      <p:cBhvr>
                                        <p:cTn id="52" dur="500"/>
                                        <p:tgtEl>
                                          <p:spTgt spid="8400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4009"/>
                                        </p:tgtEl>
                                        <p:attrNameLst>
                                          <p:attrName>style.visibility</p:attrName>
                                        </p:attrNameLst>
                                      </p:cBhvr>
                                      <p:to>
                                        <p:strVal val="visible"/>
                                      </p:to>
                                    </p:set>
                                    <p:animEffect transition="in" filter="wipe(down)">
                                      <p:cBhvr>
                                        <p:cTn id="55" dur="500"/>
                                        <p:tgtEl>
                                          <p:spTgt spid="8400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4010"/>
                                        </p:tgtEl>
                                        <p:attrNameLst>
                                          <p:attrName>style.visibility</p:attrName>
                                        </p:attrNameLst>
                                      </p:cBhvr>
                                      <p:to>
                                        <p:strVal val="visible"/>
                                      </p:to>
                                    </p:set>
                                    <p:animEffect transition="in" filter="wipe(down)">
                                      <p:cBhvr>
                                        <p:cTn id="58" dur="500"/>
                                        <p:tgtEl>
                                          <p:spTgt spid="840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4011"/>
                                        </p:tgtEl>
                                        <p:attrNameLst>
                                          <p:attrName>style.visibility</p:attrName>
                                        </p:attrNameLst>
                                      </p:cBhvr>
                                      <p:to>
                                        <p:strVal val="visible"/>
                                      </p:to>
                                    </p:set>
                                    <p:animEffect transition="in" filter="barn(inVertical)">
                                      <p:cBhvr>
                                        <p:cTn id="63" dur="500"/>
                                        <p:tgtEl>
                                          <p:spTgt spid="8401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4012"/>
                                        </p:tgtEl>
                                        <p:attrNameLst>
                                          <p:attrName>style.visibility</p:attrName>
                                        </p:attrNameLst>
                                      </p:cBhvr>
                                      <p:to>
                                        <p:strVal val="visible"/>
                                      </p:to>
                                    </p:set>
                                    <p:animEffect transition="in" filter="barn(inVertical)">
                                      <p:cBhvr>
                                        <p:cTn id="66" dur="500"/>
                                        <p:tgtEl>
                                          <p:spTgt spid="84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04" grpId="0"/>
      <p:bldP spid="84005" grpId="0"/>
      <p:bldP spid="84006" grpId="0"/>
      <p:bldP spid="84007" grpId="0"/>
      <p:bldP spid="84008" grpId="0"/>
      <p:bldP spid="84009" grpId="0"/>
      <p:bldP spid="84010" grpId="0"/>
      <p:bldP spid="84011" grpId="0"/>
      <p:bldP spid="84012" grpId="0"/>
      <p:bldP spid="84014" grpId="0" animBg="1"/>
      <p:bldP spid="84015" grpId="0" animBg="1"/>
      <p:bldP spid="123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2404" y="304800"/>
            <a:ext cx="6159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660066"/>
                </a:solidFill>
                <a:latin typeface="Times New Roman" panose="02020603050405020304" pitchFamily="18" charset="0"/>
              </a:rPr>
              <a:t>1.Quan </a:t>
            </a:r>
            <a:r>
              <a:rPr lang="en-US" altLang="en-US" sz="3200" b="1" dirty="0" err="1">
                <a:solidFill>
                  <a:srgbClr val="660066"/>
                </a:solidFill>
                <a:latin typeface="Times New Roman" panose="02020603050405020304" pitchFamily="18" charset="0"/>
              </a:rPr>
              <a:t>sát</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cây</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dương</a:t>
            </a:r>
            <a:r>
              <a:rPr lang="en-US" altLang="en-US" sz="3200" b="1" dirty="0">
                <a:solidFill>
                  <a:srgbClr val="660066"/>
                </a:solidFill>
                <a:latin typeface="Times New Roman" panose="02020603050405020304" pitchFamily="18" charset="0"/>
              </a:rPr>
              <a:t> </a:t>
            </a:r>
            <a:r>
              <a:rPr lang="en-US" altLang="en-US" sz="3200" b="1" dirty="0" err="1">
                <a:solidFill>
                  <a:srgbClr val="660066"/>
                </a:solidFill>
                <a:latin typeface="Times New Roman" panose="02020603050405020304" pitchFamily="18" charset="0"/>
              </a:rPr>
              <a:t>xỉ</a:t>
            </a:r>
            <a:endParaRPr lang="en-US" altLang="en-US" sz="3200" b="1" dirty="0">
              <a:solidFill>
                <a:srgbClr val="660066"/>
              </a:solidFill>
              <a:latin typeface="Times New Roman" panose="02020603050405020304" pitchFamily="18" charset="0"/>
            </a:endParaRPr>
          </a:p>
        </p:txBody>
      </p:sp>
      <p:sp>
        <p:nvSpPr>
          <p:cNvPr id="18437" name="Rectangle 5"/>
          <p:cNvSpPr>
            <a:spLocks noChangeArrowheads="1"/>
          </p:cNvSpPr>
          <p:nvPr/>
        </p:nvSpPr>
        <p:spPr bwMode="auto">
          <a:xfrm>
            <a:off x="-89122" y="787108"/>
            <a:ext cx="106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000" b="1" dirty="0">
                <a:solidFill>
                  <a:srgbClr val="FF0066"/>
                </a:solidFill>
                <a:latin typeface="Times New Roman" panose="02020603050405020304" pitchFamily="18" charset="0"/>
                <a:sym typeface="Wingdings" panose="05000000000000000000" pitchFamily="2" charset="2"/>
              </a:rPr>
              <a:t></a:t>
            </a:r>
            <a:endParaRPr lang="en-US" altLang="en-US" sz="6000" b="1" dirty="0">
              <a:solidFill>
                <a:srgbClr val="FF0066"/>
              </a:solidFill>
              <a:latin typeface="Times New Roman" panose="02020603050405020304" pitchFamily="18" charset="0"/>
              <a:sym typeface="Wingdings" panose="05000000000000000000" pitchFamily="2" charset="2"/>
            </a:endParaRPr>
          </a:p>
        </p:txBody>
      </p:sp>
      <p:sp>
        <p:nvSpPr>
          <p:cNvPr id="18438" name="Text Box 6"/>
          <p:cNvSpPr txBox="1">
            <a:spLocks noChangeArrowheads="1"/>
          </p:cNvSpPr>
          <p:nvPr/>
        </p:nvSpPr>
        <p:spPr bwMode="auto">
          <a:xfrm>
            <a:off x="685800" y="990600"/>
            <a:ext cx="7162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eaLnBrk="1" hangingPunct="1">
              <a:spcBef>
                <a:spcPct val="50000"/>
              </a:spcBef>
              <a:buAutoNum type="alphaLcPeriod"/>
            </a:pPr>
            <a:r>
              <a:rPr lang="en-US" altLang="en-US" sz="2800" dirty="0" err="1" smtClean="0">
                <a:solidFill>
                  <a:srgbClr val="FF0000"/>
                </a:solidFill>
                <a:latin typeface="Times New Roman" panose="02020603050405020304" pitchFamily="18" charset="0"/>
                <a:cs typeface="Times New Roman" panose="02020603050405020304" pitchFamily="18" charset="0"/>
              </a:rPr>
              <a:t>Cơ</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dưỡng</a:t>
            </a:r>
            <a:endParaRPr lang="en-US" altLang="en-US" sz="2800" dirty="0" smtClean="0">
              <a:solidFill>
                <a:srgbClr val="FF0000"/>
              </a:solidFill>
              <a:latin typeface="Times New Roman" panose="02020603050405020304" pitchFamily="18" charset="0"/>
              <a:cs typeface="Times New Roman" panose="02020603050405020304" pitchFamily="18" charset="0"/>
            </a:endParaRPr>
          </a:p>
          <a:p>
            <a:pPr marL="514350" indent="-514350" eaLnBrk="1" hangingPunct="1">
              <a:spcBef>
                <a:spcPct val="50000"/>
              </a:spcBef>
              <a:buAutoNum type="alphaLcPeriod"/>
            </a:pPr>
            <a:endParaRPr lang="en-US" altLang="en-US" sz="2800" dirty="0">
              <a:solidFill>
                <a:srgbClr val="0033CC"/>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800" b="1" dirty="0" smtClean="0">
                <a:solidFill>
                  <a:srgbClr val="FF0000"/>
                </a:solidFill>
                <a:latin typeface="Times New Roman" panose="02020603050405020304" pitchFamily="18" charset="0"/>
              </a:rPr>
              <a:t>b</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Túi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bào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tử</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triển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xỉ</a:t>
            </a:r>
            <a:endParaRPr lang="en-US" altLang="en-US" sz="2800" b="1" dirty="0">
              <a:solidFill>
                <a:srgbClr val="FF0000"/>
              </a:solidFill>
              <a:latin typeface="Times New Roman" panose="02020603050405020304" pitchFamily="18" charset="0"/>
            </a:endParaRPr>
          </a:p>
        </p:txBody>
      </p:sp>
      <p:sp>
        <p:nvSpPr>
          <p:cNvPr id="22" name="Text Box 7"/>
          <p:cNvSpPr txBox="1">
            <a:spLocks noChangeArrowheads="1"/>
          </p:cNvSpPr>
          <p:nvPr/>
        </p:nvSpPr>
        <p:spPr bwMode="auto">
          <a:xfrm>
            <a:off x="444278" y="2971800"/>
            <a:ext cx="8229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sym typeface="Wingdings 3" panose="05040102010807070707" pitchFamily="18" charset="2"/>
              </a:rPr>
              <a:t>      -  </a:t>
            </a:r>
            <a:r>
              <a:rPr lang="en-US" altLang="en-US" sz="3200" dirty="0" err="1">
                <a:latin typeface="Times New Roman" panose="02020603050405020304" pitchFamily="18" charset="0"/>
                <a:sym typeface="Wingdings 3" panose="05040102010807070707" pitchFamily="18" charset="2"/>
              </a:rPr>
              <a:t>Cơ</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quan</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sinh</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sản</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là</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túi</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bào</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tử</a:t>
            </a:r>
            <a:r>
              <a:rPr lang="en-US" altLang="en-US" sz="3200" dirty="0">
                <a:latin typeface="Times New Roman" panose="02020603050405020304" pitchFamily="18" charset="0"/>
                <a:sym typeface="Wingdings 3" panose="05040102010807070707" pitchFamily="18" charset="2"/>
              </a:rPr>
              <a:t>. </a:t>
            </a:r>
            <a:endParaRPr lang="en-US" altLang="en-US" sz="3200" dirty="0">
              <a:latin typeface="Times New Roman" panose="02020603050405020304" pitchFamily="18" charset="0"/>
              <a:sym typeface="Wingdings 3" panose="05040102010807070707" pitchFamily="18" charset="2"/>
            </a:endParaRPr>
          </a:p>
          <a:p>
            <a:pPr eaLnBrk="1" hangingPunct="1">
              <a:spcBef>
                <a:spcPct val="50000"/>
              </a:spcBef>
            </a:pPr>
            <a:r>
              <a:rPr lang="en-US" altLang="en-US" sz="3200" dirty="0">
                <a:latin typeface="Times New Roman" panose="02020603050405020304" pitchFamily="18" charset="0"/>
                <a:sym typeface="Wingdings 3" panose="05040102010807070707" pitchFamily="18" charset="2"/>
              </a:rPr>
              <a:t>      - </a:t>
            </a:r>
            <a:r>
              <a:rPr lang="en-US" altLang="en-US" sz="3200" dirty="0" err="1">
                <a:latin typeface="Times New Roman" panose="02020603050405020304" pitchFamily="18" charset="0"/>
                <a:sym typeface="Wingdings 3" panose="05040102010807070707" pitchFamily="18" charset="2"/>
              </a:rPr>
              <a:t>Bào</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tử</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nảy</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mầm</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thành</a:t>
            </a:r>
            <a:r>
              <a:rPr lang="en-US" altLang="en-US" sz="3200" dirty="0">
                <a:latin typeface="Times New Roman" panose="02020603050405020304" pitchFamily="18" charset="0"/>
                <a:sym typeface="Wingdings 3" panose="05040102010807070707" pitchFamily="18" charset="2"/>
              </a:rPr>
              <a:t> </a:t>
            </a:r>
            <a:r>
              <a:rPr lang="en-US" altLang="en-US" sz="3200" u="sng" dirty="0" err="1">
                <a:solidFill>
                  <a:srgbClr val="FF0000"/>
                </a:solidFill>
                <a:latin typeface="Times New Roman" panose="02020603050405020304" pitchFamily="18" charset="0"/>
                <a:sym typeface="Wingdings 3" panose="05040102010807070707" pitchFamily="18" charset="2"/>
              </a:rPr>
              <a:t>nguyên</a:t>
            </a:r>
            <a:r>
              <a:rPr lang="en-US" altLang="en-US" sz="3200" u="sng" dirty="0">
                <a:solidFill>
                  <a:srgbClr val="FF0000"/>
                </a:solidFill>
                <a:latin typeface="Times New Roman" panose="02020603050405020304" pitchFamily="18" charset="0"/>
                <a:sym typeface="Wingdings 3" panose="05040102010807070707" pitchFamily="18" charset="2"/>
              </a:rPr>
              <a:t> </a:t>
            </a:r>
            <a:r>
              <a:rPr lang="en-US" altLang="en-US" sz="3200" u="sng" dirty="0" err="1">
                <a:solidFill>
                  <a:srgbClr val="FF0000"/>
                </a:solidFill>
                <a:latin typeface="Times New Roman" panose="02020603050405020304" pitchFamily="18" charset="0"/>
                <a:sym typeface="Wingdings 3" panose="05040102010807070707" pitchFamily="18" charset="2"/>
              </a:rPr>
              <a:t>tản</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rồi</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từ</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đó</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phát</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triển</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thành</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cây</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dương</a:t>
            </a:r>
            <a:r>
              <a:rPr lang="en-US" altLang="en-US" sz="3200" dirty="0">
                <a:latin typeface="Times New Roman" panose="02020603050405020304" pitchFamily="18" charset="0"/>
                <a:sym typeface="Wingdings 3" panose="05040102010807070707" pitchFamily="18" charset="2"/>
              </a:rPr>
              <a:t> </a:t>
            </a:r>
            <a:r>
              <a:rPr lang="en-US" altLang="en-US" sz="3200" dirty="0" err="1">
                <a:latin typeface="Times New Roman" panose="02020603050405020304" pitchFamily="18" charset="0"/>
                <a:sym typeface="Wingdings 3" panose="05040102010807070707" pitchFamily="18" charset="2"/>
              </a:rPr>
              <a:t>xỉ</a:t>
            </a:r>
            <a:r>
              <a:rPr lang="en-US" altLang="en-US" sz="3200" dirty="0">
                <a:latin typeface="Times New Roman" panose="02020603050405020304" pitchFamily="18" charset="0"/>
                <a:sym typeface="Wingdings 3" panose="05040102010807070707" pitchFamily="18" charset="2"/>
              </a:rPr>
              <a:t> con.</a:t>
            </a:r>
            <a:endParaRPr lang="en-US" altLang="en-US" sz="3200" dirty="0">
              <a:latin typeface="Times New Roman" panose="02020603050405020304" pitchFamily="18" charset="0"/>
              <a:sym typeface="Wingdings 3" panose="05040102010807070707" pitchFamily="18" charset="2"/>
            </a:endParaRPr>
          </a:p>
        </p:txBody>
      </p:sp>
      <p:sp>
        <p:nvSpPr>
          <p:cNvPr id="9" name="TextBox 4"/>
          <p:cNvSpPr txBox="1">
            <a:spLocks noChangeArrowheads="1"/>
          </p:cNvSpPr>
          <p:nvPr/>
        </p:nvSpPr>
        <p:spPr bwMode="auto">
          <a:xfrm>
            <a:off x="990600" y="1359932"/>
            <a:ext cx="586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rễ</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thật</a:t>
            </a:r>
            <a:endParaRPr lang="en-US" altLang="en-US" sz="3200" dirty="0">
              <a:latin typeface="Times New Roman" panose="02020603050405020304" pitchFamily="18" charset="0"/>
              <a:cs typeface="Times New Roman" panose="02020603050405020304" pitchFamily="18" charset="0"/>
            </a:endParaRPr>
          </a:p>
          <a:p>
            <a:pPr eaLnBrk="1" hangingPunct="1"/>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0"/>
            <a:ext cx="9144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a:p>
            <a:pPr algn="ctr" eaLnBrk="1" hangingPunct="1">
              <a:spcBef>
                <a:spcPct val="50000"/>
              </a:spcBef>
            </a:pPr>
            <a:endParaRPr lang="en-US" altLang="en-US"/>
          </a:p>
        </p:txBody>
      </p:sp>
      <p:sp>
        <p:nvSpPr>
          <p:cNvPr id="31747" name="Text Box 4"/>
          <p:cNvSpPr txBox="1">
            <a:spLocks noChangeArrowheads="1"/>
          </p:cNvSpPr>
          <p:nvPr/>
        </p:nvSpPr>
        <p:spPr bwMode="auto">
          <a:xfrm>
            <a:off x="533400" y="16764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Cơ quan sinh dưỡng của rêu gồm có ...........,..........và ........... Trong thân, rễ và lá chưa có ................... Rêu sinh sản bằng ................ được chứa trong túi bào tử, cơ quan này nằm ở.............. cây rêu cái.</a:t>
            </a:r>
            <a:endParaRPr lang="en-US" altLang="en-US" sz="3200" b="1">
              <a:solidFill>
                <a:srgbClr val="000099"/>
              </a:solidFill>
              <a:latin typeface="Times New Roman" panose="02020603050405020304" pitchFamily="18" charset="0"/>
              <a:cs typeface="Times New Roman" panose="02020603050405020304" pitchFamily="18" charset="0"/>
            </a:endParaRPr>
          </a:p>
        </p:txBody>
      </p:sp>
      <p:sp>
        <p:nvSpPr>
          <p:cNvPr id="31748" name="Text Box 6"/>
          <p:cNvSpPr txBox="1">
            <a:spLocks noChangeArrowheads="1"/>
          </p:cNvSpPr>
          <p:nvPr/>
        </p:nvSpPr>
        <p:spPr bwMode="auto">
          <a:xfrm>
            <a:off x="381000" y="990600"/>
            <a:ext cx="845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000" b="1">
                <a:latin typeface="Times New Roman" panose="02020603050405020304" pitchFamily="18" charset="0"/>
                <a:cs typeface="Times New Roman" panose="02020603050405020304" pitchFamily="18" charset="0"/>
              </a:rPr>
              <a:t>Hãy điền từ thích hợp vào chỗ trống:</a:t>
            </a:r>
            <a:endParaRPr lang="en-US" altLang="en-US" sz="3000" b="1">
              <a:latin typeface="Times New Roman" panose="02020603050405020304" pitchFamily="18" charset="0"/>
              <a:cs typeface="Times New Roman" panose="02020603050405020304" pitchFamily="18" charset="0"/>
            </a:endParaRPr>
          </a:p>
        </p:txBody>
      </p:sp>
      <p:sp>
        <p:nvSpPr>
          <p:cNvPr id="37903" name="Text Box 15"/>
          <p:cNvSpPr txBox="1">
            <a:spLocks noChangeArrowheads="1"/>
          </p:cNvSpPr>
          <p:nvPr/>
        </p:nvSpPr>
        <p:spPr bwMode="auto">
          <a:xfrm>
            <a:off x="1104900" y="3596222"/>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3300"/>
                </a:solidFill>
                <a:latin typeface="Times New Roman" panose="02020603050405020304" pitchFamily="18" charset="0"/>
                <a:cs typeface="Times New Roman" panose="02020603050405020304" pitchFamily="18" charset="0"/>
              </a:rPr>
              <a:t>ngọn</a:t>
            </a:r>
            <a:endParaRPr lang="en-US" altLang="en-US" sz="3200" b="1">
              <a:solidFill>
                <a:srgbClr val="FF3300"/>
              </a:solidFill>
              <a:latin typeface="Times New Roman" panose="02020603050405020304" pitchFamily="18" charset="0"/>
              <a:cs typeface="Times New Roman" panose="02020603050405020304" pitchFamily="18" charset="0"/>
            </a:endParaRPr>
          </a:p>
        </p:txBody>
      </p:sp>
      <p:sp>
        <p:nvSpPr>
          <p:cNvPr id="37904" name="Text Box 16"/>
          <p:cNvSpPr txBox="1">
            <a:spLocks noChangeArrowheads="1"/>
          </p:cNvSpPr>
          <p:nvPr/>
        </p:nvSpPr>
        <p:spPr bwMode="auto">
          <a:xfrm>
            <a:off x="1149626" y="2613318"/>
            <a:ext cx="39491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cs typeface="Times New Roman" panose="02020603050405020304" pitchFamily="18" charset="0"/>
              </a:rPr>
              <a:t>mạch dẫn</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7905" name="Text Box 17"/>
          <p:cNvSpPr txBox="1">
            <a:spLocks noChangeArrowheads="1"/>
          </p:cNvSpPr>
          <p:nvPr/>
        </p:nvSpPr>
        <p:spPr bwMode="auto">
          <a:xfrm>
            <a:off x="6335713" y="2613318"/>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0000"/>
                </a:solidFill>
                <a:latin typeface="Times New Roman" panose="02020603050405020304" pitchFamily="18" charset="0"/>
                <a:cs typeface="Times New Roman" panose="02020603050405020304" pitchFamily="18" charset="0"/>
              </a:rPr>
              <a:t>bào tử</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7906" name="Text Box 18"/>
          <p:cNvSpPr txBox="1">
            <a:spLocks noChangeArrowheads="1"/>
          </p:cNvSpPr>
          <p:nvPr/>
        </p:nvSpPr>
        <p:spPr bwMode="auto">
          <a:xfrm>
            <a:off x="609600" y="2133600"/>
            <a:ext cx="114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0000"/>
                </a:solidFill>
                <a:latin typeface="Times New Roman" panose="02020603050405020304" pitchFamily="18" charset="0"/>
                <a:cs typeface="Times New Roman" panose="02020603050405020304" pitchFamily="18" charset="0"/>
              </a:rPr>
              <a:t>thân</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7907" name="Text Box 19"/>
          <p:cNvSpPr txBox="1">
            <a:spLocks noChangeArrowheads="1"/>
          </p:cNvSpPr>
          <p:nvPr/>
        </p:nvSpPr>
        <p:spPr bwMode="auto">
          <a:xfrm>
            <a:off x="3308074" y="2153634"/>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0000"/>
                </a:solidFill>
                <a:latin typeface="Times New Roman" panose="02020603050405020304" pitchFamily="18" charset="0"/>
                <a:cs typeface="Times New Roman" panose="02020603050405020304" pitchFamily="18" charset="0"/>
              </a:rPr>
              <a:t>rễ giả</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7908" name="Text Box 20"/>
          <p:cNvSpPr txBox="1">
            <a:spLocks noChangeArrowheads="1"/>
          </p:cNvSpPr>
          <p:nvPr/>
        </p:nvSpPr>
        <p:spPr bwMode="auto">
          <a:xfrm>
            <a:off x="1977887" y="2107556"/>
            <a:ext cx="68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FF0000"/>
                </a:solidFill>
                <a:latin typeface="Times New Roman" panose="02020603050405020304" pitchFamily="18" charset="0"/>
                <a:cs typeface="Times New Roman" panose="02020603050405020304" pitchFamily="18" charset="0"/>
              </a:rPr>
              <a:t>lá</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1755" name="TextBox 14"/>
          <p:cNvSpPr txBox="1">
            <a:spLocks noChangeArrowheads="1"/>
          </p:cNvSpPr>
          <p:nvPr/>
        </p:nvSpPr>
        <p:spPr bwMode="auto">
          <a:xfrm>
            <a:off x="2971800" y="228600"/>
            <a:ext cx="2819400" cy="708025"/>
          </a:xfrm>
          <a:prstGeom prst="rect">
            <a:avLst/>
          </a:prstGeom>
          <a:solidFill>
            <a:srgbClr val="FFFF99"/>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a:solidFill>
                  <a:srgbClr val="FF0000"/>
                </a:solidFill>
                <a:latin typeface="Times New Roman" panose="02020603050405020304" pitchFamily="18" charset="0"/>
                <a:cs typeface="Times New Roman" panose="02020603050405020304" pitchFamily="18" charset="0"/>
              </a:rPr>
              <a:t>CỦNG CỐ</a:t>
            </a:r>
            <a:endParaRPr lang="en-US" altLang="en-US" sz="4000" b="1">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7" name="Picture 7" descr="WhitecornerFlow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954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7"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513" y="5538788"/>
            <a:ext cx="12954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animEffect transition="in" filter="box(in)">
                                      <p:cBhvr>
                                        <p:cTn id="7" dur="500"/>
                                        <p:tgtEl>
                                          <p:spTgt spid="379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908"/>
                                        </p:tgtEl>
                                        <p:attrNameLst>
                                          <p:attrName>style.visibility</p:attrName>
                                        </p:attrNameLst>
                                      </p:cBhvr>
                                      <p:to>
                                        <p:strVal val="visible"/>
                                      </p:to>
                                    </p:set>
                                    <p:animEffect transition="in" filter="box(in)">
                                      <p:cBhvr>
                                        <p:cTn id="12" dur="500"/>
                                        <p:tgtEl>
                                          <p:spTgt spid="379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box(in)">
                                      <p:cBhvr>
                                        <p:cTn id="17" dur="500"/>
                                        <p:tgtEl>
                                          <p:spTgt spid="3790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904"/>
                                        </p:tgtEl>
                                        <p:attrNameLst>
                                          <p:attrName>style.visibility</p:attrName>
                                        </p:attrNameLst>
                                      </p:cBhvr>
                                      <p:to>
                                        <p:strVal val="visible"/>
                                      </p:to>
                                    </p:set>
                                    <p:animEffect transition="in" filter="box(in)">
                                      <p:cBhvr>
                                        <p:cTn id="22" dur="500"/>
                                        <p:tgtEl>
                                          <p:spTgt spid="3790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7905"/>
                                        </p:tgtEl>
                                        <p:attrNameLst>
                                          <p:attrName>style.visibility</p:attrName>
                                        </p:attrNameLst>
                                      </p:cBhvr>
                                      <p:to>
                                        <p:strVal val="visible"/>
                                      </p:to>
                                    </p:set>
                                    <p:animEffect transition="in" filter="box(in)">
                                      <p:cBhvr>
                                        <p:cTn id="27" dur="500"/>
                                        <p:tgtEl>
                                          <p:spTgt spid="3790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7903"/>
                                        </p:tgtEl>
                                        <p:attrNameLst>
                                          <p:attrName>style.visibility</p:attrName>
                                        </p:attrNameLst>
                                      </p:cBhvr>
                                      <p:to>
                                        <p:strVal val="visible"/>
                                      </p:to>
                                    </p:set>
                                    <p:animEffect transition="in" filter="box(in)">
                                      <p:cBhvr>
                                        <p:cTn id="32"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3" grpId="0"/>
      <p:bldP spid="37904" grpId="0"/>
      <p:bldP spid="37905" grpId="0"/>
      <p:bldP spid="37906" grpId="0"/>
      <p:bldP spid="37907" grpId="0"/>
      <p:bldP spid="379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0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82963" y="1314450"/>
            <a:ext cx="35433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2921000"/>
            <a:ext cx="377825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2786063"/>
            <a:ext cx="11112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913" y="3225800"/>
            <a:ext cx="12954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913" y="3225800"/>
            <a:ext cx="874712"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913" y="3225800"/>
            <a:ext cx="4889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1817688"/>
            <a:ext cx="2157412"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image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2575" y="2103438"/>
            <a:ext cx="10461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image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00" y="1655763"/>
            <a:ext cx="10112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image0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1788" y="3046413"/>
            <a:ext cx="28940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image0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463" y="3890963"/>
            <a:ext cx="1100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image0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6338" y="4079875"/>
            <a:ext cx="9572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image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5625" y="2819400"/>
            <a:ext cx="19335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4" name="Rectangle 23"/>
          <p:cNvSpPr>
            <a:spLocks noChangeArrowheads="1"/>
          </p:cNvSpPr>
          <p:nvPr/>
        </p:nvSpPr>
        <p:spPr bwMode="auto">
          <a:xfrm>
            <a:off x="3581400" y="76200"/>
            <a:ext cx="2590800" cy="584200"/>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TỔNG KẾT</a:t>
            </a:r>
            <a:endParaRPr lang="en-US" altLang="en-US" sz="3200" b="1">
              <a:solidFill>
                <a:srgbClr val="FF0000"/>
              </a:solidFill>
              <a:latin typeface="Times New Roman" panose="02020603050405020304" pitchFamily="18" charset="0"/>
              <a:cs typeface="Times New Roman" panose="02020603050405020304" pitchFamily="18" charset="0"/>
            </a:endParaRPr>
          </a:p>
        </p:txBody>
      </p:sp>
      <p:pic>
        <p:nvPicPr>
          <p:cNvPr id="32785" name="Picture 11" descr="aa"/>
          <p:cNvPicPr>
            <a:picLocks noChangeAspect="1" noChangeArrowheads="1"/>
          </p:cNvPicPr>
          <p:nvPr/>
        </p:nvPicPr>
        <p:blipFill>
          <a:blip r:embed="rId14">
            <a:extLst>
              <a:ext uri="{28A0092B-C50C-407E-A947-70E740481C1C}">
                <a14:useLocalDpi xmlns:a14="http://schemas.microsoft.com/office/drawing/2010/main" val="0"/>
              </a:ext>
            </a:extLst>
          </a:blip>
          <a:srcRect l="8109" r="10811"/>
          <a:stretch>
            <a:fillRect/>
          </a:stretch>
        </p:blipFill>
        <p:spPr bwMode="auto">
          <a:xfrm>
            <a:off x="3276600" y="3962400"/>
            <a:ext cx="14493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6516688" y="1268413"/>
            <a:ext cx="1919287" cy="735012"/>
          </a:xfrm>
          <a:prstGeom prst="roundRect">
            <a:avLst/>
          </a:prstGeom>
          <a:solidFill>
            <a:srgbClr val="FFFF00"/>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b="1" dirty="0" err="1">
                <a:solidFill>
                  <a:schemeClr val="tx1"/>
                </a:solidFill>
              </a:rPr>
              <a:t>Sống</a:t>
            </a:r>
            <a:r>
              <a:rPr lang="en-US" b="1" dirty="0">
                <a:solidFill>
                  <a:schemeClr val="tx1"/>
                </a:solidFill>
              </a:rPr>
              <a:t> </a:t>
            </a:r>
            <a:r>
              <a:rPr lang="en-US" b="1" dirty="0" err="1">
                <a:solidFill>
                  <a:schemeClr val="tx1"/>
                </a:solidFill>
              </a:rPr>
              <a:t>trên</a:t>
            </a:r>
            <a:r>
              <a:rPr lang="en-US" b="1" dirty="0">
                <a:solidFill>
                  <a:schemeClr val="tx1"/>
                </a:solidFill>
              </a:rPr>
              <a:t> </a:t>
            </a:r>
            <a:r>
              <a:rPr lang="en-US" b="1" dirty="0" err="1">
                <a:solidFill>
                  <a:schemeClr val="tx1"/>
                </a:solidFill>
              </a:rPr>
              <a:t>cạn</a:t>
            </a:r>
            <a:r>
              <a:rPr lang="en-US" b="1" dirty="0">
                <a:solidFill>
                  <a:schemeClr val="tx1"/>
                </a:solidFill>
              </a:rPr>
              <a:t> (</a:t>
            </a:r>
            <a:r>
              <a:rPr lang="en-US" b="1" dirty="0" err="1">
                <a:solidFill>
                  <a:schemeClr val="tx1"/>
                </a:solidFill>
              </a:rPr>
              <a:t>nơi</a:t>
            </a:r>
            <a:r>
              <a:rPr lang="en-US" b="1" dirty="0">
                <a:solidFill>
                  <a:schemeClr val="tx1"/>
                </a:solidFill>
              </a:rPr>
              <a:t> </a:t>
            </a:r>
            <a:r>
              <a:rPr lang="en-US" b="1" dirty="0" err="1">
                <a:solidFill>
                  <a:schemeClr val="tx1"/>
                </a:solidFill>
              </a:rPr>
              <a:t>ẩm</a:t>
            </a:r>
            <a:r>
              <a:rPr lang="en-US" b="1" dirty="0">
                <a:solidFill>
                  <a:schemeClr val="tx1"/>
                </a:solidFill>
              </a:rPr>
              <a:t> </a:t>
            </a:r>
            <a:r>
              <a:rPr lang="en-US" b="1" dirty="0" err="1">
                <a:solidFill>
                  <a:schemeClr val="tx1"/>
                </a:solidFill>
              </a:rPr>
              <a:t>ướt</a:t>
            </a:r>
            <a:r>
              <a:rPr lang="en-US" b="1" dirty="0">
                <a:solidFill>
                  <a:schemeClr val="tx1"/>
                </a:solidFill>
              </a:rPr>
              <a:t>)</a:t>
            </a:r>
            <a:endParaRPr lang="en-US" b="1" dirty="0">
              <a:solidFill>
                <a:schemeClr val="tx1"/>
              </a:solidFill>
            </a:endParaRPr>
          </a:p>
        </p:txBody>
      </p:sp>
      <p:sp>
        <p:nvSpPr>
          <p:cNvPr id="24" name="Rounded Rectangle 23"/>
          <p:cNvSpPr/>
          <p:nvPr/>
        </p:nvSpPr>
        <p:spPr>
          <a:xfrm>
            <a:off x="7251700" y="2260600"/>
            <a:ext cx="1806575" cy="7112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anchor="ctr"/>
          <a:lstStyle/>
          <a:p>
            <a:pPr algn="ctr">
              <a:defRPr/>
            </a:pPr>
            <a:r>
              <a:rPr lang="en-US" b="1" dirty="0" err="1">
                <a:solidFill>
                  <a:schemeClr val="tx1"/>
                </a:solidFill>
              </a:rPr>
              <a:t>Thân</a:t>
            </a:r>
            <a:r>
              <a:rPr lang="en-US" b="1" dirty="0">
                <a:solidFill>
                  <a:schemeClr val="tx1"/>
                </a:solidFill>
              </a:rPr>
              <a:t> </a:t>
            </a:r>
            <a:r>
              <a:rPr lang="en-US" b="1" dirty="0" err="1">
                <a:solidFill>
                  <a:schemeClr val="tx1"/>
                </a:solidFill>
              </a:rPr>
              <a:t>không</a:t>
            </a:r>
            <a:r>
              <a:rPr lang="en-US" b="1" dirty="0">
                <a:solidFill>
                  <a:schemeClr val="tx1"/>
                </a:solidFill>
              </a:rPr>
              <a:t> </a:t>
            </a:r>
            <a:r>
              <a:rPr lang="en-US" b="1" dirty="0" err="1">
                <a:solidFill>
                  <a:schemeClr val="tx1"/>
                </a:solidFill>
              </a:rPr>
              <a:t>nhánh</a:t>
            </a:r>
            <a:endParaRPr lang="en-US" b="1" dirty="0">
              <a:solidFill>
                <a:schemeClr val="tx1"/>
              </a:solidFill>
            </a:endParaRPr>
          </a:p>
        </p:txBody>
      </p:sp>
      <p:sp>
        <p:nvSpPr>
          <p:cNvPr id="26" name="Rounded Rectangle 25"/>
          <p:cNvSpPr/>
          <p:nvPr/>
        </p:nvSpPr>
        <p:spPr>
          <a:xfrm>
            <a:off x="7572375" y="3087688"/>
            <a:ext cx="1476375" cy="596900"/>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b="1" dirty="0" err="1">
                <a:solidFill>
                  <a:schemeClr val="tx1"/>
                </a:solidFill>
              </a:rPr>
              <a:t>Lá</a:t>
            </a:r>
            <a:r>
              <a:rPr lang="en-US" b="1" dirty="0">
                <a:solidFill>
                  <a:schemeClr val="tx1"/>
                </a:solidFill>
              </a:rPr>
              <a:t> </a:t>
            </a:r>
            <a:r>
              <a:rPr lang="en-US" b="1" dirty="0" err="1">
                <a:solidFill>
                  <a:schemeClr val="tx1"/>
                </a:solidFill>
              </a:rPr>
              <a:t>mỏng</a:t>
            </a:r>
            <a:r>
              <a:rPr lang="en-US" b="1" dirty="0">
                <a:solidFill>
                  <a:schemeClr val="tx1"/>
                </a:solidFill>
              </a:rPr>
              <a:t>, </a:t>
            </a:r>
            <a:r>
              <a:rPr lang="en-US" b="1" dirty="0" err="1">
                <a:solidFill>
                  <a:schemeClr val="tx1"/>
                </a:solidFill>
              </a:rPr>
              <a:t>nhỏ</a:t>
            </a:r>
            <a:r>
              <a:rPr lang="en-US" b="1" dirty="0">
                <a:solidFill>
                  <a:schemeClr val="tx1"/>
                </a:solidFill>
              </a:rPr>
              <a:t> </a:t>
            </a:r>
            <a:endParaRPr lang="en-US" b="1" dirty="0">
              <a:solidFill>
                <a:schemeClr val="tx1"/>
              </a:solidFill>
            </a:endParaRPr>
          </a:p>
        </p:txBody>
      </p:sp>
      <p:sp>
        <p:nvSpPr>
          <p:cNvPr id="27" name="Rounded Rectangle 26"/>
          <p:cNvSpPr/>
          <p:nvPr/>
        </p:nvSpPr>
        <p:spPr>
          <a:xfrm>
            <a:off x="7348538" y="3775075"/>
            <a:ext cx="1701800" cy="506413"/>
          </a:xfrm>
          <a:prstGeom prst="roundRect">
            <a:avLst/>
          </a:prstGeom>
          <a:solidFill>
            <a:srgbClr val="FFFF00"/>
          </a:solidFill>
          <a:ln w="3175">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b="1" dirty="0" err="1">
                <a:solidFill>
                  <a:schemeClr val="tx1"/>
                </a:solidFill>
              </a:rPr>
              <a:t>Rễ</a:t>
            </a:r>
            <a:r>
              <a:rPr lang="en-US" b="1" dirty="0">
                <a:solidFill>
                  <a:schemeClr val="tx1"/>
                </a:solidFill>
              </a:rPr>
              <a:t> </a:t>
            </a:r>
            <a:r>
              <a:rPr lang="en-US" b="1" dirty="0" err="1">
                <a:solidFill>
                  <a:schemeClr val="tx1"/>
                </a:solidFill>
              </a:rPr>
              <a:t>giả</a:t>
            </a:r>
            <a:endParaRPr lang="en-US" b="1" dirty="0">
              <a:solidFill>
                <a:schemeClr val="tx1"/>
              </a:solidFill>
            </a:endParaRPr>
          </a:p>
        </p:txBody>
      </p:sp>
      <p:sp>
        <p:nvSpPr>
          <p:cNvPr id="28" name="Rounded Rectangle 27"/>
          <p:cNvSpPr/>
          <p:nvPr/>
        </p:nvSpPr>
        <p:spPr>
          <a:xfrm>
            <a:off x="7186613" y="4387850"/>
            <a:ext cx="1752600" cy="59690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err="1">
                <a:solidFill>
                  <a:schemeClr val="tx1"/>
                </a:solidFill>
              </a:rPr>
              <a:t>Chưa</a:t>
            </a:r>
            <a:r>
              <a:rPr lang="en-US" b="1" dirty="0">
                <a:solidFill>
                  <a:schemeClr val="tx1"/>
                </a:solidFill>
              </a:rPr>
              <a:t> </a:t>
            </a:r>
            <a:r>
              <a:rPr lang="en-US" b="1" dirty="0" err="1">
                <a:solidFill>
                  <a:schemeClr val="tx1"/>
                </a:solidFill>
              </a:rPr>
              <a:t>có</a:t>
            </a:r>
            <a:r>
              <a:rPr lang="en-US" b="1" dirty="0">
                <a:solidFill>
                  <a:schemeClr val="tx1"/>
                </a:solidFill>
              </a:rPr>
              <a:t> </a:t>
            </a:r>
            <a:r>
              <a:rPr lang="en-US" b="1" dirty="0" err="1">
                <a:solidFill>
                  <a:schemeClr val="tx1"/>
                </a:solidFill>
              </a:rPr>
              <a:t>hoa</a:t>
            </a:r>
            <a:endParaRPr lang="en-US" b="1" dirty="0">
              <a:solidFill>
                <a:schemeClr val="tx1"/>
              </a:solidFill>
            </a:endParaRPr>
          </a:p>
        </p:txBody>
      </p:sp>
      <p:sp>
        <p:nvSpPr>
          <p:cNvPr id="29" name="Rounded Rectangle 28"/>
          <p:cNvSpPr/>
          <p:nvPr/>
        </p:nvSpPr>
        <p:spPr>
          <a:xfrm>
            <a:off x="152400" y="838200"/>
            <a:ext cx="1828800" cy="990600"/>
          </a:xfrm>
          <a:prstGeom prst="roundRect">
            <a:avLst/>
          </a:prstGeom>
          <a:solidFill>
            <a:srgbClr val="FFFF00"/>
          </a:solidFill>
          <a:ln w="6350">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err="1"/>
              <a:t>Góp</a:t>
            </a:r>
            <a:r>
              <a:rPr lang="en-US" b="1" dirty="0"/>
              <a:t> </a:t>
            </a:r>
            <a:r>
              <a:rPr lang="en-US" b="1" dirty="0" err="1"/>
              <a:t>phần</a:t>
            </a:r>
            <a:r>
              <a:rPr lang="en-US" b="1" dirty="0"/>
              <a:t> </a:t>
            </a:r>
            <a:r>
              <a:rPr lang="en-US" b="1" dirty="0" err="1"/>
              <a:t>tạo</a:t>
            </a:r>
            <a:r>
              <a:rPr lang="en-US" b="1" dirty="0"/>
              <a:t> </a:t>
            </a:r>
            <a:r>
              <a:rPr lang="en-US" b="1" dirty="0" err="1"/>
              <a:t>chất</a:t>
            </a:r>
            <a:r>
              <a:rPr lang="en-US" b="1" dirty="0"/>
              <a:t> </a:t>
            </a:r>
            <a:r>
              <a:rPr lang="en-US" b="1" dirty="0" err="1"/>
              <a:t>mùn</a:t>
            </a:r>
            <a:endParaRPr lang="en-US" b="1" dirty="0"/>
          </a:p>
        </p:txBody>
      </p:sp>
      <p:sp>
        <p:nvSpPr>
          <p:cNvPr id="30" name="Rounded Rectangle 29"/>
          <p:cNvSpPr/>
          <p:nvPr/>
        </p:nvSpPr>
        <p:spPr>
          <a:xfrm>
            <a:off x="0" y="2133600"/>
            <a:ext cx="1905000" cy="838200"/>
          </a:xfrm>
          <a:prstGeom prst="roundRect">
            <a:avLst/>
          </a:prstGeom>
          <a:solidFill>
            <a:srgbClr val="FFFF00"/>
          </a:solidFill>
          <a:ln w="63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b="1" dirty="0" err="1"/>
              <a:t>Tạo</a:t>
            </a:r>
            <a:r>
              <a:rPr lang="en-US" b="1" dirty="0"/>
              <a:t> than </a:t>
            </a:r>
            <a:r>
              <a:rPr lang="en-US" b="1" dirty="0" err="1"/>
              <a:t>bùn</a:t>
            </a:r>
            <a:endParaRPr lang="en-US" b="1" dirty="0"/>
          </a:p>
        </p:txBody>
      </p:sp>
      <p:sp>
        <p:nvSpPr>
          <p:cNvPr id="31" name="Rounded Rectangle 30"/>
          <p:cNvSpPr/>
          <p:nvPr/>
        </p:nvSpPr>
        <p:spPr>
          <a:xfrm>
            <a:off x="-76200" y="3124200"/>
            <a:ext cx="1905000" cy="990600"/>
          </a:xfrm>
          <a:prstGeom prst="roundRect">
            <a:avLst/>
          </a:prstGeom>
          <a:solidFill>
            <a:srgbClr val="FFFF00"/>
          </a:solidFill>
          <a:ln w="6350">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err="1"/>
              <a:t>Cơ</a:t>
            </a:r>
            <a:r>
              <a:rPr lang="en-US" b="1" dirty="0"/>
              <a:t> </a:t>
            </a:r>
            <a:r>
              <a:rPr lang="en-US" b="1" dirty="0" err="1"/>
              <a:t>quan</a:t>
            </a:r>
            <a:r>
              <a:rPr lang="en-US" b="1" dirty="0"/>
              <a:t> </a:t>
            </a:r>
            <a:r>
              <a:rPr lang="en-US" b="1" dirty="0" err="1"/>
              <a:t>sinh</a:t>
            </a:r>
            <a:r>
              <a:rPr lang="en-US" b="1" dirty="0"/>
              <a:t> </a:t>
            </a:r>
            <a:r>
              <a:rPr lang="en-US" b="1" dirty="0" err="1"/>
              <a:t>sản</a:t>
            </a:r>
            <a:r>
              <a:rPr lang="en-US" b="1" dirty="0"/>
              <a:t>: </a:t>
            </a:r>
            <a:r>
              <a:rPr lang="en-US" b="1" dirty="0" err="1"/>
              <a:t>túi</a:t>
            </a:r>
            <a:r>
              <a:rPr lang="en-US" b="1" dirty="0"/>
              <a:t> </a:t>
            </a:r>
            <a:r>
              <a:rPr lang="en-US" b="1" dirty="0" err="1"/>
              <a:t>bào</a:t>
            </a:r>
            <a:r>
              <a:rPr lang="en-US" b="1" dirty="0"/>
              <a:t> </a:t>
            </a:r>
            <a:r>
              <a:rPr lang="en-US" b="1" dirty="0" err="1"/>
              <a:t>tử</a:t>
            </a:r>
            <a:endParaRPr lang="en-US" b="1" dirty="0"/>
          </a:p>
        </p:txBody>
      </p:sp>
      <p:sp>
        <p:nvSpPr>
          <p:cNvPr id="32" name="Rounded Rectangle 31"/>
          <p:cNvSpPr/>
          <p:nvPr/>
        </p:nvSpPr>
        <p:spPr>
          <a:xfrm>
            <a:off x="76200" y="4343400"/>
            <a:ext cx="1676400" cy="990600"/>
          </a:xfrm>
          <a:prstGeom prst="roundRect">
            <a:avLst/>
          </a:prstGeom>
          <a:solidFill>
            <a:srgbClr val="FFFF00"/>
          </a:solidFill>
          <a:ln w="6350">
            <a:solidFill>
              <a:schemeClr val="tx1"/>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err="1"/>
              <a:t>Sinh</a:t>
            </a:r>
            <a:r>
              <a:rPr lang="en-US" b="1" dirty="0"/>
              <a:t> </a:t>
            </a:r>
            <a:r>
              <a:rPr lang="en-US" b="1" dirty="0" err="1"/>
              <a:t>sản</a:t>
            </a:r>
            <a:r>
              <a:rPr lang="en-US" b="1" dirty="0"/>
              <a:t> </a:t>
            </a:r>
            <a:r>
              <a:rPr lang="en-US" b="1" dirty="0" err="1"/>
              <a:t>bằng</a:t>
            </a:r>
            <a:r>
              <a:rPr lang="en-US" b="1" dirty="0"/>
              <a:t> </a:t>
            </a:r>
            <a:r>
              <a:rPr lang="en-US" b="1" dirty="0" err="1"/>
              <a:t>bào</a:t>
            </a:r>
            <a:r>
              <a:rPr lang="en-US" b="1" dirty="0"/>
              <a:t> </a:t>
            </a:r>
            <a:r>
              <a:rPr lang="en-US" b="1" dirty="0" err="1"/>
              <a:t>tử</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box(out)">
                                      <p:cBhvr>
                                        <p:cTn id="7" dur="500"/>
                                        <p:tgtEl>
                                          <p:spTgt spid="20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left)">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left)">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wipe(left)">
                                      <p:cBhvr>
                                        <p:cTn id="27" dur="500"/>
                                        <p:tgtEl>
                                          <p:spTgt spid="2052"/>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ox(i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53"/>
                                        </p:tgtEl>
                                        <p:attrNameLst>
                                          <p:attrName>style.visibility</p:attrName>
                                        </p:attrNameLst>
                                      </p:cBhvr>
                                      <p:to>
                                        <p:strVal val="visible"/>
                                      </p:to>
                                    </p:set>
                                    <p:animEffect transition="in" filter="wipe(left)">
                                      <p:cBhvr>
                                        <p:cTn id="35" dur="500"/>
                                        <p:tgtEl>
                                          <p:spTgt spid="205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ox(i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left)">
                                      <p:cBhvr>
                                        <p:cTn id="43" dur="500"/>
                                        <p:tgtEl>
                                          <p:spTgt spid="2054"/>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i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55"/>
                                        </p:tgtEl>
                                        <p:attrNameLst>
                                          <p:attrName>style.visibility</p:attrName>
                                        </p:attrNameLst>
                                      </p:cBhvr>
                                      <p:to>
                                        <p:strVal val="visible"/>
                                      </p:to>
                                    </p:set>
                                    <p:animEffect transition="in" filter="wipe(left)">
                                      <p:cBhvr>
                                        <p:cTn id="51" dur="500"/>
                                        <p:tgtEl>
                                          <p:spTgt spid="2055"/>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ox(in)">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animEffect transition="in" filter="wipe(down)">
                                      <p:cBhvr>
                                        <p:cTn id="59" dur="500"/>
                                        <p:tgtEl>
                                          <p:spTgt spid="205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057"/>
                                        </p:tgtEl>
                                        <p:attrNameLst>
                                          <p:attrName>style.visibility</p:attrName>
                                        </p:attrNameLst>
                                      </p:cBhvr>
                                      <p:to>
                                        <p:strVal val="visible"/>
                                      </p:to>
                                    </p:set>
                                    <p:animEffect transition="in" filter="wipe(down)">
                                      <p:cBhvr>
                                        <p:cTn id="64" dur="500"/>
                                        <p:tgtEl>
                                          <p:spTgt spid="2057"/>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ox(in)">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058"/>
                                        </p:tgtEl>
                                        <p:attrNameLst>
                                          <p:attrName>style.visibility</p:attrName>
                                        </p:attrNameLst>
                                      </p:cBhvr>
                                      <p:to>
                                        <p:strVal val="visible"/>
                                      </p:to>
                                    </p:set>
                                    <p:animEffect transition="in" filter="wipe(down)">
                                      <p:cBhvr>
                                        <p:cTn id="72" dur="500"/>
                                        <p:tgtEl>
                                          <p:spTgt spid="2058"/>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ox(in)">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2059"/>
                                        </p:tgtEl>
                                        <p:attrNameLst>
                                          <p:attrName>style.visibility</p:attrName>
                                        </p:attrNameLst>
                                      </p:cBhvr>
                                      <p:to>
                                        <p:strVal val="visible"/>
                                      </p:to>
                                    </p:set>
                                    <p:animEffect transition="in" filter="wipe(right)">
                                      <p:cBhvr>
                                        <p:cTn id="80" dur="500"/>
                                        <p:tgtEl>
                                          <p:spTgt spid="20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060"/>
                                        </p:tgtEl>
                                        <p:attrNameLst>
                                          <p:attrName>style.visibility</p:attrName>
                                        </p:attrNameLst>
                                      </p:cBhvr>
                                      <p:to>
                                        <p:strVal val="visible"/>
                                      </p:to>
                                    </p:set>
                                    <p:animEffect transition="in" filter="wipe(right)">
                                      <p:cBhvr>
                                        <p:cTn id="85" dur="500"/>
                                        <p:tgtEl>
                                          <p:spTgt spid="2060"/>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ox(in)">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2061"/>
                                        </p:tgtEl>
                                        <p:attrNameLst>
                                          <p:attrName>style.visibility</p:attrName>
                                        </p:attrNameLst>
                                      </p:cBhvr>
                                      <p:to>
                                        <p:strVal val="visible"/>
                                      </p:to>
                                    </p:set>
                                    <p:animEffect transition="in" filter="wipe(right)">
                                      <p:cBhvr>
                                        <p:cTn id="93" dur="500"/>
                                        <p:tgtEl>
                                          <p:spTgt spid="2061"/>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box(in)">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êu rừng hình sao ki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WordArt 3"/>
          <p:cNvSpPr>
            <a:spLocks noChangeArrowheads="1" noChangeShapeType="1" noTextEdit="1"/>
          </p:cNvSpPr>
          <p:nvPr/>
        </p:nvSpPr>
        <p:spPr bwMode="auto">
          <a:xfrm>
            <a:off x="1494539" y="1741081"/>
            <a:ext cx="6772275" cy="1181100"/>
          </a:xfrm>
          <a:prstGeom prst="rect">
            <a:avLst/>
          </a:prstGeom>
        </p:spPr>
        <p:txBody>
          <a:bodyPr wrap="none" fromWordArt="1">
            <a:prstTxWarp prst="textPlain">
              <a:avLst>
                <a:gd name="adj" fmla="val 50000"/>
              </a:avLst>
            </a:prstTxWarp>
          </a:bodyPr>
          <a:lstStyle/>
          <a:p>
            <a:pPr algn="ctr"/>
            <a:r>
              <a:rPr lang="en-US" sz="7200" b="1" kern="10" dirty="0">
                <a:ln w="28575">
                  <a:solidFill>
                    <a:srgbClr val="FF0000"/>
                  </a:solidFill>
                  <a:round/>
                </a:ln>
                <a:gradFill rotWithShape="1">
                  <a:gsLst>
                    <a:gs pos="0">
                      <a:srgbClr val="00FFFF"/>
                    </a:gs>
                    <a:gs pos="100000">
                      <a:srgbClr val="FFFF00"/>
                    </a:gs>
                  </a:gsLst>
                  <a:lin ang="5400000" scaled="1"/>
                </a:gradFill>
                <a:effectLst>
                  <a:outerShdw dist="45791" dir="2021404" algn="ctr" rotWithShape="0">
                    <a:srgbClr val="B2B2B2">
                      <a:alpha val="79999"/>
                    </a:srgbClr>
                  </a:outerShdw>
                </a:effectLst>
                <a:latin typeface="Times New Roman" panose="02020603050405020304" pitchFamily="18" charset="0"/>
                <a:ea typeface="+mn-lt"/>
                <a:cs typeface="Times New Roman" panose="02020603050405020304" pitchFamily="18" charset="0"/>
              </a:rPr>
              <a:t>RÊU – CÂY RÊU</a:t>
            </a:r>
            <a:endParaRPr lang="en-US" sz="7200" b="1" kern="10" dirty="0">
              <a:ln w="28575">
                <a:solidFill>
                  <a:srgbClr val="FF0000"/>
                </a:solidFill>
                <a:round/>
              </a:ln>
              <a:gradFill rotWithShape="1">
                <a:gsLst>
                  <a:gs pos="0">
                    <a:srgbClr val="00FFFF"/>
                  </a:gs>
                  <a:gs pos="100000">
                    <a:srgbClr val="FFFF00"/>
                  </a:gs>
                </a:gsLst>
                <a:lin ang="5400000" scaled="1"/>
              </a:gradFill>
              <a:effectLst>
                <a:outerShdw dist="45791" dir="2021404" algn="ctr" rotWithShape="0">
                  <a:srgbClr val="B2B2B2">
                    <a:alpha val="79999"/>
                  </a:srgbClr>
                </a:outerShdw>
              </a:effectLst>
              <a:latin typeface="Times New Roman" panose="02020603050405020304" pitchFamily="18" charset="0"/>
              <a:ea typeface="+mn-lt"/>
              <a:cs typeface="Times New Roman" panose="02020603050405020304" pitchFamily="18" charset="0"/>
            </a:endParaRPr>
          </a:p>
        </p:txBody>
      </p:sp>
      <p:sp>
        <p:nvSpPr>
          <p:cNvPr id="6148" name="TextBox 5"/>
          <p:cNvSpPr txBox="1">
            <a:spLocks noChangeArrowheads="1"/>
          </p:cNvSpPr>
          <p:nvPr/>
        </p:nvSpPr>
        <p:spPr bwMode="auto">
          <a:xfrm>
            <a:off x="228600" y="609600"/>
            <a:ext cx="2362200" cy="830263"/>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dirty="0" err="1" smtClean="0">
                <a:latin typeface="Times New Roman" panose="02020603050405020304" pitchFamily="18" charset="0"/>
                <a:cs typeface="Times New Roman" panose="02020603050405020304" pitchFamily="18" charset="0"/>
              </a:rPr>
              <a:t>Tiết</a:t>
            </a:r>
            <a:r>
              <a:rPr lang="en-US" altLang="en-US" sz="4800" b="1" dirty="0" smtClean="0">
                <a:latin typeface="Times New Roman" panose="02020603050405020304" pitchFamily="18" charset="0"/>
                <a:cs typeface="Times New Roman" panose="02020603050405020304" pitchFamily="18" charset="0"/>
              </a:rPr>
              <a:t> 45:</a:t>
            </a:r>
            <a:endParaRPr lang="en-US" alt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5" descr="Book-09-june"/>
          <p:cNvPicPr>
            <a:picLocks noChangeAspect="1" noChangeArrowheads="1" noCrop="1"/>
          </p:cNvPicPr>
          <p:nvPr/>
        </p:nvPicPr>
        <p:blipFill>
          <a:blip r:embed="rId2"/>
          <a:srcRect/>
          <a:stretch>
            <a:fillRect/>
          </a:stretch>
        </p:blipFill>
        <p:spPr bwMode="auto">
          <a:xfrm>
            <a:off x="5430078" y="3841509"/>
            <a:ext cx="3034748" cy="3034748"/>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5"/>
          <p:cNvSpPr>
            <a:spLocks noChangeArrowheads="1" noChangeShapeType="1" noTextEdit="1"/>
          </p:cNvSpPr>
          <p:nvPr/>
        </p:nvSpPr>
        <p:spPr bwMode="auto">
          <a:xfrm>
            <a:off x="237460" y="3524363"/>
            <a:ext cx="3886200" cy="868990"/>
          </a:xfrm>
          <a:prstGeom prst="rect">
            <a:avLst/>
          </a:prstGeom>
        </p:spPr>
        <p:txBody>
          <a:bodyPr wrap="none" fromWordArt="1">
            <a:prstTxWarp prst="textPlain">
              <a:avLst>
                <a:gd name="adj" fmla="val 50000"/>
              </a:avLst>
            </a:prstTxWarp>
          </a:bodyPr>
          <a:lstStyle/>
          <a:p>
            <a:pPr algn="ctr"/>
            <a:r>
              <a:rPr lang="en-US" sz="6000" b="1" kern="10" dirty="0" smtClean="0">
                <a:ln w="19050">
                  <a:solidFill>
                    <a:srgbClr val="CC3300"/>
                  </a:solidFill>
                  <a:round/>
                </a:ln>
                <a:solidFill>
                  <a:srgbClr val="FF0000"/>
                </a:solidFill>
                <a:effectLst>
                  <a:outerShdw dist="35921" dir="2700000" algn="ctr" rotWithShape="0">
                    <a:srgbClr val="990000"/>
                  </a:outerShdw>
                </a:effectLst>
                <a:latin typeface="Arial" panose="020B0604020202020204"/>
                <a:cs typeface="Arial" panose="020B0604020202020204"/>
              </a:rPr>
              <a:t>QUYẾT - </a:t>
            </a:r>
            <a:endParaRPr lang="en-US" sz="6000" b="1" kern="10" dirty="0">
              <a:ln w="19050">
                <a:solidFill>
                  <a:srgbClr val="CC33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
        <p:nvSpPr>
          <p:cNvPr id="9" name="WordArt 4"/>
          <p:cNvSpPr>
            <a:spLocks noChangeArrowheads="1" noChangeShapeType="1" noTextEdit="1"/>
          </p:cNvSpPr>
          <p:nvPr/>
        </p:nvSpPr>
        <p:spPr bwMode="auto">
          <a:xfrm>
            <a:off x="4572000" y="3566339"/>
            <a:ext cx="4504660" cy="785037"/>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CÂY DƯƠNG XỈ</a:t>
            </a:r>
            <a:endParaRPr lang="en-US" sz="5400" b="1" kern="10" dirty="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box(in)">
                                      <p:cBhvr>
                                        <p:cTn id="7" dur="500"/>
                                        <p:tgtEl>
                                          <p:spTgt spid="7168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inh"/>
          <p:cNvPicPr>
            <a:picLocks noChangeAspect="1" noChangeArrowheads="1" noCrop="1"/>
          </p:cNvPicPr>
          <p:nvPr/>
        </p:nvPicPr>
        <p:blipFill>
          <a:blip r:embed="rId1"/>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2168525" y="1997075"/>
            <a:ext cx="54864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1. Học bài và trả lời câu h</a:t>
            </a:r>
            <a:r>
              <a:rPr lang="en-US" altLang="en-US" sz="2800" b="1">
                <a:latin typeface="Times New Roman" panose="02020603050405020304" pitchFamily="18" charset="0"/>
                <a:cs typeface="Times New Roman" panose="02020603050405020304" pitchFamily="18" charset="0"/>
              </a:rPr>
              <a:t>ỏ</a:t>
            </a:r>
            <a:r>
              <a:rPr lang="en-US" altLang="en-US" sz="3200" b="1">
                <a:latin typeface="Times New Roman" panose="02020603050405020304" pitchFamily="18" charset="0"/>
                <a:cs typeface="Times New Roman" panose="02020603050405020304" pitchFamily="18" charset="0"/>
              </a:rPr>
              <a:t>i cu</a:t>
            </a:r>
            <a:r>
              <a:rPr lang="en-US" altLang="en-US" sz="2800" b="1">
                <a:latin typeface="Times New Roman" panose="02020603050405020304" pitchFamily="18" charset="0"/>
                <a:cs typeface="Times New Roman" panose="02020603050405020304" pitchFamily="18" charset="0"/>
              </a:rPr>
              <a:t>ố</a:t>
            </a:r>
            <a:r>
              <a:rPr lang="en-US" altLang="en-US" sz="3200" b="1">
                <a:latin typeface="Times New Roman" panose="02020603050405020304" pitchFamily="18" charset="0"/>
                <a:cs typeface="Times New Roman" panose="02020603050405020304" pitchFamily="18" charset="0"/>
              </a:rPr>
              <a:t>i bài 38/ SGK. </a:t>
            </a:r>
            <a:endParaRPr lang="en-US" altLang="en-US" sz="3200" b="1">
              <a:latin typeface="Times New Roman" panose="02020603050405020304" pitchFamily="18" charset="0"/>
              <a:cs typeface="Times New Roman" panose="02020603050405020304" pitchFamily="18" charset="0"/>
            </a:endParaRPr>
          </a:p>
          <a:p>
            <a:pPr eaLnBrk="1" hangingPunct="1"/>
            <a:endParaRPr lang="en-US" altLang="en-US" sz="3200" b="1">
              <a:latin typeface="Times New Roman" panose="02020603050405020304" pitchFamily="18" charset="0"/>
              <a:cs typeface="Times New Roman" panose="02020603050405020304" pitchFamily="18" charset="0"/>
            </a:endParaRPr>
          </a:p>
        </p:txBody>
      </p:sp>
      <p:pic>
        <p:nvPicPr>
          <p:cNvPr id="33796" name="Picture 5"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33400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Box 8"/>
          <p:cNvSpPr txBox="1">
            <a:spLocks noChangeArrowheads="1"/>
          </p:cNvSpPr>
          <p:nvPr/>
        </p:nvSpPr>
        <p:spPr bwMode="auto">
          <a:xfrm>
            <a:off x="2438400" y="1016000"/>
            <a:ext cx="4876800" cy="584200"/>
          </a:xfrm>
          <a:prstGeom prst="rect">
            <a:avLst/>
          </a:prstGeom>
          <a:solidFill>
            <a:srgbClr val="FFFF99"/>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HƯỚNG DẪN VỀ NHÀ</a:t>
            </a:r>
            <a:endParaRPr lang="en-US" alt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6"/>
                                        </p:tgtEl>
                                        <p:attrNameLst>
                                          <p:attrName>style.visibility</p:attrName>
                                        </p:attrNameLst>
                                      </p:cBhvr>
                                      <p:to>
                                        <p:strVal val="visible"/>
                                      </p:to>
                                    </p:set>
                                    <p:anim calcmode="discrete" valueType="clr">
                                      <p:cBhvr override="childStyle">
                                        <p:cTn id="7" dur="80"/>
                                        <p:tgtEl>
                                          <p:spTgt spid="5427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6"/>
                                        </p:tgtEl>
                                        <p:attrNameLst>
                                          <p:attrName>fillcolor</p:attrName>
                                        </p:attrNameLst>
                                      </p:cBhvr>
                                      <p:tavLst>
                                        <p:tav tm="0">
                                          <p:val>
                                            <p:clrVal>
                                              <a:schemeClr val="accent2"/>
                                            </p:clrVal>
                                          </p:val>
                                        </p:tav>
                                        <p:tav tm="50000">
                                          <p:val>
                                            <p:clrVal>
                                              <a:schemeClr val="hlink"/>
                                            </p:clrVal>
                                          </p:val>
                                        </p:tav>
                                      </p:tavLst>
                                    </p:anim>
                                    <p:set>
                                      <p:cBhvr>
                                        <p:cTn id="9" dur="80"/>
                                        <p:tgtEl>
                                          <p:spTgt spid="542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
          <p:cNvGrpSpPr/>
          <p:nvPr/>
        </p:nvGrpSpPr>
        <p:grpSpPr bwMode="auto">
          <a:xfrm>
            <a:off x="228600" y="1066800"/>
            <a:ext cx="8915400" cy="4100513"/>
            <a:chOff x="96" y="1114"/>
            <a:chExt cx="5616" cy="2583"/>
          </a:xfrm>
        </p:grpSpPr>
        <p:sp>
          <p:nvSpPr>
            <p:cNvPr id="34826" name="WordArt 5"/>
            <p:cNvSpPr>
              <a:spLocks noChangeArrowheads="1" noChangeShapeType="1" noTextEdit="1"/>
            </p:cNvSpPr>
            <p:nvPr/>
          </p:nvSpPr>
          <p:spPr bwMode="auto">
            <a:xfrm>
              <a:off x="1359" y="1114"/>
              <a:ext cx="3042" cy="408"/>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Kính chúc sức khỏe</a:t>
              </a:r>
              <a:endParaRPr lang="en-US"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4827" name="Text Box 6"/>
            <p:cNvSpPr txBox="1">
              <a:spLocks noChangeArrowheads="1"/>
            </p:cNvSpPr>
            <p:nvPr/>
          </p:nvSpPr>
          <p:spPr bwMode="auto">
            <a:xfrm>
              <a:off x="96" y="1786"/>
              <a:ext cx="5616" cy="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800" b="1">
                  <a:solidFill>
                    <a:srgbClr val="FF0000"/>
                  </a:solidFill>
                </a:rPr>
                <a:t>Quý thầy cô  </a:t>
              </a:r>
              <a:endParaRPr lang="en-US" altLang="en-US" sz="4800" b="1">
                <a:solidFill>
                  <a:srgbClr val="FF0000"/>
                </a:solidFill>
              </a:endParaRPr>
            </a:p>
            <a:p>
              <a:pPr algn="ctr"/>
              <a:r>
                <a:rPr lang="en-US" altLang="en-US" sz="4800" b="1">
                  <a:solidFill>
                    <a:srgbClr val="FF0000"/>
                  </a:solidFill>
                </a:rPr>
                <a:t>và các em học </a:t>
              </a:r>
              <a:r>
                <a:rPr lang="en-US" altLang="en-US" sz="4400" b="1">
                  <a:solidFill>
                    <a:srgbClr val="FF0000"/>
                  </a:solidFill>
                </a:rPr>
                <a:t>sinh</a:t>
              </a:r>
              <a:endParaRPr lang="en-US" altLang="en-US" sz="4400" b="1">
                <a:solidFill>
                  <a:srgbClr val="FF0000"/>
                </a:solidFill>
              </a:endParaRPr>
            </a:p>
            <a:p>
              <a:pPr algn="ctr"/>
              <a:r>
                <a:rPr lang="vi-VN" altLang="en-US" sz="4800" b="1">
                  <a:solidFill>
                    <a:srgbClr val="FF0000"/>
                  </a:solidFill>
                </a:rPr>
                <a:t>C</a:t>
              </a:r>
              <a:r>
                <a:rPr lang="en-US" altLang="en-US" sz="4800" b="1">
                  <a:solidFill>
                    <a:srgbClr val="FF0000"/>
                  </a:solidFill>
                </a:rPr>
                <a:t>hào tạm biệt </a:t>
              </a:r>
              <a:r>
                <a:rPr lang="en-US" altLang="en-US" sz="9700" b="1">
                  <a:solidFill>
                    <a:srgbClr val="FF0000"/>
                  </a:solidFill>
                </a:rPr>
                <a:t>!</a:t>
              </a:r>
              <a:endParaRPr lang="en-US" altLang="en-US" sz="9700" b="1">
                <a:solidFill>
                  <a:srgbClr val="FF0000"/>
                </a:solidFill>
              </a:endParaRPr>
            </a:p>
          </p:txBody>
        </p:sp>
      </p:grpSp>
      <p:pic>
        <p:nvPicPr>
          <p:cNvPr id="34819" name="Picture 7" descr="BAR0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BA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775" y="685800"/>
            <a:ext cx="7842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6" descr="Dove-02-june">
            <a:hlinkClick r:id="rId3" action="ppaction://hlinksldjump"/>
          </p:cNvPr>
          <p:cNvPicPr>
            <a:picLocks noChangeAspect="1" noChangeArrowheads="1" noCrop="1"/>
          </p:cNvPicPr>
          <p:nvPr/>
        </p:nvPicPr>
        <p:blipFill>
          <a:blip r:embed="rId4"/>
          <a:srcRect/>
          <a:stretch>
            <a:fillRect/>
          </a:stretch>
        </p:blipFill>
        <p:spPr bwMode="auto">
          <a:xfrm flipH="1">
            <a:off x="228600" y="1905000"/>
            <a:ext cx="13716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7" descr=":bonghong"/>
          <p:cNvPicPr>
            <a:picLocks noChangeAspect="1" noChangeArrowheads="1" noCrop="1"/>
          </p:cNvPicPr>
          <p:nvPr/>
        </p:nvPicPr>
        <p:blipFill>
          <a:blip r:embed="rId5"/>
          <a:srcRect/>
          <a:stretch>
            <a:fillRect/>
          </a:stretch>
        </p:blipFill>
        <p:spPr bwMode="auto">
          <a:xfrm>
            <a:off x="0" y="3352800"/>
            <a:ext cx="1447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floral"/>
          <p:cNvPicPr>
            <a:picLocks noChangeAspect="1" noChangeArrowheads="1" noCrop="1"/>
          </p:cNvPicPr>
          <p:nvPr/>
        </p:nvPicPr>
        <p:blipFill>
          <a:blip r:embed="rId6"/>
          <a:srcRect/>
          <a:stretch>
            <a:fillRect/>
          </a:stretch>
        </p:blipFill>
        <p:spPr bwMode="auto">
          <a:xfrm>
            <a:off x="1295400" y="5029200"/>
            <a:ext cx="12747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9" descr="BAR0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50" descr="BA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7842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7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Mai truong men yeu.wav"/>
                                        </p:tgtEl>
                                      </p:cMediaNode>
                                    </p:audio>
                                  </p:subTnLst>
                                </p:cTn>
                              </p:par>
                            </p:childTnLst>
                          </p:cTn>
                        </p:par>
                        <p:par>
                          <p:cTn id="8" fill="hold">
                            <p:stCondLst>
                              <p:cond delay="7000"/>
                            </p:stCondLst>
                            <p:childTnLst>
                              <p:par>
                                <p:cTn id="9" presetID="8" presetClass="exit" presetSubtype="16" fill="hold" nodeType="afterEffect">
                                  <p:stCondLst>
                                    <p:cond delay="0"/>
                                  </p:stCondLst>
                                  <p:childTnLst>
                                    <p:animEffect transition="out" filter="diamond(in)">
                                      <p:cBhvr>
                                        <p:cTn id="10" dur="8000"/>
                                        <p:tgtEl>
                                          <p:spTgt spid="2"/>
                                        </p:tgtEl>
                                      </p:cBhvr>
                                    </p:animEffect>
                                    <p:set>
                                      <p:cBhvr>
                                        <p:cTn id="11" dur="1" fill="hold">
                                          <p:stCondLst>
                                            <p:cond delay="7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RÊU VÀ CÂY RÊU</a:t>
            </a:r>
            <a:endParaRPr lang="en-US" dirty="0"/>
          </a:p>
        </p:txBody>
      </p:sp>
      <p:pic>
        <p:nvPicPr>
          <p:cNvPr id="4" name="Picture 5" descr="523473_227808240704465_246146099_n"/>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600200" y="2438400"/>
            <a:ext cx="5969000" cy="3810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138906" y="180"/>
            <a:ext cx="8561387"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u="sng">
                <a:solidFill>
                  <a:srgbClr val="FF0000"/>
                </a:solidFill>
                <a:latin typeface="Times New Roman" panose="02020603050405020304" pitchFamily="18" charset="0"/>
                <a:cs typeface="Times New Roman" panose="02020603050405020304" pitchFamily="18" charset="0"/>
              </a:rPr>
              <a:t>1. Môi trường sống của rêu:</a:t>
            </a:r>
            <a:endParaRPr lang="en-US" altLang="en-US" sz="5400" b="1" u="sng">
              <a:solidFill>
                <a:srgbClr val="FF0000"/>
              </a:solidFill>
              <a:latin typeface="Times New Roman" panose="02020603050405020304" pitchFamily="18" charset="0"/>
              <a:cs typeface="Times New Roman" panose="02020603050405020304" pitchFamily="18" charset="0"/>
            </a:endParaRPr>
          </a:p>
        </p:txBody>
      </p:sp>
      <p:sp>
        <p:nvSpPr>
          <p:cNvPr id="6" name="Text Box 11"/>
          <p:cNvSpPr txBox="1">
            <a:spLocks noChangeArrowheads="1"/>
          </p:cNvSpPr>
          <p:nvPr/>
        </p:nvSpPr>
        <p:spPr bwMode="auto">
          <a:xfrm>
            <a:off x="0" y="914460"/>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i="1">
                <a:solidFill>
                  <a:srgbClr val="7030A0"/>
                </a:solidFill>
                <a:latin typeface="Times New Roman" panose="02020603050405020304" pitchFamily="18" charset="0"/>
                <a:cs typeface="Times New Roman" panose="02020603050405020304" pitchFamily="18" charset="0"/>
              </a:rPr>
              <a:t>Quan sát các hình sau cho biết môi trường sống của rêu?</a:t>
            </a:r>
            <a:endParaRPr lang="en-US" altLang="en-US" sz="5400" b="1" i="1">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0" name="Picture 8" descr="C:\Users\Admin\Desktop\HÌNH\reu tuon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600" y="2743200"/>
            <a:ext cx="4648200" cy="2133600"/>
          </a:xfrm>
          <a:prstGeom prst="rect">
            <a:avLst/>
          </a:prstGeom>
          <a:noFill/>
          <a:ln w="127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9" descr="C:\Users\Admin\Desktop\HÌNH\reu tren d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43200"/>
            <a:ext cx="4191000" cy="2133600"/>
          </a:xfrm>
          <a:prstGeom prst="rect">
            <a:avLst/>
          </a:prstGeom>
          <a:noFill/>
          <a:ln w="127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dongv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4912242"/>
            <a:ext cx="4191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4912242"/>
            <a:ext cx="4724399" cy="17933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P119018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1066800"/>
            <a:ext cx="4114800" cy="2743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dongva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066800"/>
            <a:ext cx="4038600" cy="2971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5" descr="523473_227808240704465_246146099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38600"/>
            <a:ext cx="4114800" cy="2590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6" descr="IMG_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114800"/>
            <a:ext cx="4038600" cy="2590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19" name="Text Box 7"/>
          <p:cNvSpPr txBox="1">
            <a:spLocks noChangeArrowheads="1"/>
          </p:cNvSpPr>
          <p:nvPr/>
        </p:nvSpPr>
        <p:spPr bwMode="auto">
          <a:xfrm>
            <a:off x="533400" y="1371600"/>
            <a:ext cx="2057400" cy="49212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a:solidFill>
                  <a:srgbClr val="0000FF"/>
                </a:solidFill>
                <a:latin typeface="Times New Roman" panose="02020603050405020304" pitchFamily="18" charset="0"/>
                <a:cs typeface="Times New Roman" panose="02020603050405020304" pitchFamily="18" charset="0"/>
              </a:rPr>
              <a:t>Trên đất ẩm</a:t>
            </a:r>
            <a:endParaRPr lang="en-US" altLang="en-US" sz="2600" b="1">
              <a:solidFill>
                <a:srgbClr val="0000FF"/>
              </a:solidFill>
              <a:latin typeface="Times New Roman" panose="02020603050405020304" pitchFamily="18" charset="0"/>
              <a:cs typeface="Times New Roman" panose="02020603050405020304" pitchFamily="18" charset="0"/>
            </a:endParaRPr>
          </a:p>
        </p:txBody>
      </p:sp>
      <p:sp>
        <p:nvSpPr>
          <p:cNvPr id="13320" name="Text Box 8"/>
          <p:cNvSpPr txBox="1">
            <a:spLocks noChangeArrowheads="1"/>
          </p:cNvSpPr>
          <p:nvPr/>
        </p:nvSpPr>
        <p:spPr bwMode="auto">
          <a:xfrm>
            <a:off x="6103654" y="1295400"/>
            <a:ext cx="2159567" cy="492443"/>
          </a:xfrm>
          <a:prstGeom prst="rect">
            <a:avLst/>
          </a:prstGeom>
          <a:solidFill>
            <a:srgbClr val="FFFF99"/>
          </a:solidFill>
          <a:ln w="9525">
            <a:solidFill>
              <a:schemeClr val="tx1"/>
            </a:solidFill>
            <a:miter lim="800000"/>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a:solidFill>
                  <a:srgbClr val="0000FF"/>
                </a:solidFill>
                <a:latin typeface="Times New Roman" panose="02020603050405020304" pitchFamily="18" charset="0"/>
                <a:cs typeface="Times New Roman" panose="02020603050405020304" pitchFamily="18" charset="0"/>
              </a:rPr>
              <a:t>Trên thân cây</a:t>
            </a:r>
            <a:endParaRPr lang="en-US" altLang="en-US" sz="2600" b="1">
              <a:solidFill>
                <a:srgbClr val="0000FF"/>
              </a:solidFill>
              <a:latin typeface="Times New Roman" panose="02020603050405020304" pitchFamily="18" charset="0"/>
              <a:cs typeface="Times New Roman" panose="02020603050405020304" pitchFamily="18" charset="0"/>
            </a:endParaRPr>
          </a:p>
        </p:txBody>
      </p:sp>
      <p:sp>
        <p:nvSpPr>
          <p:cNvPr id="13321" name="Text Box 9"/>
          <p:cNvSpPr txBox="1">
            <a:spLocks noChangeArrowheads="1"/>
          </p:cNvSpPr>
          <p:nvPr/>
        </p:nvSpPr>
        <p:spPr bwMode="auto">
          <a:xfrm>
            <a:off x="533485" y="4724400"/>
            <a:ext cx="2247731" cy="492443"/>
          </a:xfrm>
          <a:prstGeom prst="rect">
            <a:avLst/>
          </a:prstGeom>
          <a:solidFill>
            <a:srgbClr val="FFFF99"/>
          </a:solidFill>
          <a:ln w="9525">
            <a:solidFill>
              <a:schemeClr val="tx1"/>
            </a:solidFill>
            <a:miter lim="800000"/>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a:solidFill>
                  <a:srgbClr val="0000FF"/>
                </a:solidFill>
                <a:latin typeface="Times New Roman" panose="02020603050405020304" pitchFamily="18" charset="0"/>
                <a:cs typeface="Times New Roman" panose="02020603050405020304" pitchFamily="18" charset="0"/>
              </a:rPr>
              <a:t>Trên bờ tường</a:t>
            </a:r>
            <a:endParaRPr lang="en-US" altLang="en-US" sz="2600" b="1">
              <a:solidFill>
                <a:srgbClr val="0000FF"/>
              </a:solidFill>
              <a:latin typeface="Times New Roman" panose="02020603050405020304" pitchFamily="18" charset="0"/>
              <a:cs typeface="Times New Roman" panose="02020603050405020304" pitchFamily="18" charset="0"/>
            </a:endParaRPr>
          </a:p>
        </p:txBody>
      </p:sp>
      <p:sp>
        <p:nvSpPr>
          <p:cNvPr id="13322" name="Text Box 10"/>
          <p:cNvSpPr txBox="1">
            <a:spLocks noChangeArrowheads="1"/>
          </p:cNvSpPr>
          <p:nvPr/>
        </p:nvSpPr>
        <p:spPr bwMode="auto">
          <a:xfrm>
            <a:off x="5638800" y="4572000"/>
            <a:ext cx="1600200" cy="492125"/>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a:solidFill>
                  <a:srgbClr val="0000FF"/>
                </a:solidFill>
                <a:latin typeface="Times New Roman" panose="02020603050405020304" pitchFamily="18" charset="0"/>
                <a:cs typeface="Times New Roman" panose="02020603050405020304" pitchFamily="18" charset="0"/>
              </a:rPr>
              <a:t>Trên đá</a:t>
            </a:r>
            <a:endParaRPr lang="en-US" altLang="en-US" sz="2600">
              <a:solidFill>
                <a:srgbClr val="0000FF"/>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4"/>
          <p:cNvSpPr txBox="1">
            <a:spLocks noChangeArrowheads="1"/>
          </p:cNvSpPr>
          <p:nvPr/>
        </p:nvSpPr>
        <p:spPr bwMode="auto">
          <a:xfrm>
            <a:off x="138906" y="180"/>
            <a:ext cx="8561387"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u="sng">
                <a:solidFill>
                  <a:srgbClr val="FF0000"/>
                </a:solidFill>
                <a:latin typeface="Times New Roman" panose="02020603050405020304" pitchFamily="18" charset="0"/>
                <a:cs typeface="Times New Roman" panose="02020603050405020304" pitchFamily="18" charset="0"/>
              </a:rPr>
              <a:t>1. Môi trường sống của rêu:</a:t>
            </a:r>
            <a:endParaRPr lang="en-US" altLang="en-US" sz="5400" b="1" u="sng">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par>
                                <p:cTn id="8" presetID="3" presetClass="entr" presetSubtype="1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blinds(horizontal)">
                                      <p:cBhvr>
                                        <p:cTn id="10" dur="500"/>
                                        <p:tgtEl>
                                          <p:spTgt spid="13316"/>
                                        </p:tgtEl>
                                      </p:cBhvr>
                                    </p:animEffect>
                                  </p:childTnLst>
                                </p:cTn>
                              </p:par>
                              <p:par>
                                <p:cTn id="11" presetID="3" presetClass="entr" presetSubtype="10" fill="hold" nodeType="withEffect">
                                  <p:stCondLst>
                                    <p:cond delay="0"/>
                                  </p:stCondLst>
                                  <p:childTnLst>
                                    <p:set>
                                      <p:cBhvr>
                                        <p:cTn id="12" dur="1" fill="hold">
                                          <p:stCondLst>
                                            <p:cond delay="0"/>
                                          </p:stCondLst>
                                        </p:cTn>
                                        <p:tgtEl>
                                          <p:spTgt spid="13317"/>
                                        </p:tgtEl>
                                        <p:attrNameLst>
                                          <p:attrName>style.visibility</p:attrName>
                                        </p:attrNameLst>
                                      </p:cBhvr>
                                      <p:to>
                                        <p:strVal val="visible"/>
                                      </p:to>
                                    </p:set>
                                    <p:animEffect transition="in" filter="blinds(horizontal)">
                                      <p:cBhvr>
                                        <p:cTn id="13" dur="500"/>
                                        <p:tgtEl>
                                          <p:spTgt spid="13317"/>
                                        </p:tgtEl>
                                      </p:cBhvr>
                                    </p:animEffect>
                                  </p:childTnLst>
                                </p:cTn>
                              </p:par>
                              <p:par>
                                <p:cTn id="14" presetID="3" presetClass="entr" presetSubtype="10" fill="hold" nodeType="withEffect">
                                  <p:stCondLst>
                                    <p:cond delay="0"/>
                                  </p:stCondLst>
                                  <p:childTnLst>
                                    <p:set>
                                      <p:cBhvr>
                                        <p:cTn id="15" dur="1" fill="hold">
                                          <p:stCondLst>
                                            <p:cond delay="0"/>
                                          </p:stCondLst>
                                        </p:cTn>
                                        <p:tgtEl>
                                          <p:spTgt spid="13318"/>
                                        </p:tgtEl>
                                        <p:attrNameLst>
                                          <p:attrName>style.visibility</p:attrName>
                                        </p:attrNameLst>
                                      </p:cBhvr>
                                      <p:to>
                                        <p:strVal val="visible"/>
                                      </p:to>
                                    </p:set>
                                    <p:animEffect transition="in" filter="blinds(horizontal)">
                                      <p:cBhvr>
                                        <p:cTn id="16" dur="500"/>
                                        <p:tgtEl>
                                          <p:spTgt spid="13318"/>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319"/>
                                        </p:tgtEl>
                                        <p:attrNameLst>
                                          <p:attrName>style.visibility</p:attrName>
                                        </p:attrNameLst>
                                      </p:cBhvr>
                                      <p:to>
                                        <p:strVal val="visible"/>
                                      </p:to>
                                    </p:set>
                                    <p:anim calcmode="discrete" valueType="clr">
                                      <p:cBhvr override="childStyle">
                                        <p:cTn id="21" dur="80"/>
                                        <p:tgtEl>
                                          <p:spTgt spid="1331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19"/>
                                        </p:tgtEl>
                                        <p:attrNameLst>
                                          <p:attrName>fillcolor</p:attrName>
                                        </p:attrNameLst>
                                      </p:cBhvr>
                                      <p:tavLst>
                                        <p:tav tm="0">
                                          <p:val>
                                            <p:clrVal>
                                              <a:schemeClr val="accent2"/>
                                            </p:clrVal>
                                          </p:val>
                                        </p:tav>
                                        <p:tav tm="50000">
                                          <p:val>
                                            <p:clrVal>
                                              <a:schemeClr val="hlink"/>
                                            </p:clrVal>
                                          </p:val>
                                        </p:tav>
                                      </p:tavLst>
                                    </p:anim>
                                    <p:set>
                                      <p:cBhvr>
                                        <p:cTn id="23" dur="80"/>
                                        <p:tgtEl>
                                          <p:spTgt spid="13319"/>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3320"/>
                                        </p:tgtEl>
                                        <p:attrNameLst>
                                          <p:attrName>style.visibility</p:attrName>
                                        </p:attrNameLst>
                                      </p:cBhvr>
                                      <p:to>
                                        <p:strVal val="visible"/>
                                      </p:to>
                                    </p:set>
                                    <p:anim calcmode="discrete" valueType="clr">
                                      <p:cBhvr override="childStyle">
                                        <p:cTn id="28" dur="80"/>
                                        <p:tgtEl>
                                          <p:spTgt spid="1332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320"/>
                                        </p:tgtEl>
                                        <p:attrNameLst>
                                          <p:attrName>fillcolor</p:attrName>
                                        </p:attrNameLst>
                                      </p:cBhvr>
                                      <p:tavLst>
                                        <p:tav tm="0">
                                          <p:val>
                                            <p:clrVal>
                                              <a:schemeClr val="accent2"/>
                                            </p:clrVal>
                                          </p:val>
                                        </p:tav>
                                        <p:tav tm="50000">
                                          <p:val>
                                            <p:clrVal>
                                              <a:schemeClr val="hlink"/>
                                            </p:clrVal>
                                          </p:val>
                                        </p:tav>
                                      </p:tavLst>
                                    </p:anim>
                                    <p:set>
                                      <p:cBhvr>
                                        <p:cTn id="30" dur="80"/>
                                        <p:tgtEl>
                                          <p:spTgt spid="13320"/>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3321"/>
                                        </p:tgtEl>
                                        <p:attrNameLst>
                                          <p:attrName>style.visibility</p:attrName>
                                        </p:attrNameLst>
                                      </p:cBhvr>
                                      <p:to>
                                        <p:strVal val="visible"/>
                                      </p:to>
                                    </p:set>
                                    <p:anim calcmode="discrete" valueType="clr">
                                      <p:cBhvr override="childStyle">
                                        <p:cTn id="35"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3321"/>
                                        </p:tgtEl>
                                        <p:attrNameLst>
                                          <p:attrName>fillcolor</p:attrName>
                                        </p:attrNameLst>
                                      </p:cBhvr>
                                      <p:tavLst>
                                        <p:tav tm="0">
                                          <p:val>
                                            <p:clrVal>
                                              <a:schemeClr val="accent2"/>
                                            </p:clrVal>
                                          </p:val>
                                        </p:tav>
                                        <p:tav tm="50000">
                                          <p:val>
                                            <p:clrVal>
                                              <a:schemeClr val="hlink"/>
                                            </p:clrVal>
                                          </p:val>
                                        </p:tav>
                                      </p:tavLst>
                                    </p:anim>
                                    <p:set>
                                      <p:cBhvr>
                                        <p:cTn id="37" dur="80"/>
                                        <p:tgtEl>
                                          <p:spTgt spid="13321"/>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3322"/>
                                        </p:tgtEl>
                                        <p:attrNameLst>
                                          <p:attrName>style.visibility</p:attrName>
                                        </p:attrNameLst>
                                      </p:cBhvr>
                                      <p:to>
                                        <p:strVal val="visible"/>
                                      </p:to>
                                    </p:set>
                                    <p:anim calcmode="discrete" valueType="clr">
                                      <p:cBhvr override="childStyle">
                                        <p:cTn id="42" dur="80"/>
                                        <p:tgtEl>
                                          <p:spTgt spid="13322"/>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3322"/>
                                        </p:tgtEl>
                                        <p:attrNameLst>
                                          <p:attrName>fillcolor</p:attrName>
                                        </p:attrNameLst>
                                      </p:cBhvr>
                                      <p:tavLst>
                                        <p:tav tm="0">
                                          <p:val>
                                            <p:clrVal>
                                              <a:schemeClr val="accent2"/>
                                            </p:clrVal>
                                          </p:val>
                                        </p:tav>
                                        <p:tav tm="50000">
                                          <p:val>
                                            <p:clrVal>
                                              <a:schemeClr val="hlink"/>
                                            </p:clrVal>
                                          </p:val>
                                        </p:tav>
                                      </p:tavLst>
                                    </p:anim>
                                    <p:set>
                                      <p:cBhvr>
                                        <p:cTn id="44" dur="80"/>
                                        <p:tgtEl>
                                          <p:spTgt spid="133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P spid="13320" grpId="0" animBg="1"/>
      <p:bldP spid="13321" grpId="0" animBg="1"/>
      <p:bldP spid="133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3"/>
          <p:cNvSpPr txBox="1">
            <a:spLocks noChangeArrowheads="1"/>
          </p:cNvSpPr>
          <p:nvPr/>
        </p:nvSpPr>
        <p:spPr bwMode="auto">
          <a:xfrm>
            <a:off x="822325" y="1670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2400"/>
          </a:p>
        </p:txBody>
      </p:sp>
      <p:sp>
        <p:nvSpPr>
          <p:cNvPr id="58382" name="Rectangle 14"/>
          <p:cNvSpPr>
            <a:spLocks noChangeArrowheads="1"/>
          </p:cNvSpPr>
          <p:nvPr/>
        </p:nvSpPr>
        <p:spPr bwMode="auto">
          <a:xfrm>
            <a:off x="0" y="1670050"/>
            <a:ext cx="9144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5400">
                <a:solidFill>
                  <a:srgbClr val="000099"/>
                </a:solidFill>
                <a:latin typeface="Times New Roman" panose="02020603050405020304" pitchFamily="18" charset="0"/>
                <a:cs typeface="Times New Roman" panose="02020603050405020304" pitchFamily="18" charset="0"/>
              </a:rPr>
              <a:t>Rêu thường sống ở nơi ẩm ướt: bờ tường hay chân tường, trên đất ẩm, trên đá, thân cây to,...</a:t>
            </a:r>
            <a:endParaRPr lang="en-US" altLang="en-US" sz="5400">
              <a:solidFill>
                <a:srgbClr val="000099"/>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4"/>
          <p:cNvSpPr txBox="1">
            <a:spLocks noChangeArrowheads="1"/>
          </p:cNvSpPr>
          <p:nvPr/>
        </p:nvSpPr>
        <p:spPr bwMode="auto">
          <a:xfrm>
            <a:off x="138906" y="180"/>
            <a:ext cx="8561387" cy="91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u="sng" dirty="0">
                <a:solidFill>
                  <a:srgbClr val="FF0000"/>
                </a:solidFill>
                <a:latin typeface="Times New Roman" panose="02020603050405020304" pitchFamily="18" charset="0"/>
                <a:cs typeface="Times New Roman" panose="02020603050405020304" pitchFamily="18" charset="0"/>
              </a:rPr>
              <a:t>1. </a:t>
            </a:r>
            <a:r>
              <a:rPr lang="en-US" altLang="en-US" sz="5400" b="1" u="sng" dirty="0" err="1">
                <a:solidFill>
                  <a:srgbClr val="FF0000"/>
                </a:solidFill>
                <a:latin typeface="Times New Roman" panose="02020603050405020304" pitchFamily="18" charset="0"/>
                <a:cs typeface="Times New Roman" panose="02020603050405020304" pitchFamily="18" charset="0"/>
              </a:rPr>
              <a:t>Môi</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trường</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sống</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của</a:t>
            </a:r>
            <a:r>
              <a:rPr lang="en-US" altLang="en-US" sz="5400" b="1" u="sng" dirty="0">
                <a:solidFill>
                  <a:srgbClr val="FF0000"/>
                </a:solidFill>
                <a:latin typeface="Times New Roman" panose="02020603050405020304" pitchFamily="18" charset="0"/>
                <a:cs typeface="Times New Roman" panose="02020603050405020304" pitchFamily="18" charset="0"/>
              </a:rPr>
              <a:t> </a:t>
            </a:r>
            <a:r>
              <a:rPr lang="en-US" altLang="en-US" sz="5400" b="1" u="sng" dirty="0" err="1">
                <a:solidFill>
                  <a:srgbClr val="FF0000"/>
                </a:solidFill>
                <a:latin typeface="Times New Roman" panose="02020603050405020304" pitchFamily="18" charset="0"/>
                <a:cs typeface="Times New Roman" panose="02020603050405020304" pitchFamily="18" charset="0"/>
              </a:rPr>
              <a:t>rêu</a:t>
            </a:r>
            <a:r>
              <a:rPr lang="en-US" altLang="en-US" sz="5400" b="1" u="sng" dirty="0">
                <a:solidFill>
                  <a:srgbClr val="FF0000"/>
                </a:solidFill>
                <a:latin typeface="Times New Roman" panose="02020603050405020304" pitchFamily="18" charset="0"/>
                <a:cs typeface="Times New Roman" panose="02020603050405020304" pitchFamily="18" charset="0"/>
              </a:rPr>
              <a:t>:</a:t>
            </a:r>
            <a:endParaRPr lang="en-US" altLang="en-US" sz="5400" b="1" u="sng" dirty="0">
              <a:solidFill>
                <a:srgbClr val="FF0000"/>
              </a:solidFill>
              <a:latin typeface="Times New Roman" panose="02020603050405020304" pitchFamily="18" charset="0"/>
              <a:cs typeface="Times New Roman" panose="02020603050405020304" pitchFamily="18" charset="0"/>
            </a:endParaRPr>
          </a:p>
        </p:txBody>
      </p:sp>
      <p:pic>
        <p:nvPicPr>
          <p:cNvPr id="3" name="Picture 15" descr="Book-09-june"/>
          <p:cNvPicPr>
            <a:picLocks noChangeAspect="1" noChangeArrowheads="1" noCrop="1"/>
          </p:cNvPicPr>
          <p:nvPr/>
        </p:nvPicPr>
        <p:blipFill>
          <a:blip r:embed="rId1"/>
          <a:srcRect/>
          <a:stretch>
            <a:fillRect/>
          </a:stretch>
        </p:blipFill>
        <p:spPr bwMode="auto">
          <a:xfrm>
            <a:off x="5811079" y="3924268"/>
            <a:ext cx="2720009" cy="2720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8382"/>
                                        </p:tgtEl>
                                        <p:attrNameLst>
                                          <p:attrName>style.visibility</p:attrName>
                                        </p:attrNameLst>
                                      </p:cBhvr>
                                      <p:to>
                                        <p:strVal val="visible"/>
                                      </p:to>
                                    </p:set>
                                    <p:animEffect transition="in" filter="wipe(down)">
                                      <p:cBhvr>
                                        <p:cTn id="7" dur="580">
                                          <p:stCondLst>
                                            <p:cond delay="0"/>
                                          </p:stCondLst>
                                        </p:cTn>
                                        <p:tgtEl>
                                          <p:spTgt spid="58382"/>
                                        </p:tgtEl>
                                      </p:cBhvr>
                                    </p:animEffect>
                                    <p:anim calcmode="lin" valueType="num">
                                      <p:cBhvr>
                                        <p:cTn id="8" dur="1822" tmFilter="0,0; 0.14,0.36; 0.43,0.73; 0.71,0.91; 1.0,1.0">
                                          <p:stCondLst>
                                            <p:cond delay="0"/>
                                          </p:stCondLst>
                                        </p:cTn>
                                        <p:tgtEl>
                                          <p:spTgt spid="583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3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3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3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382"/>
                                        </p:tgtEl>
                                        <p:attrNameLst>
                                          <p:attrName>ppt_y</p:attrName>
                                        </p:attrNameLst>
                                      </p:cBhvr>
                                      <p:tavLst>
                                        <p:tav tm="0" fmla="#ppt_y-sin(pi*$)/81">
                                          <p:val>
                                            <p:fltVal val="0"/>
                                          </p:val>
                                        </p:tav>
                                        <p:tav tm="100000">
                                          <p:val>
                                            <p:fltVal val="1"/>
                                          </p:val>
                                        </p:tav>
                                      </p:tavLst>
                                    </p:anim>
                                    <p:animScale>
                                      <p:cBhvr>
                                        <p:cTn id="13" dur="26">
                                          <p:stCondLst>
                                            <p:cond delay="650"/>
                                          </p:stCondLst>
                                        </p:cTn>
                                        <p:tgtEl>
                                          <p:spTgt spid="58382"/>
                                        </p:tgtEl>
                                      </p:cBhvr>
                                      <p:to x="100000" y="60000"/>
                                    </p:animScale>
                                    <p:animScale>
                                      <p:cBhvr>
                                        <p:cTn id="14" dur="166" decel="50000">
                                          <p:stCondLst>
                                            <p:cond delay="676"/>
                                          </p:stCondLst>
                                        </p:cTn>
                                        <p:tgtEl>
                                          <p:spTgt spid="58382"/>
                                        </p:tgtEl>
                                      </p:cBhvr>
                                      <p:to x="100000" y="100000"/>
                                    </p:animScale>
                                    <p:animScale>
                                      <p:cBhvr>
                                        <p:cTn id="15" dur="26">
                                          <p:stCondLst>
                                            <p:cond delay="1312"/>
                                          </p:stCondLst>
                                        </p:cTn>
                                        <p:tgtEl>
                                          <p:spTgt spid="58382"/>
                                        </p:tgtEl>
                                      </p:cBhvr>
                                      <p:to x="100000" y="80000"/>
                                    </p:animScale>
                                    <p:animScale>
                                      <p:cBhvr>
                                        <p:cTn id="16" dur="166" decel="50000">
                                          <p:stCondLst>
                                            <p:cond delay="1338"/>
                                          </p:stCondLst>
                                        </p:cTn>
                                        <p:tgtEl>
                                          <p:spTgt spid="58382"/>
                                        </p:tgtEl>
                                      </p:cBhvr>
                                      <p:to x="100000" y="100000"/>
                                    </p:animScale>
                                    <p:animScale>
                                      <p:cBhvr>
                                        <p:cTn id="17" dur="26">
                                          <p:stCondLst>
                                            <p:cond delay="1642"/>
                                          </p:stCondLst>
                                        </p:cTn>
                                        <p:tgtEl>
                                          <p:spTgt spid="58382"/>
                                        </p:tgtEl>
                                      </p:cBhvr>
                                      <p:to x="100000" y="90000"/>
                                    </p:animScale>
                                    <p:animScale>
                                      <p:cBhvr>
                                        <p:cTn id="18" dur="166" decel="50000">
                                          <p:stCondLst>
                                            <p:cond delay="1668"/>
                                          </p:stCondLst>
                                        </p:cTn>
                                        <p:tgtEl>
                                          <p:spTgt spid="58382"/>
                                        </p:tgtEl>
                                      </p:cBhvr>
                                      <p:to x="100000" y="100000"/>
                                    </p:animScale>
                                    <p:animScale>
                                      <p:cBhvr>
                                        <p:cTn id="19" dur="26">
                                          <p:stCondLst>
                                            <p:cond delay="1808"/>
                                          </p:stCondLst>
                                        </p:cTn>
                                        <p:tgtEl>
                                          <p:spTgt spid="58382"/>
                                        </p:tgtEl>
                                      </p:cBhvr>
                                      <p:to x="100000" y="95000"/>
                                    </p:animScale>
                                    <p:animScale>
                                      <p:cBhvr>
                                        <p:cTn id="20" dur="166" decel="50000">
                                          <p:stCondLst>
                                            <p:cond delay="1834"/>
                                          </p:stCondLst>
                                        </p:cTn>
                                        <p:tgtEl>
                                          <p:spTgt spid="583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743200" y="76200"/>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latin typeface="Times New Roman" panose="02020603050405020304" pitchFamily="18" charset="0"/>
                <a:cs typeface="Times New Roman" panose="02020603050405020304" pitchFamily="18" charset="0"/>
              </a:rPr>
              <a:t>MỘT SỐ LOẠI RÊU</a:t>
            </a:r>
            <a:endParaRPr lang="en-US" altLang="en-US" sz="2800" b="1">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reu duoi cho trong nuo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963" y="609600"/>
            <a:ext cx="4516437"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427038" y="5562600"/>
            <a:ext cx="3657600" cy="646113"/>
          </a:xfrm>
          <a:prstGeom prst="rect">
            <a:avLst/>
          </a:prstGeom>
          <a:solidFill>
            <a:srgbClr val="FFFF99"/>
          </a:solidFill>
          <a:ln w="9525">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600">
                <a:solidFill>
                  <a:srgbClr val="FF0000"/>
                </a:solidFill>
                <a:latin typeface="Times New Roman" panose="02020603050405020304" pitchFamily="18" charset="0"/>
                <a:cs typeface="Times New Roman" panose="02020603050405020304" pitchFamily="18" charset="0"/>
              </a:rPr>
              <a:t>Rêu trong nước</a:t>
            </a:r>
            <a:endParaRPr lang="en-US" altLang="en-US" sz="3600">
              <a:solidFill>
                <a:srgbClr val="FF0000"/>
              </a:solidFill>
              <a:latin typeface="Times New Roman" panose="02020603050405020304" pitchFamily="18" charset="0"/>
              <a:cs typeface="Times New Roman" panose="02020603050405020304" pitchFamily="18" charset="0"/>
            </a:endParaRPr>
          </a:p>
        </p:txBody>
      </p:sp>
      <p:pic>
        <p:nvPicPr>
          <p:cNvPr id="8" name="Picture 7" descr="Rêu đ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813" y="1828800"/>
            <a:ext cx="4217987"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5181600" y="1092200"/>
            <a:ext cx="3429000" cy="584200"/>
          </a:xfrm>
          <a:prstGeom prst="rect">
            <a:avLst/>
          </a:prstGeom>
          <a:solidFill>
            <a:srgbClr val="FFFF99"/>
          </a:solidFill>
          <a:ln w="19050">
            <a:solidFill>
              <a:schemeClr val="tx1"/>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err="1">
                <a:solidFill>
                  <a:srgbClr val="FF0000"/>
                </a:solidFill>
                <a:latin typeface="Times New Roman" panose="02020603050405020304" pitchFamily="18" charset="0"/>
                <a:cs typeface="Times New Roman" panose="02020603050405020304" pitchFamily="18" charset="0"/>
              </a:rPr>
              <a:t>Rêu</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trên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cây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gỗ</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2743200" y="76200"/>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t>MỘT SỐ LOẠI RÊU</a:t>
            </a:r>
            <a:endParaRPr lang="en-US" altLang="en-US" sz="2800" b="1"/>
          </a:p>
        </p:txBody>
      </p:sp>
      <p:sp>
        <p:nvSpPr>
          <p:cNvPr id="5" name="Rectangle 4"/>
          <p:cNvSpPr/>
          <p:nvPr/>
        </p:nvSpPr>
        <p:spPr>
          <a:xfrm>
            <a:off x="0" y="0"/>
            <a:ext cx="9144000" cy="6858000"/>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2" name="Picture 4" descr="reu xung huo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063" y="644525"/>
            <a:ext cx="4097337" cy="339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phuongvid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48000"/>
            <a:ext cx="4419600" cy="352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731838" y="5776913"/>
            <a:ext cx="3611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3600" b="1">
                <a:solidFill>
                  <a:srgbClr val="000099"/>
                </a:solidFill>
                <a:latin typeface="Times New Roman" panose="02020603050405020304" pitchFamily="18" charset="0"/>
                <a:cs typeface="Times New Roman" panose="02020603050405020304" pitchFamily="18" charset="0"/>
              </a:rPr>
              <a:t>Rêu phượng vĩ</a:t>
            </a:r>
            <a:endParaRPr lang="vi-VN" altLang="en-US" sz="3600" b="1">
              <a:solidFill>
                <a:srgbClr val="000099"/>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4495800" y="609600"/>
            <a:ext cx="371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cs typeface="Times New Roman" panose="02020603050405020304" pitchFamily="18" charset="0"/>
              </a:rPr>
              <a:t>Rêu sừng hươu</a:t>
            </a:r>
            <a:endParaRPr lang="en-US" altLang="en-US" sz="3600" b="1">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3657600" y="1219200"/>
            <a:ext cx="2057400" cy="990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3276600" y="4495800"/>
            <a:ext cx="2286000" cy="129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par>
                          <p:cTn id="17" fill="hold">
                            <p:stCondLst>
                              <p:cond delay="500"/>
                            </p:stCondLst>
                            <p:childTnLst>
                              <p:par>
                                <p:cTn id="18" presetID="3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p="http://schemas.openxmlformats.org/presentationml/2006/main">
  <p:tag name="MMPROD_NEXTUNIQUEID" val="10084"/>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2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gt;&lt;/object&gt;&lt;/object&gt;&#10;"/>
  <p:tag name="MMPROD_THEME_BG_IMAGE" val=""/>
  <p:tag name="MMPROD_14022PHOTO" val="/9j/4AAQSkZJRgABAQAAAQABAAD/2wBDAAMCAgMCAgMDAwMEAwMEBQgFBQQEBQoHBwYIDAoMDAsKCwsNDhIQDQ4RDgsLEBYQERMUFRUVDA8XGBYUGBIUFRT/2wBDAQMEBAUEBQkFBQkUDQsNFBQUFBQUFBQUFBQUFBQUFBQUFBQUFBQUFBQUFBQUFBQUFBQUFBQUFBQUFBQUFBQUFBT/wAARCACg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BL6Ddkgk9hirSX0XdT+Vc3Fr1oRvEq4+tadrq0EgyHUj1r5aUex6N7nQw30PQ7vyq7BfwocnP5Vyp8U6dDOY3nXI61cg8W6Y0gQ3CAmsuV9ik3c61dRiPIJ6daWTV4UjOS35VnC5iZNy4KEZFcZ4r8XBM21owL5w7DGAPQVCjd7Fc7ehb8Z+OxHDJbWhWTeuGb0z2ryuW4eSVzjrWi6NdMSTknkmtLTtAE/JGc47V080acTRQlUZzE6yMc80+yvJbaTIP513D+FmckCPPGelZi+FJZbh0EbZHJGOlL2qZq8NIu+HfGr2kgSXJj6Hn9a9Ch1y3vIS0bbwcdK8Y1HS5tLcqQfritPw14iOmXGyUkxvweelXaM1c5JxlB2PQ9RvI8PkmuZvZ1JPPFWL3WbeZSRKp9s1jyXMcxJU8+1RsK7RUupgWIHU1Rb55KsXKck4qBGCtmqRDVzkjcyRuQWPHarMWozg4idhkc4NZ11MfPc+p7UtveeW2SK62uZD5bmrJ5sSbpAQTzz3qe0nK7zjeT+lU73VBeogxjaPzqzpWpLaq6FFcOMZrJxdi1ZHV2XjOW00/wCyhc4GFYnpWC9yZZSxOcnNVHwWLqMpmnW6GR8Ade9Z8ppbW5v6dEMZPTtXd+HrEzEYHpk4rkdF043TxqzhAcDJr07StEk0ERXJmWeAkbgK5Kmx6mHi73ZtWOmDdkp0X0rfsPDtmW3mJfMYYJxWj4dgXVYridUGNuFIHGcVj6hJfvO9vayxDHTjmuK3M9T2GlFXWpyvxM8HRf2dJKijKDIOK8RmswHyRyK941+/v/7Pu7LUU2yqhKtj71eJTqfOJPrXfQuk0eLi0m07WIktMqTk/WnQRi3fdmnrKMYzxTHlTPJJrR3ON8tia9BMZIPWsto9nJbFTXV6rDYTwKrzMJVOxgeK0SZzSRxczF5CSakto2fJH41EGLgkjkmrFvKUOK7ncOhKsPOM81vaZpaTQSO5OR0xWUgJbP41rW2oGBCmOorGfM1ZDSQqwNG8iZyPSrljaEXPSmwyiVsn5fetK0G2TPXpXPJvqdMVE63Q9CM2HJyCBxXRanfNHBFaJuBVQDn0q54Whjs9LkvbgcbflUetZkLf2pqXmynYWb7vpXOndvyPajGMUvM9e8CW89toBUcl19OnFYf9gXMerF5ZTGc8NjrXp2iaRHa6LA0Ui79vzD+VUdQsD9uQMMBzw3bNcF5KTZ6Mox5UuxyHiHRZLzTpDc/O8anbIF5Ix0rwm78JXVzbXN3Gn7qPOWNfV3iPTha6e6EK5C8kd+K8u8TSW2k+FyAuAVYsMdSf/wBdbUqjjJpeRxVqUaju9kfOU0boSAeh5qpI77+QfeugnjDu7AcE5rNktwXPFelqz5+asZrQmQHI61DGJbW4DD8jW29vtHSqlzDnnmmm0c8kcHBcADnB/CtOCATnK9cVh26nkn+VdBpJKyAj+VdzTITJYIWL45rbh0VpV3DBPvTEt8yZA/HFdJYMgTHfvxXPLmbN0tNTKjsGgcqwGRWzaQh2TGO2ahuo/Mmyo+vFaWmQbHzkdu1ZuMnubxsmdzdrLDpUUariBVHfrx1rS8I6Ob66iCwGUucKFXJJqhHe+dYxxsMttwa6vwJDJY3UcsDPHJGdyspxg1yOLSaZ6MZc0lY9S8P29za2/lyoybhlQVPSrc4E8TqxBAOQfQ1LZTareWYxM2Rwr55FaEWhC3tQGyWPLMf4jXHPTqehzPqc/qMb3drsY5yMV498RpoLiU6eHISPhiPWvVPGGpvZB4reQRyKvJx0rxrVdOedpJnYlycknqfeumhS15mcWIrpJxR55qWnva54yOxFY54OK7rVNPJt+nUZFcpNYkTYx19q9HlujyZtGZdRuoyRxWfMwbitvV1J+RB0HOK5i7cwuSTUcupzzaRyVtAGQHOa3dOtsHIH44rKtI2yBg/lXV6VaP3GSRXZLYiO5dtIN3AHpWxbWJx0zUum6Q8pBIwMd69v8C/s9a14isYL66iOn2Eq+Yryqd8i+oX+po5Ul5lN2PGrbS3nk2qhJPYCuw0LwHeOpkuIzEMFlQj5jj2r3Gz+GNhoMhitIN84GGmYZY/4fhVmy0Jo9RnVxyoAAx0rmnJtvobRaSPErayDnA4x2xXpvgrSQ0YyMeue9aev/DGWBJNTsYDJaDBmjReYT/ewP4c/lV7wzpEuOOnGMdK5qsLxuzuoVLS0PR9AsLa3swScueuat30QljOwYCjjijQtMAjAcc16h8PvAQ8QagjzJmwgYNM3949Qg/r7VjRoutJRR1Vq3JFykeT+Jv2eNT1HTLbUYj/pN1CJjbuuPwB9a8I8VeBL/Rbt4Lu1lt5McB1xn3z3r9P7/T0uliAQfIwxx0FcJ4y+HlhrwlguLZJ0YcblFe1PDOntsj59V+d6n5la9oMlusYK/wAOa47UdLIYkD9K+4/iJ+zdKN8umMHCj5YnHb2NfOHjH4e3uhzOk9rJE4zncvB/HpWKVipau6PEb+wK27uByeBXn+qWjtO5Ofxr2zXtGkgtAxXG4njFebapY7ZW4+tK9yZWe5j22mb3BCD8BXofhPwjPrlxFb20JklcjoOg9TWZ4Z0KTUruC3iUGSRgBn+f0r6/+D/w1j02SCFFzO+0u5H4Zqkui3NXJJEPwc/Z+tRq9m2oxi8dGWRl2/LkHjj619Z+NvDK6dpkbBVjQRiMsR93g4rM8L6ZHoGrxxxqEQypFnHOSP8A61dB8XZ3/sOMs28FiD+lejTpqMXfc4ZScpHh2iaatxqk6gB+vJFV/FXhKTR9XjnCMYLhPlbHGR2rufhzoLX1zcT7f3aY3HH413niPw3HqvhaVEiElyrZiGOQan2KcG2h+0aZ554M02K+t4yDsuEbGRXQaj8DIL9ZbvSFis7wfM1t0hk91/uH26fSsHwvO2lakA4MZ3DII6H/APXTfin8YrmxD6JozmN84ursYOOPuL/WuZxja0kdClKLumJ4K8C6z4k157MW0lhZW7YuryQAgc/cTGQzH16CvpDS9LttGsYrS0iEUEa4VR39z6n3rhPgr450zxV4WgtraFLC9tF8uezDA8g48xfVSec+/NejV3UKUKavE5q9adV2kyOVyJYwD6k1DIpeQM6jGcKKtVHIQZ0B7KTXS1c509TlPE6wyOURsPwCB2rzrxJ4Wsta8yC4gjuAeu5RXf8Ai9haoVQZlkbrXOHSmsYw0hJuJBn6V5U4pydzuT90+ZviZ8BVlgkm0xMhAS1uevrwa+T/ABr4PNhLIShQg4I21+oWoWC+UQ3J/vd6+U/2kfhwbRX1e3izbSk+ayjhW9a5pLlfkVfm9TxP4U+GRDpq6lOuXnfy4xj+AdT+J/lX178HLB7pUvZQcZWJT7A9TXi8fh5NJ0nQoI0xGbYFcDivpf8AZy09dX0a7gOB9kmGPoRXTShepqTUnozs761EetaYBjM9+hA/3Vqn8WtRQxPZA5fzcqM+wqzBdm88bWVkfn+xSSyE/QYrEi06Xxn4zvZ3P+iW7NKx7cdq9FrVo5U7anYfDnQhp2gOZFAMy7q6bw9bpJFl+qHGKZpsyPoCSqAg6D8OKZospjklGeCc10JWVjNvU5HxJ4LitNZkviy/ZwTIqgc5I6fnXz3490J7CSW5I2SRy/MGH3gRkGvqHWidc1iCyhJI6yMOw714P8eZUi1u9RDiNCke0dPlGK4K8VY6IS1MT4b6tOs1tc2M7W+sxysVOQI27FfcHI4r608Na5/b2mR3Dx+RcABZoc52N3x6j0r4/wDhNdxf8JDpk0uBb2V9HM7eVk454J6elfYDW39lzvc265t5DmRFHT3FVh1ZMipqzWqEoTclieAuKkjkWVA6ncCMg0pGc+9dRic9qNkurarF8v7qDlj6msnV4DcajGB9xelddawhFkHcnrWFJGF1OcY4Vc/SuKpG2p0Re6OcvbbJINcH480CDUPCV/aXIB+0L5YB65PQ16heRBE8xhtA5NeaeONRaSW0jQ43uZAPYYrkmk1Y02dzwizs31DwH4cuWGZLZntJT7jp/Kvav2adUGlab4rMjDMTRyLn02/41xEGjppjarpDDFvdYu7YkcBxwQPwre+D0Zj8R6zpEhKC9tSq8fxDp/SvRUOSdzGU7pnU+DL15PEPiC/c5Mdq7Kf9pjium06L/hGvBsspwLu/Jwcc7f8A9X865P4eW0s17qFnICjuVil9eDzXSfEnURFfxWiYCQxKAoPTPP8AhW/L1MXI6rTLgtpGnQDgMgLD3q1qV4ml2jsMA4P54rF026Ai04Z48lf5VFqLHXNdjtFOYkIL/wBa2tZGTZv+HYk0rSJ9VujiSVd2W7L2r5G+LniZ9d8RXrwn9xv27j3P1r6J+Nnir+x9I+wwP5eIjuA+mBXybqss9xYCN2Aikkabcy9T0PNefXd3ZHVDY6L4cC4e2v47ZZvIkliE21cgsBnGT04FfYPw217+3/C9v5h33FuPImDdSQOD+IxXyJ4GFz/Z8rWsVxHA1zHGvlMAGmx3/A9a+ivhxLJoep6ZE+QL+zKzLnP76M7c/jijD3k3cmo1FHp0S/Ybkxj/AFUnKj+6fSr1RzxCaMjv1B96LeXzI8k8jg12PUz2Y8KATjvWBdYXU7lif4Rk10B71x+v3ASK5cvsJIUmsKppHcoa1qK3EMiRn5AvX1NeNXV6dZ8UEIcxQDYv+Ndr4u1pNN0yQI2JHXArivCVqWklnfq2K4uVuRtJqxq3ekf2yLeOP/WR/MjY6GqXhzR7ux8dWc4HlSOxVtxxhsdPxxXU+F4xPck5ztAxW/4h0uOKD7awwMjc4XlSPutXsqPMzzXKxm6f9msfiZJLAQI7yM+YnTbIDyP51y3xJ1Xd4uvVzwCMflVbxTqjaV4q0jVQ/wDrj+956MDgn8RiuL8a68L/AMUSyhsh2JHPvUza2Y4dT17T9WJ0+0KH5wgAIrb0uc6ekt2xBlc7iT6Vwng9zLpSOxJ2rxUnivxWlhYECTEhG0KPpUyfLFtjj7zsjivjX4s+36lcBWBBwo59q8y1GGW4toInLJAibkDLjOeTUPiPVE1PXLaOWSVoGuohP5ABfyy437QeM4zXvV34S8BaskH2bxVNaJsHlRXNruwM/QV5kmpPVnXZ7HnnhgpbWJkeAC3kJEUQlwFm4AfHTj1617n4QJjs/DcTt5l5aX0quwYtuVmOefxFeet4Htob3W107WdNvZLe1lk8uZTCWUAElOvIrs/glZGXVsCRZooMyAr03HFdWHa5mkzKrdLU9pt7lkv5bR8jCiSNj3HcfhViNDHPJ6NgiuX1fUjH4miAkKCPAx65611RCupcDORnNdjTSv3M12G3d1FZwvJK4jQDqa8y+I1+dP0V5TkGSZdue4wTXo89nby7XlXzCORuOa8g+OF6ZoLaBDgGQt+mKwqR0NVLU8w1XWJtcuBGSSAa6vS4xZ2SgDGAK5rRbEI/muOe1bj34AwD9K5nDlLu3qdN4GkU25lyMsR+VdnfyC4sZImAdGXDA968z8D6xFHB5LnDq2ee9dbf600Vu5AGApJr1oPoefNng3xH1h7S5+zSOcQyHyye3NcVBqT3eqgtyARj3qn8XPGn9oa5KiLtJboD0pfA6rqF7byEnAIZjXLJXmabRuj3yK9j0DwtbNIdp8vJ7ZPU14/4s8XmZLi4kf8AdqCT82ad8QPG7Xs6WcMmIIBglTwTXk/izWjcQ+QG+QnLEd65q9RT0NaUOXck0rWjPrsc8q+agbO3OM9a7O01iSBg0jyF9qmAK3CnOR+uK808Naqtvq0ZRVldFPysM5yMf1rpY9RS3yCVnMqcc/cOa4nfY6LpHp1n4iuxcySmVvtshYMu0YwQP8BX0X+zlZoujXdwrbyzKrHHQ7Rkfyr5HstQIuBCjf6TuyZN3GNucV9c/s0X0EvgwogIkMx3knOTtGTXoYZfFbsc1V6q50XjvNrq0c474NdVomrLf2MbBuQozisH4gQebb+aOir6VyHgrxMbW+Ns7/Ie2a9BLSzOdvW56fqF15QfB6CvCPi1q5fWLOAc4Qk/nXqutaqFhfaeor5l+L/jcad4veBAHdIVJ56VhVtc2hrc1pdXW0hJPGe9ZMviQbyQfpXA3Xi6a/BOSKpx6nJLKASa4Z3bN9D/2Q=="/>
  <p:tag name="MMPROD_14022LOGO" val="/9j/4AAQSkZJRgABAQAAAQABAAD/2wBDAAMCAgMCAgMDAwMEAwMEBQgFBQQEBQoHBwYIDAoMDAsKCwsNDhIQDQ4RDgsLEBYQERMUFRUVDA8XGBYUGBIUFRT/2wBDAQMEBAUEBQkFBQkUDQsNFBQUFBQUFBQUFBQUFBQUFBQUFBQUFBQUFBQUFBQUFBQUFBQUFBQUFBQUFBQUFBQUFBT/wAARCAoAB4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91+0x30tzJGyW6oq7o2X5m+Ztzbv++aWzhmhV4zult42VVaRvl27V/u/xLVqO8DTZMa28Ujbv9KVW+X+Jd3/AI9UEOY5JYoI5LtPO8r7yyszbV/zu/hrFu5olYvxzOs2828n2tvvR7vur/eroLH95GkckcdxKq7X/etWFC1zp9uhuNqRRrtMyv5sv+1urotJ3rYxRvIruqLKu77yq3zfxVm9TQtw2IkaUkt9oZo/9rayt93/AOyrQW3lvG34jd1f52uCqs3/AI7TLqa4+0RIDsSRfnZm/hX+7/douLdJLhHcK7t8vmK3/jtS1csLyQW7K5j2bV2t81TLaureWY2Td91tyt/wGnLahoUAi3xb9q7l/iX+HbQ0aLbvJJEvlKdqqv8Ad/8AZazAsTSS2ce+KP7W7N/eX5f9pqikuEjkluHi2SyKsT/N91f/AImrC3hXYkg+f7qsrL92q99bvceV5QklRl3fu23Mrf8AAf4aB3ImhkWSLMcb/wCkLKskbbm2/wDfNS6lbmbynS1aVFuN0Xzfe/3qiaSe62ARQp93e2/963+zt21d84zWKRSRrFu+7ufatKwwtY3jj/0gN97b8u1Vp80JkkRAG8pfu/8AAaZp6mRUt7m3ZJW3bf4V3bafaw3EK+XcJ5T7fl+fdu/76plNXGXFq0yuPsW9GXazNNtZf+A1Xjjl0+PZAdjqu6Ld8y/7S7auw2vlzOXg3xMn+rZ//iWoWRdUh4ihii3fwt/rG/u7azkyLIibdcQxSz6dJF8vzyKvzfLu/wBn71WLFRu8qJGTznVf3nzbY9rbm+7/ALtMurh7i6QPbzRfMzPdfKy7trbfu/7VPks7mS3eNzM6R/LM23b8qr/49WVhFdbiX7LdlIY4kvFm23DM25ZvlVf/AGb+GrdnG9vG8dofvffWZ23fe3fLtWmWKmS1QyD91J93c3zLT4Yz5ePl+WVYv3e7/wBC/vVViiW1k/s9ov3DPbxt88zfvW27W2/N/wB9Uy8aeGZD5EaPHb+V8391lb5fm+983/oVFws9rN5B+0I9wjRIyj5fM2/K3+z/APY1NeK8N55pT7Qiozecz/NtVW/hVfu7ttIiS0sUfMu4V+0G337trbV+9Ve6uNvyfY5n+ZmXy9qtu3Mzbdv+81W7rzZofLlja3dXb5ZG+ZWqK8hdY7f7OjPLt+ZmiZf/AB7/AHlatVqY3KlnIY5M+Urps+Xcy/d/i3VFeX0se8WxZHmX5Wjlj+ZWp1rdRwyXCSJJvbcixx7V3L/3zUUjRecjxBkiZd235fl/2qs7ISaKkfmQ+VBG7I+zc/8Assv+1WdcLI00UlvBGkskTfMsvzN/wGlvLiRZP+PaOX5vuzK0qr/6DRZzXEm+ecq7+buXy28rd/dqzRtMt6XZvJG/2a2ayuF+/Izbl+b/AGa2bOQxzS20Fo13cQ/xLNGqt/31UVnJczSeYY1iib5mZUXzW/3mq5HN5Nxnf8knWPb/AKxqzkjB6Fu3tZ1j2T6fJvk+8rSq3y/+g1dazvfL2BYX+X5lku1ZttZun+bNcP8AO3yt88fzfMta9jDJDsR32eXu27m+6v8AvVztWFdGb9ouLiby/s33evzfNRHb+X5T29pJLE27b5b/AHf733qtSb/LcSI2xm+VlfbtWoo9Qj1CN0SJkRdyo27dtrQzkVLix8xnM8Svb7f9ZM22i6jdYXQDynVWlZd26pocQ3j77aGJI/vK3zK1OaaOzhd3K+Uv35JPvf8AjtO5MSx9oMezZEssrLuZm/i+7UH2eW4juCY5PtEm2Ld93d937qt/d/vVnQ3UUl5cSIY3eObbF5bbtytWhJ5rfJEkLpG3yeWv3WpSNyBo5LW4eCKP90y7WZl+aRv73y1fhmSH94kTbpF+Zd3zLuXb8v8As0+600w2aPHullVl+Xd803/xNZUK3NxdWUciQ2+1vsqKr/Kzfe3f/s1LVwLXkvN8n+t2/dX7vlx/wqtPvGuPM8oSSOjfL5e/5WVv+A/71M+0SXEMRHzpHLJF5bNt+ZW//ap7NLcR58iFJY9zeXC392jlYDIYXjtUuEdotzKvl7f4Wp8MjrNLA1pve4Vd212/2flVtvy1oeY80KSRIsqfebam3dVfyYriTzJBIku3crM393+H/gVUA9WMdm+Y5E+fbt3bm+7/ALtUfssXmSyGwjd2VV+bdVuZZVt3cbYvO+ZI2Xcv+zRp/wBokheeSKOJ408pPLlVlk/2dvy7adxNJjGhMixJCiu+35Y926JapTWKQ3loTAr3Csy+ZJL91W/i+9Wy3+mTeXFb7H2/N8i/N/srVOS1S1bMaeVt+9JGu35aQuVXuPkZ7GRznzUb/no/yr/47UUfnxs4Eao+7csn+V+apWWfa5kjuLSL/nozKyyVXjuC2+Mx7Hh+8v8AFUcppcZuaPfLIF3/AO023dWVJdQ2sziPR5Efb/x9LMrbv++qu3CvMyO8kkvlsq+Wrfdas+aPy7rZK/71vvbmbb/3z92qiirsx9QuLma4QRut2i/Ltb5ZV3f7X8Vc/cXH/Ey8r7JcJLGzK8czx/8Asta0zQTKlv5sm/5lbd/D8395aqW/mTakhc75Y227l/hX/arYlu5p6bN5lxxDC8sfzLHI6qvzf3ttdhZq/wBheKVPs7ws2za27bJXP6HcCNthjjl+b7s21lrqIbwfZ4j5aurbvNZm/d/73+7SkhkqzBo03pDsk+9NI/8Atfd2/wATVXvLH5sfwMnlKzNWhDHtmd4wr7W+Vdu7d/tLVS4jiht3ETK+5f3LSH5t3+81RcCKzx9sSCN43ZflT5vm+7/F8tPkbzllQQNskh8qXb91l/3qLe33R74LaR3+bbN95o22t81SrI7N+9SN0w21W+bb8v8AeWmBE1u/yRRRzPub5W3tuVtrf7P3flWmW8f2W4itzAsUu1t0kb/6z725WouFvFsXwjJ8rfNI3zL/ALNVL66CqkEcnlbmhVmX7yszUrCbsaFncJ9qRpSqRNtWXd8v/Am/2avRsLfUE37bfbKyq0atubb/AHv+A1nrGI5vIkja4iWVl2yL9773+z81WLqNvnxJI7wr935dq/8Ajv8AnbUWBO4Qt9sXeJFe3jbaskkq7t38W6q941zGuwpG9uztt2u25W/3dtEdnHtlj2LKkzeau5V27amkUx+bI7s/ybXX/d+7V2GR+SG/dyFvKZf+WbNu3f5/hqaSPayI67P7sjfw0y1hkVf3dncI/wB5mZvvf3aetxJu8yQNK+77qr93/wCKosBLHp7/AGd9+5Ytv935pF/2af5ZktfLNvsdV+Zf9miP5ocSbndm/ib7tNmaX7OkltHMjruWWZV+WkA63WW3jlPmyeUy7fLVd3y0fZ7m1ZLt4tlpGu95FlVm/wC+d25aGaVo98cW/b/ur/6FVeON499zcDzZV27lkRW3Vm1cvmZK1xJcR+eEb5v+WbN/49uqpN5scfmSRRvFIu7dJt3L/u/71I2PMwY2fzG3KsLqu1qrXX76zeOP5/Mf5lkf5l/3arlQ+dlSbUI445d0UjpIyqy+bt8v5l/2WrKvJA00pjK3HmPuZfNZtv8As06832/z/wCt3fK+5vmas+41ATW/lvafZ4o1+Rq6IoXMwtWuFvPNS32vuX92zfL/AA/N92t7S5Et/NkHmebJF5Xzbm8xmZW+WsFYZ7i8QRhU85N0TR/LXV6Pamxs4pLedvtCi3+ZmXd83+s/h/3qqRN2akKyTRu+G2bdrKq/N838K1WWG4+RZNsr7fnbdt2//FVYhjRVuLjPm/N8/nNuZW/4DUN9Cy2sN3JG0TzN5W23dfNb5v8Aa/75rORXMyq0fkyRbI5Nk21Ubcv7zy2+9t/2fmrRZUbzUEHyN/DC38X3V21BZ3Ul01pFcDYlrb7Vb+6y7Vb5v+BVsWapdTeQUVGm3MF2fxbf9qsCbnP2NjLZ2tvaJE0sUK7fMX+Ff9qrzKPs7xPul3fN/u/3flouJDHGkiDZu+VNvzbv+A0yaF/s6ONqJs+Zm+ZvM/8AQq1EV1h+xzIBufy9qv8A3v8AgP8As1Yuow0b/JeIy/fjZl2sv/AaI2u7eNCTJv2/M23/AMdq3a3F3qDZFu37xtywt95qq5pF6WKlqu61yLfyopF+7I7N8tE1vHNa+WsDPLu+Xb96rzQyrb/vLdof7zSNt21W58lJSF+Vl3+Wm3/gVRciSRXW3fcqJbXHkr/y23fLUywvNdeXv3uy/M0f3qtQzSTXD5Tytyt8qqq7W/2v71RN+7mcnc+6Jtyx/eobuY8qH3VnBcSeYN29dyrNI/8Aeq6tveLMluNP3ov3PJmVt3+9u+7UVvHLcbAY2i3fd87/AOxqVm+zzeU7xu7Ntbd91aybuarQiaORZnLxeU8bfMrfw/3l/wBqs+4+zrM+I5nt2byma3+ba395t33av3Cz29wnlorxbfvf3W/2agmb/Sk2P8jRfPuf+KrSsA7dHNHgQb0VflkV/wD4qq9xYmaGYj+JfvSP/D/d+WrfnbbXHlSfL95m+VVoXfJs5V3/ANqtgKi2cTR4Mf8ADt3N95flqb7LLGqXHlq8K/Mu5v4ttOj8ySTy9m91Pzf7Py/dprRmFnY/xf3v4aDVaDplH2eV3RklX7vz/eqreRz332ckbNqs0Sq3zLu27t1aUcxaN8yf6z5m/wBn5d38NUrr93I4ufLi27Vb5v8Ax1v9qo5iXqZ8djcQySySbYpd67trfe+7t+b/ANlrnLy4uWmcyRr5zIyv5b7t25fm+X+H71dTfeYzfvJ/K8ttqXG77zf/ABNcpcagJIU8gLaPIrf6R5v91tv3f4t1Uncgrw2ouNQ82Ta9wqtEkbbvmX+7/wCO10Wn2/7tYkTft3KsLfwtXO6fMZpv3e3733tnzMu77u5a6L7LNDZvEkTO+Pk3Ux3Lc0M9xJLHJZ/ZHmVl3b/vf+O1d0u1l8tII7dn8lNq7WVv++qpQySqzyENLEyqys33l/2W/vVp2tvJNNvK+U+7cu5tu2spA3ctKsskbuLaO38tvmuPvbv9n7tRN5yx7Mfut7Mjf7TVY3OrOE8vYo+aTcv8VMWQzTIBIz+Z/wAB21ncT1MqSFPtm+WOPev+z8tPXymZDIWfb9xo227f++qteS+5jEkj7v4dy1SuLWWSRCPufx7vmqrisaG1JJHTy4U+X5vLX/0KjzD5csBi2bk2ruPzUfaJPkee2ZN3ypJ533v+ArVdVG7fEJP+BN81I6k7E0klxa8xBflT7sj7f/Hv4ad9ov7iN1Mdqjqqtu85m/8AiaVWlvllGI3eFl/1zbd3+zVb71w5dF2K3ysqq3y0rFSqDFaPybu4eWO7eN1XdC23dQs37vd5CxXClVZW/e/MzfLt/vVFbzRyLKJBNs3bUkZP7v8Asrt21bmj+0LhJ40fbu3SLuVdta2OOTGLJJMqEeTF/f3fL/wH/ZqVmlh6iNH3Ntbdup8dvc3UeXiZH+8y7vu/7tWPstxdbCImd1X5WVd3/fVIw63Ki2YsbPzTFuSNI4EX+Jl3f+O1ejhEbOYLSF5o13bZJWXd/d/4FVdo51ZPMt2+Zd32dm/i/uq1OjjuJrjzCFSVtvm7l3Kv93/e2/3qzsaxIpppFtXnjj/1i7kXc3yt8vy1mTWfl6l5scU1vtZtrSKrK3+7WzJvkXzERZXVPlX/AHfvVnXUbx2vmRWiyp/d83d5dFjYrs22N/Njb9395d27duplrGIYUit422LuZV/3vmb71WbdovOS3eCZEZWbyWZV+ZVXb8y0yHMm/wAyPZ5fyssb7tv/AAKtB2LdurrdfaIgrq1v5TR7vvf7Kt92mWrS3Fw4ltmRGRtm2VW+b/eqxNvhs/MeL5PKaVP9lf8AvqntCZLh0QLsjXdNHM+2lcuxRjje+t0NxCrvC7fu4ZfvN/vVUvPtPyICsV2pVmaFty7f9pa2bq3dt74VJZG+9G25VrM2yxyPJiF3XcreY/lLJ/u/LWqdyTPuGdY4Y0Kunm7nZflWqGqQ+ZsyGTyfmC7vvNWncNumwibE/i+b+L+7WHqk1zHaukcEjy/xf3f/AIqrubLQr6PIJLiUThn2su6Ffmi3ba62z8uSSI5bYzfKv8K1z+lxiGZDLGybl+9M7eVub/ZrpmjMLS28YZHjb5tvzfL/ALP+1UyAatr5bO4SZImb5lj/AIqnkj8mPCJIz7ty7l+7/vVLJcfaIUCIqJ837tvl/h+98v8AFTfOnVcxxq6bfn8yXyv93a1Z2MJIqNYwSXCB/wDVN8yr83ytT7zN02+RGi2tul/9mqVoy02U8vfMzbWZ/lplxJKqpEGaJl+9tZW3UXMHFMfJYv8AI/kRp5bbk2v8zL/dahbef96UMP2uZNvlrLtaP5v93/do0+Ge409riRF+0LKyS7rjbtX+Gnyb1uPP8xd/8TK//AqzDlRXX7ZHN5EEe92+Vo9isy/3v93+KoY7V5miuEHz27My8/dq9NJG1ncRxyTfa1VvljRmX5fm+ZqqW/7yGW4+zLLL8v8Ay12srfL/ALX+fmqrssiuIZJo5d8G+Jl8p5N21m/3f8/3qdcWJ8m4gEckTyeXtbbt+7Jupskm1kMaSbPNVWXf8u75f8/8BqxYzO0nl5+6u7y2X+KquXEsRwy6ldXGy32RTfe3P/tbvl/+yqWzjkjaX/Q43lkDfuZHVf4vvL/3181Ee+FkmdvKSFmlSGNW3M3+03/xNWIbq9kk/wBIkjl3L+6kVF3Kv8X3am7NrEMkkirkwSeUu7c27+H/AGafcXEsi70Db1+6u75qLqMxxpLHFDKjK25pGbduX+6tV/LNrbxJHtfzPmVWZV/3d1RcT0CSGVbiIxxsm35d0ifLt/2qJoz99DvRWbazNu/8d/hpslxJbySh496N800kLfNG3+zUreY0aCDzH3L/AA//ABVMzbuVGjFx8gT96yNE/mbm3L/urViOE2KvAkkj3HlbfMb5ty/980SXT9ERrdGHz+Zt3M38NV4YbhW3yJ/tbW+VlqyLssXEksdqkYib92y7vMZfmaqUcklxdSxmJn/vTeb/AOO/darEzesfzt/dbdTGt55Gf7QF2K23y/73/AloC7KvNxC4NvdXHlr8qq6q1YN5p6RrhP8AW/3Wb5q6Zrj/AEx/MiaJ1T++v3a5nVmvLVXjRF/eN8kjPuVfu/L92tIlGEsha6dBHJ5sartmj2/N/C1dxovmQ3DyBPN/uKvzNurlLeE3Fxj94+1mxt+b5f8A2X/vquusdPnWTBt496/ejkiVmb/gX/fNORRdXTZ7hkJSb7yrumX5l+X723av8VRXkaXVi8EVyqPG+5VZtrTfxfxVa0u1ljmiuJY5ElVtztdN8y/N/DuqO4t/3m+BI0i3bVWRdzbmrIl6lO3jKxuTFI8Uy/M0Mu1v4v4f+BNRcb7q6fEbbIxtSbev93/7GplkLSeULdYtqLtX/d/ianeTJMv7jy/N2ts8xflb+9/vVnYdiu119juEijf+7u3fwr/eapvMNxDKcL/eZVbcrVRjuvtFnaSx7beJvvrI9W282NfLijW38tvm3RbqqwXJbFnjs3EsTJ9oTcskf3dv3v8AgNE00ViqPIn+9Jv+6tNhZ2ZIIkVE+60jKv8AD/Cv/fNSwsfLdNiysv3lk+WqWgJ3GMvnWqTkQrbs3y+XMzbmqJof3LpHZx3CMnzLJKy/+PVoSQy7ZXnt7WKJl+aSGVdzf7P3arzW7qqCL533fNu+b+GtLltWH29iLfyjHEu9V+RfO3KtMksfJkecfvUk2qzM/wB1v71XVt5Ps6I9t8+z72Pm/wDHaq3S3FvzJBs/vNMn8NZyM5DvtH2iT947JLs3bv8A9moPLltbh0E626XCeaskbfeb/a3LU8dqkMziPT7e0ik+95a/Nu/2mqx508a4JZIm3KW3/drEcUV4Y54d7v8A6R97czNt/wDHv/sar6fJF5yFJo7uKRtrSWs3mrG3/fNW5pJJLdIwjS7flZm/iqKxs5rdpTHHDFuX7q7lVW/vf7VVY0WjsWrrfHqEs0cTS7tysq/e+7UVvI9w2Yn/ANlZGWnqsckOyTzPlb55Fb5qryTTxzJPP88qrtlVV+Vl/vf71ZSWp0RGedIrJbSRMjxs3lLn/Wf3mrC1pTNvugP9IWLazLu2tt3f7NdFqklxcRxSwI0u35l8yVV2/LWLrEIht/NJhRlVlZt+3bu/vVrBDkjjPLeO+uJI7aR5WaHdG0v7qTarbWX5fl+WtC3WdbN4yVf5m/h+bdWPfMlxdWVxFufy32tubduXa3/fVbunxrJHF5gVHV23q393+9trZ6HPZGhp8MvyM9u1wkjbUZW27W3M277tTNbz+TF58TI7MyqszfN8v3v+A/7VV7OafzN4tl+Zm2tIzKzfw7qluNkmnxeZG1pE26J5vutu+9uqLa3LSSH+c8cPnufkVlVvMl2/N/u/980Q2qNJb3CQTXEu/d50j/d+XbtqFbW3s5PLSJv3ituZm3VYjuEaZ4pDsRWXytq0rDeht2cM6shETea33VaXduX5m/hX+7tqveMJFz9mmeVlZUbbuX/vqtTzpPJxAPnXczfJ91fu/wAVVrrE1rlFXZ5u395/C235v93dWTV3cq6tYox2rbXifbvZWZJml/8AHdu35qryW8sivKsbPcR/xMyqtXriQNHFFJZeVuXcskbfNWZcTHzkMafOrbW3KtUotkNplKzhZbi43+ZLFMy7VX5fu1as4RHJcF7aPzW3fMrfMq//ABVFwsitvU7Pn+Xc33V/9mohmkuo7t7gtFtbau1/lb/aX5auxm9DWsf3aoZBJ8zfxLu3U61Xzri4co3lL935vu1Xt7hZo0VItiL95ZH3eZU2n272bOhMKIzfuVj+9/wKsx3ZL50jRvIT91vlmkZdtRQrcyTJcxxts2s25nXa27+7Vq4/0iPymHybvnWNv++aeyqreQ8Ulp/EjRv97/4mgopSQllcSmP7u1Pm2qv/ANlTLqFvJc5XzV2t8r/dX/eqxcSHahjt9+5f9ZJN93/gO2iPHnRSyR70k+by/vfxVVgcUylDC91JkyKjt8yxt/EtOVpLe6zLE33v4nX94v8A7LViOOdVd5BJK/zbm3/dX/ZqORXmh3/Z12Nu3NIn+rqTBqw6+tQsmDt+Zl/j+7/wL+KpVby/Nc/In8Cr/doW6ibykjt7eWKGJV8z7rbl+81RfbHaTYINkXyr5n97cv8AwGg1iyusMsK5Dq77tzLI23/9r5az7y1jt40kuUXyvKZlk2fdZmX/AOJratbgX0ksBRneNFb5l2r83/s1VdWaVZEl+WX5vnjZtzVa0LaucjeWctvCgG1Ny7t0jeVuX+8392s/TbeSz1B1gj2Or+evlv8A7K/7O3d96tbUrySSZ5Z5ZPmf9zG23bt3bv8AgVV7GS/+0OYIo5fJfasKy/vVb7v3VX5q3uZ8qNrwjZvcTRQQW6/Z9qqjbl/h+6zLXR3FnPb3GJIlR4/m8yNt3zVn6XNcSLKmxWdvuq38O6r32e4s5v3aW/y/8sWi3NWM9S+VErM9uv2iCTY/zbvMb+H/AIFVGOGS3kt4jJJcSq/mpDt/irXuJvMjwnzxfe2r/s1lyLPJHsHmSvJLu/dsyt5f92sFFsbdiwtnLNM8E9nCj7d22G4b5f8Ae2/dqK3ZGj8yWJv3LsqrHK0qq3+81SwxvHHh03y/Ln5v3q/3af8AZUXULiRDIm5l+Vvm3NWsUXciaGPyZZI9sVv95JJJfu/8C+WnRzG4kuEljW3/ALyzN/F/e/2ql5maUPGtw6ruZZn3L/wGkh8+6usSxq6bFaJW/dbaqwSYl1an5JxGyJD91pNu7zKY11LNDFFLK0su/wA35n/8doa4j09ngkEjvt+WZW+61UpLy4ZpgWV/J27pGb71TYwkXre4e1vpUeP7PcRr/q5GVvvf7S1Th3/bPszx/vY1ZV8z7rfeb5vlptuvnXDgxsjr822ba38P8XzfNUqyTzKiPH5rt93c/wAysv8A6CtNaEFSOGe3kilt7aOKXe2xVb+9/wCO1ekt3jbEkclu7Lu8xfut8vzfLu3Uz7C82yOdG+bduVmpsMMsLJJLJC6Mq72jdfl/4D/D8tO4rFrcf7P2KF+5t276funjXekVrEm3918275f733aZC0s3CRs+1dsW7+Jf71Maae3jeDzY0ikdt0jL8y/8CqbBYiXUNt8kZ228sm51jjT5Vb+Jmo8yPUt5ikjl3Ku3cyqzfN8zL/FtXd/wKpY7OzmZHjnV5W/2tv3f9qolhgtbrNtaQxfM0Xmfxf5/+Kpj5S3fSPdTJII/K3N86t833f8A7GqLTJJI4ltllRl2rHHLtbd8tTRrI1rKko/e7NqyM1MjhlmuEuEk2Wm3/XKy7pPl+Xbu/h3VYrFK6jl2pIkXybdu2Rv9nbXGaxHJbrdlHjRJH2uzfN/9lXWtcPeSbwJN8e5mk3L5Ssq/w1xusTGOG4ji8yJ5GX7vzNt/iZf4a2iLlM9ppbe4iS3+/j5dz7dzfN8rfL/u1tW9vJ/ZPlH5/m+dVK7tzfxLVKFnt5N6Q/Pt+Xd/n71W7W3Pk744mSWNdzKzbqtu40rB5yf6Pi0ZJYVVVb5m8xv+A/KtaFx5sKy7oF37fmVt27bUtu0n+vAkeJVZVt4XVv8AgW2nrZusMtz5Xmxbm/dx7W2/71RcZUW1O53cTJFu+ZY5mbb/ALX3a3NNmCwvcGKS4RWXfun83/Z/3qy47Oea488RRy3a/cj87bt/3q2NHuNreXOFTcv71YX3KtS3c1ijb8ydf9GHz+SW2fN8u3/aqptj2v5btKn92RV+WrjXV3DaxIXtXt13bfJmZWb/AL6X71Z00n2XfKrsnnMu37vzLt+bd/drGxvdBdX1xazI6f6Qny7vOdfmb/Z+9R9uuFt3FzHseRtyMrblqveTJb2/myedFEq/J5KLtVf/AGWpdLuDMrvhkdvurJu2tVE3d7D2kO7z/l+7u27v4ttWFuo7xkd3j85V2/u2+WNf7tVLya5ZojBHbp5b/wDPX5WXd8y7akt7gRx28Q85HwqtM3zbW/8AZqdx8wmoZ25ETS26urf7Ks38VOtZLi4tcgRukK7WZmbc3+z/APZVXkuopleOSLZ8qrF5j+Uv95vl/wBlatx3US/JbxfZ0X5pfJZtzf3f4vu1dxJpkUn7y3tI7ZPNeNFRfMX7yxt8u6pVvP3iQRhXdVZpfn3bf9nd/ep8kc7N5hkkuHkXazbqZb3As5Ii5X7Oz/Nt/h/h/u0nKxL1PAFUtqDoltG6R7WRVb7rN838VaEMcc0aRoium7c0235pKdGwjktzsZ33q0zbf4tv/wCzViFpFZyR5SRtt2sv3tu35t1dNzy7Fq10OyXeyafDF5bbdsPzM1dXovmNfIkdsv7tdrKzqvlxt/49XNWayrtdyr3CtvaTZ8rV0un6PJJGpi+S73+au2VlaRf7rf3fvUSKLF1dSxzRZi+eNpNrbF+ZaZa3SzTfPEzu0XmqzN92n+S0O9JTvfe25trbalkz5Lx+XsdU27l27l/+xqLktWLFr5kdriLa6xtuaNv9qq9nfOsjo8EaPubbxu/ytEm+4hQAQo6/dZU3N/wJqbY/8S3f56faJWbd8rKrf99fxVmIcuJGSSVNkUjfL5dW7q1ijW3nkMn2f+Flf5v92q+6TVP9VE1ujM21mlqKG8uFt9lxLJKkbs3mM3ytQO6LE1qVjSW3FxF5bN++3L5u3+78y/dojsYr6PkSJt+UeY//AKFVeSaeSO4vZHj+Vdq26zMsW3/gVWIY7i1jwY45beZvNMit/rP91dtAuZDvscSsgSNkRV+dd1W1aWaOIR20csUg+Rlfcy1Xhkk3OCdnmN+5jk+VWqvDJ9nV12RxO275Vbd83977tBfMjRaxjk82GSBXl+ZVZlXctI11JJGlskbRXcK/NuX5aZayKqxef/y72/lPuT7zN93/AHqe0clu3lSFYZZN3yr8ytWbVx3IpLE6hcfZ0Gx/uttb/wBC/vfNRqmn3kzS5j2JIzRK275W/vfK1FrYxwxvHGkibW3N8zf98tUMd5A2oRBxsuN+5Y1+7SEEcksnlGMSM+9lVVZfl+8rVotNJDNFFHA1xZLuZpIV/exybW3fLt2sv+1VRbeddjuFR2dm27flrSjhKq5Nu29vvMrfNH/tLQOwluqNJalA0XmS+UyzS/db7y7v++aW6mlj+0eVHGlvtberJ/Du+aorGPzLhAYZIk3ttVmX+9/n/vmoo7gyTPEm3923zq38TUrA1clm2bsD50ZW2/Pu+bbWfHdXG64gtfkf5V8tX27vmb/7FqsXElxHb/vIm8rcrJMu1mVdv3f/AB7/AMdpl9dSQyROUX7v+saX5Y/mrVKxnymPeNH5zoA0u3b/AKz+9/FWbrW+aNCNsUsLfKy/MzVtSWqRtLHKG2Mu7zl+6yt/FWLqnlw27yN5O9V3IrVpE2SsZk1xer/rLWa4t/4ZFdf/AB6pbGOdb7zAFfzk2pDI23a26q8ixqyPsVN33mX+Gr9uw85PtMUkU25WVlXczf3aodzpLPz47dzOi3HzMpWFPlo3S2cmBHv8v7zQt8rUzSbq4t5Nmy4RJG+9JFtbc3+9UzW5hk8jylTd96RT8q/71ZGciXS/31w2bdokWJpVm+bd/u1oLvk3ie3a43bfljaiFT50UduG2fxbm+9UrfaJpJUi/dSqm7a27/vqs5IzsyxItyt15km2J1iZWW4mVf8A9qq8lvJdXFu7xskVvu3SM27d/vf3aiuJLi8jQOY5UXb8zJt+79371F432iR8pJLt/i3fMzf8BrMqwz+y9UWPyxZyIkj+as0LK0W3+796rFjI8yoJbWOJ2/h2t8q1FDvtbWbZEyfNu/cr8zf8Bp9nqH+juXO1IUZfmVasLDvsZurj7bdxMnk/KqyP8zL/AHvu02aQw7ENvDskb5VVvu/+O0TNJb2tuQPvJH83/oVQyXBa6dMbEb/VL/Ey0FDbjzo4dpRpYt6/vJHVWZvl+Vdq1YaR45Ed7Rd+xf3cn/LFfveZUPmFtkTW2x9y7l/i/h/+Koa3uPtiRIY0fYqtM10u7a0m5v727dtp2JuUrGS7uLiIPBseRPN3LLtVl/ib/wAeq9HDLC3lxxrK7bfuv8275Wb/ANBp3kvDNxtidYm+9/yzVv8A2WrOlzfariKS4SSJ7d/mZW/iXb833fu0yloIsLrIn3U2/wDLPb8rfdqvHdOzeXJA1oi7vmaVWZm/+J+9U1rNB9nwAqRfeVmZV2/3manLGZIZXhdX2/K3y/xbV+7UmpYuJJLhkT7Pvdvl2q25lX/aqlbxvZs7+WqbW3Mu7c3/AAGnXklxeNKYpI/NkVYn8xm/76qSZSqo8UX71V+6rf8AoNOwrkayXFvNcfJH9nVNzMrbmWrCyFVic27P5jLu3MqrGv8AwH5qbY288cOw/wCkXEi7nXbt20XlwVmWIhvNk+6sa/NTGMWGS8XmeGJ42+aORmqnaqWuJY5I/KlVm3SRr8tam6VbXEsbeV8rf7W6sy8W58yLBXYzbWVvvL/wGgmRSa+uW/dyxyPtDbdrfe/75rKkjuPOdDaNKk3zP8yqv+61aV9cGb5IBHL5as25W+asJlkaS4vGGyXbuRdq/LVjSsZjWb2/myC3j+z/AMTQutEO/Urfy0j2IyfOzVE19Gsmf3ku7+JV2/8A7VTfvFk8yC3juEZFi2zXDL/6CtWM3dJ0u5hV9kc0qfw7pV3blb/e3V1FvDP5aEov7z7+3+JawdHt/miaCKF/4XjV2+Wt6SzuYY3l2M/mL8/8K7ah6kEsyy/Z+Tv3L8kkcv8A3zuWomt7hriKK4SNEZdzeXLuZWqxJvXZPJF5Uq/d3N/rF21RW3jt4UMEX73b8zL/ABfL/wACqCyxJcRSLKLu2aKKN13bZfm3N935ttTSQiaTKQRxIzfvY2X5m3f3qrxyGTzS4hTy0X7ys3nNVj7V+8SHCpcSKzJHGzeVtVfvbql6AQx3EckaRpEu/ftVVf5d3+7UUmbiTP2aPylbd527733l2/3mp6wyXkaOv3GdvK8tv96pbhn0+8+zyhvlhWVJGb5aCJEjTRra5EbP5zbmVnWo7dp9rzmBnf8AhX+8rVXtWGpRu9ojSp/tfe3f3q04Y/s8e+D+L7vy7W/iqgiV1vHZbcQW+94937tpV3Lt/hb5aZIsn2yKUFUikf5v9r5aetxJDM86PGjwr80MbfLub/2aq/LQ+WBHE+35tr/xUFliSHzm+SOR33bUkab5VqXcLP8AdkK/l/3f4v8Avmnqzw2+AFidW+7GlVJrgSSXAuEZEk+8qr/D/s0ribsWJFuJJkSRPKeRtoWT5f8A0Ki4tb9dUS3jsleKRF/dzXW1Y/7zK38VRXkl7t8yKVXt/wCBc/Mv+zViO4uP9Xskt3VPlZm/irN6k8xRuG22d3i0bYo2rJGu5Y60JPtjQ754l37VVVVdrNVePUHbeJId9uvy7mRm3NRuDbPMkk/i3NIzfM1BVyKGF41yY/3snzK0jbWWsy6mW3hx5ip95W3NWs03lySyx7Udf4t6ruqjMvmQy74/9W21VVv/AB6tIsqxz+pTSfxpv8zdtXd92s26USR+bE/3V3blb5vl/h21d16QqzzD96zfw7flVf4qxbe8MjPLJaSIjN96Z1+Zv9mtbA1Y19F+aOKWQrEjKu2Rm+78v93bXQ2cht5NkQ/e7drVzkPn2saPII3RvlVm/h//AGa6izuJWb91BCiLF8qs27d/tUjORLdfbIYUBtJLhP8AZ2/Kv92ia6nZklAk3x7trSPu2/N91dv8P8X/AAKiSTybdAAtxLn5ZtvzNGv/AKD81RQzFmlSNF2KVbdt/wDHagDQt7dIbh0+zyXG1VZm/wCmjbtzfe+b+GpbeHd5twkbPLIrbt0v3lb5WaoLOS8W6x5a+UyszKzfND/vf/E1aVvsscsp2+V/qlkZt397dUWKuQ30ksc1vkbEjTZtXa1V9ztI+UZHZ9rM3/stPs7cLJELiSbe0q/u1Xd5f/2NEdwbqPZexXCPN/d+VV/i/iqrkXK980ckbpCGf5l/fbV3fL/u/wC7WnG0sn3xJE7N8vzVRhU3UcqkSbo5V2/L/F/dqaaMLHsl2vLIm7y2fa1J6l3DzPOkinMUkr7mXzFm+X5W/iqxMqQ/6QAz7vvKrblqFlduE2pFt+Vs/MzVFeWqTXksm+RPWFaBkrQz/fKR722sqs/3f9mprdZI/tGY40dl2uqvu205br7DHsMEjvt+Xav/ALNTbOYzbHQL+83K6yfw1NhXLUcd6uwiD7Qn3d0bKq1N5MrNiCDZ5LNu2vtZv738PzVUVj5MplPmy7/K+ZlVVX+98tStILf5JI1lRm+VWfbu/wC+aQxt1cfKhEcjp/z03L96qKxyTSOHGxP41kbdt3f7tXmj8yN5W+R5G/1e5WVV/wBn5ahjkK3WwpsSTdt2r81O4Ask9xcLYfZI7uVUZkkmm8ratP8Asc8kfliza4Tcu6NXX73/AMTT1We1jSdy33drMq/N838NStdfu/NKfPuXytzbd3zbd1XctaldY38yLbB5W5tzL97a1Sw/vFlCDzUX/W/7NLcSL9nlOVfbuZGWofsMHnRXfmXETsy/6vayt/D826i5Qy4tDdR+Q/zphtzQp975f7tV7i4uFWWOS2bzfmV1Vl3f3l3VbmWXyU891l2s29tu3ctZVxNut3EflvFubeq7Wbdub5WWkSZNxfOyoZE8pJFVom3f987masXVLgfaLuMJsdWZdy7dvzfN/drZ1qaSNXt5EWVPKXfu3bVb721qw5Lc7YojLvijVmaNk+Zf9n/x6tIogi0uSS6ke3SP7qLvZX2qq/w/erajzbx7XC/xM0av5m7dWLa2XkxyzgM7tu27l3ba2tv2eRH/AHiSr95d/wA3+7VWM27G3YxytZ/Pb+arP/z127flrbjWdrfi2hleHaoWaVl+7/u1k2Mz+S5CLsZv4v4Wrbt1kaPIDfdVmb+9UyLTuMaH7RbxSpFGkqtuZo//AEGopJp7WZwLeHe3/Lxv/er/AN9VYm+0ND5ryW9vbqzKrb/mk/8AHaZcMJpniijWXcu1WZvurWAyl5xhuNgG+4ZfmWRv/saYrSNvLxM8v8MMa/8Aj1TSSTt+/jHm7W+df7tV4Wu5rjy7eO3RFXd5jP8AN/6DQBdVZ4Y1k2Sb2++v92ho3WTzJS3lL93b/E1PZnmX/WfO3956qTXh2+aBsT7v/XOg0uPmmkW3S3e3aXzG+X5lVaN0Ua7BbwxfN/DuqFriXzE8uBni3rvk3U/znuGleOPf821a0sZSY+Oaf/nk1x/Fu31C32i4b95/qm+ZlZv4qbDM7QymTb+7b5to+7Tre6dvNjcMj7ty+YKZi22W5GnW6QSpHvj2/Nubc1WPtU8kKZMnzN8sa/xVArC6uJZgG3r8vlyN97/a/wB2p2s5bdvkC/7qt93/AHakLFdbe4WNzH99V3bWX73y/wDjtM855poo0j2PIu19zMvzbdzVdkjdrf7POjI8jfeZvlb/AIFUUcca2v2iQb02rtVl+Vf+A0FFfdK3+qgXYrfdk+ZWpLqTdqCRINkTRf6zb/s7qSS6khhSQ/Oqr8zf98r/AHaJFFxZ79nybl2ru2/w/dVao0uVFmRo33xtvjfajSN8zR0W8ZaRE/d7G/5Zxt/47RDb/aGiJOz5dvytu3f7VTfY42uELmR3b7m1tu3/AGal6FXLvnOq28LybLiZm2NGvy/dqK3V4d7zld03yu033m/3alt1dWxJu2bPut/srULKZLdD5rb1Tbt2L8q/3agu5MzSs20v/o7M22aabdu/2m3Vk3yzQ+ahRf3a/NIq/eX/AGavNcGS1eCW2jeKRNv7v5dv+1XNSTXNnboEMcT/APPaRv7tarUXMOmkeNrfYP8AVurNH/FWZrmpPDN5htm+0fdaNnXcq1oTTT27JI0TbJPmX/arImadfJ+1xTRIz7kbbu+X/gNWaXLujx3K7BPaK8sit5Ua3Cq1bsfmq0QfdE+35v8ASN23/e/2qzPDtnLNbpJjfuTc7bfmb+6u6tuO3S4klkI2O23fGv8AeoJlJliz3zSYKfumbd+8eqkMk/2x3BXYrtt+arFrvbeHLOit8u35WWmyQuree/mPEzfKqtt3VBk5JhHbvcXXlYZGjfc6yNu3K1WLxTH5SRJ5sTIyfK25lquyyLJ9uMex5F+793y1/wB6pZroQs7oP9I+VlX+FqmQE10v+io5G/a3yrTIcLJslT5FX5Vb7zf7tH2iWTfHKWdP4W/2qLyQ2ckTvuT5ty7fvLtrOwDLq1f7RiCKTfJ/n/2Wi6t7ptjm2VHkVlX5m3SbafM0kM2SjJ8u5ZPu/wC1t+X73zVUaT7HHK6Iyc/32+9VWAZHsuIf+eqMzfLu+Vqmt1drVJBG1vcbFRvOb5W2r8rbqhkxat5SD7z/ADNG1Eyotv5jwLcbdrLDt3Kzf+yrtqgLfmSxxp5kf73dtba38Nadq0cczwRovlMq7mb+Ks+GMSLvigZPlXfGvy+XV23mMbPIifJsVVk3VEjWMkMumkkVBEke+FGZI2b/AMe/vVE0c/2HJiVX27GVW3f+hVY+zpMzyF2+V/mXatMZvsqvFGm9N/8AwJqgHqVWXy15k2IrfLI25aZdRpHsILbGX5m3rt/8eq7cMY5EVEV/m/vVFDdJD5r/ACvuf+Ft1WSVIbcr+8NpY3aN+6T7QrN83/Af4qfula4TZ+9f7rSSbV/3vlqw15OyobaCO4eRWXax2tGv8TVSkaXbveX73yov8Py1ZnJFiS3MLXEYPzx7d3mKu2RqryTXdxCiFIZXVf4vvf8AfNXY1uNQkdjAqbV/v7qZefdeKM7HZ1+bf/F/doISsYyqLO6l8u3+9F8+5/l+9WRqyyqzxvbr5Um394y/L/eWt++Z7VcTyyPub5PM2/LWBrVwJpk8ssrqu1vm/h/3ao3Wpm6fHJ9sdEXe7fNt3f3f96uy09X8zJib5d37uuNsW+0X0sDfI8Lbm3fdruLVXt7WJ9mzzN26P/aokaWL0N4JreaOVGlTZ5W2Zfur/wDY1Tht7iZfNYNLErfMqr+9b+61WJFuZI0McfnOqsreZLtqrI0iySz72f8AhRf7v+1WRL0LUzO0bv8AvLiVhtbc/wA27+KomuP3lk72fk26q277rbvl+WrcNw+1AY/nZlbzP/iqqxxpDa4uZFRZGZtrP975dtAFa1tfMmxHB5SRr8275vMap9S+0eTL5Xyec3zf7zfxVWjXcyYeR03bV/vbvvfd/ipywxyQpK8m+KFNrLtb738NaWM27kTb47W3DyMnlr8ske35m/4FWhp8N5CqTiL7RKqfda6Xc3/AWqHTWdbVdn8LMu7duappLXzLfHm73Z/u7tzSf/E/NRYpaCyZuLd87t6uu/c3/AqVZCvmmPa7yL8qs3y/7VRKzyM8cn+j+X8zrv8Amb/gVV5FubzZIkUb7dsUqsu5tv8AeWkTJltZjeMmSqJH8sW5/wDap1vYpNefZokkiSFm3NJL83/Av7ytVW3kgtbhDLafaJVX5PLO3bV2O6DSOiRLvb/WzTM25f8AgVBNyVfPXeQI4tqN+7Z2Zm/2vu1X+1GSZJJYvkVNzK397+9/vVetYfMtUM9yu9mZfO2su6qi6h50N6Yhs8n7u75tzVNirkUzG4kxFHJLKzLKsar8zLTLe48m8S2uIpokXcz7W+ZVb+Kn28M8kmRLNFcNtZmjlVW2/wDAlpkiyNdebHLNvX5WkkfzW/4F8tUXcseSkO+Lzd9xu/1bN96mTMbiN8x7N33o5G+61W/ssc0OLiSbeyfMsar8y1Xa4dmlgMTJ5ar5Mbbd0n96snqdCdileSSSK+Quz+JWVW//AGaxNQVbeSX7PFH8y/NGy/eWti6klht5ZYwvy/M8e3dXP3kj3F0iTouxot33q1iW2mYSyXi3jwR26pudVWRlX9233q3obV443njSN9qbnkWsu+uNsaD5t8f8W5qfpupSW9vcAIrur+UrN/Erbd25f4q1epOhstH9qjSQv/vbv7rf8BqSSaRrqKOU7IlO75vmZvu/LTbdZG/dmNUijfylaRvvN/s1LGr3CxR4+feyzSfe/d/wrWRVyG3Y2dwlzcvvijikZl3ttb7q7dv/AAFabawizmQeW33/AL0j7l27fu7qZb/a7xkgzsimVfur93/aqbbK1jFsCv8AZ/4V+ZmVvvNQYyZtQyJHD+7dndVVm+f+H+Gpri3kuLX+FN0TbV875f8Aeqp9jC3juZPnZfI8v/2VqtzTCO3uLcbtkY8pVVv9qs7GV2ZMjXDXCPIf3qxeVEyt91f7y1VaN4Vwkcksqttbdt+arszJDYyuY/3qq2xVb71UtQm+z/uP493y/NtrRalp2CGSSObZLBsT/pofm3f7VSwxmSZ438n95L8vmN8tVGzJb+UjrKn3dzOv+Wq35nmN5WLfezbfuNu2/wDfNOwzQhX99kWbfZ5G+Wbd827/ANlq7Itx53Fv/uruqluuLdkALIjLu+X+7T1YzXCS5V4o2+XdScbkFhvtE0ixyRtF8n8S/NR5dw0eNkibm+SST5Vpkkkvnb9kbpI3y/N91afeW73UflSDe+3zd237tJqxtEZcfKzi38t9y/P8+6pftiae2Y4lfcu1lVv9WtNjkjmtYiIvK3feWNadrEI0398n91mZt33akofHblo4knSTY237v8VZkd1Jb/aInC7N8m3+81WFsbm3kikkkXezM3+u82prpkj2XGxrj5mwsbKzL/8AFVBnJBDiRosW9rvb70m/5mqoqy2sd6JLbzUjTzXbezM25lVVX/d+b5qt7Xa82ENFKq7t25flXd/9jRJdXdvNy8j+Yrb1jP3v/iaBFFrWRWW48hUu7j5fLX5m+X7tVb7ZI0USDfFvVt23/WNt+art1HLcSOM7938Ujfw7fmrPutlvNbvKypKvyrudVXb/AHf++VatUhp3Oc1TTzJHLBHaNE+7cq7/ALrMrfMv+zWbZ+e11EHTZd/8slk/i3N8vyr83+1VrWpLj+0nijdopY5mVFX7rL8v3v8A4miO4jjvNgCokarAvy/M33drVrYu513hu3eSZ2SJbhFVdyx/w/5atq3a487K7k27m2yJu+9XP6b5kdwkhH3X3KrN95vlXd/tV0dr5kixJcxtL80e6Rm2+WrfxVhIYxbyVrdCm19ybX3PtrPaOSPeoEabn2p96tNoxLy/ySyL8zKv3m/vNVO8h1BVcCBpZdrNA29d27/vqiJMhLeO5mX9/GqOv/LTcvzf8Boa1kaPeIGdN+37u3dTJri2hWKK5FwlxtXfJHD5qw7v73zfLT4fMkWWHDPKsv7qb7y7V/8AHasm4xdPt1uPNlgk37/khmlZlb/a2/dp/wBqEauTBvi27ljXbRY/6QsojKpK33lZ6Yu/zPkhbevy/K1D1DmH26vfW7/6M2zb8rSPQ0It22SRNLt+8sbs1O86SPzSUhR2H8XzNuqb7HIzJIj/ACKvzyN95agQyOQ3kz7ka0iX5UWNtrM1VI2vZryX7TYR2/8AdXzlbcv/AI7U1vC7SOIwzuzfKytt3f8AfVQ/JcXiOJG81m/iX71AD4bq4aTCW8cXz7dsbbt1Sst/NJssrCO3Ta25rqX7v8X3V+9UUlmIWuBGGdJJWbbj5t3+zUrTSx3DyhN8vlMu37vmfL83y0CasTQxloXDhkT+GNn+WT5vm/4DWfNbyMyReUuxtu/a/wAsn975Wq6y+SvlZZIo/wCFvvbqqXEc8bSyGNoriNf3Uczf6z/7GrJJodl15sjxKksjfuV3bl27dtEKmS+8pEZIpkbb/ssrUM0klwmI9/3ZV8ttvzfMv8X8NEMcsMfmvG32iSVVZZG3eSvzNt3VLVirlezunkvNnlt9yTZu2/xNtWkhuJI47eC2LXbxp5vls+35dzL/ABL8235flp7SPayPIPkdvlaTb97+JVqvfebJM/n7Xdm+aTcvyr/lqpaklW6mNmsr7FdJE3fMu7d/e/8AQq4zXJLi333hTfcM8as0bN93d93b937tdjq10OrlW+VlO5vlZf71cdcW/wB8yJvt4f8AnpKq7m/2lrWIrkSyPJdZewt3+b5fLf5m/wBr/ZrYt13LL97zWXdt+X5l/wCBVmWd1bNNnyPKRV2tt+Ztta0cyXSy4Rvlf5pl/wB3+GrkFydphcKjpBJ8r7VkV1+Vv92tBdPlaFJJQ0Xlr92NtvzfxfLUWntFHvCI0u5t3l7t3/AqfJaiO4yXZ3bczL5rfLWcguV47eRb5Jdnm+X80Deb97d/e+atqxtZ7VfLNuqLJ/EzLu/4FWbDIftjuC21Vb5Y0+61WLW3eG4id90ryfeVmZttRY1izYkkSO43CCGW3ZvmWZv/AEGoV0ue3kdBaQxW8iMyyQtul3U+Rt0kWLbzdrt5XknbUWoW8djceZciZ4m+75cu1l/3qLG1zP1axnuF/eOqbV/5aXG1dv8AurVe3knkkePzPKdlXyt396tK+jjXyhHFbxPJ+9XyUX5Vb7tV7O1dpJbgo0rrtVmamZyLc0zzR+X5cm/7y+W3yq1Ecz3VvFHcIsqTL83y7dtRXF89vcJF9x2Xd8zfeqJYdvlIR/o7Ha82fmWSpMeZ3uXdtxDp8oiiuHddvmzRvtVW/wBn5fm+WnR+Y1wgiRpfm2tJcOv7xqq28kkM0sl3Oz/L5Xyt/q1/ianWLGGOJEeS4ST/AJbN97/gVTctTsLC3ks8gk/2j/0x/wBmq0kxmmyfk8xWXcy/7P3qerLHJLL58cTq25o/7tS+XFI1vGZ4087cqeW/zMy/e3N/C3+zVCdS54nHeFppQCv2fbtbb/e+X5V+X7vy/e/2q1PODQ8xSPb7V/2dq7V/2ayrO1eTZLb23ybW+Xf93b8u3/ZrT01f9F2W8TfaGlj3xybm/csvzf8Aj1dr0OU0NHaS6VJDF975VhVv93/ZrqPtE9vb+Z5f/LaOVVZtrfw1R0mGKO4xEip5zbX2/wCytaysWVDv3/L8rL/d2/w1k9SrEK6p50zmUTJ5f7qVY03bpP8AZ/2am/eNIhSRd+z5lZf4qdb+XDJLPbJvl3eUrMq/e21M0P76LDrKjLudvu7WqDORXsVMM0sqJ95fu53LTZL57dntwGd9+5Np+X/dWp7qSS3Z3x/q1X5v4fm/hqpHGbhpZMtEkat5ys33W/8AiaDGRbkuLm4XzLgs7yL8scif+zUXFnLCruYFt5ZPlb5tyt/u1Jb/AGi633Enl7Pm2qr/AHV/hqObzIZPKB+RvvNQK5Xa++2W/kRwbHZlVmVvN+Wrsaixtf3U00sSt8u75f8Ax3dWbHalYXa0nhmSNl+XdWhbrPcRyyypsl2/dh+ZV/2aBENnmabzQlxv3/6vf8tXrryrxvLe3+eNfmVpd3/stNt5POXfANjqi7lb5drf/FVIsZbzYg6/MiyqrN/E1BS1BrczbEkLbJG3O277u37tV7xTN9ojTc/mI0W3b8yq3+796r0lnI0NuQWR9rb1Vv4aZuKw/wCrXYy/Iys3+1/9jSsa2GQ+ZHY5Hlv8vlbY1/8AQqerCaGVH8uJ5mVmuI9y/N/nbVi3Ywqgxs8xf4vmWmQzRs0qGWbez/Jt+7tqSyJbxJpuY5N6/wAO7crf7LVYkvJWuLiJE+eP5Rtb73zfw0TNBNbvJaCNIvN2/aldvmba3/oPy0LbmHlNySqu5W3f6z/ZpWKsMjkkmuPNittjwsu2P5fvLuZv/QqrzQ/aJvtARopVba8jLT/MjhZpZYJLSX5v3e7csjMvytRDdRtDFGD/AKlWi8tm27mb5Wb/ANBpkjbiGSNtpl+fdtVV+791l+ZmWqzL5K3EQijdM7Vbb95f73zVY8nbsEnySsv3fvU2+uoIbdzLBIm1W2tv/iqyrGJdXwkaUENK+1UZY3/hrHbzNQjljSJkTb95v4a1mmSTfP5S26XH8O7d93d81ZMjLNebIoJrd2+82/5VrVaDM+4tb2SRzEkP2Td87SS7dtauk7Ifs7yiR3ZW3Mrfd3fd21S8uK82PJbRyvuZP3ldBp+khlikcw+U3zKyy7mVqq5nY1bO4nt1wUku3jXymVW+X/gVWFtx9o8oIqfIu5pG+X/db5az18y4uk+zedLLt/esq/NWnpa/blxFHI8saNtjkb7zVg9ASuadxIbHfIQqIy7V2t97/eohvJJo8I+z5V+VW+7S8bpXuB5Uq7d6/e+apJlhaRESJf8ASNzNtbay/wC7WT1LsVLyY2caKI282Rl3fJuVfm+81TTW5WZ7YFpUjb/WSN8zUxppZpLiGCNniWLd9/73+z/vUzbJNcJeuWd1hVNq/LtapsMm8vcqAjYis3zfdZfl+7VG3kn8xBIPutuWT+8v+7T7qSa6Z0A2eYy7mX7zLT7iF1kfy3/0iP8A5Z/3fu1dhSRN9oNx+7n2yo25tsfytHtqG3VFbp9otJFXe0bfNG3y/L937v3qhjW6m2SmXzWXdujkRf8AP8NFvHEtu8G/ykVfnZm/u1djN6hDHL9jeK5t7e4RtrSrJNtai3tZFWJ/3exdu1dm1VXb/FTbVnXY8scbvsjl3L95qtRqJoYkG1/OT5JP4V/vf8CWmOxXWG4WNLh/3W1/ut97dUtvp7sqBovNuFf55G+Zd26plkeT5PMZ3bdtjZf4tyrT1kMPmiV/NlX5X2/d3fL92lYY5rEx6fcAeXsZWV443+6tV7OMw3W+AL8rfLHuVd3yrRJZhldBbq/nfvXkZfvL97bUSsIbjeYod+z5VX+FqLAWJLeWO4WNEju32/LHv+826iS6MK+X5CvK33pIZf8Ax2n3UdwsaIY49kifeXdu+aqUMwurh3e3a3t127FkTbRYqxft9/k26Rlvmb5mZV+Vf7tV7hp47qKdI2Tc/wDEvzbv4a0LWOO4XzEkVU2/eZfvVUvLW2mjwYmd96szK/zVJVhb6aSOFPkbZJ95t9Zis8k32YFZXZv9Z92tWOR2VH2N/wBtE+Zayr6+gWT50W0f+Lc/zVViWrmfqluLqNzP/rVZtzK+35f7q1y99fIyv9qkb/R23NIq/eWuj1K3khhQb/tH3t0n3q5zUIXs7pJ51b5v/Ha0KsRLcS3i25kiV5fvKv3WVa2LVv8ASnMcayoqKybl+9WTGwtZJZNm+VWZlZv4q3rGMzW8Ukh815PlZtv+floehRsaOzxyIP733V/hVf4fmrQuJJ7eS0lngV32N/qf4f8AZb+9WfYw+dcYeDzdyKyM3+9/6DW7HvWH7PElqkrbvvLt2t/eWs7kFf7QZLX7R5bPFu2tub7tRQ3BWNz5HleZu3yb/u/7S1YkuLO1heN4vtCXDfJGv3WqvqVxPNCkdtbt5si+V9n2fdbb/wCg1IDI5p1bCI0ryS/Kq/K23+JqLGSRbiVLhPnk3QO275lVvm20XzCaO48r53ji8r5W/i2/+hUWdv5ckURiZItvlM0n/oS/7VJq4FiNpJo/KBXZ821W+9/s0yaGdrHyjH9nVfvKv3l+bdU32GeOzilnT/R5G+S4V1+6zfdqJWSa1iGJH2yyKy/N/q/4aQGhZsFaXEDJ5fzLJu+981VpLhJGeNPv7tz/ADfdWm29vcRxyzQJs85vljb7y/N95qrsxullgi2xbm3M2371UQMkYQyJOAuxlb93826SrENnJNJ5hKv/AHlpq5+1RInyvGq7VVt3y7qu3k0d1NKluI3dm+6rLuWgsZtu5JkeQNs2/Ksi/eWopo/Jm2eW2zb95X+7ViG1jb5zu3/79V/txWRI7gt5Sq22NWb5v96pAFkF0sWxJNjJ/d+Vac1x9lj8+QyPu/iZ923/AHVqKFjGyBBsT+GNqluLcSRoDE0rx/N+8b7rf8BqCCKx8+NcRP8AupP3u2Rtvy0/c+1yke/+JWkb5almUwqg+aV2X5l+8y/7tPuIz5aOI403f8s5G2s1WUlYydSknmhSUiFEkH3l/has26kkmhT7r+Xu3Nu+Zt1aHmBvtEez5FZtq7fvVmapeJ5O8pG7qu3y/wC8tNK5sY95NI0OEEf2iR1iVVb5fm/iaqUd4JIYrc7X27tyqrf3vu0R3QtbeKPY2+NvvKv3lVqdY+X8/H8TM237u6tyZGtprP8AaPKKebLH+9VVb+H/AIFXS6fHJJdYldYpV27I2Zfl/wA7ax9Pt442S5RN8yo0W5m/vVq6PCPnJaR3kfc24bmZqgxLaxy/vQkEaJI38Tt8v+7Ve1jMi4jf51+bcy/dard1b+ZG6SmaXcvzQq1V7eO4mt+T+9kb/V7dv+ztqCrGla74fNR41fa3z7f738NPjhMkaKdzvvb5d38VVYfMhm83y5JXVl3R7v4v9qrUiyXS3AKeU6r+9VW+9u/2qhqwyo1u8jeaRJvVl+Xd/Ft/iqr9oDbn2fI33dv8VWGuPLW0ifdv8r5m/wCmi/xUyOzjj/dja7/N+8b+H/ZpXIepUt5L2SZ57gL/AMfG5V27dy/+zVofagvLBpX27RGv3qi+z3DLvxHcIu2Jo9zbqi86RrzbOkaW+3cixr92qAu2Mz3Fw+EZ3Vvu7ttRXV5JHcOVt1l/idY3+7ToWjjZ08uOL7Qu1dzfeWmtG958jmN0j+Xcv3mWnYC0sjtzFLJdu23bHt+Zf96nwrIsafPveR/8tVeGzfy0kMkiJ/qm/wB2rEdnujTHz/e2sq/eWkBKzPuR3+eKOopptv7xDsRvlXzm/hp+0Wdq+Csrtu27v4lp02k/aIU2Rs7yLtZv+ea1Nix7XAk42K//AFzaq+0xyIQfnb7q79zLQsNxbtskEa/e+ZX+b5aiuJEW3SUyNaO27azLuosBPueS880H5PuruT7q1ErSedyFiSNt26RvlZf4afDeRTTeZmF7eRv+Wa/N/u/7VGoafL5L28ifdl2rM38Xzf8AoNUWtCXaPljKeVu+VVk/vU21zHMhQ+aivtlVql8mKNooJ3jTy92yRn+7/s1EtveRs7mO32MW3sr7tv8A47SsUV/Jls5MOjPEu7+Ddtba23/gNZk2mpb72+yR28v3W8v5V/4FWrdNLNCibPN3Mq7ZPuturP3SM0oL+ajfK/zfeX5qtaknO6w0u12MexG3LuZvvfw1zlxJ5kKO5ZE+6v8A31/49XQawx27ML5UfzRbX/8AQq5+ZreZncu3m/di+b5fu7vm/wC+a2iRI0NNknkhe2yuxmZmVV+ZlroLXz5obj7Y6vti3RKrbdu3/wAerK03f5kMkUEaPCvysv8AE3zf/FNW1p8kU0flzwb/ADP3Ttt+6rbtzfN8tEjKRoWNmZpniRGiiZtw+b5a1rWORl+cN8q8eWvzVkwwvDG4jDO7btrbf4WresYxa2/mNH5rttbc38LVhJkp3IbqExw7BEru33W2r/6FTdzRx8PvuNu1mVvvUy8huJmcQIuxfmdt/wD7LUVwqLHsyzu33WZv4qixoVIbGW1WXYkjuzfMys3zVE1x5LIXTftb5lVlqwyr5nRti/7W3bSraz+W/wAlr8rbtsb7pWakVcX51+ee3W3dv9rdtWm7oo1/eRRv8vyeYu7/AIFVjy5Lib91H5qfx7WpnkvdTcbX8vd8u6ncYrQny0lAkiRvl+Wq25I98UYaVG+82/7tWLVYGhzIkjyr9752Zf8AvmobWMNdPE+1Ps+1fvfK1arUykQRq8kLzGTfFu2srL92ra3Bs757meCOaWNvl3Kzfw/w7aZHIitcII9ksjNu/wCeTf7VWtLhik807d8u752Zv/QacjOw2Fri8vIkwsXnLuZf4f8Aa/2lrQZZFXHmW6RKvzLG+5qJoX8tJ7d1fy23N5bfM3+z/wACpjTOrb5I12SJ577fvbm/hrFu5otBkO2az825HmpHt2eY21fu/wB3+Lb/AHqa0b7tlvE3zMreXv8Au/3floksZJrXz4CssquuxW/1sa/LTrfZM3kT7fN2bn2t/e/2qodig14+nx3EE4bYrL8qpuZflXbVRfLuo0uTHJvb7rSLtb+H5V/+Kq7JpcUayvHC3lR/Ky7tzfN/F/tVUWa0jmTzfM/dtuhXf93/AHqoLD/LuI48YVH3f3vm/wCBVahup2ZzFIuy43b1Zfusv8O7+H71NXM37x42R2b5o938VS2dmJIXjk2yzKvzbV/ioNB8zSQt5SSLvX+KZ9q/99VFNHLNbpI77Nz7V/i3N/8AE1bkhnjt0aTd91d3y/eqptM0iC4HmxKnEbVIENxHLCrrIVf+L722sK8/fRufLb73y7l27lrbvrjy9gT97b7vlhkX7q/71ZN4z2sNw/2eGXcvyeZ92P8A9mrUDP1LVEa6R5BshbbuVj8q1S1SzCzOsRkRN6tu3f8AoNWL5fJuHwkOyT5lX7y/7tVI5hcR+W8eyVlZl2/MrU7FmxY+fHbuZLmRPm3bmb5q27iOSNoot38XzMy7trVn+HbWOSHE+2VP4o5N3yt/tba05LVFukuXtlh8mXe0cbN8y0iJDo7pFt/I2K/zfLHu/wDQqrreSMvlwRt8z/73l1M0ZhkcSx793/LPdtb+991alkhS4t0KbUlZfkmVfurUGRFCs7NEmxX3blZZPu/dqw2+OPzZTG77vvfw/wD2NEa7eJfkeNt0q/xf/tVX1KETWroDJsZfl8v5t3+9UvU1HLay3Sy+UFt0VfmaRvmpdQuD9jlTYuzzo1iVW+9/vf7P8VSqv2fYPPml+X7zbVZadMsSskjn91tbeu7/AL5oAitYTbtdxtLvRmaXb97y127v/QaqXHzLmQb7eSXyomX5t38KtV6T9zGk7x79qRxLG3zfLTlby48+RH5KtuZdvzL8275aoVjNhmMLOgdpZVdl+9/d+9TlvH8tHih875dyLI38X/AafDpKQtL8jI/ms3mN8u1WZvmqxaxvcSO8Xl+U21ovLdd23b/8VUyCxK0cd4sogdt8K+U7SIytJ833f9qnw29xbxugLJtX5NyfMv8AdotYzb3X2R5GdJn3MzN92nyNt3nMj/N8sm7c1QMFvJFV45ImSXcyr83yt8zbf4aN0nmOTt3bvl+7uX/ZpirJNdSyJtTzJWXcrfe+XdVe+vHs5P3cCvKy7flb/wAep2DmLcf2lpkRRs/vMy0y3V1+dx8km75ZG2/+O1nwzTw2sTpJvuGZtn+183zfeq5atc3kPmXEkaeZ0VaLCuhPMeS68zHyL97b92pmt57i4d97Sp/D5jfdqT7PtblGR2X5l/hp6tHu2Zjf+8rNTbsMiuJNsewR73bbuVmqvNI/mRSA/umVt/8As1duFeOaJIo/9IZdzszf3qpXCv8AOML/ABK38O6mtQMS4ugv+sEbyq25VVazNUuDcTIHC7F+Z9rVvTLuj+zk75VRV/3v+BVy+sSRtM6JJsRWrUdyppcz3F5LAfneZvvMv3v9pq9Dtd9xaujosr7fl3fe3VwGkq9rcP8AP95l2szf+hV6DZ2/2NeZftG1vvbaykbReliSPKxvFmR9u3arD5v+A1H5c9vJFLHt+b/x2n3EguJHL/J/tbqYsJ8lDtV/71YkyKqw3LfO1vsRfvR7v4f71NbMLIvyukMXzybvu/eqe3heNZXjkZLdd29f4l/2mb+7/DUV0qR3EUGI4kumWJ5Gb5lVVZlZv++a0uSQxyXSzZjtm2R/xM/y7v8AZqaS4uLdUeIR74/vfOrLtqbT5kvIUilgV5VlaBZmdm3f7X/fW6o44/L3u6NFt+Vlb+7VEFvzkmjlSKJv3bbn+fb/ALVVJvtEy+YEX927LKu+m3TG3j3okb7vv+Y7Ku3/AIDRbskkKSkL8zMz+X93duqgLFvdGSSUiNfm/i2/w7aPs/8Ay8W0W9/7sk3zL/tUyNpJleMD7q/N/u0XEIm2CXbF5i7t235m/wBmpAJPNjk8yc/w/eohaSZXljkk3svyRxt97+7u/hqWO1SONBOPkZfl+apvLNjDscLs/wCejf3aBWIZFvI7fo3mx/xN81V9Puj+93iOKLfudv4mrRaP7RDsPmI7fdaP726ktdPkh3vLeNduq/N5jVQyKG3labzpXb5t23a235f4ae1xGqxJOm9927d95f8AgVWI41WGXYfvNu3f7X92qkkb7UMce942ZqiTLJmUx28rvJvlj+ZVZvur92q1xHLN+8+ZLhm3eZ/tVbkhFxaylxDvYrsb7zK1Z91Mk19FEu19yfLJ/tVkUMvpnuriWMR/upF2vubbt/vf71c3qSyxq8kZXYqbn3LW1qlrLcMkm6RH3f6v+GuZ1i+/0qWAv9nlki+Vf7zL/wCg1vFF8xi7o2bz7h9lvu+dYfmlVa1YWuPOS2cb3hVVSZW+WT+63+zWe2xpvIL7Io05bd/C3/oVaumxxWenpGEb+0Jpf3vzfNt/vVrYdzY035o3kD+btWRnWN1VmZVbaq/L/eai6kMdvbiNJreWR9rRsyttbb/eqKzt5Y2eIRxu6t8/8Xl7l3f99VdmjRpt6J8/yqy/xVNiira3H2WRHlO+Vl+Xa3zVYmWRmwU3/wAIbb8u1mqFYfJjffH+9VV2fP8ANuqaOSRZMoW2M3yrI/3fvbtu1f722oasBoWtqYZEnCNcIrfwru+b/ap91byR2ryIrfK3/LFlZv8Aa3Vf0+4+zr+8lbZMrKm77u3+Kqt4sdrb4x/q2bYv95qz62JsjJvrwM0twiLcIr/d+X/gP+1WbfK0zJ5m1pdjbP7q1pNGId8sif6tF3VWktxdLj/lkytu8ut4mZWsVu4/3caKtuq7mmmb5lb/AGflq7Z326Z/PRtkjeUrb9u1apLD8zjfvRl+VmO35asWM08MzmUebaKnzMy/+O7f4qZVy7HeXf263EcDIm5tkbNt3fL93dV21jubOSWKeNZYdi7Nrbtv+81VbiQSTW6B1S4ZWZN393+78tOkjnbejmOVFX5Y91BL0LbXXyyzkrF5fyqq7tq1YW62zW87y7LeaFv4/vSVnqvlzKQjP5ir+7q39nMcnMH8LNtaX/2VqykXEduNu3A+RV3Kqv8A3qiumjmXyvL328jMrfvVZqZJCWjQkKiMv3Y2+Zv92nyW7t5X71Ulj+8q/wC1WdzUIZBC3noGuE2/xPt+Wq6qLjYbYRv8/wDz12s3/jtW4beS1ZFJ3/N8m37u2nNp6KzvLK2/+8q/douKwtw1x9n3xn55tv8ArPm21W+RV83Z5rbdyr/F/u1NcW4WGI7/ADflZty/LtWq80LqqEjzUmVVVmX7v+1TM5BdSG1kuHSP52h2xbW/1f8AEtY+pMYdjjy5ZZNq7ZGVtrbvvf8AAttbC/Zo+UiVItnleZ827/PzVQvmfd8/+tk2q0m3/gX/AH1VxA5C6meaa4N3FJFtbzW3fdajTbgqqR2yL5TLt8yRv9373+181TXVv5Mbx+WqPI6/vGb5mZdu7/vqqlrcRq3l3CRzXG/5V2/dX5f/AB75d1ajudboO66undB/q13bvvbv/st1ddazGSHYC397ay/8C+auR0uTyZJRKi+Uv3Nv8Xy11djHPJbpwtu/y/Nu/h21jJF3DdLHN5cUSv5ifdX727+9VSb7Rb8SjY+7ai/Luar1xD50iPLJJsZV2ybvvf8AfNZ91I9vNFJK7IittXcvzNWQpFeFpI/NVxs8z7+5vm3VNHNHb3DxosiPH/yzb/a/9CqFYYo7q4kje6f5/wDVzKv/AH1/u1LJI9xI4/1r/wAMir/D/dqzF6Fe6uj5iLjZF2aNm3M1Pt743Co7vG/y/eX7y/7NHkm8t8JK3ytuZmb5l/2aZ9nTdvBkS42/d/harM7sIYS1xLISqPt+X/e/harcc142+S78tZY1Xavmr81QqsU8OP8Alr/C396iOTa2wwRvK38TLuZaC4sfcX07SfvLj51+783y1SVZ/scssaeUjM0Sxs3zbv726rvloreRcRtsZvN3N/tULp8Ucmz5d0jbV+WoNBv2iWSRMGPYqblkX71Nk8xpMIiy/L5v3/71SR6f+78xEk3fd+9TFkRpH8s7EX+6tK4pMbJI0kk1zLIzpt3Kqt/FuqHzCv7sD5JF+ba3zf8AAqtsxm3yReW7syqscj7dy/7NUm09LH7nmeaqtub725f9qquZluT7VM0QjkjSX7vmSfdX/Zb/AL5pl011br5qTyf88P3Lbfm2/e/76q3DhlSO7TZuba25fvLVVVZfKfz97/wbtvy/7P8A9lRcdissM95eJatu+17ZJW3L83yt/dpL63kmbEcTb/44/lbav935qttcPfTIZI2ieNG3bW2sq/L/AHf92qV9bxtfWRw32Tzf3szf8CbbVLUhu5m6hIY4ZSYN6KvzL/FXHSSPdafcE2zOkjMqt5qr91v4t1ddqjFlujjZd7GV1b7v91fmrlNQ09IbVIwPnkX5lb7yt95q1EV7PyljSTP+s+79nfdtroYWlkZJZ0Z9qfLDIm2sG12SXEUsaLboy/e27WrpVmu7pfNlh8rcu1Nz/Nt/vUFlu3klVXS3iVNq7VVf4aGWO4k8uUM8sibm+X71ElxAypINtu8bbflfdtqxJGLhknQKm1GiXa/8NS9R2KUc06ssGVf+Kby3+ZV3VauNUSaOXyIJPKZ1+Zvlai1b7LcOTbqnmKy/K1Pjj2zeUEb+H5pvmVl/vVBcUaGm2okmeREZEVv9ZI26pZreP7VkWav/AAtNJVuG1e4WJ/s63G1v+WjqqtWfdSec2CGiWF2Xy2apubFO+a3/AHttKzI7bWSbP+s/2aq2vlXFxgbvNjVWVY/l+Wrd5amaHy027Fb/ANCrPtbcWcboj7HkdfmVvmVf7tVoYyZptdGOSX9wsu7arru21Xa6nurjyhYNbxK+7zN6/LVpVMKypJJH5TMyvHt3bv8AgVJDalV3xbUfcv7yT5mZam5mSSahJb/PFtfb/wAtGX+KqUdxd3F9FJdhneZfmkjbdtqxqEj+Z5EDslx8rNcK7Ltj3fd21auNkP72BF+9u2t8v3tv/stIHoZt1cC1a3uIwssrfK8Kt827+Kqk1rJeK6SbYvMVVW3jZW3fMv3vl/2Wq3cQwQrFOkCpcMjfN/Czf7TVXhhN9cJGI1SVX3K0jfdbb/48tWcs20eWLayXS8FvKZVZ1Vv4vlZf/Qa3dPh85bhXk/etFtVlbc33t3/stY9neTyXiiG0V4pl/exr/D9371aenxyzSZjXYjRfdb5W2t/drskaHR6fZmZoohGzyyLtVV+7uX71atnYyTeVzG8UaMq+Sv8A47VKxkvbeHYm2J2bduVtzVaja4t5IpI/+WbfMq/d+ZawKuP8mWO4dI0VItvy7f4f96qlxDP/AGhFJJB5tvHu3Qx/xfw/NVvbuZIyfvf7VRfZXmmljDx/Myqsbf8ALTbQZyGQyXfmb/Lju02Nv3Nt8uiGGT7QiSffkX5vm+Vqu26vHdYwu9m/etu/hqlN58c29BGm122/3mWnc5x6s/kyyRiNHVWT5fm+WiNfOVI4I9ny/LHu+9Q0l2qr9o+RFTczKu3/AIDtq3bySW9vNKY9ktwnyUWAZDamzVyUbfJ96OFatR744UQhfs+3d5ccu35v9qq6x3cLSu+1ImX/AI+N33V/2f8AapscLrZuX+SKR9ys38K0iix9qPk+Yg3v5qq235WjqVmm1CN/9HWWXb8sm371VLeNGkeOPbsb70jM1WIWuIY0B2p53zff+Zv/ALGgcSxtuVj3yIyXCr/q927d/s1H9jN0qPJHJ+5X5Y933WpJFO7/AG/u1X1a8e3s3HzW7tu+bd/FQbl1o/tnmu/3F+//ALPy0+4VGkSWPc7qvyqrfw/epqtIsjpItukX3du/c0i/K1PXz/tXmAQpF5XztM+3/dWs27FWEhjSbS0AT91Ju3Lu+8zbd1PhhN9fRAFXeNvKRtv8P3Wpl9DcXkNvEllao6srLHbz/eX7u5m/8eq3dXH9m3jkqvyxMu5R92T+GkMqalbiOGWdYpPNb5UkVt3y/wCVpn7+8uIg8ENvFGrRIzbmbb8v/fP3aGkuLhXfz9kuxvlVf96ov9IhjigD73jZvN3P/D/DWoDL6PydQ80GSVJLdtrf3azbqF44ZZNi793+r3fNtX+7Vi8uLi4vkQQK/nPuVvN2/Lt+7/31VHXJJIZEjcqlx825Vb7q7fl2t/FVgUpll/eky/aLTav7tl3MrNWPteNpXMi75Jd27+822rt9NPp8cRD/ADxurNub5m+98v8A49WauGmfZtR42+WORvutTuBYt5HtVwkTPKz7kj3feaug0/T7jzHnntobK4+6zLKqxMzVk2dnKzfvdtu7N8m6b5t397/ZrqLWxlhs5ZHlt3u5G27mf91/31RJkFuzjmhkS3jSNLvYys2/5ZF/2W/iqxa6fthlEY3+Wn3t1Z8Md7Js8wrvVtxbf8q/3q1biZ7G3zHIuyZtqttWsxXJo7UyRvL5TeUvv8y1Db/Z76Te8Cy7fmWaR9zVVb7Z9nlMkivudZYl/wBqrDWYjXIHlI3zNCr7qVhcw613tNdmOOFF2Luk3fxf3VoW8lh2QSIvy/dZV/zurPjhuNrxRJvlZml+/wDdWremyGHzYHRZbhfvM33VqeUfOixJDLMqIYFiRn+6zU3yZY28qRI3lZNu1m+X5f4t1Q3S3FnCksSLcPI3zSXD7dv8NV7Fp5o/tbxrK8cW1t27cu7+KqsDaY+Rjbs8cnzuv8W7/wBmqVZnhuPM+z79zKu5WpiySXkOJ4rfzdyqm2Xbu/2W/wBqmtbtbxu8cnmus3lbZm3bfuru/wBrb81MWhLJbvHcSun3LdtqfN97cy7dv/fNS3Fubf7gW32uu+Td8u37zf7tEMb+ZbkvG0S7fN/vbd3zMv8AeqKP7TceU9zAybXVUb/Z2tSuUXmU+T9peON337dqvu+Xb/8AFVW+yjzLS4Ea+bG6yuzbv4W+7UqxvcWsXkor/O29d/3drU/zJLqPzEKpLI3z7v4f4qkHoV1a7ksXinu1fdtZJGbb5a/3dtNW3SRkR4PkX725vvN/vVKqx26viNdn8Kt/eqKSGVbp4zPHF91tu37u7bVkmlMoh4CK6Kvy7m+7RDIkbJIbeG4uP4YZPmVv9qq+6ea4lRHZ4l27m3fKzULHLHGhyu+Pd+7X7y7qDS5bjk87/VDfFvVkWP7q/wCzVW+s3WTFxH8m/wCWb+FWpLVfJbyk2ru+8zNTfOkVooLl/k3tsbd8rNQVch1BftUyRh9kqsu5Vbdub+7VK8jEe9JbK3t5f70iruai8kuI7zrDLKqtuVWZdtY9xeS3Uzlkj/66SNu3f7NAhnnS7XEe2J1+6qv8u6ufb7X5zlILferMrySPuVqt6wzySbovLiRttZ7LI0exJVfa3HO5d3+1TsWtR8cLyXjmMx/vPvrub7397dXQaXCbhri0gjZ3j+/IrfxVk26+XG7Lbs8v3dyruVf73/Aq27OGdm8tI2fzB/yzb/0Ki4HR6bDLD8h+T5tv3t25f71StMLyO4tAip8yyqy/xVFareWrInlRvuXezM/zLUu2e33lEjeXPyySL/47WZBYVUh/exW6+aqtt8xt3zbdtZmnwy27PLdu13dyfe8x9u5v/ZaseZd2++S7gk++yqsf8X96orxXWGV3lVkZG2bvlZWqwJVsXWHzJUWLy281fnZmh+bdtapriNIbx4kTzYo03N8/y7vu/wDxNZ6xv9llQz+akgZdzferSWQyL/Cm7d5rN/F83yrSsBEul/Y1uI0f5JJW3K0rMu3d8rf7P8NWIbU7rjO5Jd/zqrfe+9VL/SWVxAY4kZWVmZ/9Zu3fLVmzuJ5JLiOUW7yrt2tu/i+b7tRYVyzbwtHbokk8iIqtEvzfMq/7P96q0lnP9q8xCsu1V3x/N/d+X/0GpIfNj3u6Ru8jMy+c/wAu6qkzXf2PzN7RXEj/AC7W+bb/AHaQwuIZfkkgdYn3fdkbbVizhkX55EVLhvlWSShoyrRI/wAzzJufd/Cy0WMaTWu8/f2/NQ9ALDTXMMLySRK+59rR/wB2mqoZXzt3/wDoNVJpriOSIBP3Um3dub+GrDWpmjdzJDE+7cytLWdwJdo7/PuX+9UzeZt3oq/7TfxVXs1ltY2Jjhu9rf8ALNvlZalkjTc8Z3RJtXf5b/L/AN9UXLK9vamZXn+ZEV9vy/eqLUlk3PxD+7X5udtSxzS2dvFbpE12i/MzM23/AMeqvfb7iSVAjRJI25l3blrQm5U1aOSOZEx+6b5t27dWFeLtbfHtd1b/AFLfdrVurh4Zv3m1/l2ttbatc/eXn2yH5P8AVbdrf7LVolYoz7y3eTY0kfmvJ8yr/dpsdnAvDpMn+192qM1xPDN0WV9vlLIrfdX+7W3ZrO0fnyuvy/NKzN/EtbEPU3dH/wCPe0dBvf5d/wDd+VvmrTkYbZnjiZIlb5o2b+GqGm+ZNDbgIuzb825trVfaGS4bZnZu+bd/tVkQW7NZG80yBU2oqo38S/7VMVpVVDOnzt975v4v71RRzfarrP3EZN25W+ZvlqxYrJcNF9oEafNSkWWoYZPtksyOyec+75f91VqaGG5jZxH8/nOzStJK25V+Xbt/8epsa7dnlP8A65lVdv8A49Um25k2TptuJo13N838LVgBVuo5biFCiLvZflqvC0rTXBiC7I9qt5nytu/9m+7Vi6juPMt5ZIGtIpPvL/e/iqpN9oaRI5HV/wCHc03/AAKnYCxNdCHYFRXdmbcu6iO6i3PHs3svzVEyz27eXII0+X5po/vM3+9UStKsKKkTKis29vN3bqpaiuStDPJM8pihlRk+VW/hplq07LbpJEqOy/Ov+7RHaxR7LiOSOW4mZt0jP91f7tW5lluGSSO5jRPv+Wzf+zVRJY3GHYTGrp/DtZvlp0k0vlxCSRftDbm8tlp9ri43oR5u1PnZW+61VI7WeHZJI7PcSRMu5qkBZreSaTKJHvb7qq1JNJcSTRO25PL/AIf/AGWnyY/0cwFYn3ruZV+ZqivrjzJHBf8Ae/3t3zVNxN2Jfs5uFwf3v8Sf7NMuLGe6t3g2K/l/dZm2stRSW8qyuB5joy7qlh81Zv3rr83zLtaqC4/+z/lTaixeWq/Mz/dZafJN5a5dGR5HZnX73zVFJC/WN1dG+/Gr/NTmmk+z4jg3pGu5dy7mVqC7liaRGV40EabtytJJ/D8tV45J5GSN02LGnytu+9TGzdWPAjl+X/lp823/AGae2WjQGRUl2/dmbatBVyXc0MzyEN+8Tam1fu1zsinzruKI/JHFu3f3d1XdSa5jhSWPy08z5h5m5l+ase6kl8tNhb7Rs+bzPuzKq/w/8CrRKwXMy8UyXX70xo6pt27vvN/erHurU3CuY4PN8zdtVfm2/L81W9QjSaR3do4pdrbFj/iXb/6FVSGSW6WKJE2RMjTqzfe3fMta3E9TTs7dluJYpImSKNfvK33d1bcdvLIzlI/9W25dr7dtZml6akPmvEiy7m3Ku7d8taq2v2Xn7Orvuba0n3dtS3cykaFjiOFzO7S7X2t833v9lq3o1ea38908p12xLHu3Vz1v5lxvEEcLxSKzfM3y7qt28ckcz3BXzfk2/K9YSIiXriST7Qh8tkf+792qNx9p8tJHtI02t93fuaStDdLJH558vYy7WZfvVVuIxJHnP3l+Xd/dqbm9ivcNE2/eNm5drru3f99VXhj3b5Nnz/dWTdUtxbiRvn8vYu1vmemRsfMt/MddzbttUSWJI5GukeOzZLdV+ba/3mpvl3FxufyJokjf5ZN26nNZyLw8sjo27O19tHmOrRQW/mI9w3G1vlVv9qpsWDKlq2IxvTf8ys38NNuoZPtTlIo4opPutG3zf71PmULHkx73WLzfu/M1Q7kuOPtDfd+ZvN+b/drVaESJbeOJrdwBsl3fxL8tW1t/Jj8xIvn37fMy27/eqlHcFpNm/wD1e1Vb726tCSaSzbJm3xN9/bUt2JLUduFb7QU+Tevzbfu0+SOVYXWJ4XfHyq3zfNuqlb77qR32Qpb7mV23N8zfwtU15vmjcExu+5VXa9ZgRzMIVR0jbfIy71b71NkXd+6MCv5b/N81Oja4WTJEb7m3fM9Nkm+ZI0/evlt0m3+L/eqylqMjWRrhwEb92qsvz/e/h/8AZqz7hftFwhdNky/7X3mZauspVneU7E2/eb+JqqssbXkriOSK4kb5GZ/4dq1QA3mSNvi3SxK3yr/EtWLVp+ksqp/wP+GoYcrcP5kqp975W/4Du/8AHaJo5Vk3j/vmgCzDZjzrhkdtnzbZG3Nt+Wnbn8xAA3yr/wCPUxlkhuN4PybN/wC7/iamrMPMTLxu6t/q9zbv96pLC4s5W3uIt7r8qR/e3fNWDrCv8iHy1uI/lZv9mti4jEg+4z/3l3fw1j3jG8t4iJY3/fbZd3/LOOtIsFqc/dLJJJyG/dqrJuWqrXE/nJHOFR2b5dqN8zVsaldCRvMt/udmjf7v+zWZpt1K00pd2lRfu+Z/erY2sdXo9nd28MWY/u7pfM3fe3fw1oSSGTePL8p5H/1m75lqpp90bW1QSJvRm+Xb/FVuzaTbmdPNTc38VZGUkSrHcTSMHi37vlZpJf4alaExwxRjdEm1t6/3vm/vVXWMtDLcSPv3f8sWX+Gi8kRo08+Rki+9Ev8AtVBmTbTIqH+BvlWPd81MmW8t5IiqLFbs23d53zVErSSRs8+7959zy/vUSWM7SJcERoi/KkcLbm/4F/tVJVy00Zt2cAfPJ95mqaa3kt4fMG75f7tZMy3H72RC129v/rZv7q7asQ3AurfzIEW43L/rPN20BcmaHd5TtIsW35V8t/utVG4uC0ezYvyr8sn+996ns0Ekks8Ua79zKWb+GiRXjheeNPtDqu5trfKq7m+7/tVQXHxxyTSJE4jd4/lXczfMv+1/47TLf7THNskih8qRvl8tv9XRb3k8dn5aSLLKyMy/3t3y/wDstWPLuWVMmP8Ah2f73+1UyGS+W7NvJ3/N8si/+O1oNC8LPJ8393d/tbaz7GM7dkjb0mZm/dt80bVbkuPLj8syMnzrsjb+793dUESK9xGI49h+eLau6Rm/i/u0yG3M0Lyuipt+75jrtqa6hdWlBaPeu7ay/wANQySCOPY8Cv8ANyzNt3N/u1Zjcz2hk8zZOnlbl3KrbW+WtaEvb2axG3VE/wC+ttUJppmuJZSF2L91v7y/3ak8x5t7INj7V3M1UCdi3HNu2RzhXT7vzNViSGdbd1Ekbp/CrfNWD5ZuJPMQyIjf3a2FjuNqJHtZP7zfwtUNXOiLQ23juY/N2Js+63l7tzbqLiTc2XRf9lVf5qLxZ45HkcslwqfeWqjTblcTury7dyLGv/jtaxGVdSheO3ldI9j7fvbq46++0yLm4SPYu3/Vt8zV10jXcf7t4mdPvLIzfdrlNWt3vNkpLIkK7mVW+81MCvpMzyah5tzZ77eR/n/2Vr0GxWS4myg2RKzRbf7qtXA2P2xpMJJG9uq/6zdtau90+SW4h+Z44pW/75b/AHaUkAQxyq2yUw/aFl+eH726n/v7psIkcW77u2iOOe31JBI8cr7ZN+3+L5dtOaOWGz8uOBXdnXc2/wC6tZNWAiWRJrWWIyRv8u3zmVlVf4f8/wC7TF33Ebh4vNXftbd/315n/j1N3Hy3w+91+58vy7v4W/2qryXD7YvLDb/l3Lu/urTHctM0lnY4hiV0j/vPt2/7S024kktZHJRrhGVdzK9Q2d4izfvEb5mXYzN/vf8AxVPhm3Q+bGfvM27/AL6oJbSLFvcbpthtleJW+8z/ACr/ALNV2jaRf3G2JG+barfdWhpLj7DEblFS4mi3Lt2tubd95qIWSZvvsiQvu/d/8tP9n/aqieZFuG68vfGlvsl27fMZ9y7adH+7t3fYsu75V3fdWmrGJpFIH8W3bu/75otbeW3vEHl+UjN86q26pLLFur+SkEZjluIUVVk3fwr/AOzVX1KSSPULgOjbNyqjK38W2pVklVsgf6x1VmZqZcSCS4QufK8ltvmLQBYs2naHeEV32/N/stTfO/fbIwr/AMLt/wChfLTmme6ZnRPkZflkX+Ks+1kMcyIH3S/Nu3fLQBY3Bv3ez7Jbt9yPbVuFpLhcXfmO6/Oqs3+fmpkk25sh22x/xf3WpsLCOPMkUfzfxN96m1cdyW4kRW37P3uPmVfvLWfdQlfs6bNiK25WUfdarF15jfPHuR9vysrVSvLy4XYBL87feWpsFyjN5irsc/Ov3qx9ajRlQvH/ALXmL/utWteRy3knmRlnRvmZmbau6uc1b7WszieNX+b5vm3fLW0SuYyobM7UDoqIy/uljHy/xVsRx6ozJb4jidvuySMvzL/n/wBBrHkvHZkjcRun3X/vK1aGn2pmhin3/vWT5mX7yr83/j22tLDuatusvk7yGR2X7yt/tVYkj2rEH++yrt2r83+9Ve1Y28fkRx70/h3fw/xVp2MIa8d5TvTzfvMfur/drMtO5Xhmk2oCkbuq+U27+Jmq7Zq7X0SbNqbvvSfeb/gNUmje1jcyo0u6Zm2q33t23y1/75pkM0trePIdrurL5Sr823b/AA7v71S9RuVjdtV1BlSKK0huEXd+7kfb/F/u/dq3eWYjuJo0CvEsrbWh/hqppcjXEjpJctbyr823Zu3fNUy3lxGv39m52ZlVfvNu/irKwroz5llVsC2jR5FbMbfxf7TVnx2ssNq6RRx71f5Y5P4v9ltv+1WrcXEsaukjxvt+9Gq/eb+81Y/2jy/NIk8rd9xpl2q1arQkesj+d5skccTyIquu77u2mRyFrhJRA1x8zKzL822q+jyHdLvjW38v70ivu3NWhDbvHG+C3lN95Wp3AsRxyW8z3BgXfj5vn+6tSxxySQo4j+T73mUW/mMzum19rbW3fdpsdwYY38qT7Rt+9UXFJmhatJMqhH2St/qvm21Y+zzqqCV43fb87Kd26qS2ssK8SL5TN/Eu7a1T3UMix5jfYjfe/wBr/wCJrKTKjIeq+dwPkfbtVv4lqWSN1uE3pDs28fN81VV89uEfY7fvdzfLtqWZp/7Q8wSKibV37fmXb/eqLm1x7MbfzXIV0b7qr/DRHJumlMqb4lX5trfeqvfW93IyiM/3t392nfO0yZHz7W3rG1MXMXmtxZx5g2/M25f/AImqk0J86UgL5v3tv3dq7fu0WdxKtxbx5+eR13qzf7LbqikzcSSxpt2SfeVm+WquZt2Myzht5LzEdrcP5i7VZmZvm2/+O1Uuo7ibfISrp9oWV93/AHzt/wC+a2JluY7dJLYK8u9Wmjj+95dY99IfO8geZL5b7U+7++b5m3f8B+WuiJKlY53WPs6yW9pn7y+VLNu+7/nbUMdiZm85wr+Yu7dj7v8AFVLWJhfN+6RUfcu+Hd/rFpkOpXk29LcrKkar5q/d8lt22qsK6Ow8N24a+QeeqS/NAu5f/Qa67TY7uSz2TRLvjXanmNXCaDcDzkkuU3uqSbZGfcsf+WXdXoFrI8kKSId7/d2/8BrKehcWixN9oVvv/wCsXd8v3V/2ax7yR5JokZG+Vmbcr/8AfNatvCY1iyG8qF23N/s1m3EjXFxKETf5jMyr/dX/AGa57DIbWO88zfIi/a8eVu/i20NZybndw3zfKzbv4aFYs0vlhXeRvKVtvzKv8VTTSPGqQKGd/wCFm/ipkEP2W4XzQPJeL+L71Ei3NuyFCr/L8y/eWOnwzSK0pA82L+L5vl/3qrx/aLdXkiC/vm3f8Bqrhyoit7WWSZHkMOxm/eru3N/vVaurd5rh4xHst93ys0u2rfnTtGm/y96pt8xV/h/u1XaZ768SN5Y9n/PZv4dtMFFIlht7i3bDxLduq/3/APvmoprh4VlMcUb3H8Fuz7t3/fVPuFuIZsRRs/y/67cq/LTJN/logOzcvzM1BYW91PNHmX91uZlaHdu20SRvJvHlrEir80lRTKnnJAHVJWq1efaN2yN/9l5P71QRIi3T2apIltv3PGybn+ValaN5l3gr5rbtyxt/e+aq810ZJEg3LE825l2/N92hrwfbnQhtjf6r5v4aCQZpftVuIwr+cvy/Nub5fvVehs5YYXcRt5sLbUWRtqqv96qKrJJN5gHlPD83+f8Aaqa3s0uIbi5kP2i4Vv3Tf3l27mVv+BNVlFSS3u5Pkjt181vvKs3ysvzfe/z/AA1XaGW4hldArxRzeVtZv7vy0+zvJLONykiokKL+7Zf9Z81VLqaWG4lNtu/c7mVWX+8zbq0SuYt2KWtRyrC+A0vnP8+75WjXbXL3VxLuxLBDKjP8knzfe/8AZa6W+jnaHz4x5r7fu/erl7zP2q48+RXi/i3fKv8AC1aDGR+bIr/ZreR7f/lqu5d0f97bXQR27SSRb9ru33vm3fd/h/75rl7hZ5FfZKyRSf8ALNWXbJWxo/nyMiNGqbfmVZJaCzoI7V4bh/Nit3f/AFvlxt8qrU3+ktG5e3W33fc3P8rf7X+zUMcJm2SSP+9k/wBrbU00dzHbvbyff3fekasnqUM8mSO6Tn7v8P8A6FRJM1jz5Ubpj5fnZqI42+0OZ/8AR5WXcq7/AJWpmk6gb5pf3aq+z7u3ctQXGxt6fb3DRocq6MvyNu+ajVo3khd5BvlVvlamyW8sMflIivE3zLJu2+XSaktxIySINkTfdb+9Sua9LFWFY7PZO5VEkT7zN95qpWrG8uEtrgfZ7dU3famb7391f9mrt5pt6vmzz/Z/K3bjHu+Zl2/7NUf9I1D929tb+UqrOskP+z/e3UzKRpr5km+4fy/3fyrIr1I2fs7vJGyfLu3L83zf7VVryMyKkiD/AEfyl2NIv3m/3VpkK3czSyxuqIzfMzN/u0rEE15q08yxLHZ27+Su1JFb7q/7tStbyx26Syostvt+eSNvlVv7tVPMjkhiKIuxf4v4t1SxtOsb+WG8rf8AvW3f7tFhN3BoZZI0Mtpbyy7V27XbbGu75f8AgXzVTa1vLe+t3wr7d3nNG+5m2/dX7vy7mWp2uma4in8xYkhlX93t/i/vVPJGWbLybIpN29t3zVotDKSPDl+0NcPcSbbiVn+Zt3zblXdu/wBquis7W9W1Rh5dlLI8cqyN+9+X+7/s/e3VUtWdrrYZF83d96P+9tX5q04Ybhvv+TK26PylhbdK0m5du6uyRjc2N12reZFEyRbWdt392ttozp/zGT5JBuWT+81Z8zXC3ERN4v7zarQq3y/7S/8AjtWLG18yOJ8eamz7rNt2/drALhCx+yyx7Gd1Xc0n/oNDR3EzILdI0f8Ai+f97/wGpVm2wy3YkVEkVdq/882b5aqWdxcXiy+f/rWX5qCZMiuPt8au8cf2h1+6yt8zU+a4F1Mk8XmbJE3S/L/q/m+7VmNS0zRo/wC6kX5dtQyNPDJFsjWV1X5pJPurQY3DS7WXT1leSJneR9vlyS7ty1dvPOkk8r/R0Rl+VZJdtVPtlzcSbBF8/wB52Z/l/wCA1LDIVuN5Vbu32/KzJ92gobH5tneJH5kcu7/WrG+7/wAdqxHDdXC/IY0i3fJ83y0zTY5bxk+78rN5u7+JaLy3uJlQvGuxfmbdL/F/u0GlhnkixmuLZ90sSy7mkj+b5f7tad9IdQ8qNE8pN21Zl+9/s1m2+n3EcPlRCN0jb7u/71SyQ3MzY2R27r9z5/vUDHWN5JdLLgebLH/3zRNDJeLL5qLF+9Xav8LMtPsdN+wrLdi4/g2r/e3f3qlkknbh/kTb821v/HqDUtxySx/JsjliZm+aRf8AZquyvHHEn8bf3v4qsbpI7PZO6ojO2xW/i/u1FHHLNcOE/evcfLE277rbf/HaxkxN3GQ7oZswFdiuyuzN/ep7TXDN5mI/lX7u6obe3GoXEUYMcXls37xm/iWrDRuvlESK+5NqLt+7/tN/s1I1qVZJJYY5ZI44127lZVb+L/ZovGkbqnySP8/zfw1abzbWNI4/J8pWaV5JG+ZW/u/7tUpLi4vLV4zull2tuuG/ut/DWidyypDDPNbuJf3USoyqzN975mrCa6kt4XSIeajfdXd92tW6m+y2flCeGK4a43NHI3yyLWFqH2mS4lS3ihSJXZU8ttzN/Fu/75rdakFK8ke33oIll2/eWRvlqvHMl4sX2iJrfzv+XiT+JqZcXjtqEUEci7GVvlZv+A7qsWdnJN5scieU8m1VVvm3f3qdgLtvby28iTwR7EVdrSM3y11en2srWOzyPnV2ZY2/iX+9XNWdvd3Elu/lx/ZJGbcu/wCZv73y10tq1xNseML+5VWRZG+b/dWs3oSS2emy3G998e3b/q5G27q0LGHbHFPjzYo9yorfNt3VV0+3uP7YS5P2dJdn+p/9C+9WrDbvDG7vteVW+6v93+7WdwWoySGSaZ3j+R1+9tb5mb/Zqtcb1bKFndW+Wr8MYaRCZNl2qsqszfKv/Aao7Zbe4fPzv91o/wD2aruTJMghjKs5iEf3trLH/ep0kj+dLbiPe9wm77Qr/Mrf7tF41xaxpJaRRyusu1tzf99NUX2F/M88SbNzL/qf/ZaZi7ola4uNU8ovbzfLti2yfdb/AGlp8lv9821z/H8yq3y0xmuLG3ijtzH/AK35vmZm+7/+1RNI8ao4Cpuf5ljXaq0DuRfbHjvrGLZ95/m8xfvN/tVLGstw3mFPkklbdGv+01EMJVt4RbhP70j/ADVbZj9leI7USR13tH97b/doHErXF9IqxFbdvKkiX98rfLHu2/LVuP7RJD5siec8Lbdqt97733v+BVEzGFUkCRuny7W3f7S7aFt5JJm327eVu/eyNLUGlyVre9juHlHko+7b5kP3dtNt7i4vod6JCnl7f3bN/Eq7aZMoVXjjij33W392rfdX5d1Phs7hlcuF+VlbdvX5lWgG7gsc6q+HVEZ/l3fN81Ragpa42Oi3E0ix/wCr/wDHauws833PLT+8rf3qqbbiOREg8l3j2qi7/lb/AHmqrk3BbGWFUEiqj7tu2rEPn3G8x/cX70m77zfxVLfXT/anwFfdt+78y7tvzf8As1UvLkk3y20Uj+Wdz7f+WdFyk0iwqv5myMK7/wAO5vu1YvrWdbW0EgXfH/D95v8AeqLT7qRWieR1+ZPmX+7/AHqLrzLObz4Jbh3Vdvls/wB6i5tczLqOeS4eQeX5X8G1vmb/AHqx9Q2KsUhHybvm/wBqrEmoXF1M8cVp/q/+Wknyr/wH/arK1S4kWFJJ49krN8u160WoXMfXGnW+3xpHvX7q7vu1jxxmFXjO15WXc8i7q2bi43Q8jzZd/wD47WdD5kzeZEjJt/5aL/DVDNrT9QnupHBRfK/h2ttresbd7WTzYxsdWVtqt92sfRbOdVecyrLtb5Wb5mb/AHq3ZoZfJiYlUdm3Pu/h/wBmpFJlu3vpFk3k+bKz/Pub7taV5D+8czu3zP8AKq/+PVStbPdJLGRG7qqq8m7buq3cfaI48yFdi/Jukb+KoMOZjJJp4494t9m5m2x7/m27aim8y4VAm59zKzbm/iXd8tOuJpbWN5XHmqu7bu/h+Vt1NvI5GbDCHZt+8rbWX7vzbqB3ZYuofJXCH73+z/FVdbeTy3l+Z0Ztu3d/daiO3lmsZY3dtkL/AHmb5fLqvIstjM9zG8L28iNuVX3M3y7ty/8AfNAXLULG4bAT+Jt0jN92pmV/Mt5BBv8A7rK33vlb5ahk0+RZkJnh+yN8qQ7vmb+LdU1ww+0RSxH5NixJu+6v+1SauTdlqaR7eZ48qyfu1Vf+A1XmUtsd3VXZvvb6pahdSKyfNsSNNrVFJcSXl1tSNkSF/NS4/wCmm1l/9mqRqVjaj0+SOOZ8b3Zf+WdNm1KdZthhWK4jT5VVvlXd/eqj5d23lSF2RGb59rfdZaveYbxv3sEb3DN95fvMv+1UvQ2uQstxG3Vfl+9uXduWrEOVZUeKGVJB92T71N3O3mxfMny7tzNTFzJNFKJFeWFWRFZvu7l+7WbVx3LcKvDMhji/dL/Cv3ac0k/TZDs27mVWaq7XUsa8/I+PmVW3babJdSfZXeP53ZflaSpC6IWW9+yxCWNX2r8kkctVVvJpN/lyLL5f3mVqhvFuY7dIkRZflb94z/8AoNVZlMa+Yhhi8xNreS/3WreKIuirfTeY0qRRb4mbcyyP95v9msHUpJbe3dAivtX5m/u7alvprm4/1YX7+35f7v8AerK1KS7km3xvHLtb7rfdrWwXYyGYyLxb75d26Jc/eroNJkkvP3UYj83/AD/31WPb/aJNkkRhTdu+Zn+9W3p6lrdIkSH7RG3/AHy396qBtI6Wxs3Xe9xtT5V3f7PzfeqxNNcSWqSHd821lkZvvL96qiw/ZfkdGlik/wCWit96tCPP2WILt+VPvfw1m3YjmIvL3RxONqbvv/7tWLG3uWhuDO/moy8LH/D/ALW6ouYbdyU83crNuVv4vl/8dos1l+RCdvmfKixv+63Vm9S7ouxxzt+6Edv5UbfKqyt5v3v/ANqiSOOGR/3kkXkuzIsb/wAXy/K1P+yybtibnl37lZW/h/vM1UWhu/Olf9y7rtl2s/3m/wArQXcmhXb0eTfGn3d/yr/urUTQht+II3maobxrtpLecRrFFNEvlMzfM3y/vP8Ax6ovMMKy7yqeXMqt/tVRJdaF5PvyfJGqxfN/47TJLedWcn96uxmWTbVdmmum/dp5Xzq+7f8ALT1t5ZJkyZH2/d+apAr2t1cw3HkCO3d925m2/d3fw1txx/Z1ljCb/O+9823btqlJa3dxzbBrd2b7zNuakVdRk3i5eOXc23938v8AlqdzO5btbMzLkDY7RfMqt/n5qmhs51Vw9xNLt+VI5G+7TI7eeO4eQDeke1WVm+apY2dZnIDbPm+833azC5Fcb1jd5I22bvmZVoaOK4kic+W7r/Fuqv8AbruObDlZYml/5Z/MzVajt41kd5B9n2/M3y/eZqCbk10txHJLFHJH8y/xfw1mR+b5jpJHHNbyN97e25auyRna5IZ0b7m5qiuFk279nmyt95Y2+bbQMfHbvDskRF+0bmZmZ/lVaWa1uY7dHI3vs3blqtdQy3lm8BMabl/5aN92nXmn3N1sct+9+Xarfdb/AGadyx9rayQs+/5Pn+bd8rM1RSfaJJn2CGWJt25ZF+ZqutcXHk/vfkmXdVRby5ZnhzDL8rbVVfu1Q27EVwxuLVDEW2N92Rm3fLXOXl8ZLfILOm1VVl+Zo/4t1a0yp9ncRFf3jbU2vtVW+6v/AKF/47XOXUks2+T7OqIyMq7X+7/DWoXZn3UMrb8vbuir+5WZvmbb/F/6FTfOnm8qR4JHTY2/yV+bdt3fLTGXyVeAj91u3NIv3tv92nRyT2/mlXb92u542f7vy1Zdy9ov2tl8tNu1m+WP/wCyrrbdpVbMn7r7y7Vrn9BjfzIo9ixIz/KqturV0ObzLp9hV33N838P935qiRjc27e4kkhdEiZ3ZN25qsXHmNHd3EUUKSwxeaqt/Eq/xVXhUzTPJFIz/wDTPdtq3M0it56Js2rtb/d3VjJlLUYv2z7O8k6WsTr91o/m8z/eqldXF3cMkkdtG6N/y0WWpY5H6CSOL59zSSfwrVeaYSXFx5YWJGX5V3VK1NLkUklxZ7BLBayysnzNI3zLViNbtV8pwu9fu7lqG8/0qO3kyqO0XlMzLu3UTTPcNsEf8W771WToW5IZ1/dO6723fd+ZaqW9rcafC8jlfmXasjfLtq5bx/Kkjx75V/hU1DcRmS4Q53ps/wBXI3yrTsJtIh/s11mikM7b9vzSNR9nKyc/fb+8tNb7QuwTOsqK23arbmZv71Mkt7hrjYhZNzfNJv8AmpmUmSwrJu8xIFf5tv3q0IZJGtXZ4F2Mv/Aaz7OOSP8AdErLdq/yqzfLUy28jf62VUlV/l2t8u7/ANmpNXC5ofYTHJsPzxL91Wb5qZNp5hj8vy1f5fk+b5lqVZHVvPcfvW/hZvvU2aaeSREik+f70rM33l/u1mFyG3z5e+ONX2ruT5vvVYtVdmSNHj/iZY8fxfN/8VT7eEQyWluHjSLft+Zv9rdVK4U2v8a72b5VVt3+9/8AFU7jiG3d9olD/vY/4d3y7ait1SRpZZ5PvIu35v7rVKymNfMigXeu1vL/ALyt/F/wGmW9vPdRpcPGu9flZl+Zf96rub2Iv3nnfJFvRf4t1Mha5kXkLs3szbvvLuotWlupP3Z37kVl3f7NW7eOdW/hi+Xc24/e+aiTGEkghj3AbnjZlVf727+KmSR+XaxIU3XG5meRl+ZaW3keRudqJu+8v8TU66WSZpVgMcr7trKzVHUDMvLWSaPLytE6r8jbvlrFuITNa5Qq8u75/n+9trd1CO5kkxHFHvX7+1ty1zl1C9nNmK33ozbW3P8ANW8S1oMulRfKlEUaIz/vmj/3awtJ81fNJ/idtvy/N/s1oXlvKsLjG/zPuxq27bWfatI15KksTReWq7VVt22tSpHcaT5u2Ek73b5fLz92ti1hNxdYxH8y/My/drF0u4k+x5eOH5vvbj8zVr28N3cb96L5S/xbv4qykZSLd9G8cLsYlT/gf3qz76O7kk3vB975Vkb/AJZrV26uI2s4oAY5drfN83zLVWGG8hVDmGWKPdt3N+9/75rIzuEayt+7/wBU+7bu305flZMyK8Ue3yvL/hquvmR3kVzIv2dI3VvLb71PVg00pI/i837397+GgLD/ACZG4SNtjfeX+822iS3lhkt4wi7FVd3zfeqWZpFmi8iWP721fMO7727/AOxqvcefNJEfPV9y/N5bfKu2gLFRo5bq4SR9qbdy0XCvDdIHj2LGys8Ktt27V/8AHv4qesn+io5T57hfnhkbbtX+8tRNCu5DGFdI/ubm3bl207hYsWscsM3mZjd9zfM391qtNDJa8lGTcvyt/tVFDDtuPLR96Nt2ySN/6DT7qOduXeNJV+fazfeWi5oXYfMZUxtX/lr96s+OaT58/wDHxvZmkZv4fm21LDM7ffP/AAHdVizhMkksh2ujNt+b/Z3UjCTBo/O2En/abb8zNT7jyIW2P8+1fmbd/FTLjzJGikiK7FbazKu3dQ0c828SRx72b5Nzfw1NxDZLcW8aODHL/Ft/u/7VPjjfc8s6s+75m+WoZFdZP9IiZ/Mfa6r/AHasXiht5SVk/wBpmqgHwqlvv3n5921NtM8wTSbDu2fxeXVJrqTckU4+992bd8tSssm1ZQNm1tq7vutup2FcsSN5P+jJt8ppd33vvLVLzJbPeTGtv5jNtVvvNTLe1eb92ZWeLb93+7/u1BcQi1kyNsqR7dyyN83mf3lplJtlPWJpGmR/meKZGWX+7HXO6o1zcRpAP3W1f9dJ/CtdRqDSx3VxHv8AvL/q1b7v+1XKas08i4nuV/efeVV+X+7VmgaDDd+YkHlQpbq/yyK+7c396u402OTznUhfK+6jfxbv71cV4dtbyOR0B32/97d91q7K1Z1t/v7HX7sn8Lf3qJATXV1JHfbN/wA8Pysy/wAW7b/8TViGZ23yfLt+X/WfxN/lqikUKvmF97yMzM23+KqN9DcTXkMh8v5f3S7W/wB1v8/71Q9RXJZluY18u3t49/y7VX+L/aqKSO4jZ5Gib7Ou7+L71SySXC2fmJtl8ttvyt/FUVvdTsqSxFX8zdt3fw7fvUBcJlMy4JVHXc3+022ooVMjIAF81V+dWb+8v3m/2qsfaC0yFIll3fcbf97cv3f+BVLGssNxneqW8iSbt38Lbfl/9BqTKTZFNb+SsSId8UaeUqs38O6hbPaqGU/Ju+7RHN9o2SmBd7N91X+6v8P/ALNUsy38d19ojt1+40Sw+arKzfe3UCHQzTrHKX2/N93d/eX+KnrdTw3XmNtRG+8rNUUfnzXj5vI7hFX5pF+XbUvnGS34gWVGaTa0n91f4qdza5XmuJ7WP+HYqr838NW1W48lJJVXfIu5m/u1X+95uY9/3dnzfK22pYZp93lxJG7/AHXjk+9/vLSIuyxG0v2i3keX/Ur91f4qijU3XHlsjwtuqaa1O7KMv3Pn+ak8nbHvlDSv/vttVmoWhadyKGa5b7PbeX/qdzPJu+9T7q+EiuDbrE/8O1dzM1MuL662vFbfJ5f3f9qorxrvUGt545Y2dl3eW396qE5NEt1MklngLMjqrS7mWql9aiON5JEZ02rtZv4qmaa7kk/eQLF/eZX+9/wGqOoNPuR5DsSFVVVhb7y0EczKt5ZytGk88apb7vlWuf1C6lt5rg+VvuGi2pGv8S10C6kGm8o/JFJuVo5G3NWDqlw8dxFEnzv95d33V27q1ija5zlreP8AbLeIhni3KzzfxL96tmzsZ1Vy6L95ni85tqsv+1WZZ2psZopBIvmt91t38TLu/wDQq6SOOWSP94i/Mv8AE25f96qkyiSzmvW5nEKPv+XyfmX/AL6rQjuJPLlk2LuVfm/i/i+ZazLe6e3Xks6NNtfy23bW2q23/wAerYW3RleTeu+P5X+b7rVk3Ydxq+ZNJbhysSQo21lPzbvu7qdHcPcXDhIFfd8y/N92mxxyNsiFvNLKzNO0yr8rKzfdpknmfZbeRAqo373zN33v9n/x6pBu5t27PtfjZt+Usq/K3zU5llhW7BCo6t8vz/Lu+981Z+n2tyrYJWW3kT5lVv8AVtWhb4ZZTKG2Mq/xf7O2gREs095Gkmz7Ony7Wb+9WVqUkmoQyxzp91tys21vmqxfXU8iohljiRV8pIVZty7W27qz5PtG6XzHh2Q/vTtqrDuC+ZHGgAX9825l3fMv+zRDM63XlSW2/cv3lf5ttQyYmm89tybl+Zv9mrFm1vHveN977t+3d81SXc07G3u42y8qpK3zqsLUXkNyzYtxD5u5dzSNtqKGSSNt5jX5m+Ta9Ouo7hmh82LY6vuba6tuqTJuxekvJGjdN32j5v8AV/3qc0N42w/ZmiiVtzLu3VIq7mWTZC21vm/i21JJNJGuxE835v8Aln/FWcguS6haz2sMvlJ8kjfP8/3VqrdMIWijRJPNVfnkjb5f92mQ3EnmSyfMqbfu7t3zVNI0ci3XlpG93IqqqyN8q1lY1uOWSRYXjKSb9vH95qzJI3m+aJP3u5f3m75mWrNrcXm7ZcIu9VbZJv3bm+7tot7GVYXfPz/dqxBb5hW3uZSvmxyt93+7t27aY0ZVbsEtKkbc/L91fvU6b7StvKhjX5l+bc1KsL3Fq8kR8p5Nvzf7VBBTa3lkhmjB2Sq+1pN23au35f8Ae+Wsi8ys0SIjJcSJuWRW3bo1b5q2NUuLiZr2dEV3juPsqfw+cqq25v8Ax2se6UwyPKh8qJvmW3b/AFq/N/e/2v7tbxYHL33m3VvaTyItxEzfPtb5lX+9VeGZLW3lSL5Hmbc3zbvmX7v/AKDUrefNYxACNPLVW/4Ey/d/9CqKx+ZUleXeqt5XzP8AxbttaAdbo6m6mcGTynVlZlb/AHa67w75m6XMS/aFZtqt/C22uE8OzJefvcNvWVV8xm/1jLXcW7BrNJZJN7zM27y2rOSGnYsf6RHN5Wz55HZmj3fdWq8LXlvefaZLSPfu27Y3+VVp+oTSQx7EO/5o/m/uru+7UrebbraO4XzVdt8a/d21gXcqah9p8uGWARu8jtvVv4aiaGVV3g74vvbmerFvJJ5m/wCZ4mXa3zfebdVe8vJFunTH7qNtrNupXGH+uaIRSr5qtuRVX7zVK3mLIyS+Xvk/55/xU2G4SRYsW0bxf89tzbqlkkjtW8x5PNdv+Wn8W2kWRNbyRwyn5UdfvSf3l/u1Pb2rqqeV5fzfwsvy0m2do3BKvubd5e3+GoYbi5bmN1/2l21Q7otsok1DyMfOrbf9lflpkzeZG6Z+8u2q6zFZppJwvzfdj3UzzpZOgV3VvlXdVWM3JMfcWcsdvK8cay+YvkKv/PNVX71Gls/2Hyrjb5qt8yq3/fNQzLK0OJCqfO21f/iqNt7bwyyXJW32puRo2/8AHaZnc0LhZVtd5Cptba27b/e/hqk2nysu8jYkjfN/s/xbqYzDbvkGzy13fL8rbqPtF4zJLP5fzbtu1vvfL8tKwi20ktuuU+e4+XerN91aqTTS+dgf61XZmWT5V+7/APY7qvRySNCm+NX2/KrM1VYbcyKkjwLcO3nbpGfaytuZV+X/AHdtOI7kfnGO3lOzzdvytIy1ntJLGzv5ce9tu6Hd/D83zVYulPmOj2/2T5vmjV927+81V75oNz74Wf5vlkZ/m2/xN/wGt4mUmZt9JLbrcYfzfMZtir/DXI6lIGuEMkav5fzbWb/gNdNqF88cPln5PMTzfMX71cfqEe3zZMb3Vd27d/tfearSuLmBbh7e6QwafD5SttaaNvmrqPss8l4iGOPYrbWmZ1rlI1lWSL7PHDL5fy/vG+9/tVt2/nXDbLiJf3zN5rL/AN80SRpc3YZvtkKQSxLcSr8v7z5l3fNTJLW41CRBIfN8tV2yfw7qfHHJ98Qb/wC7JG21q01+0XMyPH5NpE33lkfdWD0KuMa3k+zyxPtuJd/yqrbvLWmaPGLWFI0+V23bmjb+L/aqrfQy7vInPmu3zLJG3y7qZp/2ia8eURfvV+WLc3yr/vUC5/eOo3JeQ/JJJL8u19v3qY1iklrs+V33fI2/cv8AwKq9n9pjtWJ3J/E/zfe/2abcXEs0MqY8pP71RymvMF95jRxQSyNv27nVfvK1Z8N08P7r76N9z5ttXZoyrI4f738Tf3qzJrWRpnLp95v79AcxemuJ7WFN4/1K7lbf/dpi/a/OR5Ilt/vM0fytu3fxf+g0xpjHD5Uu14pP3SL/ABbqbHZ3NvJ5cp2Sr92ZW3f7VVYzbbJ/tHmNKiIuxXXY23b8tPaGSaNiUj2M33Wb+KqtxNbwtFbDy5tz7v3P3t396rVjMGkcyxskv8Sr93arU3oTcrtZyNDEH3Jubczf3m/2qSS8njbmPY+xWqzMskl05SRfKkTym2t91mbdu/z/AHqx47jbNvM3lIy/dZvl2t/9lU3MZM4eNZ2jlFsFt7tU2xSSL93/AOyrptLtxDcfaIi2xlX5mb5l2r96sHQbe5jurgXMCvuZt0n3t21dy11dmss0LgwLs+Vk2/8AjzV1SJuWLeQwyM5iV5flbzKZY/2hHDEHjjleR13MzbWb5aLqGdZEGV/1W6K4Zd21ty/LtqxJcJ5eQF/eKrOslQSPuvK+w75Y43Tf92OXd81Z9xhbeVI4vnb7+771V/Mi8xJI08pI23Mqp/6FVjULyfcsRLRfOrN827ctBnJlfzpbyGUyGOKLytitn5l/u/8AAat3l15a+bE8bvIyp833d1VfJSZUeL+HayL/ALNXGXc0Tx2ipK3zOu//AFn+7/dWgzLcdv5y7JPL3bfm2/d3VSuvOs7GK3Cb/OXb8zVqx2Ml0qAosW5tz/NuXbUt5aureb8rJt2sqt93b/FQbpFLTVeONAY/vL87M3y//tVYa4jmme3MCvdx/d2v8tStffYZIsFZdyblXd/FVKS+HmeZeSLE/wDE0afLQXcsSLPHH5HlR7/N3fK3zf7tWPJnVfNc7Nv3V+826oJPNkjeS3k/0dl3eZt3bv8AZ/2adb6okcPlxjY7fKrf7NBVx1rNL9jfzPJSL5d3zbd1RXnmxtEiy+Unzfd+b5aijUySY8v7PbyPt2s1WLqN5ptv8C9Gb+KgXMgm3xzW9xGWleR23xs3+rqLzPllIdovmVvl+Vt397/x6rVvGI7d3y3yrtZt33aijaOZYkI83au1G/vVlIV2OW3K27hP3T7W3SM396rMd0IY0zul3f3fl3NUMdxcQyI0kay/Myt8395WX5lq60dvb3FvGibbe3Tcn/j1QbRM+8aRo3c2zbWZVWFm+9ubbUXmT28aQzx7Jd/97d823/4mrFvJcSRoA6277m2tI3+18y1n6o0lrcSyxD59zbfm3bq0iim7GZqCpGzyOFlRW+eRm+ZfvL/7NWVcX21otg/e7v3TN/6FT764eH7Rut98vzb9zbflbc3/AMTWZdQ3c0Mpf5H3M3zP/vbV/wDHq6IozM+a1kaR8Js27vvL975vvVp6fC/nZl++v/LTNUrdds1wIiyfP8qyPWlp63EkiRS3EMtwp/5Yt8v935quQ7G3b25jjt3luJIkVvmaM/Nt/wBmtXT2lkWW7SCTzd+2LjbtWqmlw38exJzDcbl+Zv7tbE0kbSJv+dFX7rVg9SG7E0c07SJLPAsT/wAdwzbt3+7VqHf9nlBRd/8AeX+Ld92s9Wlmm0+IWyp5Mrbo2b7tbE0ccd1cSWx/1jfNuX/0Gs2rhFlWSN2kQyRrsb5dyr826mQzCFd8h3vJ/F/d/wBmrH2q5jkff5MSN/E3zNtrMhW5+eJ4lhRV+WRm3bqZoXpJEWOXYN7su1Y1as9bh22Shf8AR1+Vl/i3VaW3nhtUTZ86/wATN8tRLatM0VxIY97I0TbV27dv8LVZjJDJJnh/eAbXb7y1baTzI3lnjZPMX5/m+Wq/2d/JeWQbE2/Mrf3v9mmXU22S3ijf+H5mkXdQZk0cktw3+rW0dYm2w/3vl+WpYbzy/kEFu9wy7Xjm/i/3arwyXFvYygz/AOkRszMzN/Dtp8kMtnDl1X733ZvvM3+zQUE0O5vMkEf2hVX9z/Cy/wANEc1zt87yG2R/8tGb73+zT2Z2V97x7FWPcu3czK392oWtQsjyIjfKqxeZI/8ArP4f/ZqgCWRYJP3ot47h1bbt3N8v95t1WLyG0VfNuE81I3WLb/wGmw+bCvzor/e+833v7tCySw2sqB9n2ja25v7y7akshVZbybykdYUX5Wkb+9uqvYtJHJLAfLl27mZo/m/u1bj8u8VD8ry7l/ds38VEcbsqW0vlxP8Aw7f9mqIHyNPt3uFRGdYF/wCBVDdWcmm3jmQt5Xm/P83/AI9Vi4hN5Ch8tflddzU1bq/8ziDzX27VkkelcCW1uo41f918m1maT+7VS4kfy5ZB99W+Rm/iq9HHd/Z0d41TzF3Mu9az7y4MMyJZpCkq/d3NuVWqlqaXKl008MbpImxI/m+X5q5LVpjdXjyxpI6r97d92ugvriWb91F8iK375l/ib/4muf1KSSZbi7BVHxyv+zWsSuZGPI09xI8SKsUXzM0klO09naPEdpsTb826X73/ANjVdfNmvHDjZEqbvvfxVe0dbi8j8yKLykZ/maT7u3+7TuUtTobNvJmR7eJk8z5t275dtdDbxnbFkfeX7y/MqtWFpchkbfHLG6fxeZ92ug86eaOLy44d8n3ZI/lrMmRL9qNvM5dI3Td8m5asWd8bq48uSKNH27mbd8u3/wCKqr5MnnW8YMaOzfvfMf7tSx/6y4QwRonyqzK+75aDEiut8lw8EQj+z7d25momkdpIoXXYrL95v92mTNJHN/sf3t1Pjt3kbflX3fKrM1ADLq3u4ZHktpd/mbd8KpuVl+b/AMeqvb28ENw8kFtH8rSbpNn3qt/vI9gtw37tW3bW+ZVqVpBCvNvHEir/AH6AIoY1hZ5JY/nVvlVf9n7tWLyGRpkDmNItixbY2+78zf8Aj1V7XfeK8tw7RJJ81v5K/wCs+X+KrFrizXykH3trKv8AtUFWM+8tXVvs3kx3Hlq2yTc3mqu75V3fxVLYwxt5Ulym9NzfuVb7y0tw0tvC48xX2rt3SN/dqeRrm3jSR3WX7QrLth+7/FQZha+Y01vxv+6rLu+6tWJJJ/OR3kV5fueWq/Nt/iqCOZ2aUJ++/uNupLhZYfKAOyWR227W/h+7WUjRNotrMnnOCu/c+1l/urTJrV1m/d7v33zMv92nxx3E0iIiwon3n+WiTzJJs/3fl3R7vu1ncq45pI2j8p7NbjyVXarNVX7LI3mkxs7yfcjjqx5ktvI/llkRv7zfeqFr6fahH31X5mZqtIXMV1aVbNwn71t3/fNZV1cJNDswqPt3tGq/w/7VaEkwk80O+xJt25lb7tZV1MIZkCDyvtC7Vk/urW6AxNSkHmOANibdoVf4qwl1BGkiEdutw6oqsrN8u7/2at3VLV5leXPmuv8ADGv3masRreST5H8vYq/M0J2/N/dq7DsW493nJIkUafMrP8vyr/s1raWr27OSN/y+b5jVW02E3EmAF/dsrK392ug0u1kmZzO6ujfLtVvlWk9DORrWdw6+VFld+75/M/hWnTXG2GJEtlfav3d/3V/vVFDH9qki+7F5yfez/Cv96pY2e6jiTGzcFlb/AGVqDO7Czvp2m2OPsm5F2Kv3VbdurQj81oYk+z7P4m2t/FWfHDeq0vmSQ7GZWXy23VbZriPyh5ay/L/e+Zv9qk1cu4TXUqyYHmO6ouxY2/1n+9T/ACTdR5uAv2hW+ZV/i/2ac0ndXXzd3zMtRNePbtECF2b/AJVX+9Ul3ZUjmnmjsp5/LdLdrhUhjZty/d+9/wACWmyMLhcB47uVl+bd8vmU63mK/vcq3mLIv+z81NZZbWFC5jl3LuVm/wCWe2g0WpKzPfW/mylUijbb5ar93+Gn2/nRrEJNyJIm5W/2aG/eLsPl/Z/4Vb+JqrwwyWreUXZ4llZv92OsijQtd9rI9w7NsuF2r/u1PMwkVBn5F+b5aoNJdyNbxgRpaR/NF/eWtKx+1yTZNuvzL95v/QqCRsl0dJ/0iS3ZUZdvnbt1WOJN4BZ027j/AHfmp0Mkse+NxG7q3+r3bl/4DVKP7Qs2zeuzdwtBncIbfzJpY4y0KK33o2qw00TbIpUb9z8ys0u5qIboQwvJH9+R9m7/ANmqpNvhk+cq/wDeZf4qsksTKVV0gdXf+Lb/AA1VZf8Alojskq/3vutVnzPOXAkZHkbduWoJmK9SsSK3y/xbqDSKLEbPdW6booZdq/NM38LU1pnZdh2vLH8q0RsNzxl/vL8+5vu05riRVd4grxfdVt1TY0GXEMjRqXgVH+75yvu21Fbwx/Y3Mq+U8336ev8AHLn51+9tb5lqvdSGSRA7sjr/AMtP4f4vvVRnJlfUrNLObyAqo8bK0XzbvmrmtWuP3aohZN27ZH/wL5v/AB6tqa+e4ku3R1iuFC72kb+9urnb6Oe4mcx7neZtu7d8q7f/ALKtVqJamTNq0kMnl3sa/L+9+X7v3flpbWG3WSUC3V/J+aVt/wAv3f73+zVS4hdZNlvGstpJDHL+8+98y/8AoNaGm4hVy9utwm3b5Lfd/wB6tLFm7pv2iSGWcBkfcuzcvyrJu+7W3HanT1iCJv8AO3b/AJt3zfNWVYyS28fmb2llVfu7q19PtYriGWVE8pFf7u6s5GJbt2Pkofmil27f3n3mrV8y5k4xD5Ui7mZlZvvfw1XhhMdu/P0VW+Zq0Jr4qr+XGrpuX+L71c8jaJm3XmTRxOI1ZNzKzL8vzVRkhM0zyAbHkZldV/h/2q12YtH5Gz51+X5m/irIZvl+T97tX5m3feoiUNt7eSGN/wB1+6Zv9Zt/ipi74ZHIKvuX5Wb+9Sx+ZJG8km5Xmdvl3VTmmRW2Sjyt38SrWpjJky3FxJNmT/W/7P8AFVho4/Jt/M+d1LK3+1/s03TYftUyO7wu8e75d1OjkkaxijuImSXd/rP9pqsi4RrGsmQP+Aq1Om3szmdF2R/KrM21mX/Zp7WskkiQv5aIr7Xb/Zpi24mmitxJH+8X70n8K0riHx2MfzvGPn/vbqt29u6s8uFeVVqvbs6zXflR74oWZWZvl/4FRJeFVyduzd8rK33qkotTLcrNFI6fupvuM38S037PJGqDMj/Nu3SNub/doWZ5obTJ/j8pdrfd/i3VLGp3M+xW2usDtu+7/tVIDJFeFfnlVE2r+8X5vmqa3t/J/eoVm/v7f935ah1LzVjf90rorL919v8AF95f+BVNa3XmXHmg/utrRNGvyq3y1BrFENvDJaq7l2ldbeRWbd/tL8v/AI7VKSOdVtI3RreKRm3bf4V2r/7NWhdXBmaXYF+Zfmk3feqpbzSzTPHL877G2yN/s1a0Nia3aSaPz3G1/mWLav8ADQscnlxRBGRPlVm3UWrSxw/aM73kX7sn93+7Qs1w0PzxRo+75F3fK1Q9ACHzbdcfc+bcu5ahvGl+1fZ3j/dTLuWbf8rNt+7T11J+6/aEZvkjb+Kn3HmLb+XII0+f7qt8q0+oGfGssckudu9V+ZVaucmuvM82RIN7s3zR7q6C6YNNcTlP9Y25WrEm8u8uLiKORUuJE3N/tLurdaFmPeLJcWsUkUTSyq/yrv2rT9BkSO4Qzxq/8O2Oi+j2qiCLZFJLt+996pdNYSSeXHB8ivtfc/3asHodXY28XzmaLem35dzba05PKhvHiRWSLcrJt/i+WqlnbyfZdkaRvtfcqyPt+WrsMPa5C7MfKqvu21k9TOTIljMnyQQM/mPuZm+8tNuFjhkijwv7x/vb/wCGpWm2/PG+zb935qrs0sfm5lVE/iZl+asrGY7y5GvEjKK7s2371RalGkMLyR7t+75mVv7v8NPb7QszyRpsl2/O27d96mtbht/mO0su75mZflosTcgWQt9nMb7PLl2su7b8vzfNVmNRcQvH/tNuVv71H2M+Tvdvut/q/wD2amyXQvN8ofYm/wDu0jRak90xa8RzE1w6ttZZm/vfN8tV5mLTbxAu/b8yr/D8u2mXV4VW3AdmRt25mqKZi0bxxltkf8Ofm/2a0sWXbX/j3QSbYpdjMkm7+Kom3TXCRyBf3fy7W/u/3qbdSTSXHmJGr/d+Xd/u7qkvGkuLhJ4xHvjZWaFm+823/wBBZv8A0GrsRIaskfz+f/qvm+7/ABUuoaet9MkhVokZd3nR/wANTtM/lpHsZnkb5oY23U+Zpfssv3diu3y71+Zf4m/4DUnO9Svp7Twq8ZRvmb5Fkfc23+9V2+z5iukXzyMvnKtEMMMdiuySPerSNuZvmpjRiT54LhneRf79ZFrQfJMdqBNv3Pvf3aivNQg+0Jna+1fmbbuqG38yRUSR40iVW2sv3m/hVamWF5oeUV5d3yt/dWlcCvCtzebp5PJRI/urIu3dV2GRJI/LjjjR2+ZVZv4qIZrhoX8232bvl/eN96mQxjyZcD549vyt97duqrkFeGN1V3Ajf7u9YX+7UV01xCrvNFC+5dqNH8zbqutDdxyeXHGsu5WZ41/h/wB5qrzLLNGgI2OvyPterubROaumP2jbIWeZYtzMv3awtWvDJbyxvFveTbt+X7tbWpQz+Z/r4YkX+KRvvf7Nc7qUhmbyinleYv8Ay0+X5q1Q7l7w3HcRzIcs7r9yNn/2q7pY38m03x/d+V/m+VW3V5v4Zt411B7sBUuMLt+b+63/ALNXpdvN/wAS/wDcIstwzbv3jfdpSES+WW5jkWWVZWXy1amf661c+XsZVZWkZv4qj+2FbfNsFe4b7rMvzbvutVyTfJp7zu9u8W1m+Vvvfw1kBlctcJ+7/dNu2xt937v3qZuMdvl02bV+T+9t+WrCslxI6P8AJtTdEzL92Ss+FbyP5LlFeJW2rIv3ZPl3f/FVQSLFrCftHlpH/q/v7mp8kc8ke+SSN4o2VV2t91v4qh+0eTMkXlSSy7N0rbv9ptu6prWb5XEqfIzbt2771BiSyW8ccz4k2PD8u1l+8tV5FihbEcfySJ80f+1uokaT7U4WNfvbWVf71SqpjjcyRfupn+aNX+ZazsASWKLG4luFdFb/AFarU0O9md5Jfnjbaqqv/LOobHzI28ofJubavmLtWSnsv2W8QudiKrbGZtu6kbFv7UI4/IkgXY33drVDDMqyIQPNfb8y/dZl/u1FCsVxNFHbwf6RNuZ23fdqVreONfLCKn95magzuTTKk11KQW2L8u5W27v4qdJM/wBn8yOT5FX+L7zNVWz8y13xxlfs7N8jbv4qlW43NLlNiSMuyTb/AHasLkWmyS3V15kv/LNWoZRp7I7jztvyr/s//Y1dtZHVXkA2J/vfepkcMtw2+OPftbbt/vUDK99HPNJLJEF81flaFm+Vfl+9WfcfKzxRu0u1d3zfdb/ZWta8mO7L237pV+Xb96qMn2n58IqSq33d+2rWhBnyRuzO88apF91VUfeasLUsxxu8cXnIrbWXdtVq6PULqe1tbdmjh2KjM/mK3m7v9muS1iE/Z3kSVfmbdt3VrE6FoYM0wmZJBC2xlb5V/hWti3vpI9PdI3VN0Ww7f4WrKhUrMj5+995mb+KtizUSNcIkaxS7Gbar0SFc6Czk8nypJII0dd3mqvyqqs33qltY93P3EZt33drN8zVFYzBf3rov+q+Zm/8AQasW8iXC+aPLeX+GRW+Zvl/8d/8AsazkXcZDCFhTyJ7h0835lZ/l/u1NatJHY28BEb+WrSp5i/w/eqjNvtWcwD5MbZY93zfeqxZzSbXPmf6Pu2qsnzbVX+GosFzb0vLQ+Z5iu7eXKzN8q7f4ql5VrtN67GRnX5qr2LSTWtvGR/q03K38K7qfcTT27SmJI0+8rRx/NuZvl+amRcr3Uk80aHZ8kgbypGaseO1kWN45BCyK3yru/irSuLjyeXRd6r9371RQxnUI/uRpcN83+t2qy/3qq5dzKhmKq4kCpt+by/vMy0f2fc+c8r+TFbr+9ikb70lOjhK3Fw4ij2R/L5iv8rU1bpGtfLk/hddsm7du2/8AoNMLmr5ysuAPu/xbauN/G5jX92vmv/s/3ay7Oa4aNBBJv8v7/wA33au7byaaVEjX9599pG2qy0rEN3L0fmtJnYqIy/dVvvVLdXDyW6tF8jr/AHflqu0klqznH3W+6rrtqxDdCbe5ja38xfl3bW3VlJE3C189VeMxxy/7LNTYY91xcQE79qb3+Wqi33zSpP8AfjX591WmbzIX8ufzdq/NGq/+zfxVFjVO4rLI0aECN93zbt21lpGz/q8b938X3ttDR/Y5EuI5FeJU3PGrfepsP2j97LJKqJIrfu2/9CosaLUs7vJ3+e/yK3zM33VWqcf2lpJf3avFv+bc38P/AOzRHcXPlxJjzUkVmT5vvUW9wnz708p/m/i+9UgV5lfahy29dysuf4f87qytYuPM3xLE0qTKzIq/e/2l/wBn726ug3FtkpMcTt8reX91qwdWFxZzW7od6Rt8y7v4f4q2iTY43VPPvNHuI4vn3JG0Tbv4l+6tLDDPH5uDG8UkW5riT5VZmVflpLhvOV44E2fPudl/i+98tFncS/aP+PeN3Zf3SzN8rL/erURq6LeBlt44gsT7vuq25Vbd/lq7X7H/AGXD9ojFvKkcXzxxt827+81cfb3V4rO8b2Nu6/M0it8q/wB3b/3zXYW+Wbynkj2bF81VXd/DSkQackM/mYRN8qjdtX+KqVxbzyXCJE7O6/PKrf8AoNWrqYxqjxIsu5flWTcrfN/7NVW4vHkhRDG0Tr9+NvutXKWQtH5y+Vv8q7Z1Zdy/L96n3Fw0zMt2Y5n37WaNPvNT5Jrhpklkt/Ki3qvyuvy0zyUm3mJPKSSVdu3+Fv71A7jGjTzJZ0kb5dq7WX5aim82O+R5/uruVvL/AIVqW4WSFneWdZXZlVFjb/aokkeGT/j33/3vmqrFGhb/ALuPykRXlZd33qibz/L/AHUSp5n3W3feqp5Jk/euGT5vu1fhV1tXdx9ndW3Oyv8A+y0yblaSae8s0lwvlN93b/DVePzVk+RNjx7W3f7NOupDHavJBt+Vf9TJ/FUUn9oRw/vUjt7dV3eZbt96ncyky2zIu+STcm77ny/eqp5Mix3dxJG0rsn3f+enzfe/2attHJHHFJBcN833fMfd81EK3kNxKQ6p5371d392puRdFhbOPy3Llv3f3mkX5qqSeVM0T2n7qWNtz7n3Lt+b/wCKqWGG7uIXffHL527+KmwtJDvtzBs3IvzM/wAu6mXcPMPnO7xwq7S/ulZvmqFpNtxFvRpXVdzeX8zU9pJF/d7F/hl+791abHIkmoJAgbZJub7vzVolYYmoapJtiJDfM3y7k+aP+8zf99ViyNEyxRyGRLfzfmZvvMy7v/Qvl/75rduFeaO4j8pYkki2/LN+7+98y/8AfNZkln+8uAdybV+Zl+78zNt/8dq4mUjCvoZJv3lxEqP/AHt3y1x+oSSyXEsLxTSoysm6NPvN/s13GrNIscQz95trQ/3a49prj7Y+12d9rKvz1pECW3juFuEjkjX5V+dlT5d3zVoW7HznIEboq/K33dv+1/47WRaxuszznckrRfMqs38P8X/Aq1dP8qO83pJveRf9S38VEjVaGxJfRxr5kUv2jc/8P/oNaF5vmZ44n+6yru3ferJtY5NvliSNU3fxLWnJbvJD+7Lb/K8pWX7rfNWcipMlmkdpM+W33vnX+7/tU21ujN5sbnZEzf6xvlVWqHzJftlwDAqblXcyt96mzR/arx7eEbPMh3Sxt91ak55N3uaFjJ9qtbgI67N3yMrbt3zfdrSja4VXNvFHsXb8sn8NYtuyW7W8SBbfdtVPm2/981tSXFw0aIjqjqzbWb+L/eokaxZVmV5JsOF379zeWflrn/sMVrNKUjZ5f4mZq6WSa/uI0glSGV2bavl/LurMjY3GoJeeXsTbtVd3y1Jrcrs0nmRFz5u6XzV2/wCzVtppPM8x5IZU/wCeMb/NTLho5t8Y2p821G3/AHqI442j8wxN/sqv8VAgbSYre6skt4t9xebmZt25VZfu7amkuDDZ/Z8rKkassvlt97/aqWT5rWHI2PH/AAq3yr/u1Sa4duYI12L8u5v4v7tBk9Bu03EMtoltM8Uixr/ss235W/8AHap3E0V5HFd3aKkTNtt9sW7ay/eWtZmlhhlDv+93qyN/C33qqNNHDGnmIssS/wCq3NtXc1Zt2MXqcvpd0Nu+B1fy1+dW+X5mXbW3oKx28cVsZ5LiXYqpJG3y/Kv97+7/ABVX0m1NqyFJNkTffX/a21a0O4k86WKTaj/NuWRdq/7K10kk0yyR3z5KvFIF3SbvvN97dUsckqyPFNIzfN8sePur95aijm8zUP3nzpHLt2q33qdCxkjlkk8x3mZV3Kv3VXb/ALVUlcm4/b9oV1SSN3k++u75qqrDHMz/ACK8v3k3NUsM26Tfb/fZm27adNbvcQwwRpsfb8+1vm/vfeqrGcivHeSQySySwQ+bt+WONqLOSPdMkBVJf4l/ioms5YWiG9otrLukZvmouoZIZokw2yT5jt+9UWAmjmuLiZCHhiRflVm3fvG/4DVm8uHj2oJIbTazNKrfN5n+7WTp/wBomumS0kaJFXczXC7vMb/2WtJoTtTmF3/56Mn3f++aRoncP9IXYHO9I0/5aN96mR3DeTm3t1u/n2/vPur/ALVPkW7huJXkK7GZVT/a/wDsalWOW3ke4FvsRh8yq/y7qCh9u1xeXCPdhniZ1by4/u/LQ2mvcSOC++VmZl/vf7tXZF8tZYw7I/8Aejf5aq3ENu1r83nJLI3zSLu3f+O/8BoKIZLiKObZldn3WaTd8tDTS+Z5aRtEm75mZf4afJJJtdNjfLEv3l/ip6xyLbuX2/uXaJP9paCSGaYta/uguz7rqzMyq27/AOyqw0M/zxy/N8rfMv8Ae/hpunt5k29jI/8Aehb7v+9Vryf9IeUldmxVaGN/mVv71ZyY7EU0hVYi4jieT5Xkm/h/+xqxtSNX84xv5zbVbf8A3fu/L/n7tEdvHI2ZxvTd+9Vf4VqvHJP5zoh864uPu7v+Wm3+7/301ZrU1uRXUha8+zKip5m54t3zbvvN/wCy1iNJOscpjH7q4b55Gb73y7a0JJHmV5BJIiwuzJHu+Vfvbv8A2as+6uH2pbpbrEkfzLC27/2aupK4WM++upPs6FLdndmbe0nzLWJNcSs0uw7PObczbv8AZrW1b93IkEb7IlbcjM3977y1g3zXjR3EsSxu9rLuZpH3bv8AdWtbFE1vI0knnGD5JGZVkkb5v++f4a0rW3dpIhFGsVxJ8qSKtZELJcXjn7krfdXH3q6rTbGSRcRwt977yrSegGnJqXnNvH3Jvl2r96Nv7tbGmzM1ukklurp91VkesSzW6mjuJLd4fvruVpfmrYt/N8zedvyr821926sTCTZLDJBqUcss9v8APuVfL3tT4VlWRACyeX97+KrEaxw+VGEV5Zk3sq/ejqKSR5JnHnxxbV+X+8zUrBFjo23TXG9PNZduzd/FTWvPO3jyI/8AZVqdHDJbtiMb03bn/vL/ALNVVYatI52NE7L/AKxT8tFjbmQ6S3la48tT5O7/AJZs1Pt1N1GsVxEsVxt3P5LfL/vUySS5jVEjeNNqsqyM27c396n+ZdtD5UTwrKyruWTc0v8A30tFyG7kUdqbqRH/AOekrRbWX7u1adcZtd0skCv8m145Pm2r/vUsNwZJPLki/i2v83yszUyGM+d5RKv533lj+7TM3oSyTbpIiIoftHlboVZ93zU+NirPvEMr7l/eN83lt/s/+PVRht5Zo4ttzsdvuqv3o/8Aeqb7PcMvyGNIt6/xbdv97/eoHcsLDLNGjlG2K3+ub7rfL8u2nR2ZWTGV6bWjZvvfNTZpJ/JtBHIqWkiqy+Zu3Kvy/wDxLUxo7uONSkkb3G5Uby2+Zf73yt/31UGg+6t5byS0ntpIYpY4mXbM21fvUt9IF/0ZHjleN2b5f7v+7Sq09w2Q6vKqfL5n3W+ZambZHI8pGx/OVX/3magNCpp80u1E2Ro7fej27d1TL/AHT5423Mytu+Wp5muFl3xfPFtVV+aqtxMYfKFwdku75I4fm/8AQaAHSRlod8sMaJG3y7X+Zmbb81TRyDbLcDa7r8rKy/L/AHqYsMkkmBHDcIrbWjk3Ltb/AHqsNGZODAqIqsqLG/8AFUgUpIXa4SSVGh+X70f3WqvdRoqosZ+dW3bmqHzrm3tXgljZ3jT+/u3N/wCy1V1CSSzkeOcN5u75m21pFEGfqV1LJ5zuGR2byljX+LdXP3V1Jbq/mBd+5lZfvMv+zWlfTXKzRfPvdfu7v+WdZuoRi4hTzdqeX91v4mauhKxVjHZhceapKu7NuZfvba2rGN7dkjFuvlTfNtVt26sW1j8zeZPufNurV09biOO4ubaWGXzH/deY1EjQ6XS9NSRpXDr/ABbV/wBqt5vKt45Z7u3Z3jXczfdrH0lRbt5dy7b2bczQ/KrVuyST3Fx5buuxflVtu75VrAzkyveTPaxvcOiptXcq/e+X+9Vi4jnjV8GN90W7y5G27m/3qz7hhHN5SD55H+VfvbV3fdq7HcSSLjy/N2ytuZvm2rQSPms/tFrL5R/eruXb/dqvdXE90sUYSN3hRnf5vm3Vb2yzNmOLzX/h/hqvJb3skcv7pYnuHkZ/4tv+WpWB6DF8zzpZJNvnSL8u1m+Zf8t/47TIVeO1cF432/N5k3zLu3fdqZt8NvgXEe9vm27vmb71DNLa3CbBGjfLuWRd38VJ6CuWNvnRwuSqIrNtZV2/N/lqWSHy4cRj97tbf81SNJJNC8fzI+/c+5v7392htkjeWib32/N/s/7TVNzQiaMeWhMSy7W+7I1VNSW5hXzY4JNrRK23dt8utCSM3So2+PfH/Cv8TVK1vKseJJF2TKqxR7vu/wC01XciRSs1uWa3uCI3l+7+8+7/AL1PhzMt2QG+Zty7v738VOtYXkVyPuSbvl3fd+ahriW62GBGRFZllm/2f92oauSTLJIsjg7fK/vRt81Mmt5ZJHIDPEq/e3/MrU9ZpGh8uMeVF/EyrQrXEbeYJPn/AItv96psUOkuH8uKMlX8xFbd/drPVkkZDOF8pmZVXbubdVuSGNWSOJFRGl3TM33tv+zVK+V1Z5IA2za21tv3Wq1qK5CrPJvEiQ7F/vRfNWVeKVkzFtTd95fN/wDHqvSXk81rscr/AHvMY1kzXDtdSvht6rtVlqy4sz9UvriPYEOz5f4f7396slbgzSeakexd3zMzfLu/u1NqE00knlRIvzfeVV+9RazMuxH8u4iZvl3VvYq5b02SS3ml3xb03ru2tXVW9wfJ/cLHs272+X5q52OONrjedzo23Zz92urhaSaN/wB2uyRdsq527VrORjIn0uOP5EJaV5n+X5fvVXkku/t13Eghi2/K7K23c3lr8q7v4amh/d2rkjZ5fy7Yd25VZqht2iaSX7S7I+z7si7pV/d/xf7VQYhYx3EkfmiPfLIvz7vl8vbWtDG80aSJt82FPK2t91t396qMcNy0MVw+2K4barR7f9XH/e/+xrQs7GeOF/Mk3pvVmk/vf8BpSZcR8axzR/6tUl2/N5a1S8mRdyB13/xLu+ZflrQhs/tC74zMjx/7W3dUMdvcW8jhh9o3K0X/AAKpNTN/daXa2n7rem1tzK33du3bVez8+6t5YB87ybt22pY7e4t7yIgMizfd3MrfL/FUtvmzV5I38lJF+VVTdtoLiTRyeWrxiRUl2MyL/ep1nZvJvRxI77tu5m/hX+L/AHaqw3F55MTiCN/LXykbd8y1pSLcrHFIHh3sv+s3fM1Y2NLoqsrrIn7qR7fbtdtv/j3+7Vr547VAhaVPl7/dWmwrJMrxZ83b975qGhlW8SR2j2qnzK3y1VjCUkWlaeG1R3Ko6q29f9mq8fyzb5NqIy7VZfu1Yt5DNeefIdnls23a26iGTy7NEEFrvXcztt+7VEqSZYVT5cscYXyf7zLurP1C1Ty1+dnuF/1ska/w1YWSTy0lHmbPvD+7/vf7tC77NncltndlqblFfT4Xbq/mp/stRbwpNMxEbfMW3ec3/oNWFZo48xoqIvzbv4aI5PtVxuzG3y8MvzfN/wDFVRZFcWs9vskNw2yR9rKqVYuJE8vyvmRpP+Wap/49RdZazRpd32hXXd/D/D/DVS6uJ9u97hnfbt3K3zL96ncJSC6juFt3eN/s6Qsy7du7d/31VKbzFWVJX+6zbJP+Bfxf7NPjuHuI+U+6rMm35v8Avr/ZqvNIv2d3uZ1eJn/dSL8y/wCd1MgoyW4jhdpQqXEy/vWb7u3+HbXP+ILySGSV7cq6Ky/u9v8AEtdRq0krQ3BkMKOr7tyt/Cv3q5XUtQFvcIiOryyJu8tl/h+b5mraJstDPk8+zji3ld9rtVJv4mVvvL/wGrsN4b5klNv5Vv8ANsZl27v9qqW6S4k+zxlklX/VN/F838NbtvNLJNboYt6SLu+X+Jf73+9VA9DV02HzGeMRqm37sn/PRa2LX9zIgSNYomX7y/8ALSsqzkkuvs6RFZfLXc8jNtrd0u1O648zy33Mu3a38NZSMSazju9zy28Ef3vusvzbasTeYrIBF5r7tzeX8zbtzbqsQ3RXZFAf9n71VNUaTybhCNj7fl8tv4qyepa0IryaSS8SXLJKqbd27/x6q91cXDKht7fyom/5aXCfeb+L7tOvppPs8XlyK+1fn2uvzVVjuLy+ZH+VHb7v93bTsaXRY/1kefLVKz2WOSbeAqPu2tJN83/Aau+SZPNjjG/j+JvvNUU1vK0KI4jidm+ZY2/hpmch1nhrrYINj/xf3Vp7WfnK+B937vzVXjjdfOuXuI0Td5TLH81CrLHdRIX328yttZVoILe2X50jk2bfvSN96oWszJM/mxxv+6ZlZf4qmurhPsaSIyp5j+Uq7dvzf3ahjV/tSMC3mqzKu5qCS9YrL9jR4nj3yIqt53zfL/7NTLjT7uzsZQkFqny7Q0P8O7/ZqKOYWMfmCPzfLZl8uNvvU5VfyUu541fzJVWXa27atVYdy21r5l5/x7Ru+390v95V/wD2qZHJJI0owy2+7/Ut8zfdqx5O6R40K2nG77zebtprebHao4mhidf4drMrf8CrMLEtvePb7EEa7o9zPIy/e/2ai1KZpocyPDFub/WbPut/FTrVhut1nT/XNu8xflX71Rbnuo9sckbxNuZpmH3fmWg1TsV7eR5IU2WTWkW75vO/ibb83y/3afNcFWQyRr5u5dzL/CtTSRlrq4lSRdjfLLufd8q7f4ahvs3SpKgbY21V/wBpf4ao2uV7eR5LdJdnm7WZfl/h/wBmiO6lZvPuBGifeX/2apbH5eD9yRmpl9D5ao8UG/cV3Sbvu/NUvUi5Nbx7o0f78qr8q7qZcM90qxSJv2szfM33afat9oby5XWLd9zy/wCL/eqGaxlmklSR/mWLzdy/3aImi1KEkbXkb+U6o+7+98u3+7WDcWvkyJPLGsUy7vm/vVqyRlY5czxo+77q/e2/3qx5pnkklcQLF/ss27d/tVqbWKv2ySNpTlf7qeY3+raizhiuFeQovyt8sm6s+aF1unljXei7t+7/AJaNW14fje4j+0B49kzfKrL/AN9Vb0FI6axkMkMTyDe7f7P8NaHkvdTNvPlIzfPu+XatUYYZFX93uf5vmWrccxkj+csm1vmVv71YnNJj44ZJPNClZYlb+Jtvy0yRhtQuGd1l80qv/oO6nySP5b873/j8tf4ahWGS42EvI8u75Y93y0GVxt1cO0cUphX5t0qf3lbd/wCg1XktzcQ+Yk7O7bdrfdq15fyp5ki71/5Zyfw/xU2RhNDEZX3ys7b9vy/LSsSQrDcsr7JPNf5lZpG2/LUyxpG0qEs8S7t22jy7na5Dwxbm+aST5lplxDcqspLwujf61o3/ANXRY0TsRSM8y27+Wsrw/uk/uqtMaSe380GT7zsqqy/N/stUsKu3mxOdsrfd+alt5pZNQldwuxlXcrfw7aZdytD5cbIDu/cr87Ku5m+Xb/6FWgtnJJGiFPqy/e/3aas1xDbukDqn7352/ib5vu077OfnjEmyGNdrxzL833d3y1VxPUf5x855ECo6qy+Z/FuqW8V5miMaKjqzMzU2O1kmjwgj8pX3feX5f+A1Z2v8hMe9Fbd/d+WpehnYzoVuLi6dAFR1b52kWpVheHVJfKg3xbtq/Pt27atwsJJklePykX5W2t823/Zp0kcslxcSIiukjt/F/DWUh8pVjWSO68uSNUlb+826nfaJVuPLlC/L/FH91qmWMQw7MNF5fzfM1OkZ2V9kaony7Pm3VkD0LMbJ5fmO/wB77vy/d/3qqWMialvEgaHa7K0kb/M1S7Tbw4d23yL92ordTD5pk+RGRlb+7TTsK5DcK8K/IZPKV9ytu+9UV00kcLl/M8pfvRqnzNV288v7KqP9z+7urPuriaRseaz7fururZO5Sdjn9YjubVfMktdkUjLs/i21zurWf2y8lL/6qGVvl/ikaum1S3lkuH8sySpJt3w7/wDVr/erlvE1xLbxqEeN33bWkZv4t3+zXRFFFjQ44N3mW/kxP8yusnzf8CrvbFSumugRd/zNt2/eWvPfCsj2uobEEjvI/wAv8W5f7teiwyFrfy4zsfayvt/u1MibldoZZmR98e9k+bb91l/iWpZtqzPHHK32dd26Ffur/s1bW1WFXjQLsZv9W3+792qVwrwqhI+dV+dvvbazuUE0hjXZ5Cuny/db5qqQ28kcKGX+JF/i/i/z/wChU+Frm8W4s0+dNv3m+Vvu/wDoNWGkeaNJA/8Apcitsjj+7t2/xf3f71FyiutukNvNHIn3X3Ntb+KnKpsbV5ZAryq6q6r96Nf71G6RZHBEe9W2s38LNUCrPIssUUccrqq79z/6xW/+ypmUi1a2phvHJLOitu8z/vmrC/vJIpD/ABMyru/8eqpJGYWlBk/1Kqrbmpd3mXCRwH5F2srK38VJq5BLJ9p1a43wf8s13f7rVDdXX2j9xsku5Y38rdt2/MtPjkl8vy5I/nkibeu7bVe4Ux7JUDRJHt3Lt/2qixpcux25t4cFNjsu1lX5mWiaONm5hWVPu7d3zf71EbXLb3jVnl2/N8/3qmmjMcaSuN77lpCIY7GePeXfeisypGv8K09mkaHEg+0OzbU2ttbdViZnhm8n+9to8k/IM/PG2/5Wp3ICOR5o7eKVPnVvmVflqK6a4jvIjEjJb713SRv8rL/u1YZnh/euG+X+JWXbVe8+0RybyfkVvk+akVcdcM8e+cs2xm+b/ZqldMZrp5XCv8u7cq09piyvI6Kif3m/ib+7VH7Vc3V18lz8i7v9H2fLt21cSSLUriVYcbFdNjMm3+7/ABVyWsH986H53Vdx8v8A2q6q6upIZEO1djLtba/yrXK6pIslw7kKm2Lb8rf7VdETS5iW+9rh9i/JGi7q2LG6kZuDIm5l27f4m2t8v/jtZkillhlRGl+6u5V3Nt/3a34YZ1/dR3DP5jqysv8AD/vf3acmXY0pFlWx8yRldF3fe/vVLHdeddRW8SW7vDF87Mv3m+X5t38O1qZas7Km+SR/vLt3fK3+1ViOa4hsXi2Q75njdpNn3l/ztrMuwxVVdhSNdjNtbb/Ftq9brHayJBFHslX7u4/e/vNWfHDPGspBjRFfzUZv4WqW3up2uOUWL5tz/wATbf8A7KoM3oatnfS+X5boz+Z9/b95m+8zVevJh9ouDIG+zsi7lVfmWSsy13tp9xLIdjxy+VEq/wDLGPd/+1WhfQ7rWWXy5IYlm3Q/L8zL/tVJBjzQu0cRkeNLVn/ff7X/AAKqUkcEcbiSLzYmXbtZ/wDV/wCzXQXkKQ+UjlZf4po42+VW3Vj6lstYZRII3tN25f4d1UWYkdxJH+6jt4/sTbVZldvl+arNvJJIyHyld925f4trUzdPqDYj+5u/hbdTrWOeFkjBV93yq391v9qrKWpu2qnznRAssvys8i/darMiyXEb5+5Gv3dv3qrWsZt7Xedqfwt5NWbe6+aKMR+bubd9/wC61K5VhGjEMO/y1V/ut8v3qtxqZIXjkk8rb9+Rl3bf92ntbmaPJDbN3zRr83zVXkZ/OiE88aIs3m/N/Ev92s3qRYeym+t5be5H/LJVZpF+aRf726p1zHChI+821f8AZqJZJZoUnEjbG/1Mbf3f71F5M6sib13K3zbv71QWlYPlk53qm1fm3N97/dokt5ZN4BWXcisjNVX7LcLdZaJt+75Wq1Y3U8myREVEb5mZn/h/2aBhH9pZUOfNRdu35fu/3ttRTRzxyIlx5LxK3y/w/wCfmq7cXVzb7EhkWJ1Taq7vvLVJZLua4ld5Y3i3fMsn8Lf7NKw7ldmkuIXie38pNyuq7t23dWPNDIuxHj3+XuZtrfe+XbW1NJL5PmJAvm/e+ZttYVxNcdHijS4bcyKr/wAK/L/6FWsUI4+S6nvlinyqRedIqt/3ztqlb3klvMkaPbuiq3mzKjbtv3v/AIqrsyy6bJEDbSfZ4dzNGq7mjVv4m/2qfbskcPl5V9qL++X+Jf4v96tyDS0+ExtEZN0qSKqsq/d/vV32lx7Ve7JV/wDllXD6LHLHcRCO581G3fKy/druvD9xc3EP2fyleFW+Zv7tYT0KsaH2rdcJsj+dl3fN/D/DVK+VLpkBkjTdL80m/wCX+9T5o90kse1rv/pmrf6z/wCxpnlibjy44kZdrRqu3/x2sCSKSO38lIoz+9VWZ9rblplxJJbiKUBn8tql843TILcLsX/nt/C392mrNJDJtkdpYpPvfN/E1VYshmhkuLiJzHsRXX5d3/j1Pt5Ct85UL/e+X7qr/wDFUyZpVVwR9oSNfmkjb/Vt/dqxtPlvvkVHZflXd8rLRcsfM3ks5gKojf7PzVFcRmFXL22x2/5bTN96iS+K2bgBZdq/L822hbi7t9PuDLb/AG3zlVvM37Wj+XbUXIHSLJNDgPHv/h/2aijW7jZxPFD5zJ8qwv8Ad/8Aiqe0ht7PLjfcQqu5d3zM1MulvvL80Bdn3m+b7tFzCTGahvt7e0uI5f3TbfNWRPmZvvbqtq0EMeERkSRvvSLVSO3kumQOdiLu+Vfl3fw/ep9rHtsXgd1ll3t+8b+FqZmEk0sNwmCrIv3Y/wC9TZtPebWHuUGyKF5Fi3fNu/utU6w/apPIjjXer/PJu27tvy02ZriO6SOKePZGvyR7W+X5f4v+BNVmidyxdQo3lTz7pdq/66T73/AVrP8A3q3nmY3pu2tt+9urSuo3k2SEfaJdv3lb5V+X71Urhhb/AGjzNqv/ABybtrM3/wCzVRZRUureS3WKC2VdkzbU8z7yt/laoalJJbqh+0SO7I2+Fv73+WramXdNbi43JLu2rcL/ABLtasfUJnuPskZH2eWZm3SKv3tvy7q1iQyprkcFjdOhT7yea0m77u6uNuLFPJ37rd3Z/l/2f9n/AMdrqNat57W3QSFpolXd50yfeX71ce1x5nmyRnykZ/NbzF/1n+1V2LLEckitbugV/MT5Fjb7v+zV1VTzIhJBG7/xNu21n+Tuht5IE82Xdu+VvmrYhvPuHf5XzfxfN81N6FGnY2pabEZVIo/lZm+7uq7NIv2eWTy/nj/h3bapQ+fHbvwqJ5u5pP4qsLNLNveOJZZWG1o2bbWT1M5Ml8wWtwn262aJ2i+Rs/db+61EMdxNcNJHJbo8ar/rvm3LVW3aS+vJbPetxLGnm7ZGb5dtS6fJHdMjyW9um7/lnTsYl2PNxdJvRnlVvvMu7yWrYWxdpnR0aVNn3lf5Was+G3kZXtwWd2b/AFdW/wB83+rRZZdv3v4WWokzeIxrd1uJUSSPzfuvJ93/AICtUrXT5YViJgbyl+4tWtSmuI2SC3iW4dv4t3y1Vjuitr5s6ea7N8zM/wB3/ZWkbEMipatLcPJ9o86LyvJ2bfL/ANqhcxqjuY2df7v+1WffXH2O18oec8TfebY27/dappJBJ8kW6Xb/ABM1aWMpSRoRzFV8xgu9k+6y/wAP96nX0hjkTeio8Y3fd+bc1Z9jDcWMiYlV9y/Ju+b/AL5q995d/mb5W+8277y0WM27lGSS4aRPKO9G+6v8StRprXE0cTsPn8pvlb+8vy/+y1o3kfmNcIDseP7rL97/AGazLVb1pvs8UixahCm3cytt/wB1v9qspIcSpYxzyQ+bPAvmrt2Nv3fLVjzjdb9gXf5vmrtaiaGWSTZHbNcXbN/qVbyvu/7X8NVLe4uFmcRwSW6b/m8xfmk/hb/gNbCkjWuFjjbI/exRvtl+b/WfL/8As1UW8DNFJFPHE8bMrxtuZtrL/wDY1FNbvcfJEF+yfwbT83yt/F/erQuIxNsxH88jfNuX/aq1oY2KNvcJbsiRhfmZf3jM235v4qWGYNH9oMipLJu2+W33qhuPtEMyRxiOVFbayyPt/wCBU9lk02OWUvb/AL5Vi8nb8y/N/eqhPQljWf7Lvhf/AL6l+Xb/ALVCzSSTJK52fw7lWiTLW+IzDLuZdrSLuVWamSeZaxoksi3Eq/61Y0/+yqSCazjntZnlEkPlM3yK33mj/vU5WuVmeWN2+VW+ZV3bqI5Jbe6QwRfa7eSLc3yLK0f+zVu3WWZpYEHlJN8qNJt2szf8CqDRKxXkZ92CWf5d21f4W/u1oQyGO3iQtsdm+9u+7WYsc7ebFHG1x5c21mVNu7/x6rkn7u8ijI3SyfOkMyfKv/AqCiS1vt3mp5jP8/8ArG+7RNHcyLhEWV/4fm21oK1pHfRITG8X/LVv4d1VfJlm3vLHvVn2xKvy0FLUrxq8cbx4WLcrfLHLu+anW7XrbEneN4lRmbcnzLtqaOMW6y5tvnb91uVvu/8A2VW9qMyJG/ky/d8yRl20FWK3zzLv+XZIq/vG/iapmbcyHy1luF3Y3bv8/wAVV1hEeoeWkkcu1WZljbctSrGm1y5jRG27tzbV3bfvVlILDLyaRdgJju3k3Kny/N/e21XW4kjjikxNby/L5u3+L+GtCZvtU0Usfl3Dqy7P+BVnXF001xgyb0uJtqbUb5mpRQyh9odbNIDJD+8G+Xa3+f71Vb6OS6me5lk3OsS/vI5vm/iVf/Zv++atXEm1k3wfJv8Auxqvy7V+7/tVlah5kcaRp5l35MvzN/EzfM3/ALNXTE0ijKmuCsduf9a/msr/ADViTXFzdTOSY7d23bt3zN96tW+Urv8APSOF5N33W+Zv7v8AwKs1bXbcPGzxu/8AC0m6tRvQ1bdbll2II7javyzfdbc1bei6leW9xiIwptX/AFe75VWsq3W8kZBcWzRWi/L5y7tv95a2NJs0h8pIw29vus38VKRlI3bWOe6m3zhX3fejX5dv+1V2302Ty5jFPsuN27/SGX/vlaoWqy3GoO1xJs+f915a/LW59oMkLxkfOzrtZf7y1gZFW4j/ALN2Svd73b5fliVvm/u7qZdWu5sumx1/5abvmp83mteb/IWXy2+X5adJ5k0iOitLLIvzRr/FQBHJ5/nJ5m15e+5flZv9r+9TtPm8nY/7tEb5v3f8VQ6g09xNs8pt67VVW/hpq29xYqkWFi8zb8rfeVf96gdx3lzzNKAI/lb5fm27moWOdo8SRrFcN/y0k+9t/wBqo7e6LXjxgxo/zfe+9t/vLUklq7b4z8ibdzySN/DQMfZ+fDvkCQy27N8u5v4v71Z9ws8ck0j+Y8W3b5it/FWs1jHZt5AnjiRm+Xc3zN/s1NcWrw2+In8r5t21m+Zf9n/aoE1cy1jFncfaU/1siqreW21W+VdtWG89mRBF+9jdm2yN8v8AvL/s1YkhdrHMqRv/AAvHuX+LbtqpdW7zXXlymPe3y/vPu/7tK4iZVubhXjMkOy3VWbczL/DubbVeOQtN9pkRXdU8pJG/ustS2NxujieRJNkcu1o5mXdtb5VZaYt1Jb6lLIS0sSsu5of9Vt+WpKJ1Z444pPMX7vzL/d+7tpZNQuI18snfF5v8X97733v+BU+SznuJHEc672bcjb9rL/Ev/oNRTLL9x3ZPmX7vzf8AAqBXLELSLHtidd+35pM/d/2qqTNqMc3nxC3i2r5TTM27av8AFVe4mnmtZbcSSRS7/KSRmX5o9q/e2/e/+xq3a2txJsQSLceWm7cyttqrBdF28zZs8f7lHVvnZpfmZqrxzTNNhxH5Vx8qrH/CzL96omt3jvPPuP3ssb/J5i1Kvm28kvmxtcfK2xfvbv8AvmixdyK6zDDKYwv8W/du2rWJfK9qvmRiH5tv7yN22q3/AAJq2L6Oe3k/dM29U+eORdu2sS+jikjuN8cifNtZd3ytTWhSVzKuFdl/eXMby/wtb/xVhQ3VxcSS28ksf7x22rI3y1amupGt3HmRxPu+8rf+O7azfs8U0nmh2SWNdqW7J/31XQXYZZx3E29wY38tvlVd21q6DTZJLiS3eVI/v/Iyt83+1/u1maa0sLROSzpMzbWb/wDZrYsbcXEyJsWVGb/Vr/yzpSEbdjZlWcySR+VI3zbvvVsX0ckbfI/yN/EtV4bfbG+9GfzE2htvy7qtyb5FVyVdl/hrAxkQ3DRwyZG5JZNv7yP7zMu6ltYXjZEf+9z/AA7qZqViGa4SV/8AU7mb5vvf/ZVYaH7Qzp5rb1X5l3fNQC1KlxcXLTSvb3MflbpNsjPu8tf/AGWpbWHzmTZIqPJ8u5X/AOWn3fm/2aJlKw8x7NzrFu/2qbbrJJeXCCNU8zdu8tfvf7VBTVhi3FxJY27kwxPM/lMrJ8y/Nt+VqsXEYt9QmtvmT5/mkuG+7t/ip9xZyR/aJYI9/wAy7o5GZmZt33qr/wBnvD8k7t5rPubcv/Aal6ElvdIsf31R/wDnpu3Ky/71OkmTzHk++7N8qq3+sqpawmGN4M74o33KrL/FRqCm1ukOzZbsnyfL91v7tQBND5n9oS3CRr5TM3yqPmX/ANl/ip1veXEi7Ljy/N/hZais4ZZo8SbUiZlb7zfLUs2nnbvRld9vyyfdq1qTImkuJd0UEDSfKrfd+6u5qhWPzvkkfYjL821vvU+1YtqnlvtSVV/1f+z/AL1Srp/nR4/g2t/rPu0PQlO4eS91M5QMnnLuZlp95JcNsT5bh23b5tu1l/75+9WZHN9hjiPlzJLM3+rZdy1ptDc28iC4RXRW+ZVqbGhSXzfOlSIx3G5fu7v/AB6obiSfakZf5GXzWbd/47V64uJWm8qONYkVv7m1tv8AurWeuoRNH5spXZ/ek3VdhWKUkcklvv8AIWVP4o5GrMvLUquN8OyRvkjZ/m/3asXU1xHH9oBZ0ZfmVX3KtYupRvHGkok+yXDfvYvutWsUWlY57UG1O3klcSWssU33l+ZfLVf4V21dtYbmSNH/AHabkXcyt8u7/gTVXkka3uE82Vn3N8zMn3t1XlhkmuE8uNokhX/WK275a0Gauh287W8UTwRy+W3zeZ/z0/vV0FvdSTWvkBN6Mu2X5vmrP0PzNz7z/rE81mk/75rYjt/ssiPhd7MzOu75l/4DWUjOSHrJKsO+SVniX+8v+r/urQ1rPDHEflil2NuVn+9833v/AEGtKOHdDduR8mxWX5fl3fdrNjht4/tEabn8x181tv8AF/dqDAtLcFrdw8Syv/00f+KrcMl5JdPOZlSL7PGsUKv8rbf4Wqlbq8Mbyy/Iqv5S7v8AerVuGSHZJ5cibv4dn+7Wdyk7FTzrmGRwZF+zx7fm2/Nubb/9lUVvDqd40sj6haxXG5W8lX+VW27W3LSzTSN+9Tc6Mq7dz7fm/wCA0lnHMt0n7xd8ayMu59zN8q/epmtyuv2m1mt5HeGX7LE2xoW+Vlqla292smPMWVF3fvI22/7q1dmjk+0XFuBG8TIrMyr8qt/dqKHLRo/l75W+ZtzVVhjo5LiHYJHht9yszyTS/LH8q/dqabHk4SWF3VVVZlZmqvH837sD+JXVW3fNUrQ/aJMOfu/My7d22osK5bt754V+zvIyOq/NJH96Rv8AZp14t0y7p42ilb+H/Zo8s3EaSvtd1X7u+prW4jaSKLy2V921tzblX/a3UjnkyG182Pejp8it8rf3l/vU2SaSSR4imz+JlVtystXY45YZMR/cX70m7bUrSFlTZ/rd33lb+H+7/tVNyokV00cdq8X2iOJGX5d393/Zqu1x9qV4kjVEVPmZZvvf7y/erQjh8xpWlgXzf7zN93/Z/u1FJD5dwmH2fN/D/DSNrlTYi2stuCqJs2s277tV7qG9/wBE8rydkLfdj+Xd8v8AE1aHkmO4mjKRyy/e2su5ttRX1q7fIHmR2+8ysu3b/tVa0C4xrj95kR79zqvzM33v/ZqtrCGXzE2u+5tzM3yrVGGzkktUgnk/h+Vdu7b/AMCqx/Z6TR7En+zuq7flb5f/AEKqC5nLqwjhcI9qlwu7eu75v/sqjmV12BT87fdj2/L/ALVaEn7yP7J5MKSxs26SN1/eL/ndWZqzeSstzbf6qTcqsy/d+X7q0FLQq6k0kdnL86y+YzLtZv4v7v8A6FXI6tGIeiN825dzf7X8K10eoXEtmrxgLFLGzbNy7tzMv3q4S+adrjz5J13s/wAqsu1tu7+H+7W0Ta5b01r/AMtHuTD8q/JM3ytXR2c0lxG7oI7vb8rN93b8tY7LKvBHnRMv/LP/ANBrS021k8vzP9U7f8sf4aoiTNm3vDHDL5B+zurfNt+9JW/ptmbqGKOSDe6ruZd+1mb+9WLMvk6hENjPbq37pWb/AFf7v/Z/3mroLGHzlQRIvmsvzKrbflqJIyuaUcMn73zC29f9v7v+d1ZzebNceYB5rx/umX+9V+Rp5o9gij83b80avu/75qpMpkZ/4Io/+Wjf7tZvQLoia3fy8QRWqbf4vK2t/wCO1R/fx3TmQKjs3yt/eX/Zq3H5s0jwJIuz+L5vvf7NV7prtVwZF2fL8rM3yrSLuMMkkNxK77fKZvlXd96pI1M2zG3fIu7y1/hqFVN5bxAurvG/7pv+mf8AFT5pB87iSNJY12rHu+8tVYY6SzMbJ/47tb/0KnySO0aDzWRv4trfKtQqhkmd0Rk/vL96jc8d4kr7XTYq/N/D/vUWIG3EYulR7iWFHbq2/wCXbQuIYdo/ev8Awtv/APHqlkZI7h4vsy3vz/NudtqrUrRpMrx48ra23aq/LTAit7WVbj/WR/d5+atD7D5Lb3kXf91l/haqkmemP9l2Vf8Ax6tOG1aT5AGiiZtzMtD0KsPWQ3EiAwKksiqrzM3zKv8ADTFt7uG6Ql4Udv4d+7av+f8A0KmSNJNcIRtfzFVt38Sr92p2kkaby0GyJVXzZG+b/ZrC5Isi3DRp9nvIbh/4Fb71Y9qxuLWWPy44nV2iZf4VbdtatCFp4fKDIqOysu7d/s1Stbf7Lb/ZiN8O/c0kn3m3fM1FyLjFV4/tCD+9tZv71WNzSbB5scTbdokbd8vy/wB3/gP/AI9UVvNPNHslfzYv9pf4aI4/LmRMq2770bfMy/LVGlxnln7LcZTfFJF/q933W3L81TTefNDLFjYm35v733qctxbrvkEfzq38Lfw7fvVShY3VqgnkjRGfd5zP95f9mg0uXYV864liSSFNv3N38VEbRzeVtfe8attZWp8bf6UkkUtvv+Ztzf3azGaS3V3SeF4lXa0katu/2aaVjeLM/UrUSTfaLeOG427vm37VWsVpHvI/9IkWJ5G+TzH+7/u1saksrbDG+/zF+ZZB8tczNlm5i+0Ov91flWtDa41oWtZkYvHL/uturY0PbHIheXYjfKkLN93/AHaxP9Mt1R5Ejldtu1Vaug0W3kXYXgVNrfKu9m20PUmR1un3U6/ujGqPt3Iyt95amvldo8n967NxVSSF5lxht/8AeZttPaaXT4/LEa7GXdum+b5v71Z31uctQqNZzyTPIZI4vm2t83zUz7LHbsjlPNRm+9v+7/tVYa4ubONJ55If9IZpVXd/D/wKplka4jiPy7G+ZvmpnOZ91a3FwzoJVfc/ys33qZNJtuMkrvztb5v/AB6rsyvJDm4Rk2r5TLHL8zf7W5aqyRyXEaokTS7nbbJu/wDHmqrlDpNQkjt5TGtum5trSTfM23+9tp8av5biMxyuq/OzN93dRJGdPkiMYj82TdvkZt396ql4r3kn+kHYjN975tv/AALbRYCW4un/AOffzdzLt8tf/ZqRvtM0Lv5kMXlq26P5v4antdNFjC/+s+98y7/4v71VL5hCz/IzorqrNu+9J/eplj1aSa3uBFIqeXKssKyL8qxr/erYhY3kMTh1/eNt+Xa3/fTVjtGVt38gR3cqsq7ZF3L/ALW7/Zq6sKTSPChtdPikVtq7WVV+X+9SkA+FZI5MP5PlK/8ArJP4dv8AFVtriea3eTz47hJFb5lf5lovGMa7J9uxfuKyru/2f/Qadb26R/aEB824+63yr8qsrVFx2JLeN5Flikjhfb/qmztZV/8AZqjuFMOzLM6R7m3N/FUEcaR2txyrpHuZWVfmq1t8uSWN41f5fm8z5WWpauWlcrzK0kkRQQ71Xc/mS7W/75qzCz7kMjwu7fNuj+9Uaw+X8+Vf5tqq33ttHKx7ML5u7c25ahq4SRW0+3uI4XeUM7/xNv8AvVP/AGhd3HLuqJu/5ZxbdtLeNOzclXijT5VZvlX/AHqWGO5k2SGWzSXZtXy2b5V/ut8tSYDbxdzOJ3VNrfNuWs+8hRmd4p1dGXarf3a0ri4do3dzu8v71ZrNLJyI1fa23/araIHOahMfkkO10kfyG2tXL31ujTeYkcabVb5Wb7y10uuNPYyOyeXLF/E23cy1zl5M0dw6zhokZvlb/wBmroiW9Cz4buns9Qij3/PJ+6WRm+VVr0KxUt83nxyyqq/NG+5W/wBmvPfDv764laU/6Ov3d1em2tu8KpbgRo6tufbu+X7tRIgYvmx8GNURm3Ntfd81NmaWZtjvCiMu1mZflouIbuGR3eBUT7yfvfmpnkyyQo8sscv/AFz+61ZGlyu01xDcPBv3xLtZVj+9VeFZrq1QWjrEjN95mq6siafdJ58Ub/N8is/8TVSbT4LPYIjJLaNtVvm/1jbl+7/s0Bcfa+ZDZsJJFeVmZnVm3f5/homUw3Hmeeto6r/C27d/dot4ZI7yW5Tb5Ujswbcv935f/QloWOS8ke4eVX+791t21v8A9nbTuJ6kNx9pkmt5E/e/N91m/wDHqfCsnmI8m1N38O75afqCmSbrH8z7vL3U+S3kkt4rsH/Vuu3+621vu0wJ/OK3SSSf6qRvvK3y7abNcSK0roF2btzsrfM3y/LRJMY5JcfPFcKrN8u7bTtSYXUaJCI7T5137V/1i/7TUCbsRwyXiyP/AKuVJPlfcvzKtJNcP500CFX27f3kn8VEO+158xnTb91m3LuqRrqTUG+e33/Ku7yV2s1SSTx3Xkyb5Cvmsq7mX+KrFxny32Fdkn3mrPh82TzUjTytv3fm+ZasW8ciqn3USRflVmqbAMkkgk+SSWO3RfvSM/ys392nzW/2yN3R2+0b127m3bqZdLujeKNFeVW2/Mvy/wC9T9PmKx5T76/d3UgJbrM1riQ+a/8AeWszUstDLJlvuLthX+FqvSLH6L/edtv3qrzTSNI8fkfdVv3m75apOxSVznNak+3K7yFkdl+ba3/stc1eQzxzP5YVHZFVlZ/4a7DUo9qvE5V/l3LurnLxreO4bzwu/d80aturpiaI59ZpFZII4pP3Pyq1dBY+XDHi3Hztt3yM33vl+7WVNeRTX0saIyMv3mrS02YM3zBXiV/nXYrM3+yv/fNOSNTbsY/3aH5f9pf9qrF1DcNpruTb/Z2+7826f/dX/P8ADTLW6MMP7yL7Okn7pIdu5lX5tv3WqKS4t44YpC6u/mrv2r935W+X/a+7WTVweg9Y3jt5SjqySLteGRtq7fvL/wCOtRHay2dun7uS3tGh/ctM/wAv8Tbf91d1MmV22IhV4l+8u7+H/aqk2mmNsmLzbj5mWSS4bbGv93bUnNJm7oMdxJb29yS3yxbmh3fL83/7VbkNxIt1cQROruqL+7b+Ld/Cv/fNZGjyStJLBIF+Zfu7qsX1q/eWOKLd8s0nystKwRYXE12s37iOG4dVXdGv/Aqz5riWS4lBSO3fY0rbv3u2tO4t/tFvsF15Vxj5Jo2+Vv8AgVUI7d49iPcK9wrMreZ95l/vUzYwZml+x/a7dl8pl+Vt23d/Dup2nzSwrKJY9js3z7v71F9I/nS2kKK6YXdtX5dv/stW4YTJyC0qbtzbv4qss09NkeRU4/dKvG3/AOJqWzhDNmPy3l+8jM33qz7ff9u3n91b7l2Kq/M3/fNWFsxbxuTOr/e3bnpSFc2P9ImVDFtif+P59tHmNcNyFTy3+Zv/AIqq9ndD7RFKhaX5dq7m+XbVtrfy18yUrK9wzbWX/ZX7tYDHRxyqyQRjejfd3N91afGq3G+cTxojfdbd8y1mXEL3VrK6J5V7Gy/u933W/wBmr27bdS3BRbeKZl/dr8zbv7tKwEv26SG8R0t45XUsytcMy7f++aiXy1t3y+yJVbZGrf5/iqv5ck0iSo/+sb/d21Yk8zzJQI1fa/8AC1FgCzju5oUdJGi3L86rt27v9qi4vJYd4IjSXbtZmXdtqG82XVxFG8ipFG24bVZfMZvl/wDZaWaz864lLmPyo2+Vf71XYzuVLqOeaTe7xom3c3y/e+ase+UyXDv9zcrRRfN/DW1cXBhk8tB5TxtuaNq5/UppI7iJ5U37WZm2tWy1NDldahuIZHBf7Qkj+es27bKrL/DVe3knkVUl27PKbdIq/Mv/AAH+KtDVmi8lxAN7yOzNMzfdWqCxiRne5l+Rv+efzeXu+9TuB1NrD8yOscaeX83/AAHb92u40td0KGe4t08z+FXrh9Nury3h3xyQ3H93y/u7f4vlrq/D8M/loDGt3uX55Gb7v+zWU9QNWaEeYk8cqom75PL+XdTdQWeHUkudiui/8s5Pu7aZcTRxybB86fNt+X7v/AaiZZ5JsAL9n/hkkdl+asCHoNvJp47jEr79zNtbd8v+7/vVC0gbeEjj+7+98xvmX/7KoZvMVtjFYmZ/vK1TSebGruTHvZNy7v4qsVwWGdZMiLfFv+Wbd95aZcRlrjyk8v8AePtWGRfm2/3qmtYx5KSRTtK+1mVWT5f935futRb5tWeXyvn83cq7/wDx3dUvU0HeS9mryTFX3N95qe38Dn5HZqY2bj945XypPmXc21lqO3UXEKOd2zbu+ZqmwPQnuGihhd0Tfdqv97+H+9VRftGrb5fMX958vzVLeWaSKksfybl27m+b5aS3t7iFURAqW7Myt/s7v4qZzyILqzuJF4K+V5vytv8AmXbT7WPzo7sJ5bvt2u0jN/47UMimPnz9/lt8zb927+9T7W3k+zyv/o8qTN+92y/N8q1ZkTM138kUsdv8rea0itt+Xb8v/fNOuNkjPcRTx7JG2tuZvNZvu/8AfNZ/2i7t402vvVn2q0yszf7v/j1W4Yy3zyOqS7NqMy/w7v8A4qg0ixJLzUbNV+zyR/LtYq391Wbcv/oNSXC3N9fS3HkL8ztsj3fKv+81MhZ91wjlXSTbuZUp8PlzL9nlt5LeKTbthZW+9u+9/wCg1BstRlvZvY/vXKom7c3zbljX/Py1latpv2hcRnzUjX5PL+98zbmbdWxcaW8N15kHlxeS214ZH+WRawdS1Seb5PK+yeXKqtJ821Y/mreLM5IpapJPHYygzNK6j+Ft3+6u2uK1SYySP5Q+87bvmb5V/wB6u11RhN5XmxrKivu/efw/e2t8v+9XKaoxuJpbdDsebcvzbvm3f3f9qt1oIzbOS5sY/MQx+aq/6tvmb/erorOxNjNLL5i3DzP57sr/AHa5+GzntWijz86t8/y7d1dBptrLHHsikht4lbc6yfN8277zUSHc2ZJnvo9+fnX+L+9/tVZWMs371I98bfLMrfMy/wDstZ0bG3ZCXb7rRfc3bfmrVjj8z5k+/s3N5jf6yoM5DodSnW435/0f+9/C3y1Xs7WSNnBEcsrfMrbfl21Ys7V5GR7uNvK/iX7v/AVqrJHcWNjcGMrKjOrKzLu2qrfw0Elq3ke8m8+eVfNZvuqjfL/DWtcSXC/Zyl3s8t/9Xu+8v+7WVZreyN5Qdbi3kl81JvK2rH/s/wAVaskclu2/f5sUjbWWspHREZdSTrJsCK7yM27yztqo0b3UbiMx3br/AMs1rTkmma1Sd7fY6q2/y1+61Z7RvthEpZE3f6zdtZqg1epi3VvNJNKj+W8TKy7WT5lb+GnWMNxDZ+XGY5ZV+VlztaT7tXZJDb7He0muE87a0y/d2/3qbHbvNM93H95iyrGy/Nt/vfNW9zCSBrhmhc5VPL2p5ituX5qdIrx2riMKjqsa/wC8zNVe8W8t7X7PIPK+ZW3SfxfNUywyNcbxJDLF8srSbW/3V+amZWJftEkbPvk/es21W3fd+an+YY2dCPtD/wAXnM33lX+9/eqxHIq2/wBtMfzru/dyH7rf3qqSLJHs+0Fl3fM7bmZl/wBr5fvfdrKRstCvNvuF3pJIm1lZo2/h+Vfm/wDHaltWkWN3gufNl2Ku5d3/AAJqped9naW4JXzW2/u2Vty/Kv8An/gVMt4X1CF5ftsNvcQt5SbUk2sv+1WpDaZPaxvJZpG6RptTny2+9u/vf7VLC0l0vlPIssUKbVZv7v8Atf3qfa2s0cb27zq7q3yxr/C3+9TPs96zIkjraXbM21oWVl/h2/NQSPt2kjk4P8TbvmqlN++mQHb8r/xJuarVnHqcLS4kW32qyL5ybdrf3v8AaqKNriS4zJ5NxLcfK21Pl/76p3FJFiRrhrhI5Y7fylHytv8Alb5v7tRfY7iNopIHt92/cy5X7v8AdommuJv9HAjlRvux/d+b/eqWztbiNfMkijilVfl3OtFxEtnDtm2g+Vubd5cbfKrVejaK62GSNXljdorVvmVlb+KiNZWV0nnaVGXcvmKqrQ1ujXCpJF+9Zd6/Mzf+hNSLsivHZpDdPJj96zsrLu3U6Rnk3yb/APlqrRbt37uoo7eW1810/wCPiT5W8sbvlomaHcls9xG13Iu5VoJasaFvvtYfMkjV5dzbG3bV/wB6hZp7pXSd4buJm3J9nVl+b/vqoobV7NsGeN0X5mVWqWSSVlxLHGkTf8tt6r/47QNaEsavJG4lfyv7u5drVXuJhHDbxH5Hm/dL/db5W/75osby7W3dgftDqzbYZEXb/wB9U+RpGZnuEj2bd3yuzLu/9l+9SuWMjb7HG5crEkO5l2t8v92mrIjSJIPLlt2T7yru+arF5ibfKZI4pV+625drKv8As/7tM8ksqCR2fa/mv83+1Wb1HYryfaJo0FuY4rva0G2Td/q2Zvu7W+9/8TVSFp5GuHSSSLd/yzVtrbf71TTSXaw/vHjeKZWWLazfKyt935f4vmqHabyaKR5YXSRl3Lu+bd/ndWkRGfItx/aD4uGd5F3RQs3yqv8A7N96sWSRPM82BN7sv3tnzK1aupbvtSOY13qjbJFf/Vxr8vl//ZVhatDc7XdyqfL8vl3G2Vv9rb/tVrFGkWMulNvH9m+1tdxfL8siKrRqq/L92sKNZJrp4n/hb5ptv+9/Fu/3asQ3UtxH5vmKjs/3t3/su2nQyXKtLie3iSRfnaTcu75f/QvmrQJNG5bzXk3CRtdvG3ysz/erorO1kZUlMXlS7v7tYOlrJJsSLaiMu77R975q6GGPzI3Ak+8/zKtZSMpM0o4bhZPPkkhuEZtr/KzS7W/3a01uImhw/wC62t8rbW+WqH+mNeRPH9niij/ik+6q/wDAaW8V1by3Mcrsv+s/iX/aVt1QY3LG55luDv2bf/HqIYXkmQuWRI1+Zv4qbdfa7eHy0O92+75m5mVac1reL5RSJbhJF+X5m2q3+01BRFIsUjOHiV22My/7S1FDI11cJHI/mp/yy+WpprW8mm/dbUuNv8L7ljWmafDNbzeUgjl+Vtzbtu6lc0sTyKbjqI4riPd/q2b+L/eamySOq+XOP3TfK+1v4aZb7/8AVmWN3/h/+J/2qGk2zOIkt7iWT5nbft+X/Zai5JLHaytNFOEjeX5VVd27d/8AE/LUWqXE7XSOh+RfmRt1EPnrvOxYol+VG3fM1RMsk14gnk32jK37uR2X/vqmJu4TSTxrv2fPIyt/vN/eqWSY26vb3Esf2i4Xanmf3v73+zUUlxJdTbBIuz+7t2rt/u1LMp+z3HlyLcIzR7/vbo2X7q/+zUrCC633EixoPnki8rczblZdu3dTLiHy7h3t42t7KSGNUX+8zKrNu/8AHqLfe0aLd3Cuke1GZfl+Vm+7Tb5ZWZMfunV/kaFl+7/DUgW7iRm2OT8/zfxfw/LUqyGb/Vz+aqsu75v4aZGvlyfPti8x93y/N95v9mi3sblrhJI57fe3312/Mv8AtLQTYi/eeZkpH+7/AHXlxruZv9rdR+9kXzUH2eLd/F/d2/7Lf71Wrpnsbj7Oh+6/zqvzS/8AAqr3EaXDbHSN5W+VVkbbtoI62G/2o6qxNt9ouNv3oV+9UMi3E0b/AL5rdIx/rJt27d/dqdYY/wC0okdN/kv80y/eb/Z/2aZdXVxcK5lRXRZfk+dqs0izLVri3+z7Au9odzMzVm30l3CyefJs3N8skbfK1a15CWVJHnVNrb12tt/8drBuroaguIEhi8nd/eba396g3uMa3N9G+Xjd/wCJdyr8tclI228ePCsjLuXazM33qvatJPJDKP8AlrGrbWZtvzf7NZX2iRWR2nh2bV/1ifw/99V0LUJM2dPaRvkk3b8Mu2NvlX/aaum8O2ryMkY8uWaP7zK23dXM2KzSLF5UiojRbXXb/FXR6PazR797tvX/AG6ykZ8x1FvDPC0scvlpuX5o2dm2/wDxNWGt7+3VHgjsUh27mkkdty1XsVnmupS6RzRNbqrMvy7fm/8AHqtzSHzMxhUSOL7v93/arO4GfeRyLse5jhfd8zbm3bv++adtO3zfLVJZPu/L93/gVWI7W4mXzZJI32puRWm3N97d8y/w1Xhj+1TeQ8e993yK0vy7f7q0zRK5Eq3NxYun3FZWlWST5V/ytPsfKZnFv/eZmVX3bmqWSGSTSXSSS3eVt21bWXb5a/3WVqZayGRmjkjjl2t92Ftv/wC1QXY0I7gzK/kDypVZt+5trMv8Py1m+cJpN8gZ4l/i+Ztu1v8A7KpZtNFvqnmif7RcXDtP8qqu3/Z/3v8AZqW4hi8y3kPlvcQv8zM38P8AdpXEELSyLaBAvmyOu2SRfu7qbqEN3JHKYtsu7d+7kddv/AasxybpkkeSPe3zeXt+bdVG6kjhkR0K+bCrNMqs22Nf9mosRIlt7x4Y0DhXuI2VXj3r/tL/AOy07zriSTZsaXzkZvmba1NmkdW2JuuEkXcu1vm3N95f/Hqdtnjk3gs+obP3Ue/dt/75pmEkV7exe8khSWTe+355N3zbt33a1mWVpMuJERl+RdtZkK3bTROm1Pm+7Irbmb/gNXVuJVjlxO3yt8qq+5VokIs2fnw3jySSyeVuVt27b8v92odQaKTzZHkbY0rbl20ya6N1I+xFliZm/wBYv8VVY/trTYuZbWJPurtX5lqTRO5pLm4jcgL/ALElY+oW8k0Lh4disvy/NVtftDfc8tIsfN++Vtv/AO1WPfahdyM8ccjQ7dvmw7v4f96tErGhS865tfKAuPkVW2Lu3LWDqH2uaRzPEyP/AASSS7lZa076aSRXPlrtVvlVn21iXEn2jyhLbSXG35kZX+Vf+BLW60HYz5Lqe1kRNiyxN9759rVp6LayTb5/MVHVV+b71Y8dx52qeUPJlTd83mP93/gVdDptvPJvcQQxRM22LdL80n/Af4VpyZRuaG0l4spMnzq23czbVZq24f8AQ5JTcj733dv+f9ms/TbGSGTASOV1/wCWMKbV+b/drT+eH5C/+p3Lu/2qwMZFePz7iSKMSyeap8r5l2/L/tbqYqzx2OLiRbiJm2/Mv735v738NC3lxC3ni3Z9v3pG/h/u/M1Sxxz3m7Yjbm2t5m5dv97b8tBzl9cWun2/mIqeXcSNtZtvzbfl/wDHqVWlkj3yyTfK21oWb5lbb/DuosbqP50do/mXd5e7d81RTW8txD+8C741WJLhn+ZW/wDZmasutgIo7gRyIE2vuXcu5v8Avmi4ujcSOsh2StMzTKvyr92P5f8AvqpdsflpJv8Aur/Eu5lXatQLvj+0TZjTzJdzyNu27f8A4r5ao2Q5fM+2bGf55IvNiWR/lX5lWiSSe1ZzGV81vvtG7LVSS6ktY3lBZL2ZGiWRX+X7v91vu/dWhVkul4dUZfvLG23+FaDSxbjklZUnNusrSbd025d1WNPhufMlSeX+Fm3K25l/9lrMuLx49h8uPyvl2bX+ZV/+KrQs7GRYfMgeOV1bcP4WWlczkPjuDHdJah43T+Ft6r8u6tCT+M+Zsfb97d/DVezkljVTvjiikbavy7v+BVd5bf5sqyow+8qfdqLmIyzzcTeXH/qv4fM/iqJsx3jySbn3Nt8vd8q0y1mlhutieTLb7tzTTJ+9/wB1Vqby7i8XkR742/1Kt8zf8CpAQ3V1Ky+X5ap83y/7NPkZ4Y4vnbey/eb+9UVw0e5wBvSP33MrU5ZpPMfZHvdflVd/y1ZY2SOf7YlxvV5W/dKv3fu/7VWLqOW4t5QDJDdyMqt5b/Kq/wDs1M8nzN6SPvdvmVV+9Vdt0kjuQsVw33drfdWqCQ+3xGvCfut21Vb5dtQzNKsznzW3tKq7o1/hqRpjJs812d2b+6zVHqEifZXdP3vy7jtqrE8zG3VxPG0s8gV7iP5VX+Hc3y/e/iqHVporyTjdvk/5Ys235l/iqzI0txs/exo+35tyszbmrMk+0tcYeS3t9yfM0jbv733aZsncydamvJo8I6vK0u5pJG+ZV/iVa5VpJJlllkKo+5mZZJfm+7u+X+9/FWxdR3bQpGXt3lZflb5ttczJM7XDvcxQxIqKq3CszLu2t/6DWkUaGta2L/vSm3fsaVY5l+Vv7tauk297cKnkTwyxW6MrxyNtbd/D8rViR3T267d7PaL95t3/AH1tresYXvPs8kcTRSq6+VHcf8tP9ndTIkdBbr5jRTyIsUrN/f3LuraaOW1td4gt3Zk+eTf93/drl4Zp4+JIo/lb/Vwv91fm+b71dNtnW1uIgFdN3zSfwtUyOa5NMsqyYSfytqfL5bfebdTpLV2jzG/z/wB1WqGTy7eF4nEMvy7vL3fvf++qiWPyZPMSLYyj5W+X5f8Ax6snqEWF9GiwuJSr/wCzu+7VeO6naHKyyW6f9M3+VqPssl0z8K/zbm3Nt206NblWdJ0jT5dzR/3WpHQncijmNrG88sbb2dtu1d22ore4luvKSI2qIsXmu23c3+7uqxHGI2Q/aI7jd95Vf7rUySOSG+89/nRl+6zf+PVVhluG1F1HFI6eVLu3K38VEkjwzIjyRu8i/Oqru/8AQqfa742cJudJPu+Y25ttMulNvdJKN3zLsaOb5drf3lqSxlxePIrxxFneRvlhV/vL/wCy1b8x42SPZ/pCrtZf/ZazZo/Mk+eSP73zM33a0re3mkmliuJfnmhZUZV+7ViuTRq6s4k+XcnzRyfep0ayLGjoV2bvlXd/D/dqFl3L5YnWJ1VX27/4v7tRNI9u0qbN6R/I6s38X8LK1ZyYywtudux/vr8qsrfMtW2jPyADY+35l/56fN96orWOWOREkRUdU+Rt+7duqxfLNJCiI8abfm+b7zNWArELRnchfb8rN8u//wAerPkkG7yiiyvt3Kv977u6ryzSW9r5c5hdN+75Vb5W+796ql1GPsNopf5MSKvlt/tbVb5qtamVhit83LNEjfwr83/Aqr28NzNZv5tzHbxRyyKyx7v325lX5v8Avn7v+1T48qybBGiSf8to/mbbUUNqnmPaGTzbdW83a33d27dVljprP7Yr25i37vu+T+6Zm3VYhj+z2Nunlt8qeU+5t0q7f4afJbllSXzN7yFmaFfvKq/xU+3knkt0lKRvubcvz/7NTc0sUbyTzI0CRtvVvl8xvvNVeZTHI4lOx2X5mZPutVtrHy5sgW8qfwrIu3c38VY99cG4/dwBrfduZ1kX7v8As/8A7NarU0Whn3nmSXiXAEe9d0StG23du/8AZqqMxt2wUV/l+df4t1WLpp9qb0jlRW/5Z/eVv71ZUf2u6aWRLRURdy/vJdu5q0SubRIrySXzpopQqW6/xf3W/wC+a6jR4zIu/wCX7vzbm+9XOXTO0flCRUuP4Vb+Ja3dHa4kt5ZUj+SRv7vzfLTeo5M65fNulxFJvi/ijb+9/vU7b+83OV+X7zf3ar2N1f7bgl1RGVVWNW/1dTN5jbwkqxI3y/e+9/wFawasc09Rl1G/yB4obeVW3IzNuVvlqhb2txHcLE+55Wf5vvbVWtKPz7Vdn30Xd8rLuqjeW8nmeaD+9+95n8X/AKFTMQ+zztZ+ekqxW+75pPvbabCu68uPL/hX5Wk/hX+KmW+lnbb3P2dvKX76+a23/gS0MwhunFxKsSbVXcu77rUATTZaRyHV0Ztqsq/KrUl5I2mwuRK0sTL/AKtW+Zmb/gNPvo5fMt4wfk81lTd/y0qv9nlvpnS4T7P5Kbt2773/AH0tK5pFDIfPWRy7siLuVt3/AI7RcXSRxuI4FlTbt+833ty0WclxNH9nO5H3t+8kbb/D93/ap+3zt7k/Izbdsit81M0HtblreKee3aXhXlZf97+FqXbO1xsuYtlusqtF5e35flaqy28lva7y8kvK7YWm3RL/AJartu0jM8RjjTy1/e7Vb5W/2f73/wBjUyMpEzRm3kTMjS/NuZWLN81SrCYZE8wrvZvvb/m/4FVSZZFZ5WTY/wDD83975qlkjkWR/MRpUVFbarfLUCuCyS3Uf7xI7e4Xcu5W/hqzJ5l0zyyDe8ir5rL/ABVWs4yy7D5cPmM27a/zfe/hq3cNO0e/7RDEm7700W7dQ9DWLGTKY1cmdf723+KmrDIsbkuuz7yyf3mp20yNDGJf9IZdrRqjbWX/ANlquszwtLHF+6ijl2tIr7l/4FSuORY8t1t3c38KJ/Grbv8Avmn+Yf3UMgjRJP4loks5LjY8wVNzfxfMzf7v96qUlxt3+Q+/d/z2ba3/AHzTMW7hNvWNw/3P4ty/M1VLqN7XZsOzcu6WGH7zVYWadmxcbUeRvlWRvl3VUuFvJpHUv5r7m3bm/wBXWiVhxMLxB5iq5SVfN2/3fl/3q5fUm8mzQPCruzqsUkj/AHv96ut1ZZZJPki82VV27o127f8AerlbqaK33yxhU+Zm8td21m/vLW61G1Y2PD7eZNEkiNceYnyq33l/2lrtYZI7e1d/s/8A1yZV3N/wKuC0VZI44nktvK3M22GSVllkZv4l/wDZq9Dhhjkmw4jRN38L/wCraokZjFkuVuosouy6bbtb+FaLhZ7qPekipFt+bav+rb+FW21KslxIv+qZPL3Ksn8O1f8A2aqlw3mMkb3DROrbYmVfl3N8tZCuV4Wu4Y7slrf5lXZMqbvm/vLSRtdw/Z7T/VRLL8/97/gVLDG/koJ51i8srt85tu1V/wDsqiXzLxpUiijl8tWlaTb8skf+z/eoGWI1RpE4jdN/yL/Crfd3fN/u1L5ZjktBEF/eO27/AGvlrNZZYZnGW/djazL8vzfepy3D2cKZkb7O3zeXb/My/wC9/wChVNyrk00l/byeWPs7pv2ru+9u/wArTm/1kUZdfNb5ljVv4v8AaqvDb3F40q+VC/zrL5m3a3/fW7/e+Wplt3abICv5jbW+ai4yaSadWikgOx9u1/4drf7v8VRzW8cjZnRt+7/XbV+9/u1NNIbWby5hG8Sv5TNs+ZW/+KpkNxO0z+UPnVP4n+Vv/squ5D1LEcl4rSoJW8rbx/vU+S1luI/LkdkRl+b5/wCKqi2U/nb3+0fdZVkjl3LG396rEczs0Ucsqoixbt0n8X/Ad275qQFix01t3mh12L/edf8A2ZqfNHJC290+0O33VX5VX/dpizDyctGru38NUrHCx+YJZEt4fvLu3bmaoJcki1JDLeNmCNklVdrSbdyr/wDZVVs/9Ha4gIaXcy/7u7+7SRzSRyREnf8A7Lfwt/tVemkeOR52WH5vv7W2/N/eoEncpXF49vy5X5W+7/FTNQZ5I0ePd5qpuZVb5dtW9WjSP90j7YlT/WMi/vP/AImqLQs0eDIsTzL88itub/doWp0RMXVmM159ocfPGnlLHWJeNP5iF1VH2tuVvm2tXTaxhrV3lt4/tEi/JNHubbH/ALXzVympX09vcRRiWPyli+W3VPvf3f8AgVdUWWZlvGV+eSL90vzeS275v9n/AMerQt5p47iUpEuxW+WNfl+VV+Vq5+Rm1Dgn52X/AGvvNW9a3iLDbzxQR/u1bzfM3Ksa/wD2NWTzM39NuvLZLiDbvVtqx7NzbmVl/vVFuud1vHbhbeWSXyt27zV3Mvzf+PVFaqVk2E77eSLd9ob5dzfN/tf7tWFa4tYUN2kd3Kq7fO37fl/+KrIhzuOaF1kcIGeJt0TLt+bd5iru+X5qmW4lj2OQsT/daFV+81OuFn+x5kkjRG/5aSf99LUdw221/eOtxbq21ZIZf++trf7NKxD1NTTYbhZk53Jn52Z/uq1bcjXdqsshgs3dU+ZZvmirD028uZF8wRtbxN8q26qvm/Kv/j1XJFkkt4o5/wDlsvzyKvzf7v8As/NRIIg0N3Nvj2Qpu/ihf7tZmpQvG2wXKu6qzeYz/eatBreaaaWcOyP8u6Nm3Kv+7tqreNcSbHluYZdq7Wm2bak6ImPeTPHp8pfcqKq7pI2/i/2qZayS/Y/3TwyuzfuvnXbtq3cLLDDKHDXfmL/qYV+aRqz44ZPtEQw0UsjMzRyfKy1ZVzS01rvckcnlptb90scq7a0FjmkbE8McqL/rVk+61Z9u09u28hU3N95m21oRtJMrY2/L95V/ipSJND7Obe8l+zp5SQt8iq+1V/75ojupduyDy3t5H+Xd/CzU2HC8vPDv2tjc/wB35v4aLhkvNkUp/dR/KfL+X/vmsHqVYlk+2dJLjft+7G33l/8AiqiVorhosSL8rKzSf8CqvCryXjy4Z7eOL/lo+35V/wB2rEkcm1HnT+D5dtAzQmaTzsyTr95f3ez5t1QyMWkxsV33fNJ/FtqvG06r84Xczbmkb+FqbNNcTM8cEay3EjK0S7tqqv8AF81AFiSNF+eONndUZN0bfw05lCybPIjd40ZdvzbV/vfL/eaq7XElwqfJC7si72aX/wAdWhv9MmuDFLGm5trLIv8AwKrMiv8AY90Nw6fukmdWRWb5mbb83/stc7fW8jWaSPbx+azs3mbf+Wf/ALN95q2Jrq7t5JZE/wBSzrvbY27cv8S/7Py7axNWm8tYrmXyYk37UkaVmbd/sr/d+7/31Wq0LujmtWtz5iZn+dfl3QtuZV/2VqVreSzmeWO3ZLeFI9yt977vzVUuI5ZGuhEVSy3qryMu5t22otJUxs9olx9nlb5mk37v/Qqsd0b2l3DrGlw8ip5bMsSsm2u30+O88tI5EjR9u54938NcLpbPt+0XkSyvu+ZWVt23d/d/irutNk+1SZ8/55NzO2zbt/2drVhJBc1tvmNnZJ8v3dvzfLUMlvIrOB5lvb/3m+Zmarcl1Itq4jkVEj+bd/e/75quyy6f/rZ1uJW+XbcTbqwBu5X8uRvNOV81dqncNzf/ALVVL63fVG2SBn8v7se3/wBlWrzM8kksoiuJXkZd7bv9ZULNHu3xvIjxy+Qzf7X+9VmYW9xLcRuZRsf/AHWXb/eb/dqRvM/1vlR7IV+WSNvNaqy3klvbpGZZE8tv73zf/ZU+zjMzeY775fvM2+lYu6HSLcXC/vZGR2XczL81CwvaxoH27FRdu3bUXnS/bNglhd2byk+0bv3jf7P92pI2uLe+cS7dn8Ksu3atVYyk0TssjNgSb0Vf4vvVXhbbM/zs77vm2vt2tUs0js2xDs3K21lrKs5Nyyxbtvl/wtL97/gNFjK6NKGMrNLjy/K3/KrIv/Aqrsu2TIijTc7LtZdq7f4flotVn+2IH8lIl+bzlb73+ztqaOa7t5HM8tvFu+ZlZP8A2akMimk87zTLc/aHVtu23f5Y/wDgP/s1S28krW6F0VH37XVX3bVWmaTaxtcIXSNEZ9tx5z7t395m/ur/ALNRRzXNvdPFBI0tozbhJJ8u3+9937y0AWpo0WNJPMV33/db7tFrZmGT955buybizL83zfN/8TVWNjeXTyuf3TMsqxsdzKqr/d27fmb+9V37LLcScBotz/PM0v8ArPl+7tpWN4sYzGTZGhV/3qsvzfxKu1f/AGaotSjkWRwH8rb8qs38S/8AAaf9hLcY2RM3yqzbmWql15kkyK6Lsb5Vk/iWtIltXOd1yMtM5iDbG/i+781cjq0fmSRHzGt3V/vR/wAXy/d/2f8AerrdaYxwvIQycfLub73y1xusQyQ3SGRv9EZ9rMrba6IkSQWs0l5cW80g/hk3/N/C33dy1q29i82wRSs8TD7zf+zVz8a3moRuI76GJJJvKRVZWb/gNadnb3lnayoLmGXd+6TduVV2/e+7/FVvUzeh0EbXDSIB5iOu7dt/hqxeX1zDGiJLG92v3VjbdKy/71VI1MjeWnl/e83bu3M3+1uZat/Y5IY5ZwF2s/zMrferEzuXY7q4uGRJLi3SVtzfvGZV/wCBf3qi+z3+pRypGY9i/wB37rbf96pdyfZXQSfvZF2xLHuZmZqlWO/kVI5Ht3Xb+9bbtaOlctK5YsYZLWG0LbfNXb8q/wB2rzXF3JqCJAi7Nu5fMXb/AOPVmL9ojvEeVI9kO3Hlvulb/gNbDSC381Ekb7zT/u2Xd/3zUSY1oVGYzW6Sx26+bH9+SOX/ANBX+Kq+qLJHYu8cqyuzR7fm2t/tMq1oRzTw28STvsTbvWP5ml/4FRM0kl1mNV+Vf9Zt+Zm/2f7qrUWNrlK6aWzjS3kuN9wvzNJG33t1V5reSRkcP5ssK/e37m3f3lqw0LySXHlOr6hs2tI393+7u/u1jzNcQzJLBJD5rbl8mTd+7/2ty1RMmbEkgt7hI5JGeJol+a4l3Nu2/wB7d/e/hqK1jk8v7JJH88Nxu27tvzfe+7/stVGOOWaxR5JLVHWdd3ls3zKrf7XzNurW0Pzd0sH2jzUjX/WM7My/L/tfeqjMIbMNpqFnV7iaVleRfusv3lX/AHahW1dZne2EKXbbf3kyLKq/3lX/AD/FU00kk0ySoNrzQqyeYvyqu1fu/N/vVn28Mlxb27vPInmJvRt23b/wKpHchs/MuFuEvJP9IjXcy+b83yxq395v9mkuP9Hmit4pVlRvubWb/e21Ws98my3JZ0jRdsjfebbGv3m3N96nQx3bTJcs/wDpChd0cf3vm2/7W2qORSbL1xcSw3VwGgW3l+bfD95qLeOe481IyvzbdqyL/wACX5t3y/xUyNbuS48tIpHlZmZfMlaVfu/xN/DTIfNtWSTMf2jf97ztrfe+VWb+7VXLugvJpbWRB8royq26Nlb738VTLb7YUjlnaXanzK38VM8yWRX+e3/eL8rblb+L/gNZ9xN5cbxxyTPK21Zd275f++qYXRdW1eNXMclvs3fN53y7qG8xtjxy74tit/Eu3dUVrfBbdJYi1wkjrEv93dVtVMi4iRXeNtrLDQXdDlmuFh8oHzV+80jP827+7T5G8y6R7lN6bvu7W3f8B2tRcTPGyPOGfaPuxr827+981C/6DJ9rB+f7qeZKu7/0KlcfMyW3hvFt3FwixI33GX7qt/6FWjb2Lqv2eKSPytu7c021d3+6vzNWT9ukmuP3iLborfNNI67Wq75crTJJNcQ/Z2+6u3btX/ZouK41o5I1dN8b/wAPnR/dZv8AZ3U63jl1BnR1j81flWZj/q9v8W2n/Y3uIfPa8h2LKssTbtzf7vzN/wCy1FGqQshj8xH3/wCujTcv8X3trUyG7DoWnVUS4s40uI2+aFW2xN/dpsbT311vcKjr91Y/7v8AEtMhjKq/+krcXW1mlX7u3/x2mzaxPZsiRiRPM+XbI/ys3+yy/wDfVQCdy+tw8LJKB8n96Gq82oXEkPzv/GqrJI33fm/2aayy/YYhcPbp5m5W+80St/461UbxrqztXkEtuj7t/wDo6bdv/fTNUmnMya4YeXcJ5a7JplnTzP4mVf7v96s/Vrq7s95soFl+aPdHCzMzfN83/s1WJrpLy32bLe4+ba1uzfKv+1VDUFuI/NQFrR9qrut2+Zfl2/LWkRXZkapfXFvcWhcNb27My7WZvurub5v++qyoYxcRtHIW+zr9xd23y/4asapdGbynAZEaFtkLTMzKv+1u+7u/8drMkW5vtkdsIZX27UhZ/m8z/gX3v97/AGa6Ilp2LN423yg483a3yq397+Gq0kP2ySIY/dM3zQt/y0b/AID/AHabM0sl5d7JI0ZfvNuXbt+7ViztbeFvIlCv5jrFu/4Du3LRcJM2LGG5j2eQIfKVvNaNtq+XGv8AFt3f7NdVDai4uHntrjfFI7bfmb/vqsq1Wazh/cTx27tEysrLJ5q/3fmX+H5q6DTdPufs9vPcy29wirtZllZmk/3t1ZSZi3csafdGO4lEkkKxbdrzTTbVj/8AQlqxJCJrWIfaYdQuFb5ri1lVlZasW9vIyuRFH5Uirubbu27f4fm/hp7b44XeJ7eJF+82zdtqLhYrySSyKkeF/wB7ftaq8N95myCeNUlX7m75t1OulnjjR5JVt7dWbdMzr83/AAFmqkscd9JmCRbdP+e0m5YmqLmi0NOS8uFhcA77v+Ha25dtMt7h5FTEiv5i/MzL97/dqKG3hkvvsz3CyuqLukXcv/fP92obfzrW4+zmSOWKNfkZX3eX/dWi5Y+6yzPAnmRfxI3+1/vUy+81poppArvs27t3ytU00lwv7tCu/wDi+ddrUW8jx8fuXbbtby5d1MylJDlt3ks0eOSPzd+7998u3/Zqt+/uJkDvG9x827azbf8Ax6pIbHy5HkSSS0T73lwt96i8aTyUMU+95JfKaPf91dv8VWYuTYxYZWbZKVRP7ytuqxHbzwwvEFj/ANarNuf/AHV3VFHMWaXJZ5d0cSqv97/P8VDRmS+lSSXZcQ7Vby227m+9tb/ZoFct3Wk3C3kts0scsMMseySR/m2r838Pzf7NQ6fcXLRpLvt/lhbctu33f/Hm3U1biS4V0iKojMrzMzf99feqGz09L685Fv8AYl+80cqt+83LtX/Z3LUGhbj8yGO4kSRonVV/dx/My/N826n2bXP2jMkcKJ/DIq/LIv8AeX/x6q6ySW91FEt3ao8itumVtq/w/K3/AH0u2neZFH9nSOXzfM+78rfw/L95v4floHcmkXyVRAV/efe+fdtpzeXuSRyvmzN97d93+7TZppfnicw7P4lb5trfxfdqHUr6KGaaLNvdxLFuRo1aVty7dyt8zbaDMtyeZHI6RvDLub5WX5f+Bf7tZ90z2bYQ7/M2/Mu1l3VYaSS6b9yWRI13+Z/F93/2WqkfmSQu6bUVl+Zt3zf980GiVjPvrhJpnEkflSrCzfK7N81cvdXk6shf/livlLuX5a29S82HjEL3Gxm3b/u/3vu1zd1cRbfLkZYn+VkX7u7/AIFurVK5dyhqEw8xCXV5dv8AD/DWU1i81x5qbvs+3/lmzferQ1C48yTfvX5V+VWTd5n/AAKptPhkWR/uujL8qq/y7q1sIu6erwq4tLS3dI0bfJu+Zv8AZ/3q6nR5PJtftE+3ev3bdZt3/fS7a561tTp8iGONbjcki3E0Mqt5f/Afu10un6eN1oXeGWVtrIu1dyr/AHaykzNu50aqlj+88yP7u3zGqGb9zvuPP81FVm/dt8rVYvIzcRuQVdN27arqzf8AfP3qqyWsjLsluFR2X5o2epHdjpFhuJnlidfN/vNu+Var28xW48t2+ff8jYojV4YdmV837v3fu1M0J8zeJFh2ttdm+Zd3+9UHREZdQ7lcymPf/wAsmV938VRQrItxuEuyVl/hb/Vr/eqwsbx27ojrs37VXzV20Rrt3u/lvtb5tzblWg0uDSXC/PJOr+Y3y/aA25v9r/Z/+xqpb3kEd1cReVHvjRWbaG8pVX73zN8q/wAP+9VuS6kuI7idNvy/NKu75mj+7/wH/gVM+e1mx82xQzfvJvurSbuQ3Yi1BbuNk2XLO9x827dt3f7P+9TI7iSRvuRpKzfPtdV3fM27+Jv7tSxtK0bxx/8ALT7vzMzNT7q8/feWE/dRq2/5W/d/e2/xf+PUXMpNj7eGKG3RJZJIk/1rTbdzK1SyTS6hcZtrTfE33byN/K/8d/vVHHvhkinlDfc2t83/AHz8tX42LSJMY1ieT/gP/s1FyJMWFry32bpI98M3mr5n8X/AqpyQu28RSRvFI+7c3y7W/wDZqi23DcwXiui/eVd26nQ+ZcN9n8yNJZN3y7vmZf8A4r/gVFzMes0UdmnkIr/vWZvMb+9T9S0+7kaKSPy4otm5m3fxf3f71QySPNdeUHj8q3+Ztu5f/ZdtRLNF87ywSW7sv+rkfdtakVdEV98373yFRGX5mZtsu6ql5bibyrgSKnnLul+X7237v+7Usd1/odxGn+tkfc0i/wB7/ZqldXEqyZNzbo+35pJPlVm/vbVX71arQ3ujEmvD5LlIFl8t9yfPt2/+ytWLfXF3Z3CfvYZXaJm3Kzba0ry4jtd9sd0u5mZI412tu/vVj3FxctGjxSzJtX5o9vmbq1LuRWdxe3jJFG8dukzbfmZty/8AAa6XR1fzJZYriGL5vK8uRd0vy/w/7P8AerFsVnhWW4uY/s7yN+6jbbuVf+A/xV0diz3WxAVTdtXdu+aSpkDdjasftEnEsrS+X8u1fvVdkZobXeHklTzViZpG3bd1Vdt0sLjZCm37i7/87qlZbtlQFVeJm2sqpt2t97a1Z3OeTKl1cK1x5Zdtkbbfl+63+1/tVp6bJJcN+62/N8rLJFt+b5f73y/3qZGsdwqCXa+1fuq+2n281zH5pkeHYrqv3dv8P/AqT1Mzb1K38uGKR/LeVdv7lmXazN8qru/4FVGG6l8vZLZwun3XZZfmZvl/h3fdpralutf3br5v8G1tv+f4aPLHl2+blftFurf6xm/eblX5l/75qCrlK+jeOSVA8flbv9Y25mb/AHdtO2n7P/pAVPMRomjZ9zMu1vvLt/hbbRqCvayO/wC7+b5f4d1Mmje1bZEV2b9pZl+b5ao2iVY7F2keLKv5aqqt/s1YjU7fKPz/AC/O27/2b/doXz7yRDFPGiM6xfdWL/gXzVLcQhZPIn+Z2/dL5c3y7V/iZvvLQ9Sm7ETW7yXETxz/AGiKT+KR/wDUr/s1K0klutuZnXZG/wAvl/xbqZDawRzSkht7Mq+XNMrbatqs8MmIvLf725Wdd3+9UN2OeTJbeHaqYjV4pG+aPcytu/3avbnkkSCSXaivu2ru3NUMdiLpUkzDFL/ErP8A/FU+4jCyIB/F8yyb22/71SZ8w+1s9t48jldkafL/AHd1UZLi9+1ORc2KM3y+THCy/wDoLVb8u8kkdgkcqN/Fv2s3/stV9vmXiFHjt0jb5vO27mb+La26rAlZm+TiP5f+ej/xVX8stdITIrv/AHlba26prW3lt48AQyxM25W2tu/76qVZBbyOCV+ZtvzN/D/7LQUFvJJHNcO8sKS+SsUW59v8XzVE1u1vebzPCiKqqsLN8zf7VWtxblBGiL/E3zLVeO6uPO3wSQu7N/Eu7d/sqzL8rU7hIfNcPax8IzvI6r8v8PzVUvrf7LNiA7HXdtZflVV/3f7tTXTfM7kr5sabmjVahm8ybS3lTy/NZ/8Aln83y1oS9Rskksdq8ESRu8j7WXZ92P5vm3bv92snVLwQrsjHmvubcs25mVq2IY3uJM/Kn95m+83+z96si+aORohKivL9zcy/NQbRRiatIY4Uym9Nzeavzf8AxVczdQyKzwYjdI33W/zfLGrL93/7Gt7UriSG3ydsT/Nt8tv4f7tZNwz7vnkV5cfNW8TcVdPt/MzKW3qu5lVv9mui0+O/uIbRPMje4mVZW+VvlX+Fttc+tvLdXVuj/J523zWbc21ttdXpc0rWsRT50Z2gaNn+b+9/F92iRjN2NC1We3Z48b3ZPlZn2/e/hWugtYZGjRDLHFFCvys38K/71YOmwyyR5lnjR5PuQxuzNu/2q27W3/4lv3I/KVfus+7/AD81YPQ527jI5J1uLiJ4/wB1I/mtNNKqruXcqqvzVLdW8i+b5ojiRv7su75qbNHHGrO6LKn/AI7VdpHZovLkh2K3Nwrbol3bv4d1S9RlW6kdZEjSVUT/AKafxUnnSsyRAMny/eaVqfIsdwyCG6V9rbv3fy7qZ5hs96faZPm+9atubb/8TSNE2hsMb2s0t35ayvJFt+5uVf8Aa+9Tobzy5EHl/aN3+193/epqtJHau9vLH5rfKsLf8s/9qmWd5ctJic/6W3yt8vy7aqxopXNVmlt48EMksatKyx7du3/eqKZtyo6FZbdvvNuqVV8uFLhN3lK//HxGPl3f3Wo2yXnUqkTf89HqSilDbndvFwuzb8vmfxVo+Y9rJs2Lv/i2y/521Wkke3meNBG6Rt96b7v/AKFVu4m23HlD/Qk2ruZlZv8A0GlcVwsbjy2yDsf/AGfvVLJCY5lcSK7szfNI/wAtZ8dmizOloY5XVlbd5rbVX/aZvvM1bEMNxGqSmzXZH/x8Rs3zf8B/vUpDWoM1xIyb3hidWXfuTdt/3WoWPy43kkmb7is25vm+9VhbqCaRJUljl3Lu8vf93/vmoo8tJv8As7SpHu2M33f96oLKm15Gt3SOH98y/vpm+83/ALLVS1vI7yOUxzxxIu2WGORW3Rtt2/7ta1usskzn7RHvZt21m27f9n/ZWsm4t5JJopHj81/KWL5W3L/vNt3f99UEETQ7l8jzd8rL8zSL92mR79Phf95vT+Hc25asSebZ27yQeTsX96zb227f/ZmqaNnt/mMca7lbd/d3f8C+7VgDNIsjmQ/JGu1lb+9Us0Py+RH99UWVvm+X5vlqrDHJNbvjc+75POh+X+KrXnSws9yduy4RdsbS7fMVWqDaJUuvMWzlGyG7lX5vLb7v/fVY90s9wr+WPNTaq7mb5VrQZZI/3hk3pI38J+7/AHVaqt9b3MkaeVH9o+b5l+0bdq1stCjEvF+3b3FxG7r8rMrNt/8AHttYl0sqxunmxo8a7VhV1rWuozJHL58cMturfMscv3f/AIqqLWJhbG+P7PIu6KRW/et/9jWq0NjK3S3m8h40Rvutu83b/wCO12Glxy2sdvPHtdLjbujrn1V5JMO7fK3ysq7ttdboO5bh8mF0VNq+Y+3/ANmokQ9TW+1GNkEW2KVvu+Yvy7qsQxiG63vGvmt8zSRtTLVZJN4jtlSXf8yws3zVcjY+YocMjsv8LfKqrWEmZSIGt3XYfN2fN80jVS8m4jm5njf+623btrVkuo7faYwryqnyszVmr58m9I9ry7/m3N97/vndSMXoQ/Z4FXzZJV3t/wAtt33afcL5cbvvXeq/xMv3aGYNslJh+V9u1vu7v+BVXuIYZGdo3hXcu7c3yqtBPMiVmMbZcqm5P4aikkFw2wxxv+9b5t3zf5WpY/M2vJI67I22NJGvyr8v3t392q/2qeTl0jit2b+Jt27+9QaXZFcLNfSW/mSrcOrrLuZv4v8AaqaO6kbe73ELysrReZhvu/3f8/3ahjj2rsNxCks3+q+X7zf3fu1Ss7WT7d5m9ptu1nXdubd81WtSeY0NPmlvJthRXiZm2TL935f4a0FupJrjYn3N3z/aG2rUMa+XHDLJFHEm3b5zNuWP/e/u1b8xJN4d4djJ8jQzL+8bbUPUBn2i3uLhIp3jli/i3NVi1a6jmdIna4/i8yNPm/4E1Z8ivCqJLaQoituePe21f4dqsv8A6FWnHbnVGQJF86rudYX/ANX9773zVABdSGSN5bi6bZuVWkkX7rf5/ipjXElxuEUkKJ/tfd/76p8OnzzfZ0j8vyoZW+7/AN8/8CobTZ4ZEQeW8St/E3+1UFXYzcZJIkjuNkvzI7Ruu5ai+zvM28P5vndVbav/AAL/AGqJFePk7URflZlbaq1KvlTK8Ynt7tJPveW/3aCJTK9vIZIbiM7oriNW8ltvy/8A2VEP9oSLhLy3iiZN0q3CL93/AHlWiS3N5viQrb7V+RVb7zf7tRSST29ukclzHsZvuxw7tzf7tWYuTZE0YmaIPLC6RurJcR/xbf4d1RX15fzSPHHBDcXDN8q7tvy06a1EzJBLIybm3eSq/K3/AHz92sqaEXW/90sUqrtVtjfe/wDZa1RrGTM/VGuLiSWJxJFtZovLVtv/AAL5q4y4V9u8HytzfLul+auw1KG4t7NLuXy3Zl3GGNtzL/u/NXKahNOszpE+92b5vMX7v/fVaXLbOr8I2895DsP2WXavzSKv73/vpvvV1tjayfZfMllVIlX5Lff8zf7TVxXhOa4mmlRHjl3fK6yfuotrf7td2yyW8fnHdsX+Hzdyr/u1MmYyGfM0cp3rs+80LP8AeX/4mom3yeTsdURV3KsPyq3+0tP8uRrh3H72KZPKfan3l3bqJI5Vb9xcf65vkj2/d/3akFqIrXDRxSXJ+RU/ib5m+b7rVFNYyNMjiOF9zL5Unmt8vyt/s0W+m2TXiSm3V7hV2/LKzbvl/iqaa3+0NcGc75fl3bW27fl+7UmpU2osKSb4X2/Mu1/lk+b/AD81EbO0nnPMtknyqqzP95V+781E1ub6SWW4KujJHtX7u1tu3av3v7v/AI9Ra2KLeRfumS3kZv8AR2fd838TN/doJcrDvODX2XjXyv70f3v9n+GrF1GfLuEnjaL5F3Mq/Mzbv9mq8l1G0mYo12RttZW+7uos7d1WISFZXj+ZWWJvlXb/ALTVA7hHYyRx7PMkuHuH+XzJml3N/tbqLdisyeQ0bo3/ACzVv/Hqm2ho3eK4V/u7ZI1b73+zTZI44bdJCZIkVlVtrfNu/wBr/ZqyJMtRqkjOhRfNVfmaNty/7tV2klmuEI8lNq/67+JaczGOHiWN5VVflVt26j7YWW9WRI3ljRWZWVtrf5agmTY+4tfOVxOszoy/O0MrRbf9r/aquqi3t9gkbY3/AD7ytE23/eWpYWkaHI+d5PvMy7Wb/vmi3sfMWWeR9jq+11YqtQ9DKTY/T9QdZHP2f7JZQ/LuuJmllmZv7u6rEdubyR3V4f3fzNGz7d1V1t49zvOI3T7y7lqW3h3Q/aZDveZfmbZul+X/AHaguO5FNCLiPGFRmXj/ADtqpdWphjcPJHFKw/dN5q7avTLbyW8s4j+1+Wyp5bfxVQuLN1WXz0h/vIu9vKWridVzIvI7iSGIGeHftbzfJb71cX4gZ5JHTy1RF+VW2/NXXzNfRzJcRywujfLt2fd/8erktYt7hmeW4ubd/m+6y+Uv+7XVFg3cqLeOvlbH+9+6Rlb5f/2v9qtC1WeP7Pv/ANI+dmMa/Nt/2apaXbyRzPLGkcvnfK0cb/Kvy/dWpdNz5P72Jdiu0TRwv8ytuqyLnS2rPNJ5kxWLyflWNU+WnrcRtvdpF/0dml2yf+hVV09rhYUgnEb7lXdJ5u5v/QV/iqeGOOHYkEf2iXeqpcbW+VWb+Jf9mshD4ZhfK8ZHmvG8i/vPus27727/AGaurbmTfLcvbu8ibWVd395v8/8AAapWbXCyXHmurosv9/dtbzPm/wCA/erQkkktWT7X5buqKu2Ft3y7qANDT97L5qmN0k27YdjLt2//ALS/981q27S3i75dqW/eOT+L/wCJrFsfPm3yCRYreGX55pF/2v8AeatW4vhZyfv5o4nZNzRt8rMv975qzkx3GNDLDwHZE37du7738VZ8ln9qt7hIBvRl+Zd3zNWxNay/610V0X/VLHKzfN/7NXP3kKN9olSL52fa0as21m/vUJ3OhO5ShtfJaVIoI1i27m2/xf7tU7qG4tbiJIj5T/dVm/hWrLLOsj2ZCoka7VaH5WVd27+LdVeO4Ty2Bu/taN8vy7maNv7zbqYXNOH7T9nwZPNT/no3zVYt7XzpN/2uPev3vLl83/8AZrKaYSTW6JqEcUu7/lnM3myf7O2tjTbot+9EjOjbvu/L81AXLULfaJOfli3su3d97/a20TWMsdwheSNIm+VV2/Nu/wBqpreYxq48xXeP767tu3d/7NTo7eSaFJA1vvbd+7k3bm/75WpC6GrI6tsV1e3Vfn3O3/oNWIVLSO6H51TnzF+X/gNVLiSSGPgtFtZVZVXd96ovLghunAv7e7Zd25d/3V/vfd+9/s1Bdy7dSBbhwCr7V+ddtV5oXtZEKf6pk3/Lu/8AHaseT5kifPHFEzfvZJP/AIn+KrccgVkR3s7hN33ldt3/AHz/AA0rkmerbrHI3Ilu6o3zfdX/ANmo8lIVldjGm7/lmrVdkVLjZJLGv3l27X/9m3VVaTzmSXZGj7tqQzbW2/N/8S1VcyepmahGbjZBFK0SLKsvzfNu2/3dtY+tSPDH5CP5qQptb5du5f8AK10TW8kcbsfnlx87QrtWuV1CE30nnyP/AKPJ91Vb7y/w1tFgc7eTSK0Wy3jt7dk3Kyu3lSbvutVNY5Li42GSF3+ZtsMX3W/vf+hVb1a6a4ki81PKiX5laZtu2RW+6y/3aisZvOhleDbK8jea67v9WrVoHMauktFNIkxO99m3bv8A9n5Wrq9HurhmeN5I/mX/AFcj7mX/AD8tcpoeoSeXF5cTPLH95pN21l/h+b+Kur0lfMunkd1RJP3rqyMrSfw/Lu+993/x6s5BzHWrcRKqRyRK7zN8q/N/wGqlxCPOd3jjilm+Vo41+VV/2v8Aa/2qsQqJI+R5SSLtb5vvN/tf3artZvMyQRlUSM7lkaZf++W/vf71cocxQktZNSvGkeX5Nu1JrW4kib/gXzfNUs1xPDJboXa42qrsy7vvf8Canf2fIt07pcRujNtRW27f++qibzbdkiNvDvj+987bd1VcVyJY/MZDL8jqzbWalt/tE1xkxtL8n3VPyt/tNVyNrmTmUxpu/iVt23/4mq+0+c4jTYn3vmf7v+1Rcq4XXmsvlR7Ynb5vlX5l/wCBfw1YuM2+xC6/cXZtb7q/7VVI5pVtXcvC8vm/Jtb/ANCqaOxuYbd/MMLszblWNd3y1VzGRLYw3MK+Ylzbyu3zfd+9Wet1c3UjpHFvebc21VZV/wC+qGs4LhnLwRvcSffkki2tt/3asWrWem3zbBHFK3341i+Vvl+VvlouQRQtJHJ5Uo8rb/Cx+7Uscfk7z9zc29ZG/h/4DT4VluIcSRrLuZl3Mu3/AIFRG0jeV5Qjl3fM003y/wCztapuWtB11Ne28zjEabn+X5v/ALH/AHqbDcPJHbkFf9V8+1tu1qdN8s0s88axOzfwys3/AAKoljTzpY1jXeqKz/P/AA/7O6i5RoQrGs0s8Xl2lxtXarbmXd83zN83zf7v+zVS6ml+S4Hmb9+x2X+LcrVZkUSW6O+1EVGV5Ny/w/7VVGjn02O4kR5pXkVfNZl3f98/L81FyrsdN5twqJEFSX7rtI6/73y1Sur7y4c3YZH+XdIu7bt3VN5cv9oW6C3jtJW/ijH8K7f733v4aqedPJNFK7x+bGm1JGTd8v8Au/drSJSncwdQaSORJHTY6t5qfPu8v+HdXFX15JNfeV5sKW9urNKyy7vM+X+7/DXd60vlx+YHV32/Msj/APoNcZrDJN+7dJJbhl+VlVf++VauiJbdypaxpHzEnySMsqrMvzM33tzbvmrbsZpGkeQyRzI3zMu77tc5Db3LXjl5re9fYrNJINqxt/d3f+zV0FqvmNz5e+Nd0qs3yr/wJaowkbFvam48qVHkR1XbK29vl/4DU0czzR/a4DJb/wAO3+Ksxmk/tCJIE81G+595WVtv3fvfdrYtWfzovPKy7l+ZVfdub/ZrIzuW91+qoYNv2u4b5ZGlbyv91vl+Wpd1x5P2bfGj3HzSrbuzMv8AwJt1VLOF7qRJZPvrLub5flVf92r1xInnPBGfn/h3Nt/75+aoNosowq6ySyy3C/a1/huG+9H/AHf9qtOza4W886KRbKWT91Cypu/h/wBr7tV4Y57O4iPmR/7St/F/47Wxb2ssi8PGn+1IrN/wGlJhciVdRVn+0XkNx8vzbVZv/HmarEaxsvlb9/ytubd8u2nXVvctG7IYYn+86sjf+ytVdmjuJPLPlyysjSttb/V/L/dqbjUmjNmuIGuEMk6ujN5SLGzbv+BVUVpZmd5Jofm2741Vfu/71GreYtwkaeZK6/7LfL8vyru+7VJmn++CuxZWZo/4m/2WqyHJsu7hdKjkfP8Adbd8v+7ViT93NmcKkvy/NG7bl/75plivlw5aCN7eRfn/APifvfMtWNNs47q1uLmOCFLeFlVYWZvlb5vu/wAX92k3YBLW1uPOik82NPLVtsav8zfxUk0Zjk8uM/upG+7t3bd38X3v96luLeS1ZyNvy/c+b7tUbqS9vm/49pokVv8AXLLtVv8AO2k9RXZUtbW5+0YMc1ptTc63C7VZty7du1v96rtvbyyb2BX92zf6tm+b/P8A7NVdo7tt8km3Yq/daX5lb/0KmR4uvNI3bP8AVMrN92T5flZWqjmjEms43WSVJJWtJdn7pVlaL+Jf7rfKtS2cYhVIrmKG48yXc827/ln/AMCqVtPNw0t4hkilmZYmj+6q+XT/AN0t1lPLT7v7xfl3Nt/3qCipJb29v8hl8p2/57N/F/dXa1Fvayw6fbyyPJ/o7/6yRNrNH/Dt/vVN9ona18pJWlSRdvl/wq3+f71EdxPDD5W9bva3zfamb5f92rFYrxzSzXUtxBIv2j7rKy7fMX+81Ok8yRt5kkTa3+rXdu2/726rH2e5vv8AV/YYot3ySebt+X/a3VFMskNrEZ47e43bttxGrLt/u0DHxyfaGllfbFLu2/d3M3+zuZvvVLa/2fJeZgkmS9X78bS+ay/+O7Vos1gmkfmSV1X7u9VXd/e3VbhkeRcBIUTazLJGytub+7uWpehpYq3C3FvsLvvt926VW/hq0swjjlEnz27I25vmb/vn5vlpirP9olDpH5TbWaNmpjQz3F8jGdbdI23N5btupCeg/TYys0QknZ93zRNN8rN/d3fw1btYXm815N2/Y21Wf5d396q91fTq3lxys6N97czfLViSHyVSNzH++VdjL83zfxVZBRjtS0eZCvmqzbmkbcrfNT2s5I7y9jIXypG2pt+63zfe+81WJI5PL8vOxNvzK33WokxDHFvlVHXdu8xtzNUvU0sR3jXrQ29vHP8APv2p5i7vm/vNt+9Saxsma7nHyJGqqsaqrKzL/s7f71WJv+PNJMRui/eXb8y/7VZ8d5IqypcOt28a7VXd93+7tX+L/eqCjJuLd4ZtlxOyfe3LCrL5asv8LN/DVfUI7tbyWK3vGThf3cbbmj+7tb/db/erXZftkjkvv3blVVfau7+61ZLTTrsDzsiRqyhY5m+Zvm+8qtWyHY5q88xbyWeeL55Fb5v4l+aq11bxMsrmRYkkfajL/d/vf71WNSaW+mS4c/eX5lXc27/Z/wDHqzFy0L8NM6ht0e//AHv9qtVqXYih0W4jjt7hJV3xqypuZf8AdX5a3tNs3/tDzC8by/NthV925l+WsGS3nZvPzZu+37sjtKy/7StXWxw3CxuYnjt5f45JEb/0JWpyIasbGl6aLeNzBKz7l3feZf4m/utW9HH5ckoB+Td5qNs3fN8v3vl/9mrJ+1XMLW9wD5XyeVKu7d93+KtXS1kuG+0tKqRRs3yqvzN/318tc8hHQ+YjbJE2uip/F822oZLOS4WY2xWLy23Ou75maooYTGuXlh83dtWFaluoZfLwkcLuv3pI3+ZV/u1jYpamfeTHT4/tOFd/+en8X/AqijtZWt0vHdnlZ/mmZPlj/wCAtVu4uNs2/dJsVtqx/e+b/gLUxluLX547vzbRn8+Vbpt37v8AurVGlhlrbzyNLNDO0U38cixbmb/gNRLYxquLYrb26rtVpGZm3f7X8VMsbiD7Die4hdJl/wBH3RbdtNm1Dy40QeWkv97dtoM5DGjv45ovL+z/AMW+Zn8pv/HvvU9oZ4498c9vdxSN8zLB/F/E33qtW6n58XO64+ZW8x2Zqz4Y7tmzLceVE33ZFbczVRjJFuSSSZfMG6JY2+6qbtv/ANlUe2eSSUfaW+zsrNLGybdv/AVqezuJPOfypF2bfmXZ/wDE0ySN9Qt0i8/yvM/etI3zMqrVmTViuupJtQpPIjs25I1+b5f+A/dq20P7uVF3RSq+5o1+6sjL/FTIf9dKXEb+Z8qtuba3y7d237tSwySWtqkEpXYyrtZdrNJ/e/i/vUrjiV7qOOOGKJpGi8x1VY2ZtrN/tbaetxJ5kSPHNE7S7ZfLX7s23/x1asLpZ1CRIJRG6LuZVZ/mb7v+18tM8yWS4z9oXZ5UbJG0rL83yr/wGi5pYt28jqyOZV/d/wAX937vy/8As1V9skzfvbmRLiT+6jN5n8W1dv8Au0+4k8y3tzcanHFFvZYo/N+aT5vut/e/hplvJJGsUspX+Hasny/NUg1YfcaftjzI7XES7tyqiqrf7O3/AHv/AEGmXUbxxunmSSpIrM0Oflk3f7vy0RrJcSSy2+o2aIvyrHHE0rLu+9u3Mq/7VPkkK2duPNX5vuSL8tSNakOoQxTSRR7I5ZbVF/0j+L+9t+Ws++kkhhcR7X87d5rfLtb+Jf8AgNaF1DJt3mSOV5m3N8/y7vu1nyQ3EzSme4+78vl+b91l/utWkTUx5oxcSRB5FlRU83/gX/Af4a5++tUkhluXjjd/4tzbm/4Cv3q27y4kXzSB/rP3W3dXNaksEd5iV4UmX70ccrM0bN/6DWsUEjEZZY5sGTytzfd2s3zVrWO+aTyLiWP5vlVlT+L/AHd1MhaXc6eeqIrcbm21Lp+PtGSIfv7WZm+9/wB8tWtjOx0el2JtbiLEkf7xmVV3bdzbfl3V1um5mVB5i7JNu7cjLt/2fvVy9rayx3GwXNvFbyfeaH5Wj/76rtbVnjbO7zYmTazbvu1zSJsV10nybz92bfymZtnlsystN8l4byWS32ptb97Iztu/8earFwpuF3faZESNfmX5fmoXy2h2RSwt8vzKzbZaCSpcXEt8vmQSLdvIu1WVtsW6jTVuI7fy/wDlrI7MkbL8zR/7rNVS8mnjklKBVi3fN5bfvWqyrSRyP5ZZ5VG1W/ipWOiJLdeZul+9v/hX722mLMbiaXzdsVuzbX2r80i1bhV44Yt9zG77GV/m3fN/u1U8w29uluZV+5s3N8vy1FjS4xfL/wBLMUkNo/lNL+8i2+ZGu7+Ld97bTbNRuQySSeczbVZf4lX+H+7UqsL64uER40Rl8hm/iaNd275t3y0Nbvb2qSR7Zf4laRVX5fvVm9TMlXP9npI5bfI7L/n/AMerNtZk8z7QAvm7mVrfcu1V3bdy/wB77taGpNIqxPcLGkskrKyqu75dq7W21BDp8m37QkkbvCvlRKqbW2szfL96qSsZyRPHuWZN7xy28nmbPLXbLC33drbW+ZWWpYbeWG1ciS3dPl/cxpt8v/vqq8c0d1qSJb3Mcr7mVoY33Mv+9VtoZd3mRlUijZpXZm/i+791W+amTYd9hnbYTHGj/d3bvvLTbpraaN0L7E/2k2stSwyeTcIPmeWRPnkYssS/7tRQyPdTeYqKjsGVZI32rt3bf4amwNNDrffIqGIyJE3/AI9/vVlX3lQ70I3+Y+1Vb+9Vu6WTbvlGz+9J/eqpcWqX0yXIfZcRjaiyMrLu/wB2ixFg1CF4/wDWHzdvy7mb/V1mXVwbePAnVJV+VmV//iqvzSOsiea8Lysv73c3y7v9ndWNdNA0zxz3FinzLsWSVttbRNImPqFxcWNi4nuZJXj3K0bS7tu7/gVY80yXipvnjSVU+ePY27b/ALTVq6hC7LiSX7PLGrRLJ/s1z8bQR30saS73VfvNubd/3zWxqaFqohbzYpN7bdzfM23/AHa6XSbeeGzivJQ3mq6yo03/AKDtb/0KsLS7P/SE3iOVJPvbl+83+z/drq4bW4W1TNxDFb/wKsqstw38Xy7qmQpI0bVbjy5T5i712syqv3f7vzVP+8b95OFSVl+Rlb71S2NvPDG4MsbyyLtVozuVaqRtLGuYjv8AmX/XP/F/vVBgTSW7SRoSF8pfveY33qtWdnHI0o+0K7bldlVfm+7/AA1Vt9Lnkt/Ncw/aP4/Ll3NWxDDP9nSSI/vWRWdWZl+b/gNZyQrg0O21ceZs8z5tzNu21FHHdahNb70j+VlVvu7f97d/utU8cL3SuYLhbdNjb/tSs275fvf7NQR/u7j7TFcR3ES7f3kb/Kzf3VpCMyZXuGQ/NsZtyxyMrNt/h+ZfvUyNXmhl3oqfM22SParLUscm648rMfmsyt8z/Mqrt/2qi8y7aPykn2Ju+VWdm/8A2a1NosqXl55flI7sluzrsuNvy/8AAm/hq9DG8lrvDs/mbfl37l2/5Wmaf9rbzfKf5PKbdbyN8rLVtVt5rXfbSbHkZW3M3/xP8NASZnt/o8cUkskkrzP8m5d3y/7NXVWVm3mRU+TbKu1mWT/4mq8Nqmn2dvP9om/cvtlkjbdu3Mvy7d1asNn9ojcF/n/h3N8tZSOeeo+ZoP3TvLDvhXbFuVmaRv8AZVaZJIkjOsksn2hVXfHIrbV+b+Gm7ZLXZJ82yNlw0ifxVeVntZHH2mNHb5vJ+7/3zQZpNlby5JryL7TJsij+Vtzsy1YVjcSeW9xC6bflmjXymjp/zs2wT/e+/ubd/wCPUyNfmllFxst1bavmL96nc2Gf2e8LODO17u+63zf+zVXkYzM7yFvu7d27btatOPy4bfEfy/3WjXdtpjLJcMjSzxypuXZx/wB9UigjaOGN/wB/9oTb8u7azR/7X+zTWjSSPJ2vaY+a3X5V/wDsWpn2WW4ZzcPDsjb/AJ5f98/71RXzXV1MiSTKkTNt3bt3mUCsQ+Wishd2+yK/yfP8zf71Eenlo0Ilt/l+VI/m3fd+6q/Lup9jN9jhfB2pJ/zzZt3/ANjTFmM00QAjfb/ErruaqBK5Ymb7LaoTHHEm9lby2b+79771c3eTFof3Zje4Z1ZGk27f4v8Aa3NtrX1BnaOV3uY08zd+7b/4qsLVJj9oljLwxPGvyTMn+z93723bVnStDnNaWCRVd0Z2kVpUWR9u1f8APzVSuIysNxO8qyvGm5GZlVm+WrWsRyzNbpJJGjxr+9/eruX733f9lqzFUbX3ln2/eXduX5fmroWhVzW0exFwzypcxo/y7maLzVX/AC1dBY2skNmkZn2Ov3vLVdsjVj6asjXSFz/C3zbflauljt5LhYvK2pLu3NxWcmc8kWLXTxI1vIZW+Zmb7zfNtXbXR3EJXTXiwrpt+T52b5v93/gVVNNtZFt973Mexvl+bczM1WGUKvmxGO4dm2tJCrf5/u1lJnKNuI5ZJJSQv75f3u193+7977rVXuI9vEUS7/4lVdq1d58tJB5jo3VZF2ru2/7VRaha+ZH+6e3RFXc8mz/2apNomfbwy7vN+0K/zbn+RtqrTLq38lfNDq9u3zL5Zbd/48tSyWMVw0QB/dM23dGv8VDWoW3STK7G+V9vy/NQaWKUlm8MeZ5F82RV3Mq/+yt92ntHLcWrnz2uLdfveYy/L/3zTpvN+ceZHub7rL/7NVjy0khV5Av/AAH5V/75oKSsPtbeK4m8xDsfb8u5v4f92pdSWWG1zGVdJFZXX/2aq32Us3mPte3/AIfLb5qn84LDL58sMrqnzbW/9CoNAmjljaGB5Gfy1+SFvmb/AIE1FxYxSSW8s7zNLInzrHMyqrf7u7bVhY5134vPK8yL5V3N96pYWlma4kfcnk/emjf/AMd20AVI7OOS48+W481921F3bWX/AL5q9eNOrIXkZ1k+7833aFuDJb5jl+dvvbV/h/8AiqdaqfL2E7H2/Mu6pepVh/2UXHz/ALm32/f8uLazNVj91DaxeV5exvmZttHnT/aEijaF0ZmWJd3zbv8Aa/4D/FTLqF7j91L5csVqrbFVfvK3/wCzU2GN/dXGz97sfcrDd/FUKzPa+bIkdunl/K8y7l+b/Z/z/FRcWqL5SJcfulX5ZGT5m/2lqKS3MixGJ97277lkb70fy0WHYb+7t9lvA/7potyxr92Rf7y/8C/iqG4W3vNg8xpX3N5qt/48u2rF5ZyahHcTnbvm+/tTau3/ADuplnp93CryPJ5vmbV2qv3VosJ6Fe8jl8t/s06xXC/dkkXcrNU19MZmcRBXTO5dvzfL/eoupLiz2Hz43RXXczbm2/Mv91lqpH5n2h5BJHvk+8sf3WanYgiZpNtuFuY7d5G+ZZIt3mf3Vb+7VFpJVjR33JKy/vYf4Var11CnyO5ZOPlb7u3/AHd1Zm0s0ro6un8O3/4qtUrmsWYmsQy3F15ksEbpH935Nvy/3qpKqW6vPGjfe/u1pyLcX1xiO0j+Zm3LM+5v96qN1JJulzJHcSqzfKqsv/s1XY3sRcrdJdu67FVdu1f87a7DRV+y/f2/vPldY23MzVyduo+0RCO5jdm+7GzfNHXb6TCd2bg+buXb+7bd83/Afu1MgsaCw/2fInkRtv2/LuXa23/do/es3mk7NzbkWT+H+992rEkcq2+17mF5W+58rfu//Hqiurgqvlyi3eJm/wBXG3zf7NZGUkQwtPJvEh+SNtzf7Lf7NVbe6Ecz3Hl/Ir/Mzfe2/wB6p2+0Xl15iFYk3bkWRG3L/e/3aLq48m4QE+bLGjbVkp3OaepXazkmm80yxrFJ91W+8y/3ttRfYT5dwQVlT7zrMv8A6DUsMk8PKXixfJ91ovvf+y1FdWfnK+XVIsLuutu75v7tIwsG27tYU8qdpXjbzf3j7l/8dqvDa3FxcSy3KLKnzMsay/vZK0I18y3iCPHFK33drNtWmXDSxyIhGyWP/l4jXazf7O2g1sZqyFreIXcEdvbr8z7v3rTSbf8Aa+b+GrsdqbNkSSWNHaJZfMZvvLt/9C/+JpWtZ7iaWcvCiSMyrcN8zL/s/wCzSbnaTEssbxL/AAq7N/31QTYNLtZZpHO2TymlZnk3fL/s0+NTJJFGDJ/EzTSfu2206Nomj8ySSNHVmZ93zKqr91V3f7VaELFo3O/7JKzt8vlbl/3t3+1Q9DVK5FuE0bm7O+VV+aNW+7/3zVtmu76NwsljshZZVVbRlbcvyru+b5qqLbzwxxOJLdHhXzZmulZlb5vvfLT/AN1H9oktyqfOzblb73/fTVNgbsWFhih2Ybeio29fvbm/76+Wobq4/doYkkdGl8ry4YfN8tv733vu1V1BfOZwXX5V3Ku/d/wKiPQZ5Nj3EsKbfmWZvm21XKZSbF8uVppUinXeryfLsk+b+H+FqkbT4PJcSpGku5fvJ80Lf3qI/wBzMwubhZXx95Ym2yUQzT2tqjndKkzNsj3/APstTYzJY7V5I3id/ORvusz/ADbv+A1V+zvuz5Svu++277tSyM9w0UZkaLanysr7W21F92T7TPexyuysrMrbdv8A31SAr30cUknl/vniZv3TQzfN/wACVmqjNCVZkMkn+0u75f8AZZf7taGoQmZkk8yNZVTZ8zMsrbf7u2qt0v8Ao73KSfdC7WZfmk/4DW8TaKOf1DzWbEXl7FX+J9zNXM3mnhVTf8iyMzS/N/46tdTrVncXCxbdu/8AiZTt3f8AAa5SSSeHzXSWPyl+TarfNVWLsbvhnTZ422ZaLzG+7/E23+Fq9DWEQwxDzW3s7N8zbty7fu/7K1xPglpLpvMiuo5fL+Vl3fdauujjaOGUvH+9Vm2tu3fKzfd3VjIQzy/9ORMyfeb/AFb/ACyfd+b71PaGOG1RE3PEx3/NK0rLV1be3uGR5dybRtZW3L/9lVe63+c/myQvt+bzIV2qy/3dtQtSio0j27eZmFIt3zeY7btzfw/LTZo0jhxAjXDru+W4TbL/AJX5qGtfMs3BOy3VllT/AGv727/vmoVUzLK4+zzSsnytJ/wL+7WopND2t2Znk8hokjZvmb70n3m+6v8AD/6FQt19o320brLF/FIybd27+7uqK6a4WH7OJY/tHm/Nu3fd2t93cv8AndTtxWRwz7NqL5X+838NBzt3DVrF/Lt5Y0+dWb5l27fm/i/2qI5ktVQPcfvY1Xcqpubd/E1TTebJI8jvC8q/caT5dzf3fvfLQzSRqkQuIXlz/q2bau6pNIhdSeTcJPB5O9vm+VP3q/dX7zf/ABNSzQlmch2eLc2xpF2s1DLJN+9u/L3t99o/mXd/s02S4C8nbv3bV+fb83/AaByRUtY33PLLL9oikf8A1jRN5u7+6zfdrSaE3FrLbeb5Uq/M3yN+8X+792mtCbzYZXZ7dV8rbuZfm/76qW1jksbPm8+0J/ekXc1Q9SbBtMcaAI3zJ/db+KqUavZzPEZvtEysv77b/rP9n5q0Jmjt48kR+VtZVVV21n2dr/p1uS8MUUn+23/ju77tBm9B14sdxIjyxsnzfJ5b7drU+133V0kcE7JK3yvcTKrbf738VMa1km2XFpMrorf6tW3LJT4Y/LuLgE75WVdskjfKtKxcdyXUvMhhiBk+67fMqMv/AAKsqSN1kTLxvLt+WON93zf+g1q6hGbpYoiI5fOZt21t23b/ALK1lfY54byWJP3Xyfe/3atKxuZVxGVuHSTbvk+9HHM37tv9rbXOa1dPY/vUgku3kZkRVfb8u2urvFLSSzo7I8nXy/8Alo392uJvoVm+0OJ23qv8T/draJVilar5zbI0hllj+7bxvu8mtX+z5/MlvDufznbd83zRr93b8tYUN09qzyT366h5LfKvlbW3f3fl+9W3oszzXyZn3orblWF1+b5vu7ask0rPT5fs6QW0ce+H91DG3/PP5vlVt33q0/Jl8zy3T7zqy+YvzblqlbzG4X93FGkUkskTbXZWX5vur/FVtYZLe3WOO4ZEbc3lyLub/vqoegrEPkyTR3AgDO9qyrLCrs25m/i/2qY0PmQ5faifwybtrN/e3NWhas9vHK4lWJ5F8pvM+7t/ytP+1BVwW2JuXaturKqqu7crbm2/xbaDOQ/S5PJmQRSSJK27+Nmi/wDHq6i1uI5N6BJPmVdqsjNt/wDsa5e3jjW48uJ/NTd8qqzf7v8ADW6skkmn3cAKpx8zb/8A0Fv4aUgjvYfD/oav+8+Rf4Wbcq/+PVkyXEV42S8n2hm+X+6v+9WnJbiSOWWN4URWb5t/3mrHktZIVfDsjs3zLuWktTdNozLiN7q4QyyqlpG+3a3zf8C3L81V763la6dDPJE7fK6sytu2/d/ytTXzOsjkP935dy/LuWodJjmvpriW8vI4ol/5aSfLu21RVy3a6TG0yXE9vZxRfdTy0Vdzf3t33m21eaS7tVzBJDsV/wDWTL81Ms7WT7RF58rOjLuXc1Qr81xFJ9rke3Zm81ZLhdyr/wB81AnqadvHqe3zJHhi8xmZlW1/i/2vm+apbez3fPBArvIvzKzbf++mprKrb/Mlt7fau5Gb+H/eqW3sX8zzUlk+VvmZW+Vl/wDQqmRBLDptx5n2aORkt1X/AFn3tv8A8VVhrh44ZYopvNZlXcytt2/7tV1h/cuEddn8St8zVf3eZCnMbuvy7ZkbbWT0OiJHY5+zxb4ma4kfazNDt2r/AHWZaryf6KssibXik+ZY/wDx3+KtO3tfsLeYDG+7buWRtvzVn6hZxSKjxfvfMZW/hZVXd822srhIz7e8MceXC7/7rM33v92pfM8mPZLcfL5S7ZpJv+Wn/fW6rsLXdjp/TY+1VVlfayrurPk/0qS4Q2n2jy/l3M+3yW2/+PVdzLlIrq3LKiTzt5U23av3fl//AGq5/XLgafDEjiH92u1JI3Zm2/7v/fP/AH1XQagr2cflvc79qtu3N975fu/d/wB2sXUJpY2ljtxDcSrEsqeYm7zP4W27vu7a3iOx59eTS/Y0jHmfLNJL5iq277zbf++aZbySMryF5Nki7Xk2fNt3f3f4lWtbUreHT7GIR3Cuiuu9t6qu5qoaddNd2900yqlpD5m+1kf94zbd38P3fvLXTcmx0mnqLiGI+fDshm83/R12rJ/tbf8Ae/3a7DR1MkjkvGjyW+5l/h3bv/Ha5LSdHkjZJ579YpZEXZa267W/vfNtWuw0WENHvjuFliZt3T5lb+7937tZSKsbccKXVuhSVkdh8kbL8yr/AOzVDcWohV53k2XFvt/eK/3t23+Gr0bTwx7LeRU+ZtrL/eqFVkkvvNLslx/qtrfKsn/xS1zPUrlK+pLJdRoZDHcbfm8v+9WfCoaTzSJE3L8zMrKrMtaczPcTeWJbeLd83mSKy7W/2az1jkvmd57yN/n8r5U2r/vUibEy27t+8fa6M3ys33v++alWx2tgj5pN23zPlqpJCLW62Rzx3e35mZm//Zp+4zSI7lW/h27vutQDdi1btJCz/vt6bvKZW3N8391dq/8AoVVZI5I2uIAf9K3fNDv3N/vLVj7OLiN03q+5flWRGot40tZvNQbUVFR49u1mb+9QILizEl08kjqiM+3du+7tqwtjZLC6x3io6/8ALFl+9Wet1/aG+LzY0f8AhkuFbczf3f4aGhu428qadURvvMy/doE1YstiHqFSVT88i/wrSQ2pvpsIWlt2f5tq/K3+z8zVDdLHIuDKr7fv7X+ZaLeOW83vHJD+73QKzHb/ABfw0rEX1sWJrj7LJEH+SHdt8xvlVV/2qbcQixV7co3ms/y+WrMsf8X/AHzRz9oli+2yJ/Eq7vN2/wC1/wCy7alhsTJHLJcXrPulWdmj+Vo/4du7+7SkNakVnHtme48243wt83nMyq3975adJY+db7EEcX8XktLtZf8AarQvIbi42YuI7hNzf6t2lb5v97/arFVvMayeK5W4tLjzNvyt95dv3t38Xzf+hUk9SmmjHurf7Pq1vOZJtkbttVV3bV+bdtqxNfJcXiWkRmfcu2WST90zf7W2tKaZLiZCAsVvbhmaaZvmZvm+7/s1lSfubr7RLJ5Xyr822t4u5mYXiCMtM5Fz9n8z7syruZVrlbi3ljhb/S432szNNu+7XWaxp87al+8uYZflbbt3Nt+X/vla428klkheCd4Zoo2+Sa3Vl/3t396uqJS1IVjRvNCCRIlb5lZttXoVvFtbhJEjluIdrLtX5pP7v/Aqo+TcSXFuklwu+R/l2r/Dt/utWhosgsZHj89pdv8Ay8f3vm+7VFWNO1sTcQ5uQv2eT5fMkl8plb/ZrQa3Furypu2fdZrxFl3f7q/w/wC9WZb72klM6qiMytu2t/31/vVp2ccscbyP8m3dtZj/AA1kZltVlh3zpcrLuRtkluu1Vb+7tb71OsdP3Lv82Tft+ZmX5f8Avqq+nzSzRvJ9rWWLd91m+b/vmppIZPsbxyXa29vu81Y2+7/wKoAsRyXFw2Z7eTzY22ozfxVtWcNw0mM7HZPl8xvvVz7fu9gMq7Nys0ka10dj5nyb7uOKL723YzM1TIoZNbvbrkvs8z7zbvNWiaEXlryI5Yo2WJVkX5m/4F96ptUkS1kcRFkt5m+WNm3VUaORZHyV2L96T+6v91v71KwGfJDtaWCR/NTdu2xv8q7fu/NVRo4GmSKR1+6yqrfwyN/vf/ZVoXU0knmwSPH9ok+5/d+X+8rfdqu1ncW8cRFzCnl/dZZWZm/3mWrFYbHZv9qSC4na3fftRm/h/wDZd1WI5jYsklkZHeQNshZdvzfLu/i/8e206zut032cySeasTMjfxbf7u7+L5qi3bbVHuCuxn3Myvub5ql6l2LE0aL8lxK0tvG6wOzfM27+FaYtrLbyZjRrvy9zIzfwq38NWLib7PJFKEVHk+Zdy7futt2t/FVfT4fL2IH+zuy/J9oRpd3zN/u/dX+KpsFiKNfM37D88i/xfd/z8tV/ssskaOkEKPIytuZ/vfd/75pkMzySSmAwp5jblaZtv/fP/j1W7W8M00SPIrv8yr8/zf5+7V2OVaiqsW23TMjvbuzLI33W/wCA1Cunoy5d2l8x/lXbt+Zv/QaqR3HnKjyHzX+VWk3t97/KrV1l8tdhn2Oy/MvzfK3y/wDj1Mq43T7d4282Myb5Pl3f7P8Ad/2qtxwvHeYdF/efxN8zf+hVWaQR283my/PtXZMzbV+9VW6uDeTJLbTtdoq7lk835V+b/gNWTdFi8tZYdkNzbw+V/C29m3VLeNJtheDbsVF/ibcrUW7Dy4kjkXypF3OrPu+ao2uJWjcxzeUm5ldtvzbV/u0AX/3lvH+7O/5fvKys3/fK/dqGGa4kvIrXzFd9rN+7+ZY/9n733qgsZIF+eJ9nmL8vy/eq1Hb/AGWGWXzV2bf9Zt2t/vbaDaI+a3S4klKafHK/8clxM21v92mNGjXkX7uHzWbau1vmp91N+7fy3j2fdaSGb7zU6SHyWtxPIzvC7bJJPvfMtQALCbhZZIp9+1mV4ZPl20Q2v2iOXy42e4ZdyfeVlZvl+9U0chkW4fdGj/LvZacs0rWMsNz+6fd8knm/e/2laquTYI4ZLdntk2vFCjMsjSt83/fTVXktUaPzJ54Yn3bfLb5qvM3mfO+3ft2tz96szUL6dbP7+xGZoovL/hqSjQuLWeO1tyIGuLeR/KaRkbdGu1dv3azLxnaFwh+0JuX7u75WojUx2++f5H3Nu+ai3uhD5pEscSKrfNJ81A7mPqlvdwrcSJF8jS7Wjbd8y/3vvf8Aj1Y+sbLW4u/IdkSOHY+3/Vbvm+781XNW1CRbW4FvIqJsbeu7azfe+7WXfTSQ2sURu/njbcskzfL8yt8tapWNDPumlt2+xyDzbtUWXzo3Xa33v/HvlqvHCJJH8yeN3jbbLH5v3d1RXWPJuNwV/OTypZlb/eVWqKSNNQktzvVLiHbEqsv3v9pv71apWAurHcw7BBHDsjZWfc23zPl+7/8AZV0GkrcRqkl0IUlZmZdzferKt4XkbHypuX5mZvu/3q2LGF/MREk3vIzKJN+5aJMzkzqFtz9/evzf3mbbWrYx3Fuu3z7N4m+Z/LWRWrEs7ye3XypZ2uP9rbWn5huN5SX5Iflbcu7d/wDFVg9TK+pbjjnbm3dd6t8skj7dy/7tC+Y02PLWJ/utH97c3+9UskkjNFI0sexk3J5i7aFunhZwf9bt+Vdu5f8AvqsjZBbtu2CS4VNv8LfdqpNpqXzP9oEd6karuWT5ov8AZomZo2TJjd1+aXzn2r/31VebUNv7t5VR5F+XazbaDRuw9vtUdw7yx26JGqqscbMyr/vbqZ5Zkhf7SLV9q/JGq7Vapo5HZkdJFidvlbay1EqyMyBG/wCBblb5v71BNye1t5bW1y+1Gb5WjX7y0+4t5I7h40H3V+WmNJI3mj5vuqjbm+b/AHqmkkk8uKT76N9xmZqol6lS30942fMUcu5dzq33Vb+78tPhjT7OhkKpcKnlblbzWZada+e0MpQ7HZ/9Yz1Fcb1XKCO0eT5naNfvVVzGSLVn5qw/v5Fu/wC40i7dv+zTf7JSZWAdbRNy7vLbd5f/AAL+JqitVjmjSV5be7lVv3sa/wCsVaddXz2/7sqrvM3zK3/jtJ6iiPjt4FXkx3bx/M00fy7W/h+9TY/PhuJS7rKm1WXa21tyt81OkZ1h1BI7y33yJuVfvMzfL/n/AIFViSzTyfKeeNP7zMzbv93+7WVzcZD5kjea7rsj+Vl+838PzU37LcfaEkzHLtVlTzv4l/vf71Wbfz44UEaLsb5Xkb5ZVpVkeO4+d23s275qLiauVW0fayZ8vft3JHt3fL8tFwomWKCORYkV/nh2/dZtvy/e+ZqsL/pEbgyLvVvlk/vNTFZ2ZHje3eXc23y2+Zf9r/epBYqXFvJt8qULKyr/AKtm+VW/9lrFum/s9nkMH2v5Nr/xMrf7NbV5J5cfl+etu6s21Wrl7xZJFuPPnXe27a0b7lVa3iFyv9o3QuPNjd1+8q7mXdXJapNJbq5NxG7zPuVY2+Vm/vVsNdIqvEki/wCq+bam2sKG1e4vomldpUVdytI38P8AerpiDdx1nMLhbgCOP/pr5i7q09N0uf8AtCK7kSPYv3fn/wDHvvVXt/slr/qk2OzMrLt3bv7zbf4a09Pyq7xPH5u7anmO3y1TdhSOi0mS9mupX+1rKjbd3ytuXbXQeT82Q8jszfKv3lrP0e+kkZ4rjyYvl2+Yzt83+7/erb+2QRxu8ki29k3yrNI/3m/9lrkkyCvGx3OTJ5KMrfvlb5WZW/i/2qpfYZ7i4Qi58pG3bpGRWXdWhDdGZkksJVdN33o5vlaobpZYZHkMsL/3o/mqLjsZ9xZuzPK8sju3v8rN/eqw0f2qF/8AV75k2yt/EtEkbN5XmTq/8Xyt/wChU2SZl/eIVSVV+Tc26tCgtbfy4d4+fzGb5v7v92lvM3EmAF3xt8275qRvtNxHF5lwsrsi+b8v8XzUyP5mlKFvvNu3LSsO4+3hFrJcR+a0SSRMyN97zG/iWnNhrdIhLbwv83m+W7MrK3y7f7396nw77yF0Hl/u2Zt275l3VVtWS6hxHOstvGvytt+Zd25dv3v71RYLlq4k+0Q75jviaVV2qu77q/5+aiGHd5oMau7OrbVdlqKGbzLh/PnV9v8Ayz3/AHW/yrf981YtVlmuOD89uq7f9lv4qiwizG0jTbIvLuE+aJWXav8AwGpLrzbWSKMH5tzKzN/zz202OOz3Slf9IRWb5WT7zf3ahvGNxdSyAbNqfeVv4aLjsW7iOC6s3SC4ZLhVZmjX5d1YjTXtwuLmVnuPmWVm3fd/hrVWGe6kSSee3/dhlWaN9zN/sstRbnk3mX90n8HzNt+WqBq4y6jfyUIjVPMZl27f/Hqz5rV5r53eTYjbvlb+9W5fNtW3y8aI0TMv8X3qy7i6fzHTzY3RfvSL822nYwKtxamHfvkXdt+bzFrBvo41kiMAklRV2fvPvNWtdahLu5uFdP42kf5mrBkV5t6JOtpu+VGV/mrVFRRlXTSNJv3qkTLtbzGqhZ286tKRJGiM3/LNNu6rTXnmM8Zkb5V3bptrf+PVLbx+ZI8u9pdyfL5bVodEUXdNtZGmR4yu+P7ytXRw6fcx26RpPH9nZd0UbNu/8erH02Yx2rv5EjvGrKrbvu7vu/eatvSftFnHsS4hSLd91V3bm/4FWQSRLp+nxyKs5gVE3/KsbfNu/wDQasLC7RujhXt9/wB5v4fm+7VuH5ZJfLKvuX5WX7tDK8i+X5yo7NtZvvKtBzyZXjs/3ODJCiK3y+TDtb/vrdWxbwvNcPE9wsrsGaWa3X7sf93b/erEVXW8SKK583y/vMqbV3f3fmrpbO3ljjfO5Im+TarfLSkZlKaSe1Z5MrFKzsobduZl+X5qezS6pHKZ3jleHbdQtI7bd21Vb5d33f8A7Ki4V5pGMRVEkTa3mfd+Vqo+ZJtSSTy3SZGVFhX5ZP8AZapAiW3O6L97HKqy7t2z7u6q/l+WsscQ3+W+1t3zbv8Aaq3HGFtUjkGyVYlVof7rf/Y1SjaJbGZJdqSxsyttX5ty7dzVZQ9WlZcGVvK+Xc0fysrU79+1m8aP88m7bNu3Kq/3W/2qh8ydbj5JFii2/vfm/iZtq/8AstTLHP5aNA9vv/hjkagCW3zNNsiuPNt1RWZV+Xav8XytWhHC6wowdd7L8u1vu1Xj8xmSTzG37ma4X7ysu1fl+9Vm3mS42fabryvMT91JtrFuxIi2JvryIB1iiVN0vy/3atyRuvQ2+xvvSSMu2obVpNqRyOtw+75ZF+Xcv935qPLkktdhjWJm+8rIrN/31UjsPWOXbbxgR3H2h9qruqLULOWGRHeVoWZfmjkX+KpYZns40Dy/IzfIzP8A+g1LHlZvMT55d3ytN95asZFN5k0LhHVPOTb+8/hb+9RaxvZ3Gw/P8vzNGv8AFUt41yzIl3IvyqzKu7d/31Q1wLqbHls7wtuVpP8A2WgVyvJNJDNK+YYnkTyi0m6VVX+LbTfsckjJLLLGn9xd27dVrdFcbgiK+1vmjkVagZQ29gfnX+Jn+Zf92gRDMs8MeYoF2fxzN8zN8tVGt47eRI/Mh37dyNtqZtQnh2J5v8Xyrv3f71Q3zStbygBUe4Xaqr/u/eq1oO4rSXd1buCVS3ZtqbUX5v8A2auZvvPt7i32BYpZGbczL91vu/NW7qkxjh8vzNluqbWaRW/1n8Tbq5rUmkkWX7T9/a2F+6vy/d3fN/drWJqncxNUWRtgRPK3Ky/M3+y3+1VWG1nZnIk3XbLtZlX/AMdWpZJpFVBHt3t97zG27dtFxIId5FzDbyybV/eLurU0Nu3t3aRJbQw+UyySq0jttjVdq7dv/Am+WuojUzW8Mr/PE33vm/h/9lrl9NsZ5m+0vc2/3lVWj+9t/wBr5a6rTY4o28t59+1vuw/d3VlIzkzQ0e3jmVI/tH+j7VZo2/h/vKv/AKFWs1mI4/Mtn8q4ZfmuIYl/1f8Atbv+A1Xs7OK3k3qFT5fkbb81XWhf7PiN98W/5pF/iVW+9WMmc0jH+y3cKvbShdit827/ANCWrcMMn2j/AF7P8rbPMX73y1LcTGOHZlpXVf3S7fvVU1a3kbYIzDFb7Nu5d25m/iWlfUuJN8kNwhwzpH80X8VZ818LeOIymP7zfLtamNeCFUbz45Xj/dJD8y/99U+RjNslPlo6/d2t8v8A9lWhqtRi+ZuTzI96Tbvlj+Vv+A0WefOlikdndtuxtvy1bt2EkPVX8v5d1OhZ4ZP38flJn7rferNu5pYbdaekN0kdw6om5WVvNb5qh/s0R3ju8i74181Nvzbo/wD2are142dpJ/njT5WkajcZLj7QSrfJ5SN/dWkMqR2sn2hPNkhRNvy/ebd/wGrdrZiSR4yVT5drNCu3cv8Adb+9UVxvWSLy51RPm33Ei/xVdtVebej7X2oqt8u35qdxXGLHdrG8DjzbSR926P73y1Y2yfIBHHL97/WO0S7v4fu1FN9ruIXMcnz7v9Z92rdnYztb7zc2sv8AdaOX5qQXGSW9xcW6CWKGV926XdLt2t/s7asQ2b/bv9Q3lLu3Ns3K3y0SW/3Ckkf8X+sTczf7Lf7NRQ3ki7EeVvtELbZVVvlVv87am4x39mv5jvs2RN95du35v92q8a+dDF/z8Mq7o/4at+ZPIyXEp2Pt+Zv73+z/ALtV49tjJbyZ3vvVt27/AIF83+zVFkP9nmRZZ45ZHeHcifN97/vr+FaqyWMtxeOI7tfmT5m+Zot3+zu/2VqTddxx4iuI/lZm2tF8rK1K1vPcTJIksiIzbl+Rfl/z81A7DWjKybJZVdGXaqw/Nuaofsckm/52eVv7v/LP/dq35fl26RxjynV2Zmjb7rN/dqKS4+bKBfNZvmkkb5v92gXKzPuLe5uJsna77vl+ba23+981ZmpaXOt9+8nV/laVl3fdb5du3+9W7cTPMrxOFW4hb5mX+Gse6Z5pHnjdXdv+WbNurZGkUY91ZybfLnlZ/m3blba3/jtUmt3ZpYo41R2RvlVt1bF1HLIqREr/ALcm77zViXnm+c4Ta7q3muu/5ZNv97/4mrsaD9Fs7iRXjEUcW7/Xbm/8dZq7vSdL85ULyR7127vm+Zq4fSZDNJ5sgXfI+5ty/L/9lXdWMbsqeZ+9ikX5lb5W/wCA1MkBqXC+X8gjZ9vzeYv92qcdqn2hZTErvu+61WZJJIdmCyJ/A27+H+7VeOaPUG+e5jRNv+rZtrbq5rGbdxzeZIsrhGfbu3SbflVqyr6xkmViJV81dquzJ92rtqxht080tvjZvmZ2+b/gNEzPJ88kn8S793zM1UZSRns1vItvJeR74pPlRVRmZm/z/s028WeRokknWa3aZZZf4WZVVqvtDH5cQeVYvL+60jNtqrqUbxxwyWiK771X5mb5qDPlQLZssaRyM2zczeXu+7u+7UPmFrfypPLd/wC991dv93/eq9NbvNZyxwXEe+NlZmmRW+WmTbGmfZtfa211ag0sVJPljt43k+667l/h3UXFuGmaKb906srFmWq9wp6iPZt2sv8AFt/y1WPOMkjz/Z2llkbdtZ2+9/e/+xqiSZrOL7ddmdPtFvHLJ5Sq7NuXd/6Eu5qtL9pWTHm77fau7cn3v/svu1Fb3ksdrFs/4+FZt00n8PzVYVnk++d6bm3N/wACqG7AMZZOp3Svu+Tb95W/u/7VP2u0fmXJW33fdW4/4F/3zUt0vmTXAyq7k3o1WIZJbHzQ8iyp/BNJtZl/y1K4mrmUs0trebDqFulxG0axbZd3y/dbcq/8CrVmhMceCiv5i/MrNu3NTWvBDbwjesr7tzSL/D833aikaVlln3/7S1dzPlJVhl+z5SD7Q6sqtDCu3atVLi1Ty3/eb9u7+Jvlq3NeSfZ4pDJHvb5fmf5f+A06axuLqFJIh5qbfnZpdtIfKjNjUw7NgZNq7V3fdqxZx3NjxIVR5JWVPJ+8zf7rUzzpPM2OY7SL7q7vm/8AHqsNpO5ovNkV4tzMqxy/N92gmxSa38mTy3RopV/5bSPuas+8t3VUjtDC7/N80jferQvNSRfs6EK/mbvNVl2qzfw1n3Sywq8sbskq7d/91q0SsaLQxNSt3mk2b98q/eVWb5WX+KuUkt5bi4llMjIjfIvl11OpTO2yd5fKlVfmb73/AHzXMxqPO/dPsiVtv+1/31WtijoPCf8Ao+zy0kd1bc3lr/ndXoFi37lH2LFu+983zNXCeFZDDJLIZJv9uNfl+ZWrtljK7HiljfzF+aRWaueSM27Es2ZF3JJsdflb5vu1U+ylfNjj2ukatL5atSTTbfNPmx+b/ErfLuqCOZ4WzIF8pl/eqv3dv8X3qSjYXMRahmOaVonXY0u3avzNIv8AD96q8djBDeSmRI7fd83/ANjVi1ukhvvISdZX2r5S7t25fvf+g1UkkHl4Nx95vlkZvvVqZtthqUIuI3uZIluNq/6zd83+z9371PsVZbhJJI7dJY9reZGrbVZfu/xVNY3ErfPO67F2skcf/LRf71VLe+McaJtWX+8zP/FUvQRavIbho8RmFHZfm3Rf5+b71TtZz2+x5JfN2v5rs397+7/u0kkhht0kT/gKyLtZqI5jMqL5mz5vn/h2tUHSlYdGsl1auXCun8Pl7qr2dq9w3mkrF821o5G+8v8Ad2tV23vJPtz2iSs+5W2tCu3y/wDaqCS48v8A0sPHduy/6yNfm3U7CkXY1Nqzh3+8v+rZ/vf7VMhjlW33jbvZfkVvmptvanUlQvPHby+V5qqzN91v9qrDLt37pF+Vf4W+WpasY8xUaN5F8uV40+b5tvzLTI45ZI3dDNEnzL5ka7d1Pmt/M/1b7/7zM21ammVo18jzFeLau1W+7UkXEtbeKPfGgVEZf+/dNkjfzJUkjXZt83cv93/dplv8u/eI/wCLb81XbOOWH5rh2d7h93mM27/gNBtEz9zzLg7XT7q7R/DVWRX3JIkmxFXam771aP7uSPU8yLvWVotyrWddN8yGBIfmba38Py7as1MfVLea4k4jVHb+7trkdaXyY5WMsabl27lX5vu/3a7DUmkmbNzPDFu/hZvvf7K1w8kki3FwSY5Ytq/vJvm/ibd/nbWsSwVjNJbxhF3r83lqvzbtu2reltP+9tzGv3mVNv8ACu77u6srzjJceZFLay7XVnVmbc38O75f8/LWrZ3wbYkzr5sjbfL/AIv9lqsVzbtYTbx+RvXzbj503fL/ABVdjjDRv5ck0vyru+fa0n/Aqy7eYahaxfatsX2Xzl3Kv+7/ABN/DV+HZZxxSgwvErbdsbfLu3f/ALVRIhuxamWeG3ikjO92Rd/nN8v3fm+7VaaG5uI4oPM2Izea3mfN/uqu6khW8hj33BheJU2sscvzf7VTTWp+yvGZFt9sO55pP4fmoMm7lzT/AD2/d5aF5E2q38K/7W2tvS4ZYbX9+d9x5W2ZlX5W+asKzkSGPNtLHd7fM+b5lXa23dXQL9phtXdJY4n2ebtb70i0pDiQ+S0zSmJNkW1dyqv3apXSyrvkj8t9v/LNm27l/wB7+GtCSS3k+0IjtLufzUbey7f4fm2/+g1SvPNmt/8AWq7/AMTMu5WX+Gi5qYl5DctGm/akv+78v/j1R3VvcR74EnjSJf4drLu/2mqz9ndWc75Lh2bdtZvu1Sk8vb5gkZHZW3LI/wAtMsf/AKYzIiOsW35l8n+L/gNa9qpt7eLyysT7d396s2xWVbh0nO91Vf4tvl1p2fmtG7rdrtV9u5W/e/7vzfw0pAaUNjdx3X7rciL8zNIzbZN3+f4qetuZNiINj7flaP8AirK0+QtG+8zffZWXe1aULfc8qfZKv+qX71YPQIk1rb+dzNHGn92SPduqWSOT7Q8kEjbJPufMy7aLW4fa8cc9vcXC7fmjarFx9t85JRIssX3Vj3fKv/fNZHQRXlnJNFm5uYZZd3zbl2tUN1N/Z6pL+78pd2xVXb8zVoQzGTzbNPLll+9LuZv9X/8AFVSk0141QzztsjZVT5/vLSSsAkyvDbokkjO6r/Evzf8A2VUPOk8t/wDa+6y7dy/53Vbmt5GZIHl3pH8qq33W+9TJo0mWL523t8ytH823/gNWKxUvmEmz94r+Wm3cq1z91MYbfk7EkXajNu3SfN821a25o51m8ozq/wAnzSVj3Fw80dvLHJGkTKrLHt3St/ejreKMzj9eWK682Ai3d47hfNVl2t8rf+hfN/49R9h/4mDy7FeWRvNaORF2sq/LtovsSWqBH3xSN/f/AIf/AGaiOb92gDr+8XduaVl2t8v/ANjW4Ghp8z3moPIdzu3yr5jfLHtXb/49XYeGVubVd8iQtEzbvMU/drjVupIby0e4eP7Jt/vK277v/wAVXW+HZhMvI+dZdqzbvurt3f7tZyIOthbbbym2dZkkX5dq/wDLSmRxyqsRe4je43M3+q27WqeGN7eNJN8bp/FGzbWb/aqnNcPJJyFTb/Ctc9h3KqqZJElnfzUWX55Nnzf7tJMzzRvsCujN/CtXryM7vM+0rK7N8sKt96sy8kS3uJbbzFieNV38bdu7+GmURLaz3CuyS26Ss3zWd1/9jToZCt46RyKz7trKr/dqa1uBNDk/O6/Krfxbar3lxLDeROZYX8lv4l2/+PU7GcmWpllaZLtz5Twxblj3btq1bjuHmjR3C/MN3mKaqSRvfL9pS9hRN21lkibdT7dS0jl5d/lpu+Vah6EXRYuLg3DfZhK32dm835f738VVJt8MnI3oq/Nu3K22rN5m3kleTbskH8O77tMVo7pUikdXdl2iSRvurSG5DLySWPyinzpt+fzF+Zv/AIqs+1huL6OWO0Mzy75Jdqo33v8AgX+9WndRzww5yqfMy/K+35VX5dv3aox3EupWtwlxNv8ALbbLtb5ZF+83zN/d/wBmqsY31uWIbG9t9Py8kksscrMzXC7mZtv8S/L/ABVor9oXZG7rvZd38O3burMtZEhs3leRX+bakjK38X96nWqz2NrFE95C9oqrB51vKzKyq21vm21EkdEHct3Fm95IiDb5u7d5kyblX/Z21Xa1kaO0RHX7rKnlpt2sv91f8/dq7DIl0sz/AGuH5flZVZpd3+1/e+9Sxqk29A/nS/cfy2ZV/wCAt/F/FWZrJGTcN9okieM7Eh3NEq7drfe3f+g1lTeY0iRkL9nmX5fm/vfw1q3Ez2q+Q8saJHF8u5tvy/N8v/jrVnrNcTSS2jxWsW75lWFWlZW/2t1dcTmehz+pQmGP7JbosUUh2v8AL83+7XNapbz2OqPh1isl27mb7zf7tdFrE0U29xcK6M3yqq/Nu+9/FXMapNIqyxyfvfM+8yr96uiJQxcwyOT5n3flbf8Ae/2fl+7Vu3Wdv3++NHb5trJ92sRpnmvIoy9vKkjL5KsrLt/z/wCy10FjeSWt4kfmMiNM22Rv7v3qbVyrmhDbyeYhklZ/OX52ZvvVqrM6/JsV9yblkZm+Ws2O8DfISuzczbt1XbFVaFpby4XZ82xdvy7azM3qaFv591MlxhX+Rl8mNKLiQWK/6Y6o8m7Z5j7tv/j1Mmvg2yOJo3ST7ny0xo0urxCblnfb/rLdvu/+O0rAWdS837OkBSOJFXa10r/Mq1f09rho3YxyP5a/Kzbtzf3qx5LqSO48pH+1yr95ZP7v/Af4q07Oa7td+UZ0/wBpm/ytJ6AaDLLdKgRGeKT/AFO1dsq1mQw3PmPiWS7i+7uZ93/j1bFr56rkPHsx8sav/lqpSKGmTzPkSNtzf71ZXHcqXDJNHcGfanKrFIvytWezIzOY93ysrN/tf7NbGpMZpHll2xeY/wB2sO6vIria3j2fZ5VaT920u7zvlXb/AN81qtS7mlJZiNXuPv3DPG8S79qruqxdRyx2sUiJ5sqptbd/tVjrHM0kT/a7jft27fl27f7tOmvv3aRyFkfd8qt91vmp2Ibuak0fnae+/bcWm9ds0n+tVv4fm/4FUcyytqEUufNlZNzbk+Zdy/d/z/eqK3WRbXe9xHsZd0UcbbvMZf4qmtboMsvmGOVGdfKWZ/4dtFhKdjn7W3Sbe8Uux2bfF5i/N937y1q2OI7i3lkC71bzU3f7P3mWmQrt5iiV/m2usn/LNtv3Wp8dw0nCWyvcfd8vduVl+6y/N/s1JyAscdvGhcrEn8bN91aqR30t9eOE+bau7cv3dv8AeqW4s7ZuIIZLLduWWFpWb5vl2/8AoNN8kNdObh++5tr7fm/u/wC792qsJuw5pBN/rR95l+VdzUNCY1fZJsdn/wBXu/vVNJIWW9kMjROr7VZvl+Ztv+1/vVW8l1mSIbU+Tckjf3qYXH/6Tb296ksUby+UrI0bKqr/AL396rdrcGazyjqksyKwZmVvl/vVXs2N1JcRvPHvh2rNuX+Jvm21Yt7VbO63oY4tvy7Yx8rUG0SzZxhWlkgCokf7pGk+60n92kkt7mbfHJLHNFJ97b/C392pZLqdrdT+8lRZvmVl2srU+aO0uIfMjlmTc3zKybag3sVI7M3jfZDH/o7fNuVtvl/8BrQmuDMszwRtK8i7WX+Gs+TH+kMH2fJ5TMy/6yiGxuLiFN0kfyr/AHvmX/aoEXrePdG48xflb/P8XzVC2+3m+eSSWJYtu2RflX/dp9nCbWz8tx5rqvytu+9/tVYaPzIcHajt/C3y/wDfNA7FT7QjW8XmySO6ou5VXc0jNRqEJazzAVi8yXa25fm+ZaWHTxulSJ/nj3bvMbdupLjUo7HTZZcbHb7u6gLFeS1+w277J4USNdztJ/7K1YVvdFllEphitGT59zt8zfeZq2761lbT0NzOq3av+9VUZl/3V/8AiqymtXt4YhAIZbhXb99IrMv+7Vl2KTMGjuJHijTazKvlr/CtYOpXjzQuCY5bTbv8uZvljZf4ttaV5G8LZkdkdmZlZl+8zfw1lNHH9oSNx/Cu/cv3t1aRQzKh+0TXCCRPKTau5d3+981ScahvWUNFtaPf/C3+9VlsRw7BOruy7W/vbt27dUVjN9ojXEfm3C/cXd8q7a0HY2I7OSZovI+R9/3d33q1YY/stm8mI4kXdujjVvvN/wCy1Us7gtIgl2o/3X+ztt+Wt6zkMLYnj3J95V3tu+as5MmSNXT43s7N3ePe8m1pW3fMtaCqkd0h8tfKZ22Kzbdu3+KqljH9stbtEf8A0dtu+Pc3mqqtWhJGkLRSXjrvZ/KZv4o1/vVlcz5Quoyq5cq/z/utr7vl+b71Fuu23eTy1t4pPvfN92pr5TMqIfk8v7v+0y1UWZ5udnyL/wB9VFjaxVkt9recG3y7v4m+X/Zak8ndM8soWX5fvbt21v8AZp8iyKriNm+Vvn2/eVWp+oW/lw/OY98cX7qRW3Mzf/FUyZIGs3j2Rxy/eT975i7dy0TXQsY0fG9JG2sqr8zf/E0xby4aNxLPvdl3LIqbfl/u0fZ5F3pep9nTb8yrN81BJFHM9xM8ot5Efd8kbPVi3UX1wj3Hzyx/xKzfd21DC0cavHHL8m7cjSL822poV/fSvd3ccUUabvMb5VagB1vGJJInuCyW+7aqqvy/7zVFD+++ylEV5ZF27pnbarVYjvAzZju4dv8ABuX/AD8tEdrBNIhjC/N9xd3y7qVzKRXjuLmSaUPJGnlo0StCrbm27alhh+1TS+ZI3m7lVPMWmXEMe5ECSfaI/m3bvlVv9nb96rfkzyX2YpI0ijSNnZl3bm/iX/P96k9RWIlUxq8qBfl+6q/xVYkmeSO3jXa77NzLuomZ1ZJJCu9vmZd3+0tN0+G5F888kEyRbWZplXc27+HbUGy0LsNvuV0kEborruXf8y/Kv/su3/vqmfOt0iO8MsUa/O277rfw/wCf9qq7KkN1FbQSt8qbnZW+991drf8AfNWLhfMXkrvVfus38P8AepWAe3kRtbnesMv8K7fvLWTdTJYqj+X8+9fm3feb5f8Ax2rbSfbI+keySLykkkba3y/3aq3kx8tEkkXzV3bvm3bvu01qBk3jTrI7vcwvu3b/AC/m3f7LVj3EIj2R7F3sjb2Zfu/71bF5/otugdNkW35fl+9XP3DT3Cy+Y6pLJ9/a27/gNdERWMKaF13yC9huE2rE8ccXzbf++qrwsbhkw7Jt+VPM/u1duFFnJK42ukyLvjX7y/7VY91cbY3Eo2bvuSK235f71dEQsabb5N+DD5sf3W3rub/2atXS1G5/Nk2bvv7fu1z+n6XFeSb45I5XV9vnRv8Aw/3q6XQ7d4YUffv+f978rfKv+zRIUjrtN8uSSI7G8pfuxruXctWoWdd8D/Z9jM0S+Wq7v+BMtRWMZjWXMivtX90275Wqxbxpb3UrA70Zf4U+7XNIzuS7nhuLdI3814U+S3X+7VK6hlhZ5Ui2Syf8u+1t0e7+GrDQyySJJvji+X/Wfxbf9mqkdvujfN58m5m3Mu2Vv96sDSIs3mSTKHk2OqNsaR/vf71VltUm2GSSNG3f6xv4atrDc2snlwXG+JlbduX5tv8As0skJVuR/D/FW8R2K1wws5kjijjT7u+RV/762tQ0m66yfnRl+Zm/2f8A9mpV0/zrdwZP3W3arMvzU+z0828b7B/o7btzSfdphYZHZv5e+CWGLd8zRyRbtzbvvbqbukkWIXlxG9v5W5vLTbtb/a/2qvTRp5Lx+Z5TxtuikZ927/eqmsn2dnfH7qRW3rt+Zvm+X/x2lYLE33liWR1RIW3K27crN/earEMiRwvIZ1llZ+ZPus21f7v8VVGjiVUdH+9uVV3fxVYWOTb5gkVHjXdukb5V/wBqosMZb27zXDzyOvmt/qlb7y1Yjs0hh+R1fdu2+YzU+11C5WOKJ41RG+Zvl3N/31TLqGS6bzEnj2bVRo1+Xav96kBN5m2NJEeOJl3ebu/5Z0y4vJJFcB2T73+sp8N1bR7DLPG7yL80ky7qqXUxWby4GV3kX5Pl+9QTIr3lwkLYkKvuX/WM23/gK/3az5LhF4G35T8zbK07xYryRyC33Pl+T5aqXXlrHn5pYsfJIzfNVrQzsY983nNsj8nZ33I1Y99bx/JHO+zzG/1kafdZa3b7fHCk8H8S7fL3/NWLqGoGRVkjRk8uJVfzPu7m/vVqtTWKMGRZbiPzbyX/AIEv93dVi3s0uJohHuSXcqsv8S1XkvBJv+ffubaqr/D/ALS1bt5BHa8y/wAW5m/iatLG5u2duFWZHGyWN9sVxI7bW/2ttdHawoulxSRlnlk+Z2VfmZqwrNUhuke2SR4m6TfL97+L5a2rW3kj2SJPJEm7+9WTVjOTLFnJHu8x4o0eT/lttqa8jljt0SPbF/wHdt/3qhtGlkvoo3dUST7vz7tq/wB6hfNkmeS3DSpvaJlmO1W+7UnK9RuntefbPshkjlSNWZdybfl/3q3VUSMjkxptX/gVUobFJL5H8/Y6xMrNJ/tVZ8mSOTzHnjf5l2NG3yt/dqXqZ3EmzJC8aeW0qv8AJuf+Kslmka1R9uxI2ZfLVm+VvvVbVTI2SkafeUMzfMtV75muLdILd/8ASFf91ub5ZNzL96kUtSK6keFcfaIU3L8jfe/u/wDxVZtrvmhx5kd3cN96Ob7rL97a3+zWlHNJNHZOA0USr+9bb977tRQwuszvIYd7SqrRsu7d93dVlDGWVpEBuF33E0kTSK3yrH95Vq21vHJG4gEflfNtk2/NUNnDKvzz38LpG+5o1T5f+A/7VPjmjurhIBIzuz7U3DbQJuw6G6aOPzCPNt93lNx96tNbUx28UcYZ4tzSr5m35d1RW/3UKOqbvmbc33v7tWrfGoWtx5jt5rS7l8xtrMv97/drOSETNbu2xwY/l+4rfeWho5GXKTyW77f4VX/2aoVkKq4835F+8rH5Vp7TG3V5IzHLtVVXd935qiwEqtL/AGe6Tnf8zbvlX5qba24jhw+3Z97du3Nuo3bmSQjZuX+Fqr280d1IkbbnTc3y7auwm7BNDHIry+YyJ/G01DTSRyYeXfF/C22lh8+1XEks0u07V3N96p5LOKOZ0eVniVfNRWb5WarsSQyX3nSZEa7F2+bIv92orjz2bJKyxM3ybqt26ncnnxMn+z/DtqG4tR9sljikZIl/u/dapHYr+XJcL5n3Ej3f7zN/d/2az7jfbq+9FR93+r/u1eaTdvclfNVm2/L95qhk8uZZXkfZ8/zNt3VYWMrWJJLq1ijd4XdfvtI+3atc1qF4ZLj958/+sZljXb83+9XQa9ahW8rav7xm+aRV+Vtrf/Y1zmpNLG3+kSfupFbayttlX/gNaRRpExJppJN8kjq8Uzttj/8AHm3bqmWaK11DZJJ5UrbvmkXd977rf5/u0fZY4YftMqebFvkVZFbczKq/xVL5Mky24uAsW1mVNvzbfl+VquxsdH4ZUxwxTiTfC339y/Mzf5/iroVuJWmeW3b73zN/F/F96sa3kluv3zqqf3m2/wDj1dLbwpcRxTlNm1W3LH93burCREixbzT+c+EVNzfNuetCSOeOOWdI13w/e+b+Gi1wq7AI/wB8v/LT71PkWVmiczt5W3c/zfebdWMmZ2KjSGaRHMDW/mN5W6Rv4f8A2VqqTRjzJcSts+Zv3jbmrQ8yRldHdXijl81Wk+Vlb/2aoriZI7pPLO9NrL/wL+KnEqMTMureb7P58Ekboy/NJN/yzWrGnwu2wx/6Q6/3n+7/APFUskPlyec9yvlMnyxqu3b/AL1OtZJFt7eQeWnmKyj+FmrU2SsP5mm2WdzH+7VmdtjMu7/ap1rMLXeAi+ay7lbezf8AoVN3eTyD/FtpkckbQ/vz8jP8qs21l/75qDflJV/c3kshTzXk/i+Xaq1WaM2t5stopIvOXb5bPuXd/e/2auf8fEfl740Rk/uszbv++qfbrGt4iGdUib76t97/AL6oJkiGaxN0rxyyR28Ssrbvm/8AiaXb+84CpF/0z/8AQq0tSkjkvEjttr7l+6r7dtRKvnM8cjL+7X5vlpWMpIsx2qQqmZNjqv3WX5mqDy7qP7Q++GJG27VVdzbv92nx3xm83zDvTb/e+b/dpsMPzJIB8rfLuV/u/wD2VFjJuxdhWSGzf7TLHvb5lkjX5aZa5k3lpVdP4fLTarf7VMjmEjfup1l27Yj5m1fLouJD5lw+9URU2xfJ91vl/wDsqz5Sk7k1xIfLyCvzOqq3zfxbv/iaJIfMbYX/AHW1dysvyrUP2V7hcTz/AOjsvysv3m/iX5qLfT47WT7QZW+b5lVpd22nY3iH2MqvmF1RJNypu/vLt+9/31Sxs9vbp5gX5VXasbbmk/vNU8ckTW7iVftCKzbZG/8AiaiX7yZCojMu1lWqOgpN+8kcpJ8i/d21DJM8OyTKom752k/u7vvLWtNGF/d/u3dW3bl+9VS4tbeRczpv+b5V/wBqqHYzLjOqWb3Ntt87cyszfLWO0N1Zs4nCvKu7bt+7XU+WWjt5LiSG3i+Vn+X73/fNZM2npJwSrv8A61VX+KrKUbnOQxzzXV7bkMtpGiss237rN96q95GLpd48mX+9u/u10Melv5zyOkaOy/e3bqqNZ/fildXTdtaT/wBlrUrlZj2OZG8sIqf3Whf7q/3q7WxYtbo7yqm1tvzLWVpNjGvmv9xFbmNl+9W7ar5kfmRCN02/Ou6pkYyQyO4S4mdPNZ0j/hk+Xd/u1NJILOTLQKkTD5trfd/2qsQ+XeKjuF/2fMX5l/2lpjTQW8cqPcRvKv34/wDarOxmRTWtpH0uI0uFZtu1mqo0hWRAki7/ALqttqX/AJaOkjr5X3n8xd1VWzIqJv2W+/cm5/m3f7tFjNu5C1q9xb+Y/wDrZPmbcvzL81P+1XO378b/AD7vL2fd/h+Wnqsar5W/+H7tMvJttu8Ue15WT5F/u0WJHtZozJKgWLcP4mqpeK8P2h03S7m2q275mpmpLLHHEkEnlbmX7yfMzfxbaiht/wB85lfY6qzNNv8AvUWLLFrmRnkSLYi/cjZfm/h+ZqkZj9qykioisyqu7crVBH5fk3FwQ2+FvKVvusy/5amq26TYY2S4+bf/AHd21vmosBKsKW8jwfK77m2qy/Nu/wA/+g1ofPDJ/o7q6Mqs3mfdVqryZkjvTbz/AL3YreYzf7XzLUqx+ZG8UT/O3zLub/vqspIgvR2qfY0kd9ifNtk+9tanSMdryFVlRl+VWbav+9VVYY7hnkkk8rb8qyN/C1XWhkmXEhWKJV2r97cv+1WQFOPT547eKe4u4/tC/e+bd8tTyTBmxGqv8v8A31UszSWtncEyr+7fa7baqaTefufJEXleX92Tev7yrWorjbiHzI0dmVEV9yru3L8v+9Utw0clvnYv2ff8u5futTIYYpJPklZEw3+sbbu3VPI0Vqu+WT/Z+9VhcrSQ/M7/ADRS7/8Alm3zVYhZGmeTzNj/ACruk/hqirStHnOzd8qt/FVvy9tvlE+61UIpX0kazJbiPe6s33vm3LWZeSSeW6If/iq1byY+X5byKkUn+z81c/eLIrZSRXT+Jm+ZmqwM/Uref7HLJIV8qH5mZm27a5Ka6HmW6iVX8xvvK235a6DWL6RmR4wzxfMrL/ernFhlt5PtIePZC/zxs/zVqUdt4bkMkO7DIjPuVt33q7WG4t1hiQ3EaSsNr7f4a5Dwnbi4h8uU+VE275VZW+b+9XT+WbWFIsb9zfem/i/u7ttZSMpFS8UTSPGDJ8rbd38VEMfl/u5JI7tPuyqrMu35vl+b+KrFwoumQxn7u5WZfl21n/vfLaUx/Krrubdu2s1BkP8AtCW8aJbyR3dozN+8mb5Y22ttX/gXy1SkhuPtCIAqJs+aNlb93/s/7X3f/Hq0G09LhuCzxN/rV27dzbv4v9n5aJI/Mjcb/K+Xbuk/iWk3Y1UWyvDII5MTwSPu+8v3WVd3/j22ka3jkk3yBdkkvyq38Mf+1UzW/mXm8zrK7MzeXH/F92pfJMzOSn8W1lasy+VDVXzv3kjR+bv2tIrf3V+WjzhZyeYQrs3/AALdUMcP3/OK/vH3Kv8AdX/4qmtMFkt4Mq+7duVv4f8AO6go0JmdZJfKDI8Mv+sj+Zfu1Xmk8tnkk+Tcv7ry/l8tv4mq1yumvG8kaSyN92P7q0lvMZFlI++sq/NIv3v9qqM5IrRyIrJJ5i7ZlZWkk3NuWpfkmhSR32fdXzGZm+apZIUmXY7rFu/5502G3Cwy2zysm6X5dy0mrmI3UG85oi7/ACSNt/y1OVvtDZH7r5VVW+98tS/Z3vI/Kk2pLG33maooYdzbJD8i/KrSUhWIZLiCzVPn+0I0qq0ar93d/dWrcN1FJ+7yybXZdu+mNp7R/J9r+Rm/5Y0NpqWqy+RP+9k+Xzm27l/vVBvFETR+XvA2u7btjMu75qrzZt5IgR5qXCyec0a/xNVtrh7PYUEcqf8ATT+9VHWGEM0R89ZdzbWVW+78tC1NDndYsxbr5e/zUhVWZm/hWuckk8uP91I2xl+Vvu7q628jPluAVd2+8zVy+rW8nzusn8Lfdbd81dcQMKOPzN5cx+VJ/D/Ft/8AZa0I1Nxvwiy/L95l/wBWtUrr95Nbxl44tqszR7vvVtabNBG1xIXZE2/vlVfvLVvQqxe09fMbJkW7eNvvN91V2r/7NWhuMey4klht4ml2r/tSbWXaqr96qNvan7K/lDftDfxf6yrcbXDSW8pijT52VNu3+Hd/498tYkSRK0IbZNlvN+bbMv8AD/8AFVYmup7rTfKgCu8zSblk3fKrf+zVNcSHy3P3EVfm3NRCp25k+RJF3MrL8y7m+9QRYtaapa46t5Sv8zMu7c1b1v8Au7dN7/uo/lVf738VYNjDKsyZkbeqqzLu+bb/AA7lresfMkjcq+xN3y7V+9WcmaRixlxCt1cPHF5cr7fu7vlrE1Lfaxu4k8pNvzM3zf8AoNb01iGhu95/gbfH/wA9FrHutPext0+eNPlbbHu3baE7l8rMeSaSFkE+37u5GX7tM+zveLcRyOqJ95pPvLtq3NDFdSbxt++25pKz2WOZnQj7y/6tX+9V3LCbMi+YZI5fmXcyr/7NWhb2txJN9oJ3/M2//eqvCzyWvmGXfbsi7pIV27dv8NWLPzWkS4E7PtZlaNfusrfxf71FiJFqHzZmTyzH8rbW3K1Xpmk8z5Imd9vzSL/C1Ubi6iVokMlxsV/m2j5W/wCBVYWMXS5f+Jty7v4aiSElYvW6jy8743l/i8v+KpbeaT5y770X7yqv8NV4bWOFUZ49jq33t/ytUrZmuEW322m1G3Mrt83/AAKsDW5Nb3R2pGZPKijVl8td1V/MuFuPNt7lXfG1t3y/+hVavI5Lhop4J1tIlTytzL5u3/a/76qvIxvJpRG6y7fmVtv3qAsWIWENr5kjr97cjSfNtbdVKaGT/SDb7neRW2/3l/2at3EIWOJ5iqbX27V3fLRNcRQsgDqkqt8y7aZoUby12wxSQJ/o7KrN83+zXH6pvkZ0Ab93/qWjX7v8VdTN++8qMO37xG+VWrntSaTzPLi2vLuXbJt2ru/vf9810xRm1c5W6kt5Gt7eCZdjJMz+W3zRtt+VV/2qo+dEzXBz/o8cUexZF+8y/L/31V7XvP8AtSSk75VbhY1+aPd/8TVSFovsqGOf7Qk0vlfL8yyfLurQRb0+YQs6bFR1f70f97/2Wu40m3DL8nl/7Syfdb5a5LSdNjvI5Z5Cqbk+SNvux/5Wuy8P24jhSOU28qRr8qqzfvG3fLWcmRynSQ+fNZvLA8nmr8u3ft2/8CqOOYzLFJH5f+t8pW3bt26rtv8Au280xt5sfzJtZvmb/aqKaHbNbywfLLIzblasBWKV0xVUgj8zzd3H+0tMt7d447uS4RUdmVf70tPktd2+MytvZ93yvtZqr3UwWP7OnnS3C/K3y7l/76qyrDLy3kt7hLh5497NtWNW+9TIYXurhJYnXzd3zrJ8tPj0+eOxZ5ZV3xnakczfL/vU/wCymG4ljzsdW3L833v9qgmSCaYqvmDb8v3Wb+GiaZ5JPMMkexm+VlqKRd0nllPvJu3fxLV2OSdpEcy73kX/AFmzbtrOSOV6EN5fGSPZjejffaRvu1Th02S1WWciGJNjKm5vlX/dq+1v9qZHkvf3qs3mts+Zl/4DTLVjJC8Ydn+Vt25/losXdk15ayafC5Mm9JE+XzH3Uy8sxa8R7UmV9qbl2/LTI7d5pEjDs7x/c8xvvUfZZdQuriU3n+kTbmTc3yqzN/6DTJK8dubqP94/kur/ADbfu/7Nadrau1nL56fuZPm3M3y//Y1FDbytGhdFSVXZWjX7sn+1UvyTM6xuuzazN5bbt22s27nVELW6drhJEK+bGjRStt3Kvy/3v4qrrdXCxpaPceUjKyxKv8VW47otCke9v3bbl2/MvmfxUy1tw0iBNu9V2/d/h/urSWpcjKurg/bEjQb/ACW+WGRW2szbdrf987qbHHc2cj3Bt1T5Gi8yNty/8C/2vmq1DtjX7Sdry/Nut2bbuVWbbWf9jZWidJW+bdK+1fm3f5/9BroiYWMHVLVGs/IlFns2svnbfmk+WuOuobld4llhdN25PLX7tdvrnkWtmkUg+0S7JNsn8O6uU1KZF5IbzVfmP/gVdES7GJI1tJ/o7pG7qrL83/LP/vqrdvJL5aRmNX8seVuZvm2/wtR/rrrYXV/Ob59tSw2cscm8ytLEv3VZl21pYJI3re6lt5oreWOO4Wbdtk3f+O1ajWSOOVvlt4t/3VVdqrtrPs/LuJEjMqu/3maH5tv+9/tVprapdXkqPH/o6r8vmN91v/ZqzehmSq0C3DvlWdV2r8vyqtXLO3lhmvZJSr28yfJIzbm3f+y1at/Ks47eKCJd8ifNH91WqvNDHt8zYuxvlZY/71QOxDbrFM0UsE6yvHu3eWv3WrVsbyJv3WY7iJV3S+Y3zVQa4t1a4EZXZC21rhW27qtWsiWtukiPG9vtb94v3W/+ypSEbHyXWn/aPL2Sq7KrL95V/hrPaHzGePzNjsu5l27v/Hqm/wBIuGTlYto3Ntb73/fX3alZZLeFN0v7r/lkv3W+asCjPvFkjuPtCRrcRbV81W/9lrHt7OTakjiGJ1RVWTau7duroPLNqriX5925vvfL/s1nyLHJNvxs8vazMrNVrQvlZSsZJ1+z+e/mvcN8q/d27a0JIZLyPMkS/Z2bcm59zN/wGq8cP2y8tMo1o8b7vm+61aFvbiFvM89ndW27mb5W+b5adxSTKP8AZqNy/lvtl/3fm/8AiaLjTZ1vEG1t7MrLt/3fmqxJD5kMsvzTPGnzQr/y0oaHzNPSB7hniZd0U0b/ADKrf3aZi02RNJcszyXAt/NVflWFPl/+y/8AsqluIzDykio+77u771Nt4zJy7r/eVm/hqo0aR3DgXGyVomZFZGb/AL5arMrEs1v9nXgsm5v4fvVFN++ZA+1fl2/MtStcH7U48yPylVV85v4mpseb7Y/lxyp93bJQZSK9r5kN5EXMfmqv8X/LNv4q0LpbiRkt5EXzdysq/wB5f9mqPkvJfS229ki2NL+7X723b8taEbSSXX2t5PKdtrM3935aAihZIQsyEKrvu+eTyvmqXzE8zZne/wDeZarx306t5iHfCv8AeTay1LbwyySW8jyR7Jl3L8v3aDpiW49SuIW8qWG3eLZ8rf7VEzOt1Fbh7f5Vb5Y/ur/vUfZZ2XfmGX+FmZflq00f7l7iR49ir8zMvzVBqVZPNkbZEFuN3/PNl+9TI5D5ORteXf8AN5f8P+zVK11KBWcRBbtGf/XLuVq0LeNLO3TMex2ZtzLQKxDJcS2rIQF2bv4qsXzeW0Ujj733ZP8AZqxcXEk1nvHyOrfd2023hn2o8lxGn/PJttBdiGSEyQ5UbPl+bb/dqKa4ihX5JVdNvy/aotzUyZZ4Y8pLH5qt95m+Wmx3V3cfuw0aJt/76/3asYX0c83lXCT+a7N/D/FWRqVuZreV1Zdn7v5pPl3fe3f8Cq41wY7iWwHyPtVkZf4qwryZrq4eKWdUi37trL/ssv8A7NVrUsqXCld8chV4vu7vN3f3v8/8CrBkvDa26DyP9Y3zK25mb73/ALNWzqkcSq/7xX/uq1c/5N7dKjvL/pDQx/u5P4WrUB0PlLs8yNYkk3Msm3+GtPT7eNfKkikXeybnt9n3W/2v92sJftENv5X2dZUWWNUXP3vmZf8A0LbXQQ28tm32dPLiuFbbub+L7zN/vUPQC7HM9usux4Ufazs0g3Mzbf4f++a6i1xNp9v+933Ee5mbZ/s7axNPtZZmt3O1H3bdq11FhCI/KgkTe6/M+6spEyZehWRl80SMksKsqMv8W6nzQ3NvJ5knlp5a/Ltbdu/3qTdHG2wSqr/8Cq2yvcM8r7URWX5t1Z2MwjkeNUgd49jfebb826mKxkvthC/d+b/ZWqqrLM2yOeHfu+9JRJCi3XlXD+bt+dZF/iaixonclkV47qV0Cvub7yt96mSQztD58QWLazfMv8VTRxo1xvEv+s3Nu20zyRHN5r/In8W6pKkU7q33Li3dZYt+5vMf+L/aqzarLNIkcjw+avy/Krbaik3tdSyRyb4mh3bl/hosbhLq3eMzrLu+58u3a3+1VWMQmvPLWITyR28rN8zMjNuX/eWmx5VYriALF/ss33lp0k0s0N2kjxv5YbdCzf7Py0eY8kNpJKF/1S749v3WosAXlvKypb745UVt7eX8zf7tS3FuVtbcI+y4VY5V2t96Pavy0218+PynEip8259q/N92iNrhZnnL/Oq/J8v3qkkltfN/1lxOtujL/rP4l+781RM13CzzQJvt/vPI38Tbfmbb/tU1vNuJEEki/vG+ZWb+H71OmkeZXEiKibvl2/w/LSsAQ3k+3fJLHvZfut8rf71StbiOxuHfdvh8tvmdtv3vmqX/AFiu/mRsjJ/y0+Vm+VdtRxyJcM4Ma/vH3bf4V/ib/wBBpAOZdurOIxs+ba7KtGpLLeSIf9Ukixtu/wBlW+amK09rIg+0Km6VZXZV+991ar2tvLcKglud8SqqpHGm3cqqvzUE3LbeZaxukXzozfIrLu+WqN1bvNGkoRf3aMqybvvf7VWLqa/WOIpPH9kZ13KqfMv+8392se6V12DPySKqssnzLWiVi7jdUaS8WKT5Ytq7Whkb/O6uZuNQJkSInZ5krLE235m/i+at7UPtMd0gHk7F27fl+Zq5TVlvNriPy9+7+L/Wqzf3WrWKGZmoXjyTO+zyvl+VmqusMlwyHestwv8AFt/hqa8h8xrcxyQ3Dwp5X+yq/wDxVG6RVR3Koiv8rN8rVrYC7oNv5d0kiJ87J8yqv/jzV2dmwa4id9uxV+aP+HdXM6HdeTb3G94djfdaZPvf7O6um01TJJv8yP5dsqwrD8zVMgOmaR1jiPlQ+U3zfLFt8uqdvMi3GBK2xX3Sqq/d+Wr0lvut380/Oy712/7NQ2tiiqkj3C72++23d81cz0M2rjbea5uFfAXYv+ztbbTJI45vv/P/AHfM+9Utxna4J+ddy7tzfM1RNJ9nhQyHf833Wb/x6oLihkkNxH8kEi/d2t5i1F+8jVYhJs42qrf3qsXkjxs8Uhjf+9t/hX+9UTRn7RcReeqJs81vMX+H5t1WtDWxYka4ms3cmHzY3+TyVb95TFY+X5Up81G+9G33d1PhkkktUEfkonzQK033tv8Aep11MI1yJV+0SKreT/tf7NO4WC6ki8m4jSL5FZtv+ytUo7OOPiAKss3zbriZvmX+JattmGNyfvsvy7V/u07zJLqGJs7HV9y7l+ZaklqxFa+RN9kuZoI4pYXZW2/daTd95f73y1LDeSqyJiNE3bvl+7Tbq1e1md4yuyFpHZf725m20fZTGsqZ3+Z/yzk/5Z0EXLUdxuVygVE/2lqvHebbrIgaJMbdzL/FT9vks6SxNLtVW8tf4Vqxb/vm8z93Kn3mXb97/O6pegyK1zMvmkrv+6rVXulK3l7MHksomVWeSRNy/wDAaur5c0ew7futsZfm3VFcfvF8xA2zbtXc3/j1Tcqxn3W+ORIzcb0k2sska1RvJJfOiUv5qbvKVm/h/wBrbWnMrrJklUiVFXdt+7WXM21nnF2sXl7tu5fvVtEfKjIvppoVlOxd/wAyq235Wrn7hZF03yyN7t95Vb5m/wDia3tQmkumed7uO4Rm+6qVgrMkkjiPy/m/1vz/AMNdEQWhXhV7iZwJNibPmb+61a1vp8t9sk2K+37sn3m21g/aHhtUl83YjM25WX5q6DTbW5jbMiMieVvik3NWg7mnpdrPb3HIX5VbYrfeZv8AdroY7iH7P+8dUdf+We1qztNXaqO+1Nzfeq7aySfZ/wBxK0Lq3zeYn3qwkjnkyb7O6s7CSG4ikTcyyfe/4DT9p+5CJH8v/nou3d/s0y3Yq33F3923fxUy4uJbpU+6nzq3nf7S/wANZmJoeZO32eKKRf3n3vl3VbkhHmb0lV3jiXcv+183/wBjVGG3kmkiSDa7x/ejY/w/xU+4aea4ePzFTc25vl+8tBncPMt4Yd8YjuJW+Z5GX7rN822sq633Eks7xNFcMysi79yrt21ajkeZvKI3xKqsm3+L+Kmxt9qmlcuu/wDvN93zP87aDSJXmb76Rvvij2+VHI3y/wC7/tVDJDLbyJHLL8jTLuZUb721pP8A2WmtcP8AY9ly8cTqy7mVflX/AHf7zfepn9oSXl5LGHW4i+8sjKy7vlVfu0Gli3dSBlSKCSNIZH3PHHFubcv3W/2f/sqdDbpYrFKNrvG3yt/vVXt45IbxDBJ8jfLt/iVVapplvL66liQLaW+/dLGy7tzfeVt38NBm9S6qvHJaGCDejbd3+z81aFrGZI4jIW3bm3Qsvy1UtVNvZs8u2Xcyr8rVeZXVUHmLsbbtZaUgC1hO6UIf4fl3LUV8s9u3miSNPMb59w+9/u1daNIbpE8xtmxv3jVXvF8ubJjhuNvRlX5l3f3aS1HYJIXsbjDuzbV8pmWlkhSNcj78n3mVaWGQMuyP53k+Z9zfN/vLTbq1l2oiFt/8TNVBYP4XHlt+7+XdM33qJGRrVJIHj8pfmWFfvL/vU3y7hofLkk+17vlZo027ah+ywq28P937y7aAsWobg3kcscV3s/iZWX5qiuJH+zuAm/y0bc1W7hZFVxEmzav3lqjcb1jzKdj/AMLbv4qguwLCkcaTuF2Mvy/xfNWLqFwlvJgyKiN91tu6tq3k22/lySRom5ldpP73+zWVqGdrp+73x/xN8y/71WFjE1Zbi4hSfzFe4X5ovLX71cvfW8qtvedri7ZdrLt/vLXTXDXkM26VId+xtscbNWJNJHcXXn/Ku75fm/8AHlreJqkkUobiSa3TZHsRQ2yNV+VWq6rRrCgl/wBUu7zZJH/4F/6DVLzDNvGI03fKjL8qr8u6rVjHd2a3Ad7f+8If9buZV+WmXY6vT5NsaFPvxj5W2/LXUeWbzyvuxfxfK3zNXNabDfyLF5jrLtbb9xd3+9/n+7XRaLDJ5dvF5ayvHtXbu2/L81c8iLGgtrHcRo5+SXb83mf3v4abJGY5EhlLPu+7tqaHZq0b+VceVFu+aRk/iX/ZpI4ZY/neXzU+ZVkZdu5t1c5mRagz3kfloiy+TMu1VX5m21n3Vv8AapkuQVd2/h+7Vu+XdePHZzLK8f3/AC2+ZarLI1xHgRrsVtqsv3v9qrWholYNpaHLzeV/cjZd3zf7VRNuZnDlXl/iZadJbm1b7Qkm9I/meOorNUWR5zIu/wDuq25d1UaFhvm3yBPk3fK1DMVVNkqpMx/hi3bqmm+Xyhj7zf8AAVqFrxI2cPKrozbGZaDS41YyzORPG7r/ALO2pYZBdby4jiRW27W/vVF8jbwQqpM3yszVbjjSHf5QjR2b+JV+X/dqwauS2/y/JOyvbrtbzNvytRtM0n7p1RFf/vqmeXt+/Lv/ANpv4qIW8mNwnz7t1BhIfarBZtEQ6+VJuXc3zeW1OhZGmxHKyJu3bl/hp8OmxXCvK+5HX767v4qiubZoWSQSeakjL8yr96lY5XqaFrD5au5eNpd/+s2/6z/aqWazfzPLkRtiqrLtb7rNVdfNjkZH8vZGiyt8v977tW5FluFcy3Cv8v8ACvzfeosXEZp8ZkXDn7qfvWVvvNTJIftEiGSRfN+Zl3L/AMs9tEKmNXRD9373y0kK+YqFJdjqskXmSfN97bu/8dpnVEWGzlaFwNrptZV/2aijjeSTY8sfVt21du1dqtT7WaW1aUPJsTdu+VG+bd8v/sv/AI9UscZkmybdXXd/q6VjqiFvCdso/d7Fb5ZG/wB1aLixdWiO/f8AL97/AIFWnDor7UNuf3TN88bfNtrQtbMxskU6R7/u/KtSbKNzEWxuZLd4oI977P4vmq3p/gW51S++z6ZaNK+7bu3My7v4q9Q8F/BfU/F1xbyPaLb2/wB7zN3yyLX1b8N/hDZeF7eHyLS3ifb95fmrVK5okkfOPgv9jW51bSUuNUvY0dvuxr96uA+Ln7POr/D24ilitFe0kbduVflr9J9P0FI1QAf98rTPEngOx16xe3u7aG6Rh92Rd1a8rL5o3sfkbHpYbYZHXfv+9t2qtW7yMwqlygVEkl+6qfdVa+kPjV8A38H6pK+n2kj2Ui/NGzbtv95lrxq40+4jXDiNEX/ln/drORhOKZw8lubi6d8b/wDptt3Luom8y32l443durRr8q1q3HmRs7p87r93+7/s1jxtct5r3aR+azbm8lflWoOOSKlvsj+0S3N20txtXZHIm3b/ALVVZMyN+7+d1+ZW/vVoXDBpEud6o+7bu3ferPmUxyW8+dj7vlWnYz5WM/0eS4QybUlk+X7u7+KrNxGkMkpggheVW+ZW/hWqNveXF0zC5+zxJv8A+/lS3kzzK8EaRorMrH/nq3+81IvlY+4hMeoJLu82WFPkkqu1xGsifaLxUdW/1LN97/aqvJndcDLJ9nHzqv8An/apkkkkMbz712SKzRMy7vu/w0AS3FmjTJOUWV/4W/u/LVi1jDRxPlvtDL95qqwtcTRsjiPYzfKy1YZXuJPNQbPkXyttBAR2t40ey3nt96tu8u4i+996rtuv2ebfIke/5dqr83zf3v8Avqqlu0kc215WluF+40jf5/2qsfe1LZ5n7pU+7u+b/a/9BpSILNvby2rPBsaXa3/fTbvmq+0MvTf86rtWse3kvJlQmRvuturTmvJIWQTwfI25VZvutXO1cVy2yn7+zZ8/8X8VVLhUaF5CF81V+8y02a6a4myT8itt2r93dTreGSZpUN2srr8z2/lbWb/gVWlYzGw7LpsF1R5F3bV3f8Bp0dxLJJL5cscu7+8m7/gNMuJHjtd6P9ndeit83/jtNt4f9HQxlUT/AHvm3Ux3GRsbdkS2Coki7pfl3baluMRwpOkfz/xLt+9VdWTy8kSP83Cr/FU0MhvpPLniXf8AeWNX+6tAXMTUL4SXXnEK8X3UZf8A2aomUrC74hfn5WrQvrGO45zvTLbdzbaz5ldrXzY5fKfft85VrZFLU5TVJHa6clPkVf4vu7v9qufjhDXzzodm5vu7flaug8QNKv8Aq3V71fv/AMKstYkMk9u0SOtv8zfPu+ZVXdV3KO78NrHNavK8ip5bfOqpt2/7VdLb28sbSySNv8x/l3bvlWub0NYrjeIJFfav3fvbl/u116t5dukdv9zZ8jL/ALVZmckUlk+0M5cfPj5F3bahVfJm3zz/AGh/9lfl/wB3bUXk3dxdSxyyL8q/PcTN81V9tzHD5f2hZUZoWSZl+aNW+9QZWNDcY95SP903zbv/AB6qk10nku5ljf5/l+T5v93/AD/ep8K+Z+8cb/l2/M33mX/Zp90sE03l5/h+7/d/i3UpHRFlf7L5N4skYWKX7x8v/wBBpzXDx8x7U/2qI5Hjj8iQ7Pn+Zl+81NWxlh8qMnf5jbWb+7WYyRm8yR8fvf8AlruX+Jv7tKtvK1w8csmy7VG2Nu/hqKaSe6kuHgj/ANXcKiLt+b/V7qqM0trMjxltittdvvNt+X7tOwrmr5IbYPlR1Xay/eqvIxmusGONPm+aRlqTc90rzlvKSRvNX5vu/wB2o5Jj8hdPKfb97d/DTE9S7a/LCkZP+ubcy0txMNyP8zv92q9rdedCjudnzbV/+KouLdNyTg7P9r/2agxkS/ao2ZIkOyX+FWqxDNaXEMtwdssqr80a/wB6qskIt5kMTxukn3pv4qtK0tuvlxJHs/uyfLUvUa0IlhDXUUifJ/ej27qZJ5rXWTtuEx/D/eq3Zq7cvt3/AN1W+7VdldWcIkO/+Lc1QarQikhkh2fei3fw1nXke7e5WN5dnzSSL/DUzSXl5cfOd/l7tq/3dtLIoZZfMj87918qsu35v7tXEo5O+adbx4hJ5qbd3mN8tc/rFuWZCZfs6R/Myqv/AI9XV3kckkeZDGif88f4lrjNavPtH2gAfOv3v9r5q7IiuVIYbeS6eTz9n93dWxa28ka749yOy/Pt+bb8rVhafamS4tJUKo6/Mm75tzLurd0+6u2ukiZ44ot26XyU+9RIZraPHb+ShFyuxV+7ub7zf3v+BVoQtc27J5+2JJNzL5PzbmrMt764kW78gQrtSSV4ViVl+X+L/wAeWrbTfavJlEivtZtnzbf4W/8AiaxsD1NZYUmhl+0Fon3KsSqu7c38Lbah+xz3GnpGT+98lWdZG3bm/wDZadazeTwJ1+0bvlj3bty1b84Rrs+55b/P/sru+9SLiPtVN1vEu55d25mj+9/tLXQabN+78wD+Hbt2/drH2nT7hFi+dJNu1m+ZtrK33q1bXz448uFi/hVYf71c8jdKwXjeXZvIg/es6q3lt822srUFK+a4Pzqvzc/Ktb3ly9Tt2MvyLu+b7392sO6jNxDKAJE/vNIvy0RGc7N5vQbt7feZkqvdQ3EbK8kq3ErSqvmKm3y1rSumlVXilkV5ZF+WNW+9WPcfbYZH8uSOKVW3f3lroMnoTR3ElvecTrKyt+98n5q0oZN02J0juNqtujk/irHs7i4W+SWQwvu3b5o027q07W6MkyRnbv27m3UEGqqzxrEh2y/xbVT5at/3BG/zyM22ORt3+VqurOrShEZ/MTcu7+Ft1Sr5/kpKnl72fa+77tZSNLFv7ZAsOS8aPt+dvvU/9xcbE3q77vlbb95qz4bgeZET5Nom5lVVVq1bi8ez2I4jdJvmWRV+aFl/vVk9C7D7GHyZMxlUf+9Gv8VMuPtE1x9mB8qWR13SQ1NDM/2hwX+dvm+Vah3Nb3G+Pb5vzNu/ipDJW8i6X55Y3Rt2+NX3Mv8As1Quv33yP5buzLKjbf7tT+X9lZ0iKvub723arN/E1NuGj+1SmJF8r+Bf91a0SsBmXV08Mm+CJUfeqsqr/D/FXNaxGYYYhJIrpsZVVl+827bXVXEKRzbJUWJ2ZV+X7y1kXix3Tb8Q3Xkv8sijbtb5a3iKxxOpRm3XzUML+WvybW+Zv9n/AHf4qz7fT7e3vIngLJ9nZvvf89Pl+b/0GretafcW+yRJftDM3yrH/Cu2q9jcXEayweZC7wpt8v8Aut8v3q1JOi0uSP7O/mOtwm751kX7tdNosaW8NvlI0dW/1y/w/wB2uJsbyVigCKjbmZ1b7v3lrs9NhN1N5EG23t/lllXduaNvlrGSA6hbh5I/NcsnzfLtX5momZI/neRfvfLub+Kn2/mr/Hayuq7vMm3bmplxH50Ll5FRI/m8vb97dWBnYrtCky7nk/ffdf8A2Wpl9H9lbzwfkt12vGzfNT5IQzbDP8jfe2/LUWpW8sm8wSq7qy7Wk/u1a1KK8kxvFzHIu+ZdyyMv/jtWGun+0eYZI/NZvl8tfvbV/iqh9ol2pyrv825lX+Klht3mZ7iMrvZvlWT+H/dp2IkW28+480xbfl/5aMu5m3Vbjklt43wVd1+8rCqlv5tvC/miF3mRlZd3zL/tU+RpFhiI2tFt+bb96s3oZONxytIyu4eN3ZvmWP8AhXbTVszZqgL/AOrXd/tKv+1UN1m3Z5YpNiMv3VX7tN8w7riWdGfzIvkZV+b/AIFQRylpf3kfmgNF8v3sfdqKS6Mi4IWXcv7rau3/AIDUrNKsaSO7Im77zf3aWby1+QhXi+Ztzf3agqxPZ27w7I0Ku/8ACsf8LVFayPdL5YVYtrMvy/w1FbsJrdzjYjfLu/iVq0I1jtbV5Hk/u7lb727d97/x6sjWLKi2+2TG9dituZYW+781PaQwrdgf8fDf+OrUMc0drNnzfNeRvnb7u1fmqaNg2+J0/dSbmWZm+7Wq0G9TJZZPtH737jP+6m27WVfvfNRcRySWcX+kN8rruZm+bb/FVua1Nw3lI/zs25WX/arKkj8u8S4aTfFbq0X7xvvVtEgxNYmuVs/LluYYreNPmkki3bfmrl9YZZo0llkZJdvzr95d3y/drpdcY3lu5iDSoq7X3N975q49mLWdxcSiPerbV3L8v/fP+zXREsikmMNn9oAjdNu5lYVpxwyQtsuAqW+35pl/vVgw3AkkSLZsTc27zv4q0I2drxwZFl+bc3y/L92tLlm2rGORD5axfN821flZm/i/3q0LPTZIbh5N/mxTJ8rL8tQQyXFxNEJJF+zr/wAs5FXburQmk+xxvsT/AEeT5dyism7hyotabCLy6d9/kvbr5SRzNuX/AHv96rEljH9oQ4V/mbcv8NRRwySQo5kWLzB96Rfu0ln56tvFyz/L97bWRLVgWS2uLHMYXd5u141/vVoafZm4aUGT97vZfl/h/wCA1m3V1JI2E8t33LuWQVdtWla3eeP78bfvV20mrmZsR6fLDsnMsbxbvmjb5d1Pax3XX2uSJW8ldsUbf8s1qHTf3zPOT88f3PM/vVM0LeY7j7/3fm/irM6IxRRaZI2fJ+T+Fayr6+8uR43jV/MdW3MjMq/L95ttas1q+7fLLvf+LatZtxNcNJmPy0fbtZv4q1RViFluLhbTIhSLd96Nv9Yvy7W+anzW9xeKokRXt/l2wt/stUVm15uSXzY5UZ13ttb5f4auw/a1VzdytFFGzKixp95dv3qHoRYluLeT/WQS7/M++1Ns1dbW0jAXYqNtZm/vfdqG3kn+zpLKi26SFdsP3mX/AGWqx5MnnfP+9dV+RlX+7WdxcqKEMbzM8ZHyMm3y2+X958tItu8ljbyoVV9q71kX7zbdv/fNV48tpdvGSyS7pNzL/d+WmxzGOO4mLx+btjWGFm+XduX5q3PPLUdvJtV98L7fvwzblXdtqx5cd55UDpHsVd23+HdTZJjbskf+t3TLFt/urt3NTFmuNuC6puX5ZP7q0E2H3lnHZ27xzzrFb/L80bfNu/8AZfmqWxZby1Sd4vkk27lZqZeRy3FxEkkW/wAzb8zfd3f7P+1Rp6yfZchpH3bvl20F2C6s0W38yQf6RJt3tt3Lt/u1N5kqyJbxx/wbtsn3WWho9rZQb337fm+ZaZfXV5IyB3VPmbYsa/e/2qg0La+fbqhSTejbdqt/6DViaMtY+Y5812T5Vas/T7iVbV4jKsrs+92/iVatXUhVovLOz5tyq33f+BUFlWOG3htd8aNv2rsXdVi4W6s2/d7vN/iXZuXbTLdQv+t+dvlVfLqa8klh8oJIqbn+ZpKB3Es7qVl3fM7s3ys38VTSSBrffAfu/Lu2/Mrf3aZJ/o+x5I/3W75fm27W/vVU8wSK8UZZ/MVmG1f/AB6gY24kMk2PLV9rcf7Lf7VE0aNaofl3bfm+apWk8v7PLht81u33v7qsy7qxNUV447eQSK/2WJlZW/i/iq1qWTMwtY8PEsW1G/eL/wCy1g3Fx/pH+q83d8yqq7m/3q1rq4dbFLh3+Rm5ZlrmZriVrhxHcszsy/vGXayr/d+X7vy1qBVuLW786aS8dbfczNFu/wDiaz4YZPtC43bJN2//AGWZatzXAkjTI81F+9825l/vbqyZoZWvN8m6V9nysr7VXb93d/tNVmljVjhjvLe3y6v5ieb5n91lkrTs9mrXDglkf/W+cy/Lt+asuNR9lRPIjll+aJpof+Wa7m2/L/wKtmPZHHvtwqRb2aGFm+7975VWgJM2LO3eOzRAF2NuZpP4m3V0GmwiTzY7YNtV9u5f4q5qzkvY2QiTZ8/ySbt3l11FrCkdjnH8Xmt833W/2axbuYSNC+sX1Ca4lj+d1fd5a/eWpVV5m8veqRK25Vb+9Ve4ke3keMSLFLNFtdt3/j1SWsjq0qyyx3G3aytUiuVo/LmkeFx5SSfeb+GrF1p8ENuhjj2eSzL5e773+1/vVXaQrJ5b/wB/zdq/w1Yurq7j33Es63CM/wDqVT7q0F3K91cSs0QKMibfm2/xNT/+WjxjzNm35qhurh1uEgjK7/4dv3f71P8AthW38xvL2M+1o9v8VKwXGTN9nuOUXzdu35futUUNilxvIKyuvzfxfe/u1YaZ2hcujfL95dvyrUtjcC1VMJvi3fvVZfmouSRW+/zETPlS7fKaPb/CtW7q18tkQSx7N3zTRr81Q2trLHNcQF/3s3zLu/ioWF5I5UB2bW+bbUgNbetwhjeO4T+9t+9Uvk/vPMubhYk+98vy1Ujmn+2JLLIrosq/w/NV6S3jZXjzv/i/efwtQZPQh2/aIdnlLvVtp8z+H/gVPh8y4meIvH93d/s7ait5n+y+ZEkf3vvSfxUR2cnmXEccscXzfMzfd/3aC4lhoRcNgyNKm35l+7t/3f8Ax2qM1rPdXTwRR74v4G/55tt/i/2a0NP8zUrzyvMWJY9q7m/ib/Z/75pqySeYgD7Eki+9t/2l2/8As1K5QLCWkaXMj+YzbVb+H5l+WmXFuG3kT7PL+9/tfN/+1UtqpmVJIvk8vc0si/xbl+VV/wBqovL8ze/lfx/NG396mTyjJP3ezyxvTcu7y0+ZmrnZpHmXfJu/657fm210Db4/KJ8tEkbcqr833VX/ANmrMvrgW8mTFCkvzb1+98q1tEmxiatHLCyXErtLLt/dQqPvNWLqUkvnSunku+3azSPWlq11cXF1v2Ls/gbd8y//ABNcrrV4Ps8uHjd9+1vL+6q7q3iiiHa8jJFFL5SKzNuZKmjhjumwfM3wszIyr977tZmnsGunHmfwrtVmrV+0JGz4dvO+8n+03+1TehR02lq8iopdZd33V/utXUaXZm32PJtllk+/tb5ttczp8c6xpiePyt2/aq11ek28ke8p5fzNu27fmrnkK5q7TCz5eN933t3zU24Uq2ySVYkk+58tEKlZnLxq8rL8zKtVbdTI18m9vK/i2t/D/s1hYY7yxcTJyrv8qp5jfLT2UTXUsEqLsjX5VZdu2qOn72V/LjWXarSr/stV248ya8lkyr7V/wBZ/FTLMq6t7lpnIT7v3mZvmrTa3Ty4pCN8v+1Ve3upbpUeOSN5Y12y3Uy7t3zU6G1fzsy3k3zI27b93/vmgBrRvbxvLMnybmWWbdu+XdV26tzt2Y/h2qzL/q/71UvtEFxDd28bK/mfKzKv8NFxJced55uJPmdmbb/d2/3aCC7J5sd5go0ybtsUm7+FaZ89veP5h+9t/i+996opF1Brh5EuYUi+VnZt3zL/ALP92pmmjs12GP7Q+9pfMZ9q0ATtH8uVG/5fmaRv9Yv/AMVTfJ8u3R97O80q7P722q/ly+W7eYqIrfLJt+X7tSw6g6wuInWJNzKs38P3qCXoPWMqzyR+XvkXbukb+GnTZWNIv+PeKSL5pIV3fxfdqBfMuo02Jv2sy/7O2pV3tG8Uh2eT+9+Vv9r5azsWtSaFXWZMRqiN8qtt2rHSNcSLDN5cccUSrt85vvbt1RLvkkS5lnWV9jK0a/KrfNTG37XQnZF/ekb+KixutAaFFtch12btjbv7tYlwzyM2dqIvy7WatDULidlxdzrNuXavyfdrmtWmnhuN7+WnzN823d/47W0UEjMX/SLV55P3SfdePb8rf3awLxRHIgB2bn2vu+X5a1bq4juLWVXfzf8Avpa5+aGRmQPJvlb5vm/irpijnkT2bSrfZRPNijb5F2/eX+9XY2K/aG83eyJu2+Sv8NcvYyPtu5yi/Kq7dv8A6DXQeH4Z5IX8wNFtKsq/71EjO51EK/vkHlbfu7pGfbV21tRDNvNwrov3Wkb5VrP2/Z1SN5pJXbd+8kapbdn8nPnsj7f7lYt3JbuTTRmTeQW+X5v+BVYWYR27xPt8plZlZl+ZW+7VRb65W6xLJ5qLt+Zl+7/s1pw48x/N3fvk2/KvzfeqTMtRxvb2qB3VPk+8rVSjheFmljjWV22/e+6u1qfGv2ezTZFIkTFm8uRf9lfmqWRfLkznfEy/6zdQTYq2rSW832lp5Lh9+7zGX5f/ALGs5rORt4jRvKj2qscf3tv8Xy1buIzHvzLsik+//wCg1ns0kflTo/ybNq/NQaRJYWgjt/LlMexfmXzIvvL/ALP+f4qrws3nXCRR+ci/M0jf+g1XuJJVm2h98Sqyq235VX+FasWrSwrEkYXfJu/h/h+WnY0sENvHcMhDsjyKrKqtVjbIt48h+5HEvy7mb+JdtPj/ANDk3uI/tH8Sq27avy/NVhrV440u8/aHkZfJba38LK3zUhcpd0/R5Le480hXdvl8zdt+X/K1eW1fzIhGF+V2aVZPm2/L97/ZrJ8x5F2PudJG3Kqt93/dqwsl2t5vke3VGX5lWsnqOxekbdJ+82/d+Vf/AIqrCq80iSCVfu7W2r/CtZMnmyal5Y3PEy+arf3amuPP8tACyf3l/vU7Et2JZIXkuE2W6y/xt8+3atMt8tI6pG0W1tvzfeo2ySKkUgVJWf7zfw0LGbWSWOS43u33W3bmq7klyb93D/rP3u7cqr/DVaTZcSJKQqfLtdl/iquslwsjz5+ff83y/eWiZZV/fvP5T53Ja7N3mbv9qpLHtaySRvIjsnzbWZm/8erMmt7eOS4czs7q215Pm/eVqteSQrKXk2JGm51qrcSSxqjja/mS7U3N/D/tUBIr2tnI0joUV9v/AD0aql1skbefkSPcrbV+b7tW2knjtZSRvRm2rJ/7LWTIzx2NwHdv3i/M2771WUmQXUZZWKR70Xdu+b7zVy2pQx3E3zyLEn8LfxVsXFxPb+aTJ8mxpWj/AL3+zXK6xeXEc1pLje7bV8vb/q/m+9W8TYsKsa27xO6osa7l+Taqt/e/2q0rO3M0fmSSKjrL97b823b/APY1jXE0ky7Ld/Kmh3M3yV0Wn3UkMaO8u/5WaWT+H5V3U3oD1Nq3jkkvIpRKz7YvKX/aZtu5q6i3tx9nzPIsqbm/fK1c5b/vFTO1PMRt0cldNbyGSNI227NrbVX7tc8jCTNDS7eSOPzflTzGbyv96or64uZI/L+V5Wb733flqOa6vJtlolw2zb/c3bf7tQTLcRw/u5GeVpVyzN/tfNWRjzEt5axzW+EkXzZGb5mbbuam3mbX/Vj/AFf+tbdTI8XEbl937tvnX+81UZLr/b+7/E1Vym0WWJo47hYv7jfM27/0Gplh8mFwHhTb97yU+7VGaSRWtygWXdu3NJ/DWg0kkdwnydtzfL8q1VjcqzKZFcGXzZdqru27adbyCPzQDDFLI6q25dq0XCvtwn+q3bi1V5IzebEQ/vfvNtT71SK5eVY93luy7/4JKcscu5Ed4/Kj+9J/daq6+WzI+JE3f89PvVMymSaJxJ93+HdVhctSWaSTfZ45Pn37XaT7tTWtvuj++r/3ah+yibfxG/y7vlWrMcc0f3tr7m3bqgGrk8ludqebIybv4f71JJHPMyJGG37tzSL/AHv/AGWkWYrHvSRvOZv4v4atWtwY1dJH/wBZ821v4aVzBxTI47cXDYz8+/523fd+7tq1J5cbOnyyv975vl/u0+NSsnlSMr7V3Kqr83+7/tUy6kLLu+VH+7uq7lxiyvawyyfuiPnVvmk/hqW1tQ1rFOhhluPm3QqvyruVaYshjVAH8243blVf++atxsY7V5JNrbt2zcu3d8tM6YoiVZt0oT7n8W1fvL92t2zsRJxGV3svzblo0uHdI4CKjt/s/wB2vTfA/wAJ9Q8XXCOJViSN2ZGaL5WX+7QdtNHFaP4Rl1qaJIo2uLtm/wBWv3V+avoP4Z/s/vNJ9p1Qx72Vf3e2vVfh78J7bQ4fOkiV7hm/u/dr1jS9DEWz5Pnq1Fs2bSMTQfB9vpsKQW8a7I1Xb8tdbp+kbFwa0LPT/Jq6wES5rqjA4pVSCOBVXpTzGD1pv22FWwWqwm1hnNa8hh7RdznPE3hS08SafLaXcavFIv8AEv3a+LvjV8EbnwfqlxLb2i3FlJ9zy/urX3qyZ61z/irwxb+ItLltrmNX3D71c8qZrGp3Pyq1rT5fO8jCoi/w7dvzVzVxbuzebsZNv3o9vzNX1B8dvgjf+F5pb+0K/ZN2794lfOWtWZWTP2mT/aZW+81cr0NGrnH3UI8nGGdN3/LRdu1qqyW7+WkbyfIzfd/u1fhuJ7hvMkEby7m+81ZMkgkt3Bdnljb591BmRRsbe6/emOW3Vl3/AC/NRdQpDNKBLv27d3/oVNvPIkhyPk2/wyN92qm6RbWUZb5l/ib5t1OwFhoUWS4nCM7s27bH/E3+1UVwpmZIljkfav8AEv8AD/dpn72SZJFu97yN/wAe7Rf+zUTfaftCb5fKdtqhV/76qiHqWFUyR5R/4drr/dp6722YCw26p8+7+Jv9mqkNxOqsQivLu/75Vf71Mh8yOR1eTf8A3F3fdpWMpF7T5pGhSK4/eyzPtRW/5Zr/ALTVYh+0LN542741VmZvvbao27SyW92Ij+927tzbf/HasR+e0jzSyMjqir83y7mVal6kGmyp5iPIW2fxMrbV/wB6pf3K2+Xdv3bfKzNuWotNk8yOKOcLs3eV/vVHGrx7Pn+RmZVasjO5ft98lj5uzfK3zU+GQ+XF5ka+ay7m/vbqqRs7dR+6jX723738NOWQ3Ejvbz7Io2/e7ovu/wC7/ep2CxNJjzsui7PvK1Ns/KuJJR5u/wCbdu2/xUk00N5Gmwt8v3pNu3dVfbH5bof4W5b+8tFgasWJrp2heSQbNrfdZfm21n7pPM3xD55F27m/u1NHdCGF0kG+L7yL/s0lxapMuYw0v+z/AHf92ixk3ciurj7UzxQSqiL/ABM38VZVxH5Nu4f53Z13R/w7q0JozHa+WjtvX721fm3Vj3lxJ5eHH3W+TctaGkTn/EG+SaI/c2qy7tv3qxJlNxMj71SLb96tXULd9rxGXfNt3Ky/d/8Asaxf7PuYbxPtBjlikfa6/wB1a0sWeheFfPWOykcq6b9rqyqvy/d/4FXV2tqkcaABv3f8W6uS0GEw6XEcrshbytzfw/7VdX87Lszv3Ju+X+JaykD1EvLqKZseXv8A7ys25WWs2HT3mjeJzH8u3yt3+9/6DVja9wvlAf7Q2t91ahmU27OBIyf3V/vNUJ2MZFe+YyK5B2Ju+9/tL93bVe1uDIyS/wCtdvlaaT/0Ff8Avqp2WVpMExum5t391t33dv8AtVWs5tyxS/61JFXfub+L7zVdxJtGlbx29vHFAX+6u1W2fxVStWkvJHDx+U+9f3e//ZZt1FncOsKRpt2SfNu3f7P/AOzT/JX/AFgO92ZWeRl3M3+z/n+9Umtx1rZyx3Dl3/1a7mj/ALu5flbdVVVuLjyrh/3KKzKrb/4lZWqwvmWu/wCyFYkZvm875v8AgO6oWUySInnLLKzNlV3bV/2qCjWkt0WztzG8b+Ym59v3WqjtEl15kjqm1dqbm+7HUTWqQ7HEuyL/AFTSbv4v71XW89VQOnkvt+aSRflpXJkybzC0aCN1eJm+7/eqpcWoj3y5byty/LRZ/vpneO4bfC3zLt+Vv92rc2/7Ujj78zfLu+7RcybuCxmRUT5f7yq3/s1S3kZX53Pzsn3loaQMsTZV2Ztr7f4ar3C/MjIjSvv+ZWb5dtZjiXbe3eFXLOu9k+Xd/wChVSaF7pUDhUib7zL8rUeTKyo4u12Nu3LJ/rdv+zTZo5ZpE5+TctKxYn2WO3XMR8qVmXbIzfxVWuo7hv8AXytNu+Zmpb6SRl80fPtf90zL8vmVFNM7W/L7Pm/ib/WN/drWKKuc5qEe26lD/KmxvK3D+L+7XH31v5jJGHaJFb5o9v8AF/drttWaW6s9n2td7bv3f3t1clcXEkc0qS/K6qq7tu7dXXEqxktav5zyR/I8att/3a3bFpI2i4X5V2rJWOrGT7PcvJs3K33vu1p2MiLG6eaz3Gzai7NtEhnQQwho94Mfm7tqsq/dX+7/ALtPs7WRo4vtcqum9dkKpt8uq9reCzjR5ZFR9rMy7W/z/C1XY1ia3uLeSXzXV/Ndv/HqzJLtqqSff2/M3yybf4v7tRfaHhZwJf8AlqqvuX5vm/iqKzmK3l3jc/mJ8q/7X92mMzxqj3MaukzfLt/u1Nh3Zt2slx5yGQ/Pu2bV+7W7CxvGuJIvnRZvm+Xbt+9/8VWBa3BkhSR02eY38Xy/NWvbyPDDLiRfmb59tZSRrFs0JlkkkRwyu8LMyNs+Zayriby1wZGRP4VZv4vmb5quySO1u5i3I6/wr/E1c5rGbq1u7USbJZlVlk+6u7+Kpii7kV5H5P20OVfzE27pG2stZU1iZl8qS4VJW/5aNWnqUlzeQ2hQxp5LfOrLubdurB1KOWG3uLnzPkhb51b+Jf8AZrYzkW10do4d7ySXH+8vyr/u1dhsZVvIgiSPtX55F+81Y9rfTyLiQtK6t/D92Ra2Pt0tuuJZv3rL8qr/ALVALU3bhkjb7ivt+Vm3baLiF5GSDz/u/NtWorGM30cXlv8AIw+aT+H/AIFV3zhZt5Dyfdb/AL6rJ6HQPXMfKJG9w331k/vVb+SZXEx+8u35VqhJM67HLtFC33dy0kfmyXSDeqerM1TYC2rPDM8Y+/8Aw7vu0xlnmk2zyfaNzfL8m1WqW6YqyJJIqfN80jN92q8d5PJsilTZ/ek2N975dtFgJYYR9neNPv7m+992mwwxryCz+X8rL/dpkMjw27mT59y/xN/FUVxZiOZJHuF3/wB3+JVqloK5UvGkaG0nkDb9+3cqf8s1X/4r5ayrrNqucr9xtv8Ae+b5qvakssNw8txcNs3fKqt8rN/u1l6gxWHeyebufczf7VarULnLSeWsn2glUSZW2q38K/w7ay1kF42TH88n7pWX5f4vvVb1RvObe5VJWbylmhX5t1ZkjXNvIiJtieN/mkjX5ZK1JNjQ/OWG3kIaWWOJldV/iVq6jwzG8ayokjO/3n2oy/Ky/LXGaLeT2tv5l3Ozy/L+7+7/AA12emtcTfaLiC5V5VTz/J+8sm3+9WUjOTO40+1eO4sjPt/dt93+98rLUt1Zst08kcmxJPl+X73+flqK1b7Vsu0l/etCu+P/AKaVbhxbq8j/AH93yq1cgivNC+633z/PJ8u6Sqlxb+TIgDt+8/vUXl1JNJ5hCv8A8Co+0faFTlUdV2uzN822tErDuVJLWW3mTft3t/tfeoaOWHemPKl2bUaP7qrUjKbe3SNJf9Y3yTMv/oX92q264kmZB5jps2r/ABfN/tVoI0IYQvKDYjfe+b7tM8sbd4+/t2r/ALtFvcJIssH39u1fOZvvf7NTMstrJh/k2p8vlrWMkOyGXEKTQuM7/l+bbRawx3i7CP3qo3zbqI45biaX9+vmxr821qIYbhlQB/sT7mZlX+JakmxErXFwvlyuqW8bNtXb97/ep0lqkkm/G/azbVok8yGbfEPN8x1g3bv4qbC32O6ceasu1fmX/wBmoMywqpGu5NqSq25d33ZP9mmWNnPNeOZDvf8AvbdzVNJb/wChuInaWVvlRW+9UtvfGNfNT5JVZtyt97722pKWhRkt/JuHicq+1F3fNu3KzN8v/oVWGhjjuJURN6L91Waoo8Mryh1eVmVdrL/n+9UXk+Stvvk3pGzb2Vvmb/LU7miVx8andFvTZub7u3bWZr1u/kukqTW6TOrN5a7vu/drQuobi1/dxPuuI7htrXDfLtrMvpruaT95cMifKvlr92t47lHPtD+7xOn2eKP96ka7W8z727/9n/Zrj5LOPUo3+0J86uzLHu2/L/eruLyYW9mgn/4+I2ZlritQhkmvkuB+627lZVb/ADtroiTYrrZ27Mh+4/3VbdVq308Qskke5/4mVf4qx2z86CVXeT5fvVet7p7fo7JuZVG5vvf7VUUdBCvmKkZi+8zbV2/LW0ubdVj8yN3Zvl+XcqtWBp8lz5brhZXVvnZW+6tXbhTtcJIqQzfe2/eWoasO5sLD53LpsRv+We6rDQxafC72wZEkH/LRvm3f7NV4bwSM4P8ApG3au7btqW3uo5rhE+VEX+9UiCOzkaG3Mib3+43/AMU1Sx2ct9I9o8skUULM3y/L81V7i8kjmwkUnlbvkbd96rFncXFvcO9wfn+95O771KSIeh0EkctvaxOj/eX5l/u1JD/qUSR/9IVV+X/aaqcdw99C5in2P/Ay/d209bgNNLJcFbfzH3NJI3+rrJqxtFor6gsscjgjY6/89KpLahVd5D525fvL96tiRv7S1B0lj+SRf3Uyt95awbi4lkuEJMcSNuXdJ8v3apO5REsLKz20bt+5Xc+3+KnrHJJa+aiqnzL8u6mXEcdv5XmXfmoyt5s27bub+GqVvDPDsiDtuVV3Mzf3mpmbdjdk0027OEPm7n/ctIvyr/vVLZybVl+7sVF2zbvvNu27ar6fcPdW+x7mPev/ACz/APZV/vVVVpLiS38o7JY183y5F+9t21nYXMiG48vznjzsRv3T7m/h2/w0q6eNsWBviVlVVqtb5kunj2N5SosqSNVu3hvLeS0uHikS33easjfdk/8Aia3PMiWFZ12I4h82MbYtv93+GhYfMupd7tF91VjZf7q/NVdYT9oSTEkr7933d3/fVMmheZUhnT51+WKRm+ZV/u0GpehYSbXw2/f8vzf3aihkit/KO9ki/i8v+L5ttOjhf7RFJ5mxY2VV2/8ALRttWJLWJmt0J2RRxbWjV/3VAD5mP2503xxRRt/Ev3tyr81WLiFLi8RAP9HZ/lVf9371UfJuGtXcvv2xblbb95fu023me18oOd+7/wAdpWKuS2Km3hm+0GNHji+Xd97/AHmqWRZJFeV1ZEX7rMvzN/tVXvlSGbfH5cr/ACsqyL8tP+3SW80skkrK7Nu3NE237v3akYWsJZka3Rn2/K8jP/D/ALNS3EPl7xs3uy7mWR91V1XzLeKKIbHm+/tO7y1/haptsse/7vyo3zf7VBVg03T9tq5V1d5G+7N8y/7tMWQtM4O37rK0ka7dq/3asLMlvZpIX812/hVfmpsm9dPlljGzc21dy/8Aj1BYyZXt7OJxIsqMu1G/9lrGuFjjt3Em7ZuZm/vNVtbiWZXjy0Xlr8n+183zVSupP3csoCyyr93/AGmq1oWZ955knlRk+VEzK3l7qzLiGX/SPNZbeJW+aTb975avag1x/wAfM775lX7393+7WJqUn2qbMEy7F+Zdy/xbWX/4qtTSxSuGgW3QXCbEV2V5GX5vut81Uof9KuHt32yxKvzbv4pNrfxU/Ur6WS18uSVZXX5UVfvbtv3qnt9m3IGzzPvLs/3v/sqsZNDayLa2kQiZ3Zd1x8v3drMu5v8Ax2ul02NLi1iuI/LfzN23cm7b/DWPa+YtxnO1F+9trX0eN7O1t0lkVt3mfLH91fmb7v8AwGlIzkzbs4Q0duDG3mszNt/4F92umjWNbN0z95vl/wB6ufsbWWSHKn52Vt0zNu/4DWx5IhZPKn2eZ8yfxLurCRzyZbaFLiHz3XfuZl3Ku3btaoZIbeG4hl8iNGxxJub5aZu3KgSXyrdV/wBTt+Xc33mpn2e5WPe23zVb/gLL/s1BS1LLQi3jfB+Vvu7m3Uy3mjkkSM7X+Vvu/wALUyZhJNiM73j+4v8AeoVf3LhwvlfNtqrlD1mtprxAfk8v5mZk+9VdZvviSBXePc3mf3mojjeG6iMjtvXdtpkcIjkfMivuX+FakCL7LF+6JfykkdVbd/eatC4W4tWQYk2/KrNVLaWmeMfJ5jbkjZtyrV24WVpoZTcb0hRd3yfxVL0KuFxCkipvjZ9v3VX7y0+FSsO+3PlP/Csi/wDxVQLDI2z940XzNt2v93/ZpFt475UNwFlTdtZZP4qdiQj02e3Xy5Nz+X8yyf8A7NEkPyuh+R/uq395qlZZIY8x/uoo227VX5VXd96pVWdo3If7zbmZlpmREqlre4jMmzzIvk/+Kpklq8ceH3f7TK1WLezSPYJXZ9v71Vp6zCaPIdU+VfvL/wB81JcQk+VYpIxvuN+11X+9t+b5qijtZWV/n2Pt2/L81SrIZvKIkj2MP4flbdQzeW2EGxN/+r3feb/O6goJlj+xpx91mVFU0Rqbfypz88W35V/u1Umyy4A+8y/Lu/1dPaR9z5k+RdsS7m+7VCuUmsyyyuD/ABsz/wDAqxGj8tkMjrdXCr/F8qr93/vqugvm8mTy5H/er8v93/P96uavJnuJJRGF2RxfxL/tfdrWLEZOtb5Fe3jl3yt/rZo/vVz8mz96hgjfc3ytGv8A6FXQalCi+aweNF3bfMVfutXL3SmSGXY6t5b/ADKq/NtraJpYbGu3YhO+Xd/DWxZ2L3UmAiu6/eaRvlrHsVdpPLQt5v3vvfw1u2rGbZ8/3Wbd8vy1Y3odRptisMaREK/y/Iv92ul01n8yXYPnkX55N33dv8Ncvpckcl45DqqfZ/maT7q7a6PTdjLFKX3uw+b+6v8Ad3VzyINVY9siEHem1vmZv4v7tZrNGyykIz7mbdtrSutki4J/h+61ZV0zx27u5hTyXVGWP+7WIDLeH7PZoYvLTa/zSN95mp+oNJ53yfI/3mVW+81Ednt/5aq8rL/E9RSWt7NNsRmllXdtXbVWAr8rqD3Ecn+jybV8v+6y/wAVaUkbySIkv9751/2ais9N/eS287tE8a+a6qm5f++qt3nlW+yLevmsjM277zLtrOQFezhSxt7tj9yOZvur/CzU6ZTbqmE/eq/+saiRX1CxlVQzvs2sq/e3f7tV1W7vLiUyxyPKzfMv3aBWHtYy7sxSb5Y12srP8v8AwKhY3k/1qRvcbfmaNfl27v4afDcS7pZEZd821X2/3fmolhlVfmuZLjzPlVtvzL8zK3/AflWqGS28Jmm8uTa6eU23a25f96hVgmmSJ3jSLf8ANTJGeNXcBYtq/LCrf6zc3zbaNQt45pMReS8u9t3lr/F93a1BMiaOaSTZFHFsTY0rf3WVadcRiOSJz8nytEG2/Ku6m2MM6r9kkC/Mv8LfMq0xpolkeMGbyvl3SR/My/epWBSLczfZ4/LeKFNy/wDHwr/LtqJoRdR+YRsTs27+Kq0kcXnPBEGdP9r+Ff71RLDLI0pM/wC6j+61FjZO5U1K4eTec73jT5mrCvLdZI/LwyOrMzfN97dWxcW7zXCSgb5fm2szfK1YWtNL848xk+Xd8q/d/wB2tooqRiXiusyC4j/h+Vm+81ZUkLtdSwOW2SJuST+7/s1d1Jfs6pHFLvdolZ/O+8rfxLWe3mzSRB3823+Zm2t8tdJhJGhZ3EjRpJJbrskVtsat97/arpdPmMbJbpJs+X/V7t3l1ztrGFvEvnff5jbPs/8ACtdRoNnumlzF8kzcM33vl/8AZaiRg9DqY7P5dk6RokfzK2/5qgvGt24jimd1+Zpm/hqvN5kbImWll+6ny/Kq1bt96zb5J9+5dv3PlaucVyJV8ze+zd5nzVd2+XH5qTs/mfw7KqXn+s8+c/eXbt/2f4amtd9w2S/3vm+ZfutQTJmhN5knlOPvyJ/eqFWdoXRHj3q33WP/AAGi6j2tmLciMke7/e/i/wDHqq2eLeTYE37vvKy7W/4DQSOvJvMV2eKN33L8qr97+KqTQwQ2qYLeVI+5P+Bf3aZq0Zk82SP5/L+bbu+7T5rV7fypLk/JGitFHC33l+Wg1Qy8tU23AjLbph/rP73+1/47Rbxyec7h1ieNP3P93dt+VmqKNty26YZNsXlbW+9u/wDiaWSG4kb9xJv+b5dzbVZfu7qs2JLNZV8ryLmPezKrtGv3q0IZBIsUrv5vzM25v738NUtLw0duE2omxW3f3a01tUuGcJJ5u5fut8v/AAKs5FBcebbtx87s+6Jv7vzfdatKOz2yfvQrp99pGb5lWqq+fHvEc7Rec/zbasLG/l+Wkkip/F/tVjcCvbqZG3vKrxK25W+7uqxNMftH7seb8u75mpzWclwqIm7/AGt1JJbxtzH9/bt3bqLmMkR2NvO0jzmPZbqjMrN/z0qRoxDHnfv3f3vvN/tVX+y/Z/3nnsm373P3f+A1BJa3Mk2+WVXi/h+SqMbltpkk4O1/4V3fw1CzeZM8UXzxbfnbbStHPt/d7di/epkKyLsWQMm77y7vmWnY05mPus7XTEbxMvzKy7ty0y8U+Wm+fzZf4V2bfLp825o32Sfd+b7tVJofti4kdvm+8y0yrlK4jka4mjlf+H5Ko61GPsMsEf8AD8zL/E3+7WneLLHaoJJ2uE3bV+T7v+9WJr0zrY3FuXZJf4Jsfd/2a1SuMx7zzFt5Z5Ljem1l8tk/8drCWSRWQuJH3N93bubd/erQ1S6S4a0jeRXTZ+9Vh/Fu21SvpCuoPHhk8ltrbf4W+7trdKxpcZDJJcXEpuJW+XdKsbIu7d/droLG1e4t0tyW2bm82Pb95W/hrEh/fSIWGy4V/lb+622uo03Tbi+tftEE80USt/rI1+Zf87amTGa1jDLcSIJ7iN3X77SLt/4DXTw28aqgT97Eu7a23733vlrC0+1DTRITv2/89Pvf7LV0dqskkLkH90ybtv8Ad+X/AParkkzOSH3UYVYo0PlP8u6RmrPjuPJjlJ3PKv8Az0Xa22nTWrxtKCWfady7mpb6zeZZZpHXfIzMu77y1cTCSIYbozW7pGF+Xd/rF27mpkyp8qf67b/y0ZflZv8AZqCRpGhlWPzET+FZqtNMZoYkJXYo+WNR92maRImZvJTeVd93zfL/AA7atLIFhQGRkT/epscabcn5P9lqY0ZkZHBXZ/e3fxUHUSybPJcb/l/ibdVSOPvvb5m+ZaiaxMM2S6un+ylXoVg27/P+f/nn/CtAPUiW1e4aKRPnRt25f/ZqtfYSsKyH77f7VRTW8nluiSbE+63l/ep0cLqtvE8rO8artjb/ANmagVi3CpVUKH/gVaEapJH88qpuX+Gs+Hesnkb1SX+Ff71W4beNZHBdU3fdZv4aVhjrWGSPeZPn3N97bVht63ESJ99m+Zm+6q/xUKsrRpGDs3L8rN/s1p2sLr5W/wCd9u1Nq1MkHKipHbutw88e5/m+X5auQ2p+cv8APtbazf3qtLa3NxHvxJv+9/drSt9Lfy3zH8jNubd/E1BrGBm2umllR40+bav/AAKtix8NveSYEDXFx823b/tfLXa+BfhTqfiTykjjkWKRF3/L93/ar6g+HvwR0vQbdJJE+0St8zbl/irVK5vFI8i+Ff7PMjTfa7996L91WX/x2vprw34JtNLs0itoI4k+Xb8tdBpPh+O34QbP+A10trp4WtY0y3UsZ+m6ZtX7lbMduqLUihY1qhfatHDxv+eu2FJvY4p1i7cXKW69a5/UteCq/wA9Y+reIPmfMi15v4u8dR28L7JVd1/utXr0sI3ueTVxSR2GpeLo7eT95JsRm+Vq6Lwl4yttWHlpOrv9a+Q9c8eTahJskuGt9rfeX+H+7Vjwr4+l0G8iJvGll3/Nu+Wu6WC93Y8/677x9zRPup7xq1eefDz4h2viixRluN7L95sV6FHNvrwa1F03Znq0cSp7MwPEXh6DXLOW3uI45YpByrLur4j+PXwBl8L30uoWiL9kkbcu1N23/gNffjoGrnvEvh231yxlguI1dWVvvCvOqQPWpzTPyR1zw6lvvEiLFKzfNtXbXH31r99Mt+7bhf8Aar7A/aE/Z/u9FvJdQ0qBpbRm/wBWy18ratpcv76N08pN33o6xsbSOYumkVsD7kjrvVqz/LdpPnPzs33Vb/aq9fWvlr5lxIvm/wAKr92qklvKsyP/ABq3O6rsZPQGjC/OJPnX/Z+bdt27aPtBk+TzN6L9xmX7tVGWX7Z5ZLRfIsrbv9qprO1kk2cqkSu0TMzfeZWpPQgdeSHy5XR/9I2/ul/2qmjtTtmMrKnzfeb5qgX5rrZKVl3f8tFXaq1d8xGjibzFR5F3L/8AFVArCW6pHIknmLvjb5fl+61XWkkurqVJGX5Ydytu/iqlHDLG37yRX8xvm21YVg3JMmxmX7392oIsy9Gy+d8x3ytF8y06OHdvLuqOo3VShj87VLh5Zdm6JmRVb+FZNtXWX93KhO/+98vzLUGfKSw24kuk2StsZvl3N8qtT2UNb4lk+eNW2+W3y7qi+xpdK8ZKukb7mX/gNWPs42uICuzYu5du7atKxVhisVk2ZZ/OHzUu1Gjl+993+9/6FVZrdLP94lwr7l2ttb7zf3alkZo1QI6yo3zMzDa1MxkyJbWW1me3uNrpMm35W3baFjMlns+4m9tm1vu1L5PmbMz+U8fzN8tNaaSRcQDZ5a/ItBiV5rWSOPy/l82Rt3zfe2r/ABVzl95dxM6ZaX5uWZvvVu3FjFMqI5VEjXaV3fdrn9St5LWN5I/9I+b+JfmqzZKxiX1qGZxGfkZeF3fMtYDNL9sRJ0W48xfn3L95q2taaSFZZIvni3LtZvvbaxbH7Yt46QIsqSSq7NI25lrUo73wjDHb2f2R5N/lvtlbb/s/e/8AZa65bO5jjdInjf5VVGZv4d1cz4VWWz2furdPMXas0jbt1dXbxxx2duJJPkji+b/pmzfMtYyIkV182aR3kgjR4/vLtqveXCSTeYH+8i/Ky/8ALRql2vdKkg+f5f3rL/DTLxbaNUBjZ0Zvuqu5v8/drG5D1KSrJHG5J/eqdyszfxVmWcltZ6haJdoyeYjbd33V3blZf++ttabWskKxRh1+Ztq+Z/Cv8O6hWE32uC2Fu/8ADLcXC/6xtvy7V/vf/E1tEkr3Gmm3m8uM79q/Krfw0xWk+zoiPGqMyq25KfeXE0d5cfZ3VEhfytrf3dq//ZVXjhea48xJVll3yNLtb5V+7tplLQtzRy2a28Zi/cq23bu3N91f/sqdtRVeWM7923a38LU231Z42luBK32hlbdH5X93av8A7MtOk/fLbxxy7/M+batQXzD5v9HVHeWPY3322/LVhW+1Ro8jzfxMsczfeWoLe3SObf8AK7q3ytt3K1SXlxLNM88kyojPtX5tv3l+81KxEiKaaOSZB5W9F+Z2Vtu7/Zq5IvnLFOZ9nlsrRR7ag8uSRXjBXfInyt/7MtRfYxDMjxpslVdvnSN97/gNMxuW/cuu9mqW3YzTbPm+b7zKu1arr5twu9E+zpu/dK33ql84quDcfvmG35vu1DVy07k0lqbpktx/f2+Z/dqjfTRf6ucsm19v7v5t1N8t5JkijkaL7yytTLdY1uElj+5D/Cy7fmqrFXC+YrDE5j3xbl3bf+Wf91qr3ixSXDxFI38n5Xbb/wCPVYktZFh807fNmf7qtVJrc7UkeRvm3K6r/C3+1WgzJ1DyPJTzSyeYvyxr/FXL3UxhWWMjY+zduX/eroNQt7htQTLq6bVb/gNc1qUiTNK6Fv3isv7z7y/N92t4nQtCnYqLi1t0I+Rk3OrVchkkh/fp/qv+Wq/xL8v/ANjVK6t9sfmReX8qfKyr91qm0uETM7+X+6klVW+b73zbdv8A49RYJHSR5uoUFwPk3MrNH95d38Va1rbmG+iyV2eavzK3zbqwdPjkWa4JuWit45WVVWL7y/53f981oLMFk+R2leRl3s33tu6s3oZ3BVSOPfHJv3MzMy/w/e+ary2v2hklfciq/wAir823bVdrUQshSXzfM27ZF/2furWlNGLeZJXH2dJl+ZVX7zVNyh8nmXEiE/xHdtb+Fa29PaOS1SI7d8a/e/4DXOR3HnXyxfN8ySfvP7u1d1dLp8ckMb4T5G++22pkVEvR2ZmhRw+9GX/x2sHVLWJV3jc8TN95vvVsQzGNntztT5dqMtZuqQy3UeYnXeqbU3N975qwiVcyZoXbYmWiRk3bmrn7hZJI95f91Ifl2r96tC4jlmmmjnnkt5Wf5tsW6qsnm+XKJX3/AHtn+z/3zXQSFvD5KxRBGR1/5Z/wtUsLeXM9zJt3qfk+T5m/+xqKxs2kt8pcfPu+ZZH/AIa0rdY1uov44tu7d92g1ii9pcJkjlEB8pNu7czfeX/dq1a2ss37ySf/AIFtprN5y+cE37V+VWWmQtKs2+S4X/dasnoa3LnnSxxu7xtE7N93d8v3quLZ+TqWU+RPlX+9tqlCo8zzP9r5mars1x50iRj+797+9UDGxtGtugcfx7VX725qnuFEcnzySS7W2rub5VqlGqeYhcq371fvf738NXVh3LsG7YrfK38O2gCtN5kccUc8cexW+XatVmmdoZZE/e/J+68xfm3ba0pLEsr5ffWbI3zSqX+dfm3f3VVadyJFe4+1/I4jhilZf+Xhdyr/AHqx75WaR94X7rL8v8P+7WleRvJsH92Ld/vVm6ksm3yoh/sq23dt3fxVtFkrQ4nVJJLxshI0RWWVFj/3v/2aq2trJdNLO8jb/m2r/D/wGtC6kP2WK3Q+VLvX5pG+9/erMhtfsPEj7JvN8rdNu+X7v/2Na3NS3p6xraxC4Mn+ipu8xm+Vv96uq0WzeG489yqbkWVvM/irmrOxeOa7tHuVu3j2tu27l+993/vquw8OtFIzpJeLv81mmjkT+Lb/AHv7tZyMpHUWK+WsvlSb3mT/AFm3+Krd5HIt557/AOqZfl3fwtt21BZqm5I03Om77y1oXkYjuN7zsm1vlXb96uaxiUPsci7DEd+776qv8NUpMW7SuSuzarN5jf3f7tStNJG3nxGTYyfPu+7ReRyLJ+9SNEZNvy/dq0rCuZS3El1M4NxG9oy/L/0zb+7V2PfDJFLEG83/ANmqlbxhbi4SML++b55mXcvy1djW8hX57yPYqszbYm+7VXGTSSSLD5jpG/mNtZdvy7qsLJIsbuXV32r977tZM0n2e1lSWT7REv71WX+8392prdp28oErLFIv3qlq4cyHTW+2PMB33fzOZI1+Vv8AZqxY3G6GUXMvzKv3fl+9TZJk3Jx8jf8APP7yt/DQ0M00mBtfb91lX7v+9UWJ5kE0hWaWRdyRbv4W/wBmi3sTdTeZHt+Xrtp1q0sdnKPN+SN1SWTb/eqz5KQ70j2oit95akm4mm2cnnJHHLI/8TKzf+O0+4hRWuHB2fMzNH/dot9kcOf42f5mb+JaZI0kaoJ5fNRl2rMv8P8AnbUmq1K00MbNECJN80rKu3+JqXy/s8mJArvH93/Zbb8y09reSS8tym10hf5JP4ZP71SyWp8vf9p+fd8zLFuXdVGo2S6Mkbo7yO+37zL/AJ/2f++az9SUSQ+aAz/wtt/iarsdubWa08xfkmZdzMv3ayrjzGj3yxfJ821Vb/x7/P8AerWKJbsYOpZj6T7JYW3btv8Ae3VyeqMV3zg/P/y12/3a6q+s4/suA7Qv/Eqr8zferkdWjkaNxG/ybvn/AIWb/ZrpiFym2npJNFEY1fzG3Sw/d3LU8duljNFINr7W/wBTt+XbVK8a4mZI438qJt26Tb83+7Vq1jebZGZGdN25ty/d/wBmqKN6bzYbdLmX91tmX7q/6ytLydse8/I7Ju+Vf/Hq52OPbJcJHJse4fcsbfN8taUkkq3Txear/didv4VWpehHMa2nsN0qCeNJWVf3kz7f96tKG3LK8ARXlX7rVnR6TLJN5b7ZUVd25k/1lXPstzJH5cAV5WX5lb7y1AcxLM0/lumFfavyMv3lpNJjjZZRJKzorbZmb5fm/hWo1s4rNsPJI8q/w/wrQscs0MTxlf8ASv3ssbf3loMJNmhGsUbfOdm5v9XGv3q2JIZZrp5If9Ii2K23bt8tv7tYUcM6yZDMiNKrOy/eX/d/2a1V0+9WF5ZQzop2wqr7fl/vNWckVGQ+STzpMh1TyfvMy/e/2az7iMfO88f2hF+ZV2/e/vVajZ9qDytku9fNhZvu7f8Aa/iqlJJPG3nmVt+1l27d26hKx085lNvmkigNvCiMyr9zdub+FqLySOxt8H5IvN8pFj+X+JaJJDNeIlm7PcRtuaNV+VaZ/Zr3FrEhlbzYz87bd3zN/D/vVdjKTGLceTJK5KvMrbdv8KtUzTSw75baPzbtU8pI/wCH/a+b/gNWPsscdv5hkkllZm37V+7Vf+zZbxZQl3JaNDL8rbPlb/O6pMx8dq9uqea6puXc7Rru/u7aZbyfY41jtnkl+XcyyL8u1lX/AOJ+7UscJjkx5sbysvzrHu/2aIbWJbyWWeWTfIyrtVd1at3OSJduJI7GP5PLf721o1b/AGdq/wDoNV5JI1hRwd825du7+H+9VuOQLvUldn8Lbf8Ax6s/yzJdMEP+j7lXzv73zbak1BoTeXSRm7ki8k+fuZfus235f9qrv2pF84x+XsZ9q+cvy01o3+zvJPGyP/Csbbqht1ubqHzN6v5itujZflXbQK5bb93DKhuI3SNNrtu3KtVFVP3sCD7Oipu8xm+9/tLRu+yqklxJHvZv9T5LNuqZv3nlS+b5SbdrboV/eK38NAxtvH8spkLfN8vyt91qv3Elx5flzN8+3/V791MsVjmtXjePyvmX5qLpv3bg7pf4l/vUFrUqt5nkylEkbci7dv8AC1WodPdY0+dXlZNzfL8qtT7eGTzNySb9v3vl+7UrKnz/ALxnRm+7t+alc1G28guLV57gbNrfe/vLVdpIIbO9Et2qPIm1FZqZcWpkVBBN86tuXd/d/wBqq99GZNjzhUl+VSsif+PbqLAV7rY1u4iG91b5tv8AFVK+WS4h8zP8Cq6t8u5asRw7pvMj+eL5t25vl+X+7VTWJLu3tXnWRXi2t/o6/eamXEwr6ZbOR0eKP7RGu5VVmb+L+Ksm4Ysrl/n8xVU1vasssc0Vyjx+bGvyxzfdZf73+1XM33mwzS3B27ZJmVY9v+zuVquJqRf2e3mO8Zjd9jKzM1PjhjWN3lkV/MT5pG/3vmVaiVnkt3kkaPzWX+JPvf3altV864zJG3lNDsXd93c3/wCzWpnJm1a+bDeXCRfP5aru/wBlmaujs7eS63+W8OyP5nVvvR/8BrCs7e4aa3gO1H2s0u1f9Y25lVv++W+7/s1urNcbU/eebK0u1VVPvL83zf73/wATWUjORuwsl0rpGkfmtuVG/i3VeuLUtYvBvjSVlX7rf7VM0u1Ty7cOI/KkVdqt91l/i3VLDNJMz28EEcrrubzt23+KsG7mUhreZcR4FxDE7Lt8uT7zU6+uHXfPFJ/qW+X5qbNazzbCY1SX73mK+1ahjWSRsCRkfd95V3UhxZbvJLu6vLcXEa27SPtRo1+WmSLIyud/lOu75f8Aaot4S0nlC8aXyWZkjZfu1buLhbi4dxJv2/8AfNO5oZV15lveRRyuu9k3blX+GoWkDXEQQSb1Vm2qny1emm+Z4xuldV+9Gm7bRNvVUDje7JtEm35o6YmrEMd8FjdwFf5vmaprGSORXMcvz7vusvy7ahkt9vKPH5rfdZvlVqmt/tbRuHK+bG23d/epWEOkhkXediyxfeZmapluCrffV3X7sa/epkzG6t8ATPLJu3R7f9X/APY0QxusjyAbJl+XbItIdh8Nubq48sT74v4mkXbuplusTTO4uGu0k+Xy93yxrRDDcW/Hnw/K3zR7P/Hal+ylpnaNFiT+FY/u07kWEmj86b/SZftG1fkVl/8AiaSGPy2wkUaIy+v3aJLORvNy8aIrL8y7vvfe/wDQahvFk+1XCRSN80S7Vb/gVIm49Wt7eO0HmMiTMrJ827bH/Ezf3asTWpZonFyqRMvzMv3m/hqJbMteJK7s+1flZv4atbt0flpt+83yt/D/AJ3UFXM1fLvLdxI0m/d5Uv8ACyt97dVS3uJPMT7RGqSx7l3bf9Zt2srN/wABrTuoZVj2Syf7P97c1Zl9dPtiGdkW9Vfcv8P96qJuZ90xkuLjfLI7yfvW3f8AoVY98pXkxtK+/lY/mrT8x/O8s/PuZlXd/s/3azLiE3EmJJdifxKv3v8AZrdFxZzmqXD3EnkEM8St83kv/das3y0juNhddknz7V/9m/4DWrqkgjtXkiPzq235omX5azFku2Z0iMeyFdzLt/vVotTZaE0duJrfMY33DbfK8v8Ahaugt7X/AEhIwVdN212X+GsSGSVf9YNiN8vy/Ltb+9XQaLJLJIgPl/ebcyp/DVSY5M3fDeniZX82SP8ActuZZF+Vl/vV0EckPmSjZ95ty/LVLT2guNhIVEV/kZV+Zv8AerV8tLiHJ/1qs26uWRzyYXH+kb1P71GVtystZVwtrDdJL5cn7z7sca7vm/2q05JPs7cyb+Plb/aqvCwZpcy7Ek+ZV/utUE3K/wBnW8mcbPJih+Vpl+9JRqEJmhQG7b7Qv8LfLVqT93siB/dbdzLt+aq9xNPJJkFpbeOL5vl+X/a/3qsu49vm8q4lPlbm2+XGv3mpk1qlxIjndvX7yyfepsOZFck74vvLHUscnmM/mvsi2bfM2/xVL0LLEKxWq+U0/wC9Vlb5vvbf96mX2y8WKNZWidf4qmhm861uEeRXRV+Tcv3qhvLHzLf91c+Vt+Zdq7t1QEguNlx5pEq+aq7dy/L838NFvdT+dFINv+j/AL1lV/lZvm+X/wBBptjI8dvElyfNZXbczL/s/LTrPC3GI5/k2r5UjL8y7d3zUE8yLHkybokjK+bJuZd38P8As023jdbiZ/PZ02fe/i+VqhmWK4Z7gXH+kSNueNv+Wa/3fl+78tXo1aaGIEqj+VuXa33qCJSIZmDQ26YbZMNzfL838Xy1XjWRfNeedbfcvzW8a/8AoX+1V6ONLpf4fm8xPl/hZapahebuRcRu7f3q0sZ3HQ3UUbIct838Ma/d/wB6om3R/vEnX7v3l+7UM1rJHa4Mfz7WRtv95v4v92q80hs28oSxvF82GkSixvGRn3THb58n32Vl+b7v+9XNa0s903mpI0u1tqybNq11F0s8lq4c/JJ8zRxt8u3/AHq5e6vp9PjdPtckqbfl/i21pE0uZWqXC26vcZ33E38O37tVFjkmXYJGTzPvNIv3qlvoftipJGfN3N80jVeVhDbxRkK/91lWtrkNXDR44IZN5f8AdMiq277v+9XZWaxRyRbS2yaVd0n/AMTXO+G7cTQ28c+1EkVty7N235q677rIkW1PnZUVlqZMyki1JYy3Hm/u5EtN3yqrNUMl8kLbcs8rf7VSW/8AxL45Q8675P4VVvlqPUP3l1ES7OmxVX5flZv9qsDN6k00f9oWvl79js38LbvLqxDHK28kqibtrL/EzULbzLHl5I0Rv4tvzVYtZizPGh/3Wk3UGdixDN5lr5h8v98qsu5PmZqr6hb+dJnP2eVV+Zf7v8NSw4khxs/dLt2stV5vMkk/id8/N/u7aga0Kn2fdCkQLPd/e+9/Cv3qz47eNmuJ5JGluJGX5lb5fu/xVrLDKyy3Il/02RV2xsv+rj+VmjqGSSKNUTZH5TKvy7Kq5qtCqtxLHI4jjj835fmkXctO0/8AeSSvcu2yZ9v7tfu1NGvnMkhPyMq/u1+9up0NwsMz7wvmru+ZaZpzIm/suOOOLF7/AKPu2Iq/3f4q0IbFFk3mKPzV/wCWjNurMj8y4vMI/wAjKzKzJ8u7bWmsce1JHkXzl+9Iq/L96lILolmtZ414K7Nu5WWrFrMkcO8ne7f3f4qr3Vw/yOjtv3KqL5X+s3fw1LCvltmTbEm3+JvutWBd0WFzdSY8xokVvl3VS8l4ZN0snybtyRqvy1dmhfdvjMaIy7vl/iprRm4jyP8AVbt3zLVWMpMpXDSxq5uJ/wB1J96NU+9/s7qmuFu4bXB+zpuX7qr8y1WurqPc4lMiS7/l2xNt2/w0bp7jZNHIu9W+9Iu5qs55MLe+Nw2DFHFt+X5f4qdM0isgd1d/9r71TTL5ce8mPzpPvbU/iqj5fmb1d5N+772d1BN2PuI4m3giRH+Xc0f92q7bPn2bpUVvmp8LCP8A1l5Hb7l2+Y0TNu/75o8ySPhPv/xbV+9QbRIb5Y1j8rP76R937v7q/NWPrUcTWexz+9jTc3/xVaDR+XJ5jhfm+9Mq/N/u7axda/dtnPzq275V/wDHa2idBg6phrWJ5EV/M3Ki7futtrCjhdZnG/8Ai83cy/xVoaliSR0d/wB7s3fd/wCA1XaN4bF4g/8AqU2s33tzN92ug0sFjv8As+I3bytrbV/ib/errNNtZZriWUXLI6orbmf5f92s60VJprd4iqSr8yrt/i211On2LtD5AdYpVSRk2/N5jbf4t3+1tas5EmvpKhbV8mN3b7u7738X/wBjW3a26fZ4hFKz/M235v8Ax2sbT4ZfuAQo8a7XaPbt8zarf+zVvLvhV3Bj+78vlr/rK45GcmV5ssr4f5/9r+7UMzeT84f/AGd33qFulmmuB8yJGjM/H8S/Ntptxvt4UjkRfNZfnjVqdjKxRkV7huX/AIvlk3f+hU9bcboSCu/czMqrRt2s7uVfzPvr96pfuwuEmjt3k+RpJF3baZ0RRSbEjPhvNRl3fd+7RDvVfLEnyfL822rv2NI7fKTrLu+8yrtoWF1j3oiun93+9VmhFp8Z/ehy29m+VqfGpuJEy/yN96P+FqsRwlvnQbNv3o91Mt4XZkeOVU/vLQBLH80juzr975IVp+2X5xHPviVtu3FPkk2zeVbSfOy/NJt+6tOW3ufv71dN3/LRvm3UFjWtUt7qIY2Oyea8kn3VX+Grskb3HCFdjbVaSRf4v9mnw2ImbfMjS7V+7vras7VrhvLG3yl6bqBpXK9nZvNM8Uk7Sy/w7k21p2+mu0mCVfb93zF+Xd/ep9jpv+lM+zZ/s/3a9C8H/DXUfFUiRxjfat99tn8VKxrFHK6To97NcLFbPNK+75tybt1e+/C34FyapHb3Oqu2xW+WFa9I+HPwdj0u1iec73jG1WavZdF0EWsO1R/FWii2aKyMLw/4NtNJhRLePYiqu75fvV2Vjo6Kq4GytK1sBHyat4CV1RgZyqEFvbiJcVLLcJCuc1UutUjt+N9crrHiQx8k7P8Aer0KVBs4atdI2NS14R8A1wPiTxZFbxu5lXZ/F81cv4y8eJarKkbrK6/7XzV4L40+IUmrQ3B8+OJPu7t33W3V79DCpHh1sRJ7HceMPi5uupbOC7Xf939yrNXmWseNvOm2Cb725Wmb+Fq4zUNav7jfHJfyReZ8u1Yl/h/2qwrzXEh1Dy/M3o33tq17dOlGO5575qh0X9pPNcSxP87zMvmtu2/d/iq7peqfZbh4zOruvVvvNtrgv7ckkjcRyq6N826r2l65JMyRII3fdtWZk/1ddFkcc6Mk7nuvgfxpPpOrJsP7rZ/rFbb81fVnw++Idr4gt9vmrvX+Jj96vgiOaO4tbQiVvtEbN8q/8tP96vS/CPji40u4ieL5It3y/wB1dv8ADXmYrCxqLQ0o1pUpH3nBMJF606RA3WvMPht8SrfxJaJHLNGlwvy/LXpkUwkXcDXx1ag6crM+ow+IU+pha54dttXtZYp03eYu0s392vh/9oj9nm58OzXer6eFl0xpf+PeNP8AV/7Vff8AIu6sfW9Gg1SxuLeeNZYpF+ZWFcUoHswqX3Pxw1izis2ljuD937y7a5q8t4pGcpt8lm+avtj9oX9nOXQ5rvU9Lg82y2szRqv3a+T9U014bxLcx7Ny7XXb92sTVxucJJby3X+tdndXbDbvl21FJHHG2d+x2+833vm+at28t3t5HiKKiM3H/AqqzWpjjlE5+RflZl/hagzasZlvH+8eQyK/mJ5Xl7vuruqxp7Rw+aTIu+RNqrt+783/AO1TLi4ezaLCRyxSN88ci/dXb/DT4Y9yoX2/L97bWbVybD1heb5I59iMG2NJ95q0WhFrYpOEZIm+6rL8zLVS1hDQp87f7Ee37y/71WpJpG2Ok+x42+6y/eXd93/ZrMZYaGC62Ok7I8attZU/vf8AoVTbopN8RlZ3b7zKu1qprMPs8Qmn27V2KzLT5IR53L7H3fMzUrGUixDapHvnNw0SL8z7l+8tWJrzauLedXi28tHE22o7eGfzHSOWOJLeVt0jLuqyqy7ZY3l85JP4m/hWpIK9nGkl0jxv2835f722nyK91N87q6/wtJ/FUqqbeOKOL5Itu1f71Zt2r2tvLIgZ3/vN97d/s0HPPUsM3kt+8K/8BX5aqXEm1t/yunaT+JqtyTbrdA86q/8AAu7/AFlQxzFrxAIvvBtm2gyWpSmWJo3k3qkW/arfdrEvGKzPLG6vN/Ay/wANbl9b+dbpLLceam/5V2/xVlXGP3ux9jt91VqzpSucvfeeszxna+5dzSM22si3VGvkKStE6/8ALRVrT1iGRVw8qvcf3lrH01RJJblz+6Wb5tw/u1qM9I0OM+Wj71ldWXc23/VtW81jHcRv/FcN8rzf7NZmgwj7PKRJv2r8zN/droFby+RIqfJ87VjIzkjP8xbNovPnh2TN5Sq38Lbd3/stS3Hy8S3HyN95l+ba393/AMdp81nF9qS4MiuiptXzF+Vd22odUs3kkdE3fK7Suv8A00rKxmZ8cYmkyLjynZVX998yyf7v+1T7WGWRYpZSq7V2rIrf5/2qfb2vl7DJJG77vl8xaZtTybiOPbs3bVjVv9Zt+X/x35qsBiq1w0UUh/es3zSKv/jv/fVVZrOfTbrZDKsUrJuuF+VlZv7q/wDj1a0a28jeXGfK8u3X5dvyqzK3/wATWc2llpPMS5jf5t275qCSxdTOsb4MbvNLGsXyfMvzL81WIfMjkd7gxpLu3NJGtU/sr3UKAhYn/vMn+f8AZpI/M2+WHZNv3mVf4qkCWzZLhsxPsiZ/maZdtPurErdbyd0Sru+apVt41bzzIzpIvzM3/LRl/ip7Zk+QhdkkX+rVv/HmqhN2CPDXCPKjIjJuTy/4lp00O6SUeasrx/w/d+X/AGaa1vJ53yFvlXyljjX+GpfJntVQSyLv3fLtWlcyM+3vJJrx2SaSJFX/AFa/xNVtbcyKjyNG8StuZdv3qYyiaSLeI/NX/WyKvy1KsM/lu8b7P7rfL97/AHaQFXTVea3ST/VOy/PGzfNuok/vZXerfeai8w0nl4/et95lX7396ooVkkk+cyJEvy7WWqKuRSWdxcR4Mnlf3V/2qpzNPJNEHLS+ZtVo9vyrWjeXUuoR+VO8aI33VVf4ao6laySWqRAMkSsqr833m/3qs2iZ+qRlY3DS75WRkRWWuM1CYw3Evmn593y7v4lro9WYxwy20ryOm3cv95l/u7q5rWJPM+0FAr/LuRW/h+Wt4m9ihJM7SJ8/yKvyqtaNiskln5vmrbpI/wDrNv3ayreONWcmRn2vt+Zvu1qeWjatsF4tum5fK+Xd91aYi/bwzzWtuQGd2lk3R/xMtXdNXy94lDIjJ8zbf++l/wC+qLGN7iRyCz+Wkiqy/MzK3ysv/fNXbVXkvLeKQ/vfN3Isi/7NZSM7GhbwvJa26Shd6szS/wDfPy0W6/ZWaWISfvn3PIvzL977u2m+Z5nmzxyNsaVvvNt8v5V+X/vqrFrdPJJn7jyfKyqv8NZ3KuMjsTHsKFpZVdmZtnzfM38VdBa3DtCgSfZudYnZl+Vt1ZVw08dq4jDROzfJ/vL81XrGOS+t3jk+d5F+fzF2/MvzLWcii7qVu3lu7ur3G1vmj+61UZMtaoELPLG7Nu2/xVoSLOy+Zv37W3fN8q1U/f7ZQEkfa27cqfdqIlGFrH+jwuXn8pldmVVTdu3ViXHmRwuXuWl/usy7f/Qa6DUGZbVxLtl3P/qW+7trNmt45JH8x2eWRd+1fur/APFV0FWKljcQRq8UFwsrr/zzX7taFjYm6XEj/d+ZV/551lfatsnEccT7fuqtbFqyWLIQkn75fmWP+GgZLazbdhi/1TKvysv3q07eQWtv5sj+cu75t1UbG4N1dSiJ22Lt2bvutWhIr27IH3P8u5v96spBzMvQ3Bjbejq/y/IzfM1SxyI2wJJ8/wDC2ys+3tx5yeYfkZdvy1ptDtj+dlTb95mrE0ixlvZvCyCQ/e+VWj/h/wBqrs0Mnl+YCzuvyruX5aoWckkipk7Ekf7qrVqRi0j/AL9tn96h6GhFJM8fEsqxJN83mN/6DVRVnuJnH2hd6r80exWVqsXCmSNAsio6/c3JVK4V4Y1UOv3dqzRxfNtprUTVzP1Kzdo3ibajt91d/wAy/d/z/wABrJ15XhkeQFZZZIl2Mq/Mv3d3/jy10F4rySP5aeam9W/fLtbb/wCzVzt5CPsuYJ2i8xtvzJurpiZnKatbyQx+YXV33Ku1f9rd83+9WfeLLJcbJJFTy3+RpG3bl3L8zVq3VxPNb+V5i/M7KyzJ823b8rf7PzbqzW8uOaUiWG9eT9793+H/ADtrWw7s0o7qS1WXYFS4WJl+VfmkXdu3f+g1seHd9xtnilV3+9++/wBr7y1z+myXEzRIDH+8t2lbzl+Wur0WzeGP968KbV2/6P8A+g0pEN3Or0tS0LyylonVtu1v7v8Aeq1dQlWyZ5P3bfMrfxU1fPjuMxx/aLdtyszSsrf7X+9Vi4V7q43pLJLFu3Pb/wC9/E1cj1M3qVJFj8twImRP4o1b71CxrfRvG8ip/Eyru+Wn3yyxzNkq6b9vyrUPmXK9JI9n3k/u0Ele3t0Vf3Un7qRt7bqJFTzJS7/udvzbfmqBvmmdEOz+H7u7dTvJe3b5N32dl+ZlX+KrBysReXHawzTlP4fkX+Jals8rC4kkX94n8VMuo/3kR374pPvqy1Msj2q4B+dlXa237tBi9Qht/tTOkF3DE+77zfL8tEd1cWcPleU0sSt88kf/AC0qxJcSX0KBzDcJG3zSbdrK1Mtbfa2fN/vblZfvVArFiaQ2tu6LKr+Zt3eYny7qr3kwaaJwN+77zR/3asXFnLHH5ibk8sfMv95v+BVVkklul2TyM7t91li+Xb/d+X/gVQFy7HcFbV3l3Oit91V+anRzeTI/McsTBWfb/EtQTLut5nSVUSNf3vnN91f/AGarC3ETRokknyKq7l/hZaDpiTrMJIfNzsRW27WX7v8As1XvI3bS5fs+53+6q/d3SM3y/wDs1PhhkmjR97bWba6tFtZWVmqVpC1nFLFGsrs+1lb+7/z0Wg6DH1CSb5DOVTcyqzRtu+by/wD4qqt1HPNdbMr5Uf31k+9t/wBmrtjCfOltndfs+/crQ/6qRvvVX1BS1wg8vzXmTcq/3l/vVrFkyOavI0kZMCRWVm/ebvm27mrh9eUxyboJ4/3L/vWbdujk3V6RqEYWF7l03pGu5lX723dXn+tQvcbHctbxMzKyybWZl/haumJi9DE8mdWzO8KIzNuVVZttaaySSNbyIWfzNy7o1/8AHtv92qLLPNNvcLFEu5YlX7zf71WY7q4jaIQW7MkKbVZV/vL96tLFXNe1me3Z5fM+7uXcy1p2LJJfQo4WHa7bt397/arPtfM1KxTG2XcfmkVv7tW182OOWfy/3qtubc1RJGMmbEd8ftk0gkb5W+7/AA06RjcM8h2u6t8rN/DVK1uLm6kRPMb5vn+X/P3a01xdR/uJFd1+9J/DWYuZlZmnjXzH2vK3zbdtXobfdHLPK8b7W+SSNdvlrUvlp5MUbjf5zfO3+zWb5ckMksXmrd2kjbvl+9u/u/7tBD1N1bgLDbz/ADPbzN5W7/4pqltVkht3cD5N/wAzM+7d/wDY03eiriNFeJX+WPb/AKtqtWbBZJY7oqm5lb92jbaUgiRXH+kKlxHG277rt/ebc3/xNZk008kjoX+TfvZd22t6+Yxx7oDsdV+Vdu6sS6t541TY6/3lX/nm1Qnc2M+S6nt1cx/62ZFllZl/1jfdqW4ZLi1ljieR7iRNqNs+Vf4t3/jtPuFk3bJJVaVYtz+Y33pP71ZlvJe29vFFLIqPt/il+Xcvzf8AxVaCubkN5GscRldpdyNv8n5fu/xf981Cq/vPPMkj+W67I5G+Zv8A4qqMkIaSVP4Gbany/eX5a1o7M3H2ef8AePLGvzL/AMBaspGqVzBtcNH5s9xNvXdK8yqu3bt+6v8AtfL/AOPVrKvmeUJHaL7u6H7zfd+9WZ/Z4jXfs+0IrfI23bu/u/8AstWFjvV/dzRtcbplllmVVZWXavy10HnxLcMKRt+9um+b7q7Fq1Mv2dUdwuzerL8235f71Uo2toY7eO5fY8fywqqbv9r5t1W1mFvcXFpEI5d0UeGj/ib+L/gX3agu7KPnFllj8xXi+6qxtV63t/s7Sn7Rv8xVVI2/5Z/3lqpdW728nmIW2b/u7f4qkmjlht/OkkjlS8lbyYd3/j3/AKFQK5ctcR/vPP8A9Y7bFVt3y0ya1O7fHO29fuxqvytVfySq7LNNm3dsZvur93dQscq+UAWX7yszNuagu5et5kZXcyLF8y/u9vzVLyzeYJ5Hi3bdsn3t1Mjjljbl43i2L/B826n3UPnbJAfnVPkVm+b/AGv96oLuMt7ry7zzLi53ozbWhYfNH/vVbuPLhj8ySRU2t8zf3aymjCxvKSssrLtWRhuqzCsnky+Z/squ5qsrnZItxJHG88UnybtvnbapXjPMqOlzDvZfmaRP9qpWkj3b32v5a/xfdqpqmW/eQMqbYv3TfwrQO5m3TXH70JJHvhVt+1NqtWPqE1y0MUAKvu/e7mX+Fq1b7Ztlkldf9VtVVfczN/e+7WfcSG6jd7e4h3/7S/L/ALq0G0TC1BZ44/8AXw/u24ZvvVUuvMuLh8x/w/dZvu7Vq3rkizLFGI/kVtvmSL/E1Vby4MMfmmRd/wB1WkX73y1vEsp2uJNlxK+yJd3y7P4tv/xVWNPWWGZIt/mvu/vf8s6r26z/ACJiR4t67dy7fvbtvzf71bFja+XsTMku5vmZl+7/AHv++aG7EG9o8k9v87y2cqqn/LFV3fM33v8Ax5a29PhubP8AeTo32ePd/wAsm+781Zmm2Py/fWJ1+95f93733a6WGRLiH/SZfKt2+bb/ABbW+X/gVYSIepoLbpDHsNv+6ZFVF2/7TbqsKwhheVJFSXYyvuT5mX+FarrdS2syOm3yoUVVjVfl3feZqttJ9oj+d1T5dzN975ayMpFG4hf5JC67GX/V7fmprRm3mln+0Nv+75ap8tOmmHl+bAWfdu+Zkqp89wyE7YkZWzDH/wCzUBEtww+XcMgK+Vt3edt+9/eos493moH/AHTN+68tvmqBbeeabEc8nlL/AMs5Pu/7tT2qmNX8sqlxG3y7vur/ALP+9TsalfyXjb5I9+5vl/vVbjZ49+8tK+7+Jdvy1Xt5DN/qzs3fK23/ANCqWO1WOSKR5du35XVv+Wjf7NXYCKSxuWVw8sOzd/Cn3altVLfu3eN/l+9/tUQtLI1wXkjR/wCDzPu/7v8AvUsN9L9qx9njt/vbmjl3bv8Ax2pIbSJ4WSHzZJ5WldW8pmX+JqVmEMnmIypu+7JtqKSZ/O+0oWfav3tu5v8AgO6pJN6skuxXTbuEP8Tf8C2/LUlXQ9c3FvKN7faG+4sn3m/3aZGzWqvK8rbNv+rVfu1X+T7LFPLtd45llVd25l/vLVhofM3i3kk3xytvZYqmwpFf7PG0nmRytFtT7zL8zfLVhZpI7V/MuW+zs26JWRWXdRJiZvtPmM6bv38k0W35tq7WqJpLhrhALtbdP4PlX7v/AMTRYxkP+9NmGdZYvu+Y1Cxn7QjkRv5e5VaT7u7cu3/0GjzIm2Zdn3bf3cK/ek/iWqMMckd0+Z1t5trbWVNyr8ytubd/3zVLUVy5+9aR4pJ1uLj5pWmjX70ny/8AxNY11N9lunk8zzYvl3Q7f4t3zLWxJcbYX2S/PDtVZo12sy/Luas+S4jjaX9/NcS/9cl3fe+X/wAdrUZkNCbizu9k+97e4XczJtZW/i+7WVcahJIqIH+TduVf7y1Zvro7ZVdF2TS7vu/M21l/+JrC1SESQvLhYrdVXc27/aX/AL5rSKNomZqkiXDKZ7hvur5S4+7/AHaz1adVyLhtjNtdm/iqaaMRyOjxx/Lt2+Wn3qhjZVZ3Mmz+LcyVuampZtI1wkr3EbxN+6TcvzeZ/F/vV0VjmS+ixP8A7Pyj7zVzmkwrcXG8lpdqNtb/ANC2tXYabbxzRohHybl27fvVnJmcmbtqpVnii8tHX7v8O6taNZ1bfLcKiL95Vi3bqNNsRNHK7uyK3yt8tSzYtY9/nrKjfd21zyZzt3Kjfu4XKSNKjPuVZItu1f7tEMJVkOG+b5tu7d8tTbnmV3J+8v3W/hWqTRzR7PIl/h+by6kpalq4twzOcrsX7396sxpEWPHmNK6t/d21p2MO6xuHkn3ys25/l2su3+GqklrJcK720Ucsv92Z/wDvqqubWC1WRt6YaVN3zRxp96mta3F5cOmPKtGdtvnfeX/ZqvH5q27yW0rJu+X5q0vJWS3TKK+2ZpX8xf8Ax1qZotCwv7vZGW/2aq6pcGzsZZUkZ02N95dzf5+WpY2s7iSWMxrLudmTcv3W2/8AjtUo7WT5wZGe3+6y/Lt+992lYzkyVrPzIbhRO0r7vl3JTI7qeSN45dssTL8sO3duX73zbf8AZqJbotG/lIrv8y7Wb71bEPm2rJPD+6dV+dsfe+9SehgUpm8uxuJ4Av3m2bf7u5v++qdJGVsYiLxn2/eWOL+981TR3EkbP5m3Y3/PTaysv+z/AN9UXEkkkmJG+8y7pI12xRtu+WkK4LcXbQ5uJ/K85/k3f3fu/wDxNV7pR9nxIbfym/u/eqx5cy7A7ySo33fJ+Zfm/wDQaz7i3kWNLklUlb5XXbt/4DViHec8kcr/ALzf8uP733vvVS1C8nmt3geRn3L83nVb5W33umzcvy7f4qz7ho5GQ5aJ2dmVVb/Py0FGDqU08aoA8joqqv3vlrF1CaSOTMT7H27VX+81dDqUgs18uMrd3EzfIzL91f8A4quT1K3n8v8Aevs3fekb7taRRsV91wsf2ae5ZPl+WFv4alhhLXXmxXDW92qfLtXdt/2qrw7mXYXXzf8Aabd/u/71aFraia48xHb5U+bb+6/75rQDqNJj+zr595c/P5X+s2featOzjE3zmdndV+7I/wD6CtU9Jt0uPKScSXG37u5trf8AAq1/MMciLI+9F+7Ju+aspGEmaO1JpHmE6xPt+ZmXbtqhdK7K4Dx2jx/e3f3qN37xDvV4vuru+atH7Kklv9ofdv8A4m2blWoEQ6bcG6VP3kiOrK7My/dWrrWc1uryidZXaX5VX7rL8tVo45Gjt4i/8Pzba0ZJk6ZXZu+7t+9UEPQivI7mNv8ARTG8W7csflbqiZfLV487Ejdd38P+VqxcXAWOWUBvKkbc+1vu1Rmhlj0/7TKZJXZ2Vtqqvy7flb/a/wDsqqwrkSyPJHLJLKqPubG7+L+HdWfIskkjiSSP95uVfL/hWpZlmhmdIpmilVV/0f5VVV//AGar3SlY4hIGuPuq+5V/h+9VWHzFvcbe8Q7t3lq27zP+Wi/d3VFp7XUypGTby26r8s3/AC13f3ah/s9JNUxBBsiZ2WVm+7H/AJ21o28kEbSvHcK8W370kXy/epBzk8cYaHy9/wDF/wACq5awvNJvkaOJVVtsaru+Xd97/vqqNrDHJb2gMbSp5K/eb+7/AOzVpw24ms08o7Ny/N8v3f8AapSHchurULIkjXfmpG67ZP8Anm3+1Wn+8aPY8fz7fnbb95qqeZLMv2a4k3P/ABNs27l/4DViaGVZojH/AKpV2tteszS7JY7fy/34n+Zfuqw3LtqrNNLIz+U8n91fLT/4qrVvC+559/yN93b92ordd2oW4E6yorbmVaDO424tf3aRSX7I6ruaONN1MazMLeX5i7/7rL/49R9ndpJQD88ar95d26i4huJGSf7RJLtZVaORFXav/oVUIFsRDG5kuJPlbcFk+bbVSOM3n7w3fkoy/Iu35Wq3q2yZXj8zZEv3PlqvDbyWsbbz95lVNyVYcpCuZJtiCT5mXd935WpVzJcREz+bKu5XmVdq0l1J5zIhK/7UitVJYRb70+X733lWgtaEsnmxx7JbvzUZvnZvlrn9YUxyRRyTrb+c3zSbd22rd9ebo3iELXaN/rfJX7q/3q5S4uPvjKvufi3ZPl+Xd83zVtGJtFlXUmkWbejrd3G1lWRv4du6oo7MyNE4uVd1lbzfMX7u3dV2aR5F8zC2+5fmWNVb+983/j1ZkmLfyY5XWLczOvmfL/vbq1NrmrYx3Edwk6SR/Z1lZlj2f738X/Aq6az81fs81sV+yTfMi3H3v4ty1z+lyfN87+bEysqNH833q6K3sY4/s8nl/wATL+7XdtXa3zf+PbqzkTI2NLt5YZHnO3ymbcy7fu/e+b/e+b/x2umXfDGkqPHF/c2rulX71Z+nqW2JLJ5XmIu3b95v9r/P96tjyQsLxJ9/+H+7u/irmepjJlRoxfTcuuxl2urL81Zl55sMPB3yrMy/d3Nt/wD2at+W7SSxjd8275WX71DSPJGhBXzf4mZfm3UhoqMo+2eUJd9p99bhk+9/u1FNa3Ek2BIsUUjN/Dub/eqwsiQ7PvfK38KbVoWQeZ5kZ+638VB0RIpoXhhSQOzIv8ONtMsY0m3p9pZ933V2bats0rRuxC7G/wBmoIbMQyeZG8nmt8v97bVgTyMbflyvzfdpv7uNf3smyJm3f3mqf7KGZ4sLvZdzNRar5Mbv57bGX7uygqw+zUyM4QyS7vurJViPTz5jhpG/dv8ANGy06O3kW6ijt08pGT5Zlb5ttdDZ2LyQ/Pt3q67mVvmagvlK1ramTeEVk8z+HburptF8PytcJFJaM8v8PljdurqvBPwl1XxJdPFFcb7T+JvK+7X1X8OfgfZ+GY4pBEry7fmk2/eq1G5pY8h+GP7PtxqjRXeq7kRl+6zV9N+F/Atpo9uiQR7Nu3dXS6boIhX5I9n/AAGujtdNVVwRWyhcHJIz7LShtxha1YbMQ1LsWH71VbzUkt1zmuqFNvZGE6tieeVbdfmasXUteSFfvVi6t4mRlY+Z8i/erzTxN44js28v7TG8rbtqq3zNXr0MK3ujzqmIOr1zxNGqvK8uxP71eQ+JviVJJdJbxXEmyR/k3LtXbXEeLvHwbzZZZVSJfm3bvm3fLXn2ueJDM0Uc9zJbyxuzLJDubcu3+991a96lhkuh5s6kp7Gtr3jK41q381Ltk3M21o1+7tb5fl/76rzzUpvMuJZA7Iki7X+T+Fdu2i41SVo7g+cqIv8Arf4flrktW1iRo8xS7E3Kv3q9FKMFYmNBzdzQurqNZJYzcyO/8TN8v/j1c5qF9Ktw4F42xR8u1fu/99Vnzal5lx8/z+Zu/hZm3VXWTzF3yHZ/D8y/xVzzrPoenRwiNBr6WSHfNKqbvl8tf4f9qrdjdT2a5idpYl3b5mX+KsKa4KwzO+19v8Lfxf7VSyQ+dceYlzN5S/MsMbfKzVMazvc1q4ROOh6b4f1QSLzKqJu3DzG3V2Gn6hHtci5aJF+8ypXh+n3Vxaq5O7ylbb97/wCKrttF1yTzEgEs33vlb71dsJqauz5rE4Zwd0j2/wAB+PJdLvkjL+U6sv7xV27q+svh18S7TXrWJDcK0y/K1fCuizJIrv5+64ba0UjNXofg3xhcaXqSSRys7yfxf3f9muDFYWNRGNGs6Uj7xhuFnVXU/JUxj315T8NviXBrUKWs8v8ApH8DL/FXqUE4mXNfHV6EqUrM+kw+IU9mZ2q6VHe20sMoV0kXady7q+MP2hP2Z5NP83VNIk327JuePyt21mavuNl3Cs3U9MjvraWN13Kw/iFcMoM9unU7n486x4fls2eOWP5/urIv3q4y6091m+zxjzXZ/naZm+9X6BftA/szedb3GsaIjO6/M9uv3tzf3a+LfEXhWSxvHiln/wBI3f6tovu1iazV9jz+4sY1hljeRXuP97+FW+8tV9wXiV98Sqv3VrTaF1jlJiX/AJaNt2bmb/drJVZJocR/JdyN/e+633vlpSRiXobry4XSaRtjRfKu35qtRtIzZyru33WZfu1n+SVZJG3OiqrL825lbbU32h7ezt53uWdP42VGrJqwFi8ujHboZD88i/dZf4qsW91HqU3yPvl/2W/8eqjCoZknlj+zysis8O77tPuGNrdW+wq6bGXzpPuxq235f9pmqTCTNDcLdt8sipK275Wb+L/4qnwzSzb0BX/aXbULLJdQzZeNGWVtqsn3l/8AZamjWS6VUguGt9yt/BuoMm7EsMxuLjypD935tu7/ANmqWOa3ZXILRIv3mk/vVnyWMkbSvcS7pW+bzIdy/L/u7qvWudYWI5+zyqm52jbdu/76pSM3qV4dHKt5hb5Gb5fm3bv9qrV1buq+Yj/OrfNUUkj28dwNi/wqqt97/gVMaMwzeebn52/u/wAX/AazHFFJtkczpbvs/ieNl3LurPuLd2aWWfakUK/O0a7VZa0rhTNvg8tvNVGZZPl/ef7VZV1I1xp7q7L+8XaqtWsTeJzuofZ1muJZ3+ddu5tnzfMv3qx7XPnJLI8bpn5V8rburV1ab93i3Ox5PvMyferP0mQ7oo5Ek82RNvyp92tR2PRdJtZI/wB2ZVdJFZWVfvba1vsrzSZh/evt2VU0uNLXYmN+35V3Vq3SyfZ/MG5HZd21W2y/8BrCW9jGRm/2bPJCkBuPtG5lZZPK2tt3fdok+1yQ3G+XY+xt038TVat7gR7DGGTy2VlZqqtD5bOQ3z7vm+TdUGIX3y3EWZYX8xvuw/erPtbdI7p0jaO3RvmTzF27q0LqN7je6f8AHxujbzpF2rt3LuX/AL5rPaM2sKW7/O8Lcbfvbf7tUEiX7K/ySb9j/wAa/wB7bVeOO4ma7xKqfxLJN8u77v8ADRDdBVl8wSW6K2398m3c1RSSTzR3ABbyvvf8B20rGdy1G17JMkczxxW6r83lr93/AGVapbe3nktUdCvlMy7W2/Mv/AaWZf7PkigjLSp8rNHt835m/vf3aYskv9pRMQqRb/lXZSKJbiN41d/tG+KZfl/h20RxybnPm/Pu+Ztv3mqlIrtsKOzxK3m7V/8Asqt3HmLb+aEk3r/D/wAB+Wh6ESLEcjsuDIv91tq/MtOmhkVXj81X2/7PzVVjtbmForgD59is/wDwKpY7ee8jeVL1onVm3x7Vb/dqbisRSLKu90kV3j+8v96rcMZVfPlK3Eu3du2fMq1D5c+3O/8A3220NG7LFgtv3/vVb+GOqCxFqGbe33xyKiSNu8yT+7/FVezhC3nz3bNuf7qp8rL/ALVaS29tdR5QyOkasitt2/8AAapLZtDceZmZIv4o1Rf/AB6qCw9sSK4iHlPubdHJ97b/AHqo3jPGq+XIvytu3SLuX/gVWLiQTL5UZaWX+6qstQXFrHNDLHK/2d1Xcyxt8zNVXOmGpzN4ryfuTcebKqNt3I3/AKFXNatC8knl2f712T5vl+Vt1dVfRyWcLl5GuE3bfvfMu6ud1TLXG9xslVdqtGu7+9XRE6bHPxrJbx+Z532h1X5mVf4q3dHkeOF3Me9P+ezRbvl+asyTZcR5gdXaNm3+W38P+7VvT5pIWuMLJcIrK23+6u2mZNWNjTY542ctLv8A7q7W2t/e3f8AfNaawi3uPNzslZvlb+Jag0lkvrdwZN6M2523fw/3f/QakaYNvkuQ2/Kqyqn3t26spCLcLbrfyy6xIryS7pF+9JRZ29/DI9wZF+yMjKsmz978qs38P8NS6eu68Se43f635WkX5vl3bl/2dtW5JD/Z9umGTb96T5WrO5nchtYZLy3t/PvZJZfKXd/tV0Fja7riGfzGeVf9rburC02zSTzZ97fe+VlX5VX7v/2VbujySzSXCPOt3FH/ABMi7lrOQXLis/2XyoLhZXZv+W0LblqtfMFVwLz7RtX7y/L8y/w7at3UMsbcSyb5F+8qK3y1mXzfuWi+W4Tduf5dqt83+zSijWLMq4aSRZd/l/3XWsZt8kjxx3K/L95ttaOpM81xKRcM7s7NFD935arzRu1r5pTytvyosm2tjRamLbyG11JwHhdG+VpvK2qzVuWqyR3CSzy+VL83zKq7v/2ag8mby98skcqN95ZPmpONr4+fa3y/LQ9RWNOG1imkiCbkt1+ZY1/3q1obV2X95J9n+dlVpKzLX95C5yyI38Kp92tL7RHcRoBIrvjdt2bv/Qq55Ej7OR7qO3klGzczbWZau7d2+OLy3RtvzMrbf/2qpWKySQohkWXazbf4VWtD7GjLsQt+7X5WVfmqCk7E0kfcSq9xj7sa/eqH7VLNIgkO9FZsqq/dp8lrNJHvjbZ/tKtMtbN+nmfxfM33flqrGnMEzbo5fMf5/wCGopIw0LzmSNH2/Pu+XbUNxazrcIBJG/y/wru3N/8AFVNJG/neeS1ukyLujZfm3btu5v8AeosVzIpMwvGe581nuLeGRVjb+7/erB1BVmjSRC3y7trMu1q27qNLXfLKn72aLa/+75i7v/QaxLi8eFXklWT7rbV+9u/h/wDZq6IoyepxWuSPCybC32j/AGv4V27qydPklZnEfz3HlMzN97durW1aONrdElLfaN33fm3eX/e/2ax7O3drhw58pG3PFGu3+793/wAdrYk0NPvEvLGKN5P9IjRWZpE3Lu3LXS2twlvdY3/Jv+b+JV/2q5S1ULDFlGdG+WJY0+Zv+A12Gkw+W0Udw++VvlVcN/s/7NZSEdtp8d62yPz2lRn2KyrtXdWhNI9m3kJeNLcfLuhji2r/AN9VX0tpJLOIANv2/wAX8TVYkaSZuHX5m2uy/wB6ucBkjFoUHmb9vzH/AGazbpbmRn2eXEjfNtb5Wq1fWZZXgIZIlbc7L97/AIDRNi6jicR+bKr/ADSbPvUGdjKh89ZHICu+7a3yfdq0qj5yX+821Vp8MZkhlQP8/wA3zf7P92q+55mSRE+621tyfKtWXYZ88d1mWdUSNtyrs3bmq3JGbq1T7Ttd1bd8v3lX+9TLWN7iSXY+/c3yNU0dwF1CWXCtuX7snzUm7BZELRvHbo+ZJf7slvFu3f7tLY3CW63FvI7Rbl2tJJF/q/8AeWp9whmSPzG3LLuiZW+622ho7m8VM3MPlN97cn71v95v4qi4pRQ2FjHdeWJfNibar+ZTtz27eU+6Jv4P7tN/s+KOGVJJ2RG+dmX+FadCzNeXEkp+RpV8qNtu1o/73+9TM7BHao2yR5Wldt3zMlF4sar5FztlRl+byW+8tXrho5JkEUkmxVbauzbt/wBn/vqq7ebM0rySRoi/Kyt/DWdzZaAsklv/AKJBE3lR28m6SR93nfvFb/0Fv/HaWO1ubW1uLxL+OJ7dWXy2ibazf3V/75pFhS8hd9/3Vb5f7rUy42Rwy7Azoy/dk+b5ttCdy+ZkUemz2dvLELmPYu6Vdv8ACzVRkupJJNkh8p1fylZV+Wppt/26KOaXyotrSrI3/Afu/wDfVF5bqrSkozozfLx/6FW61DmOcvNQeOZyh2S/3Wi+7/n5q4rVI0beU2/MzblaL7u7/wDaau41CPzleZ0824Zl3eX8u5VVtv8AwHdXE60qQzOhRZYv4lVfm/2q6IikjNhWe3WXZOqf3WZd1Gm28skzxm5hiuJH83y9rM3+7/3zupkcNxb6g6Rur7olZlb+7/dq7Y/NdOI3jfzm+b/nqv8Au1qSWLW3CzOEkaLbNt/dt97+L7tX9tz5lwDKsrzfw7Pl/wC+arLHJHcW7n/j4Z9u7+7/AMB/vVq6fefvnkEf73b5Tf3o2/2aUjOSCOM6fNLOhZLtotsTMm1l/wCA1dt7czXEu/dF8y7Y4/8A4moLdnt1+SPekf8AFv8Amjq7HILO6ffL+9ZV2tI3+s/4FWBmStcXe1xPJCnzbV2t83/2VFrdfZYbiScq6Sbdse35v+ArVTzjJNvgRvv/AMTN8zVsQrcTTOIHaL7Ou5pJloFcNrrJvlkaHc21o1Td/wACresYbj7O8pl3u38K/dasRY0m3ziX90z/ADfw1q2NwJN6AyJLJ9xs1lI3iTNN5N1n7Q3m/wDPNk+VlrHvJp1uESS4W7+b522bf++a0LqExshw2xfmZVXdVSS1t44dkfmPcfeVt3yr/s0RNGrmNeWcjSIsFy3m7trSMn8Tfd+Wo5Ld9PZ0lP2t9v8ArlX5f9ndWlJavJD5Yf52ZWVt38VNhjM00ttGWlRUWf5l8pf91WrS5FhjWsa29vdpu2LF/q1X7rUTQ2F9cJK5WV5Plbcv3flWrFveOsiRbNksjL+7/wCea/7VUY8yddqKrNFtVdv8X3qhq5adh6s80dpFHL5sTReb5bf8sdrfdWnzSGNURCybmXb5bKsrfN91d3+zVSHNveYdNjsnyLH83y7V3fw/L81TahG7WdxiRZfkVlkWLc0cm5V27lq07nn2HXFmLVXSJ2llX5laT7zLtXduqxHavJHFz5vmL5rMy7vLqK1uI7iT7n+kZbf5a7lXcq/xf71PWEwtl4/3rNtTy/mZqYXNCzt3jt+LmO3ij+9J/Fu/2qpWtnIszyCVbjbu2rGv8TfxVD9oZWiEEjbPN+VvvbpP7v8AtVdkmNrcSi4kV3ZfvfLQMJLdo4/PlkX5drN/n+GiPNx9xI4tyr8v3t1PWN5lzHulRk2qvzbvvbqqXkM0lwhd1d9y/Kqqvk/738VAXZoW+WhuEEEkrxqu3+H5aiaa/ZUiiuJLR13N5Mar83+8u2pbO4fycKFllX78jBd1RfZ5Vk8wHfu+8zVBa1DdPt8vfMny/dZd1F1HLp6xFH+SR9u1Wp8Nnc29wj+Q0tvu/wBYq7qdJbhpHDS/P/F5n3aq5rZle88xZpcFURk2uu2s+4VIbGLElxvX70kKfKtXriznjjwPuM3zbvvVUvLqSGHyogr7vv8AnMyr/wCg0wszn9Uvitj5rhZfm+ZWZdzL/d+WsxpJZN8txI0u3bt2rtWNf7vy1o3Fr5lvdxokezzV+8Ny7v73/fNZOrXyW+8W8H7rO3y2+XdVmsSprGpXbXTmMwy2W7dFth+b/d3f+zVSs5DNCwNxG/lt8skz02a8fbF5H+iO33o1Rm8v/wCKpLpnhhcvIybW/wBdHCq/7P3ao0uC+bcbI5bxXt1dZVVl+X7397+Kuj0uR45tsvySyMrS/Lt+7u3LWFDppht7eK4k85JGkVV/5aqu7cytW1tLXEW94/taj/XbV3K3zf8AxVEhPQ6C3mjmXFvK0qSL+9+Vf3Kt/wChV1Fjbpa/6+9t3h/uwxN/drmrO1ihkt47vzHeP9+rQnyv+At/ersLO1228SGSS3eRf+/f+1WUjKUiW6syrJF9xGSq6wozO8aeU9u/zLj73+z/AOPVYtbGKONJINsSKzfu1X5pmX7zNVL7U8e+SWST5W8r7O21v9r5qzauYNtj5llj3yEtK8ifM2xdq/e2ru202OxljuHd52SVl+Zdu5dtWrW1kvo0nNwvlKrMsK7l2/NTFj8vf/y6P977Ru3bqQ1qV2hluJEtxPGm7/loz09mezkeOIb03bWZn2/NUMkLws+wxvubduVfl2/3qiuGKw72n3yyfeWT5VaqNLksf+i2uzGz5vvf3qijt59QaLP+kbX3f8C/hanraluTI3yr8ix/dapY22q4I2bV+VW/vVZMmxkbSXEdwj7ftH+t3NuX/vqn2tu6xo73EPzf8tP71VLi13bI3n/i83ztvzf7rLVu3tdsyXBkV22/Kqq3zf8AAaDHmZKsjxw755FdP4GjT7tWI4/32T/qpE+aorFY/OdbmSRJWb5mb5t1Mhs3t43gDs9v/e2//E0rGl2DTeZI/LXH8PmRtVv+0J18qcyM77fvM3y1nxx3DM8QTyoo2/hi+Vqu/ZxtRPlT513/AO7uqJIB7ZsVQZ2OyNtb+Hb8tMhkCrdwmP5N3+sZvvfL91aLqN7q6uHhlV4m2t5axN5u7aq7qNSsxHDiCVmSZVZZGT7zUiR/nRwsiW6Ry28jrt+T+Lcq7m+X+GomjP2qWAy/aJoZWi85kVdy7V+b5aJMSeS+VTa/y7l+Wn31vBbw/u5Ghl8pv3cMXyqrf+g0GiVyjHCFkd3HlbUk3Nt/8d/4FWVcSeXpcUEgX7XtjZpNu3+L5v8Ax2tZlKr5czwosLfKvzfNWdNGyrNJJFI7s21pF+63+1VFWRiXiut18l3IiQ/Ku0K3zbv91q5rVmeazezefzXm+827/d+X7tdRMyec43tv3Nubb/D8tcVqzGNt6Is251VPOTbtroiUV7i8eSSKPzVSKTa3l7d21v7tMWNLiZ4l8yJI3+X+7/wKmSW7WrPtG/b8zSbVX/vqn2t4Y/O37fKZ/vf3v/Ha0sO5u2MM8kiCUrEkfzOsabfm/vV1ulq9xeJEd29vnCt975f9msLRf9SnlOquybmZmbdXXaPaut5FcGSTft27ZG+b5qykzORq6TcCZogrrsV9zKrVYmsUVd+/zU/uqv8AE1E2kx2reZ5cP2hfusyqrLTZrgx3DxRff/iVVrF6mRk3lnG0iW77ZYlVWEMzbv8A9qrEcMaxuYxDaRMvyQq3yr/tUTQ3FxJ9otJPuttfaqt/wL5qGt5LXUHAuVuLT5fu/eX/AHqRS0Jd090rnezxSK0W7b8q/wANV7yE28yyIivFbr/y0Py7v71E0Zt1+zeYr27OzNtVt3/fVWGZ1jRIj5vmL8vmfLQbxZXhk3cwSR3G5tu35lrpptPtobd3t5Wl8x281ZPvbv8AZ/2a5+zjn+3Pkqm6La8apuWRvm/2flrdtbhGs0tCke+Nvm+b+9QXcxLi3SOZ8O0XzbmX+HbUTeXJM8sU/wDo8z/dZdv8X/2NTag1x9nuI1l37kZtskX3W/u7qzmt57jYI3WHbuf94nzbqs55MsNayLNLLAI0lbcqRs23avzf7NXrVvLZ8f8ALT5fLU7l2/7VVF85Y0k8ht+3a7Nu+X73/fP3f/HqsWLSfZXeR/k+bZ8tD1MwjaO4vvLkkX5lbcv8X3afJMY98lvJ+9Zfmk+XatH3lR49u9dyNI3zfe2t/D/F8rUzy/t0LyId6RssXyvtZv4v++agdw27lRkRZXjdWdtn+yy//FVXkWWTzS8SxMz/ADtH8y7v+BVLaxny/tabvKkX5Gabdu/z8tNmjDXHnnzEdlXcy/dVttWUtTPbT7fUJkw8yfwo0bbdrfxblrPvrOVZLgQGRPLdl+7Wq0hVcuPvfM+3/wBB3VntIbyaVwf95VVtzf8AfNBryo5yaa4uOIz867tqyL8zf98/drC1RXuvtEYlVPm+ddvzNt/9BrburiVWuJ4PL2fxrIn3ttc3ql0VmecbX+XcrMu3/wBBrpQ7Ed0wZfMfdv8A4V/9B/3q0rNY/Ot0/j2K00ar91qpabZzsqXb/wAPzIu7b/3zWhDZpfSW8Uhbfb/vd33v+A/L96k9DOR1tjM8a+eJN6N/yzX/AJaVsWMiXi4JaLa33mWse3kkhVC43uzN96tOGOS3hxJA3lTbWXy1+7WUjnepdjuhp7OkTtsZf9ndT2uJNPVwJ/nZty7drf8AfVRWsc83muAzyyFfm27qlhvJY1/4+ZInZPlWOFfl/wB7d81QBb02FvJlkfanzrtX+Jql3eZvzLsT7reYv3ai01Y7G483dv2tu2s3zf8AfNF9HJdLlDs/iVVT5VqBN3JY444YUQyR79ny/M38VVL64FvdPI8nm/uvm86JvlWrF1a/ZYUJ3P8A3mjRm/4DWbNby+Z5UtxI/l/7X+s3LVkWIObrkI37xl81lVWX5arN9tXfiWP5U3Kypubd/F81WbrFvCiRnZLIyqqt/E3/AAGlvLPzO/lbl2usartVVVd23+781WMmvLjy5pfNEf7z5l2t96qlrcS3VxLbgMjxtuSTd8u1vmVdtPlhEd0kdzH+9VtzNbruXbtWrVjavC2xJIURV3ecyfw/3mqbkluz+03SuZCu/wC9u2fdq75e5vPEi72b51mX+GqVjDHCrpH8/wDdZvl3f3WqxbtI0z26Rs779yq38Sr96pkaRLbRvDvlj3RRKnzL/Ey0LMI48RlneT+9RJbvIrhpmRN3ySfdVfl+7tp1jYv5zu8vlbYmaWRvu7azC42SF1hQvdM+7+FVVVX/AHf4qdGyLC7KN/zfN8tRXUNtNI8r3EkUShWSORPl/wC+v4alaMQwxfvVl3N/yx+ZVoC4eW80iIfkRot3mL/DT7OHyWcOZHf+JlX73+9up9vvVnIeTe38K0yabbNLjc77fnXdt+aqLuMvI5Vj+0Oqpbq3+sZvlqrukmvJY5EjiSNvmZWo2x315cEIqPN92aaLdFHJ/dpnlmSR/wB/sl3fO0a7t3+7RoapXHySPcRvEZV2N8q/L96sdriRm2G2ZH+8n95lrauo9zPvk3Lt/dN8u7/drKuFLR7Pm+X+GT5mVf8AeWqTuDVipNbozb/Nmt5VVm3Kv3W+9/DXL6pHPcWvn3cf737rsqKv/fXy1vXkkskzyokcUTN88bf3a5/UIZYfNjjuY33bt/yfM3+zXRFhYwbq6KzeZEYdm7buZtqqv/s1P8z7PcIJyzpbt5TfLuZV+9Uk3mMzPHHvt1bazbvur/sr/FSfuIWiT7XM/l7t/nRbVb/aX+83/wATWhodBZ/uVQiP5Pu/Mvyx/wD2VdLp67pokyqSt/D/ALX96sLTdLlmjt8SMnmMu9vvLtZd27b/ALq11Vrp6R2NwXjW42ozL5j/AHq55AbbWqW8O8Tx/L97zG+Za1ZPKk3xvI1vLb/f2/w7v4l/h3VSs4Y2jtHk+eK6ikXdt+7J5fyr/wB9VYutPl3bMt5rfMu5vlXdXOQ9CteXztvS1MkTs33mTbu/y1U7pZFjdwjRbvmbzF+b5q0JFMdvNbmab5W+6v8A8V/vVRuLX7Pyk7Rbv+WzLuZf93/arRKwLUWzje+VbSPc7qzb/m3M3+9UDXU9wrwCdvlbypVkWmx2MdxM/mia4+bb833vu/xbflqwvmRySy+Wu1R88cibaLGsSaRv9FTyxH5Ksq/L83zU5V+V3iC/L/eFFxbzxtEJ/L/ebXXa25Vbb/47Whb2c7L+62/7TM1FjdJsbb6edvzybH/vfw7v9la0o9L+V8S+a7ff8xKWzs3a4eKONpUX78jfw16L4N+GOp+KLqL7HbfaIl+/JJE22mbqNzkdN8P3mtXSW1nHH5qqv8Lf+y19AfDH9nW41qSLVdUtIYvLVflx96vW/hP8B7PwvZpJPFH9rbbu+Ra9w03QRbqqBF2L935a0imNqxzPhXwPbaPZxQW8aokf8WzbXcWmlqF4X9KvW9kI16VcVFj/ANmumMDCUkNjgEdNmuBHyahu9QS3Xlq5TWfEAZXAkr0KNCU9kefVrJGnq3iCOHeEf564fXPFUarKXlX5f9quV8WeOIrNXR7vY/8ACrfxV454i8fSXk0o+1qiKvzLGv3m/wDZq9+hhLdDyqmKd7I7DXviZEqypHO3mqrZVf4v/ia8l1bxg1x9wNLtTz1aT5W+X+H7v97b96uc1rxALxdj3MnlN96bZ8y/xbtv8P8A9lXJalqzx798rO83zmT/AGfu/NXs06Cjuc6bqGrqmsSSO5e5kb5du6P73+1XH6t4gEdxEZpGVFRvm2bv7u3d/wB81U1TVnt5EeK72PIse6GZG+XdWFqlxefvXAmRGb+FP4auUlHY9ClQb3JdW1KS4m8yW4WX5PkkYfN/u1iLdS7dkp/e/wATL8q/8BpsjSwq9vPLsljbasirt2xsu6q9xZp8lwdr7m/1lcU5Nnt0qCRY+1SNHvS7+z/Nt2t8qt/s1E11JNcRYRtjfKzfeVf4aqXUcs0z+QvmvGu7/VKzR1LbtJCqF92xvl+98zVyttnbGA2ZbuzZzFJ9ofa3zMny1LYt5avvnkll/gbb/D/wGoriP7Ry8rIit8qx7flqvfQmO48z7Wzp93/a3UglA1VmljmQofnZvnVvu1t2d0bPYfNbYv8Ay0V/u/3a5dY5LWTMZ+dv+Wk26tDznjWbzfn+7v3P91a6aVSx5WIoKauem6D4k2zOZJVt3VFWWSNG+XdXZWPiB9yAT7HXc3mTfekWvEF1KRm8vbs27f3fyttX/erq/DviZLqaVIJGZI0+RvmVd1epCSnufH4ug4O6PevD/i6fTZoru3ffEv3/AJtu7/dr6h+F3xTt9bjS3luld/4a+FtD1SKSTzZH+992ZXbbXdeFfFj2OrRGK5klb7vlt+62/wC192uPE4VVI7HFRxEqUj9DraZJRnO7dUzr8teMfDP4nR6lGltcTLv+6u5q9htrgTqrBtysOGr43EYeVGVmfWYXEqoVr2xFwjq3zbutfLH7QX7MEHiS3u9U0cRxans83y2+7JJ/vfw19bE7qqXdkkysGXcrfe/2q86UWe3Cofjpr3hu70XUnS5HlXaoyv8AKq7W/vL/AMC/9BrjJNJFu0sk8skW35dypubzPvV+l/7QP7N1p4zhuNX0xI4b5U+aFYv9Z8v/AKFXwN4u8F6nY6hcWV5bRw7d29pF3MrNtX7rN97/AOKrF6HS0pbHnirHJvBEkSL8yrMvzbf9qnr/AKLJkRwvu+40n3V/hVf9771WLi1jWF0Ev71dyqskW1ZPvfxVn6lazzWriOT721l3Kv3v8tWRk1YI5gsiPOd7su5/MX/a+7VqOafzHB/iXdE21fvf3aqw+ZuQFNj/ADf7zL/eqW1USSXcmPN+dt6r95dv8NTYykix5lxNI/zqjx7tq7vvL/e+WrH2z5cfKkW75l+6rf8AAqijsY7VpcJHKjfeVl+7TmYf6sOu/f8AxIu1aRg9B9mxmVHA/wBZuZmZd1EMz26ubZ2d5G+dm/hoa8KtE4G9F+T7u35asbjDyXVJWdv3f93bSkZ2BZnkV98ivu+7Iq1KscjKiJtdP4W2ruWq628l00u/5Io/m+Zdv+7t/vURzPCuD99vu+WtZlDbiSRVRwdkq7om2osrVzk0kkKyh/MdlX5V+8v/AHzWrqjTyXGyKVrS4V/lWPdt2/3v9qsrUJEuFeOV7fzmbarKu3c1bR3KOXvri4kXb5f3vubl+Zf92o9PWWS+QfbJIpdu1m+63+18y1JeQ/Y96pGuxfvsy7aZa+Y11b+Z+6ibd8yr93+7/vVpIq56Hoc0q70kEcqN8+2RdzVoTLJDeRbC29m+Zv4qz/DMjtHsQs7qvysy7a242Tc7ySq9w0Pyqu75fmrlkYz1KkkJhZPLZXTf837r+KmXE32qTJHzyN825drbf4afJ80nmkNcOrfLGq/N/vVFqGpTyR4d5N7K23d8zLREzQXVrLeRuiyNLuXbuaq/mSXFq8sh2fO0W5l+b/eq1Zxp9nTzJZIriRtittqK6meRreJ0bzdrbpN27+KqLkUtqTXCS3FxGjx/6r5fm+7/ABLQzS/62A7/APpnsX5v9mmX00qyRRySx/M6sjbvlZv4l/4DUtqpt49kkaxOu5m85927/dagxasW1+2r9n+TYky/Ov3WX5f4qZaxn7OiEr/F/s/LVea48lX8vc3lrtMm5WVdtPjhnkbKbUdl+ZpG3K3+7SsMesYt5kQ3Cvbqu35YlZV/2V209roxq8sU0d2ny741X7tMhszt/eSr97/dqW8jl/dfPtdfut/D/wDZUh2JbWQtdPcH5EkVd0bJ92plXzpnlAVLdfmZs7ar6fYlvnikmfb91pPl3VK3mbXjDrvX7zSfw/7tQImhaBfNkSXzX/5aqp2rupnmC4h34Z0+9/D96qP2d/JQl2eX7rbvvbatt9otY0KFti/w7aAHx2o+4D/rmb/d3VmSNLD+4k+d/NZvlVm+WtW1kdd4kO9W+ZWjb/O2s/bJJqjhJJn2t91l+7WlwBoytjmP91uZWXy//QqzdWvJY5JYHk3uqfNIo+7/AOO1q3zPtdEk2Oq/xVz/ANluY/k8xn3fe+Xcrf8As1M0iyk0k80PmIVe4ZdxhjX7yr8u5d1cpqkn2pbeQTyRIys6qzbd3zfL92uo1qQW7IJA3lNubzP7vy1xV9K/yB3Z3kX5d33fmraJtzENrJFeSPsEb/Kv+kL91v71advcT2t85+zxzRSKqy+Z/d+asebzWuIo5Jf9HhT/AFK7V+atFvtc0krW862nzrsbYsvy7dv8X3flrUmUjc028uG/eRbkSTbKiqi/Kv8Au/xVb+3G32POkcsUjKreWvzbdrfNt/2aytPYzRoFlk3MGlZt3zf7K7v+A/w1dtZjJGm9/k3fdVv9n/LVlIxLq3G2NCn71N3moyt97738Va0MKNb/AGiUW8sTMu1dn+y3zf8AjzVmNbs0mZ5ViSRmXbGvyr/Du+b+9ViO3jmZG3rNFHL8qr/Eu1v9n/aqANCS8gms4rYfO8jtlY/7v/xPy1d0m6j863EYaJ2X5VjT5f8Ae3Vj2eI5n8v7i7tys/3Wb7tdNp9vF9ndIJ5k27d27+9WUgLs3/HvcB/vr8v7tvutVLUGe3sbuM7fmX5dv8K7qdcW7xxoQu/b97av3v8Aaqk0ImaWTzNrbdrKqf8AoVREDn9SkZfKQXLb2i81flX5lqlIqbvNJjlt/mZ1ZN0u7+9WxeWpaPYhVEZFVW2/MtZFxss7XyJPnf5tsar96ug6IjpJkhkiTEexfvfLuqVrwTR+XJLtvvm/dxxbVWsf+zwzeXbj7PF951VP/Qq2rOSTzEJgWV/m+VWWgsvQxyt5STybH/8AQv8AvmtBWO3ZBtdNu1/4lrPWM/bInUq7qrbYY/4a1YYd2npG8fm/eZo2/ib+7/ernkQFneCOTy9/zrt3R7aurJdySZlMfzfdkVfvf71Z/wBn8nzdg+8vyRr93/d21Yt5J/sqRl2R43+ZagTdi9I3lzf3/lbcy0xW2zOVffF/FGv3vu1UVT5iOPk/2apNqEqwvEnmfa/O+aH73y/3v++qsz5mbd1MVjTP/LP+FfvNVf7RPptm5eOOVJNuyNl+7/vbqrwsZI3ke8bzZE2/aNrLtZf9mmapMf3RMrS7fLV2X70jf3m/3qsvmZXuIQzP/pcMXDbtu1vu/wCzXP6pIkavLAZEiVWZo2VV+Va6O4WWRYjGFTzHbasibW/2aytQt03O7yL5u1ldVbc22tVqUcprEj+TL9jv1spZHVnk/ib/AGf9r7tcpNHceW5kfYiv97+833a3dY8yZvKgT7Q/m/LIv+fvfNWPJHcRw3DxyQ3G2VW8uNPm2r/vfLurUsmt/P8ALdwPlZFVGVvmj211uhzXM0mHk2PGq/vpPut/wGuX09ZZIXl2N+7f5VkX7275q6Pw7JLNJ5Q8mWWNd0sm3cu7+6v/AMVUSRB6RDMLdUJdfml27v4mkpb5it1bmTdF5ku1m2fxf3ajt/NktUSQr5W1WRZF/wBX8v8ADVu1s445t/2lpbeR23w/+zVxvQmQy4jMjOEdtm7c27727/eqJd8PI2yyt8zbfl+b/wBmqW+s4o1eQDYi/dZf4az5Lq/k2QQSR+Sys0vy/wCsb+9/vULUgfCveOP96zbn3fep32UXjJsdpU77v4aq26zw3Txl2+0SN/FuXb/vNVprg/IEMjSsnzLCv3l/4FVGkWRSWqLdbB86LuVtq7aY11502HeP92vzMq1YjhMLYEezcu7bcP8AN/3zTZIYtyfJsff83lr92lc0GQwv5eN6o+/zVaT7tS2qy28zRyT/AGhYXVdsn3V/8d+aorxnkZyJZPm+b5h83/jtPkt/ti+bJEru3yqzJ95v96ixEh0K/vnd5Pk+ZvM3f3at/YytwksscmyT5V3J/tf71Zk1v9quooJJJreJlZVmZfvN/s1NGs8dxK8rs+5W+Zdqt977u1f+A0NXMpGjDdPZrKJ5JriVm+Xan+rWs6+jMkbvFPv85V+b7u75v4f9mpdNb7LC6PPD9ob7km3+9Ut5awW8Oct+7Xaq7Gas+ocwMqed5ce132rvuF+6zfeb/d+9TfMS44BV3Vv4W/i/vU2O3SFpYI5fnk+ZdqfLubdu/hpIYbhY0a4vPNRtqq2zb5f+18v3qFoQ5NleZv8ASLcRv/yyaWXd821t3+zVdWlmmc2wZNzszSSf71P2yrJkhYpVZvu/M33ahkW58l4pw0VvN8z+Su3b/wAC/hroWhpFsoalIVjdIo2ldfmbc3+rrh9avI2mzHuiZm+fzF3L92uv1LdJJcXD7XRX+6zf+y1xuvWL3TfI/wBkTft+9uX+H71bxZdznZL6Sa44+5s2t/Dt/wBpd1O0+ZGkeOKT97HL+5bb83+9TGt5Fk+0TyrK67tnkpt3bfu7v9mrsP76O0eMMnlqsrtt/wCWn+zWtxmtHdXMiy7Fmd4U3NcfLtVq0rG6dYeArorfNJt+bdWPaxvJH9nke3dN21W2r/F/6FV6GSW3V3DtLtTczN8qq3937tZyB6mwtxKt95uzyvk+Xa33qljvP7Qs5ftO77PH99dvzVn2MkqyPJINn91drba0NJhufL33f2W3lk+VVtd23/x6oOeREyuyxElXt9u7dJ8zVas981w8iN9odl+SRfmVaimt3uOY7jfub99Dt/8AQd1WLjTXVnBdnRvuLD8u2ghOxoaSxW6dLk/Izbt2z5ttdJbx/MjxxrEmzd8v8S/7rVgafDtkSOQyS3DNtaSRvmb/AHq3rXZZxvHIfK+b+796spG6divfas6+aluPNl/h2rt+Ws+O+uLhXQFkeF/uqv8Ala1bhjJI5kjh2Mvy7m3fN/e21lXkc8lu8gnXzfuov91W/wDQaSViuZFe8jeOZBnzUk+bzGbb833tvzVUktUbfGlx8jfvWhX/AFqt/Cq/7NS33mLC8W/59y/MzbdzbapMtztt7mMeVcLt8mRf/Ht26rHcI7idpLJJRvlkfdMyrtZY1+Vvm/i+Wn+XBcRxJKVeWNV+7/CtENvuh5la4l3Kz7m+bd/s1XVfsqofm82R9rs21VVW/h+b/doC5qrbwfvZI5fkjba/nL+9Zm+X+H+9UVvbia3zLFD8u1l8v5fMbb/F/wB80xbMzMjkKiKm1f8A4pqsW9r5cO2d/wDd2r/D8vzVVjGUSJZH+0eWEaJF/wCeafLUsdw8294xNE+5flaLym2/8CqW3WVWTynmliXbvh/i8z5du3dTftEsyu8UvlRR/wAUi7mX/aZlqSOUfb2d3cTeV59xLuG6KFv++m+WnNZwTR5M8flbtqrub7tW1mubW18qSTzfOi3GSRvmVqqSQot08YMiS7d23ZtalcAuFlt9LixIz7XVVWNP4aZb3Dwt9oezk+zsvMipt3N/tVehV/JQTyea/wDDCy7tzU7zJJJktnjaVIW/5Z/KqstMmxlLcFrx0L+Ukj7k+XdFGtaF5ut48PJ91m+9/wAtP++afMzx3DsCqbm3Mqsrbf8Ax2mSNc3C+RHL8kn/AC027m/3aDSKK62sGoXEX7pVl3f88V+arWoeZMz+VGrpG3+r2LuWqtrYmG4SCS5aVN3yL/CrVoNJKqyk7Xl2/Oyr8zf8BqTpSuZq3kjXGoG4G+LdHtZlX+7WZfSG1sfLS7mt5drK3lxL83/jrNtrVks/OV5I5VdFb593ytG3/Av4q5y6kj/ex2wmuHjX5Nu7dJ83zK3/AKF96tVqOxi6hJGsyQT36um7c8Lf61pF+7/D8tY9xvjZ5JB8+7c8a1tapdPb3Esu23S33bU8m3Vm3bvm3bl3Vi61Il1z5/2d9/z7l2t8v+6vzfNW9gsUY5JIbh5YpFf7QrbZlX/ap8Mckn72d99xG27y5FX5l/8AZaYvnqsUMlw0vzbfl/ut/wCzf71EkY+zvL5sjo3y/u9rbl+bbubbTGXlWVbfZiT7/wA3yM3yt/eb/gNdBYwx3k1vO5aJ9isvmJt/vLuVv4qwrWSe48qKS4miRvMZmhb5vu7l+7/498tdOtvbx6e7JPMibPNiXyt3zf8AxVZyZEje0u3Rr5BlnTYrLNIm5Vb5l/z/ALtbt15Sxuzzr+7X/V/xN/wGsfT4fMtXj81Xhm+/HHC3zN/eX/gVabW9xbx28ZeHYq/Pt+Zm+X7u75v++qzMJEtrb3sN9aSRbX8z5ljb5lj+X5dzVFfae99Z28cTxpL50jO0jbfMX5vu/wDAq0mt3tdhjl812ZmXd821f9mq9xGJFSCItvjdtsmFbbu+9Wdx2G28b2OnpgfwL+8ki3bdzN/eqGRTI2ycQp/EsMPzeYv+1T5oTGsWPMuHVtq7k2/e/iajyYrfzUJ+0S7m/fSTbmX/AGdrUW1uVYiXYrTRmXfKzfIrNTL6ORZpRJHHLFNtV42+arMy/Nv8zeki7WWRfut/D/vNVONTHfI7v88fyquxv+BUgauE2l3P26LCfOsTN/s/8Cb+GoljLSeXH87/AMPzKrVK2mwrJvjjXfuZvMj+9TZI1aZ0J+Rk+X+8zVV2ZNXK6qn9obPm3/fb71aFqpZXeOWN5Y/9bG38P93/AHqhaPbGkpLRPJu3Nu+81W7OGONnknvJkdV3f6Pb/M3+9/eoM+UrwyO0m/PlOrblkVV+atCSGWaZ8StsYf6uOL+L+9VJVLTJcW9wqJG3yzQxfN83+yy1ejmR2dHdZXVfm+T/ANloNLFa3sZJJEF5IqOzfupNqr5jf3f71W45tyxSyBotq/NuX5m/3ar3Egjjt4kP7rd8vy/520QyOuweZGj/AOqVWX/0HatAiwqhutxv85dqqsW35f8AZovLc/ZXii/138LMv8X92q6xutvEI0VPM+WWaNt0q/Nt+VdrVajYtC8jztL5ars+0Ku7b/eZdvy1JNyKGxikm/d7ndfmZWX/AHf9mql5DcTahdeRcwxPIu1fO3LuVm+6u2tDaq2vmSTL8y+V+5bzV27v/iqrxxyLyk6pu2rtVGag2izPmtS1usQvJLj5mW4ZrXcqt8v8X3vvbW3f71Y2qTT3V15olkSJX+VV+VfL3L/4996r81w814/7ua3t2bbuj+b5fl/h2/Ku5awfMluNklyFSKP5Yo9v/Atzf/Y1pFGhXvrr+0vNkz/pEKtt3L8u3+7XJNbyySP5/wC9Td95VX93u2/xVptDuuJXNx5qwp+5kki8r938rN/D/wCO1z94xW4Sd/73z/d+WuuKAZcR/apLdEj2TfLtZvm3Mv8As/drT0+M7fJNzI/8PzMv3v4vu1UVUmZJH/0j5du7Yv3quw288caOjsrqvzbYvlk/+ypvQmx0Gixm4vvLneZLeOL/AL6kX/drs7drm3t7cAxvKzKyxyRfdWsHQZBcSW5zvl+7+8Xb5m7/ANBrq7ezMO8zvsdl3fL/AA1zyFIm+yhd843ROzbXaZF+Zm/u1U2va3EUpkaVG3b/AJFWtWOa3uLXYC2zb93yW+9/e3NVeHzIeDJvRWasTOxXazjaR8O0SL8zMysu1qpR2si3H7yTekn3PlZfm/vfNWrND5kPnmXZ5a7vu7ttZtvvuGliMvzs3+rVvmWgLDrqxlmki8yRk3btys23b/u7atrHcbU/e7Yt3+rZfl3VSuLiO3V0knWK4Vdyx/Z9yyf98/dq1bt5jXdxKixWknyqyo33v9mg1ixs0ZmVUxvdW+WP+83977vy1Ys4yyvIfLfc27av3f8A0H5qhtVPlpuKo+2ppJI42/eXCpEq7tzfdoCTGXkflriB2RGbc0m1fvVHGv7x5QfnZm+VYm+ZaWbyLqF5Irj5Fb5vLb73+9U0clza6e6Ry70m/wBb5du21vlqzMdHHP8A6RFHIsu1dqrI235vu7dzVWh/0iNHBVLf+FVRty0lrIbeO7lSVZUV1aJd27+7/wB8063ZLqS4MlwyPCnyMy/6z+H/AMd+WgksR+XIsXkSN+8bckkf/wAVReTP9sSOe4md1RlVWb5fu/d/3qauy3Xyh5jou75pF/i/u1Kq7lz+83/xMqf+hVAFS12KznyI0l2LuZfusv8Au0+8t33eXG7LtRW+VN3mbv4l/h/hai6USR5iG9N22WRV+Wse4uEt5tk5VEt0barIvm+X/dVtu5vmb+9VlLQfJcS2O9nLTW6ttl3Kv/oNZlxeRKyOI1RNzN521mZV/vL/AA1duLqRVcDd5u75drKzL93/AGm/vVj3VvuV0L+b5jsvltWljZamPqG+GTy0kjd5N37uNPlWsW+hlaSJ0G+Vdyv5a/datDVJpo2eO3l+0Oqs25k/1f8As/L81YkjG33nzY7h2+aVtv8AFWhpY07e3Em8pu+0TJtZm+6u3+H/AGa1bH7XDMhLr5S7dsap8v8A481ZlustwyRROu+NvmmZlZf/AB6t7T43jZI8qj7v4X3LupSZjJGxZ28txs8h9j7vk3f+Pf7tbXF1bxM/yOq/Kzbl21lQ6XPCySgtvjbd8y7a07VkmuvLe48pGbcrbP8A0GsDKwNHGsfl74fsn+983/Aarzb443eOdpZVXzWVovNaRa0rhRHdYnu9+1W2SRw1X8sRySyyK3lSIvzfLub/AICy0rEtXNCOEssMxjuEdol3w/e8tqmmVI7ryJbyRH/gbyfN8z/Z/wBmjSZEj090KLvk+633laiS6McnlxO0LqvzxyJt+X+9UmT1HTQvCz7C3m/d+X73/AayljENxFJHJI6Qqy/Z5FVfMq5eQ3K/ZI7eeNE2t8zfwxt/DVOO3MMjywBot33ZNn3f9mquVYYtmIVt3Ls6bt0P3f7rfLVe48/7REfIjf5v+WibW+995v8AgP8A6DS3kafZ8p8jqy7/AC0+9tb5W2/98/NVqa3eaOWd5Fa4mdfKZkbb/C3+f71MqxmWs0vmIfmRJG2tCvytuVV/8drbt4RJH/r5P3m75tv3vl/8erIWPzmilM+x1b/lpE21v/Hv92tezWKZcjy/vfwr93+H/vmgmw+3U/IEuY5UX7sbKqttq1ar9jZ97N825mZf9qhYY2t0dJ43fC7fLT73+z/s1YWOGaZEd5Lfd8q+WvyyfL83zUpIErFVll3Zd1aJvl+783/jtW1twsKOjyf6Qvzxt/FTpLHbsMc3z7fm+T5t396m28bzeb8/2h9zbtqfNUWCwz5Y43gysSfeT5N21v7v+7To7OSTiPds3f73mf3qFyy4UtF/0zb73/2VRwqbqG0k89t/zebGq/dphYd5Lr5pTd5St/q2f7v+1UMbQRyIhMkqTLuWTd/d/wBqprfZ9oz99FXb5bLRb28i74xKv2e33bY1X5o938P3aBxCOQqrxxiT5m/hX7tRR2obgXexN27y2X5WamRxxXEjGK5Z0X5m8xNu1v8AvmrsNqlxdJEbuT93E0rKy/eWpOmKKtxGy7A5VJW/u/db/drMuJB5b7/n/h21pXHkyR7/ADWTc27cq/8AxNZ+uRjzkMcm/ci+bt+ba23/AMdrSJoYuoMk1nKHdYpVX5m2/L/vba5nUFkt4/M2sm7dtX7rK3/Aa6a8Y/Z4pA6vuXd96uVkuPOs4pZXZEkT5Wb7zfN96tYoOUzr5ZfLSUFpXZfm+997/gK1YhsbvdEJDG8TMzNuT/V/w/eb+L/dpqsGkxbnYjNtdV+7t/iar+n2pZt7SeVt3fMq7v4v4a3FY6PT4xI0UuV83ymX5VVv4flrq7FY5poozJ5r/Nv3RbVb+Hb81cjayfK/8aR/Knz7a7GGENMkLys7r95dn3W/i/8AQa55DNqO1EPlR798UL7mhZF2q3+Wp9wsrW+YBMryMzbtq7Y/m/4D83/xNSxzIyxGT5JZNqoq/wALf+y0agsdu0qRPNd3Cqzbf7qrXOTIz47WNY0Ms62/8PmSbmX/AIFRJHF5f7+dX875UkVflk/2lq1Jay+S8Tzwujbtyxjcyr/8VUX2csr7D8jLtbd93bWiVgjEbb2sc02XLI+75W+7TptLt5mSU20csqr8zSQ7l2/N/s1Zs7OS4kw8mzd9xlVfl/3quWMMvmSusi2+2VoljX7u3733fu0zqjAq2On/ACvBbBURv4Y1+Vq3dP0OS48pA7Im5dq7W3M1dN4N+HN54m1BIILaRIpGXcyxbvvV9a/Cv9n+z8N+VPc28ctw38W37v8AwH7tVZm6SR5J8Kf2ernWmS81QSW9u33o40+Vq+qPBvw7sPDdvFFbRfdG3c1dXpOhi3jTYPu/w1vWmnLH2raNMbmkU7HTUVvuLWvFbqi5+WnCMR1Bc6gkP8VdUKd9jinUJzIsQ5NYeqa5HFvAkXdWVrXiILyZNif3mavOvFXjyzsVcSXi7/8AZ+Zmr2aGEcndnl18RY6PXPFAjVz9oXZt/iryLxt8UrLT96fa98vy/Lt+7/wKuR8YfECS4t3Iu5LeL+NVi3My/wDAq8n17xA/2f7SDv3fKs1wy7v91V2/LX0VHDKO6PCrVpSdkbGueNpNa1KWBL9ZXXc0UMi/L97/AIFXJX2qbV8uGVkfLMzM7f738X+1WPeal9qt8GTft+78u2uU1rUna6S3eJXimXakjfLub/0KvRso7EU6cpyNvWNWCxuHdvm+7Ht27lrl7rWp2k5LJEvy/wB3/P3qz5L6e+33Etw2/wCVU8xFbaysvzfd+aoo5H3RGSTzfMK/vNu371YTqXPew+HGaldSXCv5twuzbuVVT+L/AHqLiH9ymJ1uNzyMrR/MrL8v/oNZ/wBoTzpYo5I/tcbbWj2Ntb/a3fdb5dtPZdtwmydnRU2r5iKv8X92uGTZ7dOny7Fdrz7LcPiNdm1d/FFnJ5m8/aGl2j5lki+Vf+Bf3qseTHIr+Z/uqqtVFbeWFXiTbv37trKvzVlY7UrF5bX7OuJt3m79qs33pP8AaqurfMkUsjOjI27b93d/s0RrHIr5kZPl+WPyvK2r8v3Wp0kO3iSRvNX5mVvvLSNh6r9wSXC/Z1X5m/2v92q8dvBNNL5Eu+Vf+ee5vL/3qtx72V8/K/8AC1M+z/ZfnjkVHX5dzJu3f7VTYUkMWOSOFyXVZWVtzMu75qbJM8lxbpJ/EvPy7v8Avr/9mpV81bjyD86Mv8VP3CO4SQyxyy7du1fmXbVLU5ZxTGTNPJauS+znasLL91q6C1vvmRjJNbptX93/APs1i3V1FcL5Qn2bt3zSW/ytTLXMcPlSyeb937vyrXZTnyni4jDc53un3n2WFP3au7N/rpH+9XcaLqUXmZ+3f6OrLu8yL5f+A15PG32WTz5LmTft+8y7f/Za6jw/rUayIkm5Hhbanmf3v9la9SMlJWZ8pisI4u6PavDfjCSxvEkjnh2M3zR+U3zLu/vV9RfDP4rpebbW8uVcx/xKtfEuh6lO2/FzHK/3pbeNNyru+7uZfl/2vlrs/B+rS6bMhikVEVvnXb/8VXn4nCxqI5qNaVKVj9ErK+S5jyrVOx3d68N+GXxYhv8Aba3Mmx1Oz7n92vabHUEu4UkRldW6MtfF4nDSoy1Wh9ThcUqgs1ssqtx96vAPj/8As+W3j+xlv7Ldb6hCjbPLXbub/a/+Kr6KzVae3Drz81edKJ7dOpY/HHx94N1PwnrHlahHH/or7Vk+7ub7u3/ariry1l85wfL+X5U/2f8Aer9Tfjv+z9YfELS5bu2TytVhVmWTav7z/Zavz18ffD+48J6lcae8ccTs/wD48v8A+1WDVjtbTV0eZXVvEseIpf8AS1ZWZmXbu+Zv9mqN4ouo3iSWbfu3P5K7V3f3v/sf9muguLN7WZ0iuF83azO0kX91vu/wtWbNDtkS4B8p4V3bV/ib+L/dqLGEkMs2eGPBEn3fusv8VWLeMedcSAfe+9/drMkuEk2He23duRW/vVND5/mPsl/35P7v+zSehzyRpSSBm8+R2eFh/D/D/wABqKaGSSZEMjJ/tK3zUbpI4XQnzriFNytG275v7tPj81VlEl/bpb/3o4fK/wC+mrORNi3H59jG/nyMif7rbqZxJJsd283+NVaqNvfIq+XHuuEZvk+Xdu/3asTWMlndW5k/0dJE+Vt/zK1RYixVvN8Kp5aNLE33mjTctZ94yTSfuv3UTL8+3727+GrupfaFsXFu/wB35lWHcrVlahG6q/2e5aJ9vzLH96t4iMDUsrveMq6K372RvvVQtZDDNEBIyI3+q+Xcu7+7Vu4aRZt48vcv8W1flX/dqpps32qZzO7fZ2f96qw7mb7u37y/LVvQlux6X4d826t8kr8rf6vb8v8AurWnuRZpZYEbdJ8rTN93d/dqvpLLNIgjk81G/i2fKu3/ANlrS4Voud8TfdjrlkjKTIGjnVfMMrImzyvL+7u+b71VrqGS8VDJO3lNuXy//ZqmmWe+kQW5WV1f7yt833v7u35qrtmNUG9vu7tzbvlqLCCOb7PC+RsXd/rNm7b833t38VV47VLePZbG8e0Zo2VWRVi+Xb/s1auMzSW5uYo5XjX5o9ny/wCfu1S2vAqYum8pm2ov96qNLheMYYd4Tf8A7TL/AHqr+TJJ/o52/Z42jVOF3fKq7v8Ax6rawyra+bjzdz/8s2+6u75m/wB2hYzDcbwN+1fu/wD7VO5m9SGa386HJuZE3bd0a2+7c395mWltZpZlTB+RV+9s/wA7adIskm/zJ127l/dxxbdtW48tHFIJ12K/zxxt/D/dpAWoWPk2iPG3y7vNb73/AI9VdrOSSZ/n3uv3m3fL/wB9UXG/zHeIL5W7b+7Wm2rLcbz5jfKvzN5X/wAVQaXLUccln+9MkcTsuzdt83/0Gm/Z0a4/dyK6Mu5m/h3f3qhtYzHz9tk2N8qK1vubb/tbVp7Rv5flRDfEz7vMkX7tTYzepYkj/ePGkuzd/Cqf+hVG1rKzYFzvRV+7Gvy/+hVHaw+XN5YdYkVfmbZt3NVhWMkmBJJEjfxRqrN/49SApNaxrMkpRXePq2xd1PaRZGYTyfJu+VV+X/d/3asTWsVrGjpdyXcs3zbmRf8A2X5aqW8dxHM4ufLli3f6tm2t/wCOr81WaWIrrfcK/kXGx5G3BZm/u/3axtSujHG43rvk27W3fNurbupjeb5BFJE8e7buVfu/3flWsO6ke6ure3g8uWVot0zMvywt/Crf3a0iSY2rfaJPN3mGJNvzNI3+uX+Latcf4mhS4keJ5f3qr86xrt2r/n+Guz1y3iXYhnjdP+ei/MrN/wCyr/tVyl9mP5IJZIot25o96szfxbt392uiJZg+S9vx52/zl2bvl+aPbWnbsskf+tXYyqyxsu3733Y91Z8iySSO8pV9qrvVm/h/hWtWz+0RwvEZ5ri3/gt2/etH/u7qZEjo4dNik2SNJ5TxhlRpF+Zv+ArUq2MqrKn2lpnX5W/c7apaXNtZHgvLyKJm+dZItrK3/Aq05LgW8KAlpZWfb+8X7v8AeapeorFqGa4k+0GO4VHVl2eci+V/q1/2m+81WIVl2vIYm/fbfmWL7v3t1Eyxt9i3SR+bGu5+NvmfN/Cv/fNGoeVqVukXn/Oob7rfMzN/6DWJdi3HblpPMmn3PH8turL8qttbdu+9W3YzRW7eUJF3yNu+b/0KsK1WJY/N3wyxbfl/dMrSf/Y/e/76ras4w0cwknj/AHbMybflZW3VlILGhI080e9AssTK2xv4d1Yknm2dw6In7qZt22NvutW386tF5f3I1+Tcv/fVZ80cdv0uY/NZfu/+y1ktBmDfMfnG9onb7rbN1UJlkkh2R7kl/vb60tUYR/INQjfzPvwrt/763NWa0w+TAaKKQfLMzL96umJonYqSLJCstvJet9oby2VpNu5v93+9Vi1tUs5HkLzJt/uv/rP9rbWZeTXUKoiSr8zfekTd8v8AwJasQ2MsLI8U6xXC/fm8pfu/8BX5aZdzo1bybqKQuzxfNu2rVi3uHjk8ohd7bm8z71Z8MZvrdLlD935Vbc25v97ctasK7VikDtKn+0v/ALLWUiLlvTbcQxu5+TyduxlVfmqlJ5lnMmHZ/Mbc3yfKu6rUcxuJHDyQ3abvnkh/5Zt/doha8WZBE8kW5tqqzbd1QFixIrMtvJAV82T77fw0+80mSNnILPbyKu2Rl2tIzfeWn2qxyLiLbbvGrN5Mi/8AxVQ6evyylE8rdL88K7W2/wC0v+zUBZDfJDSbCJE8w7kjVt3zbah+wmFrgkLu3Lv8xt22tOS6eO1xE8b7f9asy/M3+1uaqm4LDd/Z0h+0M67F8lW+Xb/9itUncTikZ95H9uV0M/m7vv7vvVzU0csN0g8vyvMX5LeT723+8392tubH+kR5V/m+aNV3bW/vfN/drEuLN47iKKOVXRmXc2xlbb8vy/5/u10RHY5rWpPLjmONlvI/zMq/db/4mufkVIV3xuqbvlZf4VrotW+0W7JPAWS3j3bt237rVz7RyboopZfNlkb5Wb/vquiIx+krJIz52xJGv8S/e+7t+9XYaXsjutPikeNEuGb5rdN3zbfu/L/tVx9rIftGDt/ebtnl7l8xvu12GgyCa+R7Z181fvf9M1ZazkB6BpscUmyeeVfNVPkhkfbtb+9tq1Ji3mSN51eWZmVfL/iaoNNkRWWBAvlL821fm/iq61v52+OV/k3bmbbXHJEyIvs/mbw5V3b/AJ6L/nbWZfNJp/zpHsRfmdtny/8AfVbEcdtuyl4u9fvRqn/szVEyyfPN9r+SP70a/wAP/wAVSWhBgx3zxtjDO7fK67fl21NcKVaID5EVflZlq1cSJ5iSgyNC3yvH/wCzU3duV8u3lSNt8nd/DVGiVhyqI4XikLOjP97d92hd7SOP9bt+Vm/urSXEYjkxC7K+3cy/Lt2/98/e/wBmkbYzcTb5ZPmZl+6tQaEMkc7fu8r/ALUip/D/AMCp7YW1x5/2h413I235Y2/3Vp+0rN5vnqiSLtVm/vf981Ykhkkt3txOr7vlf73yr/eqrmcmZ9xqUrbIyNiMm51ZvmVq0mt4ry18yXa8q9Y5G+7/APZVXmszcXUVwCqIr/N8q/u1X/2b/dq2uJJNjyebLG3zSKm1v93/AHaLGD1GW9q9rDLLHDJcJtVWhUblkVv73/fNPaPy4/PAX/SNzfZd275V+X5d1FmovJMSvG96zKvmLF8y/eb/AMd3N/31TL6SNbxxHdx/w75t+1d3/fNRYB91JHCsRguY0SZPlk3bmVW/8daq6ySQqgFw0u5fljZFZW/2WatBZHWziI8vymZl3NEu3dTFtd1u4MmyJm81pFXd/wAB/wDQqRai2ZrMVhfAZ3kbay7f++qz2jGnxqfIWWX+FY4tysv+1/tfeatqOFJJsI+zy92xtvzM38Xy/wDAvvVSuFMLO5LReW21JJPl+b5v9mtVqWo2Oc1SMrb+bFFJcP8AeZfKZvm+9/D92uP1RZFs5XnfejN/d3bv9n/x6uw1qY3Tfup2vXZtreW7bdv96uH8SSR28aLG6xbmbd8m35v/AEKuqKAwpLgXEz4LIi/L/qvu1dW4lkaIp/qvlVVb71Zv2kWckXzx7N24fJ/F/FV3znZdkskiOzfe2bv4f92tbFRNazy1ukYZt8c2/wAxWVdv+z81bVnbmHZcSXvySJ/q22su6sfT7j7Lbpz/AMB27l3f8CroJoY5Nn2ydfKk+VmWL5Wbb/F/d/76rKSNLD4Y3k+SP+Eea3zL822rGlxnUL7/AEYSS/L/AKvyPl3fe+VaF0vyYd8s/wBoijVmWRottMktzdQoftE2xv3u7d/8T81Scs1YY0LrfSwGdkdZmZvl/vfw1NaxlpHleVpbiRvmZU+7RZ2v2dtlnPH5sn3m+bb/AOPU63vgvmxo63sqt8yq275t393bQZW1Na3hM3LySRSr83mKn8NaTSPeM8j3Edun8cjNt/75rHbUorVpYI/L2R/vX8n7ta32iWS38t/LRI13JDJt2t/u/wANZSGOuvKa3SXKxPIm1Wb+LbVK6s5I12R7dkm1vldfm/4D96rsa/Y5nt5NvlSLuWGOGNYlb/vr71Z+oQywx7Yy0Use5VbZ823/AMeWgClcKPMQh9+5fmb+638K1HNHbMyvNLCnmfIkcibm3f7v+fu1PcWZ8tIzqcKecu5o2i3St/tNUM1vBDbxJ5671TbuX5t3+zVGsRrKIYUjDx+aq+U+1dyrUMio3lI43v8AKv3vm+981WLi8MbOYxs2uv7lVX94vyr/AOO7aF8ho0CBtyt/x8fKu5dv+zSbsWadvlf9Qkezd8q7d3zfLTbqETNvB8qLd8u1F/u/3v8Aa+WnTSFVQoWlfd5TN5W1VX/dX+KiNYrhreSNGuIof+ejLtZl27WZdv3qZQXUdxNH5R+SXayttf8Ae/Nt+b5f+BUQzedcS3BPlJuX920K7vur8zUSXBuId8j+a6v91VVWZv8Aep+0rMsryMsrLy1KxnYd5ZW1RoxI+1m3R7F8vb/tbloutJnuJnnn2u8KL91vlX+7VmSYeXnzf3q/wyN95WpkMxt5JbiUb5Zk8ry2bcv+z8tMzeg6G3khtfLlRkf+FmTdTVhl8uUpI0u1vm3bfmpkbXFxGiBFl+dZdy/M27/dVat3EMc03MkkqKdyKrfLuoArxtFticiOKKRtnnRp5XzL/Du21LcW6SK6b1R5F3tu/vVUuLOW8bzyZEeNvmhbbt/3qfHbztJEGdv3jbF8xflWg0ihkc08zfO/yR/wsnzM1PuIZFXEsu2KT+H+L/vqpZN8fmpHL5vl/wB1f/iqqzWsjbJNjXESsrusPy+ZVWN1oVNSsYvLTz44U2v8jSJ8ytWJ9sMyygR/Jbt8rSN95v8AZrQ1K3Cr5kibHZ/lhVfm/wCBVmXUIZcSSs7/AMC/wr/3zWkSzF1CGe4mlkQf6xfmbZ92sfUNt5eI4dvKj+Vo9zbV/wBr5f8AgNXb64l8m4gllZNqbvMVvut/DWfHJI3z/ZpN+5vNkX+H+Hd81ajSuRRxyyKlyZNkUMrbPM+Zf/iv4qevlL9oGF+2t96Obd+82/3f/iadNa3Kt5CSyP8ANt3fL81WFtZZGTe63Dwv87bPu/L93bQEkW9PXyY0Mc/lPIzeVJ93y2X73/AvmrrdFXUI12R3G+JVbarN/wChN/eaudjt/Mt4jOI5d0rRJ5iqy7tv8P8Atba2ND0ueaaVI5Ps+2b97DDF5W1V3KvzN/wJttZPU55I6rT4blbjzYJJETf/ANtVb/Z3fwrWxHDcSW+J5/NRtzKsaK3ytub+FapWtnJ5aBotkvzfvFXbu+Ztq7v727dUum3US7DcItxcSbm8zfuVf7q/LWcjKxN+8XeMLb/LuX5t3+81Nt5PtEe9x8nzLujb5W/8d+WnXSlmlOWiTb8zVXa1lmVERNnmLtWSR9q7qiwXBrctN5lu/wB1f9Yv8NE2byZC42Jt3Iu/7vzfe+7SRwu29JP3vzfNt+78v8NSWvzXEpk2vuZtysi/vF/u7v4VpmtxkcaXEnmE+U6uyozIvzf7tCq9vH0aW43fNu+bcv8AwKoWs3juLe2N79osl+ZYZItvl/7rfxVMzPcdT5Tq+1ZIX27mpWBuxDNJuXyw+xJvvMq/dot9Ne6ZzJeXGyRPusq/NQ0c0kyAiS4dd33l+ZqfJG8mx3Ozb975aLGZLeWv2eNC7q/zbYmZP/ZWotY0XhJJPN/5+NnzUNaia1ij+0Ru6vuVZEapodPkm4Ev3W+ZVi20i+VAsd3G3mvPvlZtv7xVb5qhjjlWSKSV2dNrN8qbt1PuGeO48qaSTevzbWi/h/vVY+z+ZM+LhfufulVG3VREilJCLq3d4xsl83900abf+A1Ys7OWxt0iniWVm+b5l+VVqWxWeON/PlX92ytN5i/6lf4qGmeZd9tA3lM3NxJtoMio0KLp6SHy4nZNyxs+1l/2f9qmyWfkyfuHaL5llZV+6277v+9ViFf9IlQFkSRvm2/e20yZftkzwGCOXy2Xasi7V8vb/dpN3IIluJftW9JI3u/9Uu35l3N/urVdriXy5UkkWJ9vyXEfzS7t3zfw7fmqWG1dW8oy+VFuVUXZVf7ONLkSA/vUZlVW2bVXc33VosVcqbntY3nlnWXau1vM2r8v8LbVX5Wrn76z8zT4klRn8va3yp8q7dqr91fmX5v4q6DWrEQyPIL3dNCrbF8pv8tXL6hbzzNkXMnzOu/+623b/wCPVvE6FqZWsQlftVwg8q4kRlRVVdzN/wCzfL/tVz8yo0yJ5rPF/HJ5Kxba2NQvpLpftNsI3SR/KSNvlaRl2/8AAaz1t5by3QPdtcOrNhlaPb/D/dX73/xVdC0NbB5m2PfHOsMSttbau7d/db5q1bW3nkblFfb92Rn3f99bayl024VsB49+7as0kW5f++a6CxV7VXQSM9xt+eOOHbQ9CGrG34da4t5Ed7iGV42/1a/xf3fvV1trpNztSSSfyvMZmXaq/NWFpMnmQ2/niSW4WVZXXcvyqrfLt3fdrqlxcQ71P73d83G2ueQnqE1qVb947SxN/Cy/+PfLVWb99cZP2iV/4Vkh+X/x6rt18y5iRU+6vnbf4v8AP8VU1kjum2Wj77uH5pfMaNtq/wCy1YkPUjW4uPtyCWNUl3KsXlsrbf8Avmori3FvqU0pMiS3D7ppJE+Vf+BVLG0c37tCsV3u2/NDu/4FuWovJlWPy0lWV/vuvy7W/wCA7aCAjmuPtjxiVni3fPtf/wBC/u1YkUTQpAbdfK+bdIybdv8Au0yzhljkdJUWKJtu7au1aluIZbqS42SzXDwv5TfIqq1K5sVY7F7fygjq+5P3TbaNQhdZMCKF3uItytcPtWNv4mX5asXDFliJLP5f8K/3f+BfxUy3huFaUpGuyR9qqybmb/K1dybEUNvc3FrLH9otd7Iu2S1WTav/AI6tXYbVpIf388kr7drSL8vy/wDs1MmtZLWTyvMZPm/hbarfN96nySHSf3ZkaL7Q7KlxtX7zfdqSuVFS6k+zs42fZ9y8NtX5qt26mTYkp3vtZW3VFNbusPlmWRNz/PG21m21LbzeXsl8qZ5V+VZFlXbu+9tZaVzOSIrqHbapJv8AnjVmRWX5Wb5v++f96nTRn+z7d5ZPu/v9qxfM25fu0twrx2dvxDL5lv8AvpF/ib5W2/L/ALtSw6fJdR26POu+NNqrI33qLkJXC6meTT9lxJDFub5Y2VVZl+X5f9pqzLpnkV4JX823+bcrLu/4DV2632saSfaJHdX/AHUnlfd/3ar3TPbwyv8AvEdW+7t/8erRaG6jYymsYofkMexP+eccrL8v+7WPqULxxqI3b93uVpGbazL/AA/drTkmkkmzsZPLf5t3zfe/3a5zVIUja48qRklj+VI23bq2WpolYzLiSf7Q6Z+Rk+Zl+b/2WqUfzXCQFFRJG/1jL8v+7UtwvnKxMrJFDtdGjXdL8v8ADt/iqrN5v2pEjkkd5P4WiXd/47uqjQ1bWORY4oxudP4oWVWWujtbG763JaLb02qv3v8Avmuct7V/kw8Mtxu+bbLu2/8AfVdXYwyR/uyjfZNu7/a3f7393/ZpSMZGxbwiSNILQQum751k+Xb/AMBb/wBlp0lm7W7mPc/+zGv3qbbtO0iJsjeWZNu5vlXd/wB81YZbjzogLiNHhXZKyruVWrM5m7DG2TRxRmRnTb83mfKyt/dqbyYLqNI3njTy/nZl3bW/u7lqtcWZt7zZBK37xPNlbH3v73zfw1bsWMaosXl7G+75ybl/76qDK5YtbG48lBEfN+b/AFy/eb/e/u1bt7M+Y8exndfvSSJ8y/8AAqZMs6rKTcM8rfvftEaL97+H5dtC3U8kaRy3dxcJ8zK27d83+f4ayGG6SORxBFv+X5l2/K3+d1Um2XEkpkkaJFX5mjRau/YUkuHnEnlfaFXypGX7rf3drVmSQn96JQu9YvN+78u7d8vytVFj5LqS3ZD5bS3ca7VaN1+Zf93+9WfJJLJG5ju9iKzbpJF+VV/iXd/DViRTcQuXk+0Pu/5Zqq7v9n/erNkmn+2ZSNot23btb5V/4Cv3qsC/DambY/mLbrs/5aL+6jX+Grdja/M/m7U8v5G2/Nub/P8AFUUccl1J5zuuzftVo/8A0GrEMf2eSIP5Oxn/ANX/ABbv9mgC6sYkjfY7P977v3Vapo7V5o8JOzpu3bl3VXkhdmt5Cdny/dX7u7b8yt93d92rbSBZPn8u3X+6rblalIdiHbex8ROr7U+dWbaq/L97/epm7yWi33cjyt8u5lXdub+Jtv8AtVdW33fuEdtki/d3VEyxzMgklk83zfKWFVXd8q/e/wB2pEN2pb+b5kv+kRsv7xUX+9TreZ7i3Q7/AN6zNuj3bv4vlqwtuGj8oPsfb821m+9Vdbedm2EtL/tUCsCxvucyXC2+5fvMm7/0GiON41lQht+759q7Wb/aq3H9oaR9kf8AD/FTNSsXaNBJL/rnXcsbfdX/ANloL5TKk+0TSO7zybFZdqsqtt/4F/FUsluZrffE7fvPll8varf7X3f/AIqmLCF3xKZNkbfLu2t8v+9QvnwzP5B3+Ymwrt3M3/fX3aqxstBtxI6yPCfuMu1lkX+GqN95jebb+WyIvzMy7V+bd/C1Tbt0PD+an+zUNxcPMuUiZNw+b7vzf+PUzVanO61dXMnCXcaIv8P3WrB1KF1Z8y7H/vM25Vb/ANlrptSheRXknDbP7vytXL6pp8lxaywkSIjM33V+auiI7FS38yOH93e/uvmbyWTa3/oPzfNWnYxlZPL+aXa25JlZf3bN/s1mMty0flER/f3brdNvzf5+atPSbMzXFwSiu/nMyqrKrR/Lt+Zf4v71aWEdRYxy+WhllW4iVvmVl3Mq/wDs1dLou/ULqXyyqeY25Y9u3b/E33axNJ08x/PPJ5sqt5Ts38K/3a6a1hnVkP2Zpfm/1ihVXb/31XPUFY1YViuPNkjuJJol3M/yN+7qWa3dVeSN1f5dqyKatx24kk/eH/WIyuqr93+7ViGxnt7eV/K+87NuZfu1zD5WZS2d2qzb5P8ARNrfM0Sq27/eqW10+eRUlIjRP+ee6tWPT5G2DbvT5lbd/C1dN4T+Hd/4gkSGztvtbsvytIm3/vmtVqaqKRg2Omm6XyvIZ5ZPvKqq1e1/Cv8AZ71HxRNFe6jA1pFu/wCXj7zLXrHwd/Z3tNLVL3VbdXvWbcysi7lr6I0nQUtV+QbK2UWzZWRyPgf4Z6f4dtYkit402/7G2vQ7PTVPzMKu21iFq6qLHW8YGUqhBDbiMYqdnWNMk1DNdJAvJrmNY8SCFn+eu2nRc3ZHFUqpbmrqesiHdg1wuueJDGrkyL9771c54q8eJZq/mSx/99/NXjXjD4jC4b5LxURV+7tb5a+hw2Dt0PHrYnsdn4s+I32W3eKPy5Xb5d3zV454s8YT3Fv5rnZL/ekbdtrl/EHiZ5l+0PNNbxSMypNb/wCtZv7u3b8tc1faw/mRGSVrh2X/AFlxEu5l/wBrbX0FOgonnOUqjuQ32vSTNi5dZXb97F8i7vL/AIv4flrI1DWI5NjOkfmqn+sm2t/7LWZNrRVXSKXfEu5923a3/fTViXGoJ88dncQ3aN99VX7u6tpNR2N6eGcndot3F1PfSebF+6dlX/WLu2/8BrHmhlj3ziNku9yqqsrbV+6zNub/ANBWm3k0smyN3j82N9396qTRyLvn2b327v3i/KzVyzqXPZpYZLoO8mRo8Qbon+ZlZvmX733dtM3I37seW93I3yyfK0u3d8zN/wDE0yaSS4mlIKyurbV2ptZf/iqfHdG35CbH3tuVl/h2qu7dt/3vlrkbuerCnYikVo2lC+X9n3rt3L8y/dpmpb2jlkj+RF/e+Xu/i/3v4qla3RrhMuz3a/e3NuVl+9VjbJ9lyNr/AO038P3flrB6ndGLKjNtXEdxv8tVaXzE+bbT5o91v9pZ1t0j+Vmkbdu/4DVtY3urpMSN5Sr95fl8tvu1FHY3e3EpZHZv4W3LQbcjM+NpZJH4aJ2+8qrVhmkhZPKuFSXbudl2/eqH7PJatvgMieS21t33v++v7tP3XLM/2iWSVG/hbbuX/a3LVWKH/wCk3HBlZ33fN/FupnNw1x5rfZ7i32q235V21YkjuZo0cSt83ysu35m/2qLeOS6m/eSM8X8fy/d/8dqRtXK91HPdTS25dpfJ27mb+Gq7K7SfO+91+98u7bV1lfy/IyqSq3m7WX7zVE1uytglt7fe2rQYSiyKG4bzogX+Xb821FqW1zJMieYu9l+Vt3y0NDtZyPkfbtbcrfL/ALVRWdm8bPG3ly/3m27WX/vqrOaVM0VkCrlJGfd8rK25l/4DV/7Q8a25G5PLb5W+626sxbifagjuGi2sv3l3fLUTXFxJdPLJHDEir8y7f/Hv96uiE7HmYjDqaud1oesPHcO8vmIjDbuhTd/47XZ6fdJulwd8rL8jMq7v9qvJ7O8kjuIhnYi/M23d83/fNdppesCS12Eq/wArfvGTd/e+7Xq05KSsz5DFYRxd0eyeG/FUizJ5T/PMjMzMv3dv8NfS/wAJ/i4k6xWV3JI/yrt3Ky/5+7Xxrot1LJMhUqjyfMqw7flrsPDfiaSNvtb3EkXl7f3mxlZvmbd/vbdtcOKwsasTjo1JUpH6IWV9Hcx7kbetXMhlr56+FvxWjuZLe2kuldWTcrM/3l/2a92sb9LuFGz96visThZUJeR9Vh8Up7lqaHfXiXx1+BVp8RtJlljRVvl/1TV7kPWmTQ+YvJrzXFM9inUsfkH48+GOoeDdUlsb+3aJ/wDpo3+1/wCg1wGoabJ5eQ6+Vt+X5d26v1a+NXwQ0/4laPcRyDZe7P3Uiqv/AI9/s1+dXxO+F+qeAdSure7DbLddu7/Z/vf7VYtWO1tSV0eOXFjDHNw7J/d8taLq4+x2PlxStL5jfd2f6v5q07jSxeeaZZJNiru/dou3bVJYw03n7FdGXaqyJ8tRJGLVyG3meNseZJ5W7c67W2/981pwyRXS+f5ip/f/AIv+A7az5refd5iJ8jNu+b5f+A1LDbyLHko32dV+6vy7v9qsmrEWNCS3+yt5o2xOv8VZt1GVmRBLGk33lbau3/0GnXUYWN/nWXcv3tu5tu3/AL6qKz0/7ZHEZZZE8lFaJo22szf3fu1Jm4tD7xizIZzDF5i/OsbfKv8A30tY+rQpN9nkjghfy/vNv+bb/u7q2riPzmQvF89w7b/l+9/s1i3SiKN4jIqJH8rSN95m/u7quO5nZnI68qXVw4gjV9rfPG0W1f8A7KrehqI2fe7RLt+aOPazL833v4vlo1yMrMkeVlikX97uf7v+7UWj4+2KC8b/ADfI23dWsiJI9D0tfJXzA0MUu/7sf8Va6ybvNR5PNdvut/tf7VZukyXLq8qPvfb/ABJurQaM/PLJPM8rN80Oxdtc0kYjr6QtGhKKkvy/vrd2Vtv8VJMqSKmwyI/8Mm35v+BUjRySR5AZ0/j2r92oLxfJjwCqSsv8K/eqQKd95/mbEnk8rd80jLuVv/Zl/wDsqfCqXFvsAWVNv3mX/O35qt/ZTIz7zs2p8rLt3bqTUJpFVB8vzbWdt3zfe/3aVih+nrbtfRC5kbYu5Ujj/dK3y/xf+O1RjmnZUFxuluI28rzN33dv+yq7af8AZ2vGZA+/a3y/Nt20+OMtNsleT9821W/ik3f+gtSFYrzRibfvDO8bbX8ttrU+GzfdLKj7EkfzXaT/AOJ/9mqaOz+yzbEl+dv9au5vvU5s3k3lxSKkq/xSL8tAWBl8vZOSvyt/dqxY25VX/es8s3zbm/vVXuI5PkMErfMzfeRWX5aljh2rkhtknzL/ABUDJI9+7efO83/nns3bqjjUsrl52/ePtWHZt8uhWea4QGeSJPu7VX/x2pZrV7ji3DSuzfMqrSauQ3YP3civEU+TdtZmbay/7VGmwyRyIGuJHRV+dlT5WX/aqK4hltbxHkkXytiqsm+rEcMm7z0jbZ/e/u1I47liS3Cx8bURfl8yRqz5LeTd5ROza+35fvbf+BVLJIsm9iPnb7q7afJNFM2BKqSr95dq/wDxNB1Fe8txa2vlxOsvyt8zJurn77y1bGfnk+Vlb7u3+7W3eLu+U7n3fe2ru21g3GnxSMhn/v8A3v73/Aa3iZyRy+uWqW6vIDG6N8v7v7v/AI9XNaksv2i02Qfuvm+1bVX7v8K7v73+zXW+IlPnbMrLKrbj93ay/wB2uS1C3C3Dyv5aPs8ptz7YmX/9qulaBYia3u7eT7WJGt/LbbK1wvzbdu1VVW3VoQwlWeWBPJf5pW3L93/vmqNms8NvEZZFm2qvzK25l/u7a0YVdpv+WbpJui2/L8zN/FSuDVzXs/tLL/pLyXHl/I7Mv3v92tC3tUvPnj2vt+9uaq9jsW3QRybE/h2/eX/ap+541cIVeXY0ULf7X+WrN6hY1YWj8zHnLFuXbuZv7v8A49/FSRwn5w5Z5W+7dL8rNu/vfw7VpLW42x4t422f9NtrfNUt0s942DtiSR13Nv3f/s1AiWG1la4/0jbv3fOqy/um/ur/AOzV0On2+1pRE6/Z9yqrMv8Arqxre1TzojEZNit/e+aty38vyUkLt+5fa37pd3/fNYyRBPH5V1C8UjyI8b7vMVP4abdMVhfyJ1T/AKbYX5l/2aWNZIV+zSyrKnzM3l/wtVObPzkln2/dVaiwGFJG82wzwR+av3pGT5mrMutixu+9nRT8zQpu/wDHa6DVldZriNDv2rt8xV+XdXPzQydIpvN2t/y0/dfNXRE2KiwpMr3AuZNjMq7miVd1WIW3W6G4C3Cbtv7xd26qSwy9JX+aP7zQ1K0aLbpI8kku37q7KZNzoFhCq7kf7TNH91v+BLTGW4t49iJJsb/lttXav/fVNt7eSPT0Jl3xbvljX5Vq3b2o+SMzyPuX5Ny7lVf7v+9WcmUWrexCx5IWLa/zNHE33quqpkVzII0fd96RN3/oVUoc/JvuN8rfxf3alks/MZ/NMburfK22sXqUW7OFI98gl2PG3zLt3f5Wntu+0YEjb2/hqG3U28eU27Fbd9yptsrSJx5UrdPO/iqCrhqEdzGsUfl70ZG3zMv8X8NQrH5dqkbvsi/hmZf/AEL/AGqsTKyxpKY43dd3lf7Tbfu7d1NVopo0SW4/0dQu1mXyvm/u/LVrQZmX0bwx3EcB2eZE0q7VX71ZV5CNyT/LvXaqw/xN/e/8erSa4e6jSR0kifdtXzGVv91vlrHvrgR3CT4XfC25o22t/vLu/u10xFY5fWIXaN/I+d22/wB3/wBBrklZ7XULjy3+RXbduX7u7+Guo1qF2hzJPvlkCt5cKrt3L821d3+7XNSKi7xHKz+Y+77Rt3bf9n/eroiiSWOMtNLIlw1ojffuI4VlZf8AZrqNHa43JBIkl6n3kaaLazf72371c1G0jXD28dw0tosSs6zIv3v4WVl2/wAXzV0uhxxyfvRu83d8/wA3y7v9mokyZHoFnHts0k+zrbyq23bD8qsv96tNZEjWJJJfk3fMu7a0dZOkxy3C4jk/dL/s/Krf3a1o4wt1EZDv+b52Zq5ZMzk2MkvEjmTnzd3y7lZV+WorpSsz5m2PI33du75f+A1ajhikk2D7kf3l/wD2apahGklxEPM3vv8AlXa3/oW2shxIobc/O5DRO33VZfmarDQus39/5fl3UR3CL8pkbf8AxL/dqptLN8j/ACL8rNuXdtqrm9h7b45t8jrvX73z7vm/h/3aLqExzZIkd2/55t8yt/3zUM1xJp7OPLaXa33dv73/AMeoVWm83zI2idfvR+buZf8AvmmQ3YsQ3k8kbyeZsdW2qtwu7b/tfL/FTY7zc0snmtLLIyr8y/L/AL1O02O7t98sm57TYzM1w275v9mqVvMl9CkzoqO25Vj/AIf96gykzQure5tY5ZJB5q/eZY2+WpbPyI1Q+Y0r7dvnTK37z/gNZ0dqY2RyfN3NtMez5fmq41rJHdXEEh2xLtVZFb5WX+8tOxJc8tmhcIdrrtXbt2q3ytu3fepFsxdTYV4flX5Y5n+8tV1b7Q0UdvZrFLH8zXGxW3feWrqx3E0mJXh+V/l2rtZfmqZFxCGMbnIj2JIvyybNvlt83zU+GGSRk5Z0ZlV9qt/n+Gppo5IY3inl327IzRN91VkqGNo2hQHdv+Vpl/2v7tc9zexUuI5ZleRZVfzH/dbWZtvy/wDjv3apatNcNZ+UY/3sj73jX723+9/dqxeM0cdvAj7HjZpV3KrNWfNCGt/tMF3MnkxN9ojjX738X7xa3gTIxNUt/wBzLIZYZV2sq27D5a4TWJBb3Eokkh3zMrMu7+Jvvf7Ndxcaf/oN0I7dYnmTc/mbWb/O3dXH6xHIq3fnjZu++rIu5l/vV2xJMdbiO6uEg+zzO/zLuVl2r/vULJFJI8kEqu1uvzbV/vf7W371V4YZIbjh44pt3+sYfeWrENuLeREwrW6o3zbP4q2sUa1nJJ5yEuzp/embd/8As1saXceXbuHljlt1+Uwqnyq1c/oNjJdRvcP8iSL/AKv+626tqOSeG4dyGeKRGiVf7rf3qykirmhbzIq3D4haXY221kdfmX+Gq8NjLcW+x3hlSZN3l7NrL/s/xVejh+z3D73XYq/6yNfm3f8AfNM+1SNHvkk82VmZdv3mZf7zVmZTdyKS3njZBKfNuJE+TzlVtq/73y1Lb2scMiRXMEMvmL88kny/8C3fxUxpJLi3iOdjwuysuxdq/wC7WhHGVbfLIrxN/wA81WlJmHUvWumxNJbsbvei7lRY4vvfN/E27/2WtJrVJNkRuPK8xvlaPb8tZUkf7tIhueZvvtubbJ/3zWnZ2r28bk7nfd/e+7WErmySZdk0ltyJJLJEknyp5aL/AOhVSa1lmke3jH2hFfaslwv3lq7dW7+SiAs7ybZVVV/8eqv5bybCZFfaN21grfNSuVyoz7qGa1VJ0dvl+6y/e/3fmX5d1UobO7uFt942LCVVocKvy/3f8/3qtX0YhVJA/wBolj+80m35qa1qFjSLML2+7zfJ3fNu/wB7/P3a0WpXKZkiiaTZhk3S7lh3fdX+Gnw2paNCPkeRF85VXcu6rS+azPJMjPE21fLVvl3btu6qXnTwq73O7YvzNH/F/uruqirGxM0Ul4+zam5I1Zf7yqv3qZHamGSIs6rLGy/6tPlWParbfu/3aPJnkkuE8+S0t9y/LGq/MtEdxBNb+ZJIyRNK3mybPm20GDkma0Nn9qmeWyvIbh925Yd3zL/wH+KmRxvcebAY2379qs38LferHWNGuvOPlv8APuhkVdv7vau1a1Y7e4mV5B964b/WN8qxrt+9upWDmJmhMcaJ5iukjbVbZ827+7VSazSRkAjhl+bb5zL8y/8AjtSxtLC0UcCK771yrJ8zf8Bqa4kk+1OBud/4lVdtaBIZunjVPIvGt/l8pvLTbu/4Cv3aiVruSaUpO0qRr/qZk+Zm/wBmrEMY+d3tNj7fmkV/u/8AAadayR+ZEEgV9u7zZvK2s3/fXzVL0MhsNwGjR5H8rb/DtaXb/wCO0y6mg8v7SS2xl+WFU3bmqx+/mmQRyq6bv9X5XzUy6h/49Cjwom1t275vm3VNzpihscbzWaOPO+VfmVk27aytQXzmSRJJn4+6z7VWru4KzuCvytuZmas9pCs299uxauJo9DPmt7hriLy7xrT5vn3fNu/3f9qszWmE32iNHkeK3VfmZF2q395mqaa8uLdpdjxoizfK0jfKytWZrVwrbDPI32tVbcu7cq7q6IlXMm88pW3mVXRk27VWs2a3ja1RI7hkTb80Kxfd/vf71S3Vw80LiORXihT738W5aZNJHJH5cE++VW2uu1vvf8CplrQsWKytGgjTY+35oY0/76arFwr2s3J+f+7t/wDiqpeY8i5uJF+7tZVTbtrQsWhvt/7/AH3Cr8vmfdqXoVc2tNt/tENvLO8m9Wk8qPau3zP733f7rf8AjtdXo8ccOySX/WyMq7tv/jy1zWlxyXDJICqRSRKyx7v7q/NXa6Xvht8vJHbv9nVZWki83d/ndtrExki3Jm38qCJ5N7Jui8tV+X7zfe/4FT5rWS4k5nZLrZ97au1qLWOSRXgE9xE8O1flX5f71Oh8qRXJk2Ir/PIvy/epWMmrle4aBf3jhk8tl2bd3zNt/i/4FVW6hdYXEku64b721fu/71XbpVaNJIn328ieaq/xfdquylZHGxt8bbv+A0WM+UzZLeTb5oKxJ/sv/FWrHMkexCfu/d+X5qlmk86FIhu83d8qqny1UaTy4ZQTsTcysu75v/QaksLrMkaZdkRm/i+WnrD+5eON227/AL275lp/2dFbzTK0sW35m3fxf7K0ySOWOzlt4/nu2Zdit91f71BEgmhSRpX+13USKF3LG21qgsY3t98Qkml8xd3mTN8y/wC7tVaj+eS4f513r8m1k/iq3azSwxyiQfJGrN5yp83/AAGrFcZGskciR+bNF8vzSQp81XljM1u6PJ/D/rG2rJTri3/doZSu9olZqbJIjSW5ndf3n8W37y1A+YZ9nNxC8RK/Ku5WVm/9Bos8W9wiPIvmsv8Ay0bbT4YUjklIdn2uy7pP/Qql86JVcfubh9y5ZkVqDJyuRzSW0c2DIr3f3W2r/wCgtSta7Y3jt5Jkfc25mRdq/wCzVLTbeKSa9kTy3TZtRYYv9W396tPyUm8kP5jyxrtVtm5fvVVwWpUuofLmTAaVGZVZlG5lo0+O4mmliQwxSyQ7UjjVmVV/i3M38S1Y8yRZMSHekn92iaTy2vYvPaJPO81ZF+b5f7tSEipJlbdInvJH8tNvksqsq/7X96sWaaNvnDr5W1WWORf7v3f92t391dQuDJCm5fNVW+8q7v8A0Gse8X5rfe+/zH+dWXd95qqxnYyptSjsVSOK5j2L5irGu1VX5VVVX5f9n+9XP30n2pXMjtEkf735mb+Hb/wFvvVsXlxbx70idUt4/wCKRfu/7y/w/NWZqEKeSku9XdX3W7bPlX/P92tYo64nNapbxXVxKYzseb5tyr/D/laqKvlzSySPH+8bzfli2qv3auzQxyTOZ7xdsbbtqrt+X5aq3Uc81q5WOSJ5PmX5vu/7NbmxYjV5FSKQSea21kk2/wDjtbugrPdTf6+aJI22usi/NJ/3zWPp6+XvkuNzvJ97a275tu3dXQafavcXCF5Fi8vdEs21m/4F8tKTIkdho9vFcRpnds+ZVkji3bf++Vrbt9L8uHe8zS/xbmT5aPDtqlrZp5fmPuVvlq6txJHdeSImlTC+VtXburkkzO5XuGks/K81JLd2+6y/Mv8Au1FcR295eSv5cLtH935F3R1Y2xQ73jeb5m+f9623/vmqV1HLNIhguI/vbfmRqi5LdiVrgK3lyFti/cWNKzNtx/aD+XJ5qR7WZo02rItSzRi3mRLiVXdvuqqtRNsjt8yo3m7t26RqLCWpYW3Em8Pt83c235f4am8ue6/do+xGbb8yr8tRW8zzK4Tajr8rbqla4FvavI8bJbqvzMq/LupGpXvmjW+RPL2Oq7fM+X5qN091JFiLfFIzL8qLu+WnfaLeZpUBuN+3azMm1l+b+FqbDcOvmwRXbPEzf8tFoAbDdOu8yHfDJKzbWX/gNXLpYtQsUEcn+rm3M21vu1XW6a1jlAj3/eZd3/oS1NHcFYfnk37vvfL/ALNOw7odH5SzKnmt8rKzeWv3v9mopmljk89HaJ127dyfxUf2g7WLm2Zt7LuVmX/x5alt1+Z5BK2yQLKsi/723/vr5WosZvUpLbvNJve7ku5ZHXdcN/u1YhWKSN5WkkTb92SOJmb71EKotxg/wp8m1vut/F/wKnrJ5LbQJE3Kz7dvzbmZl/8AZaQLQZcTP9nR8bJfm37V2sv+7WbJ++tYmEm95FbezVpMu64dBJv+b/vn71ZcihZJYxJIiK+1fl+78taRNLmXI0djNslnkf5fkVV+VmaufvJka6QJG0SSfLNHJFt/9CrYvLh7XzSD5qMv3t3zbv4dtZV1Ht8qXfJ9nmRmlZf4a6IlppnP30KM1xHJ/qbhtyx7vut/7LUtrGGZ5UMcTxszNJ/F/vVSkY282J5I1i3fMu7c23dWhax+dNL5RW4iZm2+Wu7/AMeplXRa8N2vnRvlZJU3bvmRdu3/AGa7C108ryj79y/e+9WLY7F2RvL5Uq/xV1Gm+Utvsfc77fvUpGE3Yls7WP7Qju/mpH8q/d3bqf5kt1vYGO3RZd25tytt/wB3bUMNrJeW8ox8jL8zMyr/AMCqZZBcMhEvnJt2q21dzVmckiWa1imjcB96N8yyfN8rf8CpdPjMcL5/4+Pu/vF+83+zSRxxTSPFeSSeVu+VY1/i/wBr+7WhHvmvHcJCm1vkZnZmqDMlkkMMOzbDEkfyosbN93/vqm6hMI408h1l2/Myr8q066bd5xIVE3eUzf7VUo5Jbdn4V0+88jJ92lYtaD5JEhklcXDJFbsq/wDXTd/FtqpI38BdfK/i2pVjUIY5IfNG5/L2qqxr83zVnxxt8+T95fmWmakS/NC7SH7r7W52+Z8tOWO3WRPMnWy8xtiSKu1m/hb5v++astiP5In+df4f4VX+7SbRNbo8DK7s+1l2r/8AtU7ASQ/Z1+SO5WX/AFn76T5V3feb/eq4sw8mJwWdN3yt5S/7P+z8tUlytwiW4/exp87SKyrGrKvzfd+b+KtNmE1jw/yNu2+YvzSN/wDFUgJodjcOzPKy7fmT7tQzRlWwZGR/us0a7l/4F/dotcyTJI5Z0+baqsrNUrSIqujn52+Z/wC7UARLceW2Zblrfa+1vJTczbv/AGX5almukaSKeJ9iM3z7l+9up9jIlvvDuroy/KsKqzM3937tFnC90r4kZ33fxf8A2NAEjRyQqhSX7yfejT71LNGjRxbLmT5mZdsO1d3/AAFqYsYmhZy67F+XcpZttDRlZN/2mS4T+HzGpWFcIYY1unjLyK/8Uixbmps0dsv+qf5PvNJIlS3EJWPKOvzfeaoto+y4MjJtb7y/dq7GnMiGaParmKVvl/i2f+y1FJia3cOWeVl2eZGvzLTGujI3lRT/AD/d3Qpu3f7q0+GHy4fklbZt+ZZPvNTHcrrGkex5Zdj/AO5WfdTCNpdkjPtb70ifxbf/AB2tW6jEke8lkrKvIf3Pzyq/8S7f4Wq1qbRMLVoTNHFGkjPLIvzQq21t38TVz95J5f2dxcLcOzMtxGq7dvy/eWuguliuoX+SOV/7yr8zbWrBuo5FZwnzv/db+Jv/AGWuiJpcJrUtCkjuv3fkWRdyyVrR2sXyIhVEuLf52k+bbtb5dv8AFu+aq+k75FilMjeVtbd/vbv7tbukwlZoh80W3cqNIjVQWNizjeO6Ri+zd95Vb5Wb/wCKrsNLUtvAjZ5mX5ZN3yr/AJWsezt/Lj2Shvm+bzo0+aNq6jSYXaHeRv8Am2t/eWsZFpWNOGzeHhPLTa3zNtq7b6aLxULlZXVW2yRr97/Z/wBqt3wv4Pv9YuIhbut35m1v3a/MrV9MfC34AxWOy7v0jluGbd8oZdtYcprY8s+GvwRvfFCxSShrey3KzSSRebur6r8D/DHTPDdmkdpbqj/eZtv3q7DR/D8VnGiRxrs2/wB2uit7IKtbxgwbSKun6b5XGfu1qx24WpY4xGKjuLtYeSa6ow7HNOoSYVByazr/AFZbdW2n5qyNa1/yVbDVwWveLEhVzJP91d33q9WhhHPVnnVcQl1Oj1nxMNsv7z7teSeMPHyRs6pPJv3fL5e2ua8UfET7V5qJJsiX7zV5J4m8QOzJOl6vzPtXzP71fSUMIonj1a7lsafibxFLcSPJ9pkd1bc0c33v+A7Vrgr7Xo7hnys29m+bzIm3N/drP1LVpVuHSWdnlVW+bbXKalrh8uE75PN3qrt/9lXrxgo7nNGLm7mndXwhuPKJZ9rb9tc/falujlSORvvfNub7tZl9fPJC7yS7Ekbbtb7zL/7LVL7RL5f+jy/xN8s3zfLRKaPYo4YlaRJuEdfN/iuGRf8AP8NZq3EtvM8SbUSZv4V2r92iHUA1x5ZLfN0bb96omkfzPK/56D5W2/xf3a45SZ61Okok95sZtnmb9rLvZtu7/eqlNNDMzxxvcJub5d0Py7v4aijuHkmh3wMzw/fZdv8A31Vi1jlmWVBcSP5i7U/ib5l+9XO9TrSsMhkuf9IilkV3VtvmRpt3Vb27mwD8m37uKht7eKOFI4pGl+b723+L7u2pLWSVY3LuzyyD5Vb7qtUnRFENjbhldMMlxI27ztrfd2r8vy10vh2zS+kRRtfc38S/Lu21iafp6TebKDJ+83KWZfvMv+1/ertvB9mLrUreMyMifeaSsG7bnrYelzkGueFZ7O3SUhnl3NtkVfl/3a5i+09LdknFytxFu+Zdm3y6+i5PDq3WmxB0+Tbu/wB75a8s8TeGZ7W+82KPekm3cv8AerL2kT0ZYV2ujz2bN9NiC42bm+Zl/hX/AL5+9Tmjj27RceU8n3m2/M1aF1a3Pl+VcSTbF+ZfM+Zv/iaih0uW1VJYwvyrt3eTtrbmRxOi07FSSGPdFGZWZ2bdt2/eX/gNWbHS0mmykmzd99Wq/p+mu0ju5jSWb5WVk/hrvvDPhMyM8kcX2fav+9uqeZHVHDOSuzgbzQzbtkRM7t/F/DWLcWtxC0oDr95ty7d21q9d8UeH3jjwjtF8v3lry/UrOWzjlwfkb7zMm5mrS6exz1qHLuZnkv8AZZUcb921kVk/9Cqv5xt+XlhRJG+WNatw7pLVEPybvutupi25+/GVfd8v75vu1VjzJxsRTZ8vBfYjN/d3U+zjto1d45Lh3ZdvlyJ8tM8v7PvTfv2tu2//ABNHzw73Esj7m+7t+7Wq0OOauXYY3+zv+83/AN1VWrdndPMv2cHen8PH3azY5P3fMkj/APTNvu1asZBcSRQSyt9oVmZfLXd/n5a6oTseZXw6mro7XQ/EXl3WIzslVl/eL/e213Frqw85CJ2ieNm/eTJuWRW/h/8AQq8ls7oQtwF37t3mba3dP1SNWRLi4ji3PuXcv3vmr0IyUlZnyWLwrg7o9t8L6wVk8wajMjxy/L5f8VfSXwt+KoaGK2vZZN6lVdttfGul6gFjS78yPzY/u/L/AA7dv/oNdr4f8TPpN1FP9paJ2T5V3bl+b7rVw4jDRqxPNp15UpH6HaTq0d/bxTRtvSRdwatHfu718wfCL4upFGlpcXKyqrbd27/vn5mr6O0vVI7yBGR9+4fer4jFYSVCXkfU4XFqe5ekhDjmvJvjH8F9N+JGj3cckapd7f3UmK9eUnbzUc0QPWvNaPcp1LH5G/Ez4R6h8PfEF3b3scmyRWVfl3KytXmVxpv2NdkR/wBWv8S1+uPxX+DmkfEnS5YLyLZNtbZcRj5lr8+fix8IdQ8D61d2dzL/AKPu/c7l3bv95qxkdiSlseCXUJkmt3kMjuu5trfNuWmLDIy4MrJFG27zmb+Jq3tS0uVpMyyR/u/4o027qx2WSPfbGf7QjN8vnN8tYSQ7Fe6/1aGSRk/u/LuqG3uisiW/l+akyfdVdtTX2ZvkIZ0Vtr0fZz5mfM/e7fu/3aixk1cPs8e58vs2/d8tPmrPkjK27iMRoit8yr91V/4FVqb5VRhJv2t80dUtUh+zzO5Hyfe3K/3v9mtIonlOfvlKt+7bzZW+WJmZfu1Fpq7r5EeRv3f3vl+Zmp15JcNM3mbflb/V7d3l0tjGk2pW9u7snmNtZlX/ANmq5GMkdro8LqqIjsnyM3zf3a1bHMjOJHZNw+Vt3/Aqp2MhhjSKOT5F+7u+9/vVdW6t18pt9wjsvEyws1c71OWasRzR+dsR59+7/lnt/wBn/Zp/mCNZYy8dukY/eqq7vvN97+9TI4y115f2j7R5it8zLt27f4aI5hJH56fJKw/e+Yv/AAL+KoM7kX2xIWeL5Yt33Ny7l+7UTSCGTEv8W7ayr/47T7O6do3iX/VfNsk2r8q0jQy7fMJ/e7lXzGXcq7vu0F3IreRJlco/+pdf4dy/NUtmrrJKRu3q3ysy/wAO2mrI7SZnljuE/hWOLbt/4D/vUTfaZo8253uv8S/3v7rL/wABpWESrI7SRE/8vD/PtWmSSDdvaRkRfuwqlPuJBDcbQNkX3lkkZtu3av8As/7TU9rh4bjAOxJiv8HzfN/DTALdYI2TeVt3b7v7pt1Szb/uRj+L71M86C43uX+dmVdv8X/fVNX7RJsPlq+1vmm3VIDobfazyfKlxu+Zv9n/AIDUVxI8jRRGXelwzKvmL/F/wGpZIzM2/Lfd27V+81RNb2n2y7ljgZ0mVWWH7q7l/u0GT1LrKWaISIzuqbX8xdtRRxosb5fzU3/xM21f+A09leSRA7yJuTcv8W2nL5n2jzBKruv3PMRW3VNi47hNGbi3yHW3t2+95abmpvlp9oiR5Wi2pt+X/P3qlkadd+8N8y7fMVdu2mLvZVBO9Fb5f4v++qR2RK83zW7geZ8rbWjaVm8ysCaFNu4Tzb1b5VZfl3V0t1n5wH2fLu3VzmoYWZzKPvN93bW8Qepz+qR+Yv7vdE7Ntl3Lu+X+7XL6hDI1vKhfyrjZtb5fu/7P+1XS3nmW7eXLGr7W3Kqpu+X/AGq5++WWaTzDL937u35a3WhVjPs2MMySlPKRW+dV+9/F/s1oaTa20zP5e50bd+83fe+b/drNX7QtxgHzV3fdkrVs97N9nR2t9z7VaFF3bvvN/wABqiXobkP7mF5Hf5I/l2yN83+z/vfNV+xZ5ukjO7P80bRfNu//AGaybWYWd5LO8bJt+VpvK+9/vVoW67byUEsiL83mbdqr/D/49WUiS3JmP7O6SM0rN/q2b/Vrt/8AHqt+cY7dPMkaW4k/dLJCit/wL/ZpbW4l8y4DiPfG6xedMtNWG5t7iIGSFv4d0P3du6oM7l61jLcj7iqv7xkbbuq7arHJ5skjs8qqzeYrbV3f7tZ+n6alvb/vXk37W2bW/i+b71bHkxyWfkGNpZZHVVXb92spEk0bJNDE4+dF/wBaq/N81Muo4mV0H935WZfmqxaxx2dq8UnyJtZZV2tuVv4aZNGPJffFG7xt8ska/Nt/3azuVFGLqkLybN5keWNPkb+Fmrn75UZreV3kdJFZlWOJWropptzITIu9m+RpNv8A47WPqipb2e2eNZYlZm2/3t1dETQpf2afOeV55PNZvnWRV+X/AMdpm2dZkWOdllX70y/dp82yaFHglb958qx7vm3VUh8yO6eWWRflbb5a7mamTYs281x53kSvHs/hWNNvzVutDLIsTxuzvH97cvzf+O1U0+ETSKIy0XmIzbo2X7tXreGVVlCXMm/+GRmX5v7u3+9WUi7E8dqbdULyR3Eu75m2/MtXmX7VDv8Am31Xt18xnHn/ADr/AHlpkbRw3ksfnKjyNGvzfxf7tZ2G9C3DcXMavGZWdJG+SZlVvLqW3jRYZXklaV5G/dSN/F8v+78tPWGWFfs6H59/+u27t27+GoVmltZsArFK3ys0i1JncJI3tY/PJaWVvubdtNtbwTRy+Ykibtu2TZViH995Ucki27tt2bv/ALGqV1H9o/eAM8TN8zbm3bt392rWoXZDqUkS7x58iPGvyqq/w/3f/sqxNSszHNK/nrbuqq0qt8y7mX+9W3JiRf3sjfKu7ds/9CrH1iF7eZ7aUK/3Wba3yt/u1vHcu5xmrSJJav55ZJWTa25dvzbd1c79hkuriIb96Ku5lj/5Zt/7MtdRrVrJJ/p7mP7RJLuZY3/vLtrmWtUjkQr8jr/F977v8K/8CrpGW7eRbVeIv9XuZVkX/P8A49XQaHbxzQu6XDRP5y/LH97d/d3NXOWdjPGySxyKjyf3f4l/u/7NdBp6m4mlQuyeY294V+8q/wC8v3aykKSPTtJtYpLeKMur3sa/PJGv3m/4D/u1YjV47pzdyqkS/L8ybvm/h/hpmj3Vx5blhD9xYvlb+7935aftgkVBPcsztu3xqn3fl+9XHJ62MJEtxceTyg8rd/d+WqUmoP8AZd6X7RXa/eZoty7f7taDWPnMgQx79v3mqGSFI5MtcTb/ALrRqvy7qkuJnrC9rskublvKZm81Zm3bqLrYrJBHJ975v3kW7b/u7fu1baEQx489d6/e+Rm+X/ap9xI/l7IHXYy/MrJ95aDexWvGlkXNvJHbyt8rSKu3dWbp9rIsju87XHmfxM+5m2/7VaclmJI9n97/ANBpkNu811mMrFL91Wb7qrVXM5EX2WOOxuC8i7413KzUz7O832u3kuPnX+JU+7Vu6s4vLlhdYX3fM0zNu3f7tS2cMccbhAqbT8ke35W/3v4qLmdhlnsj/duftHy/6xU27aarfbFeOC4aKJW+8q7mkX71OsVf7RceXGzv/DIv3Y6sTZ2pi73p/EsitTJehXtbdI5kCytskfdu2qrL/vba045o45HmO7e3yrt+9Wft+w3CCR9m5Gl2t95loj2SMkkcrfN8q/w/71KSKTsW2YeXly3lSfKzMy7fvfLTJN6s8skTW7w/Jum/ib+7/s1FHMFk8iR9lwyfMvlfKy1aurgtJKjz7/Mfdubb/dWsra3NlqZt1df6LFE6L5rSs21v+Wiqu7b/ALtVLqHdceaXZEkH7ry2Vfl/ibay1oSaPEsbzmSTzVXcys25V/4DWO0MqyJJdJI6b2Xdt+Vtrba2iBUuFjhhuybxpbiNl8390zf7q/7NedeIJh5mpyu+/wAxtqKrf7PzfLXd69Gjb5UPlOyceX/9jXCa9psV0v73y/K+b95t3Msf+z/eauyGhJieZ9s3xyBUdn+RWWn2dnLHNujfzXbd++Zf4v8AdpkjRxsn2faz2/3PMb7v+9ViOaNZIrmR5JXVdrKv8Tf3lrcdzW0+G7uGQm5jilVvluI03N/u/NVhbi2a43gM7r/EzMqyf98/LVS1kk3fu5G+X5vlX5ttadrIZIUjWRtka7f91qwkwbuXVUXypIX8qWZflXb95f8AgVDW4t75/wDSpN8iLtj2ru/76ZaIWDTON8zyrtZWbb8v/wAVT4Y5JppZUlj3sy72kX7v+7WZg9RnmSeW6Dd/3ztqxJYnVI0QztZJJ97bEsm6mWM0VuzpOJHdm/hX+H+9WhHi1keMPs+f90skq/MtD1CJe0mHyV2GRkT7qyLu/wArWky/Z9627q8Uf/PNG+WqUcMbK7xI2yRl3bqsWvkR/wCqf7Ii/wANqv3v96uaSOiJp26i6V545/3uz5fl+7VC+t5Y5EyFuEXqsa7W2/3qv2s3nfukf+9/D81QzRiaGIK8e+P5X+Xa1SWZ+oaX9os/NllkTy13Oyqu1m/u7m/irOWT7LGjySq/mJu8vd833v8AK1qXEMkeyVy3lRurbfvbl+b7y1BbyeZZoA/mozsysqbtvzbtq7q2iWZLb5GeWXc7N91Wbcq/3alvGRmieWW4eKNFVdsXmtu+Vdqqq/3vmq7dW/2qZAj/ACyTbdq/ep9vbhppZXG+JlVYlk27v8/dqiHqRLZvZ2v7oySvvVfmbd/CvzUW7J5iRv5iRSbWi8tNzNUNv5kl4gSbykaH/U7fut/d/wC+V3VM3mLGkhlbZCsatG38LMq/7P3aDz+cu2uj/Z+TIvlNL+5Vfvbf4qWa4CxoBceait8u5Nu2nWq/arVJJZFt5YUba33V2t96q9vuka78h2S3V9q+Z/y0+X5qCx1xNIzbM/7X3fmqbRZDteWRm2N8v3d3zVVmh+0MhCMkSu0rTN83/AatSZ25SKPzf4W2/NVjuS+YbiTy5Xkt1Zm+6n3lr0Dwv4XsL6z+0SPvu9jfvl+X7tedxsPO2S3Hzf3WZv8AZ/2a9E0PxFFpuk+Xn725Wk/9mrOehcUclrEjxzSvlvNX7jbflZf9qsG6m3XCSRjZEy7WjXb80n/fNdFqkn9qb3+1qkMbfMsj/L/9lWPNHHdW9u43MkLNt27vm/2qS0NjNkaSPT5ZJBsSF/mk+VapTMI96fc3J8zN/wCy1oNcJMro5Z9y/PH/AAtWfqkdteSeWS3m7v8Almv3a0igMS4hVre4BG9P7y/3qwrqbbD+8nt4riSJldm+Zmremhka1eInftZtjL8u7/arEvNklqj71fyf+WkKLurdaGljHmjgurVCkm91Ta/y/eWi3jguI8idkb721YV3f5+9UsM0f9pRGWRvKb5mZvvf+OrTY1j8yUy/8ekcrM24fL838NUaDGhimh2S+cibvnbb838Xy1vQwxTMkjp87feVfvLWfHGGkeCK5Z3kfc+1flX5fu7f4flrSs2iaHy98ny7t25flaiQHQafII1h+eR9u5V8w7vur/478tdbpcwbfGR5vyL/ALStu3bv/Qa5zSV+XbK7fZ5m8pm/ibd8tdRZ2ZtY7iQSzPu27WbbtVd3yqtc8jOTHtM/2VIj5j+W6xL/AHlb/wDZp/nbv9bHHKirulZnb/a/hX5f7tSrNc/ciuJIvJX5dv8AF8rf/FUX0kLSYjbZKzbnh2/dX5qgzGeWY7eKKWVn2xLt3fd/z/8AE1VWSO6Xy49rorbXXbt3U3yYrqN4JfLi2q26bZu+Zv7v92o4Y33OMxu7f8812t/F83+9ViuPmtZIpnEgj34+Zo1qpcTXMK/Z49qRMPm3Q7v+BfNV6GSPy9/zPubau1dzNVSGzlhk8zEjor7W3Ddt+X+9UDHySBV6xp5n3WWL5asbnjbIdvlT/Wbd27d/dp32eO4bPzIkf3dv+1US/vrhADJD9nib5v7zUGUivMxjkSQRqn+0qNub/wAeq7uMkOY0aLcvybl+aq672vIgX3uy/J/tVekWRY0wn3v9mlcgo6hJJGvzyTXr7fmaRf8AVr/wGplhjuFQvP5sXy7f71OmaVVmjKN8q7vLk+anw6ek1uiGJXiZfmVf/ZqLisReZLIyf6Q3m/Nt8xPl2/3aI2lmXLGOJP8AP3actrJHZ+VGWdlP8K/6uplhMMnnkRvtf5l2L8tMiw7T2MewENF8vyN5X3qvSKVjxHG0sTfw7fvVn2t0LiSVLi52S/L8zN97/dqwt4k108UEciI33VqSloMVTHb+WDJsZtq/w+Wv935apatHcMz+XOqfNu8zZurajt3j/wBXceU/3G+XdWLeWc6zSiN2dFZf7qrtq1qU9SpcaTbR2Pn3tzv8vy22tt2/e+7/ALtZ8nl+d9pEvySMrNH5X3dv8P8As1oNDFHIj+V5r7v4qxNQ89brzEf721n43fdqhxiylqU2nW9rFLLcRvdrubbIv3m3VzN1q0a7xLIqPt+7Iu1VVf4v++a29QkSOZJRt/2NzVi3G6P7PE8m9N+1GYL5rL833v8Ae+Wt4m8TEkvoppkglCpFsXayrt3L/tf+O1L5iRrndv2srfKv92hVia4eXzJEuG/hb7v+6tFuxa6idJJokV9zxttXzK0Ni9b+RcKkcYkifd97btrqtDa3j3vLc7EVfusv3q5/S491xh9z+Z8277zM1ddo+lmaSKSeOG4iX5UXdtlWs5GEkdVpuxbW3REk+b5W3LtrWuJEjXPmM7r/AHtvy1Ujj8m389P4f7zfeqJmjurffEW+0L9+Nn+61c8jnbsEnyxpuDO38X8VV48+dmSf/tntrQjjNxJLOEjilX76x/8AoW2sxmjXY6S7PM+ZJNtSRcfeR/u/M+aJ1/2arwwx3Ubyz3ElxKv3ZN23d8tS3ELyKkj3EkUW/ayxt8rN/tVFJZzzXEpFy2/zV+VflXbVWLTuMvJkWO4kyry/Lsk/9CrTkZ7NvLlDSuq+btZv4ahurWNofMjSSLcvys3/ALNVtrXy7hDM/wC5hTb5n3t1RYu5SumjmkluYwzuw8pmkXb8vzf7NWJo33fLulT/AHlVVquqxLdOmdnzfMsn8P8Adq01ud2B8/lqv3m/iosF0UNWtzNp7yI+77yr/srUsn+ri8os8rRLuh3fN935qlvN7faLYyr9o+ZQqr8tRR2MCyeYLmSVI/mZm+6rf3atKwy19nC6akAEjurR+U237v8AwKhbNI7hMXcLu33VVfmVm3f7NLbyRtdJJKZESN/kjVflb/WK3/oK06O3eZnkd/u7mZm+8v8Au0xWCaH/AEdNg2O33mb+9Ve4mMO8B9iTBl2q+1tv+z/wLbRJcL5i7zvijZfmqJvKmki2yNsZPNVm+995lb5azsRco/bIoYULS/Z5V+XyWXczf3Vb+9VW6WeRZS8E0Uv3WWZPu/8AfVWtQt/MjSQFndX3Ku7b935f/ZqpXSyKzp9oZ027jIzbmrQL62Of1CTzpvKBb958zfN93a1YF8qK1wCfnjVtu3+L5vlX/arf1qQtavIBvdv3TfLXOah5iq6D90/aRVXa1bxRpG5SuFVbjEkrW7/eeFl+7Wnb3HmMgLqkUjbkkVv9X/s1nr9puJPtMc3+l/daRlX5l+b/AGdq1q2drGyuTJ/pDN8qs+5ttVY0ubuk2/lq5f8Aeuy/d2/M1ddY2cDRpJc/OjRf6v8AvL/dZawdLhC3CBJWd1T+793/AHv71bcflq2DcebKq/Mu35f+A1MjCRYa1g6/Zlt7j+HyflXb/damN9n855B8nnFYmVV+7/u0RyJbri0Hmyr87sq/K1P8sedsD+bLt/eyN826sDGxE2/7R5kn3PmatWzkPnROIvNi+X95s+b/AGqz1sxMzxfMifd+5u3VoabanznEkrb/AOFmX7v+7WcmFixJb/ubgyCSVNu5lXdtZmqpN8qohlZ3jf5ZP4Wb+7/tVeXy7puJWd1b5t0TLVe+by1QRDe6tu27flXdVLULGZeM7faERG2bdy/J95vl21V/eMvlyGSKX5V/dru+ar9xbxssRMrJ/wA9fm/2qqzSeY2Ul/1i7WZW/irUqxUt/wDR1iSX53abc3mfe/76qVrd23y2ieU+5dqqm1tu1W/ipslvJeSZY/xrsbZ96jULGJocyhvNWX+78y7qCi0t1P5cUc88ieYvz7W3Mv8An5q0GhSa1uIw7P8AMu1dy7m/vU1bO3aPyBIsqK3zSbt3zf5arVnGkPz7/NhVd23Z8zVADVkjW3yBJ5S7V/eLt3bfvf8AAqsLdQXEbgS71ZWVpNm1l/8Ailot/MbeESR9zfLI38P+ztpY7NLpYjNNvt13KrKu77tQBHCwmhSRP+Wm35dv8VPt7UwtKpLf6rdtWpfLSGZAH3p/sp83/Aql+x7fngkmi2/Mqq33qVx2KsMiR7DFIyRf882/ib+7UM0h8yKWR/Kt1RvN3L91t1XpmkkkuJCiv5jL5W3+H+9Usenxqqb5ld1VmWRv9bVLUlqxFH9nmt3ktHWW3Y7vmWq/LTeWoV0Zdrfw1K2nv5mwGZImXd+82/M3/AaivI0hk/cFvmT5o2b7tUTdkNvGI45U3rsb5YpG/h/2qiulkbZl/nVvlZaYv3kyrRfL8rbauXSo0eCWd/7snys1OxSdymy7uDO3y/e21j3jWrM/lyfdb960i/NWs1iFV/LLPF/eZvu1mXEbtb3Akf51X5WX+7W0UdUUYWoLE3lfM1oiqyqyp/tVjssUav8AaJW3b/l2/erYkwtu/mRNcO38O6mNaxMqAhX3LuWRf7tbG/KFrZyNHkzq8Un3fLTb8tdZpti9xDbwSJsRW+bc23+L5ayNLs42jiSORZUZmVfmr0jwX4P1PxFcJb29o0ryfK3lr8tEjRKxNoOkyt5UfzSoz/M23d/47Xt/w3+B9/42uLTMWy03KzMy7fLr074J/swiz8rUtdjkS4jb5bVh8v8AwKvqLRfDMFjCkSRqif7KVnY0OK+Hvwf0jwbDstLf+HbuZfmavTdP0xYVTC1oW1oFbFXljC1cYGEppEMVqFqbIRabNOsK5JrA1PX0j6HdXXTpObsjiqVlHc0b/VI7Yda4zWvFKxq5MnyL96uc8TeMkXf+82Orf3q8a8bfEaWSF1t7jynb7u6voMLgu6PGr4u+zO48WfEq3td+JVf5tu7dXiXijxtcasspe4bYzf6tflrl9e8UGSR/PnkTzF2q23d81cZNqRVnkEjI+3aVbbX0lHDRieU6sps09U8UPHvRJGeKNtzx7Gb/AL6rmrjxIJllcnY7btsbL8q/7tV9S1B/tDs9wzvs27V/2q5e81Se6byIrn91G33m+bbXb7sTanSctzSvtcRrh/3kbyqnz7t3/jtcveasJJEjidpdzfNJ95d3+9T5JkWPE8sbvMrf8svu1j3F9HZyWkexd7blVa55ybPZo0FEuyLHdXGCd8q/NUSqGuGQozuy7fl/hpnmbpHkA2bfvLt201WkmmSXeqOv3WVq55HrwSRDDGbOzcxSK9uvytt+8vzU2+jEd9sFx95W+7/C1OmUQx+RBJ8kjbn/APiabGo8t5JJJHfduZmVdzfLWRsMhuJLe68sxt/rfmkX5mVdtW/t0cMmf3mz7sXlxfLTG8tpETzPK+ZVVf4d33ttPZt0aRSbvN/i2rU2NIoZDIYbjYTsRXVm3L/Ev3afb/Z7dvLuJW2SMypI38X3flpkMZk/eSMruzfNt+6tWLeHy7hHkk/dK+7bt3N96pasddNF23mnuLeUxFX/ALu6vQPh3a7tWtIw7Sov8TfxMu2vPdJj8ybYCqSq27av8Veq/DW1k+0NKTsRfuNu/wCWn8VebXk0rn1GBhzPU9ds1Mel24kSSWX/AFUvlrWP4i8PjULNIMK7/Lsbb/Ft3Vuqr29r5Udy0SqyszbN275aa1ruVMzbP7+5du7/AOyrwZYjllqfVRwqcdD531TT3s7rZLAz3HzL8v8AerPXT3vrhHy2/du3L/D/AHflr3DxV4XivIXlTdsk2r937tY+l+FYPtSHzZPNZvmXZXRHFLuYPA3kY/hnwr+7illMksv8MkybmZq72z0szTPsKxPt5aT7tW9JsS0cRL7vLZlZfu7q0rq3njhcxlf3a/xJ/DSeJblozrWDtHY5LxNahYX8uVXfb8qr/E1eH+JvMW8cRyTI7Nub+61fQHi6OBoXEB+RovvbflrwXxVDJJcJFBceVt+8zL96vTo1OZang46lynPta+Sr5Gzb93bWfNNFHcPhGuNzbWVq1biQyWrn5n2/umb+KsqZUaPHnx3G3+GNdrV6K1Pkqy1C6ZGjRstEitt/vVC1vHbxvILhnRV+7J96nxxpcL+8Pz7tu7/a/vVEtuV3xSSbNzfM23/WVrFHDJEtxcHzv9Y33fnZfvL/ALtHnJ8hQyb/ALvnMvzbdu2iNY4ZHjjRdi/e3fdqLbHM0RR5tjfxbfl/4DVWOeSLq4ZvMedt/wAyxbf92tPzEkjxv8p925pG/irMt1ij3kyySorbvu/+g1L9ujVpZInbYy7U8z+H/areE7bnnYigpq52Gj64PMdpXXzdm1pI13K3+0u6uwhvovMcpcyb5HVmhk/u/wDAa8tt/MVUk+V3+9u21taTqhjWI+eyfe2yKu35tzf+O16dOSkrM+MxmFcXdHsek6lLayJcwXbJ5nytth3N/wCPf7NfSnwt+LksUn2e7nV4pPufLXx9p+oJccG4Z5dvzSRtu3Kvzbv/AB2u18P+IJIVQvIz/O0Q+fbuXbXHicLGpHU4KdWVKR+iuk6xFfxo8cm5K1wdy18r/Cf4qGwkitnlZ7fO3y2/h/4F/wB9V9IaLrkOqWqTRSK6NXwmMwcqErrY+rwuLU1ZmnLEJBXnfxM+Fel/ELR5ba8jVptv7qZk3MtekdaZJHurzGj3KdWx+VXxm+BuoeA9UuLSa33xMzSw3iw/w/3a8XvtPeNd/lr9oVdrRyL96v2D+I3wy0vx9olxZ38Ks7L8k23cy/7tfnn8bvgXf/DfWLjfHJLpkz/urhU+9XM42PRUlPY+dbq1ltVeT7Yzv3hb+H/Z+Wq+4SNE8b/Ov3t1dHqFuLeRPNj+T/ppWC1nEq+a5Z22bflpWJkileTSLHkPs/es3zVTkj/dsk8q3DyfMy7dy1qXVqY48xzt0/u1iXUMbMnLP8vzLt+aixmZ00MkzOIyrPs2szL8zVWs2ijaVDLI7xv/ABL97/dqa4mS3+cSsn8O64RlqOxV/suFkjfbt2QtTM2rnd6P5CxxOI9ibG2K396rtvbvHb24Ny3yr8sbL/FWXpuW+SR/kVWZfm+81X9vnNxJ97+796ud6HLURLdSeTdLcI7f3W27apN5u7zU8v8Adt/qVRfmWia3nZci537W+XcnzVcWORo02P8Aut3+sjX7zUHKQXSx/wCrI3pMNq/7TLQrCaz+zxys+1l2LIvzbv4ae0b3UeI32IrfJJJ825v4qIY5P9bJu3/xRsv8P96lY1WpFayGZdmGfb93atPvFnh+2nzZHikVWmWZV81m2rtb+H+7TNrwzP8AvWt7eTy/K2tt27V+6tOt455tpnlaX/lr+8b5v9mpKaaK6q/kpEfuZ2tu+Xb/ABLU235UeXciK3zMzbqsbkZtkZVH+78y7qZNeC3X5ZN+5/loMxlqttIqRx3DPMrfNtRttTLJbr/qriSV1/5ZyQ7asRzBo+u3a3zqq7ttCxySffnZJW+XzF3Kzf8AfNADmjdZspcR7PuN8lLNCkiyxT+ZvX+LbULfubh4Xk3y/wAMjf8ALRalkj+aISzsm5dqxq33v96gmw2G1gjXH2hk2/8APTdub5aa0b+SgEi/N95tnzVahkENrkR/JjbuZ/lqGOG2WPZBHIibm+ZW3LUmkURL5S3GJfMeJvuMvzfN/tUSWse1yjqkq/ek+7Vu1WO3jdN7I7f7Py1UuLWP7QkaH5F+/ub7rVNzoCTf5yDO/wCX+9WXqUafP+82sy7v91q1Li3Elq4PmO8bLnb92szUrfzJoo3kZPO3N5it/CtbRA4jWLq4ZkHmfeba0kn8S1jalmG4l83y98f935f+BVva1G80coPmOjKytXPXzDckCS72Ybm/2v8AZroiVczbib7Oq7/nZV3M397dWnpM0skcQ3qm47N38W2qMdrFdbB/d+aVfvMq1bhuI2bIMkW1dqbfm+X+7/tUzGTNOxuJ9QtYnd28qTzItv3mVa6C18qONEnk+Tb/AMtPmbdu/i/2apWt0NN0uXaP3reYzbVbcv8Adb/P96pdLj+1fZ5HuJEt2laJoZFX95t/ib/gXy1nJE3Lunyf2hvIiZItn2pZpG+827/V/wC9Vu1vNsiG38z92rfuVXc235mqjGrrs2XflOq7lWZdy/N8v/Aa0NPjRpHt02xeY6/NI/8AD833azJBreWS6xJFs+83zV0Fn5kkL/vZk/hHzfdb/vmsW18pbhElLb2Rpdyrub5f4a1bO4t7xt4nZP4UZl27qykSXZleSNLeORd8arv3L97/AGqpXF4beTyxcfdVt7RptarkMlvD/occlw8rM29mRqW6/dw/vEXYvzLu/hasTROxhXVwl1GmydvKh3N8q/NXP6k0eoR7ykmyMbfM+b5l/wDZq2NQWOG3i+dXfzd0u35dq/w/NWfdKirL5snlIy7fm/hroiaLUqfaDZzIILlni3fI2z5lptw0TTIkBZHb5moW1T5AkkybfmXb91qNsf2pMDd825tq/eqx2LGjqI/9Y+55Fbau37q1u2MkdrIhMsmyRtqrt3LurPtbfy1cJI3+3HGvyx1d+zv9qikj+RF3RK396s5IZejV7iOWST5olX5P97/dqGZX+cSxK6L8sXyrtj3f3amjtXW38whk/vNt+9TPsMULbS7Pub5WX+GsyZEtva+ZHFzsRfvqv3t397dT4V/0iUpKzp95lZf/AB6pbdRHHF50sjpI+1f71TeWJNscnybkZkXbSuZ2M9V8yFH3/vdm5v8AZapfOTT43BEkqL825v4d1SySR28mXSRNzLtbb96pGtY5PteN0v8Ad3N8zLRcqKM6a1LSbDIqbtzSrt+7/wACqlqi/wDHuJ/ubW2yMv8Aq/8APy1oSL5bSyyIy/d3SMn3m+7WDqVwY2TLt5qy/NG3/AVZf/Zq6Imhy+sb/LQRSea7Ku6ua1C1EMcrl5HiX+Hdt/4DXV6xbi4s3cXDIkLfM33tvzfLXM3SyX1wkQvP4WZvk/u/71dCdyrFi1hMMz+fJseP78yt8v3Vre0fUA0e+0uNnz/K0abtzVg2Klvs6ef+6VW3+Wv8StW9YqbhU82dnlV1/wBWq/LurOQSR3um71t0nLsk0n3ty/eattYxbyITI29m27VXdurmfDNibOOJElkli+ZkZkXa0n8Tf+OrXTLi4aKX+9/FtrklvYxkhjW4mX78m9n3GTdt+WqmoRvDHF5Z811Zt7fxNWhdfuZHx/d+9UUy+Zb+YdyS/wC781QVEqRzSNsxIqbm3fNUTZupH825Zn/g2oq7af5f8bvsRW+Zlb5moVftEzTyhneT5m2tt2tQ9DoWpCsjWbOjyfaH2/LJGvyr/wDZVJNDJ5yc/Pt+fy3+arTeWsnJ+RfuKrfeaobXyIfn8ryv975lpXIlEmbe0kXlsvmyfe8xF+X/AHqPOMk2xAr3G7azK3y/+g1C0btsSR2R921mj+Wn2NqZJHeSST5fueY/zf8AjtFzOwxbeKa68sXCyp/Eu7+KooYSs0sbyyPtZtrMnyt/9lWrJHAt09yA33d25k+XdVW1t3ZkwG+b+Fv4atO5EkE1u6tbplndV+8q7tqrToWMdn5Ql83czMGkT7tV4/tE0zx+a1u/95VX5f7y0XFwbqaHzd3lSK3+rbbtVW2r/wDFU3qZltby31BfNkjmT7qsyruZf7tPaQs2wvs3K38NFq0cbfuhsSZNvmN8rbt1QsyXEO/f+9jdtyt/CytWRonYjuriNY3jSSR3b/lpMnytWNJGZo0RH+RdzJHtXburQ1CYNceZFdt5v8asv3qpfZ549j+VstN25tq/6xtv3v8AZraJXMc/qU0scjwXEnyL823aq/7VcPqV8ZJkAlWWLc2/dF/q/wDdr0q+tftFvvmH3W3fK3zLXn+sR2czJ9mlkl27V8yRdv8AF81dcWQc7I3zYCL9z5vl+X5mZt1S6fm63x+ZIjx/ekjX5VpkimRny/nbf7tUrW3kVvMR/KST+838NbgbEeoI0zwFm3yN+5WRtu5q6OxV7WN0kdU3LWF5hkVHQfvY3VWX5WrasZEjVyD5XnP80LfN5f8AernkWaazR7YjI6xS7m2rH8rNSLMiq5I/0df4f9qommuLxXFvKqeSqqrfeVqIfvOiTeaqtueSNvutUGdiaaT7RJbm3l3uqt/q13bqW1mEkmy6iV3+7+8RfvVJDG0axEyNFFI23avyrV2S1TyUclk/hXd96gY9pn2uIJNkv3WkVPl2/wB2tCOYQ6lbmN2fc/3Y0+VVrPh8ry38jc/8J8xvut/erds44vLQbP8AgW2spGpqbU3ee7t+7+ZGb71U5pvs8efs7b2+bzKvWem/atiSyxpubaPvNVS4muJP3Xm3W2P7+1Pvf/FVnYsyPtUnzxkfIzbmpPLS3tftAnkSL737lf8Ax2rd9GYdksX3Gbdt2qu5f7tZi/LD5kdxI8S/8s9u3b/s1oK5FHM7SI6Tr8rbomkb5t27+7/F8u6q7N5y+XL80sbLhtqrt+b7q/8AfK1Z+w+TJcSxn54VZ9uPvVWtZnuI3ljbeknzN/e/4F/tUPQk2NJuCu+I+d8ytu/c7lVtv97/AIEtMs1ga4igj3Pu++zO23d8v3f/AB6otLm2x3EhMiOqsyQsnzKzbfmqxcSXHk2kju3zKrL91V2/erSx5kHcdJsvLh453ZNu7dGrf7v3afJCkdrKXf5Pl8n5vmbavzLTPsdyt1Fvddkm7b8vzfw0NHI1xyzfNtZvmqTYJIfLVHkk3p83yxrtWpbexlVk82f7OjLu3Mm75v7tTQ5Wb5H+Rm/1bVYt5Ek/dlN/97zKCxiwx+XsPz7vm3basTXAkh8qP908a7dq/wAW6q7KPssv71kt9y7mVf4aLWNZt7+bsfbt3MtBrEPs42oj2C+Uq+Uu1tu3/aqK8tUWbYknzqu1JN38NWJLcRyeV9rW4RV/1e7bt/3v9mqV4o+SL+79zy/mWlY1MS8jvNQX929vaJ5vzSM33WX/AID81Mm/c278rLLu+b/Zp91JJbq6bJHSRl3LuX71RTYkVHB+dW2r/erVGljBuGZllAf738X/AKFWe0aSSSyeZ800TI393/Zqa4uA00oiK/K/+r3ferIvre5ulf7OjeV8yuqv80dbl3KckhXZKAstxGrbI1b/AMepkzPb2byGSSW437tzL/47/wDZVFasFmwUkR1+V2b71W7NY2uEOJJUkiki/ef7VWFzSt1CwtOZFTzF3JuX7u7/AGq29N09I4XMdwv7tfmWRW+b5a5yxs5VVzJO1w7N8nmfw10cdx9jvsxxs6Mm148fxN/dpSZEmdRp8Jht3kk3L5Lf6z+8rfL8v/fNbFrayzNZRB1Ty4m3NIrf3vvf98qtV9LhimtZfMRnSN1ldf8AZXd/31Wtaxi6kfe++KRFZG/vKvzVyyMrkskhZbfzEaLb5kE25vvLtqpfSR/ZUlj3eUz+U3977rU+a4MzeXIux2/hb/x6oZoTND5ZEm/b/E3y/wCf/ialaGblcib95Zo8b7EZ2ZW27f4qZDGkO2RN29W+Vv8AZqKOzP2hxJc3EVozfIse1fMb+Jv9mn3VuVWV4y3lb2ZP7q7qoi7NBrgRyIXdtkjfLJ/tfw1DGrt9oT7bJLudpdrfd3bdu6s9ZBdWqIjs0u9dzMv3avSXD2tqieb5tww+9/ealYu7Bo4mhikee6/7d1+aiOEyR7Pm2N97cnzUWtiVhQmVk3NViSGRYfMElSBnwwlrry5N37lm/i+8v95a0rfy4d8sslw6R/cWRd25qpW8ZkmeSNGii+8nmRNVtv3bPiPzfM+78tS9AGeWftDyfxt/Fii6hCyOQf4dzNt3LVhbVI2SWcb/APa3fd/2qLf/AEdv9a2/btVv4am5pYr7fJvkJC79qttjX71SqwaaXB2Iq/3qmmUrdPOiNs3fLGv3tv8AeqG6tSskS72e327lZVq7mUkFuxuNgR9/mfN8v+zU1xH5Ow53/KyruX7rf3qh0u3jX5JDIifxSMvyr8tPvLWNo0CXPyQv/rNn8TUjG4yZmm2bC29fut/tVE0aKroDJvVtz/L8rVYkjlt4ZUL702fL5P8AFJ8tZ91N5lvjLbFZWZVX5vl//arSJqtSLy/OmRDuT7q/e/hrmb6OSS44Zk2t56/L8v8ADXTSNBatkBktJlVmVm+aNq5zUtQ8y3SKCRt8iqu3/a/ytWlc1MS+jeSa3eeVtmz5dqrWFdb45ngaf52+ZfM+bb/tNW3rEaTKk6Tb0ZY22sv8TfNt/wDQa5zUv9Mkd3HyM/mpu+8tbRKWhSh+a4lk8xX8mVd237u6ti3uhM2cfdXdtrEVZYWfEqy+Y+5W3ferbtYS0kTgt8vytu2/d/u1Zpc0tPXybjEk/wAm3d93/aru/DsLzM4R9+5t1cpZ2qLvcqz7W/126u28O5h/ek73VVVf7q/3qwkzORpW7eXG6eY0srL/AKz+781EcfzfZvm37GlaST71TNp4tWSPzGRFVWeZk/8AQaqXVjB5zkvJ+8+583zVgcsh63CQ/O8qpuX7zfLurMt5pb7zSQqfwqsiqv8A49VuaMsryfa4/l/5ZyJubdt/hp0MYZkyWl3fe+WrMSJWE0iRJPJF5asyN95dy/xUWsm1skyO+752b+KiGGCNk+dtmxtzf3aZ5YaPzNjJEv8ADQbRNBvLZnjMqxIq7VZl3baiurUyNF5dxvRlb5vu7mojjX7Q5yyRMv3mp91MVklQHdtf5VX722gqRDeW5uoUeSdnZflb5qmbymXyp92zO7dtquv+lQqlujfvOit/D81WYf8Aj4R55P3TfL8q/eWgksXV4I2S4KKjru8rc23+7VO1je4aWTeuxt3y7fmZt1W9Qhjt438p5PmfzQrL/F/s063Z1m+2xov7tdvls3+1UGsSlNcOyukm3Zv81W2/d+b/ANmqxb+Yv7yT/j3k3bI1XczbV3N/wGrEKhbVxLLvfzWWXav3vmbav/oNLNGFjljeSREZZNyrVXCRnMo+eLZsRdzfN97+KomjS4jiiSOOXavzNGvzfL83/s1Q30LzfZ5UaRHki2+Zn+98qrRHbyM0TpdyfuW+Xcv3akxbuNZZVaWV/n2ozNHu3L/vf5/u1k31xHJJ+4fek3+xt3Vp/Z3XfHHLGnl/eZqyr6NFkcD59rNsWNf71WtCkrnP3DbWfEmzd/eX7rVg6gohjf8AetvkdmVW/wCen96ti6hCt5R3eb/s/wB6sXWI900sgvZN7OqsrKvlf3a6ImqVivb+Rux+83r/ABN8q1u6Lp8E1xvcSfL8qyfLtX/erH+wvcNEI32bmbdu/wA/LXQWce6beit93mNl+Vqso3dNjuPLTEjP8zfu9i/NXUWbPdSPIRsi2fKq1j28MtwqIk67JFVW3Iq+W1a1rCVt0t4i37vduZl+81c8jGRLb2qwqkkTySp/d/u1FdQxxzOHeZ327lX+7Uvlxyf6qRkeFVV2X7rNRcRruQkt9/c6r/FUGdxkLfav3Q3Jcb1ZW/2a2LeNI5EuAJET/wAd3VjxyeY0TyP5SSfMqqv3a27X/j12SSNL8nzbvl+WspCK8ivcLklm3f3f4aqXEcXkuhM3zLt+ZflqbyQ0yIJWiReq/wB1qYsMkiu4lje3+6yt97dWkQMy6YNeW9sNrOzfOy/w/wAS02GFFh8wybEVvm3VKun/ADfaIp2eLb93+JqZartuJYMb0ZI5Wj/2vmWmWKtvGsiYG+KT5Wbf/wCg06RTDJFbxOsX8J8z5ty/xNuqva4aZk8yOJJF3JHu21oyR7W2SP8AOvyr8tBRHDZu3Blb7P8AL8yp/rG/2v8Ax2r0avbrE5P7rftbbVeP/Rd4B+63zbquwtIqvvdUt1XbtZPm3fwt/tUE8wR+Z/rI7i6tImZvl8pd27/2an/aJVt5k8yRNqtuaRdv/Am205vLZYo/PaXy/mdvu7mqx5e64R3uGl2ru8tm+6zUrE3IvtztbuD87+VGqbV+83y7qu27eYuCPkX7u5qrNb+ZMhZ9iKu1dvzU6GPcz+WWfc33m/u1maRJbqEyTO53RP8AeX+7TF8pbj9/Er7W/iWhpPMVH8xpU3VFNHu+0G4eR0+8N3zLt/vVQSHRxmGF4CPtES7mWT+Jqr+Wbrlyzoq/Kv8AdrQ8kzXCDe3zLuVW/hrPs7MW8dxPJP5twz/PVmUkSNY7lQF23/3Wb7tU7jLb5Qm+VkVYm/2t1XpGikmxO8yOy/wtWZbwpJcfZ4jJ9ijXajSVqVFMl1BiyyoD8+3a3+9WVqGnn78Y3uy7Wrb+ziFUCJ5vy/djWhrGNmRxu2bvmWRqtaHo04XOPbS3upHMkkkUq/7X3a0NP0OS6vot6ebuZq6rRfBb65qCWdoJpXkbb8qbq+s/gj+yfAslpf60n2j/AJa+X/D/ALrVqdXKjxr4M/s86h40ut7xrb2XmrL8yV9y/DH4I6X4Js4kitt8v8UjL/FXe+G/BtrotukVvH8ir93bXWW1gI1xiqsQ5KOxQ0/SUhXATZWzFBsHSpVjC0SzLGOTVxRyTqCjEdUr7Ult15NZmq+IY7Yfe71wHiTxqtvuJb+9XpUMJKo7s8qvilDY6PXfFPl78ybP7teX+KPiNb2Mcr+ers33V3V5/wCMviQ7XErwSs0Su3+sbb/3zXkmta5LcNcRteSP8jStJu+6qqzfLX0+HwUV0Pn62LlJ2TOu8TfESTULp+di79rtu+7Xn/iLxNJeTb45pHX7yrH8ytXL3muPJD+5dnTf88cy7t26sK81ZFXnciKv93/ar3KdKMVdnHHmqOxpalqyLbvLIPnZ2lWNW/irn7jWJPL8xDG8rL825qzdSvjMyEyMnz7k+X5azGkk8x5HLO7N91vu7apzS2PVoYe+5LqVwZJk82Xekm3cv92qqzBZPLi3JtPzNUN00ck2fuRN95d1VZJPMjx5nyL97bXNKTvc9ulSS6FqSSGRX82T91/tLWbJMkciH+OTpuX+792rCrHtuLcH5GXcyt/eqvJp+2TJ+eWRPm+b+GsnqdaViX97ebw8mzd/Eq7ttPkhLM4j3fL91mqvbrG0abE8p2XdtarscI853glV/l+ZoW+7USN4ajF+zyb453k3snzf3t1RfZ/Lj+/sTb8jN81XbXO55CPvP/Cv3WqxHZvax43yPu+8zD/2WudySO+NFy2M+3tRJdOXTeitu/4FU24TSITFIjs67pI2/h3VYhtY5LzEj/Pt+7u+61WGs5W4RPtH95t1LnOyOGkZNnG8Nvn5vvMpWRPmq9Hb+ZsdJW/i+bb91f8AO2rV5ayRxoZHbYzKu5vmp7aXHI2/zLjerfL5f8NRKaOunhpXuPtbVJLh/KZk3L8rSfeX7q7mr1j4fw7dnlq2zerH+L5v73/jteU2MMU1unmbnlX725W/u17N8P4Xj4jkZ9y/3f4a8fFTXKfU4Gi47noscaTQp+7bfu3/ADLt/wB2mXH+u3/vGeRt275asQrLcffk2bW3L5n92rsemvJI4wz7W+X/AHa+KxFZRkfZUklEpXEO5f3vzpVRtNRZIpUl37d3zMv/AI7Wm1qsP3JJG/66L81Elru2Z3Pub+H+KuH635m1kZn2UbuT8n8TVeXEjYk3P8/8NE0bw/3k+bhlqFWit4ZYjJNv+8rSLXoUa/O9xy5eU5rxcot7WVCd6M7N8teG65axXFxcO9zI7L91WX5Vr3Lxk3nLvBkR5F/iWvCtUhS4klljuP4vvMtfX4SSaPkMwT6HOXEYjh8pHXZu+7VJreKSR8hkl2/L8v8A6DWndQheo3u397+GqMkPmMkuW8pW3fLXuxsfE1Ytsz1tSrOUdn3N92pvsvzbT86Mu5pGX5latBreOZXJLb5P+Wn3dtUYVkt/Nd383/a/2a0TscsqciJreOOFPPl3/NRqVjOyugfeij7u2rEcf2iTAO75v7tV5I3vPN8yT522sjbfu/e3VRyzTREszx3GEO/b96nbZJP3gP71m+638NTLD9n2IY23q3yt/eqrJCkm8eZsSR1Zl3f+O07HPJGhHN8qW4LI8z/dZv7tXNPuDbxyhx8m5f8Ax6shYxG3lncnl/6po/vVfhmlkjcuWf8A2v8AZrohNpnkYigpq512j6wluuXdtiqyqqru+9XZWOqC4jso2KxOtv8AOq/3v7y15LHNPD89vtR1b5lZfl/u10Wk60sMyR+a3lRsyqzN/Dt/9Br06c1JWZ8fi8LZ3R7Ro/iK4hhTyJ2+0Ky/L/eWvd/hP8YptLCQ3X/Hvu2vz/q2r5W0fVo/s9w8h2RRov3m+Zm3feWuq0vxAf8ARw9xIifel2r/AKxmZm3f+g1yYnCqpHVHn068qUtz9HdD1231W0imgk3ow+9WyDur5B+FXxfubSZILuTYjL80a/8ALOvp7w/4jt9Zt/MikVw1fB4zBSoO62PqsHjlNWbN54wwri/iB4BsfG+h3Fhdxq3nD7zIrV2yt8tNdA1eQ1c+ipVD8vvjd8C7/wCH+rXCvGtxaSMzI235a+f7qz+Z3Ef8W3/ZWv2U8a+BdP8AGGk3FpfW8dwsybfmFfnx8fP2e7/wDfPPbo0tkzbkZV+WsGrHpRkpbHy/rUJ8lPIuF3sv3WG5awtSX7OvkRSMnnLuaRf/AEGuz1qxMPMceyZvu/LXP32lo1q8gLS3Cr83+z/wGixk1Y4y6Xy5on8xreLCq3975at6XstWd45ZJXZvmaT5lX/Z21X1Kzia8815PNS3+VGb+Jv71WLFS0iSA/d+9/epSRk3Y6rS18toneJX+b5Vmba26r0jJHy+7fu3fK1UbXYq/vPnfb8zTLuatBYTcebJH+9SRP4l+7WMjCRHJG/2j7Rlnl8r5tq7l21OqpNsMckmzdtZm+X/AHaLhpYY4sltir97bVebPnOTJJs2/upP4V+aoMOUsRtHDcSpGPNl/wBU8n+z8vy/7NTRyFmwT87f8tNv8P8AdrOs7UtcP97e0vysv3f4atq3zIiFovl+ZmX5VWg1iMuMNdRRO/7qR9rM38K/3qfDHJDJ9nJkRF+5J97zKZ9nSZUDu3lb9rMv3l+9UUm+15Z1t0jX91b/AHmX+HczVBRLcNd6gqRLti27vNkVqb/Zsc0iRi4V/uszbasW7BpnkAZEkVdzN/e2/NUrbFbe/wA8W77393/ZpXMpEUK+ZHKPNZNzfM396rSrPcSSlz95l+WP7u3+Jqr+SIY0nEmzc3zK1PWE3C4u7tkdfuzRrt3UjIe0MayeWgbYv3W21CyveXm6V/s/l/Mi7d1WLPfZxzb52l+fykXb8zVFceWvmo8jebuXcu2gB8zSQ2+RIuzcv7vbu+arUbJ9jlJk2fN8rR/3v4qpSQjbksqJ/d2/Lu/vVL9hCw+aHZEZdy/P96guJYjUzL8kjP8A7TL97/aqK4hjaPJeNJdzb2b+JaljxDay3BkZ4oV+dV/u1Ht86TZPIv8Avf7P3lpWNXJIrSSfZY0kR9/mfcVn27qx7i4N5btPcS77hXb92y/d/wBmrd9svrNIiNib/Nhh/vbao3kiR7w42PsXcv8AdatUrE85y+uY8t3lPlSt93d91a5q63rN+9k37v8Alpt/h+b5a6PXNirsMbSoy/K2zcv3v4q5m+sZPnYyq/8Autu2t/u10RKCORGmd/N+fbt+Zfm2/NRawmGN5UDfxN9z7vzVFHCFm8wSM6MvyrIv3WrQWEyRuc73Z2VI2+6y7aZEjTtVMMKXsd/M+5WVWVNzf7Xy/wB3/aq7bx3P2XfHcKm6WT5tm5lX71FnCkcKIJdifeDMu5d1WFkt2uMofnxtZWX5f71RJkFixXzFR5NyJIvlPu/hqzptm0bbCfK2v8sn+zu2rTLf99NFmRoot27y/wC9UukyG3beZJHiZVVvl3Nu3fMv+z92spFWLsm+8jR8LLLt3K38Tfw1etbfy4Wlu1heVlVnbZ8qt/s1nQzGO1eeASb1m27W/ustbFnGZLhAJVR2RvmZaxkwsW44UbYPmfc3ytup95JGqvBKN7x/e3URwmZd8krJtXajL8u7/aqvJGVW48yWb7Q33lZd3+1Wa1MzBvrMq0oB37vmVf8A2WqUypcSOQ+9422vuX7zf3a6G8aOazSd3bev8Ulc9qEEVurkSTPLI+5tqr96umJvEz5oRulKPJvZ923d8tMs4dq8eX5Tf3vvU9VK7ISI0/jVv4mb/ep8dmki+XLf+Vu/hVN1M2LtrsaNFl3JuP3l/iq79oFrG4yrp93dVVVjupNhdklhXymX+8tWI828KRny7t1+WKP+9SkBas5Cuxxdt9kX7rL837xv4dtPt7GCTUE8qW4eWT5vMZ/l3U/y45pLdxui8lv3rbtu5qtW6m31B8SLKkzbUXZt8v8AirAgmjhkmZIkj815G2uv92mXFrL9oz9ojd4/lXb/AAsvy1bhvoJleN3m+V9yqv3mqo0Ytd8k8675ptyqv8TNUEg1uscKF5PNddz7V+7uqX7Unl7iW81l+9G23bTVj+zwvINz/wCz/FVS4h/eXAjk815Nv3V+7/s0FFi4ZI7W4H7y9f8AiWZvvL/s1hXSjah+1yO8iqzblXazfxVsM22zt5MtE6ov/AmrF1qzDbyZ2ieFVVlVf3X/AH1W0SzkdekWSFFAXZJ83y/xfN/9jXLyTRyb3lRXuPu7tzfu1+b7v+z81dRr1uPLSR5ZNn8Hl/e+Zv8A7KuMvIYFhuLfzJPNxIvzfxbm/wDsa7IgXdPWNo8idpd3zu3+1XR6Tb21vfPMXkbzGX9y397+GuXt45NybEZE/wB75mauj02F7fUrcSTtKjbmZm/vfLWch3PStJmnhW3lkMfXakcaKu1f7tXpJHhuHS2fY7O21v4qyNJtXk2x/N97crba2IY4lkiMokd9/wAsi/LtauSRjIkZmkjdLl9/zbnZlqK+8yGNyZW2f3V+WrV5aqzPGT/ur/eqrcW/2y18yCTft+7/AHqgSdipCqNGm8yI/wDdVV+ai1V25S4Z0/iXdRMsTL5fzLL/AHqfbxi3ZCJdiKn8S/8Aj1D1N4sZHY+TM8h3OzMzKualmZdsW+TekbbtytUbTSNyNrpt+Zl+9UKt5d1Kgfzdv3mX+KlYolWaOaR8xfIvzeXI1SxzRLcInmfe/wCea/xf/E1SjuoZrry3k+dk+Vl/3qt2K/ZY+S29mb95RYg0ppDJa3Hz/P8Awq1RSNHceVb28nzyPHFL83zKv8VV48LJ5fmyP/F8o+9UtuvmLby5+fbu8xW+Zv8AZpgTNJ8zokcmzd97b8q7qoyQxySPs+f5V+b/AGqmuvM8m380tvZm81Y/vVat7qBYXMfmJuG3cy/Nuak3YzkiJbeRpPLnG/zF27Wbb/wKs+PzLy3cRy/6z+Jv7zN81adnbyLDLuffLIvzMtV7OE2rcx+akbbVj3bWapuZlG+jNuqb5PvN97+Jmql5ZuPmEjJt+9G33ZFqxHauzW89zuf5PkaRv9r7y1X1RpLVnfH71bf5I2/5abV/+yreO5ncxLpktbr95u82RNzSbVX73ys3/oVcbq1uZlyk6xJt+Xy1+au61S1jaRHll82427W/hVf+BVxmrNLNceZJbyRW/wDEzfxNXVEpanKyQyrM8glme4kVlVWbctaEfl+XKXk2Js27VXc3mVn3Vx5MySCVt8Lf+PU9mDXEr5+zytK0rSRr/DXQam1HZpCySCf5N3McP97/AGq24ViWS3lR5t8f3o5Nu2uUhs3mZMFn3feVf4v9qtiGRY5JU3t9nZP7v8X+1XPIDbuPLj1LHmfdXc/+z/srT48fY5ZB9/b8i/w/eqvZ6eYbhJAVTam5VVV3bau29uIfkc73b/vlqgB95a/ZbeIT3CvFuXa235t1Wplk2+XKG2L96ST+L/arKtdNuZP9IuJbeVN23bJ97/dq6s32i6lFtLsljX+Jd1AFjczSROJVdP4mVd26t7SZHZXMEm9P4/M/iasRo1uI3RT5T/xSKu3/AL5rVs7eNrXyJf3UUjqzMzfLWUhp3Niz094+ksiO38Xy02SPbNxHsib+LP8AFU1vC8K+Wjsjx/Kqr93/AHajulLQ5nf/AICtZ3LsZWoWsskjkzxxOzN5W75azJriW1+V0XYrfK33t1bDW5bzZJZ5HRl+VWrKvGCxpII1d/lXb/d/h3VoSRfap5rVJ8NK6ttZdnzLurMjj8xUjuJ2d4V8pmXd93dt/hrTZT5jzxvJ8v8A3z/Cq1Ua3jt7eWe4RpXkb51h/wCWbNVrUDTt1eaHOPN3fMzbvvLTtPaRoUt5D5vlozfN/DGtFrHcLeSm7RYkk+Vo4f4V2/w1NDHbQ3SfZL/en3XWZdrL/wDFVrI8umXdPYWtw8iBv3iqytI3zLT7ezHmfZ4zseRuJFbd8tPs7FI7FH8+bfMm5ZJPm21Dbx+XMskcu91+422ud6HXYr28haOGUlf3i/Ky/dobKqgidnT7u5f7tPbTEs+INyRL92Nvu7qZasZJvMj2/Mu1trf3adxFu1jkhm2B99xjcvzfLVSbzJF3vNs/i+5VtmS4hb+PavzeYv3aqL58cfz/ADozfM391aLlrULqPy95SWTfIu1/7zLVfULiOS3iRC3mxjbt3/dWrdxHJIySDc6L/CtZ8nmfavLnDIi/NtZfu1djVGfJeR2MKO5+RW/4FWPqEbt5pzI7q3HmN8zf7taWrSPbtLGgV32/xf3f/iqx7je2m74/Me43fNJ/tVpE1M1r5JJLgSGTfu3KrL93/gVYOpXEs3EBk3t95VrTmZ2k5RpXZvmZax5pCsKPv+ST7v8AeroHcltfM2oQI3lmbayyf8s2Wm+csK4+0Mjbtu5l+WNf9mjc/wBlQyHYlv8ALLHH95v9qrG2+01pY/NjuHkf/lov+z/FQI2rNp47x4vs7Sov3mV9rf5/iro7WxS4kT97cP5bfPIrfM1YWk2s83ySyL8q/wB7+H+7XW2sY3OTuilb7rL/AHfu1nJkHQWsj2tv84V/vL8q/Mu35a0FmTa8gdnf5lEbL/n/AGqz9P00q2DLs3Nu2s3y/wATVcjsTdRxH/nttZVkX/e2tXPIykRtfG4meKR/N+X5Wj/4F8tPsf8Aj3ibDPbxptWT/Z+amSW6SLb+WN7qv71tu3c3zfN/49VLyz9qwS2z5dy1JnYsTbPs6vIW3rL93+7/AJWq9xawXXzSS3HyvtWOFtq7v9qpY7XzLXDvIiSNvMjLu2tUd1HbWdnLOZWmdf3u3b96T+GquIk8u52vFBtt/LXbt/ib/ap7Wr3DeWbhbfa25JNv3d1QrHOypcyoyXDf62Nl/ip/mSNMjyPv+8v+9Seo7Fu4uA1xsidkiVm+6vzLTLiSRpHSQs6Lt+aP+Gn3VuFjUgNsVfm8v722syztftUjrPI0u1m8rd91f96kFy6txumSOS5WW33N/q33VZ+2edI58tk+b7rNt2rTmtYZJPLSL7w/5Yr8tVIVEMksY/eyq3zN96lJFKTRea6LQ4SRn/6Z7fu0KryRoANibtzSf3qrRySW6u8gZP8AgNW1szJJEYz8rfekb7q1ma8yH8xyOXdt6t96Nvu0TXVxcTRRoV2fMqsy0yOOVrXeU/exv823/wBCqL7H50LoSyfL8sjN83zU7mcmMVpFVwjtsZqb5IWN0cyf3tzVLDay3Wno8m5EklXbGv3lXbQ0Mk0iB9r26/MzL8u2qOeQxpP9He5ndnijbd5m75Y6qyXXkxpcxSxyozblaNfu/wCztp/nRzXTn5nt1bylVf8Alp/tbf8AZqjcW5juLgO8kW1dy/3d26tIjiV7i4M1umA1vMz7pfOX73yrWHqGy3tUfzf3Suv8O5W2stalwzyM75+dXXe3/j1c5rExt2iR037Ztzf7TMqxr/6DWsUdETFhaSO1iSO281fmd/m27W/hb/0GsSbYzJGTv8vcv3v4VrTvJpY48b97rt2/73y7d3+792s/VI0aTzMbJdyq23+81bmpXjsxNsCf8tPm8v8AiWt2xhSOO3d9yO27dGy/wqv3v/HlrEWOOTY5E0rr8rLt27vlrWsWlk8qN/8Aj7kZWX5fmZW+VlokB09vZybkd596fdZYfmrttJuhbq5uTsRm+WuU0G3uLe+ixJHE8yfdVfmVvl+9XcaeySWcqST7ruOX55tn/fNc0mZtplvzDJHbgSN/tK392qn3txmkkuE3fJtT7tFnbyeTifb+8Zm+9U1xn5AJFf5vmrGxk3co2/75cDbE/m/xN95aijx9oSIuz+YzKsjN92rv2Mqztld7fxKu7dTfscflyskSv/dVm2/5atDPlMlYXvJN6PsRvf5mq3p9j9ljljcM/wA+5G/u0sKyWsOCn71l+VlqRoZPnfeybV3L/wCzNQaRRJGp2yvH99fuq38TUk2+OPz8yRO3yuqrT5NkMby+ev8Ae+b+Kib7XMvlpcsiSf8ALSH+Jf8A4qlcciG1kNvGiAsm5Pvbd3/Aam8w/anjcx/eXczUfYfL4ikm/dj5tzUzyTHHvMjW/mbtsn3tv+9SepJdvI0h1C4ET7PLdtm7+JqNNhDR3ESH5N3mr/8AE1XumjkjleeRnRXZt23/AGqmhtzHb3HLb1X51Zfvf3aRXMFxhZN+9k8vczLu/u1DeSSTXGJX2bv4ttP2yTMiGVXT+JlTduojjEP7uItsVfl3fN/eoE3cr+c8cPlxvsRl+9t/hqksbwyInmsm7b/wL5Wq7cRvM2Cdzr/d/iqpqEZ8lJCfvLt3M33VoIsZrXHlySy3D7IpF/1ca/xbvvNWPqEjxzIol+eTcysv+zWrNsb58SSv823y/u/L96se6mja3cF1dNvmruX+Gtom0UZWoTPHC/lyMiKv8NZNwsjQ/vxsdvm8tm+781ad9qUTb0l3I/8AqvmX+KsTy5WkcxhUf5v3bfNWpsTWs0sdvjzJLiX723btrpdJkj3PK6fd+X733WrCtbPzI3hcs+77ystdJY25kXyx9xmVX3U27GcmdZbyQ+WgTciN9/zqu3E32ezl8qfypbdFZm/u7qzLWzi8zbG/8Xz7qvWtvKqyyOFfzGX5dm75axkYSaK9x58NwnmyM8u3zZZG/iq19ojkV3kTfbx/eqaa3HluX3S3X91vutUFqxjkeIhZUZdvy1BkXI1RWT/l3dvubf7tW7PzI9/myLLEvyysq/eb+GmW9v5dnF5krS7V8r7tDQyqqCWX5NvzblrNq5ZYaGTd5TyNvZdu7+HdWJNaxyNsPmRf32Vq0NzrJ5iTyfL8zf3WqrNYm3tYpEf9625Wjb+9/eq0rFlH7L9njinifytqbmZf7tPhtRNNsSVon+8rL/F/tUTeZb7JHO9I9u2OnrCZrhyH8qJt23/a3UwM+3sxDskuAz/J80LN93dWw0gmunl275WdmZf/AImqlvHbtcJBGGSJvu+d/wCPVbtVDSP8jRRL975d27/ap2FJjrq8eRUx8u77u5f4tu5W/wDHavW7BriUfaPNfb92Rfu1RjtzItuPMk3r95mb7u1asLa3PmZSXyv73ybmb7tFjCQ+bDTIPmTd/wCPVYWEKySZ3p/C3+1T2sTNDy3yKvzN/srT47OWGFElk2fvfNXd/tUiloMkjSGPeS29vvUSNLcRpx/u1LcKG4373X+GmQxlbzfIW2Rr8zNUFjY5FZnSQfJ/eqWGFmVI8siL/CtP+z7pMD50b+JV/iqxukj3nHleSy7v7zbqsdxkNrIqomdibv4hT7W3CzSmR96SO33T8tH2WSOR83N07r8yru3L/wACqG3014/KkaSZ5fveW33Vp2NVFsbJap848z5NrNu21La6e9wuHdZn/hVq07PTXk81wjJKv8P96tDSfDMt9qHk28TPdzfdXbV2OmELFGHRXmkSfe1wn8MMa13HgP4F6h461C3kitm+zzN+9Zm2sq17R8J/2Yby4uLe/wBZTY/y/u2+61fVvhXwPaeH7dIoI13/AMTKtbRR2KyPNfhP+z7o3gePekXm3Ei/M0if3a9q03R0toUVU2bav2lgEWr6xhK2UTOdUghg21ZGFHNNeRYuSax9S12O3V/mreFOU3aKOCpWS3NC71CO3ViTXI674oW3V8yqlYPiPxesEbkyfxfN81eMeOviIGhfyzI/95o/4a97C4HrJHhYjGfys7LxZ8QLe1klDy79u75Wrxrxh8RJf3uN0tvIv3Y13bf71cf4g8VStNLLJIrpI+1lkG7+7XFaxqz3DPGj+UjJ821vvV9RQwyXQ+fq15zNDXtcN5MnlzsiL8rxzL9371creXiNcOXeGVt3ysv8X+1WZrl4kbOZZ282Rtz7m/8AHv8AerCvrhLqSKAySRJ95ZI/lr0UlDYinSlJ3ZpalqgVnHntbzbv4W+asWTUHuG37/tG1vnj2/eqpqE26F3+aV9/zM3zN96q90qM1xGvyfuvkkrGcmz3qGGtuPZnVkSct975dzfd/urUN1MVk8sO2z+Kq6rceTEkUqu6ptfzvmWmyMY403o33tv/AAKud6nrQgkSsyqrjYvmsjbdzfLtqruKtEYyuxlX5ZF+Wpbq3Ks77/vffVV+7Uu1F2CSRX/jRdv8VQdkQaTzJN6Bt+PmVqikUzLv+Z3j+5833qZHIf3oEkkT7/m3L92mSKYZt+VTa3y/71SaWC3UxxxSTnyk2t8u3dXTaPp9tIv3/nkb70dc40PnSRE7vlb5vl+8tdDZ+XDN5tvJv2/w1D0Oukk2dlo/gf7Rb+fv2Iyr/D96tCP4fmSSXf8Afb7u5qu+A9URZED7tke3bXqtvDZ3y7xHvdf+WjL8y15leTR9dg6EZ9DyKT4byXTeZHGv3fnXbWZefDF7iNI8ea6vvRVbb81e13FqlvI6SPJsZN0Ukf8ADSSab511+7i3vJErbt33q8eeJsfT08BGWyPFW+HdzpsflkSfMvzeYytRD4FnbkRybPl2bvm2t/er21dNeSZ0ZP8Ax2ol0URyW7yybEkiaXzFX7rL8u2ueeNsdH1FRPJbfwTewzShzs+dvm2/erv/AAPp72OxHH7qM/M3+zuro49Hkt4YoAf7ys33ty1oWtrLprfu7jYn3d2zd/31Xi4nHJrc3hSVMlhUzTPlN7x7lZV/u16B4W0VbzSkLFt8i7t3+9XH28bMqSoP4tq/7W6vVfAdkzWUXmHa5H3V/wB6vj8RitdWZYjFckHZnG654ZubO4ZI1356fNVnRfCjPEklwm3btZI8fdavX7nRBcx4OPc4qodG8hem5u5ryHiLT3PMjmnMvM8d1/Q0Ejkysm3c3yiuRmhENwgdm2fwyMvzbq9c8V2YiDEH5q8z1De02C7Ii/M6/wAVezhMSr7nvUMT7SKPP/GimSO4JlkdFb5V/u141rFnLCzvHHvTd91V+7ur6F1KzjvGlw7J5jbljZa5K88IxbXLoyovzf7MjV9xg8WrWMsRS9qeG32n3Ea72jVN392s/wCwzrzGd7s3/fNe5f8ACI7W/eBfmX+7/wCO1SXwLG0bxyx7P92voIYlPqeHUy3md0ePtp4hk4kmS4kb+JNys392s/7LcSKk84b9423d/d/2q9jk+H8bbN9wz/P91l+7UMnw9gm7NtX/AGa6411LY46uXtHk0dn5yvsfYn8Un+1VbzkVnD/O/wB5lZf4a9QuPh3Atu5L/wDAo65/VvB4aHLz3EUSsyrt/wDZv9mu+Db2PAxGGcdkef3m9tjjzEljbazbv9Yv/stKyv8AvSkbPt/5aM33q3NQ02KPed8n7n5V/wBr5fvVjx4aHCSM6L8v975q2PDmrOxBul8xCT91tzr/AAt95av2u37PsB+Td93/AGaqLJ5cfRfmZt6yN/D/AHqLeOT7LF5kn71dyuqt8u3+GhaHHIfJqRt5InZ/k3MtaHnR/vclUfYzNu+7t/u1lKsixvG4+fb8ny7tzf3aJLfzFtIkEifPzIy/L91lrqhNo8rEUFLc7DR9ckt7xJEHzsm7y5Pm2/7Nd1o+ofbFwRseRf8Alp8rK26vLVmjkmcxybNq7lkb+9/FW1ousFt7GRpfkb5mr1IST0Z8fi8I07o9g0HVjb3jq8kjyxn5Y1b+7Xuvws+LEui6vFBczySxSfw/7NfLWm6x5i7AWR1/eszfeb5vvV02m6ptkT9+2/fu8yuLE4aNZHl0qsqMrM/SnQPEdtrNqksMquGH96t9W318bfCb4r3OnXqQ3Em+Jm2rt/8AZq+qPDniW31m1ililWQMK+CxuCdB3Wx9pgscqis2b7pkVzPjDwdY+LNMls72JXikXb8wrpw27vQ6blrx2rn0lOr1R+Z/7RH7Pt54Dunlgj83T5G3RTbfutXzVqmkmOGVxJv3N/d+7X7ReJ/CWn+JtNlstQt1uLeRWVlYV+fH7Q37MeoeBrq7v7CNrjR5N21tv3f9lqysd6kpbHxFrFi7L+7kb5mXau3+L+KnWe9V80SqibuVkWur1rw/JaxuUDb933WT7tc41ubWZJHMj/3WYfKv/AaZjKLNGxbzFzK6okaszNIzVpR3VvDbunmyPu+YM38X+7VTT4ZLiSJJzvdl/wC+qmkj86TzBtS4jdl2qv3flrGSOd6FpVSNnkkfYkzbtrbv++afdTRNboPKaXay/wAXy02zx9lff/y2b5mm/i/3aRoXWGUAfIrfMzN/6DWYrE0cjqzo4/esysv+zRJJ5LIQV37fl2/dqptdY03ys7s3ys38Py0+3xH8/wAyblXd/tL/ALNQRctNJH9nxJu/fO0rL/tbqPsLybHfzH2tu/eVXs12zIHOxPvJ/vfeqa3WS+VDOf4VXyW/5af7W6oKCS1+1TSzuWiRdu1W/hq63lzKkGz5F27vm/8AHqqX11GsaR5VEb767vvVVaP77l5P3m35WX+GpIkaXlxtJvMTeazbWmb+FVp9uskcksKP8m5WVv7tMs1eONEuS0SLt2tIv3vl+7U1vG8av5B+83zNtqCB1jGP7Q+0F1uPkbdUV421ZX++6suxmWpY7cMrgBv3m3cqtt/4DUUau0joNr/xfNQKxZ8vzNm9Nkv3m+apG8xdkscm95Puq235tv8AdqvNa7m3pI29m+6rU+SEzKgA3vGu3bu+9WlhkV4pb9xvkd5F+ZVb/WLTGhe3miRj5qM372ORdrL8vy1LJHcTSRRo6pKy/wCpkXd8q/7VP1TLXGwuv2iZtrSbaRMjPkt0ksXEoZNv3ttZV9HIzebPIr7v+Wca/NH8v8VbDK8KtGfk+bbu2bvm2/8AoNYOoTRQ708+R5fu7mX7zVqETndUWW1ZNkkzpI33o2/hrnI2jjm8q3/0jau1tzbW+Vv/ALKuo1ZS2yVpGTy1+9/D/wACrnJLcr5oDbHZ932hW/h/u1vE6CrcRutxbnzvKRlVnX7235fmX/vqrGnzSNIjomzy1+f+7/s1RmWTyXjDyf3ty7flX/O6tO3himX97J5r79qtJ/epkSNu1Z7hkiSRd+75121dk8+6Z/8AS1uHVd33flVvm+Wqml2qR2aQIW3q25mX+L5qvR7I5EBPlS7vvfws38Py1lIVx0ccjSeXIWSVfmRv4du75f8A0GrenzJHvkz88i7W2/w7qlt28zeY422M3yzN825fm/8AZt1PW1K3iYO+X5tv+7UPQZYtbVfkbfI+1vk8xvvLtrVs/mt7g/Lv3bV3N/49WeqyR27ud2yNG31bs7Nls5bnKyu0TKn91Vb+KueQpM1rWF9rl/M/3mb7y7ttVLqZ/LuIsfd3Km6pbeGS1Xyi7SovzSqv92hY0jbfOWdFX5tv8P3qUdzMyrzLWb75GdG+VlVfu1n6lCYbd5Ygsz7PN/4DW1NZ7VffJvlZGVm/hrndQWSGREj3b49yr/tLXRE2TsYt5fJefLI8kXnL8v7rbtqGPzGk/fiN0b7rK33f9qrTQySTYO5IpN25V+b5qb9lRleMS/8AAqqxd2acbGG1i8p23xtt/wB6r6r/AKVaea6+bu+Zv7tZULFYXOGd9u5Y1T5avQ28k0MUtxKrvJu3LG26pkXc2pGeaHEZ2fN8396hdlvcRDzZrhFb70jfdqpZzIv7ty33vvbasXVvI0iFNuxdu7d8tYEyLEalYX+Rnff93d/DVv5GVCT5u1m+WT5ttQLMJP3cb79237rVWVZfMfynZNvy7mWoJ63Ld4oa13mWOJF+/JJVf7P5K+Z9pZN237yU6aTzFRI5Wlt5NzNJInzbf7tH2ePy9hDb933t27bVJWHYqyXBm6lkihZWZv7y7lrH1q6lkkcxorxKyq/+9/erSazkkjeRJGR1fai/3apalYmSG3gd5N/+t2qvzbl3feb/AL6roiM5LXJhM0XkRq7/ADNtZvlb5q49mEK/aPNaVpv4pG3bfu11uvWP2dYo1uN9xCy7tvzbW/2a5e4s0tdQcoP3TS/L8vyt83/jtdEUVYYslxJefZwi+bH8zV0enyFvNjuLhX8xl3bf4f8AZrn9L2W9w8sk/wC9kba+7d8ytWxo9wqxyxSxtsVli+b7zfKrf+zVEkSem6PdR+Z5fmRp8v3Vb/ZrWX5pngJ2fPu3Y3bV2/erB0XTd0KICr7futu+9XTW/nrJ5Uu1X2bmZV/hrlkiZEEzSfPGkjSov8TfKzVHDInzhEk81vu7lqxJDEsj4H3m+WNfvN/9jVfc6/aASzpt+638NZEEWoK8nlZ+Ty/mZmamNdPbyb0+eLdtb5d3zUySZG+QhZdvzNJtqaOYrvkEbM+1WVlalY1Ibi1M2+OT/lo3zeW33qeyyQsiJ8kX+qZVX/x6q8lxIqvJFH5u1ldVWrC2e26ljkMjxbfmkX+GmBXuNPfzHnCt5qrtVty/NVu33xxoXXymb+983l0NJErPIQqJ8u5ttWd25nQJviZW2/7NK5ZAsbtcfaBJsf8Ah+X+Gre7b5SGVfmb5/k21UjURyeQZf8AV/cVqvSWouLdHL7ImdfmVai47EP2MRt5kjyb/wDa+7T2hReQivL90N/dp67FV/LDNu3bVahrd7dftEkUifMzN/eqbktXGLJIrI8cjI/zK22pZGMLZd/uxN8u37zfw1E0MEn2eSONkSTd/F/vUzb9o3R+a0L/ADfLt/h+9/n/AHqqxhIfHIYbhIJN1w7bWaTdt+Zv4ttZV1HLdLveNt8Py7Wb7vy7d1P1Dz9zuN37t13rt/i/ytQ311c/Y3jd/K3KzP8AxfLW0Uc71Ocvo/Mkd8+am75P9n/ZrmNSkuLpZQEZ9rsrKzV1l9cT/JJHIyJtVtzL95vmrktYt3bT5R5jPL5q/vGbbuZq7ImsTlZoSsjhHb73zbV3blpzSPIqIZVl3Mys0i1NIsis4Fz9odvvMyf6va1V5IwsifvGf5d22NPvVtc3sXdJhdfNMm3zZH3qy/eX/ZrQjY+TyG3qzP8AMv8ArKr6ayfOS8jvv/i+batXbG48y1zhndmbav8AwKsZCNC3uI1usHznuGXczL/drWVZJJMKkkXyblZl21j2MKQtjEkSSfdWrU1xPDdIkG50VPKRmaoIuy2qySTIhOyXd8yt/FUqySKyiUxu6t8nl/3abHavNNly0u1v4v8A4qnrCNzo8uz7yruXd/wGggnjun3eWh2Pu+ZWWtCG8ib93IG8pWVj/db/AHazNHjktZnMoaV1T/gTLV6zuP8ATpTJu/h8r/4ms5I0izpIbhJo/Md/k+8y7vvU5pnuFy8jJFJ9xY1+bdVGG4TblE+X+838NXW2QyRIhV/l3NG3+61YvQ0IpJD+6jf533Kv+9WfcRwTRoF/hTd83/oVac0cLKkkTq/y/M275d38VczcWZhh4MjpI29V3fdVvlpp3B6DZPmt5fKDI6srJJ/u/eqjeXl3as2bZvKmZVSNXVmZtu6tBY47VcQPvWH7yq3/AKD/ALNYsMztMjzhd9rD8u5d21v73/fNdETGTZ1CrbyLLtgkTa3+rmb5l+X+9ViPZb26Wzp5u0/e27vl+Xb/AOg1B5c+5Ds3xfKzs3y/N96r9nY/6P8AZ7dN77tyyb9u7/apvU54oIdjMkgn/ezfdVm+Xd/s1ak8tZskbEX71Z81nFax2gEskv77a277vyrViGORthJ+791v7tZtWOkikVF2JnejN8zf3aZDsjuHncbPLX5pFarDWtxcRvJIF2yM22ORlqCT/R2lkDsny/w0WIkOaRJpnkj8yXc33o/u0LbjcjveM8W7btk+8tRNJcQtsxvi2/eX5f8AgLU6O4Rod86bEVvNVW/iaiw4kfnD/S40Lb1bjc+6qN4tyqoXuGl3L8vmf5+7UtxNBcLgRrFuf/VxrtqpdSeXJ5pk+dk8pt393+7Wh0xRlXihpkeQ73Zvu7v4az9SjNvY7IJ13s/zbVqWaT7dcOUdn8v+L+8tY98zyXW/f8i/7Xy1vE1sZTah9nvN4b7u6J2k+7uql5YWG0t0ZnlX+JX+7TtWZ47x3ysu59yqv8NTNdJ03q7yL8rf+y1rYRUWGS4Z3Ma/LuVvn+atj7P/AMtZQzuqMrNuqpb3Dq0wilWKVvusyblqxYsJI38x2eX+NVXd83zUnoS1Y3tPsSsi5dotsvyLu/h+au10fT/tDJKRvRW+Zm/3fu1zVvcJJH5/y7GZm/3d38NdHoc0c1nFb5+eR23NI21VVdzK3+zXPIzOls4zDsEZ+83ysy/7NSyXT3TIQWSVv+Wirt/hqJZLi63yXHl79u1Wt2pyw7bd/Lbf93arN92sG7g9Sut4zTbDKzu33fl/2qgjkkhhd0TfKrcbv4l/haiSTa2fm3/xfL95fvU5YRuw5ZE+7977tIxasVLi4uJl2GTYkbfN5a/71WGj8tsE74m2t+8X738VRSMI2zv+SP8AhjamTSfaG2PL5tvu2hfu+W396qJLEK3as8i3Cum/ynWR/ur83zNT44UZnf5n2r8v+1RIrzSeWLiPZ/HHGu7bVjUoY1hQAq7s33m/hoNiot5PDMhDNEm75Wk/5aLVhpBHdb5Pv7v/AB6opFSazlg2b9zL+83f3aFhNwzv8u1W27aqxnJFfdNtcea2xty7qLdRb/6p5k2r87N91v8AZq35MdrIglMnlfwSb/vN/u0NCmmxu4kb738S7qk527FiGR2Xks/+01OhUyXTu5b9423bu/hqva3X2jmSWTzW/vLtq9arFDHCXLO8jMqtt/8AHayNYsZb2+2bfI/3mbb/ALtS3ENvcN/pCSbGX7qt8zNUTZZosO3y/N833Vp7XEizYkdX3N95VoLauQxsbXi3fyovm+WRqrzMby4lQlk3bt7bfl+7Vu+t9yoVfYnytt2/eok2xt8/z/L/AAtQQ1YpQ2sUKvIU+dl2r5f3lqjJa3DNLcyHYkbbVh/56fd+b/vqrzL9qbMkjIjLtb/aaql1HE1in2iSTym+/Du+9u/2v96uiJNjFVpobj5zvlVtrL/s7a57Wv3jIhT7q/Nt+b+Ja2LiHyfKQO0UMkSs0it/rPlWuavtQC3XlkSb5t3+rX5fvL81dETeKMfUGdY9kUTJErfMrL825fm/75+WqWoN/qpHdndZV+Vl27fu/wDxVS3V1cXUKQTys+5f3v8Atf7NUo7Mxs43NvVdzM38VaWNDQs7XdcPJJI3zf3Wre0+EzL5slxvfzY5YZNvzRrt+Za5uxuHaTyhOr/Lu/h+9/drb01Z5lR4pVTy/wCKT/arORnJncaDb7bhJNjb/u7m/i/2q7O3sxHJEJQr/OrMu7+L+9XL6LCYYUAk/fK23c33d392tqNfJk+0PI0XmbleP+Ja5pMyuTKvkw797fe27lb5dtQ+YGbAHm7vvfw/NT4ZhNb5J2RMzbajkzat5s8jIm/5W3feqREf+skzb+dsh3N5kn3aiuJHWbMb79y/w/w7qlZfOk8sSrbozfMy/NRH5cdxb5fykX5dv8TVYBbyfcg8xtn96rFuvzOhPyNu/hqvdbLiR4hJs+Vt+5fvVLZs0axeZP5vzNu+X7y/wrQaqyJlt4oWSXzVdGf5Vb71OvGeORJc7H3t+7X+7SraxSWqSCfZcbmxtqrqVwIbjy3k+dtuxqgHqRq0dvI6D5Nzb9qt81E1xJJM4I2Rbtu5l/8AHqI5EmZ5F3Jcbd23+9/D96ooY4/nSWSTYzKzVZkTNZytdWQErPFvZX4+981T7i0OAdjtu3R7vm27ttVNojt3kj857iNfu7vvNVtYXm807JEdk3eZ935qCbj7eOD7R5Znb93uV23bdrfM1MurhZLNDlklVV2qv/LSpJlRrh3L7Pn3fN/wLdVabMLY3ts+b5tu6gdhjSSTbyhXfHu37v4VrPvtP2s+55nTdu2t8y1oWsYjVHy2z+Jv7y/N8tQSSfK5R/kVtu3d833fmag1SuZ14rxyff8AKik27tq/dbbtbb/d3VzmoNHHvEPmSuq7m875vl/u1sXWoI0crnd8v/LP/arDk81pHjlMfmttXav8NaRRVjBkaW3bzTFI+1dzx7d23/K1XhYxwpIdtwkisyrH83ys1Wr6+eNkQiT7m2Xb83zbqi+zpcLl3a3iZ/8Alm3zVoXYu2Mh1KaVDJvdVVvLZa3tPszDH86N5S/drB0WxSSbKGRF3MpVjuZtv3Wrs9NWdWdHn8pFX5W/hpSM5GrawhrXypT8n3VZV/2f4qvW80sfyO++KHbt8ms+xZfLT7TuR5G+Zd27/vmnXVufkMQ2fP8Aw/wrWNjmkWFuria6lOWdG+98vzVN5e2TiPZ/tLUUOoRsrud29l+Zfuq1WoVeSNI8syKnmo3/ALLSCKLEmFXy9672+9VhoxIyAlvNb+9/d/hp7R28Lb0fzXX7rN81E2+SZAnmOjN8zSfdqDRaFS4UR7Ek+Tcqrt/u1FuNuu/MkrxtuVpqlmaRpHR3bezN/wABqlJIbiF/PdvlX5mVqsdzMm8xmUMfn3feb+7V1YR9lck/Oz/8B21BteZYpH271X52b+Ff/iqmaYMrpHLHEuxW8yRvmWrJbsRswk2GMfxK22Sr0Kyxq8jzyeay/wAKfL/urVaTzLWPn90m77q/NVtVkks0juXX5m3fuW/8doIuWLP99Zo5RXuPNk27W+X+H/7KrdqqquJJPK+X5W/4FVTT4QrMQ7b/ALvytVuRd37py3lfL/tUBYdHDJD+8WdkaRdrK3zbqJpj5j2wdvNVt33asSfMsUp+RI1+Vd3zf71Ttbho3ADeb/Bt/wDiqgLEEKiSTKR+buVd0i/7tTNb+ZMkkdxHL83+sqFbORrjCXlxF8vyru+78tW7e3+yyPI/lu7Jt3W+75ttOwyvHvsYXuJT8n3vLX5mVf73+9U1qqXS7yZNjfMu75d1Xbe1lbojROzfKzf3a0G08SSOBu+9tVao0SbM/wCym3kSSbc8X8TLWrDprtCkaDf/ABbv4lrT0vw/LfSJbQeZvkb5F+8te/8Awp/Zxu9Qkt7vUEZLdfuKvy1olc6oRseVfD/4Y6n4sZxBZzJEu35pE+9X1r8KfgTp/hm1iuLqBXvf9pa9I8K+BbTQY8QD567O3sRHzitFFs6G0jM0/SRCqIB92tqG2Ea1OsYUUkkgTqa2SOadUAoTk1Xub1IV5NUNS1hbdchq4PX/ABmkcbuZdirXoUMLKq7nmVsUom/rvihIfl8zbXmPirx9HZ+afN+fa1cZ40+KFukyIsn3Q3+sbb833q8f8VeKJbiGKUTs6XCeb1/3q+rwuBUFsfP1sU5OyZ1vijx8+qNcPAWfb93a3+zXlXijXrlbrYkjP+6ZnZv7q/e3f7NVbjxJJJbuIkXezbv9r/P8Vc5qFx5kzmQ/aNrbXVvvMu6vfp0FE4rSqFS+1r7ZvxJN833VjasebWHh2faH2I38X8NRXl0Y2eQFZX+b7v8Au1jtM7bInk328y+bt/iWtXJI7KWEb3H6tePqkaO8qokbb3b+H/ZrJk1ITSPPsZJWfc8a/Ntb+7Wg0JaREjeH5j86t8y7fmqleeV9ly7L8rc+X95WrCbbPVp0FEJvM3JEXZEb5mZfvf7q1XkuEkWWIfP5i/PuX7tMt286SXzJGeJtuJF/vfxVNcQxLcPBbyt5q7tvnN91v9qsXqdkUio1xJDboXffKzKrbaiaT7+UZ33fJup7MLpYkMio6/fapZlghj/eIzp/E26s7GwyzkuLzkpsRty7m+9/u0NHJuePHyK3zfLT2hkt438hP+As33aJLqfy95uWTavzbm+9TN4sltdnzvIWd1/hkH3qGhikjxIPkZty7v4qLW6O1Jrh98Wz5ZFqvDM9xwX+833f4mWoOi6Ls0cTR4RGSL+FY2+Zam09t2+PLRbvuttqj532ePCBt/8Ast96r1m0kLP9oP8AEvzR/Nt/2azkjopvW50uh30mmtEuW2Mv3t3zV6h4V8WGOFzJIyRN/tfMzf3a8ctYzIyfvP3v8O7/ANCroNNuHkjR0dkTcq7v71eViFpc+xy+TPoC1uLa4jQ+Y0txt2Kuzcu7/eqXy5W8oEtsVfvL/d/u1574V1C7WRH8xnRWr02FjNC75+991Vr5TEto/QsJZxCOSXb5bjzYl/hqWRQ0cWP9b8u2NaGY2/Gd9NW+228sh2+av3Y1/ir5yvUktj0ZxSVzvrLw3ZapdPMsjLIy7GjH3flrV/4V5HtcRuUZulY3he4WOdQJG3V6vo8ImjBYfer5/EV2fIY6tKi7p6HBRfDfyGQefIyR/Nt3V3HhrR2sFwzbm/vV0UenKRVqOwERyPvV8viJy5tT5qtjOdWJ44CUxjt3qGa0BBxVxFO7FOdNy5Nc/tTxlNpnnnifQJb0Oyp93dXmV54Nut2UX+L5pP71fQN3bB81z91pu0cjdk+ld+HqtSPocJjXFWZ4TfeCrncpEjIrffb71YV9po02bq0US/xbd1ey69AyKdo3V55rVpLJdMC3ybfnb+7X1eGxMj7PC1Paq5yq28Ucbukm/wAxt25l+aqUlnLG0sm/7ztsXHzbatTZ8yXB+SN9rLTeZGf++q7tu771fS0K8n1Pa9irXIV0NFVGlLb/ALzR7vvNVWbS/Lk2fLs2f6vd826rt1ho+ZNqbfu7vmrn9Q1IyXGULfu15avfoTbPKxNOKVyvqXl7Xi+X73/fVcP4gt/OkeNz227f7taesa8LdnlE7Qyr8zeX95a4TxBrlzdTSmSTf8nyyfd/y1fS0FZHwuPlFHO65DBaq8Ub73kbb5P93/armY7f7P8AOfnl/ikX7u6te+m+1bXhdnfduZf4t1ZyqFb7NKGR1+9tb+KvQSu7nxtXWRFIyfug6M7r91lX733vlpkc0Um9/MX5fkbdUt58szyRv95tzNJ/DVeaMKr7/wDWsu7/AID83y0NNHHYGuHurV4CsifNuRo/vRtVvyf3f2jfs2/7W3738X/s1VLdvJjQj78n35G/ib+KrDMfnB3bG/8AHf4f++aqJm4pj7dU+cB/kkarWlt5dr5gl2bWbd/e+9/+zVKFQreYH2OzMrLt3f8AAquxrHtyZ5HT+Jdvy7q6ISaPOrYdSVmb2n6g66hzPMkTPuVZPm+b+7XcabdBl+T502tu3N92vMbO4n+cj+83zf8As1bem6lJYxynzd6SN/Ev3mr0YTTVmfI4vB2d0eu6TrE9rMwn3J825tvysv8AtV7r8M/iXdaNcRJub7Ovy/M33v8AK18u6frRvlS48/f5jbXaZvmkrsrHxN9nj8tHZ/L+XzK4cRho1VseXTqSoS1P0S8M+J7bWraKSOT5mXcVaumjlDivir4bfGe8066iSST5P441Xc22vqrwh4xtfEVmk0MjbmH3Wr4PG4J0pc0dj6/B41TVmzrHTIrB8SeHbXxDps1ndRq8Uisp3VvI+6kePdXj+TPpKdQ/OL9pD9mO48I6g+r6fG0umSPubyV/1f8AwGvlLVtFRbrZL5n95d396v201fRrfU7OW2uI1eGRWUqwr4T/AGmv2Wrjw3HLrHh2Nn0xn3vHt3NG3+zWcj0FJSWh8VR2si3DvlvNUfxLTI1Cwyko0XzfN/eWumvtJnWN43lkdP4WZPmWsGaN2uPnl3/e3bf/AEKoephJDI5D5KZK/Mv7nd93duWm+YkjPHI+yWT5tv8As1XuG3NlCzuv3aZu/ePIZGfb93c38NZPUwehpxqLhXe2nVNv32jbdTLfzZmQffiaJWVv7q1SkYfPJFJsRf4V/wDQqdbzIzRW8481FX5I9235t396srAW1ka32GVFTa3/ACzp8zSLcIYwz7l2qrNt+amNMY5spIuxvl3fe+apo5Ek2O8mx2ZtnmfxbaRSVxjR+Y0UpdU3fd2pTrhZFX53WXb/ABfdqa4mRWTzyzrs27oV3VXkklWT93JvTb8ysNsq/wC9/tUrA1YSPe02HnaJF+8zLu/4DV5ZLtfNdE8p2Xcm1v8A0Kq9rC3kvIdzvu3qrN96rMcibd7yNvZfu7vlpONzB6E8037lE+Z5ZvvKv93+9UskZmZC8bfd+ZfutVJbwxs4/vLtVl/hqSa3dlQzys7yVNjO5ZazLXEqRSbE27lZv4aiht5PJ+0JI2z+JqZuSzkRJHZP4VjWrf2jzl8t9yJH/d/vf/E0xLUqQ7o5seYyRbd27d/FSyWqNdP5vyOsWxWVt27/AOyqVpol/dh13s3zK1Mmh3R28kci74Zmba33pF/iqTSxT1Jn2yzo7I+75lb+JawNQtfO3gP+9X7km35VrpJoYljlR5P3Tbvl27mrGvJorW3eNyrorMzK1arULHL64wuoZQW+dl2s275WWuUkaX7ZieSN328bl2/LXV6xdRSRuYisq+VuZlWuPurrzJsJJveb7u7+Guhamg9oZY7rzD9zau5v7396pbW3j8x4II1+6zeYztuX733arx+ZJCkZffLtk/d7/vU+xkLSSyDdvkT5JFX/AHvlqyJHS2fmw27kHY+xl+X+H/O2rduzw2/mgK+5/wDlt/Cq/wDs1Zlr5sjeZJJsh2qyx7v4qu2+++hflkSRtv3qxINuHzLOF9kv7pWZflqx5gjt/wB4d+7atZ7SFYURH2Pu3Krf8tm+WtOPyri68yeT+PcsK/dX/ZrIstKtvHM9u/yPG3ytu+Vl/wDsavQ+XM1wg3bNvm/u/wDlpVFmRt7iVf8AaVvmrVsV+XzUMb+X8qsv+195awnoOSHrCki7xdyRRN/rdq/Nt3U++jFrDs+ZH+6F/h21bsY0aO4GP9Z8rLTLpn8548bE/wB6srkpWMqb99Hvd9ibvu7qybxR+9yW+6y7o2+atDUGeGZwh3ozVm3G+S1l3uqOrbtzf3a3ia2MGRpIWRAGT5vk+fdUTRvH8mVTdu/eL93dVhpkaTywf3TL97+9T7VjJHEgdkSP5U/2q1JsaFuo+c52bflq1byCPYZNz7fu+XtaqXlyNceaS3y/e53VoKo+y/w/aPm/4EtD1LLvlxLao5f/AFj/AC7v+WjUs1vcWrJm5X7Pu+VfvN/wJqhhhDKnnfPt+8u35VqxdMbWRI7b59yrsjrnegD7O4O54AVRG/iVfvVamWWObZFtt3mibdu/i/2qpW7J5aOP9buZWVqsXEwmuHfzG3qu1pv7y/3agqKLF5D9nt4vn37l+63+zViO187YgjjTzG+8v92qkdxOrZjn+9t3RtFu+X/2WrFndSLI5dFd1bbuWg3SSMq6tblV8qARyvIu15Gase6tW8mUveXDo3yvC3yrXS6tm4t3JePev3l/hZf4q5W8Y3EkSSSsnzLmuiI5JHM6lZmG3cRS/YrdSzL8nmsvzbf/AB7/ANlrmppDJHMA/wA8LfK33t3+1XQ30Y8t445JJXVN22ZvmWTavy/99Vz0k0enzZfbLuTa7N8v3a64mLVipDa/aLeKSR/KiWJfNX/gX3q6bSVS1uENxGz/AGd/NWTd9393/wDY1gySFfNijKy+c6srf3V2r8tbGmyeXH5hlk/eMq+XI3yt/tbaUjOR6No+WWKQpveRVZl3bdy1sQtOs3MqvLJ8qf3tv92sHQZvtHR/3qr+9X/a/u10cLGO4icxb33/AHtv3VrjkSG1mbzCZN/3W/vLRcSSSRyjy/k2/M22rGoWpha4jS5/1i7Ymmb/AJaVmbTY3UtuCzpu+Vmf5WrEVhrM8MfMbbJPvSKvzVDuLN5G/Y+7d93+GplXbcOAGTzPmZaZdTPHePI6Mm5VX71BZbjWBY5Q6M6bdy/L91qqRySND1bezbfm+Wq/mRXDZRJndm/1klW7qOLcklxcLbuzfK275VoAcsckjPzs+Xb0pqyPNsgB8pN23bG3zbahXLSfOVfc3ysv8VSKv2ffKZGiRv4loepVyxJdP5yOp+WNvvbf7v8Aeq5a2Zt1ciT7z7t277zNWbJcNNH5aSb5VX5/l+8tWrORLW1ffu+ZvmaT/wAdrKRVyZmla+zv/wBE2qv+7977tOWGKRXCTTSp/wBNn+7UUcyXFrE7DfEzfLJu+98tFx+7Z0gk81G+8tKxN0ELM1u5BZ0Xb5Xl/L8rbqi0+13ecTufdKuz/ZXb92n29qYf3SXjJcRqv7uNflVf7rVOszws4IZFk+7tX5fvferSJyyM24m8u8TL7EVPmmX+7/d/76rJ1ab7RJ5YkV/lVnj2/M3y1vXFqFs5f9L+8u3y2X+Jm21kteReY5SPe0y7XXbt3bW+9XSlYxsY81rKyvKfvxr93dXH6wrwtKEn81G+bzv9qu21Saf5440/4Ez7flrhNemlmtZdnyPIzRLC33V2tu3VvE6YnP8AnSQs+8R/M3yL/wCzVFuDTfaM/IrMvWn3Tf6d56SNK6qy7WWnLauquY7jypd25vl+X5q1NS3Cz2d1vjTf5n3drVraXdRxs6S7kdl/u/dqjY26Ncfu5N7/AMMbf+zVLb+b9szI7J5cXzK38TVlIl6ljzPLh/fyzO/y+U23/a/hrYtVdpnMn32+Vm/u0yG8RZnGFT/Zb+GrHkjyXHn/AGdN25dq7m3VBiNuI7eNYljfe38S7qu/v/MRIreO4lZvkk3fNWbI0bL5pfZKqKrbVq7ptxcQ/O/8T7U2t/D/AHqCTSjUrJ5RlZH3bVk2/wAP8VFv58kLxvb/ACRvtXa/3qzby8nVcPJsRm+fyf71aEeqf2hC8Ue75tq/Mv3al6GiVzV01Z/tH70bPMXcq7vu1syKPO5k2fLtVqo6PHErSyHc7qu3y/8AZqxJHGypvDPFuZX2/wB2sJHTEfJIkapHFFIjsjMzKu7b/vVnTWvl26CS4Z33btrJ96ptUkuJJIpLaRk+dYn2/L8u6odQjkhuvK8xpU2KzeZ95d38NZjkjNkkFwz4Rfm+4y/3f7tYNxIPt0rpG33G2K3y7d397/x6ukuLVLOPewkTc6rtX+9WddbbfUP9Ik+0SyRKzXEi/eX+Fa3izGUTpbW4DXEXlOtwmxtvzfK3yrVVZDHNp+A37lGVW+8v+zTLfMOrPHHK3m7F/h+Xau3/AOxq3brKsiSQy7Nq/wAQ/vVsYWGRw+dbugf+P5d38P8AFuqxpqy+X5Yjbzdq72kb5W+Wi6jjupH8z54Wb7rN/DT1uDDHbuB8m9t67vur/eqC7kE0Yjk80Bvlfb8zbvmqndfvFxI7RSrt3xyfLWnuSaNNib/Ol3fN92s+68uO68u3LSyr99d25V/2qCZDJJEuv3BdkiXay/P81V7eb/Tsxv5tlt2orL/F/F/u1YjaCFUADb4/4V+9VSRZJltEjuGihb5nj3bdy0DjuLeW5ZtqD5N/ytWZqylVeMne8if3a27e3uYbjMm7ypF3LIzbq57xJfR3Cp5UrO6t8rKtWdUTKuIU24cyRfd+aOse8bzFwDsi81ti/drVvLgKu93/AHqt8u6sq4sZ9z7HjdGXd/tVvFmpjzW7tcIgLJLu2qq/xU+6zZr8kex/92nXUhhjyZW/2l3fdqLUFjXT3ngkkt3VflZX21rcCVluI4f3cex23fdbdWhY2fmL5shb7Rt+7/s1m2szyLbj95Lt+/8AL/d+9W7p6pHscBpfnbaq/eVf7tKRkbei2txDGge42ecvlMqrXa6bYi3bfK/zyfK8m373ytXNaKr28jyDdvZm27k3L/u12EaovlCSSR3kX5VVfvf3q5JEEtrDFDZuTCzuszKu1l+bazf/ABNRTfvpN8TskX3lVm/utVe82favs/mNsZ/3Sq3zRr825qhul+z27iLzpXbczeY+5V+997/Z3VnYC3JDLdLl/wDWt975vl3fN/8AFVF9q8yFz5rfd+7t/i2063WWP/WP8ny/Mz/L81RSSBZMIdj79zbvu/xfepmMmPs4xdKjo373b/E3y1D5bxzOX/i+VpI/4v8AgNTTTR29qmJ1ilZWZ23bVVqht5N03IZ3ZGb5V+VqszLf2NF2SRSyfL8u7+HdUskPnTO5O/zG/i/u1FHJJ5MpeLYkbNvVWpbW+n/tB49/+iM+1V2bqg0TaHNDua3L/I8m5du7+7RNCGkQRXbW8TN88ka7vmqvGz+Y4DzeVGv3f/iWqxYyRtJ5UR/i3Nu+b5qAbuDLFDMgt7lrhN25pGWnMpmWXLTIm75/mqxJHt34G5/4vl+Wq7b9z8M+5akykhn2UKryCST5t21pnqa3mjmk2bPnb/lpu+61C2sn2O3Ekq7Gb5f9n/gVEaja4A3/AN2RW/76oJWhebCzJGkq+azfM23/AMdqG6tXjbynFxvZv7u6lX93Ikrozov3o938NJG3yylDJbuvzJHI/wDDUG3Mhk1uZPKRDI7s/wB1n+7Ve6h8nfHIfN/vVNHceczh3+dfm3f+y1FMpVopR5ibtv8ADuVvu0Et3K02yH7js7t/D/DWfrUfmWsskab3hXc0bNt21eVYIZPNklVNr/KrLWbJN5MPlOZNm/8AdMzbmZd38X/xVbxZcUY2rXCNb73E2yNF8pV/5Z1xWoQuyyzx3DRbXXbu/hVl+Zq7K8mM0PmI+x93zMtclq18Ft/IRP8AR2Ta7MvzV0xN7FSSGOOOXzD9nfd/E3zM38P+7/DVWSNVj3xSNK7ff+aobi6WRYi482X5v4v9qorf9zeI5Mjpt/dKvzbW/wBqtRPQ3dPjt2kb93Cjqm1rhfvSbV3L/wABrW03y47jBT90zfdb7u2ufsYd03mZmR5G+X5Pu12Gm6e81xEd7P8A3NrfdrKRjJna2NmJI3O/zUkP3tv3WrT8kyBzOlw+1fvLt+7UMOYYbTYWRNi7qmupEaHHmyI7L8u1f4q5pGNyFZkuPKiK7EVm2fN/6E1EmLiz8uT+781ENuY9gP8AdXdRdLFD87v/AN8tRYorrbxTXEpkSSL7u6RWo8tGj/1+/wCddkn8VVZpPJkQypI8TM3zM1EM0jKhSWS32/K25PvUyHJIsSfNcIxnZNrMo+an2qwfObi4a32vuX5/lkqtH5kiufuIr7v726r1vZxXC5d2/wB5V+7QNO5YWOOaHzQnlbvvKv3az9Qs7dY8oWif727+9Vry7eFvL89pUX5m+X+Kqq242vcvcebtX5F2fw0rF3CFWjZA4V0jX5ZF/i/2q0I7eLd5krtFuX7y1ns26FMIyI33fM/hqwuyZYuW/dqytu/3qYnqF1bp8k5dtn8P+1tqzbzGNke4l+RfubqjkVJo85+f+Fmpl0z/AGfjd93arbfvfNQTYfdRvM2+D503N8rfd+61RLiPYkf7rcvz/wC9u+VVrQmXy43DPviX5Wb/AGl+9WfM0jSb4hI8LL8sm3/eoLsDSC3uniQ/eXzWXdu21j3UwhupZHO+X+KtCOMLJgRq7yNtZmb5qqagscfD/wCtb726g0WhhahHtX7QX2PJ/eb5a5zUMSX29BNvjDbt38Xy/LWrdSS/6Rbud8So3zN/drNumdlleRNnmNu8zf8AN/s1vFFmVqFxGsiZjkeFujR/eplrCWuMpuRGVv3a/wAX+1UEmbq6/eTs8W7++zfN/wDE1owqjRoDJ8+7durQ0sbmkx23lyyEs8q/wt93dXaWtqkjJEBveTdv5+98tcfaqse8NIypM/m7VX+KumtZDDbuS7M/8O771ZyM6hbjsz5zkldkbVd4t/733tzKtV47ELJ5RkZLeT5l/wB6rDWtzuaN4/8AttWVjjkivb28qtsZNnytt+atJZI7dvLMux//AEGoreP9z5sr/O38P8K1bs4/tE2wP/31SasXFFpZBHHv+Xey/LItN3bVcbFidW3fxfNUsce1U81l+baqqv8AeqvGv7ndOW+Z/wDWN/47tpDehSbZeXHzlonVfvK27/gVQ/ZUj+Xe0vy+U0jL96pryHbI/Mnmx/d2/d3UTSfLsn3I+3ay/wB6gm5Rurdluonz5r/dZf8Ax2or6OJYXtPM/i/iXd9371Sx+Y32TfIu+Rdy0LDbWdvcNLLsuJJV2N/FJub7tWIv3VvHJJKRJ8ki7vu/L92o7NQ1rbmWZUiVlXzJm2/5amQwvNsIk2fNteH5dy/LViOOBmffbyXG5lWLa38VO4rF6OH9zF9nk2bm/wBZ96nMxvOAG37fnZv4Wp9nYpH8yT3XzKv7uZ/u/wC7VuG3/duAG30hrUqwyL9jd5XZ9y/+O1c3brdERJNit/rNvy0+1jSGRP8AnrCy7l/3dv8A8VV2NVsY0QSSbG+Zo93y7v71BrZlWOEQxuHdv9ll/iq7Y25W3Qgs8syt9371WI9NDWqDzWfdtZdq1u6LoZuvKtwG81t33Wp2LjEzdP08rsDhtirteu68H/D3UPFmqYs4Jtir8jL93dXpfwp+AN7rkn2vUIpIomb5d38VfVXg/wCHNl4bs4oLaNU+X5mVdtXY3SSPN/hb8AbLwzHFc3Cb7vb/AHPu17npekpaxoij7tXbexC1oJGEFbRiNySIYrcKelT5C0PIE61k6jrMdsuc10Qg5uyRy1KyjuaNxdLCuSa5fWvEsdur/P8AdrnfEfjWO1hlkeXYka7mbbXjHjT4sWkcfy3Hm+Zu2qvzfNXvYXL23eSPn8TjkvhZ3HifxzHHE585vvfdzXi/jL4hTzNLHHKqbm+RpPuyVyWueNpLriWWT943zMzfM1cVrnihLqPYkrIkbN80n3t1fW0MIonz1XESqOxd1rWvtzOUfzXk+Zmkb5tq/wDoLVy99qk9x9nlEn7qP+8/zM3/AOzUGoa4k1w/kSM8rfej2/d2/erBa62xvFvb5m/8d/vV6kYKJdKnKbuzTvtSNvb3Z3sj7F2N/wACrnpLyWRXJuG/uqy/8Cpkl1JNH+8k+8zbl3/d+b71ZV1cStM4SRonZ2+VfmX733m/76rOUnex9DQoJK7JpJJJJMkN8zfLub+L5qZuCx7Hk3y/dVm/i3Uxd7fO8iy+WjMjR/dZvm+7UTKfs/nzf7zbf4a5rnpKKRFcK80nyPJEjLtZo3+996ql1YiGNwdz+Z/e+b5qsSSIsyfx+Z87bv4aikkeTzrgO29XZm+b5VWpB6DFhjktdgLfe3bW/vfwtTGm8y6fFurO332/iWq8OLfzRJLIm5/uxru+b+6tTLamO3lTf8jfeagVxlvGVZ8xM25vvN93dViO1S4kSOT59yblZW+7T/LLW8SI7Jt27vmqxa48yWMPs+Rm2/3mpWNU7lTbGrS+ZK2xW27mb71V5LeRfN3nzbdnXarf3f4qsXUPmQ5T5trfPt/hojmLK8chVH/h3LRYq49rXzFSAbvKjVtrf7NQx2sbfOXbeq/dVqmjj8yOJzct+8+6qr/6FUMzHzEjj3P8u1vm/wDHqhqxtGTLFvbybvMO7/dZv4avQwjy8v8Auvn3fe+Vqr28j+X5YkaV41/irqND8Py337sSKjq25mZPvf7tZyPRox5pGfY6XLNH0Z/m/vfw13Xhvwu8jeWCzxMu1t392uj8N+D7e1jynmb/AOLc1dxZ6XLawoECxI33trV4eJdj7jL6SMfRdDGmybz8kUatu2t96unhU7U/fSW7tu2qv/s1KtrBDa4cs7t8y/3m/wBn/wAdpyzPI2QP9Z8zV8viE5bH3uG5VEmkV4W+fy3lb7yq1WtLtY2uPKEqoi/daT7zVmxwx2s0suxndvu1oafMYW8zGza/zbWr52vRbO6ck1Y9H8N2tpDtK/LLnczYr0XS72IHG8fSvGvD9+I7dHdm+827cf4a7Gy16FMYk/eNXzeJoyT2PkMbh/adT1iC6jI61eV1dc5rzey8UQyzInm/O3zbc122n3fnwKR/EPWvm6sHzanx2Iwzp6movJIJpzsveo0Py8mq93JtTPpXDyM4FG7sPdkPBNZ94iOMVmXGq+W+3dWdLrhTkv8Aer0sNFs9SlhZ7oyfEkDxRO8Q3t2T+9XluvX8pkdDuRPutt/hr0/U71Z42O/5vrXlvilfJkfAb94fvV9PQpNH2+XJpWkc1N8u9M/JG1MjkRoZUzsdk2+Zto8ssru5bym+9uX+Kmzbm3ght/8Aer6PDxaPqr+6Y+uZhjll8/7q7dqpXnWreJmuGlxKyRK23dXqtxamSzflt+370n8VeaeIPDu2Nzb7kf7zbl+9X0+FWp4GOb5TgtQvDNI6vK3zfe+auc1aE3C7BLJs2/vVkeujvtLls22XAbezbmk/u1zWpW53XCCdv9r5q+roLQ/OMdJ3sVJFS3VzFIypuXd5a7v+A1FJGVXP3Pl+WNvm20ecYevmbP7y1Xm83zkk2SReY21flrvsfMVGQzLJCspMbP5br/n/AL5p6rLNvI+6v3lZdrSf7v8AwGnrdSND+8Hm/wB5ZlomXdIhJZ0Ufe3U7GV0V4bfy2xI7PuZlZv7vzbatbVVfndXT7q7amumRrh0i3Mny7m3fe+XdUNxbpHGiRIyxRovysv8NCVguItv8uSWdv8AZpWmkj+RPvr95f4qbNv7DYi/MtQ/Y0h82SQM6f3d33aqxnItrJ2JZNv3trVbs444ZNwP3m3OzPu21mQeZdQxH7iKu3du27l+b71WfOe4Zyscbvt+WT71bwk0zza1OM1Y6fS9QRd4d97+arKqr95f9la7PS9WjkhQLI2xl+63yt/wKvMZLiNrhxvk6L91a3tPun+z5P71925d1dsZKSsz5HGYTld0er6HqEiyPIH2OqNiRW+avY/h78UrnQ5kR52+b/lpXzrpeqG6jTEjRIrbVX+9XS6bfbbhIroyJb7W3f3Wb+7XHiMPGZ5dOpKlOx+jHhHxdba/ZRSxyq8mPmwa6qN94618VfDX4kHw3NFALlvKX7yt95a+pfCHjG3120Rlk3y/xV8FjcC6T5o7H12CxvMrNnYsu7jNUNR06G+geGeNZYpPlZWq4km7vTyMV4rR9JTqX1R8LftLfszpot1L4j0O1k+w7P31vCP9W396vjXVtJ2xuJYpImZf7u3a1ftJqWnQ6haywXEayxMOVYV8V/tK/s3SWMlxrWhxyfZGZpZrdV3eXWD0O1S5j4Uksd3DFn+X5v7q1Suo0hbzEO/dtWut1TRbi1uHinVkfbuVm+Wufk0+WHY91G33mb5f+A1BDi2Z8i7YfJCqkXm7mZfl+b+7UXlyzf6OSu9k+f8AvfdrQuI0mV7Yp+6kZfN3fxLWZNII5Hlt45nRl2rMzfe+ZflqCWrF5YRJb5Mjbd/8S/e+78tWFUNxGf8AR9qytH/Cv+zWatxL5cSEbNr7mXd8rfLt3f8AjtWrXG18D5Gdd8e/7v8As1DVguWo5B5aO4Xzd3yU9W87YX+d9vzNu+ZmqrJJ50e/5nffvby/4VqWNZJobSWKTb5bfek27lX727/0GpBtMmuNP+zyRHzPvP8AMrP8y/7NSQqFVInLI6r8vzVVWYrvG5pU3t8v+1/eq1Csu1wm50VfvUHPJDY5IvORJUbzf4W+6taFrHJGySAfP93awqjfWv25rcIdjrEu2ORf3TNu/vU9d/meWLj7R821dv8AC1D1MrF1bWNuZZW+987NTbjy7eF3T5/n2ruoVhccu/zr/domtd32d45WiSNtzSbfutUGijYqLbrcSI4dk+XczbatzWpWbfGW+b5m2puX/dahfLb597Pub52X+KpfMjhjcRGT5vmZpG+9QWUrhjJM6RRtsb71YN8qTXDvP/f2lW/vba27iFJLN5EeRNz/ACNu2/NXP6wtxNcO4MaJt8112fN8qt/tVtEg5rUowrP5cip93f8A7S1y81ii3164f97HLtib/ZrpdSmjWOKRyzoyqu3+7/tVzmpKm2V4JN77lVWZt397dXQWNuLUzSW7bPkb5V+bayt/eqXT2dYXdZGSWRWbazf6tl/h/wCBUxZJGaIZ8pFRV2/89Gp8fn2vmkRt8v8AErK22gmSN37LHJaoH+d1Rd0bfdb+Kr1n5c0yeWP3Vufk+b+Ldu21Rab7PCkvnyRSs3yrs3f99f7PzVe0uHyt955c37xtzSfMy7W+bbWDdjMtW8cUkO9yu9dv77b/ALVXlkNvsc7vm3MzL/F96pYfIuI95k+783l7vl3UxY4o7iKJwsKXW6WaRn+796syrl63t4vs7vEV81VVVb/ZrY03YsLmSRti/M25f4qyY7d1aKOOC4luGX5FjX5Vj3VoRsd3zqzy/wACt/EtZSC6NWzt5Fb96mx/7q/eX/aqrdRvJDkHf83y1bsVdd+Pkdvlb/aqvJhWuDGGdd7Y3L91qwsaLUzL5YtzkfOn8P8ADWPJDuhy8m+Xb93+9WxqFq0McUhl+0bt25o6yvOjjVwP3qbvvYreI7mSsPnSJv3JtT97t+9Vf7QF2IEaL725v7tXpr6WG6xIGhTbu6bVb/erJuJE1D5BuR9vzNurUm+tjesY4oVdEkaW4ZuW2/dapWs9yoJfM+Z9ztHVexW2tWlcq3+8zf8AjtaFvGN0TyPvT70rRr96gsvKtuquI52R42XcyrVpZEX5yqo+35m2/MtRTM7bxFHsT+KTP/jtObZt/eJv3N/F/E1c8irE0dqk1vsjnkt/m+b5f/HqryL2j3OjN/rPu1a09Y/J5k3ov3vmqONmkmlRJFm2tuXn+Fdu1azuaLQdaxxxwu6BUeZl3TL97ctO+zzNv2Ouxvm2t/F/tLSWbOtr5YMmxm3Hd/F/9jSTL9qtX+dotvyxKy0zS5nyXiXEkoQ7/kXburMa1eZpSh2JI3zNt/iqW4t7bTVijG6VFfzR/vf3qqatIZpont55Pm+Z493ysu75lroiTzI52+ZFXZLKr+X8rSfxN8tc1rUIkuvPjdfm27fm/u10t5prsr4dvlT5Y2+bb/wKuUvJkkhhMTsj7PN/z/3zXVEzuVbO32wpBMdjsnz7v71bWj6aiskse27/ALsbL8qrWPZ+ZDJzcKlvt+8vzNurd0n5pogkrbPup/3zRIzO+0ezlks4pRcNFK1wzS7vl3R7ttdZDbnzEEpZ0/2a5vQZH8mKOV/vJ/d/2q6CzvHZbjAk37vK/vKy1wS3uVYtzND9l/eBnS4bair97ctUZvs91cSnzGit8Lt3I26rzWqeXKUOzcm9V3fdqjMRHsBf70S/71Zp3M3o7FJrOS43vBK3lbWiZW/vbqZ5JuG8vftlX7y7vmb/AHasWrDa6JueJmZm2r/FTVmt2mieNJEderMvzNV3KiEkIbgPIn97d/FVf7VHdMlxK+xP+eP+1Ut1CbiNJCW83d97bVeGz2zO9xJs3LtaSNf/AB6mVYuyQs2x3DJu+6rL81Nhj87e53O6/wATfdanNIkMeTLJcf3ZJGqb5FuEMsjI6r8nl/NtqBvQihWPbvEnyN/FV2OPbv2u3msnySfeVaotH+5uJEiki2/89PvNT45PMby4rhnTd8235qVjNuxbht0tYdkbNs+baq/MqrTLjy12GP5/Lb/Vq33vM3U9rfczgfPuXa+3/wBlp32Ha1uCkjyzI3+ub/a/vVFzK5X8lLdYn8+bfu+aOTbub/7H71WFUrH+8dZdzMsskbfw/e/76oks445N8v39u3733aqxwpuikkLRfdXzFb/vpmraINXKlxpMDM5csj7t37t/m/vVXvLHzrh5Q/2e48r5v9ptta11NFaxpOQ0srL8m35W+aqMkxjV/MEj7t21v4VVfu1rFkWOc1S1kkjdzPs3Jt8uT5l2/wCzXH6ksTWr5l/1f3mjb/gNdtNNK0Mr+YsKbv4q4fVrPassY+d1m3L/ANNGb7q1vE0WhzOpSBY9glbYzfM391aitYY7j547yR0kVm2svzUXjO1xcJcxSb5E+ZWb+FaarSRxo5k2bv4YW2tWo7mlpckk00pjEzP/ABMyfeWtK3maSRzJ89UFaVtPt4Hnk/fN57N91lX+7uq1Z25upLsPu3/6pd33Vb+9WUibm9bqZJEjedt7K21ZG3bqlVdsf7zd9/arMvyt/u0zR/3a7BJcPL837yTb5W2tCxYfZ5Yt7IilW2yL/F/7LUDBrGNufvuy7f8AgNWN0U0KRkqnysv7v5dtV4f9FVWCN5qt8jN91akWF4VeRwr/AN1dv8X96gglWPbbpFL8jyP88ki7d3y7au2sPkzRDCvtVvlWsy3uk3cztLEzbWb+Krem3SLdRAFn+8vnbtyyNt+9SkXE6CxhijVPJnaLzPlaOT7y/wCzVu1hLLFvSTzZG27VqtarJcN5iIz/AC/N8m7a3+9T7VpWXzHkZHVvl21xyOmLLDMl0qRPIsr/ADfdrPmWNY35b7n/AC0b/wBmp91/otw9x5e+KZl+7/yz/hp262+wxB5Fi3Nu2yf3qFoXdGXNm62W8V788arvW4+9N8396q1xH5ciCXzG8vbtZl+Vfl+6tW7iMzLbv5a3ETOzOqqrNt2/LtqjcLGsKZM3mxj5FkXcqt/wH+KtLglc6O3tdu8ShdmWZo1XazfKtMuI7OSbY8bPL/eZvur8tN+1Fo9/m7Nx+aP+L+HdTobf99Kd7K/mqzfL96ui5yNWHyLBN5yE+an8Kq/ytTZJEjhfeW+zsqqkcn95qdcTSTcpH2Xb833W2/epsdiZpN91IzpGqsse75VZdtSFixZsVjSKOVn+TbukXbWc0YuI0l8iaL5tj/N8y/7X+1U0LJIvmGeTzW2/d+bbUMym1un8y4kfcrL+8X71AWIrW1jjVHidnlkX59zLUTMY5nKSMifdZWb7v+7TpN3luBuT+Ffu/wDoNVbi4ZeZ3ml3fekZf/ZVoKWgbrlVdDetKm/5Vb73/fVY+oMi/aDL8jxv/e/iq1DbvJC7omxFXcjL/D/vVzF5qUt5cRPLt/drubau373/AKFWsUO4zUvK8yI72RGb5mWsnUJoLpXjgLeV83+kfeb/AOxWn3119+ISK+5vm3L/APFfLVS41Iwttz8kituXd/DWxrFliSOPzni3/vWb5dzfeqr9ht2uHk3TfebcrS/LuqjDm6muJJxNsZVaKSR9yx1oXljJDcI0c8m/ylZm/h/4DVl3CxhkVog8m99zfN/e/wBmt6O3MMyeXKy7n+fam5m/2d38NZlrGLeRJJHmR/8AWp5K/d3feWujtf3cdukETS7n+Vdu7zGWlJmb0Ow0OOP7LEkgm+zr8yxyfe/ibd/31W7GrrD5j7pdqbfl/h3VmaXp88lrFLKk1ojKzLHcLtljX+7/ALtaF9Z/bFitnf8AdbvmZW+auV6mTkkTSfZ5FQfZpkf5trSf3ah8sxzO+GdPvIq/N977y1Ys7dI764Mt40u5fkkkX73y/wAX/AqredBcLnz5oolZflj+X/0KoM5TIFW28xwrs8Ujruj37tu3d8v/AI9TZoY5G8sx/IzruZW+9/s/980xlf555D9nluG3JG37xf8AgTf71Sxwxxycv9oSN+efl8z/AGaCG7jbiOJpPMjnb7zfdTd/wHbTIZC2+UOzoyM+1l+ZfvU+6unuLref7v3Vb/aqWbYq+WSzu23d/u0GZUjmi2+U/meUyqyru/i+ap/Ot44973M3zN8jUlvYiO8y8u9I2+X5dqr/ALNOmV2m+/I/zfK22gCx9nkhXYZF2bfmbZ8y/wAX3qI4Vj2Rxbt8f+fmp8MnmSOj7vm++sn96mR4aZkYtvZfl/3qVx3LdqxaRxn7y/xVFHGn2VJZ5JEeR2Xcv8NQ/ZzHdOJ1k37fkkVv4qvSbFhR33P5yf6tvmpPQu4xpBD8qPJLtXd8y0+RjcXTnzGR12q3lj5aZI0fmSky/vWTakm37q/3aitVjjbBPySL95W/iWpuZjmjiWNCLhpdzfLuT73+9RcKlxJlHZH27du7+Gov9HjuPMEk2z+FZG/9Bq21uI44o1bfKrMzSLVDuV1t/s6+ZIjeV8v+rbdRdSfaJH2BlT7yw/3VpjXW6OLnzXkT5o/u7v8AZqvH+7t8EsiSN8vzfLHQUtSFmEMib5Fdmfbtb+Gsq6aO4uLjln3Mu35fmjq9dQusiONzyyfNKv8Ae+7822s++jjjklQlt8nzS/7Xy1pE6FoYmoSQxyPbRvvdvvKv8P8AvVy+sTSbkLp/rHVm+Ztyr/6D/DW3qUm6N44nZHVl7/xVymoXBuJpf3uzc+5t3y7W2r/7NXTE0uQybJrx5BOv7xW8rb/D/tU1bUbYgk7f3mXb95d1PsbFrhtkieakj7lWT7rU5o5JL6XEjfK3yyfxL92tSZGxZ2ckN1LGiXFwk275d25V/wDsdtddptv5bQh5GRF+Zv4q5zS45/tUWySRIf4tr/eb/erudBs4o4dkUszv8rfvv4drVjJnPI3/ADt1uhmGx5G+WNfmqWa12rvR/n/iWpo4/s8mwbkTZ5rSf+y0xo0XcZ5N8Tfd/wBqsCLlea4jZf3cqvtXc0a/eWorqSOZcSH5Jk+Vf7tWJGDXCR+XsijX7yrWfeSRW8bmOTZ/d+bdtoE3YY0KLJF5csjv/FRwzffm3/8ATSorGOX+0IpZLiSXb/Du2q1WLPZ5kqb/ADXU/N/eoMR1rDtXfvkTc3y/71WGXzNkg+Tb1Zvl8yj7PI0nmZaJNv3ZPvNVi3vI1ju3R1lfytsq7vu0rmkWVZI0VeHa4SYfMzVUmmjj/wBZFMjM21Zv+WdPjmuJ4XQvJEkaNOrL/d/hWmSXjw3XmSR73b7yrTKui20MkdnbxySM7sjK9E0YZUQRrF/f2n71V5tWikmwjyb93+rZW+7UqxpJcIhbZEzfOy/wrQTcsL5ckKRgtvjX5m3f8Bp9v5ccn7wzebt8pmkb5VX/AGahus6bbvFEnm3Eit5Um2pry6iab90kieS22VmXd83+z/eoKuWGYq1xgyJEzf8ALRvvf3qyZmFnGh3t+73b9r/3a1o1juFw5k6feWsy+ZJoYjK7fu/vN/tUFDNsit+48z727cq/L/u1izfvmlSfd8zKzL/Erbq2ppH86VM7EV9rNJ/e/urWLq3lrdZ8xnTCtu3fxLVlxMy6hE0L4l+dt27a26uaupBCzmV2f/x6ul1SP7Lbpnaz7mZWz95tu6uYvlikt3lS4XYybljZfm/75rWJutTLmjMbS+W/lPu+RmWtDT4Z90UhWaX5drKzfM3+1UUlrK1qk+zzdu3dtX/arVsVdo0/es+3d/F96rNLHQabZxKyea7I7LXTWsfkxxPjf9oXaq/7P/stYmi2rzQyxFJpZWbdtk+Vtv8A0zroLWzFvvjeZXRV+9I3zVzyJkixa/Zo5NjxzI/3v97/AHafeXBuFTy5WS3Zd25v4qdu/d7wW2L/ALXzU1ssqFI2fd/tVBxyK/K/P82/b8vzfK1atusdrvclvm+9tlrMuLrarxTpNL5n8PzKv+61aml+R5byCPZ5O1FXczKv/fVBS0LVwyKvRkT7yqy1U+3SMqbJNqL/AHfu1bvNPnuIcxn7QzfNt3fd/wB2qm2ObaNjb2/h3UCkyvHb7luJZDJ5qs0rKv8AeqJoxNJKM7HkX7rfeWrU0ZjW4MUrI8jfLGtVbex3ebcSSSMi/emVt21vl20EWGKyWsjyP8krIqpub5V+arEcNvJN5cpk83d8rKlMkV7dvv7omb+JdrNVe38yObZFcyJ821vM+9t/9mqyjQ+zxrIkgLRSr8v+8u6mrb7mRBLMm75vl+Xb/tVL5Lzb3d/nZVVm2MrNWhHZpJwJ5vN3fL/dWgmwtvGiwrlLjay7fv7ttTrldQwPO3x7dy3Cf3v92rcdrLbrseCZEX/nsv8AdWtDTbPbMkIjkfcjSrebl+Zl2/d/76qDaKZn2trJaxokk0jpN95dvzbq27XT5JrxHd5PK2Nu3L/n+7Vq30d5rqKNI2eXd91a9t+F/wAB7/XI7SS5DJZMu5vl/ib+9VxOmMUeb+Dfh7eeKJoo9Pjk8pm/u19W/C39n+00VUudRH2iX+H5a9I8D/C3T/DNrEkECo3+7XoFnYJEuAlbpXLdkZ+l6LHZQpHEmxF+6q1uQW6xCpFjC0pdVHJrZRsYSmLtwKgmulhXJNV73U1t161w3iPxktru+au2hhp1mebXxSpm5rPiVIVYA/NXl3i34gxWnm+fN8i+33q4rxr8WI7GRmU+b67W+avH/F3jaXUmeXz5EiZv9W33v/Ha+twmAUeh8viMa5uyZ3Hirx9/aVrcPaXEjvtaL7v96vH9S1LdJ58bzeb825dny1SuNeHlvHKdiK25vL/h/wCBVy+oa0JOZXk+78rN8y/+OtX0dKgo7nlOUqjuXr7VD5aS7pvvNt+Va5nVNat5oXMZZ0Vv4k2qrf3aLq+F1Hsk8z5fvNHLWdeW/wC78uQs6M275mrreisjqoYe7uyRtSMkyQRRzJtRovM/3v4qr/bImbG9n2/uvlXbt21mXU0kN9FGDv8AMZmZl+9u/wBr/ZqvceWzZyyJ/Aqtt3LXPKTPoKNFR3L15NtjcRr87DazL97y2/2qox+W1xsd5Il27U2t8zN/Ev8A47Us1u7W6Sk7JZNysv8AeX+FVqrJJJ5juTM8W7/lm3+9WEnrc7loWGjja4t8vIjb2+Vl/wBXHtaq8zSMv2YXMz7fldf7vyt8q/8AxVENx9ohSWSSTZv27Zv71WJGE02/7+37tLlL5yusYjt3RCz+WzMv+1/vVXht4JpH/eXH+0vyrUrYaGUxjem37qtu/ipsnlwyP5btKm3/AFm3b81BlKYxlNwtw7uyOy/K277rfxNTG2XC+XbyybNvzySf8tGps0crR/OPk/2asKsG7rs2/ebduXb/AOy07BzMi2izZwEZ/l+7t21PCstw2UOzy2+8y/LTWWTzNkgb/Z3LT48faEMAkiRl+bbRY2U2hJGKyPDIP3Tfe/3qLjy1j4O9P/QqbcN9qkTP72XduVf7v+1T1uoo40iPz3aru+Zvl/3mpDuxI47eFUcu3777iqv/AKFUkixXC/JL/vt/dpOW/e583+6y0QtJ8gkEjov97+9SasbQdjQtbeJbh0EWx/lbdXV+H7zy7hIw8j7V3NItcjbyH50S43yt91pF+Zav2N9G2/7yPt/561jJHr0Klj2nQ/EDtz9ok2bflXdXR2PiCfy8JJ8ir93ZXhml69JDC7iVkTftVZGrT/4TK4t1TMqp5jbUX/ary61By2PqsLjIx3PZW8QDakm9on3MzfK27dViPVrTzHlETI7fL8rL97+9Xjtv44uZm+SRYn3bd1XY/GUv3JZ/N+ba6t95a8qeEbPpqWYxXU9it763ul8vz1d93z/7tPj1qORXI/dJ91Gb5v8AdryWTxU8MeI52ilj+60a/eq7b+KjJNkuzuq/erzq2C8jtjj1PqetWOqRSSOiSbNzbdzVoec8Ldd6KzV5l4f8RCa8iKGTYrMz7m+au4W8E0aHHzqv8S/NXzWLwduh1pqqrnR6HdSrfJIR95/71e36HdiO3jDbvlrwXQ7wQ3ySTyL5Sr93bXpmn+IUeJdrM3tXxeKw1nc8jGYTnVoo9KTUwxwTTby4DxtzXns/iRbOTOW2/wB6tmPxHHc233jnHHG6vMhh25WZ4MsBKm00jlfGOrtaXgVJGRm/h/vVxy+ILjzHKTyPE38NavjS/wB2dr5dTuyyVw9xN5ML7Cyf7Wa97C4O72PpaNDlSudFNrV5HJh55FiU/wB2sq91C4u13SN5vzfLu21xV54gFrNn7QyOzfMu37rVFN4k2zIVbfuX/Wbq+uw+BfY9GNSNI6OZUuJHlDqny7dqtUO2fcmHkT+8yru3Vy8mvFV2JefZ5Wb+H7zVNJ4ijk2ILtpbj+Lcm2vVhg7dDf65HudFcQzyLyVfa38NUptP863dLhGlik+by/7tZVv4kkm3+Xcyb2/5Zs3y0N4gkm4ku1SJv7rbWWvRo0HF3POxGIjMwfEXgk3ULgRqiY3bd+5mryDXPDsVvdOkSTb1+9IzfdX/AHa9tvteO3Ylwuxt3zNXCeLidSZ33sm5fmVa+koJtHxGPcXseW/ZUk5MjfL99Vqu0cUMiOjsm5vus33au6tav9olxJJN/eb+9WfJbxyLmSRvv/6tf71eglc+QqySGNNHNMkcsjfMjfvN21arxzS6gqJGjeazMrszf6v5vl/3qLpRNb78sjxq3zN/u/xVYjzu+yR7kddsu5vuyL/+1/DV21scXMEMkUjbbfdL833mWj7OVjcW8jSxf3WbdtqvJDIsdwU2vcN935vutup/lyQyea5Z3b7275dzbaLF8xLtjkVEkP8AD8v8W2ljZJJnjd/K+Xdub+9UPnJHI8geT5l+6y7aiaQR3Dv8z+S6rt/vfdosRKZoMo850ErO/wDsrUKyRxyffbzf92ovOE0ezMiS/wAPystF1sjmR0dk2rtVdv3qZDaZbhmMc2XiZ/M3L5n+zVr7RHYr/r5OvzN/Cv8AwGspsM2AW+VflVv4Vq3Y5uIXKBniVuG3LurSLZ52Ipxkrs6XS9YC3CJ5q+V/Fubb/wACrtfDuqWV1I8Ek8juzM3mKdqt/s/7VePx6g8KvHKZHlVvlkb5vl/3a6DSdWnt5LcE+d5O395Gu3d/wGuyMlJWZ8ni8PZ3R7npeoJ5bulxdS/e2rsZfmr1f4a/EqXR7q3j3tEnyt8x+avnXT/FS6pC/no2yOXau1/L+Xb/ABV0ei6h/pEWy7b7+3zFb7q1yV8NGojhp1pU5H6JeDfGtt4msUmhlD+tddHMHHWvhH4Y/FC58Oahse7aZt21fn+8v96vrvwT42tfEdlE0cqu2Pm+bdXweOwDovmjsfXYLHKfutnbsu4VnajpkN/bvDOnmxMNpVqvRzbqkODXhNdz6WnVvsfE/wC0d+zIVa413w8uxGVmezVPlX/ar4t8RaedPuHgO55Y2X/x6v2cvrJLqMo67kbrXyF+0z+zBHqFvLrfh63bezbpbeNf/Hl21i42O+LUj8/Zrfy7h0JaXb99az7jy4W/du3zMu7c25mrtda8Oy6PcOlwGR1dvPj27W/75rnpI47q4/dxsm5Nu5vvVEhyiYayedI+zzIpf4I/+ei/3v8AdqX5JJn3nZtT5plH3l/u1NcWf+j+WJZNi/f+fbuplvCjTRb55Ljb5i7d+7y6ykYSQxrGNd7xfak+bc0cjfM1WIWjhuNkpbe38NV9wkt5TvuEfd/q5F+an7nkkeX+Bf8AZ27agzND/WK4Qf7rM33asSK/2eIjc/y/NtrMt7gtNFv+4sqr/wDtVbkWLzpXjebYrsyNG+3av+7/AHaBNXNCGRYfkCNs/ib+9TIYbaOPYk8lvu+ZpJE+Vqr/AGzybd3R2RPurt/2qmurdGj8tX3u21m+alczLFvCY5P3ckiI33mXb81WZFPlyvHufb92qbfZ7WTabiZ3Vf4W3bqt2LO0bl3XzdvyqytUvQdyFrqNW8s+Z935tvzN/vVXaYSSI4Mkqbdq7k2tV6aT5kQy/vc/Nt/hrPjj+z3DkR/Nv+ZWXd/49QDdh1xDFcQoiGaLb91W/irCupAse8N95tqyMta00JbiUfO277tY19ayw796NFu+Ztzfe/2q2iI4/VrX+Mz+V823du+WufvFeHVMJE0u1F37f4v9qug1yMLJgpJLu+ZlVtrbv71YsiwzLKfPkT5fkhmVd27/AHq6DSwy4UyfZzGq7N+51b7u3+7UumwiG3S3MkifLseRn+9/wGq/liFkykkvmfc8z5d1Xre3FuzgyyO/y/8AoLfLQKRuw2NveW7mSSb7u1WVv73y1NHH9nkluHvLp/Mbb5bN+6Vd1VrXC280TuqblbymVv8AZqza28UmyXMiPIyssO//AHt3/jtYSZiWoVK2aRxboty/NJ95V2/3mq614jM++NX3Ntb/AIFTbGSeSzRijRW6uzNI3/LZf7rK1SqzyR+WgaJ921W3VmJuxdjyskUUl23lQt5DRxs27/PzVsR28XloZH2Js+bc/wA27+9urHhWOa6luU+fc/ys396tO3t0b95KGRNvzMy0pEczNiFvs7JLJ87q38NVNUxNJLI4+87bVb7v+9Vdm8tsxy3Hms3ybZW2tVi6aSaOZHlaV5P9qsC4szZIRHbyo8mxNu1f9mslVjt5HL3NxM+1ti7K0NQkdWcybndm/hWs1mP+l3ERkf5Vi8tflat4mtzMvm+0TbI/k3bt+5PvVSW4iZU/1iSt8vkqv3ttXZJmjukgd9lwvzKsf3dtRfZY5pIrjzmidW+dlXdTJtrctRsk0kQnkaL5v9Yv3W/3qvKsUcmIpd+5t23dVeRoo2wSz/N8rN91q0NPUqqRvJsf+FaTdjaJat1a4jR08z721lX+7WhHCkknmxll3Kvy/wB1qpLcT2P+qnb7Q38OyrF0su1Hi8yJ93ybm3f8CrnkaWLu3d991d2bb8v8VV7qERyPHEWTc3y7f4flqaHzZLja4V5ZE/e/L8tMmunkk8zKpub5PuttX/LVgURXFjGskUck83lbWb+7+83feqW1tx5MoM7bN23dMvzU/wAndZxSxzsjyLuZmb7tEcYaFCR8jN95m+9Vk3MnUrNLe4QbPtEq7l8zbtVV/u/99Vm3EcZa4PlXCO0Kq0a/8s5N0f8Atf521pX0wt2Q7m8pnX5v9qse6mMLW4Em+32szbm/5abvlrogTJnPeImkuLeIxySWUsPy+Tt3NIv3tzf8BrkLj/Rbf92ZItq/upG/iX+Ja6jWLi4jmSRDv+eRX/hVvl/vVytwpkZC0kjxf7T7lb/Z/wDQa7Ioi7KkNrFdXDRziZPl/u/8BrpdHtfsbRCGRn27lVmXa26ufs5JI2ikfb8rM3mN8u3/AGdv+9W9prStbpLLJJFFN96Pb/y03USQXPQtDZFa3kk3OjMrSr97dXUrJ5bbBuf5t25VrkfC7QeXE0nyOo2qqturs7f98ud6xbh8vy1w1N7l3GXUI3b5I5vl+6yruqndWYkVPM3I/wDC277rVufZRJsSYtE6r8+3+Ks+RTcTfaRJJKkkW4TSfe2rWJFipDGljH5Q/wBay/3aIY42kSR3Z/u7tzUKyKvlo2/d975fvUbU8zHmf8Bqrs6IobJG7b5zLs+fakf8LL/8VVRmP2iKMn5F++tXWVLxXGW2Kv3v/Zqz2jMNx5kp3xSL8kyt826gci/HblZpRceY/wAv8TVB5c68I80W1fm+7SRxtJdXEko+dtq7mqS3tT5krmVpf7sbPQYyY+zaNdPcwCZ9qbfMkbau7+6q1DZ2bxrE6bt6tt27tvy0R2/zb1Lf3v8AZWnxsFkyZJJXb7u1v4qk55Mu29iZmlKS7IlVmbc+3b/eaorexgkk8qOea4Tb8u7d+7X/AGd1Fxa2lxHunuJHRfm8tl2/w1oQ2fmTRSS3Ej/eWKNk3fxLUPQcSo1uWVI5ZW8pd25dv8P8NNZbaZnEs8m9WVXhj+9u2tVq4jM00oErbNy7FZv9ZVLhWeT78v8AD/wL+Gt4mlhseLyGICfzZdu54fvNu+9UNxHbTSNbPf2+/d8y7/matSZvLZOf9T825f4qxpo08y4eBJNn8LMv3f8Ad/76rSJmYuqeXJb+RIn+sVl/d/7v/oVcT4gkjuLhIJI7p02bVW1/vbflauyvliuliiF5Nbyru3ybPmZf7zVxutWMEkbi0vJJUb5Xkb5W/wCA10RA4SbT5Y9QijcTfaGZt3mN95fmp8chW4xIdifxN/tVYjhFnfJIZ5Nlv8ix5+X+7VS8kluP3m9YvJb/AFO35q1A1fJjXZKfMfzH+6vzNWha3AjkuHaVvtC/8s1/i+aqsMJ6SbpX+8vzbd1aGnqJN4Q7P73+9SkKxd+0GGSJCfs+1m2wqu7durVhkElvvfc7/wB2seO1ihm817lvN/2U3VttNJIvmp+9T/aP8NYDLCwlV3gt/s+Y33alW6EbYb7/APCu35WqlHCfMSMzs8ufuqjfd/2qlW3kuJNmG8rdtfcu3bQKxFYx/Z4+C2yRmZlX+H/arY0+3WNZYxIzIzbG85fmqpCrw+a/977kO5flX/eqa3uDDa3CJ53mt8rRsu5t1KQ4mr5NtHM8CXN0m5fvfM0Tf7tasamPneyf3dq/+PVmwr50iElZeF3Tfdb/AHdv92tiFZPsbpL8ku7c1ccjUrXUgZYniPybfmXd/FuqrJapNJ5se59u3a33qsSKknKOuxvus1Uppgq77aTynhVt25tyyf7LULUnmRX+0Q26p9oPzyD59q/LQun7dhgvJEdvm8tl3LTriN41xId6b937v+9VWGado98R835Y1ZWm27W/ztp2NYyRq26iaOKdLua4t2/5+l2sv975alt7yOS6iQuyPJtXzJP4dv8ADub/AGqavnyRuLi482X7wm3/AOr+9/dX5mpkNuWt/NkP2h2b5W3fLXSYN3NC3vI5mcBGRPl+Zvvbm/h/8dohtZP9LY/Ikkv+s3L8vyr8v3qjjkeT96fkdl+X/pmv92pNPtR9ncCVpfOX5VkXbu/2qDSIXkMe5Ps8ux1Tazf3qz77McMSE7/m2tI22rsd1Grb8xzJ93crbv4f9mq95G63Tzz/AOqVfKO1vvf3aVwKFx5Un/LVt6ru+Zqq3F1HZzJEfM+b7ys/yt/8TU8ixrvADRf3NqKrK3/fVV2unaOWRz5XmKu5mrQkydWjSGR5IpGiT73zPuVV/wBla5/UoRfSebKmyJU/5Yy1saossMaTpcQojbVVlZty1m32+6sXS4kkXa33l+9JW8RpXMFYYvLSNA0SbvlZv/iqr3FrJGrnezov3dsv8P8AwGn3V99jjiL7d/3fmqVZHmZxvV/k3Ku7/wAe/wBmqsaxRn2scbQ75dtw+7as27bu/wB6tPa91NslvZIvl/dQ7l2s1Mh3rD5SRSI6/daP5f8AgTVbt7iWbYm7+L/vpao0LdvM7XSEXDb12qzMvy10NjCZLiUCXynVdytH/ernoY/OvsZZ3j3blb5W2/3q6nRdNlaby5Ub5v7u1m/76as5MxkzrNN8i3tf3sknzfd3Ss3+1/FWo0KXEMPHz7v9c3y1TsYQ0aWx3JKrfMrf3aimmkjjuD5uzy5Y9vzbf3fzbmrnuckmXZo7eNfKkl3/AO1G235qz7iF/tCI+5n3bvvfws1WNsUPmhCs3ku0RVX3bW/zuql50sfyeZ8i/emkX73/ANktFzO7KvmQ7nBkZ3Zfk3N95v7tWo4fLs4pEP71vvLv/wDiaZJZht7krNEq/Pbs3y/xVYhtYoW3oWiSNdywqu3av91akBiyR2t185h2SL8t5Hu2rJ83ystKs0d1cPvu9nyNt3N93bu+b71Sr5bSf6hkhk3bf7u5ao29uYVuDGV3yHlW+X/gVArF5o0mj8/zPnVdoaNflb/gNSwwpGru5W42su2NV21FHJ5jfvZ9r7W+ZT/30tS29wV8oSHekn3fMbb8q/NUyGMZY2ZA8a72ZsMv8NWGxHDlN29V+Zm/vU26UTRpKnzov3mZvlVadDGWZ4yfut95qm47CR6hPJ+7kTypY/4t/wB2r9uxkvHxKu9Yl3bm3NVT7OPPSSWSSVF+7tf5d3+7Ra3SMvmfbWd1+9t+7VBcutDHdb/3rOjfw53NVW4ke3bKBpYt3yrH97bUsMkkjOmP91l/vU+RRHGhJ+dm+Xa1TYLFX7PE2yd5PNiZlbbG3zLVpl+0f6p5Eb+8zbqhhxJM7+ZI6fd8ve33qLhjCv7stvb/ADtqgsRNDFDsfDP8u1dtVJo4GZ8mRIo2+Vo1ZpV/3lqZYZN2ZHZNr7fLX7yrTpMRrud9j7t27/ap2N42M+8WL5I0LSpt3eZIu2ua1BbdZHjt52uNv8Ubfd+7WrqzSSaohg87ymi2rIzq3/AqwtWkEl0kSH52VdjSN95VVd1XFGljCvmK7Bv3vuVXaSuR8kRrFJJIz+WircLt3NJ/s100jJcNFskZJZvLVvm+VfmX5vvVg3SlbpCX2bkWVm27v7u3/wAdrrii0rkkjC4jdBLs3bvlVv4f7v8A49RawiZsiRn8tPus3zN/vNVaHTzZ3Tnz2iRW+XzH3Mq/LW3p8Me1DGd7/u925d27+H+KrGbWk+ZHb/6xvKZl27a7PQbWTdcNv+8275dv+zXK2rbY0eR/Ndm+Xb/e/wCA12ujqIfs8sgZIt29lZfmX/vmsZHPPQ2pFRo97/O/3vu/LtqlJMI/n83Yjfd+b73zVd8sXlvvkKyxMv3t+3/dqvNCkciRySfJt+X+KsDG5HIu3e6H5N/zbW+b/vmqdxJHJHiQR7Fb/U/3a0JpIlhdyWd5PlZmrPuvK2xISv7t921V+VqCZETRx3k0qB43VWXym3/6upWt0k1CKSWW4RGXazRvt3fN/FT7GF2ZJZdyeW3/ACz2s1Ss0flyvGGRGbbtkagyH3FrI0iIY/8ARPm2N5u6hYUVnfz1d9jbV/vNUSw+ZveGaTYvy+Xt21ZmjCwugm/1bKq/ws27+Kgdyna3B8nY/wB+T7yt/eomjMcOcN5Uf3Y1X5vmqv8AZXs5JXbdcfwru2/NVu1hlVXfz2+7u/eLt20DGeSGjlI+dP7q/N81WLFvLbhv4vmZm+b/AHaLPT5LeaWdJWi3MzOvy7V/3f71StNHHsGxYrjduaNv7396gqwXFm7Tb4pGt0+427/lpu/i+WnzQj5zGrO8O3asb7fl3fNT1/ebHlgZEYbtzUQt5eyUlt//AH18tK4WGbopGzGZotybUjuG3MzfNVSbTQ0zxpJ5qK+52ZvlXb/7LU0m+4V5Af3u5tzN/Cv91ar3S+Yv8W/d91X/ANqmXYqXUZZvMO53k+8zN975ayriMrdWiLOyRQqu9tvyt833WrT1BYlbf5sn76VtiyOzKzVk3U0E3PmNskZV+Vd37z5vl3bv92ribRMTWl8z94ob5nXd83yr/ndXNX1vaR3UuUkdN7bNqfero9SjNrvcyqjr8svmM0q/8BrBvLf7V86xtKir8vybdtdETUba77hvMjfY8i7Wbd8y1taTbvcTP5ksjureUys25t1ZUcjySIT87t92Pb92t3T4ZPnKSxyy/wAe2X5v96nJFnXaawktf4fmTb8zVsQ7IYXA3Oir91lrP0dVm4J3/L8yq1XbpkVnlSSOKWFVXy9/zN/s/M1c0jOTRYZre4jSMTqjybdv8Xl1FcK6yeXLcXUz/wB2N12r/vU6xVIZt43Ikn8W3bRDYiNn8iRkZm3Sqr7lZqmxyyYNaxrsIk2u33mZ61rf7JM2J7zyt235d+2szzI4bVwZGdI/vSbf/Zv4au6bILWTz0LPFMvysq/LupCuXr71T/j3+VfmX7u3+KqN5IVj3iRrf5l3Rq3ytWncSNGuwR/eZfvMy1Xumjjjw42eZ97a+5WqCiBrc27Of+ejfKrD7tVvOHmPh23/AHflb5f96pZmdlcof3rKqptb/aqLVlkWS4lijZ9rblm3LtWtUrmlhkcYutnmFv3i/JNJ/wAtP/sabt8xv9Z5UsMu1933mX+FasKwhVLYOuyPdTo4dzbz8/8Afbb96tbEWJrW1N1DLJ5sibXVa0rW3RrxN5kfy9rM275Vos41aNwLiGLd8u37u6ug0fTQq/vBN83zMzL975f4ak0jFlLT9NS4Z5JbiSWVm3LbrM21V/2q7Xwr4H1fxJcJBpcbSxbvvf3Vr0D4a/AW78WXFvLeW80VvIi7P3rK392vrXwD8J9O8J2sMcFv91fvSfM1VY6FGx5l8J/2c4NJW0udWeS4u127lZa+gtG0CHT7ZI4h8la1nYiNeavLGF6VrGFgckiKK2CCpgMUFttUrvUkhU81vGLlojlqVVHcsyXCRjJNYOr+I47VWw1c/r/jGKFXHm7P9qvH/GnxEjhZ4xK29fvbWXcq/wDfVe3hcA5u8jw8TjVHZnceJ/GogjmPm/dX5lrxXxh8SC1u8cNwyP8Awtu+9urh/E3jaW8kcvI3lbvkkWVt1cDqniA/akGfus3zMy/+zV9fhcGonzdfESm7I09c1w30ctzO+zbt2stYV1rVvcNgO1xbr8rNG33v93d92s/UNS8yziMafZ2j3bm+997/AHWrEvpPs/LlXlb+7XtRpqO5yQpynI09Qmt5l2BG2fxLI26sC8vhayOg3bNnzL/D/vVFJdRssMZMz3DM37uNtv8AwKqbTO3Gdibtzt/7LRJnsUcNpcfdXQW1cxyM7qPmXd96s+41J1jieOTzd21flbdu/wBmrHmJ50TgyfNuVtzfK3/jtUb5vL5cb9275lfbtas5SZ6kKcUWLpY5lixCyuq/NGzbtvzVX/0f7KhSRpXZPur8v+WqvJGdNjiR/uN837v733am+zr8/llYfm+Vfu7qzaudkSK80/ctvdyXtwj7vlt/+WUa0lx/pypO8jRJGzbdvy/3d1WL6FJmTyt2/d826s+a4T7Q4Dyb1Xdt2N/3z/6DUuydhyZNeSFpHjBXZ5sisrN91f4du7+KrDabbSbPNkk+b5mZpdu1f+A1DMw2uV8xPM+/8tRbYmhSEBXSFdrR7vm/3VpWMwm+ZXiiSSK3+6u5/m3fxfNVeGOOFefM/wBrzH3VbW3kVt5eaJG+8rMrfxVDJNLMrxOJIkVvnkkfb81FiXqPkUrG5T5/L99tRbTcWrwu/wDoi7leRttOW3j2ygyLK+/zdrfN81W/JReXdml+8se35Wal1uILqTcqSY2JtWJVX+GmXEkcdr5hmmR1/uqzbv8AgS/do2xSLEBO29m+b5W2r/s01liWZzJIqJu27v8Aap3NiG3mkjhf/SJt7MzMy/8AoNCqPJc5Z3X97/vL/dq/HGZLp3Hz/wB9l/ipVmP2jEr/ACMP4qLFGbNJ5MPnvIroqrtjjanWszyfOTI77WZ491S30KySIcTJb7vmZmX5v/sam8uNt481tknystRbU1TsPbytySIGT+8277y07zk8zLyMibv9W3zNUTbLePej7327f721aZbyBm8xDs+TcsO773+0tS1c6IzLbTDy0BMmzfu2q3yt/sstXbi8kuI3l3/vWXanP3VWs9Zrdt8mJPuqvl7qiby1VEJbfu3N8u1azcLHVDESRp2rRtGjh/8Af+b5t3+7WhbyPIspj8t4l27WZvvLWIzbZEjKeUi7t7K3zK1Pt7gSXTlDJEkars3LtbdurPkid8MXJdTdXUkhuP3Uiv5iL5Ss33quWuoI108BLOke1Xba33v7tYdnHGy4G5/m2t/EtaFrI/yAyN5rfej/ALvzVyVaKauexhsXJvc7vw3IbjVvs4fftVdzKv8ACteu2chazSOORvtGxW3f8BrxTwS0dxqGDGyP8u/5v8/w17Xb26Qx+YD86q0X39zfd/8AidtfJY6B95ganOrl1YXjVw5kuHVfurW/o2rlI5fnbf8Ad+b+GuVt98O8JI0UW/8A1at/6FViGQszn+6vyfN97b/+1XxtfD88j6LkU46nQalqgmVPNO9P72aksPEE9u3+taZOy5rnmjMi+Zv/AHv8UbNtqJZJJJHMg/hZNu37tcH1TW9iPYwfQ3NX1lLs7ZyyfL88e3ctc3dKYY3d5GTau2i48tV/dlnfd80bNt3f7NVrq422s0e/ZK3zfM25q+gwdDU56yUI6Hmviy6/4mGBJ/vfN95a5WbVHjZ/m/i2qu/5ttbHiiQrdOVLb923dtritQxG37yT52Xdu+9X3OGw6aufI4vFumbS6xOzIEfzWX7vmNVeTXJIZH3yt8rfdrCkureS3eOSNriX+7Gu1qpLcStsKmaJ/wDdr1Pq0TwJ5jJdTp7zWDGqS/aJH3N8vz01vFlzJH5iO2zc3/fNc1dXktxC+XZ0j+bav3v96of7SMOyMu0sq7m8xm3VSoJHLPMZPqdL/wAJVcqzo86y/wB5ZP4apXmsSXULoHZPMXczf3awlknaSKKKWTZJ99qazIsiJlvm+8zN81dEYcp5lXFOe5JdKjf6yT+L5JGX5v8AarNVUZf3h2f7P+1Viaz8u4cvcySu395vmqGSGNeUP+9W6Vzxqs7u5S27pnQSf+O/M3yt/wCzU+axF1C5ufv/ACt8rbf9r/gNMaN1kSQJcPFv+aRdrbv/AB7/ADuqWSRIZpZAd/mfM7L/ABVcUchF5iR2ePLZ33bUbd/Du/8AQqkWR/M+d2f5F20u52+R9vms+2FY02qy7fu1XaMxwujySRJvVVkjZf3cf8W6qsVdlhoVkj+aRv7vmKy1FHDFGzifzJUb/gO1v725aGt08x9gXyo/uNu+anxr83IZ4tv8LUWFcZbq8MLyi4ZpY0Zt397bVjzpb7Zsl3rJu+WT5flp8kPy/uJfK3LtZt/3v93b/FVS4t/JbKGRPnaX5m3L81FmILyFpLe3kEmzcvy7vmbd/tU+OT7VbyxThkij2713fKzf7tEluI4UkQtv3fNuanW++bZsdbfd8q+cv3m/4DRbUznqV5oY/MiiNzshb/eWtC3ktbdogXb5m2oyu3y1lTW+26cpJsT7zsrfK1WLFY1/0ghnTb8ki/w1tF62PMrUuc6nTZILeT7WJLh3/iaR/N/9CrtNBvNtqgxI8rbtrMK83hvo5ocoWeVm+7s2/wDoVbdneLG2ySW8llb7qxvt+WupNPc+exOFadz1LT7w27eUZP4l2sz/ADLXrvgP4kP4Zuov3k2zd87bvl+9Xz3Y6wGjiBS4dG+WK3X73+8zfxV0tnePJCkjlvK3fL5crblXd/FXHiKCnE4IVJUpH6JeCvHVt4htVKyZZflbdXbxShxmvgv4V/ES60K8SCKWSVGbiNmr648C/EKz8S2cTRyNu+7tr4LH4B0nzQWh9dgccpe7JnoB6VTubYSqwPRutWY3zTiM14FraM+pp1OqPkz9o79maDxBH/bGgQst3vZ7mFW+VvvMzf733a+Eda8PpZ3lwjxTW6Kuz5nbdu+Xd8tfste2aXMLRyLuVutfLv7SH7NqeJ4bjXNAhWLU2X/SI9m7zF/+KrGUT0YSU9z85brTTHsMhbzY1VXb+HdtqlcWfkx4B3/uvvf3q7jxJoN3p9vdx3PmJLG2142Tbt/h/i/2mrj5GNvNyW+z+VtZvvKzba55FSijPuoY2uP3ck3lL/ef5mb/AHqi8uO31JJIn/dbfnVpdzbv71WLiOPy3Ij+8vzK1VPJRV3xhovm+SRf73/Aqgwkix9lSGT90JH+b5mZm21bhjfzE2Ssj/d+X+7VfzpFh3nc3y7WjZt26rVvcfvk+zzyRRSKrMsm1W3UGA/aJpEcO2z/AGm+7Urb47V4w6un95V27qI9Qkmk8oyt5q/e3fMv/jtXLVkmk2O+92/2flqCeUo2cKSTO73C71Vd0f3q2rfDLnP/AALdVWTJj2b/AJ938LU7zhaw+Y7/ACbtv36TVyHoV/LT5I0+Xbu/ds26rHmNtTyp97/MreYy/u/92qUbGRpQ7t8rKySTfL8tS+T/AMtXnjdGbdtVv/HaZncpXkhjZ5H3S/w+Z/tVlXypJN5lvLvb+Jd3+rravPLbygS2/buRW21m3FqZFzn/AMe21cTWKOR1KxKzJKZZH+b5pPK3Vi3H2f7Q9tEWd2/dL935t1dB4gyrS/ZwyP8AdVWb/wAermb5Y4bjEc6/c2v5cy/L/wDEt96uiJtYr/ZZW4F75vl/3trMv96prXTUjmleP5Eb+Jm+Zt33v92qkln+82F5ETduRVb7v+zWha3EC3Gwo00SqyvtX5m/75qyJI6C1zarFkyIm5t3/fNWLX95b5llV5d21vm+7833qzLNpJmTzJJLiJvvNcfeZq2VjSGTeP3vyqrSf3W+Zm/3qwkzKxa8y3kaG2jML+Wzbm+ZW3f+zfw1ZtYxJb4gk3zbNq7qpx6emofaDJ/x7x/7P3v7vy1pw2MX2d4zJJEiru8u3T5du7b/AMBasm7A4NljT1jaOVxJC9pG25PMb5v4tzf99Vdht90f2m0la48uX541dmVlqvDaxwq8qFvs8artaRdu3+H+H/erTVkXklU+b71RJozcbEsMImkV4t2xl+VZG+7SNC3ltL8zxM33t235qWOGXa8UHyOvzPuqLUJDJp7xwI3myfKzR/drK+tgWhSvrWS8tYo4337W3P8A3qpX0MayfIdm5tzRq+1pGq+tukczom512fPtf5v97/erNvIXmkdRLv8AJbarbfvVotDZO5SkjMknmFG3yLseRv4vmqt5cUM2EkVJVXay7tq/8Bq3dSeZNF5j+Vt/hVfvVnzQn7R58jxokbfP5jbW/wC+a1KLEcO5tjyb0/iartnlpt/mNcND8rtu2tt/urVWbzY12I6/3nbd823/AGVq/bwxLDEJb+bfIzbVkh+aT/gNKRpFGzDNBJcbEO91/vfxf99VYk8+SbfGVeXb8y7vlb/4msTyT50ToWldfuK38P8AwGujuLoeYkaD52ZV3LXJJGxnrb+dcKjlkuGXzV2/wru/vVYmyvzuJPmb7zLtVf8AdqWbfJC4eNklZdryMvzbf7tZsjP53+kXEzp91V3qu2ixnJlpVEkyZlZP9pf4ar+WYfNL3klxLI6/N/Cq/L91d22rNvHHHbo7xSPuX+7t+ao2tzJs3lUl83a8a/d2/wAPzVdible+s7RZHd7n5/urHNtX5vlrC1DS/tENxLPbsib41RpF+VW3fd+9/F/7LW3dZktfIHlvub+5t/i/8drH1y3+2bUHmReT+9Vmfb+8+VvurXRFEvU5fXlt7ddqBniZfmjkX5m+9XGTSRtcZ2N939yrf8s22/M1dpMw3Slxs2vuZf8Ax6uQ1by7eb7PiRPO3M0kas3y/e/hrpiSRR2ojvPOkkmRpP4pl/u/dWt2zW2jXzPMm2SffjWVvKb/AGlWuft7c+ZlEWXb8vmbm3f5/wBqtyzWKNVKbnt1XYrL95v9qiQ7Hf6HDIsdukgbYvyqzV2Eavb/ALh5JEfdtX5dq/8AfVcboc3yoI33xbtu7d92uttZn85AIvnZ9qsz/wAVcdQRYhaKNlCHfu+bcz7mp0ylY0Ry2yP7iq33qasMkc0oL7337XZqd8jK8G9f+Bfermeg4si8tLX95JtRmbbt3rWbMp+QZ2f7X/stS3kaSSRQOWuHjb5VamLHt3+XHs3fws235f722g3Ukhk3+j2Mshf+H5WXd96oIdPt763lRxIiTfMse/73+7TrqOTzMb2RP4fn2s3+1UtvlvkH8P8AtbqoltMq26yW91i4ik+aX5m3/wCd1XWV7eN7hJdjxq3mwyfd/wC+qsLGl1JKUm+f5pWaP+FqiXzI5HxKz+W3zSfKys1BjIltbrb8hDbI13P5m3c3+6392mRwhoXH36rqyNI87Ssj/LFt2bVZv9mrHmbeMtvb+FWpWOcIY4rdUggtlt4t677hm3M27/ZrQt1l8t3dNnky+VFN/D975maqtrI0zbowz/Z22szfNubdVi3hube4wJZpdzMrSMvzfN83/s1J6msR2oeZ5nly7rhN/wDq1bazfept5tjkcRhfN+75bL935flai68jzt8kcm9d3k7Vb5vl+Vf++qZcKIWlkNwvyrubzvllZmWguRSuI45t+ZZklkRdrRr97+Ft3+zVdo0uoZcFtjbfljf7tWFjLQpbyoySsjM0cb/3f9qqMzG33kFvKuP+ejfM23/0GuiJzmVNClncP58bXCSM3m7m+bb/AA1ympWaeTKAPKiWfcrfxfe+Wuj1ZXWOUY3y7flbd92uQ8QRy3y7EMieW23y1+7W8WaxOevLeJr53R/9YzM8zNu2/wDAaqW9vHJIjiOTZt+aSZfvVYurF2kdN7L5nysyj/O2s+1m8mbzH8zYrNvbduVv/ia2LOjt4wu93f8A1jVYhtwyvzs3P8rVlabIbW4cEsnmbd7eV5qs3+f4q2LdpI2lEQZ02fL5jN/e/wDHqzkyi6zSW8cTxztF5a7fM3fxVdtZHtYUMk7P/wBNP4lb/aqlDmO4RIHke3ZVXdvbcv8AwKtDy3VZd77938W7+H+GsxNWLEa7leR38p/vfK3zURySTK6Qy/Z4vN812V/mkb+7838NEMiMsQX+Fv8Ax6mXHlMr8rv37mVm27aDN6B5c/2pkkkb943yqv8ADWxp6pZwvJJctcXG7915n3YV/ib/AGmrKVZY4984ZP4dtW/M2rs3s/lr8vzfN/8AZUpDizdVbe4m+d5JU27tyy7dy1oRtF5aCNGit1+ZfMbczVj2/wB23wZE3L/rv4V/3a2IWHloEMkW37si/erkkipDLiMww+bFGr7tu7zGqrDbpZwyg7n3N8zSNu/4DV1l+0afskdnddrI0fyqzVXmuI/nMe53/iWR/ut/s0okWZmXzP5yQIF3tu3qzf521V8ny5HEX+qZl/10v93/ACtaE32RreVLiX52lX5Vf5pG/wA7aqSaeZLXfIW3rt2/vd23aq//ABNdBpFMt2enm3uN6St/twsu7y//ALKrX2dJGykivubau5/u1Va6TdsQ793+tZv73y1LC1zbyXEflyI0K/LJu3L/ALv/AHytUcy1LF0qbpTFGv8AvM3/AKDRZ747NCf3su35fMdttSwwyXSxPBt2M7bo9u3bVfzI5N8byrv3Krs27923/oNSbJ2D7c7Knmbflf5Pm+7/AA/LuprKqyS3KRMksiruaRvvLUNxcbZN8Hmfe8ppNyt5n3fm+Zvl+Wqskksy74zeSxSL8zNt8qNf+BU7FOVyG3aWO4dPl+X5lZlb5v4qz/MPnS3D7d8zf6uRv4f4avWNqGme7ikuPm+7/pDbZP8AeVqo6t5bNmBPKRd3ys3zbv71aAZWoSC8byydiK373a38VZ+pTOsfl+ZvRfu/NR5xkVPNDbP4Wb5mqlNGVj8wln2/7e3av96t4msSo1uVt5Xilkf+Nl37dzf8BqlDHF88kh3uvzIyv5TL/s1WW68nUJUknuPKZf8AXbP4v/ZqszM/l58yZP8ApsvzVrYsseSZLdIs+Vbq/wAse9flX/vrdUsdvI0mILi4RGX5lZvlrPjuD9n3iRt7NtaFfm8yrtreP+9IjkT+HazblX/x6m9AOg0FpJFTf/o7t8vlru+X/wAe3V6Bpun7l3xXCojN/q922uPtbNJN6LI0qb/kbd8v/Af71dXasLf7O8lsstvvWJpN3zbv/Zq5pMxkbdvbm1jikEnmozMrxs6/+O0XE0durvK7JuVf4d23/eqWS13eb/rN+75f7qr/ALNV7WF2klncyS+Yvy7fm3bvu1zHK9RitJdQvJJPviVtyrI3zMrNu/3qfHbpcTeUTJv27mXf91f73+zUUn7u3fzCz/MrboxuZf8AZ/2fmos18mR5ZLm83r/yxj2/N97b/n/ap3HYLrbeK8qbd6wtB5LN/Fu3bqZdLIzROZf3SosSyK+3b93dU19IVaUDd8rN/F/49UKqbeF3L/Iq7VXd97/d/vUxDJoyrYMkm+Rm3RxuzLup8NqVuJUt5NySTSeUu/cyx/wrT9ssbPOkt15UjbJY4VVW3f8AAv8A0KrEfmTW7oLi482F9zMr/eX+7/dqrgVFWKTeDG0Tr95WX5l/8eq22n3cMcr4XypB/rGf5lpk0lvJcPIYrpJf4pJD/D/s/NT7jZJs3+Z8zbfMkdt33f8AepPUdh1uxs5Ed5ViRvvNVuG4LN5gE2+Ntu6Tb81MaFGjRjJsl2/N83/oNLdWommRIzvt1X5mbc3zf+O1lYLDLy322sryecj7fvbvu/7tSrHJNcXDzusu3arNJ838Py/7tVLe4jtZsCSaV2b5fl2xN/sr81WOVmSMhkeT5oY/4maqERQ3G1ZQN0XzfL83zVLbrL5nmSCRP73mbar3Ej/Z3AeOJJIlb5tv+s3fMtH2f7P5sqIzv5TN5n3l/wB6gdixNbpNapKknz7/AL26i3WP58y/J/C33vlpqwmFURLia4iVtzMzeVTFt7ZZNgLOivu2s38X96gRXZjb3S3J8xPMXylk835WWiSMTMh83Zu/h3fxUXEMk1uk6eZK6s3mwwv97/gO6qU0zs37gxxS+V5W2Z9q/wC18v8AE1UaRaK91Z/Z1R3nZ9qfd3+a3/2VcvrFnHfeaMyPtbc20bv+A7a3fk8mUg+V5a/Ou/d81c7q00U37wbki3KyyK3zLW0TpiYlw0drv2Rq8sbL97d8vy1iQ27yWsSSS73jbazM7fMq7VWtia4+1c5m81gu/a6sv3V/2q5yS6kmvEM/nJt+VvJVl+b+9833a1iWadrbwrbpMZmd2+VvMfd/dX5tzf8AjtXbNXjaUAq+5F8qPf8Adk3bWb/vms2PfYx+e8kkvmM0Swq+1f8Ae+7/ALv3q2/D8MckdukpkeL5f3m771WTJo6LQ7H7ReJ51xM9ortLK0P8W1fl27f/ALGu80eGSHT4pIjJK7JuZtu3/Z/vNXJ6TII7iVI45vKVtvzLtVm/2f71dXDdfZ2tARv+6+1v4VrORy1JIsfYQ1wgu0V3kbc3nFd3/AfmqGZUWPYP3Sszfu413bf9mrEkkjSY37/lbarMq7WrPVfJX7Rmb5n2lZItvzf7NYHPcft+bY5kT5vvM22q9xDG0eZJW6r82V2r/s7v71PkZL5n3pcP8m35U/8AiqZeW51JogXkR4381Vk+6y/3fvUrkgsLtHLIT5S7l2ru3Ky//FVUuI5bxszhfK+6rRtVuRZZIfkkukRl3MsNMjtzCyBNv+1HDt3L/wChbqLgW2VG8r943zNuT5qJPN8toPM8p96srbv4aZ5kckk0bnyrhf7rf+g1X1CZNyBBcb4/4tu1V/4FTJHyLE0mEEybm2s27duarCxxQyZnkm3qu1dq1Ss/PXzZI5G/d/61VZf++qtwx+dJ5Dn91/00oNTQuLGTT4UzcyXEu5mWSRd21Wpi2rx27uLlri4ZtjtJ/CtO/eXTOZfMlVVX5f4v9n5f/ZqbHjdL8n3fl2s33vlpXHYcsYaN97/eO75l3fLQyhWZP4Nm75Vbc1P84wxvJGdnzfdVf/Hm/vLUSt9ntbjMjO9wzKzbvu/3aZRX3SNvjj+TcvyLI3zRr95m/wB2qU18txC/kSNKjKzfKv8AD/7LU8Nn5MiLGP70SszNtX73/wAVVK6mNwsUcCSLFCn73ay7VX5v4fvUAUtQvPOt9kT70kX541b5o/8A4muemZ5JIo/mt4o12o1u27c3/fNblwp+1XqCDfFG7RNJu/eyfL97d/tfw1iX0iW9vcXMkrfu2Vn8z7qq275q3iWtDMuGMO8xxtL935Vbcv8A9lWPcMftziJ2dNy7o1dfl/2m/wC+a0PJCtwN7/8ALJo2+ase6aRrzJaR/MVVlaNvl3Vsamnp6osaSPJvfbuf+Ft1dLotn5zfa7l45dyt5Uiu27b/AHfm21ylvsk4nt7hHjb5JFfd8tdnp8LxskpmaK4Zl/cyMvzbqB3N3S7eWO4i3mPymVtm1q21szbxy73ZEkVtzSfxVSt2fdLLJ5j7vvKv/LNv9mrFxMiqg8yZ0b7sbbm2/wDj1YyM5EtnCVtXw+xNvyrM23d/wKqjQ3bMhjkt3+Xd97+H/eWpvMnmsZUST52ZdvzbqPtCMtxKZNjr92Hcu7/gO371ZnPItWsgVsvLs3fe+f7zf7u6tj7Kir84X5vvSKvzVXsdk1unmibZ83mxsjKzNVhmTy3ji3b2+Xy2+7/47RIzuRXimb7OkRkR4/vMrfNVJoXjV1eeT95u/hq60Jh+cIy/Kqtub7tPVkmkQf6RFcbf9Yy/uv8Ax1qg6YK5St4Tb2+AzbNy7tzbmj+X7rU6S1Ty3DuqJtZv+Pjb/wB9f3qtzK8knyPIif7PzbqsafZlVe4Elw7s38Sruq1odfKjMtbWPUI/NCbNqqv3tzV0FjoO635C/wDXPf8Ae/8AZqlsdPdZskMlwzblVfmavYPhr8F9V8dSRSi3ZIlX5pv9pW/2q1DlRwvhP4e3uvXlvFZWX3trPJG33W/3a+qvhD+zfFpLW95qY82VW3fM1eq/Dn4M6V4RsUjjtV81lXfI3zM1en2mnJDwo2rVqNxrQy9C8MWulw+XBF5SdlWuiht1hXgVIiBRSk4rRJIylK4AYprzLGuSeKr3d/HbrktXE+I/GCWqvhm92rso4edV2RwV68ae7Oh1TX47ZeW4avOfFfjlII5SZNiKu7durjfF3xGEO91n+7/Dv/8Asq8S8QfEA3U2DM3+0u7d/wAB+WvqsJl6jq0fMYnHXdkdr4q+I0dxI8EbyPu+bzGb5f8A7KvLNS16SbUGBlZ3+7u3Lu3Vm6x4mF5vCSXSP285tq7v7u2sK+1WeNX33MiIy7WX5dq19JRw8YnkOcqgzUppJJkMkzO/8W1m/wDZmrHvo4mjl8uffKv8O5tv/fNV2vtsjgGT/ZasTULh2hlEfmW7/wB6Z/vV6EUomkKDe5YuLiezW4eSP7Q8m35m2r83/Aaz5FG3eJJN+7/Vsu35aLe4TyZQSzOr/N8275ar/ag1w/zs+77/AMv8NDdz1KdJRHx3Hk3iEn+FmZpPm+Vl/u0yZdsOXdd7fxK1V/OjZkc7k2/d3fe20XEn2jeJJJPl+baq/wAX+9WZ3qyK9xNHbWqZuJtjN8iyP8sf/wBjUy3ESyeWXV/Mb5Wjb71NbbG28lkeq32iJeXkb5fvLM21v++azsa3RdXfM1xK7qkTN5X3v9moPJE0295d/wA3yqr/AMNIrGO13o8nlbvmt7pv/ifmoWOP7/8AAzfKy/w0W1sWp2J41+WKIRSWlwqbd29WWSs66sRHJguyO33lb+Krtwv2WRJTFcS7V2qsf3t38Py0yZfLkQeRNFKrbW8x/u/MzL/e3f71DVwlMimUNYo7uvyorfN/D96pb7fG0siQSRRR7m+ba27bVWGRLpnikLSxbG3bm2qzL935f9n5qu3Cm6V8TyRPI+5pPm3M1FiOZFdrcXEbgybPlZl+f5d1RtNGtu88UjJuX51k+9UlnGVa4R5Pnk+ZP7q/+PVG1q9xJgIyIu75pPu0W0uTdCQ3X2eTyEf7PKy/3l81lqVoxC0qjdvbbub7zbqI5J/9W8cKJu+VVZVb/eZqlkt5JPlMqvtbd8v8NTYpSuVZsSLKgfai/wCzuqWOM3kLyRSzW7/7L0TTdi/yL8i/N95v92n2sJt495/dO33mb7tT1sbKSQ2PzIYf9Jkkfa3zSMv3acsZk2APvff5u7b96mNC6yOkZk2btu1n3f8AAqfJamNX8i4mR/8AZlZloNLoc00jM/zts3bWVv7tV5oVkV9zrEit8u522/71TQsk0iB3aJ5G2q33vmqFtPeGZ3eXzfn/ANTIrf8AxVKwXQ+FiscsiCNLRvvbmbd/wGhrXayJOGRJPmRVp7MfLdAGeJV+838NO8sTRp5kuxFmafbIv+yvy/K1Fh8yIvsse5HI3yr/ABbfmpk0aeYhJbZtZmk/ip8c27zTltjPtb+9Uqxyxx/6xX+X7u3+H/a+ZvmqLGpFNIm3jd/eVWb5vu1b8ktNFJIrfM3+rk+Vd38NVJJILiR5Iizv/rfL/h+X+7VtZkk+48mz5VH8O6ptrc2Umi7+7WNHleZ7hV2y7vliZv8AdWpbebzltM7fleRk2v8ANH8q1Qk/eRxJIskUsi/upGb/AFjbfmX7zVLZzGb/AEBLe6ilhfzV8xVVWX+L/erCttY9bCz949N8A2fl6lEmzfu+b5m+Zv8AZr2KP/Uom9orhk+ba3zf3d1eS/D+MfaERNz/ADt92vYG2/O+Pn28/N/FXymLp3eh+kZdUSjuV2UfaMgLsjba38TSL/e3U68vBbxvIN0r58obfvLUV1MLez2G5aGXcyv5ar/3z8y1y+vask0LC5uJrhNu1Gmb+L/ZrxvqrlLU+lli4xjqzpYdY2t/pc6xOv3lkf71TM21t/mNvk/5aNt+avMV8STrMnlhtkf3V83d/wB9V2HhPWhqFjFbyyb2Vm/ebv8Avn/gNXLBmcMdFuxtqrzSYkf5F+78tVNUkjXT5REJPm3M25v87amZXjm+fc6LuZttVNYWKOzlKlpYpPu7fvKtb0KFpbGGJrpxPIvEvl7mIEm/+9/FXFXVqPMd8zJK396b73+7XUeLptt1cSBvKl3f6tW+9XEzQ7o3cyTPt/8AHf8Ax6vrsOlY/N8wrPmG3DFpHfLRSr/F95f93d/eqvcLJMrlHm87d8snm/eouN9rs/4+nf8A2XXyqrx+bu3v5iP/AHW+9XpWPkqlZ8xdhzMu/eqS/N/eb/vr+7VeOGTT9Pt4HRd8bNtmb+Jmb/e+amLI8KzBHZN33ttReSZlxGGd1+VY1b5V/wB2nZGXtZBJGis7ks7yf7NL9l85d4l+zv8AxeZ81IsckdqkmybezfI0zbttE3+rfB2bl2t/laLIj2hFcQv5kW2Rvu7naNl+aolmMc0Rbc6SMq/K396nXEMc0nm3PmOiryqy7fm/hq3M0drHFgMj7NyszfM3+zVJXZLlfqQtYp8h2eV8u12/i+X+Jv4aia3ePyhI7fKu5vLX733vl+98v/2VPkmkjkdxJMiN/Du3bvlpkbSXUiXEu50hbzWb+L5lZW/9lq7GV0CtIslxK7qiSIqxbf8AgXzf71V7jC2r2wMn+p3Ou7au3dVtpnm+Scs8Uf3m3fN/F81MuMt9ngV22SJIzTM38S/xSf3qYrkVrao3X/gKq1SxxpHJ+63f7S7t1EkIX7kipt+Zm2/LtpkKm4mlRJFfb8zNQXcmmUSSebHH8/8AF822qLXRkuJR5iy7dqqv3t0lT290rNExMieY3zLt/iqDbcNeSkeZsZvl2r96giTHrbpIuZ3/AIeG2/LS2sf2dc+WyP8A3WVV3f7VSNMLeF3PmJK2793JF81N+0RzMh3yfL/tfdqrHO3cdDbySN5sp/dKvzsqr8zf3dtN+yp5zy4ZNrfL8u35ahhWZVe4dJPm++sf97+9u3VYtZp5GykrbG/5Zq33qkLF63uJJNjjc7t/y2+Xbt/u/eq3523YZ/nl/wCmfyrWDM3lq5njkRN/yyfd2/8AAl/iq3Dvt1zHLJsX7vnHd81OMmZVKKludR9ouYV8x3mSVRtT5tu1a6XR9QG3zRI0vnN5SQqzMyt/z02/xV5/D5jTeaBdS7ov9Sz7vL/2vmatLTdQkjV5fPukTZ/C38P/ALNXVGSlufMYvDW2PXtD1STS76KTGzd/Cy/xf3q9Q8C+Lrjw7J9pEu9Ny/L/AArXgWk6hFdXSW9uJInb5VVnVt3+1/DXRWeqSW7Y+0SPt2qu2Vl+b/gP3q569CM1ex5cKsqMtT9C/APxG0/xPZRNDcxuzD5fn+9XoEcwcV+f3w9+JV1oWpecLiTY23d8n3mX+H5f4a+v/AHxDtvE1mgV/wB6qLuDH5t1fA4/L3TfPBaH2GAx/P7rZ6PVa5gEqMOx61JHMHFSEZr59roz6unUUtUfLv7Rf7N0fim3l1vQIvK1NV/exqP9ZXwV4m8K3mj3lxaXMUlv5L+U6yPub7q/er9jrq2E0bKf4hXzd+0N+zZZeNLe41jSI47XVYzvlVYv9dXNKLPShNS3PzNureSSF3A3v5rbW3bf92qS2pW6eAFfs/3UjX7si/8A7VegeKvCcmj31xHewNb3Ebt8sit/47XE3liI5HdGm2M6rtm+Vf8AerKwSRE0Zjj8ycSb93yxyLtWs+4jnuI9nn/Z93/PNt27/eqW+t4ttx5js9uyqq/Nu3Nu/wB6mrCWk2gts2/My7aRzyRpQ3ESqh3yI6qsHmbdqs392rdurqvmGX7PK0rfw/eX/wBlrMh2eZl5JnT/AGm3VYa8SOP5JPN2/wDLTd/7NU2M3oazL5Ku3mNLL/Du3fdqvHI7XGQ6vLt3baz1uri4kRDuRN3zSM33f935qdH5e1C+7zdzMkmxdy/99VNjmk0W2UtNsL/uf7rfxVYbyG2cSP8A9M23N81VI2O5N77N38O6prdfJmmaIybP41b7tJ6CiMvlhmusSStFL/dZl/hrLvvMk4R2lRvvNJ95q11uhbzOXLOu1ldfm+aufuvtP2iVLmRZdo3RRrF5X3vu/wAVWjqiY+tW/wBn+Uuv32Vfm/i21zl5bwRySyyS+U8jfeVV81m/vNWrqUdx5ySSmbfs83/gSr/tbaxdQt4JJvMjOxGRdrbl+Zv9r+7W8TS5X+yovySTtcPu2ytt+7/tVoW/7lkiR/KlVN3935f4qo+cZpnjdm3/AMO1vlbdViGQWc3mRx75WXasjM3y/wCzVmcjYhs4rz93L+9+X5WZdu1f71bGmx7odiXK75tqvIrfdauf09jJM7ySMkStt8mNtv3l+Zmb/wBBWujh/dt5QDO/ysu371c8hJXLGk6bJtu/MSa43S7v3LfeVa0bWGNVcRyKkskX91t33qzrW4EkL4+R90m9lbbub+7UsNwjb4wfNTY2z7Oy7o2/76+b7v3d1ZyLsa3mI14gkdtixSbZGf5f935qu2/nW8fyRTSuy/LtTdt/3v8AZrKuIZZmlDnZbsrMzTL/ABVsW94LrynkuJN6r/rPN3RN/vVhIzkXbe428eY3y/f3NUkkJkklITe83zeXu+7UFvcGPeR8/luqqu77zf3VqrJdTx+bgrcfwsskv+rbd8rbqgwuMW1N1J5cZbzfm/eLtXc3+7/FWFcWtzGtwskjKvyqu5lZq2lxbyb/ADWleRdzSSL5u1v9msq6tbe3tXdBJ9nVP4n+ZmreLLuZS2ptY02q33vlXf8Axf3qhuo1aTDnc8y7vlTzdrVYmj+zs6PteVf4qqt5k1vbzAwojf8APR9rf8BrQq5Na2ot+Ujb/abb8zVftVkvLxJ5EZHjXYrbl3f99fw1ShmMMmy3l8pG/iU7t3/fVXYborJkhtn3W8xvvUPU2jI1FaRY9gkXY38X/LXd/d3f3anjYxrsPyS7d25m3VRWZLheA2xfvbV+bdVu3hEkmyKNnf8Ai+b5v++axkjTmLENrJcTeZJtd2XbtoaGC4mzHcK8St8zKzfK3/oNRR6glrb7A++Xc33X27fm+9/vUxbd47pLuCRpX/u/Kv3qyM20y7JahbFIrdGldpWZ5Fbd8u3+9UVxI9v88bsiNtVV3fxUy4uPLh80Pu3PulWNt22P/gNLcX1vayPBcy7Ekb5VhXd/wL/eoJ0IbySSOH9+Vlf+Nt33qyrqQySIko+Tcv8AH/u7mVd1XbhkX97G7So275pvvLtrPvoRJHvl3Iiuuz+Hd/lq6oMVznNctZ2tXe3EdxcN96OR/K3fN83yq1cbJDPbrvjl+SMfMrPu8xW/hrotSkgjvIvKTZcKrStMvzMy/wB5W/8AQlrmNSkMbb45WuEb70ir/wAs/vbvlrrTsMhmja6b7MX/AHW7/j3jX7y//E1t6ez3io/lyRfM25VX7vzfLXM26v8AZ0OFleRt3mbtrKv9373zVrWsZaSKOSfZEu7bHuVf+BVEgPRdDsfstugW42bU2NHs+VmrtYdN8lv3Xzsv3Y1+b/vpq4Xwu27eCWfzl+Xd/wAs6723+aSKOPzN+3c/zr/7LXJPQkuXEZhklkeRni+Xcsn8X/AarNNukRDcSJL9793L8u2rStt+/H/us26srUpI13nymuJdrbNvzKtYEPQZqEMG5995a2kq/ckaVt3/AKD81VY1u1j+/Z3Fuy70mWVll/752/dqGzheS+e5AaX5fK/efeWmw2KQyPIkfyR/Ku5fvVL0Gm2DRjznjEjfK25m3VdVfJj8tNqI3zfKtRTSboX8yJrhP4obOL96v+01VlkELRRI7bGdV27m3VNzQ07eHzrh+Nj+V8rbtrL/ALv+9VeOO5km8vzVSVV+Xzk3bV/u/L/FVeGSC4md4orqJN217hpV+Zl+98q/drQZv9bGjN93cjb9rVdzOTIpNHkVkEskyPj5P4V/4DuqWOENDFFJ8lw0TMqs38P/ALLVT97uQyTt+73febc1XtPZ2jdnnuJXb7yyM33f+BUyUrgvmLeLInz26/dVSv7xv7zVdsW+WUyBUdm3Ptf/AMdWqU0kkMzukkn/AE1Xd/D/AJ/iqxIpt5JZbjzNsirsVWX5f4t3zVMjQsSW6SahEd8iW7N8qs3y/LTNSt0uNPeNP7/mtJ/d+Xb/AOzVSjuBNcJOXvnRV2rNtjlVf++V/wC+qsQyfNbrI7I/zbWZqV9SHqZjWslxNDIj+V5LbmkX+6y7f/iaiktxDGlvHFMj7G82Zn+6v97/AHa1ZmeGFNlvNsZtqqrqvzbf9r/PzVn27SQ3z+YPNl+b5lbd/C3y/N8taxZnYwtUtYlh/wBfIyLu/fTHbt/75rktYh2xvGBHEm75mZ2+Zf727+Guw1qTdbvGJWR5N0Sttrh9Qhn8mUPPM8UO75dyt/7LurpiaROcvmkkusI82zft8v8Avf7tVLq3P2iK4EbOi7tzSP5TL/vf3qfNcXFxJb2rySSxMvyR/L96mW8MizeYJZt/3Wb5fu10GpetYXVcgM6M33lb73+9WxYsJFeSSdf3cv8ACv3dtc/HNHYyIJ3uEupG2rN95a07WM6Pb3dxLG1xEt1tXczfM3+f4qzkgOit7WOSOVPtE0SSM2xW/h/2movMR3Hnl23qvlK21dzL/DTLPVo7GO4D6hcXH7rcsMi7Yo/9lamhji1D7P58beay/L97d/8AY1mTIWxbzGxLKz/Puimb+Gr6tDJHFEfOdI2/essvlM3/AHzWereWrnzW83/lr5P/ALLVhY7a8ha5jNx9oZdrtJL5XmL/ALrbqDCTJbrf8gjl3xMV2bpdzbf+BUzdPbt8j+V83zTK27b/AL3y/wAVV5Jomm8qIyPt/hkdW/8AQa01jMao8k+yJfvLs3bqAub2nwzLbuHlZNy7vmba26tdY7dY0MnzvHt2yb9rL/s1heSkmzzHkiuF2yozSqsTL/d+Zqsw288i8/un3fN5c3nrXNJF3NeTbJbxRRlt7Ly392qX2eKzVLdH+83lKsjfN9773+1V2GP95vjdnST963zVmXTOt5jy498e5l8uX5t25f8AvmoSsaRGrbxruSMM77l3Mz/daqk0JuFR4pd/l7drSOu3dt/vVbZju3l/7v8AF83/AAGsm4uE1yO4ilN1FZK+39y3lSN8vzbtv+1W61NrGha2phmcmRpbdk+ePb8rfL91qvM0cccQO53+Xa0crN8u1W3Nt/8AZqhkhkuuPlTd/Er7l/3aJreS8upZTP8Ae/5ZrFuZf9ndU3OMPsfkrcJ5qxO25tytt3Nu+Xa38NTQxx+Skcke91Zm/eMu7/x3/eqFvN+QPIuxl/5aJ/4796pltzNH5mV2bV3R791OxVypa2s8NxueKR4llZW8x/ur/wDZVSmjKxxbnaWVWXa3y/u41/h/2qu/upuftCp5f3FZm/y1ZlxZvNvgeTZ5i7vMVvl/+xq1qSPmk274545v97d92sfULrzpIgm54mb+H/0KrF8sH2dBG6v5jblVfm+X/erMvMzR+WJN/wC6VV8t9vl1ZoncypLeazh+0unlOzf8tPvN/s/K1Yl8xjXMclxK83/PSVdytWjNZiG688Ozyqvlbt7N8v8A301Y195bXkUu9vK+ZWZT/wAtP7tbxRoU76GBr5S8v7pW3LGz/vd1XLWF1keeKRX+X5Y1m/h/3Wqk0bx3EUvnSfu/uqpXbtqVmn+xupn/ANYzN50jL+83fw/7Na3KuS2MYWO9mjEkTzSszfMysv8A49trobdSy2/2h/NRl+Vm+Zm/2t38NZFvDFCsXmSSJ8q/edm3f7O1WrZ0+P7G0Wblf++l+Vf7zUpBc6DQ7WP7RFHHLJvXczyMytuWu+tfItbPyzLJFEq8Lb/w1x/h3Z532gbdip8qx/xL/u11EapJJ5YuJH3Nu2q+3/4quOTMZMurNH5mTLJceZ92Rn2t/d/hp6/Yo4YoAJJUtxtVVbazVDb26QtKC7fZ43+Xc33vlp/nRXi/vAyfOu9d235v4f8AerGxlcqXyhrV/tErS3G9tq7WX5f/ANmn2+ZI3Adkdl/1m/bu+98v+981NhYTTeZPcb4o0bfGzfKrfwt/9lTmvH+0IuxpZZNrbY13fNV2HdFe6uEk2BBJsZdrKzMzSf8AAf4al3RTbEEvlbm/hXdtbbt+7/7NU0ccayXF3GFR/l27f7y7t38VV2kRd4LqnmfN5cjKtXYkGk3Qptkk2M7K7KrMq7f4V/vf71WLeOdllzAyI3zJ/u/7rNTLhTDa7/l2Rrt+9937zUR3RaOK4BbzdzRK38W1l+7UlDGaNpECRyXvz/Ksi/LuX/ab+KptpulSeSfem5ti7t3zUxt8MPmPu2Ku5Vkb/wBlplrNHcM4nkWH5vmj/hoJehYa4tI1Ty7xYkZvlkkm2/8AAaa18ZJHjgRbj5dzzK+5f937y064t0mmiHkw3Dru22833du2n2dnZw2qDMKPI+1dvyrC3/s1S9DO49ljXY4kuHij+6rRfK3+7Vrn+BWd9ism1PvfN/47TY2TbvkeTf8AdHzfLULRxXSymQM6Mu3du/8AQam47smkhiuLx1ivN7su5vLVdrf7vy1Ujuo7NkjknaXzF2v5zbVWrDRxwqnkGOJNq7lZf4qFhj8xI7tPkZfm3N8v/fNFx3K8k0jK5ilZ7dmXb+9/1dRXEhmZ4zc70b5ljb5lb/ZpnliSbeUZ0VflhVvlqxeNFJb24JXZIzbt397/ANlqhGVH/pFugnMmxW3Mu/8A8dom8trfe+7Zu/1kNWrhlhWXypNiyKu1t9Z95N5kKQyS/JGu5v7zN8q/3q0sOJm6hJHb2sshl8rzH+eNm3fL/D92uZmhSRXKFk8z70yr/wB8/wDAa2NQuLiNXfzJLdNvytt3fw/71c1JfJ/x8l/N8xlVPOb5o1b725f4q1ijrizKuo9s3luG3xsvzLVJo0uLzq32hlbb8+5WX/dqeaOS6mQPL9n2r8s0a/8AjvzNVe1XdeO4+eXZuG75mX+9W5d2W7OSJpooJPMb91ubb97cu3/aro9NsUbeVn+Rt26Ha3/xVYkMyLJFE7tv+bb/ALS10Gkxu3lSg/8ALXb937zUSMZNnUeHZJLiNP8AWM8aeeiyfwr8q7t3/Aq6P7YJt8cSbNrLvaR/m/75qro9v/odwk1wru0v/Lb733V/i3fd/wBmtKRhDD1+eRmVZFX/AHf4a5m7nJKTCOZJNgKSW6bW+995v9qobq3MkkR+4i7WVt38X/AqijWJWSSW4VEaX5vn2/N/31T+POR5WkR2Zl27921qkgh/drNL5pk+ZtybW/8AiaLy4MjeQD5vmL95fmVf+BU+SPy7hkfdv/iVv/saqXV1Kt15aFtmxl2r/DSsUWLi1fanlPHcbv4lfaq/7NPhtfs7SyS/vXZv93bR5h+xxEQRyy7djr5rf8C//aqVbhPLieVPvfLFCvzKv+9/eqLGdyKH/WPG8jPFJ8zR7vu/7X/7NRRx/apvkffFD825j/DU000TXDp5/mvH95VT+L+Kkk3ySZdV+VNqsvysq/7XzUyiK1s9RkunnijuPu/JIq7ty/7NTxruh8sFfNX+Hd91qqyW6XDRInmPcM33VlZv/QqsR28qx+XK7J821v4vmqzValiRreSPy542eVW+ST+7/wDY1K0gkkQ7/k+Xdt27v+BVXt44LxsyqssUf+tbd92hWRmR8bNvy7vvf980Flvcn70O6oka/Ozfd2/8Bqrbt9hkdCd772dWX7vzfw0kjR3SuiBfmVl/fLtVf9qoriOKS6+0bG+0bv3rRzNtagm5LeQxXkiHf87LuaTd8q/e/wBqs+SbbG4j3Sy7GZdq7l3N8u3+997+Grd4qNJtH8X3Y1+9/FWPdRlbd0kLS+ZKrbVbazMtVYoz9SaJtmH8qVmb93/E3yt8zVj33meXbwSy/uo2Vtuz/Zb+7/8AE1sXVw7SPJOi72+Xa3y+W3/fXzfLWVqSxSLiU/O27aqvtZfl/wDiVatomiVzn2uBdK4FxJ9o2syqsq7mX/K/+PVXhZLi4SOQSJ527Y033WqW4jPyi3EO9f4V+XzP9r/eqJoTJJKBIyecu1Y2l2/8C+98talWNXQbe3aNLhJ2+9tWGT5mX/Z/3a7PS/lkeTzG+zt8vyt/FXKabGVmSV3/AHX7tUk/vN/FXUW9vIqu5kbersqsx/hqZA3Y6NVO6WSKT97J99VbbUrW8bM5zJ9oX+Ld8v8A3zUFrGix7JEb7vzf3qkjjCzb8ybFT+Jqyepk3cmkt/Ms3EpkuEVtzR7vm/8AsaWGM30jjesUTJ8n3tq0qt5dxjyd6SI22RmX71Ns43uNnmTwoi/ehk+83/Aqmxm9TQsbF2jch9jru/iq1Ham43ltzusW19zfxf7v8VTWsYZX+dfNZfvfLtqwtr5cieWV3t/FG+75alu5kM8nzOD+5dk/75ohsRDGmw/aP4tzfxVchtUvt4Rdku5ldf8A4qtS10s7kL7k2j5mxuVaVj0KaMe3tXk/dxI33v733a6DQfCd3ql8ltZRK93u2/Lt3f8AAq9D+HPwj1fxpdJIkf2e0k+9Iybd3+7X118M/gjpHhe1RzaK9w3zNJIqturaKOux5P8AC/8AZdLfZbvxB50ssLLKsO5V219N6D4VtNLhiSCJU2r8u1VrasdNS3jwibK0I4hH0rZRMZSRFBarH2qzikziql1fpAuWNaxi3ojkqVFHcsNIqjnisXVNfitV+/WFrvjKCGN9ku75a8p8W/EJVbaJ2R2/hU7mr2cLgJT1keNiMcoKyZ1niHxtleDt3Ftqs1eO+LPHz3kl6kVy2+Hbvjh27lrkPEXj6S882QStLFuXHlzK25f9n/P8Nec3GpH+0onuEmeJX3S+W3zKv/Aa+vw+DUdkfMYjGSlszT1zxNcXEfyXLO7bW+ZvmX/vmuak1KJreI3B/wBd5kSTW821VZdvytt/3qyrhg0iebdySv3jV2by12/7VZ+oaoi+bELuTf8Awsz/AHa9uFOMDzlebuyXULy3mZzJM1x83zSLcVl3Fw7bFQfulb/Us3ytSSXA8lE+/bqm7arbtzVn3C/Z/nilZNy7v4matj1KNIuzSW6wp5kjK+1mG3+L/wAeqlcN5nEab3X+KT5t1Q7n/wBZcSbNytt3N96s+FbiG4ykq2+7+GRN3/fPzVNz0kkizNpqR3G97topWX5VVl+b/gNVpGMLJjy0ikbduVWZm/3m3fNT7hpG5fciSN95U/8AHlqWaEx26PHuf+Hy4/vNU2LughkSGOWfzJkRmX93H81Z91bywt5rlpXb721Vq3b7I23zpJE/91m/9lqvJcQXUkvkzLuZfl+b5v8AvmmTzMLVhcbwYJEljZWZZv7tWJsMzkSNvVvlkX5lX/ZrPt4ZI5vlK26L96PczU9lCneH+f8A2m+7QVzMsK3nRuZQybW2tt/ib/Zp0KxbZd53pI3yx/xM1Nt4Uht3kjfzUj+Vd23atQtJubCxt+7PzTbv4l/8doL5x8NmLFt8SKnmeYqrHt/irPmhjWZwiLEjL8se/wD8dXd/u1ozXCQ3Gd6yurboo9jfL/tVPDIJPnTzH8xmZl+6v+dtK2th8zMpll86JGuJHVlbdD935drL/wABq1JHHDbsXCvEvy+X/wDE1NdWp+QL8iM25W27dzfw/wDfNV42eZkn8xkeParMr/6z/wCypuNhXZXjvBGqmPzJU3f3tu2nXUnmNv3zfZ1X/lo//At3/j1W5Ifs8aLF86Rjase/738VMt4zcW+P42b+H5vm/u0rE85F50scyPEI/wB2u1mV93y1bWN2j3xyN9o2/d+9/e/2qrxxn/nr912by93zfxf3m+Zauqpj2sPuMvzNUJXLU7FNbgSXGZBNFx8yt95f+A7qTy2jhlnG7c3+qjZvvf7y06azSOZ97tFubd/e3f7Tbqa0L/PI5Xzt3+sXb93+7UWNOZjo/wB8287kT+Fm/hb+9U1vHLIrv9ok3/xLtXbTFUrD02/3ql8stb27CTZLu+Xcv3mosaRkyCO3j3ZjO/5/vN97/wBCp01v5k2/5X2/ws1P86W6mTz32RfxRqm3b/wLdTGt5WmfEscu5GX5mZVVf/HqLDbaGLaybZXkeNLdQzPub73+zT7ePy7d87n3dVkb5apKptZEkSf/AEhfur/C1XV1BGXeYmdpF+XayrtosEagxY07fOi/w/d/3v8AeqZo/Mj2RStE7fdaOhZImj3+Z9nfcu75t1Pt5Io9gl/hZdrM38VTY6ozQ66mTzNkn35vuxs33qZtRpNymRHVv4U+Zdv/AO1Stumk33CM/wAysvmN91lpGxJIyBJnlk+/ufc1SVzIsWMYt9kWJNm1ldZH83buq8rR7YgE2f7v97/gVUY7xI7VAu6JFXavzbv/AB6rdvdSeX5mWu3VflrKcb7HoYapZnpfw9jEP2h87EZvkZv7zf8A7Nem3GpeTvyjI7L8qt/drw/w7qDxs4xNE8n3lbcqq3+VrrZNeH2N5PP+WZtrLI3y/wC192vKrUOZ3R9hhcZyROg17WhDHgu2xm+9v/8AHa4LUNcNxNcb3/dN91t33az9a1Kea3TZIyP5rK61zlxdGOZGuCzJ/e+6v/fNRDDJdDarmN+ptrdbt+ZN/wDtfeVVrY8L6kLVooDMybfustcZDJHJ/qJWT+/Gu37v95d1WLWTdIm+SP73zLu3fLVzwyfQxp5hK+59B6XqH9pWeYH835PmZW/i/u0zxJ/o+ny/Mvmsnyr/AHVrzrwf4i+y3CEH7P8A3drfNXVa5rUF5Y+Zv/h2/K1c6w1pHdPH3jZs8t8RMZLiWX5U+baqs33v9quXk8ua42oN+1dy7m/iroNc8tY7iX5kRfuM38W6uamX7PC8jTs8qttC7vu/98161OHKfJ4ypzu5DMsf2N0/1X/TNfvVQjWTc+EZPm+Vd/8A7LWqyv5OC/ySLuaaT5maqKwvDeRB3bZN13N92uu2tz5+RF9nEbbI3Z/7qq/y1HJCY+Edv9hf4quKvls5y3lL91Vb5qr3Dbpnjj+WJW+Xav8A9lRYzbsM3HyUAPmp95lZm20ki+Zsnt08p23f71WeJpkeIM6eV5TQ7du3b/FurPmmg8nMe59v3V3Mu6rsZymE0g+z5nkb95L5S/w7mokuDJsR/kRV+X/Z/i2/NQsz3i+VFZ+a8isrSSfdX/7Khd9rJkS+TE3y7l/9BosZOdh8McEmx5TseRvlX7y7v7tMkmjWG7IPyRjdKqt/e/8A2ae0P2i4eRC37x22L97c1V/J/eSxuJE/gCtL/n/aqrMjnGQzffdN3zfuvL/i/wCA09dNiZuPORMfLHuqaOQW/lSF/J3RN975lj+9975qn+xvNHFBI+x1ij3/APAlosa8xXa3j8t44412Rjcysv3V/vfNTdsG3Mknm/M3+8vzfxVYuLUtCiIYXuI0VUVlX/e/ip32crDcCB282Ob90u7/AJZ7fvf7S0W1uW5JFWRXuN6krsjl/dMy/dXb/wABoaFP40k/dttVt/3qhjt0a4xK7S+Y2/5X/iq2sZkWX/SFifdtVWZt22ixk5NlSGzNw00jn/Uv8qyN/DTY7dOwXf8A3mqVZkjheARK93uVV+7833m/iaiOQrJ5dx86Sfe42+XRYzuP3Rr8+yZJf+mnzL/47R86zeaNsUUafKzf3qZH5UK+X5/+9ub71PXzl5Bj2f8APPZ/DSeo1oO3RtC+ZY97LvaNmWX5v97dViFQ0Pl/Kjr95vu1Vs87pTL8lu0Lb/7tEP8ApULvJP8AI3RlXd8tKxfMiW4WRvuN5Tr95lb71XbG6kuI0lkk3/3d3+qrNVjGuyN2fb9xpGqG3UxtveXZxt3b9vy1cW4s5K0VNWOm0nUIrOZy0HmpHKzJI3+1XUWuvJdMiGTytqrt/wBla4S1jSSZ5E++yqrMzfNtrTbfCqTx/JLvX738K11J33PlsXh7O6PUtP1T5otn3Fbdu3bd3+zXqHgXx5qOh3aTCS4eLd80ML/+Pf3q8HsdQPmeX5qy+T/y0VdqyNXUaTdfMkqXDbV3L+7bb/vVy16CqI86FWVKR+gnw++Ilr4itfKaTZcRja0cn3q9GhuN6ZFfn14J8aXeh3kUtvL952ZNrf7K/K25vmr62+HXxLtfEFvbwvLH5zIrfL/er4LMMudNucEfZZfmF/dkz1Wq9xD5itSxy7+hqfGa+bcejPrqVVS1R86ftA/s62HxA024vtPt47fVY/mXyU2+c33vm21+fXjbwnc+FdUSzvLS4S7hbbNGy/xV+xM8Ida8D+PP7Pum/EuxmvbSBYNZQcTY/wBZt/h/9l3VjKLPQhPm3Py6urf95KZDJvjX5lZfmqlIv2e4yTvRl2sqsv8AwHbXovjbwTd6DrFxbXsTWV3bsytJs3Nt/wA/xVx91Y2yxpIki/3luFbbKzViXJGFcKJLhMxSQ7V+ZpF/ipjL9otfJL70j+ZtrL/6DV6bMcMoKfeP7qRfurWf5YkvnSQs8Xlfwuy/NSscU1Y0LOOLa7+RcPtX5lh2t/6E1Ot4UZs/cTdtXdt/75qrD5XmSom6JJPvbX+anTRosyRx3fmy7vkkVF/+KpHLJGwtuu53nnVPL2/6O3y7laordd0jxRy+ajfd3f8As1UrG8+yq6XJaXzJd27b91v/AB6rW2JbjfcOr/NuRWT/AFn/AHzU2BKw+bKt1VE/h8ys/UpAsbyvK29fl+Z//Hflp95deTH5kka2/mP8ix7vmrPvpEuF8yOTZcbfvKv8NOxvGRi65lZPKEmx1X7y/Mq1yd8rtbyyOG+zxru8tX+83/stbepfaFZwIGd5Pl3KazZLqCGzcS3Nv5qt81vNMrM1bRLuyit0t1IkavI/yL8rN92rccZhtbiSN182RWbzGXdtb/gVVPs6N88beU7N+9bf96rdvH5O8ebsdvvbW+98v8VWZSbN/T5jHb/PHsRl+WP5fvfw/dq9Da/K6XE8yorfPNG7bm/2dy1j2eoPNG+Ds+b5WZvmZfmrTsZI5GSR3aV9jRfvN275v8/+O1nIcZI2Lfyo2TeZvtG75W2t8u7/ANCWpWk3NEYg0u75U2ttiX/7KqX2h5Nhd2ldf9a33m2svytV1pIJLfypP+Wn8S//ABX8Nc8jS6Lelw20Mjy72llZdjx7fm8z+981a6sJGcndL825vnrIt2H+rTc77m3SSLu/h+X+KtLTbWLa4iO99vyt93dWUkZSZoQ/6VvFu++KP5riaRv4v7tHlvH8k4/0dm+SRXXb8v8AD/wGooZJPOzGF2Sfw/d/2v8AgVWLyN2tUG/e8K7k2t93d97dWRhJ6lS4WDUJHSK6X5V2+Yybv++fmrHvobe43p5cybm8pWZtrfL/ABfLWtdSRsv2jz9jx/d8td27/gVYmrXySNKkgjfy13LJ5vzf8BraJa1K9xHZ7UjtjMm1tvmSN8u7+KqTeWsjyEtL5e7b83zN/wDY1aWOS1mf52R2VW/ef+zVFdXE8l0gldn3fw7q1KM+OGPzkDy73X73zba01uBHdJGiK6bl+bdtX/gNV47GNZHnR5JfMTbFHHLtWpbfO5HJ+eT70i/3qC7s6BpHX92XaXa3yybfvf7tPmuoJGRDPDb/APXbarVR8uSRrc79lvbs22Pd8vzfxN/tVoRr5OwCXyt3/LST5lrKQXZEy7ri3LFVi/2m+9Us1vHDdbAZvmbaq+a33qswsfMy8qy/utqyLVO1k+3RxH98lxIu3aq7qgVh80IjhSPf867d/wDF5lRXGoS28NxEsyxJJK3nM0Ky7Y/7q+YrbqsXVm8ezdtdG3fdb+H/AGqrs0bb87naNvlaRvu1A7spfY/OV3EnmoyctG3+zu+6tZ9vMdsV3Ht/d7omVv3q1sWrQbUkll835v3rL83lrWTb+bDJd28ku/8Ae/6P8/3o9tdEQic/q2mpbw7I5G8qNI1VY2/ur/30q1w7Mk01wI/LSLay7pH+7/47XZ6wwaOKOAsiNulT5v4mZf4v+A1x/wBnFq1w+/Zudt8atuXc3zfw/wC7XVE1KUM00cMTQRsm75vMVtvzf8BrSsW8y82O8e9m2su75vu1l2sMklnE4Kuiptf51Zq39Hs7e1XYXVIf4I2l2/N/7KtEgOz8P2se1PLdtm9fvV6Bbxi6VspI8W5vlWbyt1ef6err88csfkyRfdV9ystdxp90IYYjsZ0271/vVw1CXoaUln5dr5iGaJFb5FZt3/oTVSaN5psGNrR1X/V/Kzbat3Fv52wRz/ZNzf6yN/mqpeSG4uuJGeGNtqySMrNt/vfLXMQV5vKW3SAzsj/dTc23/wAeojhMlv5ch3/N80m7d/7NReeZ5zxwHe7Pt3fL92mTTPHHnYz/AMKqrUGiVh8myGPeknyM23dH8tVW8vzLeJyzvv8ANiZV3fNTJoUk/ebGfa396oW89bhEHyRfww/xM3+y1JKxdyZbiD7Q8caTI+/c8jS/e/4DV2FXjjykkkqN/DcPWZNY+Z8yDf8AxL83/jv+9V5lubeHAn3+Yq7lkrWxhIZJcI3zy7pbdf8Almv3t1S2txJHG8cvmO6/w71+7SSKn2x8IrxbW2yN96pPOj+1PPOZJfmbbDH/AOzUN2CIRzBbhCsrb/l3fN/DV1biWbfC6SO8a7lj27l3fw7v9ms+T7M0bxXaSJuf5mt/mWNv96preRf9NSXc8Uku3zFbdu2/+hf71ZyLLELRWLW7yT/ZEVvm2v8Aumb+Jf8AeplvYxRyW8bytE7MqtGvzL/wHbUsKxxtLITJLFt81m+63y/3qb+7s/vxebL95d0X8X3v4v8AgNQBntJPqUluf3iWmxonWb73mbdy7f7y1DeSSxzS5SZLiFfu3DL8ytuVWXbVi4V/srzu6xIu35tu7crN5bN8v+1UUnlWt1jypHvdsiy/vflXb9373/AlroiBhXkccapJKVl8tW3M3y/e/iauH1a1Fxb+ZJti3bv3kj/Kq/3m+au51TDLm5fytzNt+fb/AA1yPiSOJrV7eWWR3kVvm3fL/wABb+9XXEDjtQsZLea4MqMkrMqxfZ5V3bf9na3y0qsy2aQeZIkTM27b8zN/s/LUtxGftXkRvNF/eZm3f99UNcPZ2toTJJbxbtsrL/E38LfLXQUSrMlw0se9k8tvmVX+b5q07eTzpJY5I1S3WHzfOkf5Y2/hb5VrBazC316URrhF3Isn3lb/AIF/vVe0u4nhhTDtvaJldd3yq3/AmokBu6fbjqLlndv+W0bttVv9rdWnbxj7PmS5vEuF+Vmkl+Vv93bVTSWn25Ecmzb/AKz+Fqlht7mRk8zcm3+Jv/2q53qZSLS5mhScIqOrfI3/AKFuqH7PHJcIHRndWbb5b7W+apF835ECebul+Zo3/h/u1MrRwqlyVaLczeUrNQZSM+1sUW6lQyMl2y7nVX+X/e/3v9mrsmPLTY+yVdvyt/7NQ1rHfR70n+Rl3fe2qzVJC0G3ZHI0ssj/ADN8vysv+zQOxr+XumuLlH+S3/cSsvyt/D/3181bVm21fMcyI/y/vmZt23+796sWzt/JWUmX5PvPt/8AZv71bFuw2o7ln+Xd977tc8hl28zbzSxxO1u+37rfNtasdYSzOI3Z3b5n3f3q1Y7eS44gEdxu/hZtq/LVa6tZI5HeOVWZV2tGzqqtu/2qzuaxZBNDFJa29u43ozrEisn/ALNu/wB6qF1Z/Z40SB1eVvmVY9v/AH01XZl8mOW5D7IoZo/KaT/a+Xdu/wC+qZHb/wCkITOyJJuVo41Vf9pvl/u1tFm6Vx8cklnHEsdzDcW/m+btXcrK3y/7X+61Ms5C0MRRJJUZ/KaSFdu1vl3btzf7zUNMJtPmiuJd9u0Sq8it8y/dqxY3Gn+X5cTs6M25WWVWqrHNIFuIG5wsqfxMq/NR5bq32iOJon3L95/lZalus+ZvyyfN/rI1/wDZabcXEVuP34b5fuyR/wAVXYgo3F1At55gDfN93+FlrKmunt5EchYvn/1jfe/8drTXVNPaTYT5rt99W+Xb935W3NVHzEhhSR5Gd5PvK1MDNkhSa14f7Pbx/NujX5v/AEKsG+vpI5PLQ7/+mknytt210bKk0boC2z7vzfxVyW0rdPE5V9r/ALpmb5t1aRRcSlqE0tx+8jkkfb/D5u1f/HayZoTJJl32f3l3fL/49W1qTRQ3CCMr+8Vmdf8AnntrCkj86RAdyblZmbdWhulcavmtwBGjq3zru2sy/wDAaWFZLxmXDJEv3VaVvlpy2O7YUdndVZRtZalt40WNyTI8qq3mq0u5f93/AGasLF2NhdTZH97btk/iatuzsf8ASsxpH+8/ib71Yml+XqVnb3QjbYrN8v3l3f71dXZ2NzNJE0D7PmX95u3f99LSkyLHW6Hp8v2G3xIsSKu3arVvLHFb9UklRfvMr/M3/wATWdpdrJHHiT7/AM29l+ZWatNY3mhRN+9933t33fvVyyMJD7G3k8t44283a3/Av96s+8uJIY2l+zrL5e5mk3/dp0yx2ciS+bsuP4I9zMrf+y0XHmQyRYRon/us27dUrQykRTWsDWqRzfatkm5lWP5WkZv4aijWRbp4pEkt/mVWkkT/AFi/Nt2tu/u7fmqxGrtG8sxbylbylVfvUzcf+ejeVt3KzN9371URdliFj9o8vG9N3y7v+WlMmkgurqISxq6Krbl/2v4f/ZqihkmmkicBrhI1k81Y2X721lXb/wACWrHkx3H7yXcm3+Fk+7QbErYbzXBa3dlZUVn3RR7lb5ttH2fbCgA+X5vmX/lm1RTQx7fkgZH/AImZvvbqfayJIsoQSO7Nu3M3ys22lcdyGRZfs7uJWdF+8rMrK1TWscckkuxPN/ut975aZcfaL5fLkuWt0k+UfZ0+8392rFu1pHM6CSaV1+VZPl+9UN3ELZw/YZopcbN25XuF+bav92p5reJVikk3JEz/ADLD/rWamafGI5vLxsik/wBr/wCyoaxjZnfLff3bZG2/w/8AoVZvUmxNJDJ+9bHyMu5Gb73+7t/iqvZzeddNsDfd3Isi/darEl0beSIPMzu33W+7ULN5d5K43b1Zmb5fu/7tAiZbidt8iRfa2XayyKu3c1V7OMRs4fzHmkb51kfc0bVL5MElnmMSbt3zM0zfNT7exH2d58fdbduVl/i/3aAKMzBZnwPnX5nk+98393b/AA1VXUH+yoHjk3su3crKv8VaXFrdJESsXy+b/vNRMwm5Ik8r+6rfN/31Wy1CRi7SuyIbnl/j/vf7y1U1K8ELQve/LEybVkZfvNVu6jP+lhBsdV27lbbWTHCtray24LPu+80jbv8Ae+9Wq1FcyNaUTbwJJHRfm3M23dtbdurlNWuvLklIRnRfvKrfLu/hrpdSuFWa4t5UaGJX8pJNu7d/tf8Astc5eRwTMiJbSbI+u77rL/e/3q3ijpiZUkz31vaGXc+1tzRsVX5l/i/2afazT/PIkrOs275mb/Z/u/8AfPzUXEMUiv5b/I3/ADzP/fLU63jMd4jySTPE3lqse5tv+9/47Vmlixa2vyyxJGsSebueRWb725fl/wCBV12k28FvN9nct5uzd+7+8vzLWFos1xcN9mll+dX81Zo2b5lXbt212Xh+13XUpx88zqybv/Hv/HttRJmcjo9PtQtml26SJEzbVkZF81a1fL3TSvPJv3bWZW+Xb8v+zVVYRGvmEt5v97fu8xf71Wmt5YYcyCTzpE2s23bXK9TmkVLy1EzcqsqR/eWRabtC2vleUsqM25FZv/HqlmkEke8ys+1fu7tzUKyTRvn50Xb5q7aBLQfJapNaxSuZkuG3Ky79qrt/4DWYq+dfRRyDZL/vfe/2q02VIVigzvRdzK23bu3VRW1eG4eRJG+b+9/d/u0FBNMbj/lpvu/u7lXb/wCg1Ya1eHzXiguPm+9JI25V/wB3dRa26LHFxs3bv9Z/8TT2kdo8ud7/AHfvUGckEzG82JhUix8qq9VPLEfWSTzd3zKvzL/8VU19mGPlm2t91WfbUKyIsbl0Z5VVf4qVioxJlXbwD97/AL6qxNHHbq8bhvNk/hZm/wArTNyLC8h3b5Pl2tt+b/x6mszx7wQ2377bn+7/AN9UWKH28YkVykrfNu+Vl2rt/wDHqjhtZNrxl/Nl/ikVf4f92nrGVjSNHZE/hjVVbd/u1YjtTJMm92dPusy/e3f7VMCp9nEkdxHI/wB35vu/e+amrH5ezzd2yP7qxr96rU0aSR+ZiT92u394nzVHa+VO0pIb7vy/3mag0sUWhaT95OjRfLJ++3bdq/8A7NUdUUWMy/v408tVdZPvM3y/xLWn88fm+U/lfe2tMu7/AIDWZcQwXUnmCdbd41k+WT738TfL833auIWMW4YqspH345f3v8X93d822sm8WNvnyrvIu12ZfmbdWteKk0aOd29v3rbWb7zbayZFTd/rFfc3zfL/ABV0RNooxbeOBo5XyqSx/wAP3lZqtWMNs1w/2jy3SNv9ZInyrSSRusjkf8tG+bc38X96p9Jb7UrvvVJZH/cqzfN8u7ctUatWNCxjka3ikLrduu3dNs/2v/Za63TYdt1vbckMbf6yZ/u/+PVhWtnHGyQA/vVXc0it/eb7tdRosMi3W+edv7u6RvlqZGEjQtYxHH5u/wD1j7GVv4m/hWrEjBZsum+Xbt+9TIYbiSFzvVJVb70jKq/71W5LeSOFwd1x/wAtX3SrL5bVnYwsVI7eD/WDcn/A61Y7fzIVjz95d33f4ags7UxrKpj2Ju+b5q2tNhgkbJEny/7FSaKLYWemiZUAMkW37v8AF5lacOkizkxGNiMvzKtatjpLyXCBEkl3Ju+X+GvQ/Bfwd1PxtdRIIJEt/wCOZqVjT2Z5/o/hsa1cIltbtcXe75VjTd/7N81fSXwp/ZvMjW93rCSf89Uj2fKrV638L/gfpfhG1QGDzrj+JmX5a9fsdLjt41RE+StlC5snYxfDvg2z0VcW0CxfLt3LXUwWwjXBqZUC9KWtUrESmIBimyOE5JxUU10sY5NcrrviqO1Vgp3NXVSoTquyR59bERhua+p67HaLktXnPiXx1EnIm/iZetcr4v8AH/lK+H3P3WvGvFXi46pcPEJ2eL5furuVlr6rCZco6tanzOJx7ezOg8ZfFZLe48qASfM3zTM6sq/7O371eaa14okmje7D702Lsb5vvblrF1S6nbzd8kj+XuZtq/M3/AawbyEM3mG48126Mu5dtfUUcNGO587OtKo7F5tYMzPA/mf3Xbft21zWuTecqRoLh9rMu7f91vl/z/wGpbiZmjTKSO/8K/xN/wCPVlXV8JF2eXs8xfmjZvm/8dr0UktiI05S3GeY8aypPJsuGbdtX/drMk3tDsPyJJ/DIn3qsKqRw7AJEdfvNI+5pP8A7GqsjSXE0suGTai7vl+VfmpnpUqKQSSfaLiKQnZbq/3W+8zbf4qhuJnuJvnj/wCBL8rU+ZTDC6Im/wD9mamfahH+/f7i/wDfVSehH3R/nGTghfKX7zfxf8BqhNIkkjkfJbru3Mzfdq5dLFbt5ccckSSfMqs6s25v7u2q8nmLscyNv/h+b7tD1L5kRQybmzGfNRl3Iy/N81PkhNxJbgxbH3bX3LVRpEjZG8xpUX78m/c1XZrgMsTB5nSRdyLtXd/6FQK6CRjJdYfdE+3bu21E1vJNJERC37ndsVW2/M38VWI1Sb/WBon/ANpt1Ma4RWdMyOi/L83y0FjfnZkHy793+s/h3f3ar+TIy5I+eb+FqseX+8/dnbLt3bvvLRHHH86RFt8jfeb/ANCp2AqR2r3CpGSzpuZfll27m/8AZqmjWCOHCH52+9IzM22pbeGO3vPLQs9vs+X5fm+b/wBBq1a2MS7LZJ1ldtzN83zM1LlHczZl8u1e0jTYjKyorN/F/FVhpkt1i2HYjff2/e/2al8uCPeCmx9u1vm+9RqENv5iRv8Af27tq/w1Ni9BrRxL5Xlzq7r8u1fu1Rmm+4XT5I1/1a/+OtV5oTcSRAn97I26mNZuy9W+VvlqiW0iptHkvI6N8q/3vux/3qfGpjuv3bN833vm+VqdGoVYd4ZHVlVdrf8AjtNhuI1kcSlk8v5S0f8Ae/z/ABVNjK7GLdCSbYXkSVW+Zf8A7Kra/vF+SRt7f7S0zUpJ42lH8bNuWPcvy/7P3qit7iO+jeCITfu/lbzF2t/31RYpO5DHay/avtBkZ/8ArpQzSsuyOCS43PtVo2Vfm2/7VaH2dLjypBJI/wAvG5tv/jtPhsTN5oQyb1bb/s7qTjfY6IspLD+88qQzI+Pu7qlZbfy4ojF9olb+6/zLT1WNpM5bevy+Z97bUMjbtiY3vu+b5aVja6Gyb5pEfZIluu3cqsq0eWG2eb9yTcyKsqrVuFhHskC7/wCFVb+9/eqtNGbi4YyvvdfvKrfdqLCkx91NcTQqkbqksny7V/u/7LLVKOGVpvKik3u3y/NWg0NqqoNknmttb7396mSNbxzYNxJ9oZvuwr/6E1acqM+YiWFNrkFdir867ac2dqII5H8xdzSfe+X+GpZlLXSZ+RP7qrTWkFuvlmVkf5d/+1t/h+9SsjT2hEsw2oU/hb7q/NTlkdWeON23tt3eZUU2+1uMyS/P/srt+X+7U3Mbf7e7+L+GosHtCVVjZt8fzp/EzNTre6Ro3xGyIrbXojhSZmkWST/a3fw0/wCziPZKdvy/wr96s5RZ1U6hp6fdPDG5z91fm2t81WJr55I32SM6TfdXbtVW3ferPhUxyJJlfl+9ub+KiGZGmRI5GdG/5bKu5t1Zunc9SGIkh018fO2IWdWbc7N91ar+X5jSuZGlfb827+FqiurpI1mlz5v3l8vd8rfNT45AypJG+9JBt+9UciE8Q2V/3m5Dhki/2fvN/tf7NWl+zw7QB/pG35m+X/0Km2rRybyfM/u7fN/i/wBpad5KLIkUjsny7l2rRyCVdo0I7qPy8b43dvmVd1advryXEb252puT+GucW38tnP3/AP0KmtsX5FLf7bbqOQ3+tPuWNQuBdRvZuWdFZd7M33mqjIyQx+WN2yP5laRtzbf71PbHWT5N33ZGanqvksiZj+ZtxZq0UbHPUrOW5XhaOaPzIk3p93dTmjjuOqNsVf7tV22QzZBaVl3N+7Xb/wCg1FNcS2eydJWdP95flrSxxSqFiaGNWxI+xPvKzN/FWe1uki7G8y3df4Y13VoNai4tfNjP+kbvl8tvmqvbyfM8p/hfbu3fdb+9/tVXKrmLqXK/2ONWQAyOi7t3mNt+Wq91G7WcUaFURW2xLG1aE0J8zzZDJv8AvL5e3/2aq7fL+/KMm77sa/dWnYyk0MtbF45vMxI7svyxq+3y/wDP+1RcRxRx7HEyPhvvNu3N/u1NeRxX2wyGZPlX5YX+Vv8AeqHdBMvl3MjP82794u2rsjJyv1Kq3VvDJvJ+Zflbc/8AvVLJcDcn8dxtVkjb/lp96pZrOLy3REZ5ZPvNu+ZqfDayRtvSP7Q6rt+9tVVosRcZp9zLdb8yrs+b5pIvl3L/AA/+PU9V227ictF8yttkf5v4vl/8eqJYZGhTZJsRl/1bfLtomVNqJvZ5V/ib5qk3U7DLiN/s7Sn/AEfy927c3/jtV5LO4be+yN3ZW2/PUi+Z5iJI8aIv3fM3fN/n/wBlqe3jXakbmT/aZf7tKxLqXIv7Q3RxSTyLvZPnbZ8tVlWJrpJXDS27L80cLsu5qmaFJJEeWTfu+VVVfurV2S1+0MmyRXRf4W3bqQJ3M/VoYLhvNSP7Rt+6u37tPjYRq52Ns3/Lu+9V2aMSNkxyW+35f3n8VRQ248z95Jvl2/Ltbd838LU7DKUOWjfZIyPu2uv8VWrXZ5fzlU3FlXaWbdVdfMmuJXyzov35G/iar0eI7hP3bfNFt+Vt1OJDdipNcRzL5Djei/d+VlqH7Zb2tu5jkVJWX5Y/4qfcKjfvIz+9/iaiG3Dcktv3fe3UrD5xkNql0yeXcKm75maRvu/7NPWRLi3uB9/y/uMq7lq7G32pXJ271/i3fK1RXHm3UiG7uWi8s/Lu+Xb92k42Fclhj+ZM7rdGX5dq/wAVW5tQDTYdP+2f92sq3tTu8yMyfZ8tvWT5mq1HaybkfZ8i7vvfe3VaujmrU4y3NCFis0VwZ7qK0VfljjZfvf5/9Brs7HVv+WaP5Xzs3yru+b5flZf/AB6vP2mLakkAlk2Kq/MrfdrVs2uYbh8ySPtl2p5e3cq/7X97+9XRFnzOLw1ndHpsN1JCsURk81FfzU4+bcyrXceDfHl/oeoRG2kkf5/lVW/76ryXR9QjhuLSWQbG8797Du3fKu3/ANCro9P1JI9j7Gfb8w8tvu1zV6CqK55sKkqUj76+GvxNt/E1qoeVfN7Ln+GvUYbgOoOa/P7wP46fS7hPs77NrLtWRvlXc33a+rPh18TLfX7GKOSUPNj5pCu35v8Ad/3q+CzDLnTfPBH2eX5jf3ZM9cHPSoZIQ9Mgn3jI5qzXzEo2PsKVXmV0eCfHf9n/AE74h2Mt5bwLFq0a/K0af6z/AHq/P34hfDfUPCuqXGnz27ROv3VkX/0Gv13mh3rXi/xw+Amn/EjT5biILb6gq8SKn3qiUT04TT3PyzuLUQzXfmrsfYu+Nvu1g3Fvum/d+Wku35Nv3Wj/AM/xV638Qvh7eeD9Yu7LUI5LS4VvkVl+9XnV9Zi3kQeb8m75pF+6tZWCSRR8sKvllvnVf9Zt3baijhMdviItKjN/D/49/u09bi0VULS+a8jN+7j3K3+9Rb2sFrIjxvIm35ljkqbHLKBCscjNhB86r/c/h/z/ABVbhYw8uG37uP4dtFq3kq4jjV9rf8tG/vVE2zbFFGF/2933ttRYxcGh2oTJNJvPmXEu1trL/D/8TWPcRj7O6PJ+6/55q33a2Wjjjt5YIyyRRpuZpG/2qybq38m1lkklZNrbd0i/eosFjnLiYw/PEP73y/eX/gNc+tqke+U+WkW7bLDCn8X+9W3rEKWtwkZvWd5PvRqqrtX+9VKaPy/9JnO/yx8/8Xy/wtWqdyrGfeLGs3ljdK8i/wCrjb5v9lqtW9uGmeIxq+1l2/8A2W6qsbW6s+ZPJ8xWdVZfvbf/AEGtC1hFwqShPkV9ytI27c1UKUS7HZvHHmPzHdWZlX+7/s1sQ2ojtZTdvJ5Wxd6x7dyt8rbvm/3ar2M1vas/2yTYi/c+995v/QquzRwNZxW4+RI5lZ23fNJ/DurCTILDeTHNv8zf+6X943y+Zt3fLt3VPpMM80kvkbUTareTJ/EqtVaG1k/1kkqoi7t67tzNt+X/AIDVixuI5I5UMnmpIu2WP/dasyy7arH8wnHlP/zzXdt/8erYs7fcrkyMiL95VX+Gse1szGsUZ3On3Ymkf5v9qtu1uIVtXcDzUX5F8xtv/jv+zWckRI1Y7eWOz2IGiRk2orLt/wDQaqXl0zNny9iM215P4v8A9mi1UqrxvN88ny+Z975qsbo1ZDvb5qwOcyLjYv7tB5vmf8C21jXlj5Oz/WS3e7cq7Wb5f+BVvX2ftWy3gkeVd25t3+d1ZjRzzRuUSZP700K/NW0TaJlW7bmTzJNif3VbdVK6mnjkQSnejNuRtta7LHMyJH5m9V2/vn+asfyyvMobzV+6rf3q1NrF21hHk+WhZ028RqtTR27bUkSNnT/ZqLTWaGTYR5r7P9Wrbfm/vVdjsxMyfa55Jfmb5Y1oJsPt7iC3kw8kjRSfK0a/eaT/AGv9mtJmeOT5D8ittqsturMmP9I8n5l3Nt2//FVchWPb9pMjb9zM1x5W3/gO2spFWJbVT5Oxyzov8X8VNt7crfeZtV0b767tvy06aR2tUR5W3SNuljb+GorhrTdkXbXe3bujZNtQUWLpRHGmS2yRtvl4+VaqfZT5nVv91Wp8Mgk023eUs7/eljh/5Zt8zfLRMZI2RHeOXzF81JFVtzUARSLuV5SN+3pGtYOoQhoXcDfKyL8y1ttCl198SJ/F9+sSa1Zf3vmSb227GZ22t/vf7NaRQ7HNatZmaFpJJZElj+75jfL5f93/AHq5/VLV/tErojbG+VZG/iWut1BXk3vLOu9WVdq7tqt/7N92uH1SOWFn3yM8W77rMzfe/vf3a3iXcz44445kYRr/AK35lkHyt8u3738NXo2kaTz3G9/utHtVtzVFdZt12FPvL8zbflqW1W4kmiQn5ZG+7/FGv96tJMl6noXh2O3a4YyRRvKu5tu3dt/3a6/SZPtG+MeZL5e7YzLt2rurkPD9nHN+6O3cr87q67TVlW4cZ812bd/s7a5KhlIu2drEuoXD4hiS32s/yr827+7Ukke6PzPubmVdzLuZt1LIsd4qbrZvNZtn3lWq8kYt2TMsyeX96Fn+Zq5iBt5DL+9ED/ebazSfw/7tQswW4QSn59u5Wqx5ieT5cW1JWb/ltNtX/vpqrrGl5C53s/kttTzPlp2NuYr30KzQ4IZEZl20+OFIWiMaSP8AJ97d80P9771PbMcb4ff/AL38Lf8AAqoxxjy0kMrbNvzxq/y7qLBzF6GERrmObZ8vyrtojV2uJX82P5W+SaP7yr/tf3altWjupLuCT5P9W0TL/d/u0xViuluEJa4lX/XfwrTM2EjffyV/2pI2Xbu/4FViFvLt3nWNUlVWZf4vmqusYtdgf54tzbVZtzSbqsLCjL8kjRbl2srMu2h6jLFu0kex5J5N7LtbyXX5v9mn/Y4Gm/dpsf8AhX7tCyQfZ4i6eUjf3floVUmmcSjenlMq/L83zfNurFq5YW/lr+8eVkVfu+X8zM1Mky0PySXEr7tytM21l3VFYwpHNF5btLbx/KzN/wAtG/u1dZrdY3Qhpd332V6ZNzPvIYLyFEMX2farLtjdtv3v/it1V9atZ1Z5Cvztu+aZmb/gO6tCRbaNV8p2l8mJvvN93/ZrCvleZUneW4fy2WJo5H+99795W8SjP1hgsaH/AFV23ytt+b5dvy/7v+9XJ61IJlljG23lj+V2ZNy7m+9t/wDiq6i8jjj+1yxfI6/8822r/u7a4vVluPM8t32Pt3NI0vyqtdMQOS1L/WOZTsWT5GVWqG1Z1jdJT87fN8v3V2/d21NqEJjZ9km+7jbbt+9uXd96oVU2syO5/e7vl+983+zXQUalrII5LiC5WSLy1+b5/vf7W2rULR7nlJaKJU+Vcbfm/wDZqybPZHN9o2yO7fekaVmVa05IzfWrwIfK3bt026lJFXL1rfPGuwQSXH7rc219qr/vfNWlCsu2J433y7Nu1fl3f7u5vmqpayPNMkjyzJEy/LGzfK3/AHzU1rvvJvMef7Qn8Pzfdb+7Wb1MJGhJa+WqYSbymX51Z2VV/wBqm28cl0yBJ98K7lXc+5drU6OSOT95JJIiL92P/aq0zBt5JbZ/dVvlqCBqwrCqIif6tl2xq+5lWrEluI5NhCvu+9MzfM1Z+kyGTYn8c25UZf8A2b+7Wlp91tj8hIpk/wCmk025f+A0AXrW1KrhN2xl+VY2/irajhElujjzERlXzYdm1W//AGq5+TzJI92+T943y+W23b/wKtvR9kf7uAXCJH9+OabdXNJFWNOOF7iziPzRI332V9q7W2/7X/jtZk2rG3mt57WWR5d3zQrub5dv/Av7q1oQs/meVGfK+Tf/AN9M1V5reNf3kB+dmXb/ALtZlxQTW8Ui+XOkb7m/er/D977vy7ayprrbNsA83cy7tzbmjX+H7tWpFFvIgSXzfm2uzf7VZ+qZs7jy0/1sm1lk3fMv+7WkWdMTWkuBa3DywXDIkn3o9u5o9qr81V7i8+0SJxJcP97ay/LV3cPtSPG8m/7v7z+FaZ5cdrbvIDveP5mWP+L5a2MLDVm+yyRJsb5t3yyfLtrMvriO8mQJLvSRv9Sv8Pyq22tNoQ1x9pd1Tzlj+Vn+621f3dV47V4ZIpx5ksUMu7y2K7laquRZGe1mIbV0bzEdVVnWRF+b7v8AtVXmYWseXLfw/wCr+6q1aka3WT7PJcMkrNuVm+9/u1m3m+FUkG7ZM252/vUwsVNQmH2feP8ASEZfkk3/ACrXKapdRQtECi/vPmdvvfLWxqVuk2yOLzEX+Hc1c/eW/wBl+TDb1+7I38VbxHYqzSRxyO6SN5W373+1VHi4kdju3qn/AC0X7q1ekkgWFPNk+dt3/wC1VG1kjut6WwZ/lbdMzfeb/drQ3iiZlSP5oJGf/pmq/eb+7Vq3uvLZJC8kTr18t9q7qqwx7vNAlkSVm3Pt+9Wrb26QyZw0W5vm+bduoLsS2d1I2n+YZJHlZvmZtrfK3/Aq6bT5Esb5JMSOk23azS7tv/Aa5+Gzt7VWdJV+/wCb5Kr97/ertfDdvuXgb5d3y7mrORnI6vT7U3EPnmRvKVfm3Ptq1MslvvkwzvtZV2t/s02aONrp8fLtbbEy/wAVWGuhJG+/53+661zPQ55FTyWWPy3Tyt33o9+5o12/+O1UkZ45PPcfPt/iq3Hb7ZnfZ97725vmaoryZ2k5lk+9u3N8zfw0LUykZmoXCRx287iZEZm3fLt2r/u0+GGW8Vzvk2bNqx/3vmardrqVtJbp5jzJLHLIu7725f7zU6OMyK6RlkdWXb821vm3bt3/AI7VBZDVtzNb4I2y/vN0bN9373zNSLiGxQH5EX7sar8q/wCzU0jJu2IJJXX5vLVvvLtamRsPJlR3XZM8n3m3btrNt2/+hUDsPuIyyvFskd9vzMq/dplvGI5nMgk+zxp8se7/AGf7tWLxpfs8ToFaJn+7I33v9qq8zQQr5k86p/daRqgUi3xJHd7pG2bVbzGX5o1otbiNWlgtjvRW+X/a/vVD9u2yS5EiRN8rbv8AgVPZYPMQ4kfb9/5ttZ2AJFijuPKG5JVTjc3/AH1Vu6mjkXzIyvlfLtb7tM/0ZWleSSN0k27Y93zUy4tbRbrOyTzt3/PX5f8AvmkD0C4uEjbfIY9iru3SLu+amqwaZHxIku3/AJaNup7LJbyIQGl+VdvzUkd07XnAZ5drRJCz/ebbTsYyZNut/MdMN5qt8/8As077UIWQY3+Wu7+6rVS3G1kRiWl/hfa33Wp6tEq5Akmlb7yzVdik7g0iXEnmyyNsV/kVn/8AZqpTXX+lPh9iMu5l3VKrQSL8/wA3zfMv8NFxCkzb1H3vlSNn+9/u1oMz7po47XfIf9YvyqzfN93bWDqX7y3vf4NyMiMzfxfLtroL5bmbYlxFvdV27dvzVzusLEvJfZ5b/Luet4lRRg3TP9n2OWd2ba67vmX/AHa524mjkuJSkkkUSrtb5f8Alp83/wATXQX2xbFbgyNFKu35ZF+Zvm27qwWt5JpvPRI9jL/rP4t1aG8UUlmaRkCfO/yszfdVvu/NT9LWRZkkeKa4t5Fj2fvV/c/w/wATf520Q2/9pM4xH8r7dzPtbbViS3lkmcQHypv3extu5V2tu+b/AID8tO5bdjT0WQ/aIo38yVGf5Jt21ZPu7m2/5+7XoXh+xDSbzfTb9u77v3drL/tfxVw+iybV0+Cd2d7qXa+1du35m216B4djlmZ8I2z5V+b+9WU3c55M3dsEfzuJniVvm3N/6DTfMFjceVGkkqL87SSNuVfm/hqxCskc0sUn7p9n3Wb5addQouxHOzd/6FXPcyuVVk86Rh5kf3fm3UNJaScn/R5Vb5lVflk/2qGt/L2Yj+dflZv4qryZh2H7kvzbaYWBpnmj8yMLE6sy/L/EtOjkj/dSTvJK/wB1/wDZb/ep/KxxOiNLKy/PGr7V3U+S1CqhJZNzfND95qCrkrLBNJvkH3W+Tc/zN/s1TaF7hk+Sa38n5pVb7zf7tWryRLi4lTZ86suxl+8tMjkdt7jd8zfN/vUCC+htGjSXymldl+WRn+7/ALPy1UjjjkVJQknzfxK38X+1VuT5W8o/Pu+4q/djqu0ZVcpIqRL97y1/hoLWhLJZpHapII5JZVb7zfd21YuIUhj8hy3zLvbzG+bbVeSQTTW4ikkZNu5lZdvy/wB6nySItwkUU7S7lbfub5loAdHJHJGjoP4dyfN8zLViP9yu8ib73zx7vmb/AIFVJYRa2dwkcaovlMq7f4V3VLD5nmIPmd5PvfNuoILd1cCRpQBJsZdytv8Au/3qqySCG1uCkf71l+XbU9xbjyXkkkZP4V8tvlrPvG86343I8a7n+f8Ah3fN/wCO0GpVmvEZfKL73/u793+futVG6/0dnkzInmRfKu3duq3dKfJco+/d93+L73+1WZfRuqyyY3ou2Jdrf6tf7v8As/dreI1qYtxI6yXEjxtCiu2+SRvl2/7P/jvzf7VZMzGPY7vsiuGbbu3fKqr/ABf99VsXyp9lQYkt03NuZf7u2seSb7Pb+aDJKkiLt8z70nzf+O1rFG8SurPJJcRhPNiV/veaq/L96rdrHF/aCXD7tm/5mbd93b8v/oVRLGfkii/4942/3vmq7Y2qNNsJb7zMzK38NXYqTOg01fs/7vyvNRm3P83zN/tV0unyFpJQpZ3Xb5u7/a/u1j6PG8iqSFd1Xb5jfK23b92tu1hO5xANj/eaTbUSRzS3saFxbndF95/m3bq0bez+zqkoLbJF2qzN8zVfs9Nla1TzZW2f6pl/56Vbj0v7Yu35vvfwr/DWZUYlK3WDydhMm+R/NZlTctdP4d0P+0G8uP7RcS7tqrGldX8O/hbqfjC68q1s5reJmXdJIny7f9mvr34X/s+6X4VhSVw0srL/AMtPvU7HQopHlvwp/Z1fUPs9/qkTIitu8ncy19ReH/BtppKp5cfz/wB6t2x0mO1XhK0lQCtIxsS5JEFvaiPmrODSHioZbgRrkmtUr7HPOoluOklEYyTis3UdXito8s1YmueKobVW+fH415R4x+I8MCykS/dr18NgJVWmzwsTj1T2Z1/inxutsjYZtn8Tb68T8YfEyW4aWNJGdJNy1x/iD4jT3Vw6ebvt9/z28fzN/wB9V5/qGred9rZJViik3fZ1k+Zo9397/vmvscLgVDofK4jHOTsmbWveKPtU1w/2nejfNu3fdb+HbXJXGsP8jzxSW8vm7vmb/V//ABX3az7i8jkWVI5JnddrS7vvbv7tZTfubiIvK1xcfMv3t3l7fuq3/Aa92FKMDyeaVR3NObUvOjy4k2SN8vkvt3bf+Bbm/vVk6hdeZG6QCTdJuVfn27fu026ujIyJGNkqtuXb8u1m+VqqSR3CwvCiLcbdzL/D8zMu6tjvpU7jJrx2k8oyyOkaK+3d8zf7VUriaO3mijMbS7vv+W3zR/7VWNp8xPkZHkVd3zbqLdt0mzH735trL/d/utSuelCmkV42jhj/AHf735vnZvvMtRK0Mc0uBJE8n3lz8rU64WNViMT7E3fe/u02H/SFd43bYrfM396mbELSOt44EbTJs3PtZV20XCwSXCeYjJ/dbdUzSPuQhW2N/wCPUyZWZVkX5HVvvNSsK4+PMO8xFvNZvmZqr3mySHzN8if7S/epWt/M6q1un8Ui7d1Ky2lqyJBuuG2/6yT5d1MlySKsckbbNkklxF/02XbWhNDBJIk7ySNK33V21Umjib54xJF5f3od+7d/wKrEeGkSR/kdf71VYLoZJ5Ue+SWJpVb77N96orxYvM8weYluvyqrVKt4scjpJ+9iZv4VpsfkfaMC483zv9r5qk3i0F40cdqgkOx2qv8AdZEkCvLI21Vj/vVd8vdsjgMjuyt5rSfeqO8X7RbylwqOrLtkjX941BdyCSN1VI/49vzbf71TeZH5flgfPG/+s/4F822of3sKpIgZ93Xb/EtTbTCyH+87f7VBN0S+YlxJ9396yt91ttU7ePzrWKcH52VtzN/D975asrC9wuwR/wCr3K7fL96n3SxyW7i427P4l3f3V+WlYlzsV+JI/wBxJ5qfeSRn+bd93d/461El4liqHy2SJt25mfd81MWGzhvPtCSSXDx/M0bLti27fuqv+z/e/vU/zDJ+8MiypHu/hb/ZpmEqhFcXCTR/INyL1b+61V1aKORMbrjzPuyRv935m+X/ANCqwsYmZyI/N3fwxrUv7yP93KrbP+mjfdpWFzMrxyedfXG9pElV/mVl/wBqpbjEy4lEz7fuyN/ep6q6q6OjSovyhv73/Av71Ee2a3eP5ti/f/2aZtGTFjmia4w5k3/e+/8AeqPUGkXiOVkTd/q2dt26rE0Lr9weau35fLX71VltxGzvcSbJd33WNKxrzkFxeFZMypHFE3y7mf7zVbt1Rf3kkm9FXbt21Xh+aPMBZ03blb7tH2pF/wCWiu7L5TrupGnOW7FU2v58Tb/4Y923d/wKq9xCnmfvN0X+1I33f/iqlVTbydfkX/x2nxs802wo2z726gfMyjIyWvlSSldm75pGepo/K3b03bGb+9UskMVwr/adzxW7q37l9rbv4flomhjupPPJV/m3Ku7+KgnmRX3Ryb5JHbev3qJNix5B+8v8TbttStbmOR3O6V/4qrzSeSvmGP8A5a7WoI5wvPmjikCf6t13Lt/h3UNDFcb1I3xSI3zK/wB77tNmhSzh3meZ3Z/4V3Ky/wD7NSxx+Z+63sny7qBcxLbyeYrgD597fxfw/wANWPtnlyRH7ibvus3+1uqlDsaNAm6Ldt+ZvvVdVTIso+//AAMqt/u7azsdMJ2COP7PGkbHe+35mb7zURzCRvs7mSLy2WKJl+9Gy/Nu/wC+aNsccjn5t/3WZv7396iTEzbpI2RP4VZ938K//FVJ1+0KqtFdfc+dGdtzQ/M1OaNIYf3Ue9402rGrVY+Xy/vsv+61QW6hZnf/AFW1vuq9KxPtR3mBmSSJ2Ty2+XzFojt/l4X59vzSM+7dUqtNDs8243/3m2/Nt3Uc3SufIkRFbdukbduosilUuNhulVcJulT/AGqguJnmk8qKLfLtb7v96lVoJoXjkP3fvKv92ori1SG3c25k+b7qyNT5R+0JdsLbPMMm+NvnVnX5m/2aGuGhVw+503fe/wDZarrCi73SFon3bWVv4m/vU+RjCudjb9vyszVVhe0JbhRawp8kz7m+WNf4qyrj/Spn+ff8+1drfK1bFxHdyW8WyX7oX95u+ase4jSO+cB5ni27ht+9uqGjCVQl8mOGR8+Z+8XazL97/wBCqa3jjaRAm77vyq3ytRtKwpIDv3fe/iZahmh3bwu5H3fJtaqsZ84+RRGygyNK/wDFuem3mFs/NWPeir88e/buqWOF/LdJ0ktNy7l3fM3+9VS8WPzMXHz27N80m77u2qIlJkTXCQx4TzHfb5oVvvKv+1/tUX15byNxFI6R/vdzJ8u7738VSyQ/vn/dyROs25pmf73/ANjtp8lqlwrmP+JW3bqdiOYYyvcQ5y0s23dt+60n91aLVY1ZAjtE7Qs0rM7N/C3y/wD2VaEi7pNpHzqy7F3f3aqTRvIziOVYnX7yt/d+bdRJdjSLK91JHcTOhdkSFvmZfu/726n3CiFXjMDfu0b94rbmX+Jfl/u1LY6ZFb2qINqbU+XzG3eZ97/2b5qfcRhllj89keZtzt/eosDdilbzfu85aX5NrMy7VapZlEavI4k+78u7bupi4ab7OSvTajLT1twu9A8jy7fvSNRYm7IJLgrsDln+barKtTwtJ5j4lb/daqi26Sbyif7zUM0lm0oBZ/l/iqWrGkZl5phdMhCM+7/no33ar/aBGdhDXCbvux/LTGjMkKJIk2/73y7qsRxorI4/h/h2/dWp62HdDV2SRuf4G/hVqqSWO3l/M2fxbXZafJshvH8vds3fK0i/NUu6TzEMaLs/j+Xd81WtTKTZRZQ0MsaSb/ut8zfNVuFpFb5CvmyL8y/3aikj3ScFndW2r89O/eyL+8jZ3X73y0BdhJs+QRvvTftVt1Nh1QW946lJN7fd2/N8tWFa3+z24SRv3b7l+X+KibfJ83mbHkbe8jUmrFJ2K80xkjx5bbF/h/iatCGSC4s/LR5EiVvm3L96q8MY/eokDIi/NuaiSGWOFDbx/aH2ttVf71FgbuSxxx3En7tG+Z/nZW2/Lt/i21oQ3Xk7BK+xI1+ZpPm+X/Z/2qzLe3SRfKlik2RxbpdrbWZqkuFNuuAWTc33d+6qTsclWCmb9vebo/neTY33mjb5v9mtXTdUHlo8nmRfO21ZF27q5KGaRbVJPN+T5mVWb71WJJmjmi8qffuX5d33WroTTVj5rFYazuj1CzvhH8hf7rfNXovhX4hXfh26im8zfEyqwjVf++q8V8PzSyNFFL5iRSMv7z+H5tv8X/Aq6XT78xs/l7v7qqzbq5q9BVInDSqSpSPvL4VfFqy8SWqQPK32jP3WNet290JUBBzX52eEfEEmh3CXdhcLLLv/AIlZW+983+9X1j8Kvi1b+IoEtrlm+1qqq3+9X5/mOXcjc4H22X5jf3ZM9qqKSPdUdtciUZB4qzXzTXKfYUqqkro8Z+NXwP074jaTKRAqagqsyTbf/Ha/O34ifDm98H65e295ZtFKo+ZZPm3V+ukke4V5F8avgnp3xN0ZyIvK1ONf3Ui7V+b/AGqzaPSp1E9z8oNS094WePzNiN8zRr/e/wB6qs0cdvCmPkdfvbm3bq9Y+I3wv1DwTql3Z3kE1vLG38S/w/3q80+zlo9gRndm3fMtQ1Ytq5lW7bv3hDfe+WoZoUjZEkPmvu2q2/71ad1hWxIFil/2v4qz/soZcy/63tub5W/2qzepjKKGTKNuIxvRl+eORv8Ax2qs0xupkke0aL+Hcr/earUccCxukpZ0/h2tVK8vtsnlpbtv2/NIr/dqDOxzWpM1vI7SBfvfMq/wrurJuI4muvNwzov92Ztta2vf884w3zf8tN6/N/erMkhRo/KIaWJvm+981WMqSNG1xkHf8y7mkb5q1I7p7hdkhZP7kKrt2r/eaqawmSRCQ0Ls3+1tWr1n5clxsl+Tarbmj/i2/wANBD1Lult5zRJKn3t23c25m/3qtrcbWin/AHj7t21fvbmWpbNLaaTBLO7J83mPUtncReWmXZ/lVVbdt2rtZaUjOxeaSRbeVEOxmdWaT7y07yXWR9+3zflVv/Zqpafvt4USXajs3y7m/u1d85Jmcxht+75pGrARoW8n7tI4w0qRtt/2l3f7Naax+dDLvLbG+8ytuasyOSdli/fyeVHu3eW235q042+V5MbE3feVtzUpEFuOa3beVRtm3727b91adb3Ed1v5m+9/Evyr/wACp9r9nhk8x22Oqt8v97/Zp/Fqrh93lfwSbdu5v7tYPUVijN5a/vANkrfK+3/0Jqzby1N9w/mRJ/ejdl+atjVreK4bz33J5a7W8v8AirPut8cLybdi/wDfLVcTRaGPHZxW8fkTiZ5Wb5ZI/mVf96obW3EMmyc73b+FX+Wi6vJFmwBJFu/5Zq33qbJIdsXlp88n3m/u1qWEKhrzem2JF3feb71ay7I/KBdd7N80e77tY33mQOGf+HcrVp28MnnfvH+T+H5fvUAOktYo5EnSWaLy/wDlorfL/u7atx/Y4Vdzb74mbcq7fvf7X+9UUckDQujpN5vdv4atxxxyMhLs+3+GsnqZt2Hecbht6D/WS7nVvvKtPaYXE2Y3aK3V1VW/vU9bUKqNnZLIv+s/h/3am2xW8ywOP4tzL/d/4FUDuynaxm8t/NdGi2ttXc/y/wC9RIpX7OJDvSNdqfN92rci7m2Asibf4qGtwqvvmkTcv8XzUrlrUz7yMsrxkea8irEq7tu75qyri8juoVHl7PvL5cbbtu1q1bpjarbvHNvlhf7u1qxLjZb3EqQHZE33ZG+atIlGFqDCRsvu837u7dXH31x8ssQ2ys3+qVn+b/gVdVr0IjhilkZnluNvzRn+KuKurGO61LzJI9/l/Mu5d27bXRECoqpcbNkclwkf/LbdtXdWnCv7vfHulSRdr/7P3WqlCr2cyF02W7K25d25v9nbWlY7bi4yUZIvvBlZlX7v8VaSA6nQWj8xJHMz/wAW3zWZlb+7/wCg13trN5zJFbzyQuy/wrtauP8ADbRXGx4EX5VXdtb7u5VruNN+zxrvSNUdv3u7fu3VyVDKRoKsa/6xJrhG/wCej/xUzULeKbydgkt4tq7lX+FasTTFv3RZv++f4qqSQiRv3/z7v4lrmAz7qOOON2gT5/4ZGrN3SQ3ETud6RtuZWXdurdkUbXjBbZ/ekaqk0Plr9xn+b5mVv/Haodhsix3kPmCRvmbdK0i0xVgX90ib/l+9tojt9q+bIknzN8nzfKy0/dJbqhBa7/ibctAhkl5b28m+WVk/vbV3U/zJPtD3CvvTdt3blXd/s0y6YfOQdjt99lp82I49gDfMv3f4asgs2saTeVby+Y6bflaRvm3bqSNo2m3hNib2+8vzUzcI5IbglflZtrKu3/vqmSRzyWbuHaa4Z9v7z+7/AHqgVy3J5bXGQfur8rf3f8/NUs0iM3nmT5PvMv8Aepbe3861SMFvlZlfn/Z/vVWvIZIY3itnV5Y183azf+zVkXcs26rDH5SIzxfM21v4d1Q3EdureVAixJM6+bHG/wA235t3/AqlVo45pY3luJUZ9yLGm7b/AL1NjtUkk4kZHVvut/DSuSQ3TR7uHkd2ZWZdq7vu/eqlJ+8bkt5S/wASt97/AHq0NsPkvy37tdp3fw1VvIf7jbfMX/vmuiJsc9qTQQ3CGUqieay7m/8AZq5fXof3lw5eR/LRWZVbdFXV6wsf2e4h/fI7fK7bf9Yu2uP1xRdQ4Jbey7VrpiBxU0aXF480aNvbbEsa/wDAqhul3SeQJGl+VvN2/K3+zU1xJIt55ZjmRNrJ5m1l+ambhHG88kckvl/O3+0tdAEultFZt5T280vzbmkk2qrf/FVbt7j7O2DAzpt+b5/mqkscVwyBE3ozfL/Dt3VoW++4vPklV0X7qs27/LVAPQ3YbgR+UAbjey/LIrfNt/utVjT4Yms/szvNF8+77u35qz5rpFWWKIN/vNWhbtbyQp5c8lxtb5ZG+VlapM27l39xHJ5XmrKn8TbdrN/wKpl+zyb/ALS7IjKzKsf8W2sm4hNxcKAW2Sfeb+61a203XlR+YyeWu5tr/eqCRvnJa2/2mOPZ8zKq/wAVSafM6728xonkX5o1bdtpVtUmuIoH3OknzLtb5qdDp8fmOBu/d/3m3fNQWtS2rIv2eD95L/s7l/8AZq2tPz874b+8sf3azVhgWbzET90rfd2/era0+F/LdzHv+Xd8rfdWsZI0sEzMtxvErO8n/LRfl/75qSaTbdJBKJEiZflk3fw1faGOSNC5jfd8yruqlJGkjeQ481Njbflb/Z/2qwCxUumRVyUk2Mu5ZFfduWsy8bar3UkH2p127VaXazM23/x3/wCJrWmt0k5+V3+6vzfeWsxfIt9/2iVkhb+Jm/z8tNOxdzYkWPa+ZfnkX/Vqv+7/APE0zcYVcEbE3bl21SVRDJcTmX7z/MzN/s/Ltq3Jcf6PEX3b9y72b/aZa6SQXfJGsvzM6t5qxyN/F/s1UjZFt0Dy+am5WZv7rf3at30xtY3Odjr93a22sz7ULqHEnzuv8S/Ku6klcBi3EbNLG8myKabzV+b71VL6ZJJkMcm/j/Vt93/domYzN5GVV/m2bmrC3RSRvHJcyJtb5mjb7tbJXJK+oNHaxo48xEb7y/xLWLqEibX835PLbc0bO22rVxdSfZcvCsssjfxS/KtY+rRmaRJDHI/zbGXf97/vmtUrGkUV4Wg1SZC8a7Gbyl/i+X/gVP27pHAHzx/ws38NMurdLdseZJE6ncvzfdWntMnl+YRvlZtvy/e21VzoSsV9PjSO8zKJnl/h2r92tOSEXl04if5492/+8tVIZpZOh2feVW3fMq/3a0IbP7VcSziBriWZlZtzMv3aozkbej2qRzJ8m9GbarN97dXe6baxSKkZEnmt8qXDf8tK4rR7G4kvIlcSROz/ACyRv81ekR6PJatFLOWRI0+VVb/0KueRi9R01rEtvFORNvjb59zfN/3zT5JIpJH2p8/3dqr8zVb84Na+YSybl+Xy1+b/AOxqjb3kcy+ZlvmZtrbt1c5lIs/PItvBHJsuNrbm27t22mSLB5aJPNI9xt3N/DtqWaTzLdBFIz7W2/7vy1SmWKNfMzN97ay3DL83y/w0LQghZUjmSKP/AFs25kb/AHfvVNdXQ87z5NqedL8zM33vvNTLhbfaheWR3Xdub+6rf/s1BdWpktXw7bG+8zNtX+9WpJcZUtZsA/Oy7VXd93duoVY45k8uBmdl+8rfw7vu/wDj1Z6rJ/qx/pFwy/7zf7zU9bcTTIZHk2btu3cyr/tUDuac0iSNgHb8u3dt+9/eqFrq2W3/AHkEku2Xckf8KstNuP8ARdmbhXuG/ij+6tEcJ8lt7/vd25l3feX+7UCK9qpb74Z9u5m+b+Fq1V8iaGUpuR5P73zbaz5rNrO3yhaXa7Lt3batwqkioRuSJt2/zPvf8BqQGXEYtVikilkSWH7u370jfxbv9morO6KtcGUb9zf67dt3VbuLWRrje5VIv4Wapbi3STZkRo/8O2gTVyFrc3jIkAb73zSM+2m3CxTb4x/pEUasyszbdrf3qsSRxbUik+dP7rfxVDqFmGtYvI3eVHu3Lu+aqMbD44RNaog8x/lVmbf96iTy4432bonVdq7fm+WiSN1Z1CMsUi/e3fNVe4tR5nzy/wAO5lZ9tBaVip9nC8xlnRm+X5vmo+2JNJKksbIn8Kt8rbqnhs4/M2EMlvuZtyv/ABVWurH7RvLlpZf71WMpX0z28KeZMybf4d/zVzl9HIq74n+dj8ysv8O6tq4VFt4ozG1xE0u5WkZfl+7XO6heS/Z3R/4vvbl+9/u1vE0SsYN5+5vt8TyI8aru3Pu+X722s3Vo0W1lA3earr8qs3zVLq0iXFu/79d7RbYmVv4qryLJCuXdXdl+fy2/8erQ3iRRwpdSW5+bYrLvbdWhp+xb6Ly3kWyX78e/5m2tWfbxiZfKkdkRvl3LW1pNml5dJE4ZJfKbd5Y2qzUBI0LW3ea42xlv4mXa3/jtd9pMf2eOKOASRJ/d3tXP6HpbyWNkbuPZ5aeVKu/+LdXZ2NqVtd4/hfbtb/x1q55HPIlWSKRfLQSfL/z0/ip183zW8nzPtl+Zlb7zf3almhHkxI8qpKv3d38VQNIGuIgCu/fu+asTEsTKJJP3gbfu+8v96oWjaOOUfNKi/wCz81SSRuyvkfOzblVm/i/vVWZnuF3xCRNw3N8+2rLGRxhWiCPs/wB5t1TWsz3FxcRh2/duy/N/6FRDZvJGhQ7/APd+9To/Itd/MiP9591AEzWIWNDlvl/i3fM1Q7pPnkyz7fu/7tTTM8y8SyRfNuWqjXB3SlLje/8AEzfxUCuF4ourjfLJsRR8q/3v9mmR2dvJGkURkTb8vyt/7NTfJS4+chpf4tv91qFzI0s8gkS3jb915f3mWgLosTWccc1wXkXyl/dN5jt/wHbVhlkkXYHZJVX5drfequtmm77SXWXcu16uxwxzSeZv/eqrbWoC5XkYsyRJFJcXH8X72nxxq0aESyIiq3mtu/i/urUDRj7Q4x5u4fOq/L8tXY1HnJA6b4v4Vp3GtRNSmSSa452RbPlX/aqpGotdkkQ+6v8A31/eq9JZxwyJL83lL/e/ias+RvJuOAyfL8ys397+KqNErmRcNJGzxRwK6f8APPd975mqg3nxyS5iaLzNzNJJ/F8y/wDstXryZ47e4/cMkTMrRNI/zbf/AGWs+4tzbxuYNyPMvzNurRI2SsZOrL9sjuAjeVu/vfxL/d/3qz7iExrbxiRvNb5U+b7q/N83/jv/AI9WhcK8lq+NvmyLu+/97/LVSW3SSF4wnm/Ltba/8O5q2WhstAtYQ0e8HZ8/y/NWrY6ejSIZY13xrt3LLu3fe/8AHqq2emx2+1N8mxfvSM33v9qul0mOK8ZBAPNSNvnkb+9VjaubGk2O633wjfu/h2/dro9L00t8/lSI/wDC38NQ+HbWKNfPQfJ/zzX+KvYPh/8AC298YXyRxwTOm75pmZlVah6mfKjktJ0WS4ZLcGR938P95q+g/hf+zfJrU1ve6ojOn+y21ttexfC/9n3T/CsPmzhri4b725a9v07RILNf3a/rSSuaqyOd8K+A7Lw/ZxW9vbqiR/7NdlBaCKpUhCDFSVolYylMKRjio57hYlyTXOa34misVbLfNW9OjKo7RR59avGG5rX+px28bEmuC8UeMlghlxJs/wBquK8Z/EsQNsBZ9zbflNeN+JvF1xqVvdme7b/VMyr/AHfmr6jB5bbWSPlsXmDfwnW+NPiRbxrkzNvkX/Vqu5q8X8QeJpNQukSN2RG3bfM/u/7VZt9qR1C4ieW4ZH2Ko+Zv4VrE1Bdzf63Zt+9u+b/vrbX11HDKO6Pk6uIlUdi7caslwrvKPNlj+ZPJbburIvlEivPHcybGX/Vsq/Kv93/apl1eCZsGTfFI3zN93b/9jVK4vBI2fmd93zRs+2vTUUtjGEHN3ZDzNIiBPnkbdu3fLTftCTRoUfZudW+b7y7fvNUUmzyXdAsSN8zM0v3WqGRt0iEhk8xfvf3lX7tK56VOjyjJPtHlpcP/AKQ7fL5cfy/3fmqKORLqFP8ASGl2rtfcvyq392opvsH2x/PE2/73mLu27dtSxrE3m4+RNv7pfu7f9qpO2LUR81usioPm+78qq33WpFtZbW3eIfPFJ95VZlbctRXEz2ci5Pybtu6rf3ld5Hk37l+9/DQdKqWGQrIrOY4miT5dkbPubbtqJW8m4SRJPurt2tT/ALPBGyctK8zL83nUR2sayPkbHX7rbv4qB8yK8fzSOhLfMm5t1S+SjKj/ALxIpF/hb7tPhtwzJcSnemzbtZvutuoum8lncJv2r8392gCi2nj7Q/P3W+Vmb71V/sbyeaDHv8xt0SyP8q1ejm/0fMvmb2/hb/0KncRw5jZnmZvlWqsZSkVYbePy3ScN+7+9DDTv3fyFdyp/DuZd1E2Y2+X+9SL57SM8Ea/aPu+YzK3y1JEZMW8tUkkidB93/nn/AOy0+ZYo+fvyyKvys21q05rNFbhJPlqjJ5bb/wB1sl+bfI33WoOmLJobcRw+a+1Jfu/7LUxo/tUfmJGsUu/7sf8AdqVVeaNBFH+6k/5Zs33WprQyWquIx+9b5WVqDcz1tYGaUiOSKVvvN/E1Mksy0jpJ8+3d5W07d3y1oR72VNjsjt8u5v4qY1mY2w/mRS/N8zN/rPvUGEmZtv5v26XhpUbczfN/F8zVKsIvGeAx7v7zN/D/ALVXZpE++Rtl27v3dUrqHzFeRAyS/wAC/wAW6gybuRXWmydA7JcL9ySSnww/ZZureay/I0n8X3anj8/5/NaR027lkZama1ikm88P8yq3zf8AjzUBYrxq8i75N37zcqr935f/AIqqlv8AY45kkw0vmN93zW3R/wC8tXtwkkcSCRN3zfK3/oVV5LXy/tHmBU851nRlb/lm275aAsTspuJMxq2zbtf/AGqimjdfN+dn3U9pBawygeZ+8Xbt27qFtwrfxNK0S+V/49QbxTGRyfvEC7vK7tG33qik/wBdsQ70Vvl3fNVj7HEv2dJQz7m27alWxjW6l8oL8v8Ad/hoNLMqNbllflv9rc3/AI7UXkxfc8ze+3d8v96tBoz5joz7VX5mZalWN7iOXjf/AHWb+KldGkYsz44f9HTzBv2r8y/3qesMSq6B9/mKzLI38Py1bhWRmeNysXy/eX+GnNp6XnlCcybG/hX7tZ8yOlUpMx9Pjimt02Frh2+/I33Wp62qRzbw8m/5vl/hrThs4Ldcncm5tvmNUN5p4t5JS8/yLtX5V+bdV8yMpQfUijbar7wyfLVK4jdbhJBFI+1lbzN/y/8AfNWreMTNKkdx9tl3NtZV27VqaOOePoPkXp81Q5JkKlJ7FSG3j3b8TRfe+9upiwiSPCx/6xvvb/mWtaSORfkcSOn+796mNDHJvjeBk3N8rb/mVqXOjZYeS6FTySsaf39vyrQuGhQlN/nN/e+bd92nx28cMiAIyfxRbm/u1bjtRHIpPzvv+VVb7rfe3NRzo0VCS6FS6+zzSSxgsm1tq/7VPa187qGfcq/xf8Bq1dWpaTB+baq7V3fd+Vag/eR7EJb5Ubc1TzIp0ZIqeSGXAO9KZ5Z+0ZQ73mXazbv9XWhGsCyOD5m/b8k38O7bVdbf5sn59zfNJH8vzf7VVdHO4tOxUjt5Vuon83ejLteORf8Ax7dRDa+XcPE7s6MvzKzfMv8Au1bvMNIkYCyoy7t392ntH5yoJT/utu+amVFSM9YUkjwfMT5v4W+bdViGNFhljfcm77zVKscFvcZlMifeX5f4aYyi+jl8v5HVtu5qNDWzDj7RvzvTbt2tVdYxJC/3n3N+9ZqsKqXC/wAWxf8Aa/ipGmjVcb12KvyrH81OxjJsrfYU86aTH71l/vUSWvzIPLbft/1itTpPM/5ZRM//AE0ZvvUSSeWyGQNv27flosZXCxsf9I80u391l302FfMhfKfvdvytuo+2Fv3wSS3dvu+Yu7/Zplmrw2aF/n+X5m/2qoXMhnmRR+aXkuJX3bWZl+Xd/doutjeVlJHTb827+9/eoXEKu7/c/i3N81RzKdqOA3mxq3yt/dp2IckxGjRo0lPzys3zbv4af50UfzgSb5E3eXu2rH8u7bRJZx7rd5Eb94is+7723/aqWSxNvNtc/Pu+Zl+7SGpJFWNZJJN5DI8m5UbdU6tuj+0fNvVW+bd/s0kke2NxsZ32/Lzt+XbSK0lrJ9ne3VHaFp/m/wB75Vp2LuOkm+W3Ty28pk81Pm+Zvm/+xquyx/JJ8yfL8u5qsLeRsqfuv4/733f4qJtnkvKRsT5WXdTE5WKkluIb5+fvKrMtC5hkuJPvo27dJv8A8/5alvIZNySRurrt3KtSrZx3UOTPv+9tj+7SsZ3YxWjjt/Mx8jNuVqftP2dDGV3/AHv3nzLQ1jJJI+BvRl2vtb5Y9tFwrwryf9lvlpj5mRL+8VzJLJbv91drfLTo2G1wn8TfxNuqKZjHHkbkl2/Lt+7VtVRvnA+7u3KtZ2NSJYwzPGh2fNtaqzL5czkbkfb91fu1bjhEcbgBtjPuZt3zVQurVN0RPmXG5tr/AOyv/s1UAnnRMrxeWySq25tv3WoWYNsSRvvfej/u1YurVFVNkDb/AO7u/hpjKLdXgMbS+Y3zeXQBMunxLwU+fb8sm77v+9ULW5hk3g/Js2vJT2t2hj8u3Emz7x3Nu+antNKrInzJ/fj3feaoeoDoZHX59zSpu+bc38NV5ITJvchokX721v4flqa1VFV/vP5iMqq396pZLeNV8sPMjr/EzUCbsUmuGkZ3Mcjoysvy/wB2nWd1BcRp5kbJtVf9Z8u6m2scTTJOBs3fd+dmqW6tUk3g/db7vzUCepKqx7n2Rq6NtVfn+7975qLdt01vmJoU2tsZmo+y7rzy4vuKm1tv8LLRNCkf7xzJE+3cse75Wb+9VrQ56lPmjob1vNH5MsCPsTd/EzfK33a6LTZEuG8+MyRIrN959ysv97/7GuHWTdcOgLJtdV/3mar1nMlrJnfM8rSrtZvu10KSe587iMPbY9N0W+RlTM+/cny7fl8vdXceH/Fk2k3CtDceVcK+5VZ9qsv8P/fNeKaTqQuN8mJokb7zM27dXV2d4rNsZ/vbfm/urXJXoKornBCcqUj7p+FXxYi121igu3VLj5U+Zv4q9itrsTRgg1+c3hfxZLp+oWkkTyfK/wAzM/zNur62+E/xUj1y2it7pvKlxxuP3q+CzHLnBucEfZZdmP2ZM9tzzUUse8c1DbXImQEHrVsHdXy8o20Z9pSqqSujyb4x/BjT/iXpbiXdFexr+6kWvzu+Jnwr1PwLrVxZ39t5W1vlkX+Jf9mv1okj3CvK/jL8F9M+JuiyxzRf6XGN0Un+1WbR6VOonufk7qGniNUjcfPv+9WRdRxtM6Rvvb/ab71e3fFD4P6j4I1aWz1CCSLa/wAjbvl215NfaWNv73d9/buX+7WBs43OculMe87GiTcyr/tN/dql5j29xLvf549u7b92tLVNNt7WF3tBMksbNtWR2as+8t/LmdzL8kkUexm/hb+JdtBi42Oa1K3jW4ZHkb+9tqm0jxzPEJJOn+sVtvy1pa1G8jb9jJcN97aPvVkyQlZHyrfdWtLGT0C4+ZkOyT5fm85n3LurQhj8mTIK7Fb5vm+61ZTWot5PtMnnPFInlJGq/wDLSrtmsskyRXabPM+X5W+bdtpPQzuackcFxG7vt2Ku7cr/ADf5+9Vizt0jbypd2/Y23a275aLeGKS3eM/PKp+aP+JV+7u/2ql2xtIiZb5Vb5qzkCVzQkYNHEmWf5V3M33qlt2RY/LKtvZlZmqlGoVX3ozbl3M38X96rG2O6hT94ybm+63yturAuxpx3SbtkqM+77rLWhasI43yjS/e+XdWf5ZmZ4I4GRPKb98zfMrf3q0o1kh2TxuyPG3z7T96lIiSNC1YeWibGRdvzs3y7v8Aaqa8kF5Cn+keU+5dqsv+196obezkhbzpJGl3fMu5vmp8zCa13xHzbdt23+8rVjYyuUrhUjunkAX/AID/ABVU1BvOXfn7qt81WLhh5ewFvl/iZqx9aYND8m5933/mraIXKVwwmuvtA2vx8rL/AArVeFRDeJI8iptbavzfdX+Krv7qZUTfsij/AIf7tUlUNv8AMRf9qmMsecPtTfPv2vuRlX5dtaXmPNHiOT727/WP92s+aO3VkMW75fuyKvy1YmsReb45DI+7+833aByZeZTNsQyN91VVY2+7tqxayJCzuRJLLJ9xmH3fmqosZmVIy7feVf3f/oVXdsrb5Ms+0/LJI3zVkZN3L32oNCjksm37u2q8mZGzGVllZvmVv4adGzyLwmz+8q/w/wC1TVWPzHI3b1+8zVAWD7ZBcQ4I81Ffa8itt20+Rvm8yeVpUVvlZf4qht1Fn5SAqiL99pG+X5qZb6ekezcJPK3ebuZvvNUHRFA1wPLSMI29mX5t1Y91sa6z9nmlTd+9Xb93/arYvmiWaWQFtzN/drKuF2s8nzI/8LVtEZiasu2F4jL8m5Vi2r83+8rVyWpaeWZJEjuIkjO1ZllX5q6jWo5ZFRwf3u7/AL9//tVx+seV50siedLcSP8Auvnb7v8Ae/8AQa6IiuZkc0bNkRyff3MrPtbdWhb3Vvfb8W9xsZfuyN8v/wBl/wDY1m/PulkB2bm2tt+8rVYtWuFZ/Mjbzdu1Zmb5at6A3c7jwzCq/ZIDLN8q7flbb91a9At47f8A0hxGuxn+by1rhNDtftGzZu+VvlZf92u10+3e3Z0nVn3Nu2tXNNXMJF6O3kt2xIWTc27943zUMsnnJG5ZPM/ipv2iWSTKozuzbdzU6aYxyILnzHbd8u2ucSdiKbCx4Pmb2+VmpjW8jSOjyb3X+81S3SxSK4c/8B3VUhjjt5kkkeT733t3zVVjdahNG8MiPsZNv/LNn/8AQaij1A7cOjRSt/yzkb5v96jzBNI8H3/4i1N+zxzSOkZk+X5m+b5mb+7RYOUlhkT9zvRn/ur/AHqhZpY1fzY5Ef8A39zVN9ngXev75H2/db+GluPIjm2Ykl+Td8rbai5nJC2skl9DsEe/97u8zd8q/LVuS1t5o8uN+3djy5f/AImqVvai4t0hiKxLC/P73arbv4au+S9vC6QW7b2basa/3v8AZpSMx9utw3yu2/arN8rfKq0R3CTN5DR73VNzbl+Vf4dzbadbwvHb3G/d5u/arK+5W+bay0SLErJ5X+t+Xe277yq33aiRtYt/ao/J8uENvb5d1VLi6LRoZDvdf4l/9CqxJCLi+dwG/ebXZf8All81RLsk2IRsRd3y0CehnzTSedvlLfe+byX/APQqjkZ5o9iW1wnmNu8yZ/8A0H/vqri4mZwU+RnX95/7NVKTyrqbfJbzXEsfyr8/y7f4flrojoBj60oa3SOQfulVm3b/ALv+d1cZrUlvbxquVd2/5abvl3fNXZ3VmFhlkEjeau5mh2rt8v8Au1yPiDTxdW6Idybd22uiI7nC6xbwTXD5iuJdrbV2zfuqrrMbFlk2L5sfy7Wq0q+dfRIDIm1m/d7vvL/ept5b3DeVOlrI7ruV5Fb5a3uUEM0UkMRQN8q7PmG75v71aG6e1k/eJ+6b7kit81VLeONZETDb2b+I7q0GjMcb/dRF+8qt/F/s1EmEgt1e4bzEDb93ys38VbCyTQw+WgZ0+Zk3fdX+9VLTd8dvLJIZNm/bFGy/Ntq0y7pEy++L5d6xs21qi5zyNaHZbx/P5jpJt+81WGvgqoPldP4VVfu/8Cquyxtskx8/zbNtQzW8EMaEGZ5dq79z7lpCuX7W6866yn31/iVvu1cWNLf5y7b2Ztzbvu1XVvs9rmP/AHmWRaJrWNYUR4miT5W27922g2iacdw91siSORPm/i+61dDZwurYlDRSsv3d33lrmLWG3VflkkdJPvR/w1uWdxtjljjkVJWb5mb+L/4mueR0LQ3FjRV5k2RN8u7+7WfC3dH+eR9/zNV7/R7iFJCmzd97a3/jtV5LP5vMkumilkT90yxfd/3f8/xVkEipM0nmIjp8sf71fm2/vGrHWMrN+42smxd277v3fu1qrYhVd5ZPtcrJueRm2/w1m+TcXUiCAKnyb/L/AL3+9Q9TBuxdjaC4uPJlhaLcjbFX/Zpklr5kcQjLS/LuTc33vu/+g7asTeRtljQN+8++zf3v4WWm+X9o8oP8ibo1+9/6DXQWncqfvLr7R5p3/N827+GSnzTGa1+0xxtLuZonZW+VW+Xb/wCO06Py1WVItvlR7d21qqyRwR3koDsjyIq7VatIjMW8X95seTyt0u5tvzbay7zy5LeWOAyI8ir+8Zt3+1WpqChZElZGi2v/ABfxfdrn7y6EM1vbBG3SI0qsv+y38VdESTOmz5ecybtvzbl+9VK48uzj+0ShvNhZV27vu1LfSG43id2R/wDnmrVmNIJml481Nu35l3fNTNYlVleRnjklZ33bn8xvu1djZ2X59uxfu/7VV4bUSbMiTf8AeZv/AGWnzTeXN5cRZ/MXayt/DQb3Lsdu8K787Hbc21atwwrqCuQZE3N80in/AMdqjY2dxdb4nMmxV+Zpn+aNa6fTdLdliMaN9n3feVqDORr+GdJjj+bM29fuSM7bo67q1tUuNiB5Hl2srMz/AMX96srQ7cww87d/8e6thbgQzOERtkj7i1c8jCTJZG8yPyJH+dv4V/hqrcW4jXmPyolb5pGb7tWprgSSIh++3y/8BqKaPzF2BJn8xtu5qzsYPUfZ26SSRRRu2z7qtu27qqXTPeSeVcR7IvNZl/vN/dVqsWsP2Vt8at8rbl+b+KqlxCL64edI2+9uZWemBFJbiHzUJm2xsyszJ97/AIFQsO1Xg+5bxttZmb/WfNT7yR9WbYZWfzGZWX+GOpY5p7q3dJ4FZN0itJu+6v8AD8v+7VXMpDIYdt0/3om+VTub7y0XCvb+U+G81f4vvbqihbybOyEobfIu5tzf8C3NVuZfMt8TFtrfN527/P8ADUkFeSbzLryk3RblaJdv3WX5qlVkmVQJP3v8W1vmqXy/9H3h2dNyr5e7+81E1mkkezZsf+Blalcq5F9ljuI/Ljjm82RvlXd8zNWhJNus0eOOSJZG/wBWv3l/2WqJVgtVeWP5Nq/J/wBM/wD7KpWWe4/1u5HZfl+b5mX+81FzRakWl72vpnQq+5v+Wj1LfbI5HdAzurea0ituVv8AZWn2tqFmck7HZvl+X7taVr5TWqRhFif+Lavy/eqb63G1Yzfs/mR5Pybvm2s3zLTZozHeRPGGdGRs7W+9/vUl1H514+92i3fwq1Pj/wBHXALf7TM1MzGLYpaybgd8rfeZaLpXuJkxF5rKixM277tTXGJt8m3Ym77y/wB6s5ZCzOMsm75m3U07ljVt5P3qGRtm37tV5JB8iOftCKv8R+9V6ZtuwBGTcrblZqpzRi4ukd/kTbt/4FWg0rmPqVureU+xt6v95Wrl9Ut0WZDcy/dfcvz/AO1XTatJLash+b95u+83/j1cprExkXyxA0sq7vmVvuq396uiJoo2MK+2TSPLht/mq3l7vu7l/wDiqqSQiFXnLyb9u1t38X+d1WL5hHygZ3/uq22q8cbtIm9G+ZVVlZvlX5lrSxqP/wBZH5YEk33dzbflX7rf+g1sabC8cnlpJseNVZW2/e2tGrVjx2sVw0Qzcb/lXbu+Xd/tLWxoOn+Z5WEbe38TN91dq0noS9Ds9FtQsMSRuyeYzbtzfNtX5flrtbfFv9n43xfdbc3zM1cp4f08SR2nmHYi7t/zfe+Xb/7NXUWtqJmeO3jkRF++rfwt/s1zyOeRY8kR/wDAvlaqV1JHazInlsm5dqt/3zVqOErDklvlfa1VdQU3DcBt61BiQyTT/ZYt+6LdKsTbm/vbVp7RiGN9gmuH/hVf7tRNJ82xwzurf3t1WLxysKJJuR2b5tv3qCxlnIWkRxI0Tsv8L/eapZlRrjbOW81lb7v8VNaF5v8AVwr8zKrNu+61OuLcLMg+Z5dzK8it96gse3nf6rZJv3L+8aiTT5ZNkR/0eKNt37tvvVLIzzW6QSjft/hqJo42ZABsePdtVW/9CqyZRKjST+Y7GNni+b7p+am2bCRthDb42bau6rjK7SIksDb2Tcsit95v7tR2dvK28kL8rfMqrUGVixHN8soIV4tv8K/NuqWGT0EiJtb5mX7rVXZizMf3iIv31VaZYyXC3Uo8yTYzbkVmb/vmgZYhtYP9I3/8B3N91v73/j1NaSX/AEe3kdpU2fNt+Xa3zf8AstaHlpcKkmN+75X3feX5qqXGmydMTJ/Fu30FrUJI08lC4+dvl+Zvl+WqUkIVnCDY8jbm+bdWheWKXCpkM/yb/mqpJbvG29Dvi/iWt4nREzL63+VH8tn3fL5f/AvmrK1Bf9IeB5N9uzttm/u/LW7cKWky0nybtu3d81ZV4yNG8m/ZKq/LG38S1qlc3SuYV9albdLkR/uldlfzP4V+X7v/AH1Ve1tZGuEST/Wr827d8q1sXkP2ySUu7eUz/Lu/hXatWLGx+0K8oEiIu35lX5W/2l/2auxrYdY6WlwvybXl3bt275fvV2Gg+E5ry8wkcjytt+VV21oeA/hnqvijWLeys4JJbhmXbJs+6y/dr7w+Cf7N9v4Rjiu9Rj+0ag21vM/u/wCzTNDyT4K/swz6l5V/qieVFu+SHb/tV9geD/hrpvhrT0tra3+Rfm+b5q6jS9Dhs40VYlTb/dWtlIwnSlY55SSIILQRLirAGKXgUx5AvJqkuxzyqdxzHAqleajHbrktisrWfE8NivLV5N43+KEFsr7nZE/ibdXp4bBTqu72PGxONjT2O18SeOre3VwJa8W8YfEIyNLFHcKku3cu5fu1x/iTxs+rebJG7P8Aw/L92vPLjXLmRpQZ5P3nyr8u6vssLgFTWiPlMTjnLZmn4i8TXF9I5kdvu/wt96uavNUdYZcxNL8rN8z/AHl/u0y+1yKZXeSNvKVfKT/ab+Kua8zzIYpLSX7PK334fvf+PV9DToqJ4M6jqSJbpna48uN2ilZFbc33lX/2X5apXVxFY7y8jOi7dit8rN81C3hhaXenmvJ97c33apXDGab7m9F/irsWg4Um+gyZhMzzumxGVV27qqSSS3H73Dfe+Zv7tXvLjkkS3cM6Mvmr81VI/M2pbj7i/M9wv3vm3fL/AL3yrUPU9CEEghaJdgkj81F+ZmZvlajzJWjyQzpM/wAzM33attZo0aOY/nVViSH+9Tmafy3jI+7t2qtKxsZq5uI0R93zL8y7v4dtSwyRyM+B8n3fMameX9n3zgxxMqqqxs33V2qv/oW6nwxqzJA+3fM+1Pl/ipkle4sxdRpIT5qR/eb/ANlp810ZFc/M6s3y7fvNVdm86GKQWbbI2+8z/eb/AHatLZ93DSyqny/N8q0FXZFJGkNxhPkf/e+bdViO4jmheMvslZv4vvULG+5XEjbtvztI27cu3b8tMm091Z5Ai/vvm/2loLUrk1rbySQyg/cX5v8Aepn7pW2eb5vmL+9j2/w0y31CBVleSRYvl27ZD81NjuBIv2hPM3t/6DQXzkrWse7ynjZNv8TN96qSrItw5RGSL+Jmar3lySSOkaSfN/darEcIjXeP3qbfvfw/7tAm7mNbzQL87pNvZvvbf4aurDH99Y/vfxL92ppI/OjcRBt/+zRcKbe38oJs3P5r0AlYIW8y6SQxs8Sq25mbbtbbVSRnjZ9g+Rm+7u+7V6GOSS3dBFuRvvNvpPssa/xtvX7+7+GoN4yIlt32oJ1Z02/dWpZIf3ewGbbt+9J96nx2/lybwG9vMqW4ZJLNFidpbhfl3M1B0xZmyW+5kGGfc33VqW6h2qh8pn3N8ys3zVYmWSGGKQ/I6r8yx/8AoVRzNtbAHmyt/ebdQRKLkY0kj2t5hNz7fvVdWzeRnclnl3bmarC2sarEBHIj3CKu3d92nqv2pfLj3b1Vt3+y1S5JF06DlsVVtRcMk53bGX5lVm2/dqeOEeZvKSRfLt3M33vl21Yt4RHbpcY/dSbtixr833qLiGJpH33Mn+zHUe0idDw8krsyprPzJEi+b92zK7bvvNup0kMVvGhRG3xqq/M3+1V6PyrdfPnEmzezfL/DVm3t4LyR5A7Spv8A9ZIu1qHJIzVO7sZF1bwWtw7jd825W+b+Gpms44dmItm1fl+fdW7Hobxrm3e42N92b721v92tX/hD7i6kd1gk37F3fLt3VyTrpO57NDB86ucVDZtcSSxyxebbt95mbbtp/lxW8KJGjJE2771dq3gEyWvzytK/8O35a5+90k2cjo5aWVmXbuX+GiFdMdbCez6GP5Yt9qEbEb+KrFnDtViT/vf7tW5LEyeaZU81Mf6tv4qu6DoP2i6VJEZImbb5dXOTSuY0oRcrGZ/Youpv9U2ypobOS1j2fZ5E3L97bXr+n+F7aFfKCfvY2+7/AHq0JvDqNvJ8uXcu1lj/AIa82Vd8x9LTwsZRueJXGky7n80bNv8A3zVWSz/eYlHzsu7bXq/iDwukNq4jTZCq/Lu+9/u15xfWctrebEX5P4tzV1U6jkePi6UYSMf7OLVpXG7+827+GrEOky3CoNjPuX7yruq1JZm6jRPmTd95l+9XqHhPQzJpqoAu9UVUp1JsywsIylZnnv8AwjdzcWrjEnmxquyq8fh2SRZYjbSOi7f3m77v+1XuDaDHuRzFvlVf++qrNoccm+Pyv9Hm/hZPmrh9u72Po1hIuJ4VcWZ8lP4+V+Wmx6bLcQvBsZLjG12X/wBCruNe8NiO4yE3pI38P/Aan8H6LGsjny2e3Z1ib/x2tfasy+rQuckuivHcS4Tzf3UfzN/sx1T/ALHuZN7yRNvb5vLb+H5vu17J/YdvtSRI1dP9n/aqxN4ftZt7pHsT5djNUe3Z0SwkeU8FvLN443Ese6Xd/wABWqscMXzySI2+Nflh3ba9J8VaD5LSjZ935a5CazRWdHHm7vu12QqXPncRRjGWhkrHG3lSmLyk+9977y0+1hNwyZCpu+6tXbWzluLrZJA3ms397+Gumj8F/ao/MR2R5G+bb/C396qnVsTQoKbscTcW5uOPM33C/ejVfu0NZpbw+YY9jtu3rXbSeC7iO1fy3md933ttY9x4Rn8tyd0T/Nukb/0GsY11ex3zwVonOSW4mhV/m2bfus1M+xxzLKURU3Kuz+8zVektYoY5Xw0SKF+bd81MaGRmilKMiK2xF3fxV3xmjxatBoxIbdbeb93LIjq3zxt93dVz/Xbzj51Wp/sfmXDzxBvvNv8AO/vVYaxHzuIGR2/iq+c5nQk9kZ8yrGqRxI2ySVVb5t1V7jZZ+bw2z73y1oR2ZkZ0Tcjxtufb/d/vVSuIyscoWRvNZfl3U1JM5alOUdxkapNH5ku3Z8v3mpknmNsnjC7/APab71NutNDSb0Rt8iqzbv4Woj2WrIjO1anG5NDrOaeOZ/M2yurbZf721qJprSHr5kSN8u1fmoa1jWZ5Ei8p2+9tb7zUWqmO8QkNvZNvzf7tBSdwk00XC/cm8r/f+amW8Ma2/lx7vv8AyK33qmm02Rm2SSKn8Xmf3qfNaxx3DsX+Zk+6tGprdEMdmIY5ZM/JHu3f8CqlJGL75/Mk+zttby2/vbq07q1M37uRPK+Xc7bv71QXGn7oZUPyIrLs2v8Ad+9/6FQ9CW2yBljh/db98sy/3qbcWrtCgSRk2svyr/FWgtq8LO8h+8m1W2/Ku7/7Kq9rbyfPnb8vzN/+zQSQwtK0zg/dZ2lf5v4m/ip80kjR7wf4vmZlqxeQx3CujlXTY22Td93dUUljHYx4SBov7+191Bb0KkjbY3yjfM+1ZP4d1XYVgjt97yea6o2/y12/5aq6x+ZHlC29vvbvm2/7VNbT0hj837Qz/Ntb5qqwc4R3EbQucMkS/N8zbmqG3hKs8kkE1w6/N8r7Vj/u1Y8mSPfJjyv4dzU3ydtw5jeT5fux7v8Ax6pLUkwVTax738yXc33qlh/1cspLRJH83zVLcXTrG+zzN235mZar28dxcKwNvvt2/h3/ADf71BfMhrRpt+/J8zbmVV+9UN1atazJh/n+9taptQYyL85/h21L5McceQN+1F27m+WpDmRXjtfLhS4eVn3f3Vq200czPvfyty/6yT+9TP8AXQ8CT5V+9H8u6mR2f2XTf3wb920jIu75qdjNu5VWOOzkRB8kUbt/F/DuWpVkSSa0kG794v3lXdt+b+L/AIDUULSLIm/76ttRVWpZl3K8hf7vzMy/3WpFJpksMyQyPiD978sW7d/wGmzRpJNg+Y8Su25mb7q/L8tS2sIhXg/OrLtVfu1Xkt3uJJbeN93lytu/2m+9TsXdEUNrJNHE+WR925WX/a2//E1pNGPnjSSR3X5WZv73+zTWysj4LIkaMy7V/wB2jd50iSI+x2HzLVLQ5K0FLY04WitdgHyfwtHu+Xd8v/xVa+l3kjNFEE3/AMLSM/zN/FXPrId2Gddm75aF8qOSJ/3m5W3Hd96tk7nzuJw9nc9Gjk+zsjvu2Sbdu1q6fwr4ok0G+t7m2lkRN+7atedafqkF585LRS7vk3fejb/drbs7zdsyd+7+KuavQU1c86FSVKR9v/CH4tx6/YxRXUv777vzH+Kva7a6Eq5Ffnb4P8TSaLJF5EjRTSP83+7X1X8MvixBqVvFBcy/P8qhmr4HMcu5Xz00fZ5dmP2ZM9ypjpuqva3ayjKndVvOa+VcbaM+3pVVNXR5n8VvhJpfxG0iWC5j23Cq3lTf3Wr87vi18I9R+HOuS2moWzPb7m8qb+GT/ar9WpIw45rz74kfDmx8caLdWk8a+ZNGy7mVd1YyR6lOpfRn5E6ppYZvMHzu3ytXP6pZuyyxodtx/E393/Zr6F+MXwh1D4d6tLBc27Iu7dCy/dkrxzXNLeNZXR1+X/W7m/8AHl/vVJrJHmtxHcrJsuYv3u3/AMdrMmytxd+Wn3V+9/wGuu1a3SNsumx5PvfNXPah5Uez522f3pG3fNVHNKJlLai8VMecksPy/MzfN97/AOKrPXz2mRBJ5u5fmZf4mq7fK8jI0dzNE6t8vk/xVc+zx28nnJO3+2v91dtBzWL+ntLDGh+ZHZW3NI33VZvmrQht3XZHlX8v7rRtVe3kM0MpKM77vlVafHeTyQ+ZHbKm19qyRt/F/d21lI1iy7DIq3DuDJv2ru3fdZattGk0m8uyeZtZJP4tv96qMNvFdLcQSSN5q7Vi2t/tfLV5fNmVAHZ3VPut/D/DWT0KuaFnItrueQb9u6Jfn+bd/tVoabJIvzyo29U3fM1YkP7y3lfOx2+XbIv3W3VsWdwdr+X/AK3Z8vy/eas2rmUmaarukykTO+35Wb71W4VRoZUyyPuXYy1DJDMunoifPcKq7m2/7Pzf+hU+SZFZHgRtvzM0f8K/3qxscz1KN1HEtrcbIlTavzMy1m3EaSW6SZ2f9M609QWNbX7OXbY0W52b733qo3F5EyuAP+2f92qWgGJNblpshGR/4WokjO3JP3m+epppv3OyNN+1f96qMlxIsMp8qTZt+Zv7tamidi8vltImwN5S/eValmUybPvfe/5afxUzy3aHzYw2/dv3M33qeu+T98Ym/efw7tyrQN6lu1tT0llkTaWZWjb5tv8Au1ajh+VCXbft+aqtuxjaUl9m5du1vvfe+9WqskEbPsDJ8vzN95aykQMkXdy8LOjN83zfw1VWzFqsqRRN+7G5I926tCPYy5d97s+1P93+9TGj2yZ+b5h8zVAFSGM3FjFPL8m5flbfVtZBJ5sA+4qqyt/7LVezsYI1iSOD/ZaTd/49tqxI1vas77G+58rKv+9UGidiC6+WbftV3X5l3Vk6kws1icFtn91fu7t1XdUhE0jmOVn+X7y/L83y1UvleG3cfZ2uHX7is/8Au/LW0S7nO6g0X2NN6TRS+Uv+rf5Wbau7/wAe3Vx+rRmGSV5Xb5tqoytXUalcPJDknZLub5a5G6huWuJYxK223T915jf+zV1RQjHs13Rojn5Wb5m3fN8zVp2scvnXEXmb4oX2rub+Gqt4xhvH3xtaRbNrt/vU7R7iSHfwu+RdqrJ/EtW9R2O78MqZLeIkTfvl3Lt+6tdrasFhiRw3yt8237237tef6LJLDDEELI+1WRd33a9Is90lxF/A7fKzf3q5Z6GcjUWGJY/MQzf3v92q11alY8CTd5nzNub5t1aMKoscpwyIzfMv96s6OMKyRz7nl3Vy3M7FSG3jVUjuUb73ybfvbf7zUxmeSNEYLvZvlb+Krdwu2RwSyI33m3fNVeO3eO4TnzUX7u56u5pEimsZJLjLP5u7b/DUVvMsd1LIR8ke3f8A7NavkyMt3eb/AJF2+U393+9WZJpcF0uZZZPmb97t+XdUmpYjW2uFcL5iI0rfMzVE0Me1GlLP5bf3vlqxJH5kOzb91tu3b/DVe6aVZoh5TOn3VjX727bUmUg+z2l58kR37v8Aljt+8395q2txhhTjZtb5fm3fe/irHt7WNVidpJN6v/3zVtmZpt5/h+VfLpsge1v8rgFvm+9u/h+b71Cx23lvJcj91Gy/e+b+L71Q3Gb5XDs2z+Lb/wCg1MsIaG4ilDeVuVty1nI0uStCbeREEbebu2+Xv3M1RSKNzvlvmbafmqW1mS4muJDbyJErKzeZ8u1f4qJlCybUjbzZG+7u3fL/AHqFoIz5o9yo8qKm1fux/dVf92qlusa3Dy4Z/wDnjMrNujX/AGlrTvrcQ3TmHdK6s23+9/wGqUjI0PlpuSWT97937zf73+fu1stSDJurjd5uNsXysvzN8zbq428jkjZ433S7m+T5a7KaFNr4k+eP77bfvf3q4/Uo42m8yKWT7252+7XTE0SschqEK/2h9r2SW9wq/Iy/MzK33ap/ZZbhvNl8x/m/1O/7v+1VvUmMdx5ojZ02Nt/3aqzQzySOwMnzMzIv3VrYuw9Y3ZvKxufd867tu6ryxvbw7EibzfvIzfdrIjZ2ZDIF+bcvzN81b0Lfu5YIC37lo/NZl3bl/u1MhvUsW6qtxlEmSXb8+1tyq1XZoTJapnzIXVvljX7tVFWTyUijHlO33FVqsRqFX/WSOjfe+apsYySLaxpHG8crsiM3yqv3lp8duPOSMiT5f4m/iouLeVf3jnzUZVX/AGlarFr5SrvuBMkv3W3Nu20jKzLUcLrN8v73zPmbatWI8KqFNzJHt3f7tZ/2gs29C33tn3dtW2mdpsyy/eX726g0iWJI4po0dJPs8TN8sm6tvTZHWN54I1uv3q+b8235ttZlq0lxcXDxxrbpt+b/AGmq3b2qXl4kscXmvCu5pt//ALLWUjc6K4WL59g2Ir/3qr3kJW3eXzN6bfm+Zvl/3f8Ax2ntGZIfL+5tO6ntGn2Xn77L91W+Zq5xSZmXHmRqmN2xl+ZaZasZI9hn8qaba3nf+y1e1KGOGNBKZIvMX5ZI1+b5dvzf7Nc/5ctmsU6pNcPtVvLX+H5f/wBqtTA3WaCSSVD/ABI29Vb5lXb/AA1LNhdgjf5FZVX5v/Hqz2sxcTJjcjyD5trf8BqxCohh/d+YibVXdIvy7qDSLGzSRSSO4H3nXzV/ik21nsxjvHwV81dqvub/AL5qWZjGvnp+93N8zL8y/wANUtzKz7AzSt9/dW8TQwZJPLkdJ3Z0jdkVmf5fvVj6kouJt4fydu7fJG33lrUumga3SUBfvfL/AOzLWFq3ltCkHn/ZIv4WVvvN/drpiBnahDJ9s3kLFDIi7dtQLG6tvgG+Ld/DStMk0Plo8iJGvyqzfeX+7WVNcIsmIkbcrc/xbqs2WhoeW+75y0XzfL5b/e/3qlureP8A1cj/AOkbf+Wf3f8Avqs+GOXzLeeItskTn+L+KrbeXDcc/c/iZqB3LsNuZoXRH8rcu3dJ8zNXR2M0sd4hJ/0TZtXa3y/L/FWJZxibhHV/m2/erqPD8IVrjy496Kn3dv8ADUSM5Hfaf5Eeno/mNK7L/q1b/wAeq1NH5nU/w/Ntqvo8fnW8TxH73yr5labTJHHhyyIyt/DXM3YwkzPZluI0P/AV3Uy6UrH5aeY7s21F3feojkDXEVw8bOjK3zf3afHdbZJUA/e/Ntb+7UmZXuF+zrkecnysrRxruVvvVFJ/os0qSRybNvzf7S1L5kjSeVG837xv+Wf975qtxxm1Z0BbzVXajSN97/eoehVip5FxcSW5lRXl+Zm8tvlZf4f/AGWpbi3ia+ikjjkilk2xbo/7u3+Kq+1IfKkT5EV2Z23bmVq0JMTRpbo7JEzNvkX73zfxUGciqtr5i7JNz7U2NupkbBoZYwPn3fLIzf3d3/xNWI1uLeNrgwK8UKN8zTfMzNJ97b/uttp7R+dN5hEbuqeUzR/70jf+gtQQS31vHJMnlv8Ae/h3fdbbUU1uZm4RXlXdtVm+Vl/u05VSNnyf4l+b/gNP/hlQ7t7N8zY/hqRWIoYfOVHTd5Tfe3H+L+KrsixTMhKr5rN+63Nt3f7NV41EMyCNN6Mu3bu+63+1T76FGjeID/V/Lu/u1NzWLLSqLhkL7kf+KNm+WmzeX/qMt5rN91mpyzCPh/k3Lu8yq8ix3Ee+J2R/4pJF3f8AfNIJMVt7Sb13bGX52/2qRcTRuDtR1/8AHqfat9ljSJy0r/N+8aq62+1eHZ/78jVZlcfcRvH/AHdit827+JqhaGOHgD5Nv3lb71TRydkG/d93dVebE0zxuf3qruWnYE7lfcvzu8G+JvlTc38VDXHlq/2iDe6/8s2qWRRJb5K7P4qpXSwXVvmKLe6/N8zNuWtkrm8NTn9WWW6mQON7fMo/3f73+zXM6x/o8KfZ3WWVV3M396ujZl09pfPuW3yPufd/F/DXKapNHZ/OQz+ZuZdq/NXRFHTYxWs7aZkOxovl+by3/wBmhpo41z5c37v76yPuaT/aWoWkSZnjHmRPJ/Ey/ep/lwNJ5h226fu9qsu5f4asLFvckN0saBklVI28z/eX+Kuo0uHzm34Z9q7f+ulYNnbwXTOZYvKeRFRl3fMu2um0e3EdxkBUTb8rRtu3N/8AFVMjOR2ulr5kNkHCukjt8zf8s49v/wBjWqsbRq+Xb5mX5l/i+aqWkr5aoceajfLLWrHGWWIf3dzbv+BVzyOSQ24kLTSjy23yMu2P+6y0yOSO3XZIW3svy/L97dTJryPzEzGzy/7P8TfL92hbj7OsU8Cq/ls21W/vVBBEqmGZB5e/d825lpkluJpnkkPyL97c1RTSStI6R2zbGX5lWX5v+A1Ys4xNboLeNtm5lbzm/ioNiWPC7ESOR5ZPurH92ns0cMjoUkfa23arbaZb26MyCMbH2bV/3qkjjSGTK7ndT8zbvlagq6J2tQzbxH5UW1fm37qqSW6eY8v3Pm+9/E1XlYbXyF/3d1ZOqMduCm91/wBqrFcikklkunco0u1GX71XYYf9D3xxSI+G2ru+aq8NvHJI5kEiyqPl+f5auW+YYdspZ0ZvmaNvmVqDORJbtZLGi3MU0srL8y/d+aiGEeW6FG+Ztu7duarMckXzgjYittG7727+9UMluVjaWPcn8O5fvVBAcwyOE2+ayR7lm+7/ABfNUvlvM0SQH7vzszNt+ai1h3LEXTZKzfM3975qfJa/aJnjErOm75m2fxL/AHas2iRTL3csm1trKzVRvFkWN08tfu/LJ/DWnqUaXCuPM2Sxr93/AGv4v/HVp7SRzSZQNsX/AMdrWJ1RizBa3MypLINj/wB1f92q8elm6k5HzyfKzf7q7vl/75reuLELI6ojN/EzL/DXUeDfAOo+ML6K3063k81v4mX5a6DpUbHA6f4fOoKji281Gdv3bL/Ft2/+zV9C/B39lXVfGCpc6nZrZaZ8qpDv2sy/NXu3wT/ZXsPDLW97qIW9ljXzUjb5l3NX09pXh+GwjUJGqcfdWnctySOD+G3wb0jwZZxJBbL5yr80n8TV6fbWCQR4AqeOEJ2qWkck6ggGKC1MkmCLk1jatr0NhGxeTbt61rCnKbsjzqteMFdmhc3yW65JrifE3jmCxjlxJ91eea5Pxb8RvI3COT5W+WvDvGXjh9Qkx5nb5Wr6fB5Zd3mfLYvMdLRZ2fir4lJcb4kLN823bu+avJNW1hry8fzH/c/xK3zVj3WuSrI5lk83a21ty1j3Uj3l1yJJX2/Lxtr7ChhVDdHzFXFSqOxp6hrEUMKCAsiL95WX71c/JJJdSZQbE3qzNu+6tVLxZ7eRIktl2fefc/zM1VbiYtvBT/ll8rM/3a9FRS2MYpy3LV9biRX2BvKjbcrRsv8AerPhuPJt98gaVGlb5V/2aa10LXfsij2MnzzR/eZadHCZrjKKyW7J8zM235ttWdKppGfNYwRyOIkb5m4VW+9822iTNvpvlbP9IaZlSNf4qtzKI+DFsbd/x8RtVS4WOSREHmPubc8jfxUG6Vh91amFfIO5Jd3zNu+6392q8dwlrcRW3lb5ZH+X5/4t1Enkfcjj+dfvN/FUX2UNJFKD88Lqwbb825adjS6LFrdHUo5ZFtGlt2l4k83b/wB81L5cVvCnGxGZd21v8/3ar/6PaxpFGZPmZdsf8LN/ep80ctxp7n7/AJ22KL/e+b5qLEOSRQ+xxfasf8vHzRbfvf8AfVTqzzeaLgL/ALP+9Rasd0QMbIjQsy7l/iWnXFml4qIN29vutu+9VGfORTWbwr8kTSo235t+3atXbWOVmcy23lJ/v7qryXBaTyIImSLbuRZG3bvmX5qmWGCNkiQqz7v4W/4FUG0WSsqRyJcbP9ymSWpkWWUDzUZfk3fLU3nedscD912Vl+bbUM0IjV5Iwyf7W7+L+7SuVcrrDFMv3G3xsyrupGtzJ5Wx12Rv91X+9Uluss0flxozy/MzSN96pZI47dvtDjyrj+KNW+9TFdBHsmXzAJE/6YxtTdp8t0dFi+b7q/dqWZkjmfzPkeRdqM1RSb5pHfLf7Kq33WpXNE7kKxlmlxKtu6tu/eN95aGjeaSIyJ8kf3aGs0vFQTFti/cb+Kr3l/MsH3EVvl+ai5qlcrw28Ujf6tvOb+8fvU5bdrW4cmPf/DtZqGsY5F2AyS/P/q2/iqxNCizJGybEX7jRvu3bazlJROunSctkZsjSL8gRvvfe3fNUsMfmSJIN3zP93/dqwmFkR4Nzy7tyqy/+zVdksWaRzGjbP4ZP9quV1knY9SOFdrlKb99buPK2S7vmjVvvLtqJbNJlcONjs26rt1DKrIRHJvUfNJ/s0vkwzL9nB+0J/DJJ/F975qtVLq6MpU+V2ZTs7WNZEwjbNvyr/wACatvRdJeS4+WP+CTc395mVqsaXapHcWked3nbl3bflVv7v/j1ei6bpKW8iADfuRmauKtNnuYOlCW5w9n4Tn8tHKL5rfw/d8taq6l4RltY32fvUZvN2s3zL/s17FDo4mjQDc+35lbd92otS0UXFi+Y/KuF+9tX71csKknI7sTThCN0fP8AdKW3jDJ825v9mn2sbQzP9ojaJPvNIrf9810/iHQ447rEkTb2Zl/d/e3VzX9j/Z5v3gkdJF+aPdXqRTnE+Jq4qNOe56X4FtYr613n7+fmj2/drsF00r8ieYjq3y/NXFeB76OGaV442dJGVWaRf7v3q9Ss7qCZvNwz7vm3V51anK9j6HBZlSUdTCm0d5JOfndfu15/4q8NlmlzFvfa22PO35q9duLqKGbn/gNcl4qkS6t5STsljb5Wb+Kro05XsY5hmVPl0Z45cWJVUCFdjfdZX+ZWre0FZY5EuyNm5vvM1V7iFJG+fb7+X92mQxx+ZiUt/rt33v8AWLXqOi3E+M/tiMJ7ntGh28d5Cj5+995v4q0o9NjhZxGG2N96vOvD/i6PT48Sfwj5d33mrpf+E0g+z+Z5jI+3+GvOnhm5bH01DiCCja5ra1YpJb4kTYi/8CryfxNpcC6hLFHEz3DN8sn935a7DUvGAkhdC+x/ur8+6uJvL43VxjGx2SP+L5dy/wAVddLDtHh47Ooyd0zIhhEbRSAN8zeUa7XwXdJueKOVniX7rVxnlosboT3+ZVb7zVsaTcCzhQ/dfdt/9B3VtVw94nDhs7Slds9mtY4Jo0JH8X8VSyQ7t4B2V5zD4o/doI/9Uysv3vvL8tW/+EwDMgIZE3feavN+rO97H1UOIoqO5Y17TbOFcxn91tb5v9r5awvD80UN9s2bEZfNVt1M1bxILpnOW371Vvm/5Z1iW9wY77zIzvRunmfKtX9Wlaxj/rDHm3PW9Nt4rhd4RkRW2t/tVbk0lGbLhtituVV/vLXA6f4yEcLjy5F8tfvZ+WthfGRkjyX/AIV2stZfVnzbHoriKm46sr+JvD6SebiLe/8AeY15VqmkxRySpIG8rb8n96vS9Q8WGaxdD/Cv3t33lrz/AFSM3jfvXk3qvyMrfw1206DPn8VnMJS0YzRbGNtQiMcbJEvzFmr1DS9PiVbfYm9FX/vqvN9NkEcbAhpfLVflX71eh+FdYg8tc7v+BNWFaiz0cvzWF9WaDaKGk3oW8pm+6zfxVj65oaSWLvMJN/8AdjWu4t9Ut5uNn8X8QqvfNFMrr/eXb/s1wqm1I+tnmNJw3Pn/AFrS0jmeAxNsb+Jm+Zqyryxka1eLOxNyszbvmWvRfFGm232iWSOPzZW+VFZvutXGNpsqrmMfa9z/AL5d23/x6vQUWonztTGQlOyZd0Hw39u3uUZ//Zqt3nhOWOPKbn3fL81dH4PhEdv8jsyK235vvV2baXJ5buUjdG+6rf3a46tSSPfwap1Inh954TljVzsk+X+FW+aufvtPa1VzsZEb+Hd81fQVxoom6IqfL8zba8v8XaS8Nxg/fbd+8q6U5MnF4eCicFJauyu+9kdV+Vt1VI9P/fIg+R2T7zf/AGVa1w3lt5fzb1+82KZb2b3UmU3Pu+7/ALS16XOfLugnLQqR2/mf6uP5Fb/WN83zf3qVbVNrufMt/m+Zmb7zVtLo933t2fd/DVSSyt/OzJH5Uu1tit/F96l7dHRHBytcymsxM0qSSskSxN977y/LVe6bdJ+8TY6q3y/3mb/arbjhSO4lO9nlkT5P7qt83/oNUbjT0WGUzu0u5lZFZvut83/2NdEZKWxx1abhuVbVnj/cOPk/56f3v7y05tP3SIfLkeXcrN/s/wCzU0kb3EifuGS4h/iX+H5qrtJtaWWO48nzHbzWkVtzN/s/981r6nC5NFj7OjXSW87yOjL5u5vu/wD7VVJm+y3Hml5JZdv7rc33vvf+y1d+0RNavIQ3m7lib/x6opPLhbzMN8zfN83zUAnYjWONofNSNkSR/kVaRstG5kRovm+7u/iqxcMFj3h22bfu7qqTZul8wvsdV+fc38NBEqhXazjt2/cGR5W+6rNT4ZvL42bJV+b5V+XdUP2hmkeTDbI/ut/s1bW1+VgXZ3b5nbdQYc5FJIbiPflYnbrIzbqZatNa7DIWlXdt+Wnxx/u9jjen+t2t/FUrb9r/AMDsq5Vvm207GqqWBVT988gb5m4/u1E0ka3HmbPnVfmoWxZV80JJ8v3vMoa1jbY4O/zF+VttS1Y19oWIYUkj+ePfu+ZlrPuI41mfNvsfbuaFn+7VqGzT7Oj3afaNu75V+XctPaayuLf55Gil3fMsi/dX/eosPnCHzJrXzJQzxRr/AMs/4qJFha382RN7qvzfN91aihbdDsy29X+8z0yRlhm8952l3ff3L96mJ1LEc1raecgj86VGfam59rf7y1JNGf8AWXCyMknyN5Z+9TY5Emkx5nz/AMFO85VhSPLPKq7l3JQHtAjVPJ+4ybm3eWzbtvzNRHbozJFJ91fvNu2szU9v3MaP/BvX/wAeouLfzJkGW3xozbd1Kxp7VdyX7KbNXBjbfMvzSSNu3N/FVeTSxu80Psdl3fL97b/lVp8l0nzpHJudfvRsvzf71EbSr+/ll3u3yNJIvy0WREqhLHHu2OkflSyP88e773+1TGhuGZPLDS7vvt92ooWEk2yQtLKrblkp63UkMzyonyKi7dv8W771M5qjjMtK07Q+bG7b/u+Zn5laumsdQiW4+zR7k3Lu8xm+9XOWs0c0aSFGd423M27btq7JeBv38aeb5a8t93/0KtVrufO4qn2O2h1BvMSUn51+9XW+G/Exsbjf50m9vmHl/wCz/DXlWm6tHNvKbvufN81dFZ3R2xSxnfF91flrmr4dTiebTrSpSPuX4U/FSLWbGJJi2dv8Rr2W0u1njVlO4Gvzo8G+IpdDvPNiMnzfeZX/AIa+qPhJ8XI9Wt0trl/3zf8APRq+CzHLXH34I+7y3Mr+7I99pkke8VWtbtZlVlOQauZzXyUo20Z91SqqaujgfiT8ONO+IOg3GnX0SvuH7qTHzRtX51/HT4H6l8PdWffZt9kaX5Jl/ir9T3j3VxfxB+HGlePtFuNP1K2WVJl/1n8S1DVj1KdW+jPxu1rRRbyeZJEu9vmZt38Vcvqln5LeafkST5W3fLX1R8cvgDqPw31KXzIvNst7PFNGvysv92vnrVNJiW4l81Gfb/yzZvu1JtKKPP5MNMhSDfLGu1pKYtqPtD7xvX+7uroLq1jjVzHGzovy/eqlJbxzfaHc/PIrSuv8Xy/3f++aDllFDFV7Vv3hVPm/5Z02NUVUkL+V/eVWplvDHdQpECu3ZuWPf822pbG3EzPvt/sT+b97fu3N/d/2fvVMjF6F63kjjuEdTJv/ALzN/darUciSbCS29l+b+9975qzY7iO4ZJDteL5d3+7/AHqmhWOGNPs8e9Gb55Gf5vvVk9BXNexkiVvnkbzWZtysm7dW7bzRLsBK26fw7v8Ae/hrn1vBceV8679zK7f3a07Wa2W4ieRFeLd8ysu6sXoRJnR26mFX8t2f5/m3NSLHFb2b/ef+9Ju+ZlqC18ua482KSTZu3bd3/fVQ/JHNKLfdcRK3zSM3/oNQYk1xaoq7/v7f+ejVk3EMVrb+atkryzBlW683+L+7trWmm/gPz7t235fu1k3likkezDfe+8r7dtAFWaGOO4SN1+dV3ff/AIqr3SwNIgkj3orfKzN8v/AqcsO6aU/x7trs3zfd/ip81uytvJ/4EzVY7krXBjX97Gqbvu/P96iP7vyeYibvm+emrCFmeRysv91f7tE0L7opGdvmdldf9n/Z/wBqlc0JVhKyYk/491/1u3/x2tW1/wBXKHO/zF+7/dqksh8xN7/PJ95V/u/3qurHuXYY23r83mM1ZyIJo5I18pBtTb8ys3/oNPkaP5BKJPtDfN8vzKtQ26lZPnDI7L8q1LcMkavg7PlX5V+8zVBYKojh3R7v9qqUMf2hvvrsZfk3VbVRNGjgN9xlVd1V9qSRvvMcTq3+rVvutQBCyiNn80fP/Gu6qt15VxbvI4ZIl+Zo423f7tSyQp5dxmNpX2r8zPt/u/d/8erHXY372At/dlZf7392tIoDM1CZGhSQor7tu3cv3fu/erktYkjkWVB8/wAv937y11F9GFjcJ9z5l3M1cffRv9qfZLvTf8u1vux/LXXE0uY9qwa1dEtmRP8AWuzPu3Vr2NuGuEn3skWxtzVlx7oV8gFkt2Vtyr/e+7WhprGbyrN/k2ttdv7392mM7Lw7GI28xHkfzvu7m/hr0DTbf7U0SIPkkbb5n92vPdD82zm2SxK+1eNzbv4q73S7eORXL7vlbdt/u1zVBNXNhrE2e8SCRPk+7v8A4qZH+8k+U732/wAVFrDa2sL+V8j/AMTbvvLVeNi0yEp95d3zL/D/AHq5SLDNQkg2+aUkTa23av8AFUEez7RkjypfvfK3y0S2pkk8so2zb8vzU6TZGu+QMm75dtBS0K94wmWWMI3zfL5jVYt/lm3zn5Nvy/N975aqqwk6fc/iVm/9BpiyfvkaRN6Kv96gosSSJcMkZkkidW+VoW+9TJlj+QkyP5bbvlb5lojkG7eDvf8A2aIZB87xbnlX70bfLuqrGUi9DDBMu+OSTZHt27m/9CqX93G2T86bV3MzfxVX8wLb4A2f89dv8NRXk37nET7+fvVFiCxHi4bICv8A7MdWrfLQu8Z+RfuqzfxVSjYwwyy2SfvV271+6v8AtNWhaxmRnjy3m/L/AA1nI2WoLZ291+8LyIi/Lt3bd3+8tF1/qcnakrN8vl/8CouFEc0sp+d2f+L+H71VJI9tv5krt/F5W1/4tv3WoiEieaZJJvLh+/Gq75P4vu/w/wDAqzr5kmj8uP5/Mbay/d2068aKRoopY2+aLe/95ar3Um612EbPLl+fan3lreJhcyryziXfHv3yt/CrfxVzWtW8dxvCJInmP/6DXUXSou8/f2/K22uJ166+zq5QtvaXazbvuq1dMTeJyupW5jZy25E+b5Y221m3ENv9l83fNKm75v3v91qtX0xuJEnedt6/Lu3fM392syTZ8iRp/o7fLukbd838TVvYo044Rb3Dh7f7Ru+ZFZvlq7JayeZdy20G95FXcq1XtWkmVz/rdq/M38NSx3H2dkJkk8pv4pGqGrlmnZyJdLERJMjru3eYu2ti1tYJGhjwzzKv3d1Ytu0V5/pEkTf3VZX+WtK3m85XKbovL/1rf3VpGbVjTt5BDM7j54pG+833qlW3gWaIY+SZPkkqoscir5ltP88bbmb/AGf71WGt9zOZNyRSbW3Z3NUGch/EkyRk/vd3977tWI4027zE0TsrLuaor6NPJRIl/wBxmX71SwrHDpsv2j5EWL5fm+Zfm+bbQQWLdZGj8oBX2ruXb/dq7Z5hbYPubtzKv3l+WsuGFIZHCPM6SRK3l7vvN96r+nx+TGiMf3rN88e7c1YyZtE6i3jgjZHE7OkiLtXb/wB80XHlx2qXI+eVW/1ar/n+9VSO8DR5/eIzfcb+L/dqxZzP9hiEkm9I03NurA0sRLby3Ej+Yn+sdXaPzfurtWs9mEzOUPz/ADbW/wB1qmuJLaZknHzv/eqtJ/q08rbv+9uatLmMkXtPhCzXEU8jb412rtT73+1UNxZ/ZYXkDyPuZfmkb/d3VXaH7OyO9zJFb7W3tD95v9mhrg3Ujl4PKSTay/vf9Y21f4f+Bf8AjtXYxjJFWZf3jvEnyN/CzfLurHulS1jRw7fvmZWb+8y7a2ltUvNQS2Q/PmRfMVvlVlXd81c/qFwWt0jAXfIm5/l+792tomvMzKvmk2+Z5DSxKvy+X/6FXO6kzsu99z/xLura2xwthi2yT5Wk3Vz8MgmaUyFvmb+Fv4a6ImidyK4j8tvMc/d+6tV1tQsiSRyb938Tf+zU2Sa3W6SKNZHSN926Rt25qIZo5P3lxH/eVdrfKv8As1ZoT3Ef2WF0j+S43bty1LJDJqEiRuGdGT/WSL8v3aisf3n+skWJ1+/u+7VvTVjuG3AR3H+1u3MtAFrT7dI5kGP4fur/ABV6D4dtQuyQxs7/AMEbVxOm2PmMkjvs+bZ5at83+9Xpuh2q2sLznzNkn3Y41+ZW/wBqsJMzua1usc2xNjb4W+Vv7rVK1im7zBG3zN87M33f9qmWtukLeYjt++3fK38X+zWhI0W3zJArpsb+KueTd7GTdyla2qM1wAd7qu7ay/w1Um821kcum/c3/fNW45jJGgcfeWq8am1t0kd1l3fKq76LkhGoaSU3DrFu+4q/7v3qlkkH2dhb7pfMXa3mLVXT457jZ5iNsm+6zN/DUPkvZ6gnzeam1t7SN937u3/2amJtofeRyW7REld8bNKrL/eZdvzU+b93a2+XaVP4Wb7zN/dai4mG7zTBcIn8Ujbdv+9RJGZm8yR9luv/AC03UGVyaNZPLd0+/Iu1f++qdbqY97yBofk2t/db5aZIvlqltIJIm+ZvmX5v4qr32GZDJEr+X8zbT975WpWC5p3lrbXUyfvGidm+Zd1S+WkMeBuuNrfdZ/mVqpTR/aOiM8qr88a/xUN5qtcGUzOiu21v7yrUWJLTLDdW6SANvX+FW+Vqijtx5Mp/1qL8z7vl+9/dot4fLs/NiiZEmbb5f93/AGqf5PmR8O3zfLuVqLGlx1vZ+Y3yCSXb833vvU+Nkjj/AHYbezNu3fdqxb26Q8oGd9y/eaorxU3OJD/F8tIiUiizbmcxln3fxN/DRHG9q2Ynkd2X5o5G+Wot0ckieWreb935VrQaF7iFEEfmvs+Zo5VqzELNUmWWJ4tiSJ97+7We0cXlpskkidlbbNt+9Vu1sXZnePdvVWXbVW6+Xhw2yP8Ah3fKtaWKuUZGiX92btn+b5fLaqlww3PEH/4FuqxcW8bLkR70Zv3W3+Gse8Z5v3SJJK6/daNq0idUHYpXkZjheQp8+5tskjbq4+aGJme4kDOm/duVv4q6DVJDDDs8uZJW+ZWZdu5q5G+tbaOTzSjJL95v3u1WaulKx0XFaHzmlS4PyKv3l/3qRrfbbxB49+7bt3f7Krtb/aot5o9qSH5vm2/e3fNVho/9MiARvmX5V3baZdzR021e8Z8vslVvmaT+Gul8P6a9neIj2671Zd8e/btb+9/tfL81ZNjs8mXEiu7bV+b5vm3fxV03h2zFmqZhjllmRf3n3vL+6rKtYyZnI7PT7MrbxeYPnb5t277zVdm2yLzG0qNt/i+7Ve3t4o1SCMM6NtZm+63+9TPs8Udv5gDJumVW+b+9WBzSQy6hgkXzQJElj2q8P+823dUUduJI3Y/c37dv+1UrRlbjfGJH8tvm8w/ebdU2nxp/aERLq6M3z+Z/CtBFyqy/Z1lkCbHaL5mU/wCrpJFEnLlfKjb5VX726nyRxrbxGQSIm1VZd3zSN/ep0kbySZ8tt7fNt3feoC5YaH7DsidF+Ztq7WqJYZLe+TEUnlfNuXbT4/M2uIwzu3/jv+1UvmOrPH8zurfek/i/2qA5mMkhjZt4ibzf4trVnyMy3G+VG3sv8NabXHzbkHz7furVSTNwzk7tm75dv96tErAm2Ns2gmjinP8ArZN25acv8GD8395v4afawxQ7xGi72XazVYa3EzYjjb7n8TUWBu5Yt5Ek/eeWry/7X3asbU+d5LdX3f8ALTdt21Vt2fa6GP8A1f8AeetJYftFu+yP51/4FSMyJbV1Z87U3N8jVYhj+Z0J2bXot7WXzMOJP3ifN/FV2300NJ86L5rNVHdTiV7ix+2XV28o+SZvlapbPw+7XTiTd/dWNf4q6vw/4LvfEl4lnZ2bXD/xNt+Va+pfhX+zjbWbJqGpwebdt91WraJ2pWPEvhr+zfeeMrxLnUIJobJlVdv/AD0+Wvs34e/CjR/B9jFDZWaxJtX5vvM3y11+heFrTSLdI4I9iL0Vfu1uxwiNcKK1WpEqhBbWSQL8q7at0VE8oHWqSvscU6ttyRpAq1VuL1YlyTiqWp6zFZR7pGwo615R40+JlvbK48/yttehhsFOu9FoeJisfGl1Ox8Q+M4rRGAavH/GPxF3q/7zY+Pvbt1ed+JPiA99cXBin3p8u2vNLzWJJJk/eSP827av/oVfZ4TLow6HxuKzJzdkzqNc8WXEzPbnciKu5ZN392uU1C8gm3yShpX3fNIy1mTXRk1J1E7I7fMsdRXkkc0LON3zbty/3mr6SnRUDwXUlUdyxIwW3dydj7V27W+9/dqlM0G6WKRGfb/rvm/1jUxYZJrfy5JZET+8qr97bVe1t4pJEIt5N+7/AFm/durd6HXSp33Bo3+zvsg2RM25mZt3y/3aG8rydmxt/wB3arUyRnjjS3vItku75WV/u02OT5vL+V0/56L8tQejFKJX2xtdIkqLE6r/AHd26pbjE1vLB5ciIzLEzN/CtUr7C3Dyjc6Ku3azfMrUzcLreSjXG3+633flqyJSRFHcRqyLIkiRL/FGu6iS1t/JSO4iZ0+aVvMb5lp6wmSRY512RKu9t33W/wBmpY7GK3hcJFs3Ltba27+KrOf2hFHYm6htyAqIv8Lfeqw2yGRIwN+77rL/AOzUzzFhZyibH27Wbbu20yG+jZsvGybv4lbdQVzhJCZpvP8AKkl3Kq+Wu7+GmxrG37/yZP3LfL/C27b/APs1pW6mGS3k+bfG/wB7d977rVkLIFjc7JHlWXcyxr/rG2t822nYzc7jvMS3ZJPs7I67drM33vl27v8Ax2n28lu0fmwCTf8AwtIm3/gVFvbx3ixXJTf5aq0K7vvf7X/oP/fNOaNFV5BF5UTbWlZW/h2/+O0guyva2pXlIml2qu9m+XbUzNJG0UXlb4ty/Mx+7u20XUNwuyWCBdir95pfl+9/d/iqxbxzyQoZ42fazMsi/eZv9qoOmMyxCqLJFld8St8+3+9TLxUuN/lyNL8m1fl+7T7qEW6y4RnuFRZfL3bVbdTpLdlbzRt2yKqxbX3bv+A0rF85m2NuLe+cu7bFVtm75marFrMPJty6R3csm7bu/wB77tEKp8+Nqbt22Rm+7Tre1jjmeYfJDt2KyrQ3YI3lLUbMpkuPIJ835fu/+y07y/st15mxURflVfvfNUywxM2U3P8ANu8tvlqxYrL5NvLJ+9eFt3zNXJOske1Rw0pkM1ukbYI8r7rLtX5mqK6hE3+kSxtvX5RuP3v9mtWO1mk3i406RNzblbfuqvNMizJAYm3+btiXd/Ft+81JVLnVPD8m5QW1RpEjbbE/8Ue/5mWtrS/Cpum/dKyOv3Y6zPsfk/u33b93yzbtzbv96u98B+XHfRQPH87D7zN96sasm1c6MM4qWo+x8ExXFuhu4/Nij+XazfxVtw+DbO1j/d2ypt/uiuqjsxcfu5I1T5vu1bt9LSFdh3Jtf+9/DXmNycj6pOkoHk/i7w/Ba2v2uCJvl+7tauPm091WID5LeT5t0P8ACte8eINPg+x48vei/wB415FrWl20mofvDIibNzbfm/4DXp0It7nxOZYyFKW5RtZPLukS4ffbq25JF/h+X71ew+HZLaS3wdv3Pm/9CrxeSMsrhDu+Xaslbuj61PptxvkMmzb8u5vlat6mH5tjxKOexpy3PaNqeX5WV+X5m21DeXEUcLkbnfb93+Jq4e18USq2+RPk+6zb1by/l/u1lap4klvJHgjLJ8vzSK/3ayhhWpFYniJVI25iLxRDZ6hvdtrpt+Za5eS38ybYPnRRtRmqxJIWj8xy29vvKzVC3r8z7f4lr2adDS1j89xubtyumTWfmxzJsHzK3zfPXRaf4wmjVIpdyOvyqy/dauY48tj/ALX8VWGuBHCibP8AgLUTwye6MKedzjszr18SXEiph9jfx1z+rapPcTXEU+77/wB1WrPjuDHvlAbe396oppjNJvO7ezf+PUQwyXQivnU5x1kRMp/55Mn8Kttpn3t5I/3asL+7bY//AJEqJVK9/m3fertVJI+enmMm73LEM3lqm8f7W6Nvmp1xqBmX5E2Ss3zyN/EtV9vmcjany/xNTf4k2J/wFfmqXQTdzaOZzta5dhumXYjH5Nyr/u1Sum3SOPm+9Tm+aRI/73/jtKqjc+8Nv2/LTVFIxqZjKfUhVhHy6b9y1YusrcIB9/yo/wD0GotvqP8Ado587fnZ/DVunFmUcdK97kqzGPaEDfwqzf3f71Stcbf3bu3lKflZv8/dqvtDMgcfePzfNT/se2N8DzXZW2bpfvVn7BHasxkuoxsRtg7klVfnVlp8fmTeaS/+rTdt/wCBVEy7er73VfmZv4afCw3Yk3fMn/s1HsEP+0ZXvcux5VbePDI0krb9v92mfbPl/eR+b8i7fm21Xkbav7r50ZV+aolY/JIj/d/vVHsEUszmupdvJj8+Tv481t3+7urPbEzZG5Nwp6rH+942bv7zUbd3Ub/95atUkgeZSfUsWKm1Z3eJXVvlXa33q0mb+z1SSCNot33fL3Vhbo/kJTf+P3aIZiseAWRPvN81Zzw6ex10M3lTd7nR2esOzOZC23a25t9Wl8UJIr4eRIl/iZt1cqrN2fZUsKpNcJG7+UjNt3bq5Pqqvex639v1LWuGsXEl82Pvv5v8X3dtUpNPit5njA+8vzbVp6zPIuXVqdHG8zOB/wCPNVvD2VghnUnLVnS+GbqK3VCP3Tt8r/NXqGn3VvdWaAH/AHvn+7XiVu0izZjO/a3zfNWrZ+IriGRznzf7y7tteZVwrbufZ4DiHkVrnr15awTdBs+X7v8AtVw/ijQ/O83Jj3/Mys38NZNv4yuGbDnZtrK8Ta5/bFukBG9N255N/wAy1lDCtdD2anEUaitc5W408ySXHlySRIv3mZfm+Wtfw/ocE0ym3+Tb8w/6aVSXYuwPH5rr91f7v+9XS+HZIlmiMQ3urfeb+7VVaclHQ1wmYwnPVnTTeHU8nDRfPt+bdWDqXg+0k+cRs7/7P8Nel2LC8t+dvzLt3NVe80MW8mxH81925dteS+ZSPvKFWlUgeG6x4buNPuMeYuxm2/N/e21zl9Gk0byEfd+VlZfu/wD2Ve0eMNBgmhczp/rt0W1v92vKtYjNrdPHn51+7XdRmzxsZyXsjn2t5P3suf3u/du3fdpkmfOmkAZ0/hbb92tOGQ3knlGzXY2795HLu3f8BrSuvC5WH5LRkfb93+7XW6yR5cMP7TY5eO3LSb8Mv3trf3mp91bosebmNX+b7tXZtLeOR3nTZu+581PvNPE1nKn3GZvlm3fKtXGspCqYOUVexlLZwTQ7Hj2fM2za33aJNNDWe/5vlf72771WrzT5LeFI4wzpub95J/DUUmZJEMkP72P5V2tXQmmePUi4uxjrp8cd0kc6NL95vL3fd+b71aEkKQqkvzIm/wC8qVZZjGuf9VtXZuakm/fRpskaJ1+VVVvl/wB6tDnM9dn2pylvsRvvLuomZGZNqfJu+aRm+7VjyXkV8xNvX+Ld8tV47U/eDq6f3loE2kS3kj/Z8ff3L8vzfdohULD8iL/wKm/ZXaNwQzov3l/hohaNYXT+ORvmVfuxr/8AFUD5yxHHH5nzxsn8Xmb/AJaZdW8l8sUX2byplHyrv3fLupkilV3xFdn3Nu/5v++arsu6N4yPKlk+VV3fNQP2gsmIWy8bO+7b/u0fZUvJkJ3fM23d/dpnkpbsgDzb5P8Aln/eqwzR2cflyBvvfL/tfN92psS6lio1mJpNkke+Jm/hbbTI4YGkQQDY7M3zM27au3/7GppIZPMwUVNzfN5bfw/7NPWz+zzfbIovN2s3ys+3b/8AFUWD2g6Zkk093x8itubzPl/3Wqvp/mMrySy/um+6zfeWrEkMcnLxb/O+Zd3zfL8tNkhPlucfOzfKq/3aLB7QhbMcO/5ok3LvaT+63/sv8VMs5CqusQ/dN97c38X3afDbySbxIsjxRszfN/30q024h2xpIXbezNuXbu2/3lpE845oT5iTk7EZ/KVlb5v71DbLpdkCNFaKvC7/AOL+KnrG80cSbFTyX82JY027W27d1H2N2k2Ef7tOwvaFiGP7PauCf9r5mqv9q+2M84iZH3feZ/vK1FvdW8kaO5+633W+anLGWZN8bRbfl3M1Uc1T3ty9b3m2zljjRokkTa22tLRdSjhmQCTZuXb81Y9u32XZO8Xled8u7du/4DVmOMXGwImz5vm3N96tVrueJXoNna2t13D767Lwr4sn0m6SSN9jbvvK1eX6fcGGSKBkZ3X5nXdt3V0FrfIzIiP86tXJXoKcTnpVpUZan238IPixHrNqltcGTzv/AEGvcLS7WeMMO9fnD4V8QSaXdPJG7b4/4levqf4SfFuPUYktbqTbNt+VpPvNXwWY5a178EffZZmataTPoQNxUbpuFVLK8FxGjD+IVfzmvkpR5XZn3NGqpq6OT8ceBtO8aaLcadqNstxDIP4q/OD9or9nnUPhzrVw8Ee/T5G3w3TL97/Z3V+pLKCK5Tx34J07xrok+manAs1vJ/eFZtHp06l/dZ+LWoaDJGqFLfzX3K3lq33v+BVzmoWLx3WDu+78rM397+Gvq39ob4D3Pw31zfb2Ez2W1tlx92Jl+b71fOuvaOjXGQGi2r86/wC1Umk1c4+4VumFR2bazKu2rFnCi29w/wBz5127vm/hq7cWPyv58bbJH+aRaz4VCr+4l2RMq7vl3NuqZHNykVrHFbt5Tpv8z7ki/e27v4qlhhlt75LaSNndm3Kv95f9mrCx28LOQfN8zb95v4t33alW4EcMXmxtK+5tkzfNtX/9moFYstDFZtcSxD7332b+992r+n2733390SN/wKsuGxSOZDFF5SN97a3+s/76q/Y3Eaxv9oimdFb5lVvlaspGEjrYbeOGPLD+H/Wf3lp6xpNM5kdnh2/Iqtt21UhkH2dwfL3yN97dt2/3VqZWjmjxOVfa33f9qsnqZDLiH+6d235d38TVXaOWRd88fyfxKr/dqWRo/MfYF37v9XUVxHGzIXjXzf4ttIdyoyxxyO8Y37vurWa1wJJnG/51l+9/d/2asXjfaFcIPKfb95mqu3lQtE6R+b8vzR7/AJmarEaEMnlrjyvn/wCejfxVXm+WRyAzuzVXh1AXEktt5Elui/Ntm/hq1bskkkSeZv8Al+9UFB9lEjJJlvu/wt91q1t3l787tkyeR/wH/wCKqoscdwqZkZFV5F27vlapWmi+z52M8rFdsf8AdqZEmhJH9hW3iTzHRU+ZmP3f7u6omkRmxs3vG25WoW1t/McnzPlbbtZ6eqlf3UUC742+fd91V/3qzubJ3Jrpnm4ig812H3fu/NVa4sYlZ/MuNjqvyr/Fub71SzSDc+fnRfmqndSGzWIzvH821n8w7f71OIN2Euo9qpIU3vMfu7vmXb/DWZNb+Xs8uL5t3yru27v87a0Y7pPM8778ytuTa1Z2oXA3RSGP54/u7W+7W8TPmOa1azHzyNLvRljVI/4tv3m21yWqWqNZ+XG8mz5WZY22tIq/d/8AZq67WLcNIk+P49u7d91a5G6hk+zu4jZ3b5mZW/i2/wAVaxZonczZmt7iPfAVRI9u1d+5lX+7UlrZzeYkrqzpt+Vt38VV7i3E1xiOBYtqt/q32q3zVetYSuxJYNkq/Msyvuq7mh2/h+QTTRc73br/AHttd5Z7GjRAmx1b7yt96vPtFmdr5IwjJtb5pGfbtX+Ku+sZI/kdxv2tt+X71ctRlXRsWcMc2/zVkRGZtrNRJbxrsIO9P9pahk3yM5z5UW3+JqbY3BWSV9/ySfw7vvVymUmiG4YLv2P/ABfPVeTyr63SKOVtkb+bu2/MtW/JjkXKOvzMzbmb7tZ91DBHMjgM9x93zN7fNHVE8wyaaNWwg811+9up8bRN+8dPkZvmWP71UppEWZP3ex2f5trVY8stsji3O7K26P7v/j1A02wupgq+ekbbF/h/iqW32bXfLJLMv/AaiWQNeW8Em5Hk+V13fLR50nl/6ppfLZvl37dtVcqRYjtzb7CH3/Nu+9/FVry42by5IW3s25mVfl3baoTNGtv0Z7hivy/M1WlkK7N4bY38S/3qkwuW1VJIfIwz7l+fbUP2eLzMeRsfb8rK7N5n+1T7FvMbfIG3/wAdW2YSLv8Al2f3d33lrKRqmkV+LffPO7O6/e/8d2/980NGkbORF88aK0sm/wC9ToY45Nhf7i/vWXd95v4abNJFNceWfkZpWZtvy/xUokyZXjYLM7x/PudvK3L/AN9bar/Z42+SF2+ZVV2kbd/tVLcQxyN57ht/yqnzbfu1Xkt4mheRDseNvnj/AL1dETAytSVLffGCyfNuVVT5mauM1ryvsssT7tjStKzL8zKtdneQpDcJceR+9ZdqKzfN/e3VyPia1HmW/l/fhfc+1vvKy10RZvFnFap9kt5vMgima32rvbb92qV5a+ZNvlCukf3I1+VVrQ1SHzvNIfY8i/N83ytWT5MbQ5iibYr/ADSSH+Kuk1uWLeSdY87I0Rm+6qfw1btVuJt+8q8W3b5a1Uhk3R/ZpQyOy7vLVvmZat6bH5bYKb5W3bfn27aUkJysaum2ckNukco226tubc1aaxjT5t4g3xfdlX+Jt1Y8drFDHE4laV/vNJv+7WhbrL0jTejLu8yRm+VazI5jTkW3ksH+ybkTd95W+7/s1Yt7d4bfzR5KIy7tsf8ACtZlrbny/Pd43ik3fu/mZWqxpcdt9nljjgjTzF/exq1QK5oQ5kh8vzN6eazL838NE1ufLR97Rbm2qqt8zf71MhkVtkAgX5v+ebVYuLdrqZMIruq/xN/DQSTaeu26illPyfNt3N81P0uGOPUHd4pPKj+VWb7zM3zVW87y5pXeKTf/AA7l+7Whps0c0acNvZ925d38Vc8ik0joOLhkJ3fu0WX5vvfN8tWI7UTSYcL+8+838LN96otLmjVYY0/1rfc3N8yr/tVYt5IrVUtmddkY83bub5d23/4qsW7GykmMuI41hcP/AMs/4ttZ0jO32sGP5IUj+833d1a9xJG2xxHsRvlZd33aybpRcbICWeLd87btrL/n5qIsuRlQqbqa4DltkaNKrN91v/sqZNdfZ5HDht8Kfe/4F/DU1wyeSkYi3ozeb1+b7q/NVea6eSPzJPnljX5ppG+b/drtseTFkMMJj/eOFd5G+Vl/vfxf+g1j3jedNKUTeiv8sn/fNbE0Z2xIN0TxqzJt+auf+0BleSNP3rPtT+9t2/eZatK51RRi6pIZGeMNvdlVmZW/i/2lrE8uRo5YjDJF/wBNl/i/2a2NQs3t7iKX5t8yMrqq/wCfmrHuJvtW8IjRPGu2VVf/AMebbWxuZ9wpjjR5Y5In27Ubdt/75p8y+TJ9nS03+Wu57jzfmk/2vu1Y8mJoc722M3zxt821qFt4ry4RIzveNPm/vfK1WOxLa2u2z+aJvNb5maRtzVYjtdsbiOBbd2/iV/8Ax6iGOWObzDuTzPlarsdi7SO7/Ijbt67vvf7tQFze8N6e6+U4Te8bfe/vV6FDbx283mD5938O6uS8Gwxxq8pTZtdWT5a7Dam6VBG0r712svzbf9mueRlJstxsfM+ct8rbmbd8tXZtqyYRNibfut92qSqJt8Ur/wCj7vmjX7y05Ve4tXildX8xt33dqrXORcsMu2NwX8pGVtzLKrf99LWVJm3tV2XP2uVh8kez5W/4FVhYw0koMHybdzeW33lqL7UizYKb33N/B/q1qy7DPM/0XCu0vzejbfmb+9Q0hms3kkjVJYW/e/7v97/apkNrF5dvFIZpYlfYixvt/wCAt/eoZTMrwSJ5r7m+b7u3/ZqjCQ1poJFcpEyeYu7733lp0caTf3nRm/1e6pI9nkoPs7JErbVkmapLXT45rx4vtDOjRSSxTbdq/wB3/wBCoehjYmmt9t05f55Y93y/7zbv/ZqrQ+ZI2Si7Id0Ssz/Mzf7v/s1WbVX8mWcjzbi3RmfaP7u6oV1ANcdNm5vkZv71Sa2HzWouLPf8zbd37tW27qfJC+nqkrD/AFbrt3N8y/e3f+hVYtZEbYkj7Pmp91v+0eVn5GX5V/2aozeg7zJIfNi+9ub7u6mLC7MhEbb1+/toaRPtTqE2vMq75KmuLdGkijj3P5bfMzP/ABVID45PLV3YM/mNtqWRR5PEce9W+eRvvVXkkG7ZnfuVl3f3aZbWsUdxxHJK/wB75W27aBN3Gf2ejb4hGyOrbl2ttb/9mnzNHHC4eP5/s/zbV+61O1KGBVfCSeaqsv3vlaoLxTfbI/L+f7zRs1WtSLFHULeC6sftMbyPeyD+JvmWorj95a2+P3txt2tJ5v8AF/tLVi1sYLeHHlxxPI3zSbm3LUv2VI7XeJFRFb5dy/eqi4oxla4tdlyYleWN9qx7/l/4DXPatcfZ7x3TdsX5mVV27t1dVJNA2/eNkrNt3N/DXK6lGnnIZy2z5l+7W8TpiY+pXCX0fmYk2M/G6uPurcXF0/mxebEq/d27lroL6Ty/NIj3o3zLGzNuX/x2sGNtyuT9+Nl3bq2NYliz037O2Y7fZFJ/Es23y/8Aa21MqyQx74omuIo/lTb/ABL/AOy0xbMXl05SBbh41VovM+VV3fdrVsVEknlzrsl3bdse7bu+9u/3aTdjS5NpKz3DJHc232T7qNufcv8A47/31XdeDYXVYn2NFtVW2t/s/wDxVcrpdvJDqiDy5H2/Kkki/wCsXavzV3ug2/mNEAWi/hdmbczNt3VzyZlJo3bW3MkmCWd1X5mZv+BVYZg0aRu7Jub593y/LTY5pPJ3ptRNvy+X/FVeO3n2xBw2zzVZvlb5v87qwMpMP9X5TyxsnH3m+78v8VFxH9nuPNA+8u3ay/eqvdZkm8pv+We1nVW+6u2meYWVOFR2ZV+VqsyHyK7RoQN/lp/F822pbhWkWKOUyJ8ysrMvzNTFhSOTypSyurbdy/xU+NfOmRx87/8APTd97atArkv2OKaFxK7RO3zblfbQsKWMaJsZ3b/lo33mprKWuvLeDzX+6kcnyxN/wL/ZqVoflYOFlfb80cbVolYzIpt8i/u49/lrs+VfmqjJdI0mxPuf89FarF1p6NGjiNd/97btao/srw3EQIZH/wBpf4d1MtaGlHbiS3wCyJ/EyrUq6fHcNEAjOi/L/tUWump9o3uN7/e3fd21pwwv8nyfO33vmoNVFsht7c2rZkjZImbarSGr2n27ta+bhvvsr7qsLoovtnmQebtb7zNXVaH4Tub64+yWVvNLub5dsXy/99VfKaxgYVrp8ky/Im9JPu16n8MfgTqnii4iPkSW9ozfPu+avXfhL+zXBG0V5rEbSvu3CNvu19L+H/C1ro0eLe3jiT+7GtXynTFcpxXgH4O6Z4XtYo4rfa/y7mr0+1sI4F+VdtWUiVBwKkxWiVhSqXEAxRnAppfFZmo6tFaRsWatYwc3ZHFVrRgrsuTXQiXJNcf4i8bwaarAOrM1ct4z+IiW0MsUcn+82a8J8XfECW8upcHYkas25nr6PB5Y5e9NHyuMzKytFna+N/iT58cpVml3fL8vzbq8a8XeJr3UI5RIkaRRv5S/xf5/3qytQ1yeFXiD/PMv3vvNt2sv/s1ZN5fRtH9nP72JW3Ku5lb/AL6r7TDYRQ6Hx+IxEqnUq32qGOaXBX723atY8l9K3McSyv8AxM3yrt+ajVLfdcPIfMfzpWl8xW+7833artppmh897dpX3SKiq3+r/u/71exGKieV7OUndlTUM33zu7Okg+bb/DWhZ3EizIjhrf5PkjWoo40jaUzj7Pcbdvyru/3afNdR7rdJFVPk2/f+WiR6NKlYZumjt0Sfb5Xm+VuX+Ld81WI227i/3I/l2r/epix/x+VJFFu37o1+81PkxdLvfzokj+5tPzN/wH+9Wdj0VoV5IZbqaJHk+dfmRl+Zt1Hl/u9jxr5v8X+9/eqWFvMmeRIfK3fMu5tv/oVVGaXq4VEVvvK1FglMatrHIzoZdj/w7l+9VeS2S1ZC8TIjMq+XG3yt/tNVmSHa2H3In+9Ui2/2iFJSN7t96OR60OaTK00O2TEab/8Ae3fNSW++P5BH5T/NvVvm+b/Zq0sbtIkfleVubbtVt1VbiSTy02Iu9W+RW/vU7nO20Q827OVgV/m+7/wGn+Sbpf3brFL/ABLG33v7y0Wdr8yXRH737rbj8zfd/wBmrtmscdqhP/oNMpO5n29vc3Fnbx4kd97NC391f4v/AEGrGnwyx3CXnkfOu7c2/wCXc27+9826rd1cR/Z0liSO42t+9jkdlXzPu/e/i/hqL+y47jZPIVeWHb5UMj7drbfmVW/8epXCxUtY0tY7eNDG6Qtt/dtu/wCA1YhtftXlS3G23i37du/cvy0yTey+aka+av3lZ/4qm09YpJHPl7JZkX5W/wBqkaRIb6FI2SV7dUuFT/WVFH5fl4RFll3eU235t3+1V2bRYLyRHMHz7Vf5W2r8q7amt9NihjR8q/zsrNIu5fl2/erGUkdkKTexUut8kaMgkfd8rbv4f9lafHCIWTEivLt2v5f3VqX7KIZooNjXEsjNukXdtWrDaef7P+RN/wAu3+6y/LWXtInb9Wla9jMjs4PvFP4vl+b/AMeq2zBptgj3o3zBv71S2+mvGyD7GsTr8rySOqq3y0y1sZJrhEB326/635qU6l46DpU7S1NvR9HfVppQSybf9mur0fwXDbx4kiXY38LLuqx4Ht4prFBHu2RtuVWH8VdxZ2f2ibe/ybl+Rmrx6zle59tg/Zcupzn/AAj6eS4kgV0b7vlr92uP8QeHfsd0mLRX2/Msi/e/+xr2P7DHDzsXY3+zXM+KLW3WGVhAqbl+atKHM3ZnFmdeEI6M8d+xm4aXzE2Ov3V37vMrV0e8Gn3SSGOR/wDZb722mXEaSNKEDb4/l2r/AA1ShzGyE/Mitu+ZvvV7CoNrU/PqubqlK9z2Wx1pPJi3n5+22prjxRBH8hLfd+9XlK6hJbwosE7RPtbcq/d+9RcakWjeRN0W3bvbcqt/tN/tVj9T1vYzlxI+W1zttY8RRtC6Rje7N8vzba4TVl3NKTGqS7vmZf4qLi+k+4/ybl27f/iqpbTtceZs3fekX5q9Kjh+U+RzHOHV6kKx7mzGN6bvm+X7tPbEMMTp9+4bzVX+6q7lo2lf42fd/epm35VOfpXoezifJVMfLm3Jo/IXrBG+75tzN81EkxVX2fc3/dqJsLsAH8Pzf71StlW5H3aapxRi8fJkLMW7U2SMeZnLU5VG7mj5Nzgj7zfdatEkjgqV5S3Y1cSK6AfeqWRRHI8Ur/P/AHmam7fmQAfdanSL5k0pcK+7rupmHtZDVV4+TSK0a3CPI7JtO5dq/eajbtkfln3L95mo2qq4/wDQmoE6kmFxi6Z5X++zbvlWhl3bOf8Adp/l7VT/AGl3LRHHu5NJtIajJ7DY4X3bs/7tI0Lq2cNVjyz1FEcZk3j7j7vmqHUSN1RkyrtHmJx/vVK0ZkbA+/T/ACTHI+f+A7qlhjdY7iMj5Jk2qyr8y/dpe0ibKhJldV+bBP8AwL+7TFXczj+Db/eq21mWbAjVH27Wpn2V1Zyo+795qXtIidCS6DWjRlXCfd+8rfMzVXkhEzbym9F/vfw1dt7f7RcYfciL95m/u1FCrzfOBs+X5v8Ad/u0+ZB7NkSwmTr93duZmp0eFbGPu/Mrf+y1NDDuuEQnYkjKrM1JHDtbf9x938X8NQ6kUaqhJ7DY8x/Ps3uv3P8AZpkbO0iI53/N91qtw2/7nIRpXbduX+7UMkYZXBT5G/76o9pEHh5IrtCY1w6Sb938S0SbmbMqb0b+9U0lqG2P5S+bt5k3UxcLw4+9WiaZyyjKO41of3bvGnyfxVXkhRm4LPVqSMM0Tl2d5G2/d/h20zyyvIC/N95Wq7k8zvYg/eeY2d33V+WnRqWkyf4alVUZeI1T+9tapoYQ0nPyfLu/3qzckjrjGUtiu0abkQH+HmmSRldmd3+1/s1d+wu3b5N1NaORY5cfcb5dzUlUizbklAo+XuX5j8/96nrIehNP8nyV2H59vy/d/iqJY9zYI+em4xe41iZU+o6SQ7cAf8CqLzJN2HC7P4dtWJldlQiNvl/2f4aZIqNNKMtKit8tL2UTVY+S6hG3y8D+L71PhmMKvJnfLuX5mqJVKtn+9TpM9Qmz/gVYVKClsevhs3lTludnovjCexVEnG942+bav3v+A12Fv4os5JHd41SXbt3Kv8VeQ7iy5x89PhuDuc79ku7ltu5q8qeETdz7XC8RyirNnpuvalbzW7vhdm35WZv4q8g15Z/tG8nejOyqu37zN/8As1uzatL9lQAs+7+8zNtrMmWO+k2OjO+PmkZvmb/a/wDQqn6vy7HqRztVZasPCeliaaKRV2RM+7ay/N/n71ekf2Ol5b7NsibYlZf7zVwmn40+6SRxJcW8jqyNGv8Aq/vfxLXq1i0V9HFLlX4Xay/3a8+vBrY+zyvGwqfEcffeCxNC7ZXYq/e/iritc8Ex28eZA0qN91dzfNXtVxpKbnzHv/ut/s1zniTTxNZuiD5mVtjfe/hrjhKSkfVVvZSjdHiE0L2+yJPkfd/q9tVNpXkI3zbvlrq9e0ny5vNaRrfa3+u27mrEhVJN4H975vmr16dTSx8nWpRlKyM1oY5JkjI83+JmX+GpZLdG6vIm5mXzP7tW2s38xJI1VPl+fdTri1Myygu37xq09qjllhHa5lTR/u8RPvf+9WfHua4cfMkq/dj27dtdFHpoZnMEEibfvMqs1ZVxaRNdb47iTfGu1ty7fm/76roUk9jya0HHcrtdSbUQiSFd3z/L96orhTtQpHHvk+7Iy7mWrN1psnku8AZ3Y/Pul21BcKbW1RX+d1+8vytWp57k0N8sW7ZkHmpt+bb/AHqJI0aPeEbZuX5mb5qF8zbvgjV7eb5tqv8Avf8AvmrUMKTQ+QUkt3kVfmX7zf7P+zSsTzspRwmGN5HLW6SfdZVX5f4fvUzy45GijPzoszKrN8275f4atx2sdu3kSRR72bcsk3zVItrBHInmBfl27I41+VaLD5yjGr2+8okiO2793MvzLSTTJcXSSJF5u1/mXb/47VuZY93lo812+3cvmfw1Ezbo0GGd9zKsjfLu/vNSDmZDNHJC2yQs6fxR7vu/7u2hYZWt3d/nlVpF+793aqt96rlrCkMjofMd9u3dt+9Ul1DJCyRyfc+7t/2amxpzMz200SXD3Od9pGu9mZv92q8ymZojLKzvI+7dt/h+Xa1aKwm3s35Z5YXVpf7zKzfw0kNqLW4w8bSvI3zSN/e+X5qoTk2V4WkaHy4hJv2/Ky1GvmyXWNjPKv8AC33avwzRwtE7p5SK/wA3mLt3VVuP9KVEE7bFbcjf/Y1Rk5NCQ2Yt5IZJE3/e+WnzXhmmSQI3zNt2t/FT7qxfahEm/wC7t3fxVK1mIVR3dfNX5lbduX/x2s7Fxd9yWPElm+D/AAts/uq1RWtwLH93HB5su3cys9RQqlvGmwbU+atCGxk8veibPl+X5t27/ep3LnBNWYySR7hkneLZKu5nVq1bWaS38rKbIlX5W3VlbY/kdI2fd/yz3fep6zJ5jpHb/wCsT5/JbctbLXc8XEYc7BZjb3HLsjx/e2muv8O+KJLWZH3fvd3ysz7a8ws7wxychXTd8/zferqobho5IpB9+Ffl+X5Vrnr0FNXOalWlSlY+yfhT8XRcRxWd8MP/AHmr3iyvEuI1ZTuBFfm3pPiC4sZPMikk+9/E/wD31X1T8KPi9FdGKwuZVldm2oyy7v4f4q+BzLLbPngtT7nLcyt7smfRIINI6bqoWN+l1Erodyt71oqQRXyEo8rsz7yjWU1dHJeOfAeneN9Hm0/UbdZ4ZEZTur85/wBoL9ny9+GGuSyJAz6VNu8qb+Fq/URk3DmuX8b+DLDxlotxp2o20d3bzLtZZBWbR6MKl9Gfi3qlj5cmYw0Usi/dk/iWufhVm2PHIybfleP/AGlr6t/aK/Z5u/hnqX223iZ9PZmaKZTu+X+GNv8Aar511zT9zPh2+VfmZl/h+aszblOZumSGR8/Ju+Zvl+626iS1jbZK5kSX5du19qqzbqt3WniO3dC/zyKy/wB75d1Z9xHLtcRmTZt2tuNTYzkh9vbib9xchbhP4F/2q2LO3jtYUjCfJu+ZV/hrHjke1X5HVH/haP8Ai+992run3U8kOD/ql+7Iy/erKSOSSOoh+aPYhV3b7zN93bVj7K8dnyGR/N3bvvVQ01fLj+fzHl2/36vyXCyNgJJ833Vk+WsDF6A1vBCrmcxujLu+ZdzL/tVSkuI5mzFLvT+JmXbUsjDp5cn3f4laqTQxqspcr8y/6lvvNVWAhkUXXzbNiK33t23dVX7PuunQIzov3l/i/wB6tCNjIqRp/F/eplxmz82Jxtdvl3K3zUx2Klu0s0KRvEyIq/db7u2re07nKJvX733qimzIqDeu9m+ZlapVjDSIET91uXbSkMeqyK0rwQMkTfe2qzf8Cq7H80LmVNj/AMX96ovJk3YlDMjfeXdVhm23n2Yeci7N3lxt8yr/AL1YSE1YZ9qnkZeWuEVtzw/Ltb/Z3Vb0+GPznchYv7zbty/7tEd1B2LRSt95dtO8uK3kYW+1HZvmaRmqBxHqsas4ETfN91t38NV7hdrMk4t4tzbmWZvNb/vqtBoYpG8o+Yibtysv+fu1nrYu1x5SW8cu1trNI/zbf7y01qXIz7q3SNsBVif7v3qpah80iJj5Pl27au3TRyR+Z5jMkjr+8aqd1GLiHehkf5dqSM3zN975q6YmRz2qbFk835flVlRmbctcjfXBt7iUh98uxlVmVdv3q6i+td1nsMnz7lbd/wChK1c3qWliOHCHeiszblPzfN/tVpEcWY0l1G02+UN9xmaNf4fm20afDAsn+j/aHTcrK0zbmb5v/HaqTWsjSSxvJsdV+Zmb7v8AtVoRxvGyR+XGkTJuZm+Vtv8Ae3Vb0NbnV6LCLy6eWSJnRlXfGy/L8q16boMj2vOxd7Iqoyt/31Xm+kokap+9kSZWb93Xe6TG214HTf5arskX+7/EtctQTlY2WkRWcEfuo22t/F838K1Z+yxySfZ5R977q7agmt90PlvHvST+6235qisbfbG8CFtir8rRv8zf3vvVzGFypbqf3sSSR+Uu5j5a/d/4FUV1b/L9xvvbv96rbfuZ/wB3tlt9m3av8K7v4qGkijZIC/73+Nf7tUUY7W7zM8jj91H/ABeb97/ZoWzO7zC8nyt/q4/71WpLUyNKgdXik+8rN8v/ANjT5IQzI7jfuX+JVpXGnYij3xtsn+favytirTRpMzgbUf8Ah2/61tv/ALLUUNnFHdZQbEVfNZVb/wBBWpdsFwzujslxG/8Ad27qi5dwWGKFk/er5si7vMZv9Wv92prNQ1v8qM/lyt95v9qmf2fGtxs8lX+X5vm+81PjjjjjyIG2SfL/AHmX/aouZvUPMEjOUib5fvf7VOuLq4VcR2++43Ltm/hVaI5BHJE8W7yo1bdIyfdap5JtrPvt5E/hRW+VmpE8zI18u3W3cf8ALSbym3f3tu6or5ftTI/2fzdzMzRs/wArfe+X/Z+7TpF+0W+ySP7rK3zfw/3v/QqsSQxeX5T7fl/iX+GpWg7spMpuFle4i+0J97bjbtX5vlrKuJhYrLJ5bSozbfLb+Kugmhij/wBMkmZ027X2v92sy4sxcKksnlxQyfMnmN96umJkZWpXkdxcY3rv2R7N33t23b/FXD6xH5dqyPuT5vlbd92uyvreOS6zc2Uf2jbtWZk+78v3q5LxAotdPid9sv8AD5bfxf7VdMTaJw91Gi3jxrufb/zzG6qkiyLCn3kljZm3bd33qsSW7xtlH3xM7Ms395aqyW8sbJkq3mL82566CixZx7uPm2SN95l+9WhHD9okcIY0dm+7/s1mKssjI33Nv3V3fxVrQs7M8iJ86/eaiQrli1s2juPLHz7v4o2rV85/JQgt/d3LWfp8MsdxKg+SJm/ib5t1aumsLVsfZvk/3mba1ZSES2cccLW8fl/Jv+983y1ejh/0z7RuZ5Vbj+6y1CzLJ+7H+t37WpvnRw7zGi+arbflWoKLU1jFNIkiRfO275qNPtQyvKN0SeVtVVX+JWqZptyuANnzfNtX5asW+yTY6eWk21t8zfNuqAHXG+4XefvsvzU2zh/0qKVN1ujbl/dt/D/d/wBmnTRxx26B45PKbd838X+9/s0+OSCa3RJC3lfeZm/3fvNUSRJt28dtNC9y8W+WNW/fM22trT/s1x5qRpsij+9Mx3bqzdPmXybeKOPZFv8AnmkX5Wj+9/FV21jRoUjRJNjN8jbdu1a55IpNor/uppkxBJLu2tEzNt3K38X/AI7VKTZbq8skqom5dqs1at1CjabKiTr8rL977qqtUobESXCAmPeq/KzP8v8Au0RRvcx2hdpkkSLajKqvu/ibavzfdqpfRv8AIibfvr5q7ats0bbH2M+51Vf++qryXgjjRx5iPCn73y33f+PV3HBFamPdW5aGUbFTc+5ZF/h27arSR7ldz5fyr/rFb5mareoTf6O2ZFeLarNJu+7/AHq526kkm/5Zqnyfe31pFHZFFGSQxshkjaV5E+Vmfcy/d/75rIvrVF1KV7d/td38u9mX7v8AtbatXWzzEkt7dUf+Jo23M1Ult5LVnTym3sq7mkf7zf5atzaxD5MtxcfZzZs8rN80iqu3/eanqsdrHboPLe4uH+fa25fl/utUqxyLsAT+L5m+8y01YXabf5bO235fMagLGhZrJM1uUg3pu2t8u5lrVhs9siW4RkRm/wBXG23atZ9navddBsi27vLZt3/oNbfh+xDXSRzlvJZPlj+7/wB9NWcmSdh4Zt4rdZZCJPlZVWFfm3f/ABVdbb2b/aHCW3m/3mZvK/8AQqpaDZxRxo6RbPLX72+tDyUZclN8u35dzVzyOaegQ2sU0coeBfN37ty/7P8Adqv/AKNNsMqSSxMu7y2Zl8v/AHqY1xJCyI/zpubdt/h2/wDAabMu6RZEZv3m3a0at83/AI7UWJiy75cTbGSFklVl2xq33WqvqS+Wzlh+6Z/+ev3v9mq+oSblQof4flaR921v9qnTSJJbp5QXYqbdzNu/4F81FjW4+SQK3mvEqf3l/h2/d/iqK6jDQxW33/3Pzbv71OWN5LiKW5S3+yLL91m3Nt2tt3fLU0lv9oaUJFvRW+Vc/wAP3v4aRk1cijuDNb+W6N5sf8X96rqxpIuwxL5TfMqyPtVW/wDsqqW8bx3To8XlJ95m/h3f3asXEZvGeIRtKjfvWX5fmXay7f8Ax6quiLFe402OS63T2kb/ALqRlj3t8zbl+Vtv8P3v++qZ/ZKTNEPIXYrt/wAe67V/ib7tXl81W3+Q0V233lkWmXVr5LYMDIkm5XZfvN8v3qkYz7DFDb+ZJGz7vlXdNtanxq81wk/kb0Zmby5Pm3f7P+zUUdnHp64kRnRmXd53zbW/3v8A2WrCxvDJh440dm+6r/eX+L5aDKQ662LfJIQ29V+6yqv/AAKhoxIzjyllfa23dRHarHDsSFkf5tzSbf8Avnc1T7UuLd98TOkb/M392gmwljCLjYYhJvb+HftVamWY7U3xt/c2t8tOVXj+YhU3fd+bbuom2zddvm7vlaZd1C1KKkkMTN88fzszfwfNTLe3SNnMttNLE3+3u2/980LIVmliSzh83b8zSSssUi/7zfep9rcRxq8aWy72ba0MLbl/8drSxAySPzt4eJU+b7u75f8AvqqVwsu138xnSP7km77tW/spa88uSRXRt27y/uq1ZlxDIrYEDbP4fMb/AD8tM3iZmrQvJNE8jr5X91m+Zq5+6s44Znchd7fd3f8AstberXx2uI4vNlmf59zf+PfMv/jtclqGzbs+xfaItvywsu3/AMerpijWKMnVJPtkbodr7vl3SVSh09F/dEQxXDLuZl+b5V/vVYmkFvcbI7fyopG+WPbtX/eqvD5DK4iRYtrfMzPWh0JWBdHhmaKR0hSaRfm+Vv8AgO2tCGzf97NGW+3btu2Nvm2/L92q9vI7TZESyov71dr/AP2P/oVadvai62SbNn/AtzNUvQUjQ8OwxyWu+GBvNXbsjb733dv3f4fmr0rS2eP7O8qLKjMu7y0+7/daua0G1imZLmCKT5n2sszbtyt/F/stXUabb+dJ5n3EjTduZq55HPI0/sNt9oiPl/6RG/8Arlb5m/vLVe4kTagdPnU7m2ttZl/u1avrWPbnMnm/eXa3y1FcSRs2LSOb+6/2h/vf7VZ2MSrcMlxI4NoqI0So9wr/ADNtWmM21UM4klRm2+XD8rf7NWmtzJvTG/crbar7YF/gZ0bbuVkamA9rEyTeY+50Z/m+b5trVYj0kWsbjOzy2+Xb/do8sw27wlN7sy/KrVb8yWRcyJs8xNqsv3ttVYqxDHdS+X5CR+an8LbfljWoo4ZZJnGxv9hlX+GrccIuLfy7fy5fL+V1jb71FvYpa3CbIm3sjN8rVYcrIVtZLdX3ps3N8zVYjsdrS3Pyuk332WprexeZuA2/buZt27dWhZ6aF3pHEtw/3iq/5+Wg0jTGLY+ZGmyNn+X5f4ttbFrpJaRBn5PlVfMatvw/4Lu9UvvJtrdpZZG/5Zru2/8AAttfRvwp/ZteaRL3WYl/2Y13bl/76q4nUopHlnw1+Cer+MmcSW0kVozfNIzba+u/hz8HdL8I28XkWUaXH8cm35mrt/D/AIStNIt0jihjRFH8Iro44lj6VulcHoV7SxWBcEVc20lNZ8VSXYxlMczAVXlnCDk4qpfamlqmWPH1rzTxj8UbXS43w/yd2rvw+EqV3aKPFxOOhT3Z12r+LbexRgW+b5vlrxnxn8UpnZ0Qrt3fKua4rxd8ThqG+C2DPLu+ebdXlWua1PeXzvEJke1Tc3mS7tu7/ar7HB5bGnrbU+PxWYym7JnR614uudWunjIbym+Vm83/ANC/vVxmoLt3ytHvf5mLN825t1ZuqagrQyx/ZlTaNzSK21azl1oQyOJHbyoU+RWVmavp6dBRPAlOVWRsXCpdK5uUjuJZJWb5m+6vzf8AxVYF1cRWd9FG8nyMu37RCqs3+622i+uPtW8uGdG+9u3f3futUKwxyQp5UTP825fn211rQ1hQb3H+XJCsskp+Zfur/FTIZI/OlCW6+aq/6zd91aLe8df9YG3q3/j1UmukVnt9m/5WZdv97/aqbs7FRSJbqTzpv3Z3+d/y0X+GoreH7PcJmTfub+Jat3TPbw28cUEMr7N26SZl21Ut4911s8tWRm3Ntf8AiosDVjQuFSOaWWeHfu+9ub5VqWRhHCkiR70k+ZW/hqvdWcdu3+skl3N83mNuaqtrbx/at4tl3r8rKy7lX/d3UWG20S+YYZk3hZX2btrf7VXWhSPYXkkSbb/yzT5f++qqXFv5NwkD2/m+ZEu9vm+Wrf8Ao8NvFEH3/KzL/ssv8NUYybG3Fu80n7hG81VVt25fu06OGNocgSRJ/wAC3f8AfNVWtZWk4P2fj5Wjb5lq1p9vOsab52uPMb7zP95qHoY3GyM7XEskUCptX5v4mqjJJ9nkeSRF3sv975q0/wB/brLIkf2ja22Xc21l/wDiqYtmZLjNzbR7N21v3rNtX+9QZN3M9bcLNm2gV0kXdubay7v9pasabZyTSJGY/kZ9ifP/ABN/7LVibyNu2S2ZP9qOJmb5fut8tNhjjZn82PzUZIW+ztu+VvmVvu07jiFxbpZyIYP3X8O5X3Nu+7tVV/8AQqZNZx3E1vHJ/pDyMyp5i7fmb5vvU+1vB5zgtst5Nq+WzMu5v71O/smS4kSOSP8AdMv3pP4mqLnQotkUcPk3yLOG3sm75T95v/2afJamSFLjK71bc/lvu+X5flp1i1vaxoiRts81vlj+batPVYpGRMb0m2y7ZF2r/e21LaZrGDuMhsfMjidreHZu3Qzeb83zN/F/drWsbNLqR45TI6zL+92/N/Eu75tv+zVSOONvv2kf2hU2rHvb/wAdZq9A8M6LHJDFcSR7/LXbt3/d+WvPrzsfR4GlGT1Of03wrcXEiPANkW75ZFZv/Qa6BvA8Un7ySJXl/hZq7BdJgs1R4LZt7fwxttZv+A1oW9iW3nYybU+61eWqknI+pnh4Rp3Z4vq2hyWt9++8x03N8zL/ABNWVcW4+y3EWxnfzfl8xvK/75+WvVfG2lxSRuggVvM+8rfdZv8AarzS6jeGTzHi+eNdsS53L/urXrUU5LU+Bx+JjRlodB4Ruvstwm9Pn2/Oqt/FXpceuW80fmOfk/2v4a8UhmLTOyCT5m3NJWn/AG1LHb5Cf8BWtpYXmPLjn6pK1z03UPEkMKuoEjp/vVx/ijxIFZ4B+9dl/vN92uabUGkjzHbxxf8ATRvvbqZDcRQxuDbb3b+JmralhrO54+Pzz20dGVLqPyZJRs3vu+996m7d0f8Af/3atTRjy5ZHEkvmN/C6szf8C21SaEQyOAG37m+bd8u2vYhTsfn+KxkpS0YK23jYyVN9l+1QvJ9/ajUxY0aPGGR1/wBr71OWRuhT5NvzNW3KjyfrUu49oxMqF42i3MzK2Plpkihl6Kj/AOy1DMGmdz99v4VqJflZyduxj/d3U0kjCVWUtwaPzFzu+f7u3bT/ACxuyv8AwFlahVK843bv7tO8ks2D9/8Au0nJII03Ma2/q8jS7vuszbqZ5O1nIFW2jdW+5sdWpywlulYuukdkcJKWyKvlu3GN+2mNb7pNzn738VaH2f8A0dwUberrTPs7suRGzpUqvF9SZ4OS3KS/Lx/tUNCGqx5Z9NlMkjLLkfJ/vV0KSexwTpyW5FtRuoXfT9vy4Q/I33t1OVR5Lsnzy7v9X8u3b/eqKGN258v/AICrVT0JgryHwwlWcVYW32rz/wCPUQwvI2B/e/vV6T8LPCFn4i1aKK9h82Jl+6rV5OKxHsVds+kwWEdZ2OAaxdZvLPl/d3fM+3d/u1Y/st12FArvuVvvV9faZ8FvDFoUddJg3L935fu0eJvhdpcmlzmG0XzQnysy7ttfMf2zScuVXPs6WRz5b2PjmSxeOR98bO/8W2rdrZ3DM4FnNsX7zeVuWut1bwzLY61LbkfIz/L8u2vZ/gv4StrmyneaFW+621q1q5ioRcmbU8lk3ax84W+jzbnDwzJu+ZGWJvm/2f8AZp95pM1jp8pn05rd2X/WV9y/8IpZqv8Ax7J+VeafGbwPDceGXmtbRTND83lr/wAtF/u1yUM5jUmoWLr5JKEbtHyh9nfy5SPk2/e8tv4f93+7UVvaiaREf5EXbuZVrajsZFZw9o0XzNuXa27bVvQfDdxrWqRQW6yRfN97b91t1e99bVrnjrKpOWxiNpMy2/mmLfFt5+ertvopktUcW+92b5mV6+hPC37Pdjc7JtV8x3wu7bKy/d+78v8A3zXpdh8LtFswpisVibHLKa8Svm9ODte59Bh8ilJXaPi7UNN+yrb745olZdvmSbdrN93/ANlqGbTzDbpK/wAiSOyqzL/Ev92vuST4e6VMuz7FCn0SuU8S/BXSNSt3VLKOJm/iVvL/APQazp5zTk7PQ2r5DJK9j4+msVVWJRv9j/erPkjPz7w33dtexeOvhbqHh25lfyJLu0ZvnXd/3y1ea31mI5kJ+4z/ADNJ/FX0VDFRqK8WfH43LHT6GFNC8f8AB/3zQsb7kz99v9qtNrPdI4CK6fxSM+7/AIFTLfT5LrhIN+1vmZfmX/vqvS9uuU8CODlzWsRW9r5kLuNv+18/3a7fwR8P5fFEExPl7mb90rLu/wD2q52PT5LORJLi3XZ/d+9ur0X4VX81pqCqIWdM/eY7WVa8nE4rlWj1PqMHljluihqnwc1rTZnZ4F+z/wDPS3Vt3/fNec3li8e9HH3vvLur73tIYdVsFZlDhl5Br5z+M3w1TQtRa9srdfKuOm4/Lu/irysFmntajp1NGd+Myl04cyPB7iMtv+9sYVXWH74cb/8AeatKa3Ta5+bf/st8tUljDSYIr7KjU5tz4DE0uSRFJ8yuTG3zf3qY0BWHaD/FU0mWj/1aon8TbqZNb+W3X52X5ttdJ5uozaZLh3KfPI33f7tN/ixj/vqpVUrIhwyP/tNRIv8AFj/vmgFJoZt+XZn/AIFQ7GP/AH/4qPJKrvQfe/hp8yxrNKg+eJX+WT+9SaTN4VpLqMkkfqdr/Lt3M22hmbzkIj8r5fm20SRvt3kfxU2SYSXEp2LF/dVVqHBM76eLnF3uSrIduP4Gb7v+f96t3RfEEml2vlIf9X9yNvu1z8nrT2+aR/8Anr/Eu6vPq4fmPsMBnMqXU9V0/wAcW1xDtubeZE3L+8Z1+ajUNQtLiNzhURW+WRn/AIq8sW4kjZHQsj/d3bqmutQuLqPZKfu/w15zwiR9jR4i5lZsh8SK+oNLEgWVGZli5+Wqui+G47qZ0Ab73zM1G43Ejgj59zf7tdF4VmTztmzfL/FWVSnyq6PbwWYxrT1ZbuvCccnMcW9Nm5mVvmWsLUPCLQ75DAzw7flZm+9XrVrGZLdJI497r/FWfqFmZmcSR7Ekf91Iy/L/ALv+9Xlym4yPv6MKdSNzwXUNJuNvl3FvcbF/1U3+1WbNaxs0SD5EX7/mLubd/wB816/4u0eWOHzIP4fvsrfxV5vrFnGyykp/F8rf3m/3a9ChUufO5jh4r4Tn77fJJs2fP/FtapPJC2rmRW+VPnb/AGV/ipIbWSa4t4PKV90qrukdV/8AHasR2MkMko8uO4Teys3mt8vzf3a9SMkfIVKUlLQZDiO1X5FTau2JWb5m3VXaOOSbypovvfKy7dy1baE2q5cfaIpP3S+d8u7/AHarq0iw/uAyfN/3zVcyObkcRiwhmeNUZ0XbtZVp9wphm8uR9+37q7qfDIn2Xf5So+3a8ki/xfxbqZdMJrh4M7Ej2s0attXb/eoIuVJLORrjKRLcRbG27pVVmkpm17zziU8ry4l+791W/ur/AHv96plj+VEMfzsm75W3bv7tPs5Aqyp9nkR9m1V2/Lt+Wgpakskh2+ag+dljXb/tf3qi1COeOO3k2Mvz7nj3bvvfwq1S3Ue1XiePzfOX5Krx3TtI9u8H3YliiVV/u7fl/wDHaC7j4cwwyyyO0rxr5u1l+6tSyWtvcebIsa+bIse6T5vu/wCdtE32i6kQxyTfZ1ba3735WXd825f++qr/AGd1uMvGstu3mfvP+edBMmxmqQndmeeZ933dzf7NVY4fsrc/utq/PWlDbxQ/I8e+G4b5FVv7qqu2q82F/eeWzo3+0u2gzC4sY5F+0SRyeUv3fm3bm/2lqxHbpa2aQQW6xJIdw/3v71UrfT49qSSxNFt27Fkbc396rvl2+203hZXZm3xq7Ku6g1iyJo4vJT52e4b7y7d3/stW4bWPckip8+35mX+H/ao5kkc24VHZG/2fmojjaaO4Gxbf5fkaN2aJf9mlY6VK45Yf3jv57b/vbWSoFtYFt/Nij812dt26XbSNbxr85jZ3X+FfmaiG4SHrJ5O5vlb/AHqa0MKiUtg+0fZ44pcfe+9977tb2m3UsewSwR/Z938MrfK3975qzGh8yOWPPmu3/LNmVdv+1RH9njuoig82LZ91vm2tW6d9zxa1LW6OthmE0j/xv91ttdb4f8RS6XdI5h+83+7tb+9XmsMkdi2zLbF+/uZq2re62rh4m3sv3d/zVx16CnEwpVJUpH2f8Ifius7RWF1LvO3crf7Ne92N6lzEkiMCrDgivzb0vXru1jUQosSLt3NGzbm219PfCH4xNN/xLtTnWWaNtnmKdtfBZllrvzwWp91luZ292R9Lgg011BHNZthfpdRq6Mro3Qqa01YNXx8oOLsz72jXVRXRy3jTwZp3jDRbrT9TtlubeZNpVhX50/Hj9ne/+G+sXBtIGuNMuH3QyM38P935v4q/T50DDmuZ8WeD9O8VafLa39rHcIy7dsgrNo9WnUT0Z+MWqaTH85jC/N/tVhXEZhhiM6KiTN5UXlv83mN/e/u19X/H79ne9+HeqPfxWbS6VuZYplbcq7v73+1XzBqmi+YsREW2WNv9d91ty7qixpJGJbwpJJ+8Com7+L/Z/wDQasW8LySPIkTeU21VXzt23/apfJ+bakexPu+XIysv/Av9qnWtmlvDcRojRIy/wt975qzkc0os6DT5o4WRCN7s38K/w/3q0PtDScukLxKrfNHKrLIv+7WTo80H2iIeYv7v5mjX723/AHammhe1ZNiRp8+5VV653qc8oEv2Xy9/3ZfOdpVXdt2t/s1X+zmRkI+dP+ebL81WP3awvJAW+829m/vVVWQyR+aT5tArELQpdWbl4/kjl8p1b+9VJbOG1Z5PLXezf8sV+7V26k2q7OJE/u/N8u6s/wD0eRvMSP8Aeq33ZF2tQS9AkvkaTBHzr/Cy/drTsWSOZJ3dnt9n8P8AE392qK2/kzO8kHmytu3xs9W2twsO9EZIlb5o1l+7/wB9UpIC7HavcNE/lxpu+bazbm21NHGlvvymx2271+amLaloYnS0jllb/lor7W/2f96rc0hmkzKnz/dVY3rCRVghUzKm/a/mfxK21lqxNam4Z08v90o+WRd25m/hqFZIm58tk+X7rU2SQxtkRM6bv9XGv8NQVYd5J8vGWdG+Zm/vURyFldAW37vl/wB2q8P7mOIG337vmdmap5pI7rYfKXf/AA7nbdVWKM6a1+0TPBn91Mq7m37W3f7P+1VS88qG68v5pdrbHkWVfl/vM1Xbq3iuLzmNZX3fxf8ALNf9n+61RSWtvtuJAkjyt96aR/8AgVaRI5TlL6NFX7/3m+euVvmdmzOixeW23y1fcv8A9lXW6tCZG8wBfmb7zN/wKuP1azELShyv91GXctdUUKxz80dp5ifu281V2pJGfl/3at6faiZdgO99/wA/z/daqlwpjk2Rp+6/ibdt2r/eq3pscfzkv5W5/mZn+WreozstJt0jX55FllVfmZX3V6DodxFaxylDvSS427mavNNDY2qxO0TJudYmj+7/ABfer0qxtX85/wB3H975fLrkqIUkdHJGJl8op/F91f4qz5ljt2dBB937yyN8q/7tWNPvBayMZRJsX/a+Xd/3zTJJEZtjxq7t95tv3q5XocpXureNWdU3PuXarbqazCSNC6M+35WkWpZlj3bpDvuGb7rS7lWo2UfcyyPu+VWX5W/8ep3LKbXCRxuZD8jbsbmqvZsPLld9zov8Pzfep80L7nldNif726ho4LWF94V3Zvu+arMv/fP3auwBIzSNEYEZIvveSv8ADRb4aR3dN6M27+9u+WmQ+XJIkjhfs/zK0n92n6exWHGV/und83y1DVgJftHktkIz/wDTNW+7VuGZGjQzxzf9s1aqn2gM2zypPl/iVfutVj7OY40TzJt/8EknzUix7Rr50Xl+clv95trtukb+6y/3atXE0ax3Ehjklfa37n+H+9TY7eDayJ5juv8AEz/xUTMJLXejq+1m3L/Fu+X/AD/wKgmxXh8xpsId8XzKzN8rbv8A4mrskYjXKbt8as3mMv8AD/7M1M8u325lt45dybUZvm/76ot18xvLijXeu7czfKv3ty/d/wCBVNhPQryRi3Vxbosrq3+pkX+JlrPkh/tC3lCSL5qv80bLtVv9n/x6r1xIjXySQWjebvb5Wf5d38PzLVeS328yxtF5i/6uNmb/AIF/9lW0UKxj3ipp6/Z0t9nlsytulZq4nWJAq3cqW8ifZ/uru+Za7bULVtyQQwfeVm2rt+7XM6tbhVcSp5W3dv8AM3fLXTE1ijz++b7K2LiNdm77qp/vfL/vVm3kNvJMkjwMnK71kb7tbF5a29refOjfe3LJ8zbfvVRvLX7RaoY3j/fP93ft3f8AfVdBpykTRn7RhBCnzbmX+KrdjH++33ZZ3/hjj3N/wKq9xHb+c4+xq9x8u9mdvu1pQ+Vbx+Y/mb/4PL/hoepEi3HHtma4n3fK7Ku1/wD2Wti3kkuoWAg8pGXc0itu3VmW6vcXUQS3k+zsrK7Nt2/71benyRs2xI98UaeUu7/a/irKRkN4WTB8z7Ps+Vo1/iq7JHI3lLKIYpW+ZWkaq8n7m6TeNj9mkZVX/gNW47WO1m/ehdm3d526oNLlqNRHaoJA3yrzHt+9Q0KeS/lIsXy/d3/xUed5lx5kh3pt27V+6tEkiSQ+RHbSOjMvzK+77tZ3NFqPvLxI2tzHGuxoY1b5v4v4qZp80e143dXf+P5vu09oXZvPjT5923bu27f96n2cMPlxJmP7+6Xc3/j1Ziaua9rHFDJb5Te+1VHzfKvy1sQ2cix+YiNvX7yq3y/71Y9n+8mxIZHf+Hy3rfs5o9vlOG82ZfnmV/8Aa+781ZSIsRr5a/u5U+83CtWetva/vreTzPlZZXbf91v7q/71aFxDLfKkQgkidfuSfei21mTTWyrLJPu+6rbWb5vvU0rmtjCh+0KuZxHbv/HHv3Lt2/eao5P3mxI3VPLba6r/AA/LWjeWskjeRFb7E27V+9u+7XONDeWqvN9nk3qi7fkZtzbV/wBn7td1jnhG5BqVmdu+KPY6r/rNm1ttc7cRu1xEZd0rq393/O6tq4wvKBUT/po27d9371Ykyv5yZSPYpVvM3r93/vmtUrHdFFTUN81xb20Uflbm/er91vL/AOA/d3VXa18mPFv99fmbcv7r5f4f96m30aR78RbNzMx85WZlb/2aqPEclvHJufdtWJW/ur/s1oaFy1WK4jiuHjhiRhtdlVlb/vpakuLVWuHyWi3Lt+Ufw/7W5abNbovlTmDfubayr/6FVhmjt4U583d/CzVBEiW3t5FWKQxN8q7Ujj/5aL/errfDqxtqCmR1eJt25lXdXJabb2/2hCY5k3fdVXb5v9n5a9D8OxxwyWm6LZL/ALu3zP8AgNKRnJnW6fGJreETiT5eqstackcca/OFT/a/vVn2rJJIxto9nz/MzPu+b/gVWrhpFZCRsT73/wBlXI1c4pMqyNJHM5Uxp5f/AD2+6tEcgbkotwiszNDJ/Czf7tSyWpkt3TzWeVfmRmb+L+792qkPm3Fw8rpsfZ5Tqx+Vl/75+arsJaljy7eaby0TZt2vtVm+Zaz/ALDP5LmLa6b2bbItPjj8yPfKm+Xb8txcLt209pBMzt5fzr8rx/3aZqOhs0+wu8UEktxu+ZtrS/d/u1JJarJZpJcBvmbaFb5aht7eCTUFLxxy3CxMsTTK37v733fl+9UsdqbxvMktm+0bfkmZ/ur/AAq1ZtWHYLNn8uIEr+5+XzLdv4f73zbquyfL/pCj5GXcrSNVf7Om3ncifxfLt/iqaZQ0n7iHfuPytI7Kv3aQWIWmRt6eVNvVvm+fcy/7NP8A+PhXBDfL9z/e/wBqmNYwLIhliVPMh/e/L/F83/xTU1mDSObaJUtF2rtaX/e+b/0Ggixaa3Ct5RCo7Mrr8v3m3U+SH/iYIH27JpWiljV1b/apjWqeW5L/AOj7W+981PXT7fyXs/KWJ43+WP7y7f7y/wDs1TYykguofMkcPt+82xdnzLRH5bLb/aBN+7TbuV9u7/eWn/u2bzPLX5W27l/i/wBmnXHmxyYeBfvfLDndt/2vmosIiulEn3EbY3y7W21LJmGPzUH8XyszbmWpriExzZl8vyv4dqsrUsNx5jXBjdZUj+827dV2JbuVmuDJb+XIm/5lZd27bUPklZMkqm5t277zVek8plwEkR5GX5W+X/0KqlwqRq7RjZ83zKq7t3/xNMaVyoqy2saRRBndmZmWRv8AO2qtxN9oWXyh/q/u+Y3zbf8AgNaHmJJIkgO3y0bczN/DWZqEccjROgV0/h+XdVnRFHPzSR3DPx8+77zL96sK8tUX54isW5vmWR9yt/8AE1tXVvBDyhunRmbdtRVVWrC1Jbe6kRDFG+7+Jm27a64nVFGBqCxyKkvlM/zbdq/K3/j1Vls45JPMLr5TfdkZf/Ql/vVdmtSreYQ0qfwyNu+Wq/l2cOyQJJ9rZv4d33V/8drSxoPmt5ZJkkjS43xsv/LLcv3v9mtCxs/3ksklqvyrtZpG+VV+8zbm/wB1arrbi4uvPQ/JIyt9/wD3f9mta3sY7i3lSSLduVt275l/vL8u7+9toasYSZ0vh+GK+WKIIyIrqytH8vzLXe2sYhV/MDbJIl/dw/db5v8A0Ja5fw7as32RNipcN8zf73/PNf71dXGp85XQL/sqq/d/vVzyOaRYmm2yY2f7qx1RbzF+TzGV1+VpP4fvL81aMa+YyEP/AMtWibbu/wCA/wDoVUbiOzja3juIri7+eTymbdFu+Vfl/wAtWADJMSTYj3b5n+Zt38NQKyQ3CBzs2/wt8qrVqSztppneOCO3dtrbV+aoo7MTSISFuNvy7d3/AKDQOxoeSnmRMC3nK25Vb5t1MuLWXbsRJNjL96P5W2/3alvLNJvnni/i/wBYrNu/z/tVbh0szLviO+X7vzP8qr/wGtErmijcZb2MtwyOI9+1VTarVe/ssybHeNkb+HzG+7VqPS47qO3QW8kvl/dkjaum0nwzf6tfRW9vG1xK33lVfu1djeMDEsdJkuJs+Wv+yv3mr1j4b/BO/wDGV15hgmtNP/56bdvmf7Py16b8J/2ZxG0V5rMH2iX+JZFZa+otA8IWGiRLHb2scSL0VRT5TVJI4j4d/BXSvCtmjJZx/aNu1pP4tten2elQ2ce1F21cSMIOBTyMVulYylMaq4pzGmF8Vn3uorbqxJrWMHJ2Rx1a0YK7Lkk4QZJrnNd8UQadvEkn/Aa5TxX8RrfToZRGd0q/3jXhHi/4nnU2mTZMj/3ml+X7v+zX0GDyyVV3nsfMYzM1FWizuvHnxSR4ZQjqq/Mu371eC694oOoSJ5kipFNunWRmbduX+Hb/AL1ZuqeIpbr95999vzr/ABfxVzlxNJdXjpFEuzb8yyPuZV/i+795q+1oYONNWSsfG1sTOrLctzXzNNLHIzfLt83y13Mu7/ZrEbWDcRyg7vlDf6K38Lf3v/HlpsyxNHj7VdRJC3yr5rN9nk/+KrPa6MMl2k6K73C/vlm+bc3yr83935a9SMVHYwjTcyW+Z7pUjB37d3zRqyr/AMC/75qou+O4SOeJd/8Az0VvlX5vu0TSR2snnx6d+6bcz+Tcf+PfM27/AC1Nks0mWWWzt44vLb/lmvzNWlzvhh0ty7C334x87s252b/db/4qs+6zbyfuizvH8y7n+Vv92iNpY1lieORHXazNu3L96pYc/O+F+Vv9Wyfw/wB6kdaSQR4vJn+dU2t/q/4l/wB6mzRxwzb0RvNbcrrG25f++f4aLdYFjc/Z1+0KrMnmbv3nzVa8kfZ5blH8p2X5GVvutTsS9CrHD9yURsnmfKki/eapVhjvmz5Xm7f7ybWosVgtbiIuI/NkX5m3fN/3zT7i1S3blJIvMbazf89P9mrsc8iWNnt7hxGq27bv9cqbmpk2rW95N5bJJcOvystxEyq3/AfmqvHIkfyTp87fdjWL96v/AMVWnbw7dheNbf7R8qqz7t3/AI7Q1Yx5vMZcRi1tUTDP/Eny/dX/AGapecFt3xb+VKv/ACzX+Jv+BVocwtmQs6R/L5iru2/99VEtqI1cxx7Ldm+9I+75f/QaREh0MIkaJN7PcSMuyTdt2s38O2pbdodyFrdVSF9r3C/e+X71RLp8k148qIu+TarSMit/usu771W9Pmgs7dJZyyO33YfJZtv+9t+7QYXZXvLWOaTHlfvmZZUk8pm/9lot4ftUbpJCqRKzbv3PlRf+PU5bM7rgSR77j/no23av/oNWJJvmRnWRE27fLbcvzVBBSax23X7s7/O/dO33dq/e3VbVblf3c63Eryfca4lbb81V/LEy4I3W8a7n3Pt3Lu2/71aCrBMyZgW3SN1lZt+5m2/71KTOqjHmdiGazimjeWP532rvkkb73/j1Nk09PO2bGd2X/eb7v8NaFrYvMztEyvEv3vtES7pG+X5q6DT/AA+2oeUDG3ks275Vb5v96uCrXtsz6fDYL2iucOun7ZEnt7K3t/m+VrNtrf7u3+KrcNn5PyJGsSs+77P/ALX3f4a9Sj8K20cKB4Fd9yrtk3Vj6xoKaWrl4m2R7d21l3L833qyjXcnZGmIwapq5x62v2qOIFI/K+X95u+7u/2f4WWu98C6kGt/IkdX8z5WZWVtzL8tcKsZ+1JJFA0rqu5lb5fm+8tS6KqaTeS7C0tx/rXaZ22q397arfN96tXS51c8eGPjh5Wue8Qwx/JI7rvZfu/xUy+vhDHvf+H5vu157Z+NkmjzP8jru3MqstVNY8YSSb4oEZ/l+aRm3bVrOOFfMa4jP48luY0PFGuec3lktK7fw/LXn80n2hokH8LMyruqxcTSXEfmSD/WfekVm+aq6yIqukcCvu/iY17NCgkfmWaZp7WWjGKz/eCQvt/iWX5qJvMkuLgH/gdP+z2jL5g3P/CqsnzVX43f6tU+b/er1FTij5Cpi5XvcsK32r5R/wAs9uxd1Rbty8j/AHqljZ1m89Ujf+8q7tq/7X+9TGwzf7DVaSRxzxEnuN8sLHvxRt3bOfvU7bubBTf/ALNTLayKrkp/vUnJIzUZVBiq8m4AfP8Aw0Mvp8zVbjtU+THzuytuVv8A4miazPRkVPm2rXO68UdMcFKWyK9xCkdxLHHuaLd8sm77y/8AfNMjhSZkxuf5W3bV3Vda1NrvT95v27f3irTfsLybzsVEVdz+W25ttZ/WInVHAyvawxdNeC4lguE/1bNEzM7fe/3qt/2WlquDt3su794+5v8AZ+ai6tZNv2YhdluzRKyrt3LuZq9B+HXgD/hMpdgEiW6/61Y9qqu7+JW/2q87EYtQV2z6HBZa6ktjkYdBnvLqXyo5LuVn+VYxursdE+Cev6wMSWEkKN8yt/qm/wDHq+lvCXwz03QbaIR2sZl27S7Iuf8A0Gu1i06OJcAba+MxOdO9qZ99heH7x95Hye37NOrjeXvG2Md/y7d26ub134NeIND3yGxe7i2N80f8NfbP2NSKzNRsEZGVhkEdK5aOc1ubU0xXD8Ywuj4AvtPe1hfz49kqyqjK38P3v/iaz2hdlwke/wDvbU3V7p8YPDMbXEs6xxqjfNux8zN823/P+1Xi0kclu0scqNFNtaJ93+1X3+ExPtIpn5hmOAdGWxSjj8zoN9HlhoXA/wBasu37tHkiPZkb02NtXbuoh8qOGXEauzN/FXst3ifMKLU9Sxaw7ZkBi835v4m+9XtXwDjKeJdk8eXkCyrIteL2cPnNzG2zd81e0fBZo7XxHBHHCsTttZo13NuXd97dXyeaSfsmj9FySEZSjc+sbSAECpbqzV4WBHUU+zTpV1k3Lg1+Wym1I/ccNh4yp6o+afiV4d+z6s0qxr827bJt+ZWrufg5EYrBw4+dttdjr/gy21h98yM3P3d1SeG/CsWh8QCu+eI5qdmzSOBjGWx0H2fIrF8Q6eJ7CWM/xCujVcis/WI82j/SuClNqaZVbCxlGzR8beKvD6NrFx5lvHcfvflkmZlZVb/dr174P+AI7DSormVVbzPm2t81c94i00XHiqK3RG3yNuZc/wANe7eFdPFvYRLj+Gver4pqnozyaWXR57tGlaWAVc4p1yohXj79aSIAOKwvEVz9lhd814UZOctT3YYeMVZIdHeR+ZtZ6vmBZkzivIrrxZIt1LHE6/u/vbq9V8P3JutPt5D/ABJV1Fyq6G6KkrNGXr/hq21aykt54w6Mu2vkf4keAx4R1a6tmX/R/vxf7tfbc0e8V5P8ZfDUWoaf9oIPmxo2CDXq5bjJU58jejPks1yyNRc0UfHrWqMuI92xflVf4f8Ax1am0vw//ak3kR2kdw7N96Nvm+7/AA/MtbF5oclw3yW6vMv3m81flr1/4NfDxA/26dfnYfK237tfU1Mbyxvc+WpZReexv/D/AOC2l2OlW73dqsssyLv2u237v92uml+D2jRzJNa2/wBndT/yxr0XTdOWFcAVprbqw5Ga+OrY+o5t3PuMJlkIR1RxWkaTLpcezLP/ALTPXN/ESKLUtMmtpgucNjdXqs9qrL0ryL4m2VxA0s8L7fX5d1bYKsqtdSe5x5phFClZHyd4q0cWN55cSKm1vnbzW3f987a5eSPbNkO3+8u2uu8UXXmXVwEH3n+Zq5+axeNsgNX6dh6vun4vj8NeehRhjDTbMbEaj7LF52X8x03fJzt/76rQtdPlum8tY/nb+Jv/ANmrcmg3cMP7+0a0TG7zLhGVW/2d1djxCj1PKjgJS2RhSRnb/C/95lqGSPLPg1sTQyTKhMbb2XcrbP8A7GqskJXZ+72fK33m+Zq0hXTOatg5Q6FFY90ef71Nkjfc/wAn8XzcVYaM/OhTY9FxvmjTMfztt+bf95f92utSTPOdKSK6wz3EmBHv2p8y7vm3bqZ5bbvnRv8AgX8NWGjDRvvHlS/3fmX+Goto6ffRX3LG33aohpoYsYb5wjP8ny/xbqJMxydW3x/xbafztwN2xm+VWpkivu2BPmoNVUa2YSMnl5Cfwbfu/ebdRIzySPIfm+b5m201Ywzb/m/i+9RHiOTe6q/y/wAW2pcUzqhiZLqMZvmx/wB9VdsZjGyOfnRX+ZV/iqkyhdmAq7fvVL53kr85+83zLv8Amrkq0E1dH0uX5k6crtnqHhXxRG0KCSRXT+6y11DLb3TJInyP/DXh9vcPbyb4nbzV+78tben+JBax4jgWK4VfnaT5q8KphHe5+o4DiCKjZyO11yEQrKJ0ZP4vl/iryTxMsHmbFgVEk/vNXbTeMEvLNENutu7L8+2H5f8A7KuUuLcakr70klfd8sauq/8AAvmWojScdz1JZjGu7XONk0m4hkixCz7W+Rrdd1PjsZ9zyS2X2d933m+Zv96vSvDPhmKSH7RLteKRvk2t/wChf3a6C88K211D5cUcj/3W3fM3/AazlWcXZnZSwirK6PGpI3aOXePn+XYrL/49WZaqPnJH71vm8vb/AA/3q9D1jwjLY7zHB/F87fMzVyl15FiuwJMkq/Kvlpub/dWt6ddS3ObE4BwV0jMkmkmju5JfuLCzKsjfM1V/JgkZ02LE8iKyNu+VvlX71aElqGXzPKkiRl3fvF2+Z/s1FcQpNsleJdm5olVm2tuVf935v++q9CMkfN1adnYrtbxLboQNnmOzM25m3VU+yxzXSyyBvlb5m27fl2/L/wDtVsQ24kmwkkkqMqq3zfulb+JflqK4j8yR3O1JYV+f5f4f4a1MErES26NbpkLvjfd5jL838O3bRcWfnTYEC742+Rm+b/aqVo0jjl2RL5v8Mi/eqWS3gjuvkKuiw/PI3y7m2r/3192lc0M233zTSh0VpYfMXax+VvmVvl3fe/i/75qVoY92+3kt9+75o5P4f92pY4Y5lVxudPJ2xRsv3fl+X5abbqlvbxefL5vG1pGVm2/d/wBmpIIZLe5mmTM8MVx/C0cqt97/APZqa1tw2yDy9kTbfmZF+WmSWYWaJ0gk/fMu7zFVW+X+L5f++v8AgVSzKn+r8j/WfN+8+8tAcpVW1N0v2u4jmidm+ZmXa23+7Ve4aS6/dxxfO33f3LbmX/gNbEi/avNj8pvKkZWb+Fty/wDstVJPIs4fNkgjdF/iV/m/76WqsS9CpHnd5YiZ3+6sbfxf7v8Aep8ixw+Vajc7yP8AMy/K22n30cbXESyJ5W1Fl3R/NtX+7TNQmljj2jdv/haP+L+7TDmZXkjktZMpLv8A72771WJvNmt0l8uFv7szMy/NUvllo3zI0Xlr96GX5t3/AAJfmpscZ+zuZEV/L2t5cy7qVhc4668zy8yRQxXDNu2rL5rbdtNtW3R7xtRP4vm+9VGPymum2Bf7q/N91f8AZrQ2iFU3xfIv93+KmJq5NtjmXbFAsUP8W1vmrSsbqNv9Ejkb5f8AVK3zfNWbD82/EW9Gbc3y7ac1xb3DOC8flK3zrJ/8TWlzgrUjq45Hhkt/4Jcbm2tuVf7vzVu6Lq0tnM/lPI7s+7+6u6uFtZIrPdAUjt0+83y7Vkb7q7a2rW8TaqkeU7L8tcdagpxOaFSVKR9ffB/4uTSSJp+oBk/uyM27d/u19DWN/HdRB423A96/Obw/4iksWRwjbF/55/xf71fTPwl+MSztFZ3hbymZtsn3Vr4TMst+3Ban2+W5lb3ZM+klbNI8Ycc1QsNQS6iWSNtynvWgrg18bKLi7M+/o11NXTMDxL4VsvEemy2N9AtxbyDlWr87f2jv2abr4e31xc6dHNcaJcfMWX+Ft33Wr9MmTcKwfFHhWx8TabcWV9bx3FvMu1lYVm0epCpfc/Fm80FLeRxNJvlX725W3VSt9Pdd+wyP/E21V2rX1f8AtG/s7XvgDUbjVrO2km0xjtSaNd23/ZZa+atS0PdI5IkTd8y7t3/oNZyNrGVHZusm/wCVnVl+bZ8y1Ys98NxiUNLEzNtZW2qtSrblo9mdjL826NdtNm2M2Z0aL/ab/VN/drCSMpJDJN8MaPGGdFZmXau5f96qUdq1rC8rR7JZG2fMv+dtXZFg+cAr/wACfb81V4fKWz2PG3zffb/arM5pEU1w8PRGd8/Ku6q91J5Mbv5W/c371W+Zlqw0b3EmSVfd93b/AMs/96mSWqf8tBI1wq/Mu7ctBhYiZXk+TYrvIvyySfMu6rtr914yf9X8rMv8VV2t0kmS3kMO+Rdy7l/hoWxit2eQDe7bfl2/LQFjVmkG6KIhnRun71v/AEGrDbJJEOGd42+ZqpRtHuQudnmfJukq75gmuJcBkdW2tuas2rGtixGqSNlwtxt/4Cv/AAKhpo5pnkit2e4b/loyttX+H71NmkEbI4TejfLtqxa7ZrdHkP71V427l3VFi7EN5Zu1vyFll3LLNGrN/wABam+TLfTMIPL8pvuyK26Vv96pWjjmaJMTI7feaPc21v8AgP8ADVSGP5s+X9n3Ir+X827/AMeosFiK8sUaSZIriPZ93aqszKy1UW18mP7Q6Tfe+ZpJV20Xkdw0jz5k81mXc33lVv4v96n30kcf+jSJvuNis237rfd+arihPQwtYjhhXDht/wB5V/vfN/6FXGatDLeNLP5q7I0/e+Y/zRt/e/3a7i6hguL60LpJ9okfym+f+Jv4q4q+tYrW+SUW8aNlm/dvtZl/h8z+98v8LV1xIOXuFdYZbmV2T+JF2fw7tv8A8TUunq8c2Hg+0febduXcrf8As1XbqzimmSNxHsZfK8yZvlj/AIv4aasbxtxHHL/tL83y/wCzTkaWOi0VpLhkjlkh3sysnl/NXpGnqlvGksXmbWdonjZfmX/x6vOvDdjG0iugZHVvusy/e+X7vy13ulrJJueWdpfn2us23bu/vfKtc1QiSN5d80eUPnJ/eWjzp4V2HdcRbfnaRvmX/dqwrRtboNmx93zRxt/DR5kHk7xFvRfu7v4a4znsUWj8mZ5Qixf9NJE+9TWk86bYlvNK7fMqxsu3d/eqVo/LhzON/wAvzNms+RYFa4NvH87RL/F/6D/doK5R7MPnmJZ4lb5pFX5aqNCGkfyfLdN39371CyJayeX5f72b7q7W27asLbq0j/uv9+RW+Vq1K5QsdPTbdpOf3v8AB8v3aqSWMsP3zMkTM3yrb7v73zfdrQjkdY8IFRF+8rfNVe1uI1jSOWzZHVWUTbl3f7tK5PKSLJG0aeW7XHl/Mqt975anhs7iFUkuzvRfmZd7Ky/3dtRK0kcaST29v5S/3l+Zf97+FquxxwTWuXT52VWhjjdv++mrM0SsEP8ArHCRzfZ925WZtvzf981LcMlxxLt/d/7P3v73y1FYwy7UiA33EbfJHv8Amb+995qttam3jdJHWJ2WP5tu1lZm+b7zbWpN2CwR/LDviik8rdub5aYuVZ1f+Jm3fLu3UyZpVhf93M6R7f3bD5lX/Z/vUzT7qK8t0k8ve7fM/wDDt/i21JDVx7KWbzY41uP73mN/DWVMqTSXbmSSXcn3pH/8drYkuIoYYgluz7t25pG2srfLtZfm+7WZfY3fvEbZu/eqq1vFmZVvlSTfITIm1PlZVbcv+dtcD4gWWOFHnuI/NaLdFD833tv+1XbatqAmZ8Bvm+Vl3fLXH6pmSxuDI6yvC25mX7rfN937tdETeLOJ1C3jZpXlDfvPll2ttX/vlqz1/dyLzNFFu+WTZWtqlruuPMkjV7fd/rG/u/8AAqx7i4kmXcE+RV+VdlbrU2JWhi+f/SJneRv3TM23/wCxp7Q+ZHjyt9xJt2tt/wBX/e+Wlmt4vJSSeBvu/Lub/wBlqexkG6Vw80rt937Qq/u/92kZyRpW9v8AZ/3QM0u5Nrqq/Nu/vf7K1et2K27xwSb3ZlX94qruqjZ2sbQuH2ujfM+562GjMNr5oDbNu5vLbbuWpkYvQm8uW+W3CRSL5K7VVl3M3+1VlmRWe2ki2S7l3TMn3t38PzVBHcDchjt2d22tu3NuWP8Avf7tDSQrJ5r2++Ldu8yTa3/fNQKw+OG7jjeOMyS7W+SRv4f71adrZvtlCSNLub5pl+Vm/wCBVUjulvl8yJ5kRm/5Zpt3f99Vbjh3WcUERjdM7Xj2/wCr/wBr5fmrOSNojo7WCHzTGZPN2/MrStLtb/2arENxu8p5Asrq235l+Vv4qrt5cbeSiRu/lbt0bN/7Ntp9iyQ70T55ZF+Zd33mX/x2srFvU1YZo45JZUO95P8Ano33mret1+0LEXj+SRPnbdtZf91axI2NjapJ/rWX5tuzdWnbzQLbywJ88X3naF1lVWb+H71ZvQiJYvPIhXj/AFS/d/ur/vVn3CptePyll8z70MyKy7f4flrVa1S3VPKgVE/urVRrP5ZXfam52b5pd33flqotHQopnL3EaXUaxSGS7l+Zlm3bdvyr/D/F92s+NYGjzEJN6o2N3/Lbav8Aq1/ut/vU+8kFvI4NxJ833pGRV/hX+7/n5qr7ftDPEHb73mtHDF823av8Tbf4q7jGmjImaPyUllso5Ubb+7jb5Y2/75/hrnl0+LT755EkXZu2xKyM3y/L8vzfd+at2+t2uIUltJJLhJl+7Ivzbv71YTXH2iNLhHjeL5trK275q1idJlXip9qfYN8q7WdW+b/vqq/2iNZN8cS28Ua7mZV+7TLdd3zyeW/8KKqbWX/gVWFkS3kl80f6Ov8Ay0+6v+7WliHoLIojjtD5X+uXeu1d26rljNbqtvGkUjysu1P7tVbVYJpnnuAtuir91V+Wrun2PmXUUssTJ5a7Ubbu3LSM7mnpunzqyzS20m9vufI25W/vV6bo9mbGztBceXL8v3o1ZW3f7TNXBafax319F5Qki2/NLHM3/fNem2uk7vs/nxfPCv8AF81c8jKTNC3VJI/kiV/9paGZdrko0T/9NF+7/wCO0W9rEzIA8jurblX5fvf8CovpoZriKMn55A29mX5masTjerGSeZCyPhUSZtqMy7qbysdw8m13XarLGv8A48tM863jjtLSfzokjTaq7W3SN/eVqma1TT4dh3Sxfxbm+alc3iipIoW4/wBtv3TR7dqtUMayRt9nijh/dys7XCyt5rL/AHW+X5qt/wBnmTzhK+/d/Ev8VMaGNo4gm7zlZf3jbWb5f4d392ruWWI/3bIHRX3K3yyLTY9+53SNX+Vv3K/xf7tENrtmt7g+Z5UasrbV+WnKsa3Tohk379qN/FRYBqzRyQvJht6/ejmXay/7NM84+TkfNK3977q/LUvlo00pz5rqm75V+Ztv8VPjt49ycR/e+ZaLIB/2jaqb4Wlfb8yx/wDxNOWEfY/s8US/6ltrLu+9Tf3arthLRf3mVm3bqlVkh+TyvnZ9zySfL/wJaiwm0h1xHHttyLdk2xMrsybWVt3/AI9UDSf6PjH3Xbeu35mq0sYmh3yFn87pt/iWmyRpDJFcl45beP5tqn5maixlIdbzbtkQDfaN25Nv8P8AvNUUcMUc0piDPudldpm+63/AqtyfZrxsxx+b5gbcrLuVl/3WqBbP7G1w7wXEu1WXy49vlMv+0v8AFTMHoLMyXCvGNv7yJlTcv8X/AHzVeS1+zqiSW29P4pG2qrN/6FUzL9jkicwSPL/Eq/dojhikmlkLzfe+Zl+9VgQzQxLcOYom3bf3qtMzf+hUNvblE8rjau5vmq2trFuecO0qKq7fMX/7GqWofvI5Tj7q7vlX5lqDSKK9wqQ7/MihdG/5ZqazLqZI1lSGLZtX5dq1Y0+GJZvMgRvKZfnWRdu6s+8Z5JncR/73zfdraJ1wVjKuriW4kcC3aV9jN+7fbu/4F/ermdSt9siBY9nmfdWZ9zbv9pdtdNfSRR71kG9/7q/xVyt5psFrdfaLQNF5n8LSt93/ANlroidSVjOWOOHjZsiZt25lb5f/AGaiaaSHmSPYkn3f4trf7P8As0y80+2WZ3QN83yt/wAtWb/4mnyWv2qPOdkX95fllb/vqtYkyZLZ5vFQRu3zMq+Y3zL/AN8/LXR6DZ/NLCg2eW/yRruVttYWjq8NukMiR/KvyKv/ALN/tbq7C1t4lkinEbfaNvzySNt3fxfxfxUSOSTOtsY45tJ8wRyJuXcyyLtZW/2d3/oVdA0YVt8gV327trN8v3dzNWPpMfkr5g8n955a7mg3M33dy7q2FWS42YDfalVYFZW+78tc0jnuPh8tbV3j++y+aqqvy/3lX5vu0Qsl1Mjs8ipuVXVW2qv+zt/9mojVI7fPmq/yKzfL/FT/ALO8zOgRkuFX52+9uX5W3f8AfXy1gaLUhtYYl3yeX8u355pmVlVlb5l/9mqwsZVknkCp5aL8vm7W2/8AfNPtdLjmk8+VP+A7/wCKtCOxe4keSQb3Vfl+X5a0SubKLYyGzlkmeNbf96v/AD0b/wBmX+GtOz01/Md5Y2S43fN8/wAtaWh6Dd6hdYt4GmlkX5Nr7t1fQvwp/Zhe8a3vdYib/at2Zq2SsdMUea/Dn4Y6v4wuIo7OyjiRf+Xpl2/L/FX1v8M/gfp3hK1idVV7hl+eTYvzV6B4Z8GWOh2sUVvax26Ku37vzV1UdusfQVqkU5JFWy0yO1jUBavAYo4FIXppdjllUFJxUMswQZNV7q/SBcsa8/8AFvxHttJR0WXc/wDs120MNOs7RR5OIxkKa1Z1WueJoNMhd5JNu2vEviH8VJLaGWSLa8Sr/E+3/wDarhfFXxMm1n7UYZF8lW+Zv4mrzXVNakuJHjto5GeRNyzM21V/3mb71fY4LLY09Wrs+OxeYynszQ8QeNrm+bBC+av8Ufzf+hVx+oagJG2yyNcS92aHa0f+zVG+vpP9XArSovytNG38X+1/FWRJfPHeW8Z2y+crfNG6/wAO2vq6VFQ2Pm5zlUkX7i6McdxHJLudmVmVU+8vzVi3EkULeX9ihmRtrM275t3+7/31UuoX37v/AEMLEkLfPuZVX5qz2Y318g8v+63+0tdT0OqlQbd2W7i68yZ5Ai7G+9/DQrIzSyv/AMBX727/AGdtV42Kxv8AvNzxuyszN/wGmQzBZIjGF3tuVfmZfm3fe+7/AJ3Vnc9iFJImht3s4/LnRrd5GbcrfNu/utu/8dpnkxx70xv/ANpfvLVKaQr/AKwfPu+Xy/4vvfe+WrENvbzQ75bC3SaNt25f+Wit/vfeplPQurNt2+YjP8u6VWbzdrfwr/3zVTVsSLcPEN9wqrtVdu5f87qbDMZmffH/ABNu3PVqG6SxhdNknzfwttZW/wB6nYzbuUrVYPM+eCRLhV/12xmaP71aqyeYuMKvzN82z7tZ8ey6ZJBOqOrbWX+9/u1YW48tXeP97F/ekqjF6j28ia8/49od7L+93RfNt/2W/ipnkxxt5Tjyl3bt1vDub/gXzLUSwmRm8xF/2ZLd2Vf++asW6xxtsMUPzfdVW2sv/fK0HLJkXnJb3mRFvTZtaRk+Zm/3asLcIu9Akn313tt3f99fLSK0KybwJLfaNzKqM22mx+WsKf6PsdW3K23buX+98y027mBdhaSz3icM6SP/AA7V3f7X3qsTMY40ARn/ALzf3W/2qyma2uGijDtN821/L+8q/wCyq1pMoVsunm/LtbzBub/x1aQpIgVUuF8y4SO4aNtqeYny/wDfNOsVLXEpcM8TP8yqvzbttStDPayZA328nyosbbdv/AagurXbH/y0835f3jfK0n/fNS3YzszVhkgkjcok2/7q+Yu1mpnkpuRJYlluG+7JIq7qiWGNf9Qmy32fd/uqtaFvppkX7S7tKm3a38Lbf4ayc0jrjh5SKV5Ik1xLOEke4WLyFVmb94v3qdHi4ZP3S3T/ADROsjMu5ty/xf3vm/vVNcWL3iuZdz7WVUjb5Vb/AGvlqe18uSHzPLV4ldVeRW/5aVnOSasjopQcJanTeGdDS+VxLFGn/TGH7vy7dv8Avba72zsxDHEINu9lX5a4LwnrDx/uHj+RZfkbd92P/ar1C1aOaFHfy/8AgLfdrx6sW9j7DBYmnCOoxtPRo9/lsj7V3bm+7Wf4ktx/Z6GRF+5/E235fvVp32qR2drvf+H/ANBrkdY8RW0kMsEn+kRKrbpGf5q0w9KVzz81zCChozze+08Q3DjZs+b5vm3bv++aqxxxxzRZHyKzbm/2a0L6+jvLiWRPuMvybl27v96q7XCXEjmXajttV2z/AAr8tfS0aWmp+L4/MJKejGLcDbjy13/3vmojmjWN8j5/4dq0ySPy5kiZPn3blk3baG3RzI8RkR1/iVv4a7lRSPnp4+T6ky7FhmD7vNkC7W/vVDJmFum11p6s7XHmH+L7zf3aZu9f7v8ADWqSR5NSs5gzPcNvk3P/AL1Crt5P3KFWhodyuQPu9aG0jLllIe3pn7tEKo33y3y/d/2qsSK81wxkj+RqI4fl3bNlZzqRSudFOhKT1RF5JaTZ/GtaFnpZvJkRIvnanWunu0fmRxM/+6v3a9p+GfwYl1Z0vL6PbF/Cqt8teDi8ZGkryZ9nl+WOr0OB0PwbLeSY8pv7u5dzf+O11OmfArXLtUwoS3X/AFKzRbtv+9X0vovgbT9KjRIoFO0feaujSxjjGANtfG186d7U0ffYbIFy+8fKDfs9ayqv5729wn3ljjVl/wDHq5DWfhpqPhqZ2uraaaFvlby0r7gazUjp+dZOraBbalbvHPGrjsT/AA1hSzmd7SRvUyKMdUfEH9hmzuPKEa7IZdvmebt+Zvu/7tfWPwm8PQafoMYEXzMefM+Zv4q8m8d+Frbw9qfmRGTrtWNtu3b/AN87t1eu/CrXBPA9vJt3Z3CtMfXlVpe6duAwcYVNUemwW4A4FVtQSRR8taERBHBp0sYdeRXySm1K7Pv6FKNrHN/a5kb/AFbbKrahczsj5T5f72a6R7JN2cVHJYK2/KrXRCrFO7QsRh1OFj55+J4E9ncJJbs6f7SfLXz1qFvGrOd6vu3N8v8A6DX3hq/hW01GJ0mi3q3WvnH4v/CddCL3umQosEn+sVE219jluPhJ8mzPyrPMucfeS0PBbiN9yO+1Pk/h/u1L5I+yoslu0Ts3mrtb5lj/AL1W75Q02/y1idW+b5m+b/e3VR2nyWQD5G+Zq+7p1OeJ+RYil7OqWNPmRbpNke/a3yyM7bmr1P4NtKviK13yt5S3DfKq/Kv+zXlVq0m3zBHv/utur0j4V6k8fiDT8oz7m2tt+7/vba8LMleJ9lklS0l5H2npzZUVodqy9MbMaH2rSY/LX5RUXvH7zg5XpognnCdaIZBIcCuV8Vaw+mtvA/WofCvipNSuvLH/AKFVezfKejzq9ju6oaouYG+lXEk8xcmq9780DVlDSSM5NHhWuW4XxNbuQqPDL5v+9/s/5/u17Tof/HlDj+5Xi3jJvJ1rH+2u5v8AZ3fdr1zwfqS32mxPn5ttehWi+W5zxlG9rnSVxnjm4MNoz12JOa4vx3Yy3FhLsH/Aq46XxHQ2jxCFpbrXIgm35ZV3Nu+98yrX0T4dXbY26f3UWvGPD/hWeTWIpJI/9W6yvur3HS4RDEqYrapsOG5osua47x3B5+nyrj+Guwkbatcj4rn328qD77fdrKg3GXMiK1JTVj530vwaNU17y1hWXbL88ki7q+h/C2gxaZYxRImzatYvhHwyLNknaJfNb726u/trfYvSu6viG42OWnhIxd7CECJamgfdVW9Vi3SlspD3rzXqj04x5VYuyL8teb/Eu1M9hKqHa7Lw1elMPlriPHcStZvn0rtwMuWsjwczhzU9D4v8baSljqTn5t8jfN5jVhfYfmTZH5VxM7b1+7XoXi6RFuLifYvXazbF+b/vquX0nSft10ltJbRukkv+rki+Zv8AgVfoFOvyx0Z+YVsH7Sex2/wd8BDUdT+03UUm+M/xP8tfRbeDbO5tViktom467aqfDrw1HpulxExtuZf4v4a9BjtBtr5bH5hKVT3Xse9gsni46o+c/iR8HoI9Nu7rS4WgmZlZo45Pvf7P+ytfP2qabLb3DxyW6/6PuVvLl3bq/QDUdJS4t3jZdwZdpr5Z+L/gm30nU5Xihb98Wb/dr08tzOU1yzeqPPzHJeV6I8Yhh+8gKu8jKxb5lVvlbb97/eqveWv3w8ar8yruX/Z/hr0rwd8NrrxPfoJ45LdP+ekK7WX/AOJrqNf+AcyW/m2x811+bds+Zv8Aer6eOYU4tJy1PjMTlEl0Pn+aHvUTL82Mf8Crq9e8P3Gl3zW89osTf5+aufmhCt13p/e/vV7NKupbnzOJwbh0KW54d5AX5lZdzL92mfd6p97/AL6qx5Zbvs+b+KmeSZGcE/w/K2P4q7lOLPGdOSK7N+7w/wAm5f8AvqntH8uT9+pVUNvxHv8Al/iaoljCrs3N8v8AeqjFpoiaMt1G/d/EzUm3y+Vjk/4E26nthVzn71EkY+T5PnjX52/vUGkZuOwxfmXIT/vqrCzI0LgovyttZv4qgb942SN/+9SKu1cgbNrVm4RZ6dPGyjsxWkfbsPz/AMNOt2SO48wrs/vMv3lqLnzNzj7zU9V+bP8AH/DXNUoK10fR4PM5c2rO38L33zIhj8qLd/Dubd/8TXZ3Gnzs0UpRnRfvKyttavJIdQlj6H/vpa9G8K+Kkks4o5t2+NfvNXzeIou9z9byjNINWbLF9paXH+s3fM2371ec+KtBkWTz445H/h3Kvzba9gm+z3C+aJGR/wCJV+Za5LXI4LXl0/1PzLu+6v8Au1xU1KMtT62tiKdWN0eL3Wlu02Y4md2XdtVfm201bF2m8wOu5l2t5yt8v+yv3a6C+UTXnyJJE7LtRqryKGbyndv3i/LJI27a1etCpbc+YrYbnd4mJtK3EUYla33S7VaP7q/Lu3fNQ0LrdPHLZW96jLHBt/6aL97/ANl+WtP7CsbW6JHs/fKsqyL95W+8yt/49VS8hE0jy+Vbv5nysuxvmbcu6upVE+p5tTDSjuVLjY029ItkUIZYo4/m2r8q7fl/2v8AaomjijjljQKjbV+WNvN+an/Z4FXz492xW3RQ+Vt8lf73zUzak03kkSbF+95dap3PNknF2ZVha3jkiHlrs3KzRyRf+Pbv++f++asR/ZpreX7PbyP8u15mm8r/AMdp3l26/a4jJs3RL+8Z/utu+7/461PhkCybXRoUX7+77zfd/ipkXK8kyNJ5HlNskVVaNQ25v91qesgkk+zx/vZZn2hdqtu2/wC1RcW6XEmAV3yLu+8rMv8AF/FTPscFq3lRDzfk+b5l2qu35qC20iK83yK6EK6M+2VfN/i/2f71V5IZFZDErJxtVWXay/7u2rU1jLayRSgfJCzeUsaf7NNurWCO6u54NyRLt/i+b7tWYSGSaWZoXnk+z793/H0srbm/2WVvlplxCOn34tnzNIu5v/sasxslxsDxyO7f980ybT5PMSIo0SSP80nyrt/9lqyCjDDaWrea42fNuXbF97/vld1RWqpJG5MbIjfKyt/8VV26sTYzeQZJHl3bUXYvzf8AAt33f92qq3DwyPHGip5j7Zlh3bW/2vmqbGdyW1ktoZpZREu/b8ywr8v/AMTTN0bXDxxnf825o9vy7qiWzkjZA/lr/ErL/wCy0ND5i74/kl3fM38S/wDfVI3iy3fXHl7PL+5J8reWar6fHZN+/wBi3CfMjbnZmZf7rL92pfs4j09Nksf3f4l+VqihXyZP3o8rc21mt0Xav+9Svrc1cU1YurcSR75Y4/Nlj+6u5lq3p+qGPY6xQ723S/f/AIf++fmqi3+rQofvbvvU2zZJJELnYm7cys1aLXc82vQv0Oq0+68yFCh3oy/L81dR4f1Y6a2Yn+dnXdyqq33trM23d8tee2d15Pm+UzS+W33fu7lrdtb4SbAAy/wsv3ttclagpxMKU5UpH198Hfi2I4Et7uRWib5UZm+9/eavozTtRjvI1ZGDfSvzd8P61cWbIkCQ/M6/vG+9/e/9lr6c+EfxSW2RLS5kjRWO7b/s18LmWW/agtT7nLcxt7smfTIOaa4BHNZel6rFewLIjqyt71qD5jmvjpQcHZn3lGtGoroxPEHh601yxmtruJZYpB8ytXwD+0h+zTP4IvLjVtMgmuNM3MyNG33fl+6y1+jTLnrWNrvh601uxmtbqFZYZl2urVhKN9j0qdToz8bLzT5IVcvFG6L95ZH2tWPJCitje33P95a+vf2iv2a5PBtxLq+jwb9KZmaVVb/U18v6tpKRySvH/C3zt/erKxtJdjlls0mvPLaNX8xdvmSL/q6VYQrOHjbzVba3y1butPMkLxyIrpI3yr/dqlb7LdXTGx93zLWTVjmlFkNxaxNJ5hj2Sr/z0+ZamkkeaNwdsqK/3fm3f7tMZfM48pf9pWb5aPJfa4i3bGb/AJZr91qixlyorss6wygDa7bWK7fm2/8AstS2bQdYolSLb93dQsJjkSNyzwyPt+X+Fqt+X8uJAssy/K3yfKtIOUGmgupER/nfdu+Vtzbl+7uq63766zIF3t8ys38VV9whj2CDY38W1vvUTRiaSKQFVRkVS3m7WX/d20pAae7y5IkcRyux3JG33V/+Kqx9oj+1JFs82Xdz5b/6uqlvaxyMhuHV0Xd5SyM27bUzfwDfH9nV2/eR7l/hrM1LEcaxyO5Deaz/AMMv3v8AZoW3RoYsRKjxxLEzf7KrtVahX98uSN7/AN1W+9UjN9shcSW8bxbdyMzbam4FORVkZxJBJs3bXkVdyq3+dtZTafLJH9oEs1p8qr+7/u7fu/MtbE1wskkoQr5U0X3ZG+bd/eb/AGqyriQQshG1H+aJWX7rN/7NW0TOSOcurwWKxSNG3mwsrRMw+VlVt3/AWrkriOS3mxFDDKm6R1Vm+6u7/wBC213V5ZpNbvsLSp8qr825vvfNXH6xaxrNLIBI/wA3y+S+1lX5flroiIxVm8z93AZnRfubol2s392q9rePJeRRpGtu8z7f3i7lXb8396ruoRyXkPmB5NjMrfNtVl+b5f8AgNRbh+9yW3yMu9VX/a/hrR6mp0Gl25uI0j/eO8b+aq7Pl3bq9C0+3RZkmJaV2+/HH/eb+KuH0O3tI7jMVxJLF95pPvNXf6Sxm2TpuTczbvMX/wBl/irkkRI3OJLVwY1fbtVWb71DbGj2eR93+Fm27qZGqQ72gGyL/doaZLiRI3+d2b5W3fMv+z/u1yGdivMwZvk2o6/wqu5aqq21nOVeVV+Zd33f9nbWl5ce1PMCpb/Nu2tVKSPy2Qv5flbvm27f+At/e3VJXKRTbPL3zvsi+8qt91Wqss25XKNvm/uq1WWt7eRceXv3Nubc7feqvDHPHdSyyybHVdkXluyr/wAC21RRL91U+T7Rt/i2tTFkikmQTmT9zKrfK3yr/wCO0+6k3W8srSLK6/w7qlt5IrNnizCkv3W8zb/3zQJq5YuIYrhX3v8AJIzM6s21W/2abbxy2reWhbYy7XhkbduX/ZZqlVi3Esa+bG33Vb5fu/3vvU9ZILiNxIV2K2zazfK3/jtSFghmjhVII0kTb95ZH/zuq15IuF+Qq7feVf7396q8zbrdBKmx49q/e+Vf96iO4EKvOn+kfKq7o/ur975qTVzMsRtbLMjjzJUkZW8xd27b83zLU3mRwxuiW2+Vfm3b2bzP++mqvD9nZkeMbE2r/rDu+9Vhd8iv5f393yru+ZanqBmXmW8pydn/AD1/veZ/d/2azNQtX8xC6bLdfuszfeb/AOJ/2a3LrMNxgoybfmXc3+yv+9826sa+tY/JQ7/vIzL8vzN8zV0RMpGFq0yNvgcbH27lVfl3fNXM6pb7lzhditubaGVZF/utXV3ixW+98sjt91lf5tv/AAKua1KSO8WUpAuzdt/eM3zMv/oK10RHFnEalCPOSQf6Qkn39zM25d1UZpJPnkEe9N3yq0tOvJJJLp5HRn+b70e7+9VeOGeGFAbZt/3XZX3bf93+Kug6LliGNLppf3qvLD9+NZWbbVu1mit45Y8M+1NyruqjdLJDHsi274V/hG3b/wDFVp6fGFtbjef3vkt8vzN/6FQ9BPU0LVntdmfnlZF3Rt8q/wDfVW4WjvJEMln5SbvkWRdzVRtbVJNmNsv95mX5t1a1rYiZciSPZ/zz3fNWUjEtK0kiuI0ki3f3W20LGl0vlybYtq7nVmb7tPjt7fchKRyurbmbZRDpsl5M8geF5VZlZdu5t396oMnoWFxJbpKZ44rfd95lZm3VLNH5LI7v5qMv9zyvl/4FVdbXzGe38xXSN/vLE0XmN/FU0d1FcRxSo7eUqtt3N/C1BcZInaOCFopI41SVouZP4f8A0GnzNFbxp/rpXkZVT7O21pGb/eb5qetv50bzwbnVl2+X83y/3W20yxtUtWZBHsl+8jN/e/hrOSNLmhZrEtxKERYkj2qscattX5fu/wC9Wxp9nb+dtFvG77v9ZIvlN/31/F8tZtrtWG3l8pXl/iVnZtrfxf8Aj1ascZmXfJFHcOy/LHJ91W/4DWUhrQ0GuJPLQmNni/5att/1f/Av++arzQnam9I3i3s3+kMq7amZbfzNkCNEjN8iru3fN/49VG6ktI42ky1xKzfMzP8ANu/3awOhSSOK8kW947krLEqbWjX/AGvu7azGkF5vjUNcbfkaSNl3bv8AarTvJmW337N7sv8AFXOXEc8flIhZHkX5dq/e+78v3a9SxMSpqTPCyRgyfvm+aSPbub5d235qyrpo7iT7JGi7I9qttT+L/gNacLS3EaRz/Z3SRfm8tdrf+g7laqka7ZvPIjSLbufb/wAtG/vVqlY2sZXmDzkkeCNPn+Vv73+zt/io86P/AFtxFJEjfMq7F3fLt/4D81QzLLeSO/lwu+7zVZl/3f7tWFWK6t0jMcfm7drKvy/+g1oZyLFvZx7kg8pbhG+bdJ96P+Lbu+9VuO3H3xH95vlX+7Ve1tXj5kCyy/xSQq1S+ZCsiF4o9/ysjKtTIyO48L6bE11k/cYfP5a/N/6DXoFqu2NBHu2bv4lrkvDNv/osVwJLi3RolZpFaNV3f3du2uwuLeRrNAIGm8z+Ld8yt/eauOTMZAun+ZI5e2uET7yySTfK3/AaffWvnQp9pC7NvyKzr8q/+hUbbfT7V0S2a7dVVdrTfK3+1RDDH5KOkEKOv3mVayuY2C3tztTfZSRJGu2Jrhd3/At1PurgeTsMW/5drNu+7TGUW7PEUZ1Vvuq33qhmW3bY8D/utvzR7vutVWNFoNW4WPp5e7+FpG+Xb/vU6aFGj3lF+63zVVkjj+Qx20PzfNuZttPvofMaKQRq7/dZdv3quxRd024jmjfA+799l+7TLeHdcS4G9NrO00a/dZVZqijX7Lp/7hPNdW+Zd7fdpklwjbwBvl3c7v4m/u1ISIo5BGuX8xtrfPu+8v8As06G8C3EqCNn27t21f8Ae/2aF+a1luSdkS7lVV+9ub+KrFnmGSU+U0Tqu523bW2ru+b7v3d1WQ3YtxxxtcW/Dfe+Vlb5aZcTQTMls0v2jb95o1+X/aoVvMvOEaJ2bcir93/gX+9T5pE2ogTzXk/hjfa33qCLhNN53lTuF8pdsUSs33fvf7NM/s+O43vb/wCj7n8rbu+Vf9qtCOzSaNHkt44nVf4mqLy5F34jXZt5kZv/AGWoBq4y8tbSFUjSNdkcvlSsv96lmsbLzM/Y43f5ldtq/dZdu35qRreOSTMsEb8fKvzVNcQ7eZI/nb73zfLSuZNWIfstksm82y2+75d0dLcW5td0g/dbV+ZlqGSGWSaJ44Gli/5ayb1Xy/m/houpnkkeMw74l+7NI23av/AqZI/7GjQ29xFH9oRk+VlWqNw3nb8yNFu+Vl/u1Y220LPKT97+833qLhYm5yuz+Lc1WbxKTKjWe9/3Xzf3vvVj3SltkpfYjVq3SweXl9twi/Nt3baw9SuBbyRSojfN8rR7/u7v+A1vE7IamTqEouvNWQNEjfdaH5W3f71YOpLLHG8kcCy7f+WbS/Kq1s6ldQTb0fa//XRW+X/vquemhMkz4Lb9vytGny1stToKUM0U0jziL+L733f4f4qu26pJI7oNn/TSRflqrHC6zJgRzbW/1jN81WpNkP7102Iw+ZW/u1ZjI1rezFw3mx/O+75mZq6vRdPiuGQoWeWP7v8AF/31WFZtK3lB4o/mXbFIrfN/u10+k26W/wBouMMiMixOrf3vvfLuqJHNJHS29uYWTy0/8dq8vlfYUiMTP5iqr7W+Zqdawx31ukn2ePylVVTa3zL8v/j1W49FSS6t8q391m3VyvU5uVlf7DHcW8WAyfIrfKnlKrbV/wC+vlq7DY+TI7nzJXkTa3z/APAvlq9p8PmQxP5W9GlaLa38O3+L/d+atLS9Hn1C42W9pIjr8qxr8y7l/u04o6YwZVs9P370kT/aZt1ehfD/AOF+o+NrxBbQXCJ/FJtr1D4W/s63OqSRXuo2+xFVWWOavqvwj4BsfDenw29vbxptXnaK6Io6VocD8LfgTpnhGziBjZ5V+8zf3q9isNKitFwibauxQLCuAKl21dhOY1VxSs2KQsBVO6vlgXLGrjFydjkq1YwV2yd5ggyawda8SQadGxdh+dc34r8fQabG/wC8X5fevnzxx8U7q/8AN8uGRkVtvmN92voMHlkqrUp7Hy2MzNR92LO/8ffFWNI5fLbbtH3d33a8L1jxo+rb9nmfMzMzSP8ALXL6pqxupnJkbe27d89ZUOtRRs6bfnX7sbK21v8Aer7fDYONJWSPka2KnVkaDatFHG5cL5rLuZl/9Brn9QunkvMiNbfy2+VlqvfagbiR0eNXi3fN5bfLG3/Aqz7y486TYP3rt8zbq9WMFHYxhTlUGaleSXEjl4/tH8LM3zVXuJvOkQxoybt21pPu1XkuHkZDGjTbfvr/APFU9pH+dkRX3N/D93b/AHatux2Qw1gm81o9skEb7v8AnnLt3N/3zVeRR5zxXHz/AC/NHlW+X5afb3knmOjxr8srN97+KmK0sa3HkRxuis3yyNt+Vvvf7zVLdz0owUQ8yK1jTZGvkx/e+b5vmb/ZqW3kjhuHTEifK21lb/P92oobcySbIk/dM3y7W+7/ALLNUszQNcPL5S7JH3PtbdRYuQkOJo3gEGyXY0TKu5tqsv8AE396pLeMLDbmONnTZtVv7q/71O+2Fo/3StF5bf6vfTbO4aSOXZAyRL9+Rn/1bfe21oYtXBfI2+Wo+fdtapdp+QIiujfLu3bVo+x+c3n2yNL82zcv3aa1uLVsGOH5W/1y/eoMyVW8lUJ3fu13Mu37rf7O2rsPkXUnMcboxbYrKy/Lu+9VVbz7Y32lx5X95f4m21Cvm2smYz5v8S+Z8u3/AL5oM5FhZCvU7Nv3dtP3JcMhTyUdXbaqrt3L/wB81YVo28qcorurblX+9u/vVX+z+TJKcbPLRmZvu7aDnkPtVjtZnS3gj2MvzeY7fd/3qu+XG3lEf3Pn+X+Farx25khtzJG3myKrfLT5Gg3O7pHLt3Mq7N3y0GNi7HIjQpvi2P8A3VaomtZ4ZnMafZ0+78v92mRtBcNE5jjTcjbZF/vL/DT9Q8pbXMh83915rLubzdtQIsR28DWvmYX5m2q0jbW3f71MWOWTZLJu+X+HezUy3t42t0Jkm2XG6X/aXdViONLySJtq+bu+Vdv3m/4FWVSfKd+HoKci7ZWokZ4JAyPt+Ta33VrqNH8Lx3H7wRMiL93b/E3/ALNV7w34fMMe+SNfm2s3+zXa29ukP7uKL6N/s14lSu+Y+xoYKLjc4LUPCaW9v9oCK8vyuyqn3dv92uf1K3FmzxPHsRkWXztvy/8AAl/2d1ewNZlll85G+b7ny1554o0+2sb7ynjm3yfNuX5tv/Aa66EnUPm8zUcOro5S1vp7PfGjt833WVv4a7bw74qlWP7/AM+1mXcv+zXCbWjXpsdR8m5afb3QVsm2jR413f738P8A9lXqRw/NufA1s4lSdkzorzxdJfXEW8bLdvvsu5m/3a5/7VIzO53fM+75qikkKr/vUxsq+SfkX71dkMNY+cxWbyqqzY+Rhuwo2fL81M2p12fe+9Qq9z/FQylVTH8X3fmr0IxUT5SrXc3cPLO2pVjSP53DOn+zTVyrYdGf/aWpdqbn+Rnf+9mm2kcqTexE0Zj4/wBr+KiNT5mf/HqlW3LNzViOzMm8YX5f7ytWE6qR20cO5uxEsfmfPUvkp9+Qfd/h/vV1HhbwfceJ7pIbO3XZt+Zt26vZ/Cn7PFjsin1OPzXHQZrwsTmFOirzkfW4TKZ1Vex89x6aVWV3jXeu3d8/3d1Eli8aoQFeL+KvpLxZ8CtLt7b7Rp1jHFIq/wANeQator6S0sIRflbasbN8zVxxzCFaPNBnswyaUJaotfC/wyda8QRK4XyvldI2XctfYGhaNHY2cUMaAKor52+A0at4meE/dVF2/N/47X1Hax4UV8dm2JlKSjc++yfAKCu0OMYiQmuf1HXltZ9pP3a6eVcxt9K8R+Kd5c6PfI6H5G/hZvlrxcOlN6n2FRKmj0+08RW84/1i/nUN9rkKxttavlyPx1qNjM7v5m3e26ORdq7mrsNH8UXmudINkv8AE1epHCQvc8mpVctEaXxFeO9cSnb91tu5f4q5Dw34n/sPUIikjL8/yfN/CtdfdeBtZ8Rx4nZURtu7a23b/u1xvi7wHcaDeWkSpG9uu6KJpH+ZWZmZdzf7zba6pOHwomEGnc9/8P8AjyK+t4S7/Ow+b5q6hNaQrndvrxj4f+DryWFLm8Cpu+by43Zv4q9ZXS/Mh2/xV5FanBM9/Dz7l5dZiZutX4LpZuhrkW0G5WbiT5K39MtXtUVc1xOKsejKStuaM6ZriPHWlx6jpdxE4yCtdpcSgCuT8T3qx20o9q6MHzKpFxPkc5cHSkmfG3jzSf7N1KUCKNEkf/Wb/wB7/wB87q4+aP5ed3+9XpXxPhtn1G4ukj3ys+1m3f73+zXntxlofm+WXZ/30v8Aer9Zwknyn4DmaSnoV7Vgsko/56Lt/wB2vQPh7htStHjjb5ZY1dVb7v8AtVwUMbyR7yF+98vmNW7oerDSbp5YhI7su1Vbb/31Ri6fNHQvLMR7OZ91aPdq9vEQf4a2hONteEfDn4jR31jEA21V+Uq1egjxlAy/6zFfmeIwFSM3ofsuCzimqerKHxMnMVo0qfw9K4r4f6wLbU1k3rsY7du77rf3av8AxD8Qw3OmOqusryNsVd38VeR2fiIWN0jo6+bGzfu93zV30sG3BXRtLN48259fWt+kkIIalubpRE3NePeGfiNE9mhlk/hXd833WrZu/iBCowXX5vu7W+9XA8tqKeiHLO6dtzmPibdJZXfmAr/tfNWl8OvF6QFI8tsZvu4rzr4g+M4dVliW3DPK38Kru/i/irjfDfia4s5E27klj+ZlkRl+WvW+pc0LSRyRzePNufbVvfLPGrA8GlnjW4jIYV4r4N+JSx/6Nct8/wB75T8u2vQ7Xxha3MeUnX5q8GrgalKWiPeoZrTqbs2I9Lijk3qi/NWlC4jXk1zzeIo+7rUE+vRr/wAtFrJ4epLRo9FY+mup0F3eja1YMkf9oXCt/Ctc9rPjGGH5ftC78/71RaF4wjmutjfxfxV0rCzjG9if7Rp3tc9AsrYRrjFaO4R9ay7TUVaLd8v51T1HVvJ3Nurg9nKcrHUsbTSvc3nZXqOGLDZxXJQ+MrdpMeau3/erpdNvluo94O//AGqmdCVNam8cVCexosMrXGePI86fL9K7HfkVyvjUf8S2U1WFdqiOXFJTifJXjTylvJZAiuv8W77q11vwc8KSajqKzTWzRRQsrKs27ctZuqaGL7VpcJvRpfmjZ12/9817v8OvDn9l6am9fnkr6KrXcYHz1PCqc9jttNtBGiCthE2r6VXt18tOaljk3SV8xUk5O59TRpKEdBZEyteM/FvQftxcrGrvt/ir2tlyK5zV9HW8uUkI3ba1w1V05XQq2GVVHG/D/wAJx6PpqZT97/FxXYS6WrJyKuadYiEYA21LfN5cdbzrynPc8ypl0XHVHzl8ZPAUV3JLeQxRvN5W1tw/u7q+e7jTRZzbLhFlRV+bazV9ffEOUPYy7EZ33fKq143/AMKru/Ek3yn7P/E25fvV9fg8Y4QSkz4XHZPzPRHkS6TFJ1gX723cu5f95qpXVijbJYh8km3Zu+9Xv0P7OcksKeZqC7/4Wb7v/wBlWTqnwC1TT1d7eVbqVi23naq17UMzpt25j5Svkcl9k8MmtzHvQj/2aopldVyf/Ha63xJ4du9HnlS8tmt/n3fd2rWFcWv38Dem7bur2qWKUj5bFZbKn0MyaHbI/wDcX+L+9UX2fuE2f9c13Vdazk8zBH/At3y1FIxt5sD5/wC8telGalsfPVKTi7Mr+SVbMgZNzfN8v3aG3r85H3fvf7TU6bEjcIqbf4Vprfd+cf8AfVbXOV6FeRizc/fo+vyf3adIv8WN/wDdpVjMi8j/AIFUvU2p1XF3QbtrIibndl/vfxVPbzDcnLbFf5lZagVjH0T+L5qG9/k+auKpQUtj6jB5lKlszqtJ8XPp6uk7s8Wflbb/ABVFrmvJfLsjf73zeZv27WrnIZjG21P+Aqv8VG4suCn8X3a8yeGsfb4PO3LRs1YbEX0iI6Lub7sivuroF8FwNZoAFd9vzMzNWL4bz5287d7Nt+981epQ2cc1ikkb/wAH93+GvKq81M/RssrRxG55VqXhn+z48xpJceY3lLJ91m/2axZrNJug+f7v3vlr2KTytvljcn/A64zxF4fS3h+028TRRb182NW+6v8AerGnWdz3sRg48t0ee31mJv3ZOz5ViXd/sr97/vqqlutzcebFL5aIv8P2hl/753VvXUcccKPJu+asyby7hdiGOWLd/rN25ty7dy/d+7ur2aU7q58HjKXLLQzL61Mn+ot5EeR/maQ7vmqvu+0apK6GTYqfLIv/AC0b+Ktbyxt2SlvK3fKyv8zN/F/6FR8iyI8aLKm7b5e/7v8An5q6jwno7DLG3gt7hHHmIjPuaNj/AA1Xum2t5QEbu3322/Kq/wC9Via1MkOZLazldl/1jPuanx2KMyhY9jsyq7bf4aVx3M+1k8xZXTam1fl2/NuahVjVcx/Pu+9uf5qsK0cm+KT+98qqv8VMuozueOMMlwq7lbYv3f8AaaruSMjtTCvlxs3+1/tLTZrWCSzx5Svx8vmL8v8AwLbTpLM264cx/aF+9NG33lp8kcfzxk/I33l3fNTAx1sYlje0lgVIlbcm1Wb5v+Bfw0QwmRkljjXyvmV1/u/3a1ZroXSuU2vL/DHVJliaSUA/Irb2Vv71OwrFVYYGkSQIqO33pGWka3kjZC7/ACN9/wAttzbqmkkjuIU83d977rf3ahjhHzyI7bF+VV/+JpPU0iF8u23iCD5N25lVvmaopLyKFcIbf7vzNHUtxIFVzj7v+18zNVW6V2uHiCb3X5UXd96oOuJXuriRrq3ykiIrf6zZ8zN/8T/tVpRsPn3j/a3Rtt2/+O1Xktx2Ku7fMzSfd/3aihuPOWWTEborqu7d97/x2knYuVPnLs0xma7MaR/7XzMrLurTj1COSRPnV/mXdI396sSS68uR9j/IyfLtqxDMJtkoG/d8q7m/irVNM8+thjtrHUBHDEifI7f8tm/hbb97/ZrpdH1zybpx5n7qRdr7f4t397d/31Xnul3CQyJJP5mzZIrR7fu/3Wraaby5kAP+si3f3a561FTVzjhOVKR9c/CD4xoWS2vZG37tu5v4q+jtM1WK/hSSNtykda/NjTdckh2EBkeRV/jr6R+Dvxm2XEWn3cqtF91JJPl+X+9Xw+ZZbf34LU+wy/MmnaT0PqtXzQ1Y2j6tHqVuk0UiyI3RlrYV818VODg7M+7oV41FcyNY0W21W0eC6gjuIpBtdZF3bq+G/wBor9mV/Ct5LrOi2jTaZI3zRr96Pd/D/u19+kZFZmr6NbatZy291EssMg+ZWFZNXPUhU7n41XWhx6fNcROZN6vtSRvvK1ZU2mptR5R867t7V9lftJfs3/8ACNtLruj2zS2TfM6xruaOvkjWtNNr9rGW+6223ZvlasmrHQ1c5m4sz5ziCVd6/eqqzG3kSMnYy/dZV3VahkjWOKMiSJ/4to2/NUUlvHHI6Dcjr/EzVm9DnasP852XgfdVmby03bf/AEKlks0um8192+T7zK22o7O6jt5nLjfuXazNT4W/feWIl8r+Dc3y1i9CbFqOzt22GUf725/u1buFit5PmDO+75mVvu1XkmRo0/dqkv8AHtb5d1Phb5vLkTenzfxfM1ZENWLVvIkkcMiDYnzbtvzbf9mm7oo1dPmd2Ztit83zU5ry2mhz5TJuT5m27WX/AIDUccJW6lQn7REyL5TbmX5qAuWvLS32JPFJaS/daPZu3N/e3LVqGPdMiHaixsrPGzfLVeSN7r7FJJt2KzblXdUyyRtM6Oiu+7/WVA+ZFG6b99tRJE+b/WMy7W21S1CMrM7vK3yrt8xV/u1q3EgXY6j+HczM33fmrNupEvmil3q6K0m1l+6rbf8Ax6t4gc/dNEscqbJHikX+9t3fN/47XL3Sv9ouN+13jbb5e35vmWuw1CGOFtmd/wDtbfvVyV9a2bNNBP5kT7PlVVZWVvlZVroiBg28dvteOSP7X/zy+7uX/O2qX2eKO8c2ybImXcu5WrQkhMa4kG92G35m3bapeWVXegkdNrMu5vmb/wCJrQDpfDMe6SIRxr+8fdu+7/31/tV6NYyRquHH3V+b5q870GS4jkigSBdisu/bMrblru9Pjtvs6Y+z2/mPtZpPvfw/d2rXPIUmdHb7Gjzht6/7X3Vp0jRRx+bsX5l+VVb7rU21XariNPkVvvMd1SrNaeZvlgj81fvMy7mb+7XHIErjJlDMiJ/d3N/3zVL7YnnSiVI5X+Vlk3N+7/4D/eqZmMcj4j+dW+bb8q7mpjb937y337v+Wiv8rf8AfVSaFdpljby3Ej+Z93cn/s1VLiMNsuPKW4i+6q1oNGvkpF99N38X8NMt286T542R42+ZVX5qCCreLb+X8m10b7y7qdDNbtZ4gSPYq7vlWmyLJI2X2/M33f8A4qpbeMW/moYm+997d8taWFcLeZLqbCC43t/y0kiZf+A1b3RtviH35G2+Yy/dpluwZsR+X/eZt3zfLT1zdW8rpbyPuZlVV/h/2qzIbuWLe4jhXy4BHLx93+838TVKzCSaVpYm8pvmVf8Ann8u2qkjeXC2JI/vq3zfL/wGrMMiXULlNrv94tu+9SsZXHNMirsAbyliXa33qfb3Bj/e52bnVXkZPlaq9usbfI/zvVtljmjyd2yOJk8tm3K3y7fu0jQzr6GPzMBGTczbl+9tb+6zf3qzb5vMby/vuu3czfeWt2+2ySbAipEzfL/ssy1lTfKvleWvmtub5v8Ae+9WkWZSMS8hP2dPNRfusu5W3VxmqWcCx/vZFuPmbdHu+XbXbXDJuyIm2K3ysr1yWrRna7iNUiXduXd95f8AgX/fVdMSInGalH9n3/ZEW3f+GONaxbW1MkySxIyJt/h+Vlbd96tTVLgTTRSJE0Uu7bt/hVaylkMdxl0V32/e/vV0G6dyW8URzPkL9oVVZYVXatW1a2hZPvPKv3mkm2rUVva7WeQxySvIysyq3+rrQt18zZGIo/lb5o1oeoyxarFeTeUhVEb/AJaLtb/0Gtq1WCP90Bs8xtu7dVfy0228kEex7V/3ysvzfN/u1p+TE0efL3pu2sv3qxkxWKkiySK7n/lj/Cv3vvVNDqksy/Z/LbzZl2vJ96rVwot2t43G9Pmxuo2xTN8gZP8Arm3zLUmEhsf7uzeOMtKjN8zM33W/u1NpNrHDC8T/ADxLtZo93zNU9xcGTYDH5SK+1drfM1PaYzXDxiDe7RL8zN826ggluI7b+0HniKxbl2/Z2X/x7dT7iFJLdCB94fem+996oY2u4bNDLZNvZfmjb5afN5cccR+Xf8q7Vfd8rfxNSkdESxp8e2RxFbtL5nyqzbm2t/erd0/95M9sfORtq7G3bfM/2az7PfDMjJ8iK33mb71dBHsZkzt2s3yq33lrnkyrDYbcQ+bFbD97Hu3eYf8AZ+b5qz5I5bprQ7NieV88e7+Ld/nbWlDM9xY5QNE7Pu8vdupskaQqkogXyv41kb5ZP9qsbkWPN7iYLI8CDfyrI392P5fvf7Xy1U+0fZbf5N0Utwrf6z5tu3b83/j1P1SRGZF2eUjTbl+bb8rKq7f/AB2qOoNFJHveOSV2Zd25/wDd+b/x6vWidi0Kt4082wJF5W7/AJbSbfm+asxpvLh8h4/Kdvlfa3y0XzTtdRHP2iFk+VmT7rblqv5PncSuqOzfPuX5mrQ0TuPWSNptiDZuX5Pl2/LVhbc3UnlbGf8Ah2x0y1WK45n2vtb+JqLdhZ3HRbfau3/R/wCKgLE0cPofvf3VrVsbPzleSeSGKVdysuxv+AstZmm2v2fYEP7rd80caN96ur0exSSZMyrvb5fl/hqJGUkdh4Zj/wBHt0kDO/yqm6ul2xNJ0k3t/dqpHZx3lvFg7JbNl2/7v96tO3hlkbMXz3C/6qRq4pHLIrzNGsib38pNu3dt3baiuFksbffGVeJmbdItO8ndJ5iPHL/eaN91TQrb/IkSbH3fdZv/AB6gyKP2wWaoZE3/AOz96jyzJCjyRr833lapmhSaNFyr+Zub+9uokwtv5cX72X+6tUO5FHbmT975Sv8AN8qt91W/vVCrC3j+f54vm3ttomjf/Vn918vzLu+Zql2xRtLIgVLhdquu1vu/wruqy07k3mR/Z3Q2671X5PvNRNHt81PK+RmVtsa/N/wGmRzSKrhEjd2b5mZtu3/dplxHJHNmJJJV27m+XdSuOQ+S3MkKGS3aJ2G1fm+apZmlZcbPnki8pdrbv+A02OR7qHzTuTcu7b/dqWSxKt5cUsabmVdzfwrtamZSIljiXY7pvlVvvf3asWNnFa75HPmvu+b/AL6pzbLGHAjkdNn3mTcrNub71PVoJFw6eU+z5ZN3+salcC7GoaN0O19v8VPW1EjOwOyX+H+7Ve3uNtu/+js/z/L91W/ip1vdJcb5EjaJ5P8Aa+7UWNLEUMj+Zud1RF+9H/Fu/hqSGZGk3Sbvl+9u+X5qha3kkkyC2+oY7f8AeSyEfP8ALtoasZSRekUTR/vJGRN37ppG/irMaP7RJ+/j3vGvzSbflX/drYkje4h/hl/2dnzLVSaGP5DHFNvZfn+ariY2M2OT+5bK6L96T5ahuttwuHHyN95atzSCNdn2bZt+7HJ96qTbJJHBG7/ZVfvUyolFfKWFwPn+b5t1Zt1H5kzyyFdm7cyr8zf8Bq1qVvJNcJmLyoVXYys3zVQkxCuzd/rPlTd97dW8T0KZz1xdPJ5rui3G35Wk/irPZfMmwj70Zd3mL/e/u1sXWyO4ieQN5yr/AHvlZf8AaWse3hNvGkZdXeRWbdt+X/ZWuiKOgbDDJDNFlPnZvmarUNrtaKUhX+XhWX/x6otPhlt96D968i/IrLt21saTY3P2WKJ4v3saNtbd/C38NaGJd0mxEklvLlUTd8it/FXoPhu3kX92kSui/wATfM1c54bsS3lSyW6+U23+8zLu/u16FoenmG3/AHkTRS7vmjYVzyBxuTWNvL5mDHvfcu5mf5m/2ttatvZmZnPlq6K3MisrbWVv/sa0LPRXupEHlK/mKq/d/h+Wvdfhb+zjcax5V7qsTRRb922NmX5azsT7M838D/DfV/Fl9FHbweamdrzSfN8tfVvwx/Z903w/DFc3Nv8AaLhl+7Iv3a9L8I/D+w8N2qQWluqIv95a7KC2SFflFaRiyvhKWm6RFZwoiJs21qBQKSgtWqRlKQpGKiecIMk1DcXiwozE9K4jxL49tdNVxHIsrfWuujh51naKPMxGLjSV7nS6vr8OnwM8rqn+8a8Z8efFsQ74rcb3X7y5riPH/wASbieRgpZGb7vy14xrGtXF0zy3IaVP+ee7avzV9bgssULOWrPjMdmMp7M6jxN44vdW3yR+ZsU/NuauCuNeaG3TzG3o395vvVn3l8kkflgeV833drLurCurh1vcCP5Nv73zl3LG1fYUqEYbHzFScqsjSvNa+yx7I4/tHmfMrK3zf8BrHvtSkumuJIPMt/O+8rbd3+zVW4uI41eeXbFu+6q/eX/aqotw9xvJ3fL/AMtJG+9XW7I66GHbd2XY76SRUMkfzt9/5f4v71RXi7W+/v8AMX71RSSRxq6H77fe+X7tEkZ3Ijy/ul/2fmrNu57tOgoq7BpgsOx9zo3yssa7dy1UVkj3iLcm3/a/8danxxhbjZIi/eZUZvvVY8lGml3/APLRl81f92ixu0kMhmeNZTFAv95VX7q1YumgX7Rs/wBI/ers8yq81u+7zZY5Ht23b1Vtu7/Zplnnds8vYkbfNub5l+bdTIuTTL9ljllcKku9VH+yrU7+z/OXBG/avzeZ92opFF1boHC/u1+7/e2t/FViNgtrE8iNL9oTdLtX/aagkfaxlbiImJYkZm37f977tSrD9omRNmxFVt3y/wC983/oNReYGjcoV8pdu5v+BVoNN5beYu35m+Zv9mgVhlna7oYjInzsn3v4Wan3HkLGkT26277du7d96qnnPHJkxqm5/mVv71Syb5Gw8DO+35fl+7QZSFht49zmRN+1vl/utTriG4kV95V/4mZfvLt/h/8AQaikkjjhRAv+sX5d1Wre8LbxmRFX77Mny1ZzyIrdt0eX2p/E20/N8tXfssUm8yx7Hmb52jdmVt1ReZJ5nlFFdPmYySLRcQpD+92fPM25lVm27V/u0GTVy35jxzYQea6t8m5vu0yGzEcKfvPn37mWolhjvJkwioin5mkb71WpFkWZEitI/N27vlZmqW7AoN7EVxJ9ljfZGs3l/Mq7l/8AHqlurf8AefaY4miiVflk3baFt49Qk3mBd8bfM21lZWq2sPnXXlFWlib90qqv/oVc7nFHVHCykrjoflZEIX5V3q1a2l29vDcI3y/e2q3+1We1ifM81498q7YlVm/2qlj8uOZBlXT73+6zVzzfPsddN+wd2eu6G0dxZoUC72X7tdBb24jVMorp/dZq818P+IBYt5Z+dP4d1dLqHiqC3g5f97tVvvVwuhJy2PRebxpwtc29W1KO3VyBH8q/3q8s8WaoNQZJERdit8rfxL/wGpdY8QHUo0kQq6r/AM81+Zv96uavJN1wiJ/EsbN83+zXq4ag0fnWcZqquzK81x+88wD7v97+KiZTHJh9v3V/9Bp6whluCfvwrv8AL/vfMq/+zVC3vX0EIpKx+X4qu5y3G/6xs4b5V/ianRsNz/8Ajy0+P/V4P3/9qn28YmZ/M3Oi/wC1/n+9Wp5Dk3uMZX2uSP4f4qfGvnL/AMC5o2pHvJTzfl/5aVL9nkmZ/wB3sdfm27/4dtS5JFwpybGRwlVlkEavtX7rPV5bd2h3mJUfd83zfMtMtYTNMgCfeb5mrvvAXwyu/Fcspa3jaFn3LNv2tXl4jEqmuZux9HgsC6rtY4mGz+0Tclfl+9Wg1rth+X7m7hWTa3/xVfU3hb4L6Lo6BvsimXr8x3c0zx78KLO60+WeG0jlOcvGwr5WpnFOc+RM++weSSSvynBfA5I7bUHWY73k+9zX0pZ2itEuBxXy74ft5dB1RwibH87+FdtfSngzV11PTVY/fX71fMZlU9pLmTPvsuwMaas0ac9gsiFWUMp6g14n8Wfhsiyf2hbxqvPzNj7q1795eetU9T0uLULWSCVFdGH8VeVh8VKlLyPZq4GMlex8r/DeRtE8RLNLtTcyoi7v/Hq+qtPuFuYEkQ7twr578YeEz4d1jzJPkt9/3q9U+HXiMXunxQyOu9V/hrpxX71c4Yen7J2O9/hrg/if4dGqaX5ypueOu7U5qKeESoykZBrzKc/ZyTPQqR54nxdrVnPJcS27+WiRt8zSPt3fNXp3wS0NHeaSSNZYpP4m+b7u6u28U/CLTdZuXlMa7G/5Z7f4q3vB/g+38NQskI/1n3mZ91evLEL2ejPJ9i+Y6KGyRYvujpXGePtIguINxiV2UfLuru5JAimuD8c6qsVvKct8v8K1hheadQWInClEp+EfEMBke3Pyup+7XoVvexOuc18rr4u/s/UnMb75Y/ldlb5tq122kfFRXtUdn+VkVl5/2a9atl8qusTyo5tCm7Hurzx9aryalHD3ry5/idamP5p9nzbd275awNX+LlhbwvKZ13Ku7arbt1c0Mrqt2YVc9hGOjPWtS11UjyD/AOPV5f448axW0bq8io7fKu4/ergdS+M4upNkKSOjN95V+7XnXiLxA+rXkskkqunzN8r/AHWVvlr6LBZYqbvI+GzTOvaK1w17xA+pXkpSP52b+98tc1qUzs3lyBd6t80irRJMJGzhfvVF88k28/OjfeVm+9X2VCnZWZ+YY3E+0dyFm3bB5e/b/dX7taG6Ly/NO7ptX/eqlHNcQ7xFLIjt95o2+9T9xaNM/utrfNGzfeb+9XTOnfc4KVfkd0zpdD8SPpPR2TzF+Zv+ejVoSfES/aZHLqifxR7vlrj4ZFkhz/t7fvf+PVE0x+cPt+996uCWFV7s9ynmcoqyZ1994sl8nfGdjq25ZN3zVi/ajMry/Mm5vmkrK86RtgxvRX3baPtAaN9+77zfLuqfqy7FyzWXc6WHxRPG2w7ovm2+WzU9vFV7M2CI3RW+dpHb7v8AdrmfMMbIXO/b8y+ZRH5lw2EG92+9R9WXYz/tOXc07jUBI0uf733lbcu6iPVpZGTzCrpD/s/w1jtOfu/c2t81W7fHVz87P8rNQ8Ml0HHMpX3Ow02++yrkxrsbbujX5d3y/e/8e/8AHa0I/GF5Z3TiKeRotsexd38X8S1wNveSQt5g/iZty1Y86RbrMZ+Vl3bm/wB7/wBCrjnhUz2KGatdT1NvH1zCuGuGii3fdVvu/wC1UX/CxJ2jz5sj7fuszr83+1Xnk2qCFvKlRdu75ZGaq8mqO0cW/aif3qx+po9T+2pdzuLzxtcyTeZI/wDrmZV2q1P0f4gSw3H7wbJV+ZVVt1ef2+qPHC6SBn/ubv7zNTrW623lpHtVEjl3MqtuVf8AZpPBJk/20+59I6P8YYkjxOsabTt+/UHij4pQTWrlNqv/AArv+9Xzn/aEjSb97P8AxbWanTXRuNh+Xfu+Xatcv9mwvzJanVHPZdz0u38aXNxdZJ/4Dur2b4eeOd8EVvI/3V/ir5MhvJ1/eb2fb/FXS+H/ABhe6TdRAS/J/E1ctfL1NWaPWw+eO97n2/DqSyLkGsfxTdLLZMteI6P8XLwwefKsMUTfwtNu+7WnffFOC6RIiPnk/u/NXgRy2dOaZ9JDOo1Fa5B4R8O/2h4iuJ5U/dLNvWveNMthDHjFfP8A4Q8aJFq8xG35m3fLXvGmaqlxbpICPmHY1lj6c427Hr4PG05dTWuphGlYketD7ZsB/i2tSa3qQjjzurztvEg/thMOv3/m+avNhQbhc96OMg3Y9qik3rTZUB5xVfT7jzreJx/EtXs8V57XKz0oTUtivsCbjWNrFz8rgVr3knlx1ztwv2qRgf71bQ7mzipbnOx6Ob6682Tc+1vlrobLQYk24Rf++a0bOyVOgrWjiCLXRKvJKyOWWGi9zKTSlVelRzaRFJ1FX7u4EdZE2txwybSf/HqmMpvW5xVcJB7ow/EPgSw1i1eOe2jl3Lt3MPmr5y+JPwgl8OS3F1AivY/6zb/FX1zaTx3sOVNZ2saLDfwPFMgdWHevUweY1KErS1R8jmWURqRvFH583GNr5H+9/vfd+7WTJlY0f5X3NXsXxO8EHwprF4Yof3L7n85m+avKJof3bvsX/ZX+Kv0nB4j2iUkz8bzLCeylsZkijpn7w3FqPLDNl5JE/u7fmp+0Kzu+75qY33eDvf8Au19AndXPjJq0hrLuXk/71M8wRyJwzu392nyfd6U5ZJI48Idm4fw/epmZFIu5nON+1vvbqb/wI05dq8+X/wABam7R1I7UGik0IvysjA/Orbl2tT2YySb8feo27tgz8lG4LJhy2z/ZrOcEz1KGIcGW7O6CzJuK7Fb7v8Lf71ekeF/ECXVrFA6L8qr8u77teXr95yPL/wC+qtWuoSWsjygsk38O2vFxOHufpWTZx7FpN7HtEmnx3UfmRx/J/E3/ANjVLUrMyW8sezZ5jLt2/wDj1cvofjr95slikdP4pG+81bd14qgZUxufb95V+avE+ryjI/UKecwqws2cD4ms4Le6zGnlI3/xVc1Mv2WFytvbulv800iytu+8v3f733m/75ro9W1DzGltzEt7Lu3eXMv+rX/arEt7CW8hS5jjZNv3pI/4lX7v/Avmrspycdzza9sQ7xM26jSZUnnt4Xu1Vpflbdu/i2ru/wBqq9xp8kdr9mjMcSea2+ONt21v96tr7MY5rcy/JF5rbtzfe+XdVTb5bXEbj7y+b838O6utVUzxKuEkuhSbYqxJL8jsu5PLb723/aq21wk1w6CKTzZEVXWNPu/3W3f7VZ9wxhuESA/upG+dWX5f9pVq2qhYYpLcSJtl+aRpmZWX7v3fu10LU8uScXZjGxcNwFfc7Rf70i0yS6jmmlkwyRbdzyf3W21YuJBt8sCP7zNt+b7u6qU15BNH5Zj2bl+ZY91aWI5kVFke4XFtH+9ZflVlojYtC4ngV5WC7lVvmqlcTfK6ebcW77dv7tPm/wBn/gNSx+fJJEn2ZvN/h+b727+KmNO5NfYkjQIPn2/65m+WsyRex3SurL+8Zfl/2qttDGtxcFJd/wA+11kbdULNHNHLEUj+0b/+WlOxVxvkizuHl3K+5fm+aobeYtNvQeb825lWpvsf2qbyhB5srN821vvVXuIzDI8rxtE/8Kr/ABUnoax3LVxHFNJK5gV5Wf8A1ky7dv8Au1V8kNvBnk2bm3Rrt2/+g1Xmmkjk2fL83yru+Xa396n30kjf6OPkfb8zN91m/iaokdkRGhSa6i2SbNrbfmX5ttP8t75vNigWKL5tu373/Aqc3lRxvJ5W91T7u3buamreJDDLcCJkdt2z5t22peh1xH3Fv8qQSRLvVV27v8/7VV45nhaWP93s3fMsb0zzpLpcht7su1mVqqSfuVfhnb7zx/3v+BU7hOKaszYbVHhkieXznfYyqyru/wB1f/HavWupGFnMobZ8vzM/3a5+30/zmZEENvaRtuZm+8rf53U6Fbnbdj78UkzfNI3zfKu3/wBCrWL7nj16F9kd9Z6lujXZ/Dt3blrds9WkhbfGzRf8B+9XBabeIreXJ9zfIob+6v8AtV0tjeJJD5jyKu1v3S7/AJmrKtRU4nDFypSPqn4MfF6aGa3s7tpPs7fNukr6d0rVo9St0ljO5W96/NbSdantWieN9ksa7Uk/iVd26voz4PfGBoz9luC23+9I33q+EzLLU/ehufYZZmDi+WT0PrFXzTmxjmsTQ9bh1W0iuYH3xSD5a2Q+6vi5wcHZn3lCtGavco6ppcWp2ssEyK8Ui7SrCviP9pD9mf8AsNr3XNGtt9j/AK14Y/vL/wDY192kVQ1LTIdQtpYJ41likXaytWMlc9GEz8ZNc0PyZPLMf3R87M1c/cMkjOj2/wA+7bu3V93/ALR/7MQg+0azoVkzxSDdNHG7Ntr4t1zQTHI4dG82NtvzVjY6GrnKbUjuvLkh2Sqvyru/hoZkb91H/e+Xd95amvleRZYh99m3eYy/M23/ANCqi3+kTOC3lS/M3mLUSiYtWNOO8azjSMRNLF/481XWaNpM48rzF+9u+Zax4W8tf3iNK7fP8vy7am84wyILh2RJPusq7ttY8pNjYkkMjI+V2bV3fLuaq8l0kewCL5G/h+633qhm1SOT7lo0vmL8ki/xNT+Y5IpyGd/l+Vvl2/7tKxnI1ZL6NY4ilwu3bt8zdtX71Pjj8mT92yvufc38VVI4YFZE2q6K3zKqq25f7zU2SY2vm/J8+5VT/d/2aiwD5JnXYJIl2bl+ZqbNcJDJFv8A3SM3zMy/w7ag5m2Y3fMq/e+9UEkkS7pbgSXHzbd33ttWlY1M7Vpnk82URR26R/Ksf3t3+1XH61dR+TcJPFb3ETM29l/5aN/tf5/hrs7qaSSHKRSP8rfe/wC+a4vVLM/fQ/O33vM/i3VrFDsYcl15JSMwf3li2/Mqrub/AGv92iNkmuIpHf7O7O37tvutt/2qiurMw6fb7IlTcnzfw7m3f/s1FZySTfPJ5crx7v30LbVatyWrHT6Hv87zE2u7L/Cteh6XiONJUK7Nyqrf7VeeeHf3K5kkVH/gZl+9XcaKsbL584ke03bWt5P4m/8AiqwnoZyOmt2lk3yRRM7r8rRt/F/tU7+zXZeArso3NubbtqfT7oXELgxfPu+T5P4aWZhbs7yD/vmvPkwiUoYxGuE/3vvUNI8jPmPe7Nt+7Vi3uvM/eH/gTf3qqSLJdXkskW6JNmzy2Xdu+akakWpSeXHceUPk2/MuKYs32VkSU/eHybd1PaTbNvP3FX5qeqxLJ5uWuP4PJatVoKwyaZJIX8sea7fw7ttRQs7LiUbHb5V3VLcQjdkfOsa/KtUvLkuN5jK/7LMtOxzyZatYxZyb/wCP5tzfw1Np+bdXSORtm5vlU1XVpJLWJyPnXdE1WrGTd+7TbFLub/WfxLu/hqZGY2SPzJnEaK8sjfL5n8K1Z+x/Z2w8Em9f+ejfK396o7e6iaRyoW4RVX71W/3UkyYDIjKzNu/56VDdgIY7XavmgLF8+1Y/92rE1uWjiljdUdflZf7zNT4VHmRbzvTYy7W/vUeYFkcYZNrfMrVFyiu0Yjt87N/3qx7i6Rb5PtcS7JIt237235v/AEL5a0766DN5hRt+3/Vr92Osq+s4r5opUC7G+X5f4q0izKRjag3mW+9C32eNdq7vvfLurldYs0urd55Nz/Mv3l+8tdLfWMdvvGWRNu3dI/3v87axNSaza3813aWWRWb+L/d/9lrriOO5wWrW6SSIRGz7W/hqvHp5khyUWJ13bVY/MtXdemjWbfhvN/2qx5m8zfdo+x413blb5v8A7Kug3iWFY2sjjfs/vNtq9atF9q34+RW/1kg2tJ/tf7tZ9rdJcMkjz+bu+V1Vt22tC1mEknlSRwu/8LbvloNLGrCp2oXjml3N8/zfNt/vVpx3UU0L5jaJ1f5Nv93+9WYuxmd4jv8A7rfw1oWskkcL52vcLtZWrJ6CLdxJ5kOHSN9zbU2/N81WLVUj2AQb5f42aql0wZlSBJJbhn3bVWtWTLL5Rt1R2X7zL81QYNXDclu0RjK/vlZmVv4afCsk11zG2xl+X5du7/apslqnkvgeU/8AHt+7Tlx+6DuqeW25P9r/AGaBcpoSQozXAltJn+TcrL91m/u1XurWO6uH52J8uxf7v+zUvmfLLnb833lZtv8A3zVWSOJYfN8xvtG5vvN/3zSkaRRsWbJccu/m7W+df71dBCovLqUSRyPEv3JFb5Wrl7eaS32YRYvuqv8Atf7tbtmouOSdj7v+Wlc8jWxp29qGjxhX8tvlWRaz7yxSNpXtzNFEq/Osb/Mv/fX/AAKtCGQXCoSnzq33mX+KnbolVHMjP5bt/F92sAsjx2PUIFa4N3bb0++vmN/d+b/4pqyftkDXTkR733bdzP8Ae+X71W7qH+z7hkT97K3zK0L/AOyvy/3f71YXl7mRFDbG/i+7838VevFGhUuJBeTOY0/dRsuxf4v4aZ50jSb5Yo967V3fxN/ndVu6hiaHYdsqfwrG1VLeHyZHMgXe33pP+A7a2LLEjR2vARfN2/NtbctTRtF5aSJG21m+bbVdbMxts8pd7feZv7vy1dtbMKqDKpt+VlX/AGqCW7F2xkPyCKP7y/N/e3V23g+1E0kqINsu3c02371cjpMMUPmhz/ErKzN/D/drtvD6/wBn/wC/91V2/wB6spGMpnUW8wt5E3R/uv7yr91f9qrFvceTNFPFIvmru2/xUWMYXfmJU3L8zSfxU6ZUtV8oBYvMbc/ltXNI5ZSH6fcGSHyzHsRd3yqtCzRLJ5jxbNq8rJVS3YW8j/8APJWoaQTb4rePZ5LfK3+1/tVFjK42a6Lb3CLFtbb+7apWk+ysnzxu7f8ALOqkcklutxHcGN9rL8y1Esn2iRP3TRf3dtXYvmY+G6Ee+CTc8qt/Cv3l3VavrgyRvgfIy/Ky1XutPTdcE/xbWWTd83+7VhWCrsiG/wAz7nzUxKTZM1q8N5zBHLEu5Ua4+8q1Yt1k2u4+dpG+aONtv3aryWr2aymSRll+8qyfN5n+zUN15cNj5bvvf5vlj/vf7VT1uXcsWs3nSPH5bW/zMrbm/hqwzRyfJ5a/e+9/eWqtvHaR27xpBI6NMzMzfe3feq1NmGNMxRu7bl8z+KpuS3cFk2t5R2+U38Lfd/ip9vG8jIYwsu5qis1+0M8exXRvvK1WI7GC4XYY1d4/mRt23a396i5PMGpR/Z4d0h/e7flk3f6tqtXE0l1HF5gWV5E/er/tL/EtV5FE1xcfaCu9vmbbR5gtYXRE3v8AdVlpl8wSQwW8eSGdGf73+1U0ckckbybG+ZtqySU793NdOiD90v3GovmLW+/5flX5v95qTVwJmYKrlEWL+Jtq1F5kTeaUDOm75fl+9SNCjTeV99I1/wBYq/dqvMo8xh/Gvzbv71XETVyO4uo45uYl837rbn+Zaox3VvDM+I403feZW/8AQasalCV/eR7U2/dZqoyQ7o8yPHs3bv3bfK1WlcXKjPult/OcrtR9u5Wb5vlrA1RtzW4Mcj+W+5GVv4v71atxcQTNslRU/vKrfdrH8nzJvtDhvN2/xfw1tE7oKxmagscLSuH/AHX8XzVSmhMkcQT966/Mvl1dmhDM4jCundaG082tvFcHbsV9zeWv3Vb+9XRE3Io7cedFJJtf7y+Tu/iroNH0uK62RqkkSbl2yfxMtMs9PEkkXnwR+az7WbbuXb/ersPDvh+Wa4soURtm/wCWNf4v4lrSwcpd8O6Wi+UPL+zpGysy17x4H+H9/wCLtiWlvv8AMZfmb7qr/FXQfB39me88QeVf6n/o6N935PmWvs/wd8NtL0Kwihhso4kXbt2rXPJFOyPO/hj8BdP0GNZ57dpbhflZpK9v0vRoLKNAifd+7V+C0SFcAYqenFWOeUl0EVQOlLSbsVVuLtYhkmtlG+iOOpVUVdk7TbBWRquvQ6fC0kjfd7ZrmfFXxDs9EibdJ82a8F8X/FttR83Y++Ld/rI69rC5dKq7y0R83iszUfdizvPiB8bLCw328Uu+X+6r14XrnjC5uriUSvJ/d8uP+9/wGuX1q+kuL6XMnm3Hys3+623bWVql9t/eCTY83+18y19rhcDGmrRR8vWxc6pq6xqhvLzYZJE2xfKrN/FXK6lqCX0cUmxreLa25lfaytWZqHiBGjdJH/e7vk3feZd396sXUr6PVG2Ptli/u7vlavajCMdjh9m6juTapq0tw0sWPtDrtw033lX/AGay7e6jjjRCJNkjfNJ/D/wKi6kjbyo0dUlX5dqr/DVW6uoreGW3ZFl2/wAO3dWtzvpYO3Ql+Rtn7pX3f65mX73+7T/Mit7dyR/uqv3aY00kknmoipEyrsWqUjR/aHkEGx/4lhqW7nqQopF1WRt5Q7/l2s33v8rTY7iSbeCjNuX+7UtvMtwu8ozv823c235aryfN8kEbO/8AF/dVak2JZpEjZ3m2yuyqqRq33qfNMNr/AHf++qFkspJPLuS0U38Ksv3v+BU6SHy5NiJ97dtWgzkhq+ZJHnzW2bvmhVvlb/aq15cbRuXMyS/w7dvzVE0kTM8ixr8rLu3f7LUWsknl3Et3te0V1+997+L7tWYvQljuJLj5RHG8v+0v8W5vlqb/AF32jEisscrRbdv+181V44zt8xFaJvm+X/aq1HbxWavJ5cKfN8qyNQQCTfu0/dNsZv3rM/y7t33VX/d/9BqaGz/0fmRWRm/1bL/epkMgkmxjfF/Gv93/AHaljjlb7QQi7IW+Vt33l/u0CbsPupBG28RrK/m/xP8AL/wKj7Qqxq+WTcm35v4aFt0uP3hLJ5iMyru/i21FdMlvvwjea33Y1+ZW/wB6nYwkOZrSSNI0DJ5K7dv8O75v/ZaGaVZP3ca+V94Lt+X/AHamjkRY95t432tt+7/wKiHCyee8sj7fm8uP+7VGci1brI0jqgh8qRG3yNu3LVj5Fhwnyf3Was/zImkeOKT7y/Oqq3zLV5fKkV/Li/1PyyzSN97d/dqbmYy1xJI6yxq+1flarUKpNJ5QfzUVdyt/dX/epu6OGOXe/wAm5f3i/eq34fht9Sumit4IUiZm/eRtt/8AHa5as2lc9PCU1OWppaPavqUnlRQL5Sttb5f4a7PT/CsVqySeQyOq/N/FVrQ9BjtdjtEu/b/DXUR24km2Y3uvzV40qkuY+yhhoKndnC614fjkZ540+eRvm+X71cJdWf8AZt45A+83zLt2q1e26xbxQ2OB8/8AeavItchK6k5KfOq/LuX+H+9XpYe8tz8/zquqGzK/2h/9Hljk3uzL/D/461PmujcM/m/O9V1mEcifKuzcu7atMkkkWZ3z96vbhQTPy3F5nNy3JWkK7Ofn21X43SoB95NrU9VRWXzAyf3qZtDLuFdsaajsfM18ZKp1JljNwzkv8+3d9371MmUxs4cr8vysy/xUR/L1PyU+PHmOuxXRvuq1avQ8tyc3YYyrGuR8+7+9UsMLs3O3Zt+bdT1j+ZCf3qKn/jv3V3VdjjSRclFeX5fu1x1aypnp4fCSqdCrDGi7A5q7N+8jz/dX/wBBroPCvhe98QalbxWtvvTd80jJur3/AMMfBDS7S1cz2i75fvMTuavBxOZU6S95n1uFymctkfMqw7f3h2y/L8y19F/BHUrb7NBEE2FlXP8AvVj/ABA+Ftroa/abSKOKL+Lcu7+KuM8F69/YF1EWPlfPuT5/l3bq8fEVliaXuvRn1WDwnsJan2VbQjAqy9qrxspG4HrXN+DfEket2CPlVlH3lzXXRndXwNZShKzP1DCRhOGh5brnw08/VPtEA+XNdf4Y8PnR7VELb3/vV0piVjk1DKwgpSrSmrHrQpRhsWR0pG5rIOtIk+zNaaTiRcg1g4OJrJo5/wAW+Ho9bsXBjV5VHy7hXjGn3kvg3VEt5I5PvN826voZxxXm3xO8JQ6pYvKg2P32124afN7kjy8Q/Z+8dL4e8VwanCoB+at0XKkZzXzBa+KJ/C80VvHIv7v5W8xvmrsdO+MUQ4nbyf8ArpXfPLpTd4HkSzSNN2bPbJJkI5qncXyxLnfXnUnxItnjyku3+8zGsPV/iTbr8qzea/8Ast/FVUssqt6o4K2c00rpnoGq+I40VhvryP4keJ0lgeNDv3J8q7vvfM1cr4l+KZHCr+6Y/Lt/irz3VPFE+ofaC3zxSfLt3f73zV9NhMtVPVnxeYZ2pbMZqWofZd6ArL9ofa/yr/3y1RR3iWszyO+zcu3dIv3v4axJJBu3At/wKolYRtgpvT+6396vpqeFR8RWzd8250E2pQTQxQEsnzbkb+Ff71Z95cIzfcjT/drPaQsuBRu3L/u10LCpdDy55rJ9Sw108iuB8ny/NVdpC284+7RHM8e//aXbULfewP7vzfNXTCgkeRVx0qnUJGEi5O75fvUNcP1wqfwqsf8Adp7N9/A+996me5FdKSR5sqnNuPabauAP4qZz5iE/Ptam+9O2nr/eb71UTdgzBmbH3P8Aap8n+j7IyP8AWIrUKpmk2Jt3tTPMkvGiOzZ5a7V+b+GoNOZj921f/ZqZu3cY/iok27vubP8AgVHvmjQV2PbzGZDnf/Dtp6zPG2Qfu/e+WoVY+W7gNs/iaht25MH/AIFSsF2TLcbZN+xXbd/EtOZfmd8Ns3feqJsq2fv1LDJJufCdvm3VnOyOilzN2Q+OTy+CF+Zdy/N/wKrFrIWVM7n3N8yr/wCOrVRY0+zyxj+JNu7b/u1oTZjZCgZIl+ZfLX73+9XHKpE9aFObV0V7iQ+d5aIsqbvl+b+Lb81V5lLKsh2p8zLUzQ/Ln5qhmUNDLJ/dX5V/2vlqoOL2M6jlDcb92383LP8AN97/AGadHdCP926L5W1t3/TT/apu7zFQeVHEn/TOmMp/5aDYi/xV0WRye2kSyTNJsyP+BU+O4aOF0O7f/sj+GmQs8ipbjb833Gam3CyW7Yc/+PUeyiNYiSNBbwrHKUMaIy/N/eqjHeSRzeYH+df73zUeTM02cLvk+6zNVdlPmYzv/wB2spUUdsMZJbM24dSeOSUvBb79v935lom1ALefaYj/ALzf3qzI7jc29/n/AL396rEjRL8hLbPm+Zv/AB2uaWGR6VPMpR6mxpviCezuFbf+93Lub7tew+Evi2bWGKK4O8/3lrwGH5o3klDbP722pYZolZHwyOrfL5b7a4quChUVmj2qGcSj1PpTXvidb6hprvby73/2a85tfFRbxFlyzxbvvL/FXBW+qFZHuJB5u7duqfTbyRrr7QJPnX727+7Xk1MvjFWSPpsLnTlLVn254P1uO+0u1cHll+7XUicFc5r5m+G/xCezESPt8r/e+7XtNh4ut7yHKSLXxuLwE6c7paH6FgM3hONmzY1W8GOtVdLYXHz1y3iHxEkKPl/u/N1rY8Cail/ZZB3sr7a56lB04XZ9LRxsajtc7KFNoouJdq1Kp+WsnV5/IDE158VzSPUi1LYz9UuHSOUr8/y15V4i8QXNvqD+adnzKo3NXpVneRXkzpv+eote8EWutRvviXe38X+1XZFpbkyI/BuuJeWyIXXev/j1dXOQ65rzC30e88M3GEXfEq7V2/3VrpNP8WQ3Ue0SLvX73zVbpObvE8fFTUY2Zwfxp0aPUtKuDsVpNjL81fJ+rWaW9xLs/dRbvlVvvV9dfEjVYxp0pJXdt4XNfKGtXSTaldmQfJ/ArL8y7f4f++q+/wAo5lSSZ+JZ5yuTt1OXm/11MkYLx8u/d95VqWbMiuPLX5vvNUTW4Zs42ba+1pv3T8wqpuWhFt9R96hvmfZlv9rmrUke7k/w/wANMa32tkjd8tXdEKnJkC/6zADUcdcf99VLt/jHybfvfNUW07s/wtRdEuDQyRYpF3pHs2/Kyt83/AqarBW3ld/+y1Sqo8zGPvfw07ySy7vl/urTBSaIPutyKcswVsUNj7pf59vyrt+9TW/drgje+2s5QUtz0KOJlTd0TrMY5ON2/wDvVNb3j27chnTdu2/w/wCfu1SbPmbCf91qcrOqvgb0ZdtcdSgj6XB5pOLs2aDXCXWoRSmL97JNGzybv4V/hru9H0WNbVNgVGVmZVX7vzf7Nef2MhhkR4wu/wC983zV6V4Tmi1LTYpD8jruX5l/75avCxEXHY/U8nxUa7tJlLVPD5m+eK2jR9vlL5jbdy1w99pZhbE4/wBWzNt3fL/er1u6tXWTzH/u7f8AZ27qxNe0NNQ2XAij+Zfl3L/tV58ar5tz7irhYThoeT3SpcLmPbvjX5493ytuX+Gqs0iQyRB03xfKrqy/dXdW1rFrGs1wEgjTy0VlZflbc1c/dWomk5Pzt93/AGmr2qM+bc+Bx9LkloRRwztbpLJEsryXDKqr/wAs1/vVFH5a/IJV3t95VX7tQx2/7tLcx/uo2+ZlqksKSSPsVvl3fN/FXcfO3lexd/dbfMjVkt5Pl+Vfmq22+4V5A6pt+838SqtNWR1+zg28Lq0X+umbb/lqrMsi/aNx2S3CbVjb7qr/AHqDoiVYWE0L3PleUjfeZmapfOjm/eR7X+b5qikjEd95XmM9vJt2N/d+WmWqxxtLI7q6N91d3yttoNhkjSxx+Ynl/wAW5mba23/Z21XWOeRUMTq/yq3775drU2NjNfeZsVImbd5a/wAP/wBjUsN5EsjrLAuxvvfNuWg2iPkWK6Zy43/Ltbb83/AqqXCtNI4cMiMzbG3feq7dW8djJcRRoqPG38K7dy1SWOS4Z/PRdn96Nv4qTVzoWhVk1CSHYhiXyW+XazbmarTX0c3yeWqJ5Ssy/wAXzfxVXa1MMieb5boqtt2tuamLClvNmQtF8vy7vm+WosdMZIesIVc5Xe1MaTy7fzSWd2X5lk+7/u0SQ+XfPs8t0hl+b/ept5b/ALnYJGf73zfd3UWN7or27R3SoJbdfK3bmVvu7trf+zVYt5EsWym55dvzszbv/Hf+A1n+Wiq8gRvtEf3lVvvN833ad5j+YzgN9oZNzqv3mb+7Qm0ZuCe5uR3yTb8L95fn+6vzM33q0ob4eZvjZpVX7kjN/D83+f8AgNYK2ojjz5ip833m/iqxa3EfnW5Mfzsrb9q/7TVopXOCthrq6O2s9Qjm/wBW7fM25q62x1I2s0qWcsbuvzQszbdq/N/7LXlWn3EvmJna8rbtzK3zV0tjfBud/wA6t8rMtZVaSmrnmrmoyPrT4R/FaW1S3gnk83aq5VX3V9L6LrcWp2qTRsuG96/OTw/4gOmzITIyOr/KytXu/wALPi8+lSpBLL+53bXZj/FXw+Y5aprmhufVZdmTi7SZ9eo4alrB0DX4NYtklgfetbYO+viJ03B8sj72jXjUV0VL6xju4XSRQ6MPumvjj9pL9mL98/iDQLdfl3ebbr/6FX2qRVG9sI7uJkkjV0bqrVm1c9OE+5+MevaXJbyPbTxqnls2VVfu1z+oR+ZJ/q23/wAW37tff/7SH7M8dx9t1vQbZfmRmnt2X5f95a+KNa0U6feOJLaO3lX5VZl+WsnodNjj1bzGt8p95/n3UxWSSR0jtl8pX2s27ay1p3EKLHdp5XlPGm7d/eas/bujQbVlT+Ft/wDFWcjNxuH721kzFLs+Vl8tm+9Wlb3zybAI4/8AZrHtYdquv33Zdrf3v++qtsxhkwg2bfurWBi1Y02uN0aI6bNy/eZ/vf3ttMs7qCZt4j3/AC7VZl/h+9tql5bNHFn+FflX+7ViGHyZPMyqblpWGOmmTzHkgSR3Zl+8tNW4j8lH+zqj7dzNTmVPkCOr/Lt3K3y/5+aqV9J+8xv+dl/h/hpjuQalIZF3gr8zbd396uT1SSL5PPHlbvusv3d1dHeTedseUrsbbsrmtWVJo3AEboysqbq3iDdzmYVimh+yvudFaSVGkb/Vt96m28IZbcj7rN8i7dv8NE0aeY0hEcXmNu+b+GmW6yXEiIyeV5f91q0MzpdB1BrVUEsao+7Yu7+Ku709o/J8p/3qeb5u7+61cFp9nbxzOX++y7VX+H/ZrsLFUjk/eLJLK3/PFflVq5qjM5M7Kz1Axx7EDfM3/AmqxeQm4hiQnZ8vzfNVeGzgmbzMfOvzJuWppo0X54tqL/ErfdrjlvcjmK6xnzvMxv8Al+b5qPMDKhYbNzfdX+GnTSLDDvI+Td91aj2wbcjbL5n3mVt1I2iyG6XbwB883+fmqFbgyL5f2TY8f8W/7zUq+VbwvgLv/ut92ovJgmmllRv9YvzLt+b/AHasu5JNGZGxIfkX+FaFZIVfNRRzRRs5cKm5vm+X71HEOzCfJ/Fu+7/s027nPJD1kkXekCb9rfd3fdp0MiTSJ5v3F+VW/utUTaeLpkQx79rf6xX2/wD7VMtWSNd8cUkX3l/eN83+023/ANmrMwNC1meFXSN2+1723tt+7U32rdMnmQL5O1lZvvbW/wBqmabNbsr4K+Uq/vf+BVLaqIbfzEMbpGv+s3/eqJMpK4/7UN0R++kjfIzUW80kyyvJFv8A3rKkbN838K0+SOO4k3h9/mfdkb+Fv71S2sJt12uiyvu+b/ZqLmtivMyLbvHH/wAfDXH2Xdu+98rfNWZeKbe+fy41T90u/b/C3zf+zVbmbyWifGza3mrVS6/d2+/C/Kvzbf4q0iRJGFqy7o8pH8i1y+rTW3l5kHzRn5o1/wDQq63UI3urPCFfOVm3K38S1xWubGjlKLGkS7otrf3v4q7Ik31OVmjt/tDn78sn8W77tUfMjZniu03uu7b8vzN833qNSs5ftCN5DIke7bJJLu/8dqlNDLeTJ5iRvtbc26ulamsWaVvcRwyIUj81/wCLd8tTLGk03lJuil27tzN92sm18vc4j3Om1ty1oWf2mGSV3tFu/l+VmbbQ9DTmNhWFusSDy32/8s9vy1p6fMk028p5SKNq7W+8392sq3ZGXyhF/D86/wAX+9urSjaNbjYQyRfKq1nJGbbZrfao7eZEjP8AF87f3f8A4qrS3CKzvJIu9WbduX5mrFmZIeAiu/8AD/8AtVds77bb3EafPcK21pFbczf3ttZkXNOG4jmbEaLEn/PNabJM9qspEcKbmXdGrUlqsKq4ljV3Vflj27qfDbpHcJFJFD8yrukjX5VpXGV7i6SRUAjjR12/vGb5qsXGI7VCBv8AmWVZG/h2tUUip5iJEF2K+5ZKSP5rrK/Ju+Zvl3f71SUnY0IbzbM8k9u0sUjblWN1X7vy1t2N1bxqjmNZZZm81YZP4fmrmrVjN9nd0ZIl+T5mrqNPhNxHbxfLvjuFlb5v4fvNWMkaGqyll3Rn7y+V5lV5NjXCB9qRMu3c3yruWpbdk+dBu2bfl21FdSPHZ7Jf3qMvyKrbd33flrMdzxrULry/NMb+VLMsaxfL/q1+6tY7eZfTee4aWVVX93I27/gVbWqSPqELoYlR49rfKPlb7v8A8VWFeW4W4cOjI7MsTMr7vurt216q0NWrAsNttQRxfvV+4saqvzVF9nlWGJXt/wB6331ZttQ/YzHeReYd6Rszf+g1YuGj8va/3I13Jub5t3+9WlxFtmDXWS67Pm+b/Zpi3j/6yO23o3zfM1RKyND5h272Rd0a1YjWS8vrfe7JtXduWmRI3dDt0maKRNr7m27mVv8A0Fq9AjtfOmtHBjRIV/5bVxuhwmRnEm3YrfKzfNu/3a7qxV2WJLkrL8v3V/hrGRyyuacexuXLSu33trf+O1LHG7NseX7y7qfb2skkeQV/9BqKZjD5MAOx5G2u38Vc3WxhYimy0LhYvk3Kqsy0xrhLFXiO1/M+/tb71WocTQ+UJ22N8yyf3mrPvIQ0jvJtdNvyeW3zf8Cp3Cw9ri2W18w/7SrHu+Zf9qq63SQ77grN/dRlqzDCnl+ZKiu6qys23a22oW8uGHYqLLEv3Y/96mTZksckdxs2QRyoyrtab5vlqWz/AH0z+XtRFZtqqvyrVVYXWZJJYGiT7v2jf91f92rC4uLfehkeWRGaJo13Lu+b71JuxSVghjG15wPkZ/napY2k275E+Rn2o3/xVStCWk4O9Nrbl3fd/wBqorW33K8Sfcjf5Fasy7F37Pb+SjxyLK8n3WaopMQ2/lg/JI3y/wDxVPuI/wDRUjG7f5v/AI81WPLljuk+626H5Wb+983/AMTQFhjKlreI+F+5tX/eZaZD5n7qO43O6/8ALTb9773/AMTVhsw3Dyf61Fi/i/56bm2/+O1XhtzDDFGjfOrfLI3zfKsbVRFiwrBuURd6q25mb/Zp6tbeSh89ZfmZd0bfequ1ql1cInmKny+a27+JaGhjjjcRQRojP8vlpVWC5btZC00oEex4/wCH/Z/harEcxaSVEZUeTbt3VnwyNC0riJXdl+bb95lX/wDZq1tjZogiK6btytn5qkZZW4+ZxL5e/c29o1/2ah8nukiy/wB9qi8kxt+6j+63y/NQs0irh4Pvfem37dv/AAGg2WpUvIU85EA3xMvzK33t1VLq3jhhceX/ABfxN/7LVmazdpt8sn8W6qOoRvGsrp5borqu7/eraJpFGPqVvHueR03o33W/2qx/LMkiE7v3e7733a6O409/L/ef3v73y1D/AGaZLiLKLEkny/N92uiJ1xicvcaeFkUxbvNZvm+f5WrY0/SY5m8yRFSKT+FWrW0/wzLqU3kRxb337dqr96voL4G/s13Pji6829i+yWVq6xTqy/N5n92uhaG3KeZfD/4R6p40vPKsLSZ7fd8zMv3a+3fgx+y1pnhdbe8vVa9vVZW+Zfljr2L4ffCfTPBunxW1harb7fvt/tV6JbWSQfdpt3IlNIzdK8N21hykSr+FbUcYQYFOpGNZnJOoxwG2o2kC1FJchBXI+J/GNvpELNJIo/GuijQlVdoo8zEYuNJXub2o6xHbRuzMFVe9eO/Ej4uRaZDLFDJ++2fLtNcH43+LM+rSvbwTbE3thV+9u/u1474m1yS4upW8xZdyLt+dm+b5d21v97dX12CytR1nufGY3MpSdkzd8QeOpteuOXZ0/j8xv9n/AOKrktQuhdW9xh1d9qq25vlb+7WJcX0n30MaSr93zG+7WPqGoPJshza+VJ8rTRt91lr62lh4x3PA55VJGnca1bLcXE0ksb/J8kjN/Eq/drCuvECXUkrx7v3i7PmG2sKS4jkbe7xpu+95n/stVNQm+SLHlvuX5l3/AHq6lodlLDt7ot3kwvpMSSfd+7uqt53y4xsf+LatUlkkaFx5bPK1XobqOS3d98flL8u5W3Uro9ilhrbjrVlmXOfKf+Jqq3Ega8l3hUfb91h8rf3aurb+XIsiGNXb+Fm+9VeOTcqBwqIzfI26md6ikroiVhbzf9c6Gjgmj8iSRUSRd23+L5ac1v8AZ+v3PvKv96m2+niGbGFi8z+Ftvy0CkWvLEzOZPuN9z5f4amkZI496FUeRtv3az4bE283M8mzb8is/wB1autIG3mODfz/AKzd83+9VXMHoSrGbhkSQr5u5vvLRb744Xcoqur7dzPVZYxIuSG37fvM1T+cke+J/wDlo25W/hpikOkjgj/ef725W/iqb7PbyWvmSHejbtq7vutTGuBJChEbebJ93dRJG8iogjV/LaT5m/ioOeSLe5N0sZG99zfN/wDE1DNaxXEjpKmxGb5tv3d1KsiSW+XH3vu1Kscix5iG/wAtWXcrUGUkS/vJluNhX7XJul2yN8u75ait7yRb6yknTyYvJZtv/Atrf/FVXt/MkjeIxN8qL+8/h8yrrL9lV3MiypGv8XzN8zfMu3+7TsYyZbZkjjydrvu+Vt1V2Zl2Ebopvp/DRJ5rR7IEX7u7dJ92q9rayR/aP43kX/WM38TVRLdy6sjx27v8r/L97+FasR26eXFIh2Pt+Xd/FTFV44/s6JGnnNtfd92rEMcrLgxs+1PkkhXdE1S3Yai3sMaZNuxLeOJ/mZvJX5qi+zyeW9yS27cyrGzfeqb7HJ884G/5fK27vutVplfzMIbfYrbtszNu3f7NZOokarDyY2NY7q32P87q27c33q6LwutvDqSO8cfmw/e+X5WrEX5mwU8r5v7v8VaFvMbVeQqJu+Vo/m3f71c1T3tjopz9g7yPZtH8q+s0fH3vvfNWws0VjG4B/h+7XmOj+NHt2ciymdFT5WVd3zf7tW9Y8cC4t0+xyL5v8e75dq/xVyLDSbuaYnOo042ubHiLxFBHHLGJF83Zu2tXnmqTG4XzZCzu3/PRqbqmoG+uHkcfwLtVvvVnyTFu7bP9qvbw9Bx3PynOc09s9GQ/6zn+822pmUSNhjTI5vLmSTH3WVqGzJ1G/wD2q9lKysfndapzyBlZoXOd/wA38NP2jc+RTI2CrwPn/wB6ntmmcSbbsCxpJ/eqxHG6zZxvf5WWmQ5ZuB/wKtCztZJrhEjG+WTavl1xVqnKrI9vB4f2sgt7N/kI+Xd96vQvA3wuvvF8iO0S29uzbvMj+9XXfDf4GSXMlveaorFdq5gdvl/3q+jtD8P2+l26Rwxqm0bflFfC5hmip+7F3Z+rZTk3Pq1oc14I+HGn+FNPihgh3P3kb71dk1sEStKK3AFQ38BMTYr4qeIlVneTP0enl8aNPRHmvxGjh1DSZbZ/+WistfNuqRi1uHkgKxJH1b726vcvH9xcWbPlN7r03NXgXiKY7pXMkaOzbtqt/F/u19VhIr2aij5XGxdOd0en/Dfx+dK1NYpjGiN/EzV9JaTqaXtsssZyGr4O0vVEhuEklEj7W+VV/hr6M+E/jzzoo7aWTcu1eWNcmPwfPHmjudWXZhyTs2e8q1VNTjMtu2PSkt7kSKCD1qV3+WvlknFn3KrKUbo8R8TeKn0fUnhl++v3d3y7q67wL46TU0SKX5HYfLuNZnxb8PQ3di94sa+bGvy14jofiifS7yJUDJ5bNub71e9Rw6xEDw8RjVSlufW73w25zXNeJdRRraVPauAsPiRvsf3kvz/xbmrkPF/xJYyPFHIv+9XRhsqqKpdnzWOzlOPLc5bx5JHa3jkbvm3Nu/u1wkmqI0mU2/aF+X5vustTa94mk1bfHI7Spu+b/arBmkKr5mfvV9zRwqPzfG5s1LRmg2uTrHjzGRF3L97+FqsSagbe1R4DsdWaLb/d/wBqufkk+XGV2f3d1NjZ5Of7v3vmrujhV2PnKubSfUtTXBkbeartN5mwD+Ffm202Te2xwN6M3/fS1D96TiuyFBI8irjJVOpMrfN0+f8Au/3qhbeqpl/9Yu5ql3NTfMKxvn5/7tdaikeW6l9xiqG3g09WePoKf5w8vYibP7tM+tOxldgy7m6fe+b71Mb5uKeyjuaOV5/vfxUWIuMbO7kfPT/4eaeyjofnf+KmK3t/31SC4zntUzN5cewfc+83+9SLnuaVl3f/AGVBdxn+rXAC72/i/u0ySQedlPkT+7VhYdsOcL977tN2n+7UFiTLtZN/z/7VNkUN1H3qft8znctOXDSJkf3VagBu590SBF2L/D/ep33m3un8P96ppofL6Den3t1M8l25x/vUm7FJXIv4uR/vVYhkG5AY/ut96howy5/j3fdq1DGy26Y+eVm+Zv7v92vMxFZRVz6DAYZ1JbGho+ny6pGlhGiy7nXd/DtWvdZPhvaSeG4g1nG22LmNa5L4OeFV1LUbe8li+Xaua+iotOUwlCF2kcrXxuKzBxkuVn6Rhco9pTvY+MNe0eTS7qWIrsf+DzG+98q1hXkPlybCN/7pZW+b7u6vdfjT4VSEy3Eca7413L/s14pcWu21Q4+eT5vMk/h/2a9zB4tVD5nMsC6XQypF2/P99G/vU9lMYdN679vy7ql5Vv3kav8AwKtEK+Z1jjldl+Xd/D/s19HF6XPhqkXGREse7tsf+8v3lpnmFl5NWI1HnZP/AAJf9morhd03yIvzN91a0MhnmOux/wCNfu0KwZX3j5/4Wp91C9u2XH/Al/hqGRTt3fcf+JaqwrsPcU/cS2Cn/fS1FIu5f/QqsXFxJNJ5x+Td/DRZC5mQtI7QoCfkX7q/3ae2bdsE/OtM+fdzR/q96D7jfepuKZsqrRbt7jbwPkfc27d/y0p/neXG8YPzt96qO0buTvoVTu2KN+6sJ0Uzto4uUXdM6vSdeezuMY3o3zbv7tdHD8SLu1Xy45Njx/d2t96vOWmCx5B+995f71CzGT5ERk+b+H+Fa82rhU+h9Xhc2lDqejXHxCuNSaLzH/31/wDZa9h+E/i9I5ljbanmD7qmvl5bpPMTyvuf3v71dr4X8URabNFI9vsdf+WjP93+6teBisCpRtY+0y/OXzbn3Fb3QdeDVbWbP7ZbOn96vL/AHxLh1G3WKZ/nVtoZj96vSrXWYbpcoyt+NfB1sLUoT1R+oYPMoVY7mJpPh9rO8eSQt8zV10Shhg1BFsc8VZBC8iuSbvoe3GunHQz9WskljwRXhPju2k0Znlj3J825mVq9u1a+EaOa8L+K3iCJLaWJQruyM21q97LacpOz2Pks3xkYxsmeV+IvF0t1H8krPuT7qtu3L/erzfUJka3Qxj97v2srN/DWhrFw8c2QVR2Vt22seT5Vzhf7vzV+i4anyLU/GsyrurOyK7Z6kNT1heTk7ev3lqVYS3GW2LWrpul3GoSRRW0DSvu+7XXUxEYKx5NDAyrS1Rmx2pZvn/75arF5pc1jH5k8axIzfIzGvoP4f/CEhor7UoVlk2MrRt833q77UfhXpupWHlfZY19Pkrwaub04Ts2fRU8km4XsfGE1mZpMAKn8NVbixe1kQNtdGX+Fq9a8ffCe78IGVkjaa2bd8zV5fJa+SzgfPu/u17eGxkaqunc8HGZdKl0M/cGXlfnojYKuM/8AAasSQnzMeWyP/tfw1XZfLZ95X5W+9XrKSex8xUpuLsyJvf79PZTNwf8Ax6hpPl5RnT+KjzH+UZ+T/aqznImj2tgGnbhuY+33qJF3dTT9w8zOPkb7y0mrnVSqWY9ZNvz52vHt+Za19F8RXNjcJj/VbvmZW+asKFQ0iJ9/5vvVLCwXkt/wGvLxFDn6H3eUZi6MtWe3afqkWrWcUsTxu6tu2tVS8V5FePK/e/75rzzQ9ek0eN44/LdGb5VVvu/5aujm8VPNCj/K/wA67v4vvV4U8O07o/WsNnMakbXOf8bWe5soN/l/wrXn/nJHGiFFlf7vy11GtXj3Ejn5t+5tsit/tfLWbDo6LChT78irvVvm2r/7LXRT93cyrpYjYx9sUl1ghUTd/rG/hpn2G2uJvMH/AH7k+Vm/2au3WnhZECBXT5t//stFxb+XHskCv8u5tq/N/s12qpc8Spg5Rd0jKult/Le2ngWWJX3LD92mbka43xjfFu/dMy/d+WprzezRbxs3fK275f8AvqoZrePbviMjyx/L5itW6dzhaadmNWO38ny49qRN95VasyOMR3HlSQSPt3MjMny7autIVZ47aPZbxp87N/eqlD5kkmHNx5TL8rM1aBcmmaNV2AKkrfM0ir96mwwxq2CFfcu7zNtLNG67/u+V/F/ep8MhWF8MqIv3d38VTbW5opNFfVG2xyujtvk/5abaimmnZumz+6sa/wDfTNTL6EyNvceair8qq1RecV8oR7Yv4fvUjS4yaQw3SHPyfe3L/wCg1FqVx50yTj+7/wAB+b/2aneS7N5myTZu27m+6zUXFrKvleRtd2X5vMoNosrrJI0ON7P/AHdq1Xmhkj3xl2f5vlZm/wBqrEkJjjefZJsx/qf4v+A0LcFo3Gd6fxRt/e/hqDtiV449sL5T51Xd97+Jf4aPM/eIFlXzdrMvz7W2/d3f99U9oz5Lxy7t+75l2/eqpIxWRIiI9n3vlT7y/NWdzVK5bmuo/Mcv8/8Ad8xvlqWOQ3Ee/wCb73zbaiuPKZUeRNm35V3L/DVfcPs6OD/F91f96kb8nMrmrHcJHDiRI/3z/wCshf5v96t6x1Yq3lu8cvlpt/eNtVflrkd3nfPGy7/mVv8AP/AqvMyNvz8iKv8AC3/Aa1jI8fE4e+x6BY6lDcQxBPvrEu5m/vLXRQ60Zvs5QeV5abWVfu7t1eT6LfeS295Vidm/5aN95f71ddp+oCRc+Yrov3WjqatJVI7HipyoyPpz4QfF+60h0gvXXyt21Pmr6t8PeIoNXs454WU7q/NvTdQFvcc/Pz8v/Aa95+FfxeudCFvazt51v3+b5lr4rMstU9YrU+sy7MnB2bPslZA1PI4rmfDmvxazZpPG6sG9K6KOTIr4epTdOXKz73D4lVFcq3dmlzE8ci7kbqtfI/7Sv7NMOoxS6zo8O3bueWNfvM1fYxGRVO7tUuY2SRVZG/vVg1c9aFQ/G7xJocljNLBKjW/l/fVq5po0t2cyW0P3fux/3a/Qz9ov9maLXLS61TRIFSVVZ2jVfmZq+FfEHhe702Z45YGR4/lZf4q57HY1dXRx7MFkikMex5P+Wa/w1NJiOTfj/WLuZWapZLPybj96G+Zv73ytVK4V7iS4d9vmq/3lqJIyki3NJttXjCNv2/KqtULKm2U+b8ipH975m2t/epkzd0+fa3zMzUedFcRv8i/M1RYwegWcMbLwjb933d1NupJGWLiNPM+Zf/HflpjKWmyfnT+Lb/wH71MuGlVv35j/AHb7laH7vzVRBVvrdJrfE483b91d38VczrEyRyS5TfuT5FX7u37tdRdL8uIir/733q52+sTMruS3mwxbnh/h/vVpEs5+SOCSZwhbYrfd27vmqGG3DLcRPArurbW3fe3bafeWoXpcMu5tzeS/zf8AfVMa6EciJn7y/M38TNWgrHQeH7WD7Y0Y2v5O3d/s7q77T4UkbLhUdW/12/5f++a850FvLmlyP9Zt81mX/vmu701RcXEW0b5Wb5f7tctQzkdba48vY/3V/wBqm3lx5k3kQIz7fvfLVHT8SNvS7jli/wBn+Fq2PL8u42D/AFrLt+Za4znK6yI2+N/nRvvKtNjVI4XaC3VIlbasarTlkRWSUfcZvm202RkjXMcflJ/st97/AGqqxqtCvdRo0eEdt/8Ad20yGSDod0W5flZf4Wp98s8lq4jP+s+8y/w1UurcyXCPldm/d1/hqTS5Yk2Sb/76r/epi5WR5M7ImX5l/vU1ofLm3j9yrfLu27tq0yRi106Rx+VaL8oZvm3f7VANXHxzJJIgx5SKrKqs38X+9R5cazec4bf912Z9zMtMuIRGqBx5vmbtq/xNUX2X7LHhNyJ/vfdoOeSNKOO0vPnTbKrfK0a/K1TeSkk3lOPn3bflf7qtWfat9laLP/LZvmVv4V+b5qsL815jDebMrbpF/hVamRKdjSjhlblAsSK23czfdb722n3EiSTOZBv3PtfdQtq9xp7gBd8f3f8A0Gq6+ZDcReYN8XzK7M27+GsTW5YkhG5/3f8Aq5V3K33flrPvIY7eNIgm/wC8zNtqb7G8zRJOW+7t8vd8v+9WdcRyw7Mvsf7taxREmZVx/rLiMBd+5l/2tu371cfrmkmTfGm7yo3aX73+s3fw11txvaTOxvK/8e/4DXP61C8aoc/6WvzNIv3WrqixHmuqSW91fIEiWV2Rdse/7rVDcW8S28skcnlbmZWZv71W9YsY45k8yJUeRm2zbttRRsJo/LeKN0XcrfLXZE1iV7ezPko5GxI12/71atrDb7fLB3vIPu7/ALrVmQq3lpHv3pu3bY/71PWZI43i8v8A0hm+8q0PUdjTtVSS64dvl3K67a6C309I/kkZfmb71ZMNii3CYOzci1rWMY85zsV3Vtrt/DWUjMda2omtXQxR/vPl27q047oW8KRfwRr96QfNWVtdWlkwzv8AdVd22run25kjlxIvyp+93VBncsLdfK4O3Yrbtv8AtVK0kklvK5Kp5bLLu3fw/wB2ooYTHH5kkav8zK237zVoQwiaPyJwqStuXb96oNFqMkXy1SMjYjJ/E33lpYZI1bLov+yq/wDxVQ3imb95HI0rxr8jN/u1H5kdwqA/P5fzL833W/vUFWNTbEsfHzvuXZu/hrVsVkjh8/zW81vl/wBlv92sVmdY0eX77bVZmrc0ve1rFG583yV2q393/ZrKRpE3GkSSGIJtd/u/LRMqx26fu2fc3zeWu7dUNvsVkLp/q23JJt3bWqO1hMMiBdrxNub5m/1f96s7GljwqPUBHJL5+376qrN/d+Ws64ml8xwX3RLt2SRr977tWJFi3IUPm7TtZmX/AGVrMkvvs9vgIsqM214938SqvzL/ALNeuMsKrrNvjCv5n3WZ/mZaY2+Rk4jbld391v71ENj+7i23CxJt+Vtnm1N/q7qIhGeX/ZX/AL6p2AsQx/Z9iHy3RV3fLV2Fo2jSTZvi3bWhVtu7/a3VStVNuvmFG8rd8+77y1oWduFmTZB5u5vkVvlWkZSOy8ErBbxu6Ffs+5djbt1dmslvb/P/AK3du27v71c/oMMduqRhldGX7qrtrpY4YpJEzt3x/N8v8Vc8jmkixZzO0cXmDe+35m3VFHM8bSyRosr7v4h93/dapmhRld5fnTd8tR3Enk2qIkjJt/upu+WsnqSVbW6McmwvHaRK25VZN3mVYuLoTMheKP73935qrqqRw+VZ7bu0jfdtkb/Vs1XVkia6zGP3vzb2b7u3b/DUFldmibzUI3ys7bdrVFeRyRtEUMaMy/NRCr/ankWKPYu2VF2/My0+G3EjSoE/65bq0uTYZb4uLG4if/WzblZd38P8NaEbRrCkZRbeKRdrrH/DVdbXbNs3ruX/AGvu1YuF+xr5n8Hyqyr/ABUnqUMjaSO32SjZcMrNT5FMLbwVTd/d+7/wKn+XHJI4T90ivtb+KnQ4uLV51C7GfbtZqmw7Cr5azW8YLRPG6tuX7qqu7/x6rEcwkZJHTYm1lib+Fl/vf71MhmEdi88p+9uiTav3ZP4aluJvMuJYi8bpH96RW/vf+zUWCwLbxTNvBZ3VV2t/31VexXzFln+5LG7Rbm/3fvf7NWJJjJsJOx/ur8v3m3fxU23uDt+0OF2zfL8opi5SGOFJLxAYI/3aqzsrsy7vm+X/AID8taDTCNt4Pz/wstRW6+dcbA+x5Nyt/wAC3NUqqFbYPniVGZmZf++VoM7FTUmSaTzSk3mwp/rLdPu/71W2YRqkTp+9YbfL3f3f4qlWMreeWw32i26rub7zNu3NT7jF0ziUK6bdy/3lb/ZpXJK/EKvEI/nX5nkZqZC3mfvZBHL5i/7X+1Vm3WfdKSFRN25lk+Zt1SyRz/OQiu9aLU3iii0ht/8Ac2fxfdWsdZHuN6ENskZfK2p/EtdGsMcy4AZ93/fNaFjppaTy/L+eT7q/xVvFHXFHL3VmjTOm/wCT5drM1dB4F+Hur+LtSSKC3a4ibdFuVvl3f3q9d+Gf7N+oeMpFuLwNaWW75mkT5mr7N+G3we0vwVYxRWdrHF8vzNs+9XQlY6VZHjvwY/ZY07R44rrVoPtF78v3W+Wvp7R/DdtpkeIbeGL/AHE21q2ljHarhVFW9tXcwlV7ESxhelSUhbFV57kRKWJ6U0uY4alVIkaQKKzb7VYrZGd22qvXmue8R+NrPSI90kq7/mwteDfEL4ySuzpHKqf3VzXsYTLp1nd6I+axeZRhpE9G8dfFiLTDLFE+x12/M1fPXir4iajq1xdmSePylb5Nq/eb5f8Ax3burn9S8bXN413JI7ebIu0eZ/yz+Zf/ALKuK1LXJ45kzt2KqszbvvfLX22FwEKSskfJ18bOs7GrqHiKSSZJA7JLu+Ta/wDF/erl9U8SFdjl9+35V3P92qWpawi7JJxsSTcqfL/rG2rurn7ppZo4nd40Xb8zM33q9qMVHY5Y0ZVHc0JNYtPO+SSS4uFb5vMG3+9WfNfGRUyvlbvvbfmrMupJWuvM2bNrbVVm/vfxNR50bXHl+au+P5vvfLTbSPYoYS26LzQpMuN/7pW+Xcv3W21VmuH+R0Ee1f4V/hqtNeK0kQDf7P8AdVv9qorq42tEg+5I3zN/s1m5XPYhQSL0Mxa+3l/kZFpGjj24IWF5PvNt/utRa71bnam1Plkb+KmTL9oZ03q+37rf3as3SSJpLhI2WVx/F95v/QaZIyWtxyN+35vmb/2WmM0bQ7JyuxW+ZWb71H2h5pHkD73b5Ukb+GnYJFu4aRZMPt2fLtb/AGar7R9qt8OzxNu2t/C1PVtsaCR4/wDa+b5mamRzJ5mxD8sjbfL3fL/9jTOSTLHnR+SwdGT+FZN3/jtMkk/fOQdjqNvy/wAS1Fp9vFb2cqOu+WNtrM38VStlrzz/AJnl+6qrVWOduxbtfLj3/deVf738NReWIbW3zIu9Wb5f71S2+VbL/J/CqtT5IysnyRq7r/y020zLmYRzI0m+MbLhduxmX7q/xVOrOq5cfMu5t2771Vlt/tGyMOyPu+9G3zf8C/2auzeZHwh3uzf8BX5qCRqsLj+Dekn8X+1VmztZLO4fhdjBvlZty7t1EcgbeSPuv8tRNvjuNjhkfdtdd33aCZBNJJ9qfZ8jyfM0bN/FUsk0m1zhdkzbvm+8tN8t443/AHu9fvfN96mL++a4J8zZvVm2/wDfO2rOaTNC3kk+z5BVOP8Alo3y1Ksgktc/cRfvbVqrJa+ZJKhk+T5vmX/nn83y/wDfNEciKvl7vKSRl3t/e/2f++adjPnLtrHF5iSfcRW3N83zbqu2cxjVDGJPKZm3bf4fvVm26/aIbhxBIturfIzL96tLR2jkVDG67Nrfe+9urkrPlVz1sJBTepNaq91MgETO7L95l213Wi+DYpIf3se9/vbsUeFfDZ3ea43u3zPXcW9v+7RY/k3ferxp1mpH11PCR5bnBat4VNu0Rij3xb/nVf7tc/fWos2SNAr7WZv+A17RNpu2xcS/f/hryzxVClvdIUDb9vzL/Dtr0MP7258BndVUb26GE1xIrbw7I/8As05rjzFTzQr7V+Wq8i/NgGjbu719DToo/HsdmMubRkszCSRCH/hX5mpu593+rpkeN3J/76oZt3eupRSPl6teU3dsFUr1G+hVG3FTNltmT/ss392hsNJlE2J91mqjgk2Q+X8yYPyVNGu5uD96j+LON6N/dp33eP8Avn/ZoCL94t2eyONw4+f+Fa9h+Anh+01G7uLuaPe4m8tWk+991d1eNw5Vcj77V6P8J/Fn/COagRMVRGfduZv721a8DMIznTcYbn2WV1Ixmmz7C0q3jhjUKMACtNLiOI4JrgbDxzaXECvG6vuH8JrI1b4iLBL+7kXdu/ir8zlgq05PmR+24HHUYxSj0PZo5A44pXGRXnvhDx3Bqca5kVv+BV3kcwlXINeTVoSoysz6+liYVo6HMeLvCkOt2rKVXfXyz448Dy6TqEvmRNsXq0n8NfZ0ihxXF+M/B1tr9pKrxr5pH3sda9PA4x0nyy2Pns0wftI80T4wmt5FbkKm7+Fa3dN8RPpOoW7xSbEXarbW/wDHq2PFvgi+8PTXUjqu5pflb+6v92uC3eS2HHyM3zLtr7OKVaJ+eVZyw8z68+HXjuLXdNiBk3SKvcba7htTULycfjXxRoHjG70S9iktiyJG/wDEfmr16z+LcNzZI0jqj7fmXNeJiMpcp80D06OfOnCzZ6P4z1VJ7SSEMvP94182+MI/JuHMCfPu+byfutWprfxUe7kZIduzPzeZ95v91q4DVPEE95vwNn/A69/BYB0Y2Z89j8459Uy3HrV/8mJdkW75mk+7VTVNYe4VwR/u1lfaH3OQNn+zuqGSRmr6OFBI+KxGYuWzLEkO6O3EcivuVmZt33qrrMI/NJ+/JFtRv7tNaQrwCqeZTG/5ZD+6td0Kdj52rXc3e4NhZM7Nqbfvfep/mH5z9zzKGxtyPv8A+1TGUyLkGtbHE5Ng0h2pGDsRV27d1G3atDKJN74X/aamfw53UyAb/wBCp7Yb5x9/+9T5FH+jjGzajbt38XzUzaFVz/6FQK4xZB6U9VO3INNbCtgikVgrbAKAuP8AvcijzP3jMfndm3NQ3zNzT22M25BsT+7SuSM4Xkj56PLRm+f/AID81S/eXGF/4FRIw2oMK7qvzNSFcax3N/6DTocyLz81NX7ucfep1vlZMsiui/NtapubRQ+ONrW4QOn3lqKTKtyNjt95VqxcMbqZDIip8vy0TQ/vIkH8USt81ZOcUdCpyZXVgrc/P8tWLPLSOw+4vzOrL/DULKV+QjfUyqVbIf5P4l/vVHtImioyZL5huFuNiM6Ku7bH/CtRQyGOR3/vLtLM33Vq1ar5MjmQNsZGVqe0O3YUTf8A3fl+98tYzqpHXSoSctURQyGRkfZvTftVW+9XRaXo/wBokRz8+5l3Q7fvVj2a7pkJ+RPvNtWvTvAui/2peQxx+XsWVd397b8v/s26vk8yxSjHQ/RsmwLctUeu/DHw7/ZekxEx7HZf7teixx/LjH8NUtLs0t4UQfcVflrVVfl5r80r41ue5+04XBRjS1PN/ijoa31juYfIytur5X8RaelrcSmOPYn3dsjbq+0PGFn9q02VMb/lr5V8fWKWupYSTyv7yt95q+oyrF3dmz4HP8Ha9upwk2+RvNUbN3zN838VRR3Xl3Xn42J/zzX+Jtu2rFxGYVcg7933qZdN8z7xGm5V2tGvy1+k0KnNE/F8ZRcZ6ESwm4k8wln3f3v4VpixzXCsA6pu+95lELPCvyfP/s7qGkeSN43jVHb/AGq77o8pxaIvOkmhRHGxP4qhX5m5P/fVWPJRuc/uqikzIv8Au/dq7mQ9bcLcPFJ8n9+q+47UyP4qsSM9xM4ZPnb7u771MaN9zofkpkDGYtwf4qbt3LyG/wB6pWX94+z7n8NRNvVuf+A1ZI7aZGfj/gW6mxsOufvL/FQ2/v8AJRwy4A+f+9TsO4N5at9/7v8AF/eobDLvB/4DuoXK8gU+SHy1y/8A3y1Q0mbqpJCfd6H7rVvQ6kY7fd8qc/JJJ/drn1YMuXLJ/dqWO4+zyO6BXTbt/efNXLUoqR6+Gxcqbvc7vS/GR0+4Ty5GRNvzM38Vdr4f+LNxprIk9zvRv4lb7v8AFXin2h5Gf7v93/ZWpvtTLGgJ+Rv++a8Svgovofa4LOJU+p9geFvivb6k6gSK+4/ezXeR65HcQq6t96vh3T/ED2t0knmtF8+5ttelaV8XbiG3dZIZl2/L935a+br5OpyvBWPr6XED5bNnsXjvxSumWcr+Z821sc/7NfOPjDxg99M7ywNv+6rf3qteNfiCddkQum+JfvfN/F83y151I3nSOUKptX7rfM1exgsF7CKT3PCx+ZuvswaR5rh5UC/Lub+98v8Adquq7t4B2JIu9lp9uxZvMQ/OybWat3wz4bvNcvkjtIVldm2s0lelUqeyieRQw8sRO5n6TotzrEyRWcW9/l+7X0v8MvhbFpNulxcxbrtvvbv4av8Aw6+F1totrbl0V5l+9tFet6dpiRfdH+9XxmPzHeMWfpWVZOrXkivp2krCnA21pixCJir0duEqreXHlq1fKOrKpI+7jgYwjaxxHxA8Ow65o0ts6q+7pXyH428GvoepXHlJ+6Vdz7v4a+wfEetR264Y73b+HdXleoeBJPFN1LPcIvlM+5VavqsurujG0mfHZrlkZu6R8wXFum7MaSSp91lWqM0PbGzb/Cy17X46+FVzokLyW8TPFt/5Z/eWvJLqMqziQbHX5WVvvV9vhcUpq6Z+VZjlrpu9jH2n5DjZTd3zcj71WpIT5LkD+FttV2yrIMV7cJJ7HxtalyuzGsvrTPutz/eqVoz5b8r/ALtRbd3+/WpxJ2GtIY5N4H3Wo3bf++ac0e5mD037zbz/ABUmk9zupVXB3THBhtyD/vVYj1B1t/u/I0u7b93/AL5qltG7kf7tEavu+/8AxVx1qStc+qwOYSi7Nm3odr/aDJHJtfc3LNXb2/hm3jtUMhXZ9112/erhdDuja33J+RmWvW7FZL6zSSDb93d96vnMR7ux+wZLWjXjqefa54fgt95i+7977tclqG+zm8v93v2rtkZ/l+Za9jurMtzd7Zdy/L/s15z4y8Mld5gT7zblrmp1nc+sxODi4XRwV5MPtESb9+7duZW3LuqKaYrsx8kq/wAS/wAP96tW6tZLe3cl4U2qzPCy/wCs/wDiawvMeRnicKnG5ZK9ylO58Di6XJLQfcMFbzHl2Jv3KsjfLTIWjaN9kXyMzbdx3LUsckcbJJF5dx5i7mXfu2t/7LWatwY2eN0bZ/sr8tdZ5RLHNFazIJ/M2SfKvk/NUS4+0Moj+SR23K38X+7Tlj+0SeZHuSKRm+bbVK4kls1ykTOm9WSgtajLxRtwAzys7fd+9UEscke95AqOrfL5lXY2kmXz3jVGZd37v+GmLJBcXSA+Z8zbtzfNQaJNFRbhZthxsdXZVX+7ViG68mZI5E/hb99/eqJfMXUneSPZt27lVt3y0+8aVVikjMb+Su1tzf3maoeh0RQSXDzW7zo67125j3bmqlNJu/5ZKnzUyaOVZPMkl+f73+7TJrqTyZZRG1xt2/w1m3c7YolkuhMvn7Flfdu8yo1VOjjf8u5GX7rfNSN8s0VyhV4tqxPH91ZG/wB2ntbi1muAn3IdyqrN935f/iqzOuKC4aNbfzE/eo0Sq+77v3mpkNuIYVA/vfeb+9UUkO2Fxu2f3FZf4qI5vOaUgSb/ALrfL8v3v4aDaIy8uDHG6BvnZNiL/wACplnfPHJhPkdg25WWovtQjuMSxK+1vvKvzU/b9om+cfJGzL8v/LRfl/8AiaSbQShzl2O4+ZEkCu6/K0Lfw1t6PqxW15DI6p/Evys27+GucmmiaROdjxrtWRm+7/vVYjuHWP5B/ur92tozPFxOET2PQ7G+SSNyE83au75v/Hq39L1IssLEt/31XlVjrj7kRz5W35V2t96uz0/UomXYH/e/eZf4l/2aVSnGrE8WSlQlofSXwq+L8vh698i6ffb/AC7WZ6+s/DHii312xiuIJFdGH8Jr81bO6EjZIZNrfeb7te5fCr4o3Hh6aLdcN9kb+GRt22vjcxy1VNY7n0uXZjKDs2fbqShhmn1yPhPxTB4gsIriF1dGH8NdVHIGFfB1KUqUuVn6Dh8SqquQXdok8bKy7g1fL/7RX7OEOv29xrmiWypexjc8Kj/WLX1WRVa4tllXBFc7jc9anUsfjh4m8Lz6TeeReW7W6btqrI3zNXJahG6w5SD51b+996v0i/aI/Zwt/E8UusaVBCl3Gvzxsu7zP9qvhLxh4Zn0nUru3ubZklVmVo2Xb/wGsXodluZXR501wY18yQ/8B/hqK3hF1I7k7EZdyL/tVpTWY/exSjynVm3bf4f9ms26UrIj7NiN9+NfurI1KxhKI63mSH76Kjs33W/vVbhmjZvkgV/MXdt/2v4apLD5fEib3/iZlpzSJHC+99iQquxv7rbqiwrDZI2mZ3EUbvu+eTd93/drAupEkhdJCzuy7XZm+9/s1s3l0Y7VJcslxHLu/wCum75f/Qa5rWJnuJPPzsSNNrR/xbv71XELmHNDH8gRFt90rMq1Ws5I7j7RvO+Jvl+b726mMzs3mE72VVVtrfL92oo4xHfJGJfu/Mu5fu/w1oRc6jTY9qpOX+eNNzKzfxV3vh9Xs5nj2L+7f5PlrzzTWLSJKH3v/Cv8S13GhxmGG3cBpUZ2+WuaojOR2Csd2C679vyttX5afDI8ioS+91mZdzN/DWfp+66bB3O7LuZmq20cbSbCdn97/e/2q43oczViVlTc4Ty/l+8rNt+aopJhGvmPHvRvl3bvlpjaaN3ll2+Xq2771DWu1Xjj3bPvbW/hp2C5XkuhHMmfn/hamyKi3DlJPNRv4VqtNDH9nllTdvVW3bmpsduJIbSImH7PH81xJubcrf3aqw7sla8SS6yJGS3Vv++v9mlmaRo3OPnUNtWobeRI764QpvSP5dzfxUt1ayR8/fT/AGamxfMySO6Ro8oPnbbsZv4Wpn2UybI5N0tw38W3aqrtpjKWuET76N91v7zLTdp25lnZ/vLtWixnJl2ORLi3RJIG/eL/AAr/AHasW6/Lwm+Xd8rL/F/s1UsWe6uHjEqxf3Pmq9H5tv8AJI8buy/LtX5f97/erKSM1qadrfRtJEMr5rP+++b+H+GoZIX8xzI3ybtv/fVNs5omVMRKjq+75vvM1S3VwZFQ4+bd/eqLGpUvLc/aEjCf6W38P+zUV1JAt1+7Zni2/NJt/i/u1bZpbWN9zLv+9u/2lrPmaONuZfn/AImjatYoykY+oKduxCqOzbotzfdX+7XM+JJo47PZFu+7uZt33WrobyzMczud3zM2za3+sWsHVsWtmnmJ5srNuXb/AAr/AHa64lxPPNYvjdTPE/yS7Pkb+9/eas24me33gn5G+TzI/vVoalHLeTXEUh3vv+Td95ax1sxdR7zH5Vwyt/F97a1dK0NVoWftz2cbyO8bxb1+6m371XLZX3IltEryt93zG+WqH9npJJLGj703c7l+7t/u1pXTFlczhk3Kv7yP+9Q9CzdjX92gKK+5dpZf71aGm3T7fLnG92f5dq/wrWPYwi3kxH8nmJuZd33f9qtiPfMriTaj+Vt85ayepMkP8zzJriSIfxrt3Vat4xJI7gfd+8qt96mw2sTQ+bHH+6X7situ/wCBVDCokbyi+/b92T/2WoMTYmWKHnfNcOrbv3jblp/nLHa+ajrsZtrSbKz/ADPL81JX+Rm+9/FtqwzH+z3twNiNL5vy/eWlI0TsWNQUQzIzhfKVfl2/xVUmjia8SMiN/laVV/u1c3JcSeWyNvVfm/u1WmVFuMRn96y7dy1Jdyxb5bYQrPaMq/eb5a29LmRlieN/ljb+FqwVYNsgQM8S/wAO35m/3q1tJjSz8pH+T+Es1RJFrQ6CO4Ef7ofP833t1OkV1jWSR47fzPlXbUX2iSRpTiPyvN2ov8X8NMkmLbAZGRP4dv8A31WQpNHz/cLG0jxRvJ+7XbK0a7VZvl/76/8AsayltRNcZ2fIrbl8tvvVtssjK33fmXay/wDAawbW4RrOy8stumaPcu75d1ewaPQ044Sq+fA7fvG+VWb5lX5at2atdSP5lxIkUjfLt+6y7arw5kZM/I8i7nk/9Bqwtmfk3lkiXbuk3fxfL8tAE8cZhkxBH5sv8SyNXQ6PZ3P2hJH8t0X5Xj3/ADbv7y1ibY7i4d8bNy7laut8J28d9Ig/vbdzN8vzf3aykZyR2dvbpHZxTn+Lavkq3+z96pWsZJvNdDHb7fuqy/NV63tUj+SIR/Ku1mkqxdLJ5Ly74/Kj/h/56N/s1zN2OaRCqvMyb7dbdNv/AD1+9TdUhS4hiyzRfLtfc33loh+bY5uFhT+FpF+ahrdmVUkkjl/vLuX+GouTYhm+XfI5bZ8u1fm/9Bot7cyfujtiddzbf/iqfIqNMhL7E3fe3bd1Fx828PuRG/iU0yiLzHjXzcNK6tu/dt92pfMeO1lJPlO38Tf3ar2duFuPnG92b5/n/hq9Nvh34gklX/Z/u1ViCGNf3fmA7PJX5fl+8tSssklqgAWL97u3M3y0W6ovLmRJf4Y5m+apm8uTfIg2SqvzM392maJ3Kk0cn2iUJIqI3zblX7tadxHIsKO6RyxbWZW3feqpa4ZfMQ/eXbUsMMTK+BvS3Rool/u/7NAwhuHa3iVEXzWb7zfdX/aq3DZxyQuDBsdm+dtq/M3zUy3mTd5cfyI25WVv71XmWNW2FNj7flZm+7UvQsqKu2FHL/PvbdT44zJavOQvlLu2bm/i/iWhrN4VikJ3pt3MrN/vVLcQu0P+sXevzfMv3qRAzyZ9vyRq+1PvM/3f9qrawhlwH3Rbvm+amW8byW6RyOvzRfK33dy/+y1N5JZnkjT5P4vmpWJeo6S3K73SXen8Lbd396mrIZG+d1+Zd3zVYjjfa4iTzZWbcq/7O1quw2dz8gkSNHZvl3fw0WCMWZ6w/vEy8cW1vlaSrs2lyzMnzxukn8S1rWOmxsyeYfNl+78q16r8O/gjqfjKZJTbeVaf89JK2ijqjFHmmh+CdT16+Sz0+NnlZv4V+Va+nfg7+zP9jm/tTW0/0v8Agh217B8Pfg/pnhW3QRWyo+35m216hZ6fHbr8orqii7qJk6L4Wt9NjwIq30jCjAFOxikLY6VqkYyqC4C1G8vrUUk+0Vy/iLxfbaRDullVG/usa3pUZVHaKPKxGLjTV2zd1LV4rSFnkbAWvMPGHxOgtI2jib5m/i3V538QPjUskktvDKqbvu/NtavGdY8WG682Uj+H5PMavrcDlaXvVFqfI4zM3N2TNrx18SLzUrp4lkZImblv4ttecahqgkk82QK6bfm+bbVeTWopJEikffLIv/xP/stc9dagkMiGeSH5iyvCz/eWvr6WHjDc+cnKVWRb1LxF3jfZt+ZlX+H5fvVzs2rLM2GO/d+9Rv4f9qs7UJv3lxEZY3dU+Zf/AB6s2GaJocEsz+V8yr/3zXW2lsdmHwkpO7RoXF9JJNiPzN/93+7WZM1t5yeVH5Tt9/5938VEMzrGg/j2/wCs3fxVErOzOmxdit827/gNYSmfT0cKoq7JPtX2jzXk3fL/AHf73y/+y0qwj97JFEryyKu5v4m21SktXhkd4/k/iZqfJeFuE8xE3bWbd96s7s7vZqOxaWZ1t0E/l72b5FWqsbJJI77Gfd/C38NWJJArIH+d93yr/dqwqx2rdPn/AL26n1AsSSFVTy03uyrtqjMpt5ovMEb/AN5f4qsRzBm+Qq/92iZbePzcIvm7V2s38VbEj4Wik+dEXeqNs8xafatFcL+9dYn2/NtpkNv+8Q5V/wC//wDY0bYJGRyY/N3fLGzbWWqMJMsSW6eY5wqP/wCOtVe3UQ3COCu9V/h/hWn3ElzJNsggjl2/e+f7tMhheP5FP+/N/eoOaRYkysOTFv8Am+XbTG+ZnV51T7u7b8tW42SbfvTZtXdu3VXWMXXOY/8AaZf/AGarOeQ/bHY/P9oju/M3f981Y8wtDsDq/wAvytVGby41id9qJH/48vzfLVuPMkcRyqRLF825vvN96rWpzvQsLCIY5TGivMqtt+b5marCzeX5rn+8y+ZJ/D/eqo0m5XcPG77v4m/zuptrMJo4rg/cZtz7l/ip2DmRobkmt9+W+9t/d/LTub7eJCyPI+95mPzfM3zf+zVVuryaTYHjkukZflaEfMv+zVq3bdxG6vL97/Z/2qixnJjWuBMuAGdFdll2r/3ztqxaqfJic+Xsk/emFt3yt83/AH1/DTFhCzJHHIssW1mVV+983zfxVbhkjWbYT91Pvbv975aozeoz5GhdD+6dvus392mbkZf3kG9GVvKVv+BVN5kjMgcfe3bdy1D5Miq8SRt5qr821f4am6J9nJu6LcdvBI1k6hk/dfKsj/xbmrd8OwxfakLlU8xmldv4V+9XPrGPO3iTejf6pdu5VatWxZre1czor7vu7W27fm/2q463vKyPSw0nRd2e0aaoa1ilt3V9q/NtaugtbXavmSJ/vR15r4V8TG3hRJhs/vbmrsr7xVB5cQ3qit935q876u5S0PVq5vGnDcm8Sa1Has8Yb5NvytXk+uag+oagz5bYvyrWlr2sSyXjxRxfeHys3zVz8iuzZ+Xf/s17mGoNH5LnuZKtez3Ipvu8H52ahl+bn79MZirZp6/N/wABr3VoflOIqc0h6w7uN/z/AMLUzafMx/3y1PmUxtnP3l3UMvy/33qrnIk3sEnlrIgQfJsXczN/FT/urjFJt+bP302/xVYWGTr/AHv7tYSqRidUcNKZXT6/8Bob733fkq99lduDtpjW53c0vaxNHhZLoRKpj2Pn+LbWhbybZEQj+JdtVPLG3yzu2M38VHzMyDO99yqtYTiqh00pui7nW6T40vdPt0jEn3f4lqZvGV7eTSzymHzViVduf9pf/iq5Hzt3AP3Vqxp94kOxJo90TN87L95a8+rhEz6HDZpKHU7vwr4qvLHUPNeRdi/3q+kvh38RoNbsljkkVZAdvzGvkKz1jy2idxvh3Lv/AN2uj8P+JrjSdQc7/wB6qq3zN/Dtr5vHZfGatY+3y/O3F3ufb8VzvFMnG4V5l4A+JlvraJbzN5VyFHys1d7JqClc5H518TVw06M+Vo++p5jSr0rtnHfEbw9bavpkpkjUsvevlrxdptvps0qIG37vu/er6g8X+IIkt2i3L83vXzN46ukbUJbhHjf721t38X92vtcnhP2dpn5jndeHO3HqclNNt4xs/vUxb4qrBN37z723+Km3DFW/d/PUMiv852Mn93ctfYQoJn5xWxkouyJftDs2D871FcMixplt7/7NNjk/ebxIyP8A3qJpHm++Pk/2a6lSSPNqYmUtx0mNz81EzFeh/wC+qJFHloR/d+aiT+AqfvVulY4JVO4/aGZGzv20fQfJ/D81DR/Nklfm/wBr7tDYb/c/2aZN2Mbnr/F/doZTux/s0+OMx73+X5f4aF3/ACDK/wDAqCLjG/eKmR91f++qOd3+3T2z85B+ej70nJoJGSK/U/3v71H8OXNPfqaJFO75fn/3moAYrFmoZdrb8f7zU9Yz1z96jcf+Af7VArhy392j7y80Ku7ecVLDsZX8z+621f8AaqREX3aFy3GKNxXtTlf+/uoAG/1ecr/dqaNguw4pixx7nJ3PWhp8cFxIgnT5Grkqzsenh6fOyJVddmC33NrN/s06Ox85nO77o+X5q9O8NfCxfEtn5kN1Hb/7KrXQj4CTCNt955qMu3bsr5yvjoQfLfU+0wmVusrpHh0kMkjcIqPViO1ijXHmea/3tv3a9ab4B6jIMeb93+L7tRN8CddtY8xSW8rK33W+7XmzzSKdrnvRyGX8p5Uy+ZIiPu2bdu7dV1dPeRUjT+78u7+9Xo03wh1GNt/kK77lZtq/L/u1Lb/DvUFjQyRbH3fNtWuWpmseXc9GhkclLY8+sbcwyRbB87P86sv8X+zX0H8IfD6w2/2l03bvu1yWm+A7u4uIkezb92+5ZG/vV7b4d0saXYxRfL8q/wANfG5jmPOrJn3+V5Z7N3sbEMe1Uq3TFyq5oToK+Fq4i8z9BhRShYr30fnR4NfOvxM8Po11KCi723fM38NfSEi7o68p+JmhyXTb0i3/AN7/AMdr6PLMZyS1Z8lm2C9pE+ar7TSv7xDGiL/303+9We0JWFIyiv8A7TLXcaho/mX0uEV/l+aOsRtJkWbBkWVG+VW2/wDjtfqOEzGLjufkWPyeTlojnYbHdceW5/3qZHau0j8/Iq/erpV0tJpHCFXl+7tVvutVVbNre3d0Tf8A7W2vYhj4vqfN1Mol2MGaF7dseZv/AOBVX8tFjTIZPm+bc1ac0f7zYY2f+8q/M26qklmZG5TZtX5lWvQp4pS2Z49fL5U+hXhmMfJG/wD4FU11MlwySeVsfHzbWqHaI+KOF5Q/PXoRmpbHh1aLhuNj82STYE3u27bUO3auf/ZqsQ3Bt5kkB+f+9TWVOif3fmrc43oQ8+u/dQyiPj+On7R/doZvMbzHG9/491WA3702EOymNnbnPz/3WqVpN0bxoP8AWMrMrf7NDKZLp4wV/i2tt+9VFFdlK/7fzfNtp82fuH+Gjd6064+ZtxK72/hqSlJoGyquGq2sxumdyiu/3VX/AHv4qpSM8m/A+825WoX5VyH+f+9urNwTOqFZrYuq3mb8FnlVWX5v4m/zuqVdQk3OS7bN/wA+5vut/D/6DWa2I43QfO/97+63zU7cZFcO7b5G3P8A7TVi6KZ3RxcrWuTXmoC4aWR3+Rm3Nu/vf3qhjke4ZyHX5vvNR/qVSTZv/wBllp8cwkj27F+ZmZm/vNu+9Uzp2jodVKu5y1ZteEfD0uv6nFbRj5Gba9fWHgH4eWXh+1i8iL5s/er5q+GesDTvEMXmH7zrtXb/ABV9j+GryO7s0dfSvhs4q1IRSjsfp2QU41Je8bVhYiM9K0kURrUMUgUVXu70L3r4OXNNn7NhYxitDURw9UNXt2kgYp96qVtrcbTeXn562VxKvNZW5Hc9Wx5p/wAI/JdXzyXI3/N/FXTWOjqse3y1rcksFZs4qaKFY+1dXt2lZHNVoRmrnPX+hQT27JLEro3VWFfL/wAZPhm+l6jdalZJGysVwrD+Gvre9kCpXmHxGW1u7CWK48tkZW3Kxr2MsxFSNS3RnwGdYCMoXSPii6VfMck/Pu+aqjW5WHzH/wC+a6vxVpsdveXHl+X5TMypt/u/erl7iFGbhPkVfu7v4q/UMNWTVmfi2YYRxloVfu7x/eX5aZzIruH+7/C1StHtbOxkf+7TNx3V6qaZ8pOLTsNmx3P8PzVEvv8A3alXDb0P+8tMb3pmdxvl+Y2Q/wAlO3BpP++ab/cFO3HsaTV1Y7qNXlehLH958j/x2u78G+IHt9kcp/esu3/ZavP1k3Ng/wD7VXbe68lkAH3vu/7NeJicPfY/S8jzT2Ts2e0alayXEe8Bdjfwt/DWLrGnyXkeJHX7vy7f4qxNB8VGOxlF3Is3+1I33al1bXI7W1c/Kjr935q8SVBxlofrVLMo1qdmzgNYtfs+98K6M33a5m6jS4kR5X/0dm+dV/hrV1LUkmkl2SLs3bmj3/LWb9nfbKJU/wBZ8ytu3KzV6NKVt2eRiqftXdFKNdqvI8bRRbtv97d/d3VXby2uHJiVnb7vzba0JPKjjd5ZI/KVtrszfKrf7tUbiH7RG9w4bZu+RY/4q7lJM+fqUXHcbukkjTlbd1b5aFw3WRnfd/q/71MXft+cs+75trN81V4biP7Ug/eInzf6z71b3OdaFf5Gutjhk/8AZqIbdII8gNsZtz7WqxcTCONN6fe/vfeqVlWGPhFf5PmqLnTEyrjMLOz/AL35fvL/ABLUUc3+kZlEiRSLuWRW+Zv+A1LJC8ayymVV2tt2/wATL/eqK3W38tzJ9zd8nmfNLSNFoF8sayRDZsT+L/vmmSRxyQ7I9qeYu5vnpkkdw37tDs/ib+KntbpHZoHn2Pt/uVEjsg7lebf9jyBsS4Tcm0fdb/api3BZn8yTf/10/iapmjlk2DKon8LM33qZ9nFwqTwOv3f+Wny/N/layep1xYy6jPlpvlb/AHmb5mZqr/Z513l5ZEt42+aNW2/8Cq80e6NIg295nX5mb7u771UZLrzL6Wd93zbmX5f+Wa/7ND1Noj9xjjeQxr8yrupkdxHu8hEXfu2r/vVnyXguFQO0yIy7d277u6r0bCO1+cq8u3buX+GoNloLNJHJbyg7X8z5fmX/AGql/tBJIUcuqeY2371Zyx7YXtB+93P5rbf4afb3EFwsspjj2K6qm37ytVXIlFS3NJo45Nn7zft+6u2tPT9YkbYJCqP825tv/s1c+t55kKHLPE33al8t7yOKOTb5TN8/l1pGTPIxGFUtj0ax1JLhUjB/2vvferpdN1g27PITXllvqEdvIhMapEy7fl+Xb/drrtJvDJGhMkaf3m3fLu/u05041InhShKhLQ+jPhd8V7jSLxF85nt2f7zfwrX1t4R8X23iCzSSOXczDla/OLS7545Nwk2V7L8M/ipNoE8UbXPyK21mk/havj8xy5VVdLU+my/MHTdmfciS5OaeeRxXGeDvGlv4iskljkjY99prsI5QRXwdWlKlLlkj7zD4hVFe5FPAJFYEfe6186/tA/s6WnjezuL7T4li1DG5mr6QqGe3Eq81zSjc9iE7H47eNPBdxot1cW85+zy/xed8rfLXCSW8km98qiea27dX6j/tA/s9WPj/AE97+yto01OMfK2Pvf7Nfn3408H3Hhm+ezvLZopVbbMrCsbHX8Wx5jJpsitcRxyNvUbZVZ93+7TbqMXGyI/xMu+P/nmy1vahCirnzGSWH975arWXcQozW7FGR2Xc6xt95qmxDVjC1K4exj2Rp8+7arN92sK+hdlwn+q2/L/31urqJldYcP8AcjVvvf3v71ZGqSCFniQLvVd3zfxVcUYyORmhjhjd9+z5fnXd8q0xV863RztlljZf3O6pbzZNI8bhX3K3zLTLXyrXfxsaRtzLtqrGJseHbEtI9x9y4mZt6s/8Nd9psbxqiOViT+Hb81eeaf8A6PJbynajs+1trbq7zQ2C3Gfl/wBpmrnqFWOphje1beJN3ybP91asTTeczz/K6bdrqtUrX93I5En7r+9s/hqwyorOE/i+8v8A7NXLbW5jJErZuG4f/e3VX5hmlkkPyMrK6s9EchVXeO4VH/ibb81RXzCGHJ2u6t80bUrGTVyOa1Hlu8e1N3zbv726qkcbrwjrsX5Wjk/vVcsWE0PBkfzP+Wf92opPMWaVJSqJJFtVpD/Fu+7uqh8rK7eVCzh3V33fe/2qfZyBpkK7k3Mqq2P71SrH/H8ruy7Tu/u0KvlzImF2Ku5VZvmoLsyqzH7YhEkkUUbbvL/vN/eq7cQ29xprz+Yz7vu/L/FQuzcgEf8AtMzLuZqsR71X7Qdrvhovm/h/75qDKRUtZIlZJXLW8u5W/u/LWhNJI0bsI2iuGZfvfwru2/LVKONLj/VCFH+66sv73/vqtCFkWRN/z7m+ZvvbazkyC7bwiOSL/Vu8n+vaT7zNu+9/3zRb28luvlkebt+7Ju+9UW7zGR/LV9v323U6PesnlfMm1vlmb7q1ma3Q1pkkWWAFdm1pX/8AQazPs6W/lCV2+Z22qu2tuZY2jfAXe335lXazM1czMo+1efc/IjPu3f7zVcTG5FqX7u38sHe+5vl3VymuMfLyyMn+7XYXkMXkumVlf73+61crrTJMruZFd9+3b/FursjuaRPP76N1k+ST5/m2+c3zferJhs/JZzI+9/NZv91q2dSjDXSfOryxvu3K26saZh9qiL7flb55N38NdSOgsWcfmSYEvmurf6yT5d1W47jy96E79zfLu+ZVqlcRwXlugjdX+Zm8tasWMP2iROdkUcu75f8Ad+7UyY7nQRzRq2Nm92X/AFm37zbalt7x440CGO4+b5f/AImqlitxNbvsRnl/ur838VW7eHbMlv8A8vH91lrN6Gci3b6fJYt5se7Y38S/Nuqwq/Y77B/evIm3dv8Au06FRDC7pud5G/3am8ncvzj5/wC796puc8h263uJEeI79vyuzf8AoVafkxXFvvMm/dt+ZazJNlnC4G5NrLuZVqxb/NN58bskq/fWZ9q1LVy4liOTydwzsRvur/erPaEfaMSP8jNtVVq3NC8keZfLZ929JFX5VqKa3SSGIod/mf61d3zR/wCzUmlyxb4XYPMbzf4l3/w/w1oLcbv3EhbzWlXb/u/3v++qx7eSBVw5k+Vl21tWfl+WiSyfw7v/AImpka3NNpDG0r5V4t0cSsv/AALc1S+THqUKb7iO3SNfvSfwtUTXg863co0ybvmWP+HbVizaKabfJL87fxRpuVawbsYykfNeqXXlq9w/lvtXasbfe+7/APZUn9qGNbIRhU+dV+78v8O2pZGdfNfe0u5vlhYL/n/9mrELCH7Jsf5JFjZ5Fb5d33lr2ToeoQyGaHZlXRvu7fu7qt6XG8kjxSt8it8ir/n+Gs+GSf7VKh8v5tqou3b825fvVsKyeWnmGNHbb8v3f4VVqB3LUOyO68kNsdm27pn/AIa7jw7GI2c5mlfb8rKvyr/8VXK6DGjTOg3PFtXbXpeh6eVt0fGzzPveW33aym7ESZpW9wkipmfY67WZd21qlkkuZvs6GPyombd8v3momuoGmQW8fm/N8+5lan3kJumQIGS4X5nVl3fLXNI5pFfzirxCRF/fPt+ZfutUsluZt7uY3RWb/wDap9rGs0nmS/fxt3fdVWqKOM/Zf3cv7lWZV8tfvNWYDJIYLyZAdru27K7qfeM0cnkIn3kXcqtu21Dbxx28kvlwQpL/AAzQtt/3t26po/LjkliAZH+X5mf71aibsVLWOVdhQxxbl3LufburQmtT9oSVN2zdt2s/3qrx25Zky+9I12xMy/7VWmmu5FQ/ZI/s+35mkl20GRF/o6xrh2d93/LSn+YV3+X86L/e/iqTb5bZjSN7f+Fo23bqnmWNbeKOR2il3tt8td3zf7VBstBlvb+Yv8L7esa/K22pY7qKGNEcRxPt3BVX73+9S+dbNsgMjJ5LN/F/6F/s1PGwjhyUjf5v+Wi7lpXNLkUNv5kkUWP9Zu/ef3f4qfD/AKU3lkqifNuk3fd+VqGmkkXfI0f3v4W+9/tU6zuEhmzvWX/d+9N8rL8y/wCfu1IN2H2sbzR5MjMn3Wb+JvlZm21YkVPLt8pv/wCWr/3t25qZGqLJE8YZIofMVf7qqzM1TSRyN5Tn7/31bbuqrGZL5Y6ZZ3/56f7XzfM1WNqNJ5GY98jeakbP83y1ds7V237x5u5dv93crVe0/TQ37xA3+z/F/wABqrGqi2VIbPzJElwyPIzbZF+aui0Pw3JqU32OCP7W+75fMb5vmruPA/whv/FEluTbtFabvnkZflr6r+HPwVsPC8KeXbxtL/EzLVqDZqopHl/wn/Z5G1LjVRvRfurX0pofhe00qBI4YI4kUcKq7a2LLTo7OPagWrldEYJDc0thiRhOlSYpGNV5ZwnWtlG5yTqqOrHtLtqjeailurFmArJ8QeKINIt2kkkVcf3jXhPjz41r88CybNzbV+avWwuAnXd+h85i8xjTVkzv/G/xYt9Ft5RbtG8q9fn+7Xzp4m+Jd74guGdpm8lmbPz1yWveKnvLr5DI7r8u6b5t1clcat5Nw8uV+Vty/L8u6vt8Jl8KK0R8bicZOrLc0tS1o+ZKMb9z7/mb+Kud1DWJPMf92vzfe2/LWZqGtBldAkiOvzKzfdb+992sW+1ZbqHy0n2S79yyL96vdjBR2OWnRlVkS3mtSxshgkWLzt21pP8Ad+Zv/sqx7i8G1zHItw+xt02/d/8As1UuJi1xwF+VfvL/AOPfLUUeFZykS2+3btVf4v8AepSmfQ4bBJdCxeQo1rEbgrvZl2fN91f/AGas+1uEkm3vJGjsq/dX5fu/dp00kiwxJ8r7fmVVb/d3NUUamOPe5Xe23buX5f8APzVhKb5j6Kjh4x2H3Ewjkcb1R13bV/vfdqX7Rtjzv3ovzblqrNvjuJUG3zW+8rN/q/lWiO8e3m+4roy7l/8AHahNs62kiw14km8FG2SIrM27+Gq6yO10kDhdm/b5kjbaGh+zs7uFl8z5Nu75tqt/+zTlU+W7oN+7du+X+Krauc8mPt7jzlR5Ipov+evmMu1v++as2dv9qklkd/3u7+Fvu06GO2jXATZuVW3baijW4s/ueW8v3kaNvlq7GNy1MwjjQjbvX/b21FHIbiREkf8A1f8Ay0b5qFaL908k63CN99oXVmVq0v3ckfmRFU+XaNy1otSZMqyW4m67tij/AFlQ2sJjkQId7xszN5nzU+OZ7fzY9/yM25mX7y1Yh3zN5kcnlf3pv73/AAGnYwkSxzbZNj7U85vlZW/iotbh5rdDJAu1tyqrf7LfxU24kElxm2P2h1+9t/h/76p0bJ5P7x496/cjX+Krsc8hkPm/OR8iL/eqysb+TnOz+Lc3yrRYwyxs8kgV9zfN53zfL/u06+aWaRJEjaVI12osPy0zOQfbLZpPKk3Svt+Zl+ZVp7TRqz/u12fLt/i3UyaOC1upZY4tiSP86t/eqZZpVjifCs/91lrRK5xyHNGlxC75XfG+1/m2sqt/n/x2n3U0ULZQ7dqtuXdtWmSXnkwv5jrFLI21pNvys1PktXZfkf5G3fL/AHvmpmJKsPnLKZx5W3+6/wA23+Fqfb3SeWhJ+fc33V2s3/7VFvblYZYP3kUrXH8XzMv+zRcTDy0STajq25Y927b81BIzR408nCRTJLbou9pP4v4flrWmt91xv+VHYfNuqjIsf2eKKT/W7/NeRvvKu5mq9DHHtQSbt7Ntib+Jv9pqynob04OciVWdZkf5d8f3Y2+Za0odPnupv3ds3zPu+/u3VAsMat5YMbS7vl8t/l3V6L4b0F5Gikz5T48r5v4q8yrXadj6bD4LmV2cPJ4fubUJOLaa4iZNvl2/ysv/AH1TI9PlWaLzYF/1W1vMbczfNu/76r2P+z4m3weWqpGv96ua8QaHBYs9znYn3d0g/wBX/tUqU+d2Z52Z0vq8bnE/Y3hj+RG8pW+aSR/lZqsTSfZ4/L++6/ebd/FTLpf3mSmzbuVVZt27/aqu2fT/AIFXuUqSe5+RZlmUouyZeW4aSNJWOzanlVU84SSeYPk3f7VM/ebUz/DT2UNz9z/ZWvSjFR2PgMRi5VHe4R/T591PX5uvzU5c+X81NVdrfOPvVb0PJvzyCNgzY+4n+1To18xvkO9P71TKx3Icb/l27WrS0uxkuPkBV/7qsv8AFXDXrKme5g8K6jsRQ2pbon8PzfNWro/g/VdYVHsrKRmb7km75Wr1/wCFnweOoLDqOqRMu3b5cbN/D/er6E0vw1a2MIS3gjiX0VcV8Zjc4jSfKtWfo+X5C6yvY+S4fg74q+zeZJpiI6tuTbLWBqng3VdOb/TdPkVvut5cW2vuX+zV29BXI+O9EiuNJmyPuqzV52Hzqc5qMkerieHeSFz4mvIX8tHTbs3NtVV/2V3NUMOYZoncfJG+7d/er1jXPh7cTQ7rS2VNu7arLt2/NXBX2lz2tqiXMH2e4VfmWb5WVV2r/F96vrqWMi+p8bjMolHZHP8AkmSSIfc3N8zf3aFV26j+L7tXWhC8o+9P7ytVeFtrI4f51bcq16kKsah8pVw8qTuG4t8jitNdUe6k3yC3Td8rMqfM23+GsraVkUj7/wDFuapfM+Xk9/71FSkpmVLEzpS3Ol0nxBPp9x59p5aPG27bt+993/vmvWbD4yEaYZZjhYx8yt97/gNeCRzFe2zb/wCPVoWupGFeRs2t8rMteVVy+FR6o+hp5tOMdz0fXfH5vdQdkfeny7V3V5xrVwJm+SRnTduVf9qq8188i/OF/wBn5fu1UuN6s5eTe7fxLXbQw/s9EjycXmDqqwM3y0xfNkt8/Ls3M3+01N3dsf8AfTUbj6/davUij5qpPmd2DMnlpv8Akf5vm/vU5WeNUf5XRv4ai+8qJ99F+7RuMfJ+b/Z/u1ocw+ZlVtmPutQsny8/3vlahpA2/D70obLL02UEA3zf7dOVTuwBRI37tP8AZp8cz+ZlBvfbQK4xWO3/ANmojk27+W/iXzFWmrmNdn36dy2z++tAyLb+7p/Mjf7f3maneYVZn2b/APeamrnrQA5l+Wl/i5/u0jMPkwVenyL5fybvvLuWgkYu5eg+Shl+bOPkp6ruZBjZ/tU+Ng0Lvjf83y+Z/d+b+GpAhXPT/vqnso6gUbQ2/jZ/wKjjbk7f92ggZ975qGYbelG4s3yH56mZgy9G/vbqlu5Vwj+ZcmtCzUeTvQ/Pv2turM3buasQ53c7fu1xV1dHrYOSUtT3H4T+II44lh3/AHX+81e9aay3MKsp618b+GdWfSdQidPuN/47XvXgX4iLNsjLrt/2mr4HM6Lb5up+w5JXg7J9T2D7KOtRNZhu1Jp2qR3sW5TV7733a+AxVWcGfreFo06kblJbH2pjaeknUL/u1oP0NCqK8OpjZdz144KHYpLYqq9KsRx7dlSsu+jZ7V41bFOZ6NPDxjsG/wB6N26h+ho53V5cqnvHXYH6Gs/UtNivlxKm9K0Faj71elh8Ry7HLVoKorHFXXgHTLhebNf+A1n3Hwr0S4bLafHvr0PatMWEbs4r6ShmMlszxauWwnujzdvhXpcK7I7eOL/dWs+8+D9heSb9nztXrDQhu1DW6ele5SzCb6nk1sopdjxG6+Blkd5B2OzVy+ufBi0tVl2Xoi2j5fL+9X0Xc7FXpXF+JLeOZME19VgsXUk0mz4bNcthBXPk7XNHGnzOhdpdrfNIy/erH+ReX+5/Ev8AFXqvxE0mz+d/M+zyq3yyf7VeXtbyK2MbJf4lWvv8LU5tz8ezGlGEtCJozuwR/wB8tUW4srkUNH5MmU++v92jaW5r11qfLyIWUtx8yP8AxK38NLy3WnN83J+/Q2+rIGSSfvMfcoVtvf8A2aVl999IzBVp3HcazBV4/wC+qFUyNhE3vTI1LSZz8n8VPXerOCf4v4aRQSfKuD9+mNltv+7/AHaNv39j/P8A7VS8bvkOxFHyru+6tO47jW+8+PvrTOd1PjXbxuqH/V/f/wC+lpBcftPf502/+PUbdrZp6tuXA/i/vUSYhZMH5/4qzmrqx1UZ8r1NLSZitwhyyfN96voL4X/EuG0gS3nlXez8r/u184RzPG3B+9/FWnY3xh2OHZNrfLJ/Dur5/G4VVo8skffZTmPspLXY+5rbxTbXEHmCRen96sPVPEz3lx9mtjvf+81fO+k/EK83eQ9zGj7fl2o23/0Kvavh1PHexKzur3Dfeb+9Xw2IwKoXaP2TLc0VVJN7nXeHdNlh/eSlnf8A3q7i0Y7cGqFhZhVrVXCLzXzlVq9kfd0anPEfnFU7q52rTLu7VO9Yd5ePI2ENTCPVnTYp65rq2sb/AN7/AHq8Y8fatLqm+Ly5pUZfuwj73+zXrsmg/am3um/d97dUsPhWFP8AVxKv/Aa9ehVjTPExmG9qrHxxrGn3EzfPp10nkr8sfk1zl5avDN9xk3fcXb91q+6rvwXbXP3oI+n92vM/G/wLs9WieS2gWJ9u1vL+83zbt3+9X0OFzSCdmz81zPJ3LZHyZJbndjf95v7tV5Ixu4jbev3t3+7Xb+J/Bs3hvUGtbk7Of7n/ALNXK3UZ2/Ii/e+X/dr7TD4lT6n5fjcvlSd7GYqhZMn+L+6KbJ83z/8AjtWGjK/OPn/hqvIsnyHZ/tfer1009j5epBxdmM+TdyPn201lCyON3z05VeNem+nthuTTMk7ETfNwRRuZWcIPnb73zU7d+8z9/wD3qikkHkpj7+5t1TKKlueth67g7oljmk+cHb/ut92n3DS30bxyuz/8C+Wq6sNuD/wKrFv8t1ECFf5vmX+9Xl16Vj9AyvMZSdmzSh0GS6jSR4l3t99VX7tTat4TfzPtcUDO/wDF83y/7tdr4ZWK+t0Ij2Oy/My1b1C3gjhfzZN/+61eDUqckj9gwNGOJp3PFJLV7OF4Ht40f+6rblrnb6+lt22GRk3N91fur/u16v4o0GPy0kjTen8O5a891DH72OUqjq/+skb7tdNGs5Oxx4/A8iujl7i686TkbE2/Oy/xU/iRV3jzXb+HdVqbT44d7796fxLSrbpb/JGn3vmVf9mvTWp8jKnyyK0jCNbiT/llvXYsjbqb9oSFUwd6N8zfN81SyeUyyxOW8rb8rbdzbqpLdJ+9MUciIzfM2yrHFBuNxzs2OzfN/wCy1XZk+0b3j8qX+Nt3y1atf31rL5gbd/yxaNlXa1PaOTd5gg3uy7WkoNYrUymkna46+VEu3d/8TUrMfMuJZHjVGlbyVZvm27fl/wDZqlZQrcIzy7fm2/w1X8kSb4j/AKpm/hb5t22peh1wVxjLJNC8/mLv+80dQLi42OUVJZn+VW+9t/vNWqv7neSke+R1Ztv8VZl5ZvJvj37083dN821t33l2/wB75d1TJHTEij3+c87bn+9tkZflWljZI7hEMDOn+98zVJcM6xykjeki/Iv+83y/LUV4wjk3TR+Ukf3VZfmk/wBlazeh0RK/lvYzbUn/ANHkVmdf7v3qJpD5m/f8snzbfl3VbW4Rv3ZCyv8AM3mbaryMZvNkJV02Ls2p8zbmqDUqSMI5n8zbvjTa+1fmbd91qi+Zm+zodkUm6VWb/ZVvlqWS1DXHmkM+1fvMtG0XFq8m9k+Td/wGk1cuIfdj80JsRV+7UvnOsaEPsfdtdt1Ek0lxH8ls1w8jfdX5dq024x+9A27GaobsaOCe5aW4FwsxQbE2/wAS/K3+zWhpesNa2vkLPGkTP80bVjwwmZYnUrsZv+Wj7lqaOTcu+UKibvuqtbwnY8jE4VPY9C03Wkkj2PKqJt+9Iu1a6PR7wSK6RyKyK3zNuryfRdSPneaiRp5b/dZdystdnDqgvJIpsRo8jttj3bVkq5xVSJ89OnKlI+gvhZ8Rbnw9rEReWR4e33f/AEFa+vfBfjyx8S2iPBcRu38W1q/OrR7owsg/u/M3+1/s16n8OfiJd6NqdvIir5P8Udv/ALO3/wCKr5PMMuVVaLU9zAY+VN2bPvhJhIAalrgPA3jm3160T94u7tzXdRTB1r4KtQlRlyyR9/hsVGsr3GzQh15Ga8L+OvwAtPH+nyz2QW31DbxtX71e9dTUUsO4VytXPYp1LH5B/ED4e3vg3WPs9/AvmqrM67fmVfm2157fQu0KTRhflb7rfwt/er9Wfjh8D7L4kaLKqQRxah/BMq1+dXxK+HOoeD9YuNOvIt0q/ulZW2qzfLt+ZvvferCx3Npq6PIryz3XT8bJZGVmaRf4v4tv+9XP6lCkf2iRPkT7zMvzNH/8VXZ31rJ88hdfKVtq7f726ucvreSaNxINiN8vzNVGMkcPJbvJ32Iy/L867t3/ALLRI23eH3JLv+7u/h3feq3qFu8M331SVfmRdv3l/wBlqFXzFTz4tibvus25qoxsO0+NI5LR49zorcKy/wAX96u20m8Mk29z91/n3Vx9n5W5hvkT5dyRyP8Axbq6i3h+xxpyzozfLurCeoWOotf3ccXmhf8AaZf7tWJJEaTYj73Vfm+b7v8As1U01jNCjl977/u7dtWLyEx2+5B8m5mda53oZNXLENws1vhzulV/9Wzfdpkk0Ss88p+797av3qfHcSMvI+dfvtt+9RN5VxG5yrv/ABRq275am4uVEVur7d8m3fJ96nNv8xwJY9it8yyLub/gNRQzFv3Ty/Z0+7uaLc22iZdtilwA0T/KqrupDsTceZwu5KozSHznLBklj+63/wAV/s1L5h+eQj7q/NtqKTy47jIjV/M+75jVNxSH3VwbWN5SN77V3Rw/xf7VXYbgbfk3bJPmX5fmqvNiSRJJfk2qv+rSrlj5MP7v5U2tub5lqHoYvUktbV1jQJt3x/L5irt2rT41RtmPnt/l2/Ntoh+68cEn8Tbvm3badZ3Fsy7AVf7v7v8Au/8AAazbsKxNY2cUMjvBEsT7fus38VWod8cbozb9zfvVX+9TWuNuwoV3/wAX+zUPztbyufM+ZtzMq/eqTOQkzFbfgf73O35ay5rrzFeMSb7fduTcv3Wq629v3Tj59v3VXdVXyYpLdwUk81nZYv8AZ2r/ABf7NaRRnYxNYmSPzZY4mTb95d3+s/3a5TWMzeaksavcR7tu5vmb/gNdXrEMrbI32+bGzMv8Sr/s1y+rRvIryPKu7725UrrjuaxOM1jT4IV80ySRbX8pl2q38VY7TDc+Y1dF+7ub7zVralJuut8o2S71f/gP8VZN40cjb4pPkb7zKu2uk6LkzQ+dsuIAqRK3zLu+X/7KpYYdsP7uRon+8y7vvVShk2yb5S0UU0uxPl3KzVsRt9lkwhX92/8AEtKRRYhjlWbMcnzsvzKz7VrV3FZMgR+aqfem+bb/ALrVQhs9tx57zyO7bm8uTb8taHmeTInmKsu75lVv4f8AarG5i9S55c8lrEZWaVFX70b7afp9863zhLdkRtu3y2+b/e3UWt1tbMobym+XzF+bctaFmpkmQh1iuN/zeY+393/d20jOwQqJPNM6b03LuZl+ZmqxDCJI/wB4GdI/vVFcTSLI4Dsm19rsq/Kq1eWEx2qYKypIvztu20Gi0I1h8uFUE/lIzfuo5F+81NjwrO5KvFIzL8v96q/kurPwzpu+X73y1XtVC75CPn3bvmX7tADFhkjk3ytG+5vmWP8Ah/3a3bGTb5IEmyJvvNt+b/7KsWRT5yPEZpZZFbbHu/hXav8AFVrT5kkW4xLvRl8pWb5trNSkB11n5E0MoCbkk/y1ENqdPt7jyI96L+9SNvm3fKtQ6LdfcHmMnzLvWrl0z7pY1++yN97+H7vy/wDj1cciZXPnG1sx/aDgCOJ1b96sf+qb/wBmX71S/ZTHD9nFzG/zLukVmZvlrPtY4o18tIm8rbtby2+bd8u35t3+9WgzCO48iN2t0VW3SfeaRVZdte0dBLb26bookfzU+ZmkZ9zbvl/i/u1rW9rHCuYPk3fM7bPurVFVjh8o26f6PI23923yxyfLWtGo8yWI7XuN33f73y/3qTdijY0PS3k82M3kNw+zdF5bfxbq9Nt8eXDEzqm1fm8773+7XBeE4be3jRJpGS4bb+5VP9n7rV3sckLTODKru33V3f6v/ernk9bGMmPVks4UEskeyTbu2su7c1Wrre0iEn5127ZF/u0QzPbq/wAi+U3/ADz+Zv8A7GopLyKHZJPJD5u7/U+cu5v9qsDnuMjmE3mxZX5W/wC+qbNIYf3aJ/F80n8VWLPypL7eh/1a/wAX+1/tU66xJcI8btsZOW3bttBVyv8AZ47iHyzIyeZUVxG7RoSm/wAtdu1f4qfJJHI2xxvfdufa3zVYjaTzEd/4f+WcjfN/47QTchhWVby4QSLst3Xbu/i+WrEcL/aHPmbvMb51k/iqWOELG/mvvdfmdmX7tN8mCZuQqXC/Mvy7lb/a3VY1qWIc7nQPCn/TNt1NuLqfbKI5GR/l/ebvu/3qSz2R29wZBHbov/LOb+Jv71PjWCaFMFk+fam5dzM392lc0sEmZGV8bWZW2t/vULHBJa3A3/7216f5JhZ/Lkjd41basi/+y1aWaCSRzInlI33l21Fy7AsLyKk8gjf/AHafHY/Z2y7Rum/b5isu5d25l3f3futVhVjt7dHeePcqfMu//WNV2GHzLW4eIx3Hmff3fMvy/wDxO6ktR8rIo7eRYXHl/OzbFVvm+atDTbcLxJul+Zvut/8AFVdWxk8v946ypv3eYvyt/EtegfD/AOGOp+JtQtIo7dnt2dfNb/pn/s7l+9trdK5cYnH6b4fkvLhII4PtHmf73y19EfCX9ne4upPtetxNFF95Lfd/F/tV6r8MPgbpnheNJ1t2e42/NJN/8T92vZLDS4bJMJGqf7oreMDXSJgeGfBlrotqkUEexN27a1dYkaoOBSgYpxbFbKNjGUgOBUZkApkkwUVgaz4kttNjdpZkTb/eNb06UqjtFHm18VGkrtmvdXyxLzXn/jH4kWnh+Nx5iyy4+6p3ba848f8AxdkE7W1tOIdy7k8w/er5/wDEHiy81C8zLLvlZtq7Wb7v/fVfU4PKrtOofH43M3J2izt/H/xJutbuGX7T833mWNvur/vV5lqWuPIssss6ukjNuWRv+Wn+z/tVlahrHlySmOSGX5drfvfNrnb7WHuI/ITy5XVN21m+X+7u/wB6vsaGHjT6Hzzcq8i7eap5cmEPzr95f4qxL7VBJI/lT/Z0/i3N96s261oSbFkKpuZv3m9mrEurprpovvIi7t3zK1dl1E7KGCbd2P1LULyab/R/LSJZV3/N/e/iWql1NLaq4c70b725vm3f99UXlxHDD5kkUe9V+WT+Kspby2juEH7u3fd80czfLurCUz6CjhFHdFj7ctxN8rrsVf8AV7v4qsTXW6TeI9m75m3VXkaNtmx/nZf9Zu+bdTPtQkV0LQojNtfzH+9/s1i22erCKWxMylre4cvsfYsW3+6v3ttR+YJFfYP4tu1m21FNIZNkru3zbYvLVvvbdtNsWE0nmINnysz7du1v4v4aZ1RZoQwyTSRESfd/76pm0rcRSP5bo3/LFl+bb/eo028Fvdbhud45VZv++l3fxU9mkm8p4I13tu8ppNv7xfl/2vu/NWq1VxyFjxNNmVI5U/g8zbt+aoGkiW4fMkP3fur937v3qttCY4/NR1d9vzbfu/LVT975NwY/JRJvuyK6+b/wFavocs9CwszyMgj/AIV+baq/d/vU9v8AXMQViT7qMq/xVFb27tcSyB/s7/MrSbV+X/gNSw3QuNQdPL83cq7fm2/N/wB9fdq/U5W7j7e3j+d4jGm7q33Wq7bqN2DOssu35VWo2ZJGR45I5f4mZV+ZaTlV3RBdi/e3JVEktwrrNF/00Vt7KtMWSJWRCY38v7qt/DSW8e6PzCypK33lpZLhPtHlPaQvtb/WfxUGT1LH2jdbvv3Jcbvlkb/2WpoZEjuME/vdvy/Nt20yPZtiEj/w/wAVG0tH5oKyw/7K/NVmT0DyXWTOV2Sbty76I76ORUyI4t33V3N83/Aai+w/xERvt+7uq1t8yF98cMqfwzbVVm/+yqkrnNN2JrW3e382Qj7x2ruWi6k87YhSGJG/i/iWmXGoR7kiMsaSr8yNH827/Z/3qeuZFds+Ujf8tJPurVnHKQKyN5vlywvEzfKyt8v8S/wt96tBpPs8aRbGeVvutG26sy3WWFriR2t/mZt/lxMsrfN/vNT5LOOPzZEEkX3tyrK3zf8A2VBBpXlwWuMyS7H/AIVVqbtE0dwjhUdV3eY38X/Av4apW/lR+agTZ821JGbbuq1DJHJHEJHhfd5jL5jfw/w/L/n7tEibksMzSK5eNU3MreZv3Kv8O2ta3t4pF/1fz7vmZf8AP+7WfHbxhkj8xXdl+XyflX71asccShDsV0j/AImdf/Qa5qjPSwq1Oo8N6XHNeISkexVX/a/iavULO1+yrvcx/d+Vm/hrzfwjfRQzIEK71+7827dXp+ltFcfvDOrOx3eWteHVjJy0PsqOJhShqXtLjfb5rou9flfd/FXNeLriGO1ljcM/3laul1TUo9Pt+HVP+BV5p4i1QXl04bbvZGlVlb71deFpyvc+Gz/MYOEkmcvJ80jgv8+7+H+7TWby+y/7O5d1Fx97ztnyf71M2jzN4/76r6ukmkfgOYVueV7huRlwD89Mk+Vc749/93+KntIOv/fNS7dy4I38/erqPm22xrfLJjH/AI9Tlw3Wj73A2/8AfVTRqOhDfL1b+GsJuyub0YuUtSW3X3/ir2L4MeBhr+oR3E8LbITz5leYaPaxzX0IAV9v/LNm+9X158F9Ej0/wzCVUbpDuZq+LzfFOjTbR+p5BglUml3O90vTEtYlSNQqAdq0mljh4JqSGLArivG95cWI3xhn+b7q1+cp+1l7zP27DYeNKFkjrv7ShZMhl/Ouf1SUas3kRnchZdzV5fa+OJ7q48hJNjtXrXh22jkt0kP8SrWqUaT5kdc6Uaisx9l4ehhgxsVs+1c54q+GuneI4ts8IVlHDKOleiKVPFMlhBqIYurCfMnqeXiMspVY6o+TPG/wam0ctcWKb2B5aT94v/fNeWahpclv9rEq7Pk2rtXb5n3Wr7u1GwjmhZXUMp6g189fGTwfbwP9ps7f/SGZcKv8VfZZZmTqy5Jbn5XneUKguZHz9dNPI3mSBU4XasdRR/NwxVP7zVpX3lx/uklV9vy+YrfK1Z7Z25YfJu+9/er76k77n5Ji6fJLQG/1abQ332p+0/xn/gNPmjK2duCGSXezMrfwr8u2q+4KuzH3q6LI832kg3beCf8A7Gj2z8tOm3SbHx8/+zUS5ZsUWRm5tj2+9k7qP4eBv3feahvlVCR8jfxUNGF5xWhk3cGXc3T/AL6o3Fmcn/gTUeYG+c7qNqSNyW/76oJBlHrTlb330/jd95X3fxK1EMfmTIPMXY27dtoJGNJ/f/ib5aGx3FTNH8u9G+Td8u773/fNM9vloAZz1H/fNP8ALLb0cfdbazL93dRuKtTGztyv/AqB3Bl2rgn/AL6p8y+S37sb0YL83+1Q37z5z/FT1j3byHV3+98zUrhcYy7W4++33v7tHlyRsiSpsdv3qSbt25aftLdfkdfvbqPnVUOd6Kvy0hAzfK5pnG3int+83j79QqpoIBm+bH/fVTMpkbLj5FX5aZ93jO/d96htjSb8L8y/w1NwDdt5CLLuH8VPaQNT2xI3Sk42/wANIAWF42Qnb+8TdT9p6/3fvU9pI5lh+TZ5cW1t38X+7Qsf+j+YT8jNtrKcbnRTk4u5Yt5PmySuz/aatjRdQe3vETO/5tyyK9YLYjbYNr/N8rLU0dwVZDJ/Cv8A47Xg4vDe0Vj7LLcfKnLc+gvCPjp7Vkj8zei/wt96vW9D8QRalGhDrvr5Ms9YSGOKUBf97+6td94X8eJZtEElj2N9zc/3q/Osyy/yP2jKM2bVmz6SVgy0/wCauP8ADPi6PUlQOyo7fw7q62GTzlzX5vjKDhI/UcLXVVD6PmoZqNxavnZ6Ox6ob/emPT6ZXO9QD+HrR96j7tG5q6IAP570xm+ahm9TVea42r1r2cPGUtjCpUjFXZNJIq1SuNQCcZqjfaokKuXf/vpq4rxF44js1fy5F3r/ALX3mr6/B4SU3c+Xx2Ywpqx0ura5FbxuXkWvL/FXxDRN8cW3f/z0auU8SfEA3kjwJIqS7vm3LXm+pahJNNK4+X+/89foGBwbjuflGb5qp7M1vE3iI6o0vmRxyo235mX5v/Qq5Ka4Ks+f/HqdJN8vP/oNRbX/APst1fbYenyn5JjsR7WRCuWbAokyy8Fd9P27mfJ/3aG2MuE2o6/K3y16h8+3d3K7SbuDTG+XaB/eqxwrPt2v/tU3bub5askYy/L/AA1EzDoalbMbc0Mu1ulBVyJmO3YB8jf7NOkVI+Mr8rfep/LcUxlVlwRQMNqLyf8AgVHklmcg/wC9QzCTkuv+7TZGfoGoAGb5ncvv3PuqFfu/+hfNU3mdzt+WmeWGbOF+WgsYuOoFPX609V+bkUyRRHM4H8LbWoGnYf8AwU5Zguwj5/71NVhJwsq7/wDa3bqZ/q+tYzinudtCu4SNuxvjGyHMaf7Ui7q9V+F3jP7FdeS0uxN7ba8XjYx7M/crY0nVpLGRCjr9/d81eFisKp9D9ByvNJRdmz7r8P8AiGHUYImjfdxWlcaig5Jr5a8G/Ec2zIkVx52376q27bXev8Tzcw+Xhd3+7ur4LEZb7Od1sfsOXZspqzZ6dNqBurjy4z/F81aFrY+vzt/ernvA/wDpdik+z738Vd1bR/Lk14lX3HZH3FGqpxIorIDrVnyUWnvIE61QvL4R9WrnXNNmzimWWdRUEkCyjjBrnNS8VQWbcyL/ALu6rOgeIf7SOdu1K1UGtUcNagpKzRznj74eWXibT5VltopJCP4h1r5Q8b+BpPD1w7Mvlf3V2193zxCSPNeIfGjweLy1a6hjy4/u19HlOOkpeyk9Oh+cZ5lkFHnij5AuPlXH8H3ttUZPvc/fat7XLGSzvriO4j8qVW+ZV/hrHmXuT/F81fp+HnzR1PxXH0fZy2K7MewpjN/478tPb5Vzj733qZJho8Z+fduruPnQZSy5yv8AdqJo9vzk1K2G+5H95v4qay/Lxufb/s/doN07DPMKyeYCu/8A2ql3eZJknY+3+H+Goo/m6baf5m5sf7XzVz1ocy0PoMvxHs5ne+DdYWGFI5JV81fveW3zf8C3LXYX0cbbHCb0b7rYrySxvja3CEH5F+bc38Neh6D4mjvFeCXa7/eVs18tiqLvc/dchzOPLaTLWqWcM1rLGfLR9vzf+y15L4o0lZJE3bU+bduZvu17BqU1vDD+72pu/wBn+KvN/FUkVwrA7X3fL8zVz0U4y1PrcXWjWhdHm9xcXELeUEh+X5Xkj+81V4VkWSIyR/uv4Y1atDVrj7OzxmKGWJf+Wm37zVS+2bY3g3xvKzceWq/L/sr/AHmr3abR8HiYWkVJmjkZ4d/zs/8Aq6fdRxxySooberfL83y0XEkrQuJPs7/N8m5G3bf9rb92q9vdFmfzN29fm3bdu5a6LHEtA86Kzj8seXs+8yxsrbWqpM235Z0V9y/Kzfw/981LfM8iu8aKkrOu5m+61F9GVuN8EjeUr/Itwq/xfe+9/DSNSlIqSSOXlhTbE2zay/M3+Vqv9oNjCkpKpK3zbd/+zVjzHjkcOFR9rLtX5ae00bWL4s182Nfl3Lu/hpNXN4tEEMyeXmOSN13btq0kk23ZGP4n+Zmpn2z9ylugVEZPm2pu/wC+qrtMnlyo+1PL/vfxf7tS9DriE0kkkcvlys+1N25v96om8+6miMpj+X7rb/lapYZjJNwjRJ/tf+PVEt5b/Y3PmR7FbbtZ/u/e/wDsqk6E7BGqeXLI6ebuf/x6nzSD7PM+Y0/hi+6rf7tVriN5o/PCLD8/zbvu02OY3iygj/j3dd3zfLu/vVD0NU7jrXKxuDIrzTIyoqn7v+8tV9yR748R2/y/Ozf3v7tWF8vt/wAfe/5WZvmqva3DrJL5hj3Kzbt33vvVBvEfbr5d1KDJ5UVwvm+W397+996q8Mcazebt2St95pPvbqlmmELee/lo7NtX+81EN9H8glMfzfN+8/8Ait1ZtXNVoFm0e5nCf6R91pP9mpppAu+KOe33yL8zN/7NTPMEkn7mWPf/AL1StcBZPKR496p8zM/zf71JXQ5JS3Cxujb3UX2dI9zbl+Zv7v8A6FWs2pGOSKaQ/P8A63arfdb/AHaxLWaKFUc/Jd7WVpP9771PkmWSRERGf5vl+b5q2jM8jEYVTPSNH1oTL+/LfN975ttdVb6s7MgSVk/2levLdL1qeOOISuqIvzf9dK7K1vIlt0A8tLuRGZ/9mPd/6FWk4qaufOzoyoy0Pbfh/wDETUNBvEkjuFZlb51b7u2vr74f/EC38T6bFIki7sbW5r89NL1SONd6SbH+8qq3/oVei+B/iZJoN5F96J96q7b9q7f71fL5hl8ayuj2MFjZUpH6CRXAcAipzyM15r8PviJbeJbJGMse7/0KvRIrgOtfAV6EqMuWSPvcLio1Ve4s0Icc15V8XPg1pnxFsWaS3hS+VWWK42fMtetdRUMsKyjBrjauezTqWPyL+KnwtvPAOqPZ32nrFtZdki/L/ut/49/49Xj+pWoWFY8L/FuaRq/YP4y/BzSvihoctpdxqlxsbyplVdytt/2q/OH4xfBW48A6hLZXdur/ACt+82fK1RY7PiV0fOt1Ylr5yTHKjGTZD/Dt/wCA1mTRhZnkd43/ALrL/E23/wAdrpdQ0e2mt3Jlj+VmZdo+asG8s/s8jyReXsZvmjVf4aZFiBrqNWecFpZf4FXb/wCg10Wl6pEtj5biP7Q0v+r3blXd/vVj29r++lcJHLE3y+Yr/NWhG32VcR+XLL9795Fu+b/e/hrGSM3odRZyRyTeWwX7vzNt+Vv9qtOOQzSI3yui/d2t8rVzmlxvNv8AMkZNv3pF/wA/NW2uxZkM0TfvPuLGy+V/wKueSM7mnNcKq7E+d9v3l+WmL5Vu2RIrvIv3lqKG8CyO7xq7/dVmWnLIFhldI9lv8u1du35v+BVk1Yq4m7y5P3ZX5vlXb92oI2iuJn+dftC7sx/7NF0zsvmIjRS7f4f7tRWc0XloY/kib/Z20zMmXDSfJFNF/ekuH+X/AIDSQt9q7/Ov+196nxyRbvLkijuLhl+VvvURtbwtwF+ZvmjZt21qh6EyLDXDrJFHbyR72ba7bPm3VYt7gSSeZJGrvHu+aqU10Nz7Pv8A3V2t95qdDN82fMXZu2/Mv8VZSMTTW6SNvM+5uf5mb7tMs1tmbEEsKP8Axsv8Xy/LQ3mNDFDGm91Xcv3f4vm/ip7NthTyIPKRm27ZPl/75rOxVyVm+1TeWgZEZl2s38X+zViNbiaH7P58ktuv3VaqVncC6Zzv2JIvzN/zzrQa68maK5cqiLtZ9zfdouZvUqalIfLuIsx/uf4WX5l/u1lyMZLj9/t2bvlX/araaO3m3uZI9m9W8xfut975d3/fNZ98su1yyR/M3y/d+auiJBj6tdC6mcvE38W5tny1x/iK6MMMoDr/ALC7q6jUmfcnKxRbPnjb727/AOJrl9YvIJlcGe3RI938fzf98tXRHctaHCatJ++SKKRbh43XY33lZqpXkMX2V0xsiaWRn3fwtWxcWcf2h9rr8q/Ltfbub/ZX+9WPdLbzSIPtCpuVts2773+z/drpNYli4jMMOPLj2Kysu77q/wC1RZsbpnklRflbbL5a/dqG3b+0rp/Njhd2l+WRW+6u1f4qvLcQW9vmSON/m+9v3fN/tfN81KRZoQ3QjmdzIu+Q+Uu6tCOeOFt7263CL/yzZ9vzVXsY0uF374X3fd+Zd1aVusF55SRFUl3f8tPvK3/AqwMRn2q3uLxAPLiRfl2wy7v++q1rhUvpN8ojf+HctV5Ld5Lfy5Iod6/f+dWX/vqpdPuLeSHECRy7ZtqKz/6v5fvUATNIqyS52pKz/NHM23cu2rH2iRpOfnfb827+Fao3ShWdLhFliXp5ibttXrW4MMcUQ2ujM3mqyfMy/wAP+7QATTXLQ4lkhuHZfljt127VaqPk7o8E+Un95v4q0JF/s+NI5EaLavytJt21S85Gj837R8jL8qyMv/fNArj49S+z26CeNvtbfKscbK23/ZqxpbJb6hmSJdsytuhkX+JttQqrLCkp8m4dfvLuX/x35amtbh5v9WVR42Xeq/dpSC51GnrFMqefHDabfuqstX12fZ4sBkSZfus1ZVnv8xJDteJk/wBSy/Nu/vbv4Vq9DbmSbLjc/wD47t+9XBLe50JJnzPJHHC2cw3Hy/Kvnqy7fl3f+hLVq3tY1ure3ludjyPtXduX+7Q1jtWJ03Jcbdt0szfeZlX7vzMu1WVavHMtzbzxeYkShZY1yrKysu7d8rMv/wCzXul2NCON7fykeTY8ytLEu6rFrCfM8xHXezL975t33f7zVmMwvri3jljbyo/mikVt38Ktu+Vv96uj0ePyZEeV1dN3+s+b5f8AvmpkSd74bhjuIUllf593yfdb/gS10EdvHJMkkRZE/vbt1Z+n6Wlva24SVXl+VvOVv+BVq+TJ5jln835flX5q5pM55BcRmF8R7v7rRqtUvJkjVfnjd1Vt3yfNVuOZ/tEsk/ypGvzKq7l3UxW+0TcxSSxf7Lbf/ZvmrIyIoY47eNBiNHkX5vutt/4FUt1ta381HaX5v9Zv3Lup7RyQ2qea7RbvvbZWbd/vUyS12tbz722Q/cZvvUAVLVY7hvPjeN3/ALy/xVrMojXeT87N8jL/AOzVBDi6aW5QsiK38K/+OrUdx5atKERk+b5dq0AStNHu+eRfN2/89f8A0LbT5PNVYnA81P423NtWorW13b5Iyyf7KttrQmbyY/PMbIm35o9qstWVFDoVdpEcRqj/AMK/w0sduWheW4RYtsrLFt/h/wB2p4WkVkE8UeyRdy7X3LU32fy+kcjxTfNu/wCWS7d3zMu6oN0mxskJ2pH/AAb/AOJl+arUMJVd8fzvHuZfl/iqVbdJoUV41eL+Jtqtu/3f7tatvbyLbp9o8x0j/wCWm75WX/aqrGnKRWdu63jvFLbp5m5mVot23b/D/dWug0vRbi+mS3t0kurhoZNixqu2P/gX+9XS+AfhrqPiqSJLeCRIf4bjbu2r/dWvrD4YfBOz8OK7vAryttdpGP8AF/31VRizSyPJfhj+zvc6hJb3useWnybVhVf4a+n/AAp4Gs/D1rFDbRKkMa7VXFdFp2kxWUeAtaIXFdUYkOSWwyOFYxwKk20E7RUDzBe9bKPY5Z1FHckdwoqnc3qxjk4rP1XXobGF3kcKF6814h8RvjjbWyPZ2FwqzMNpkb+Fq9PDYKpXei0PAxeYxpqyZ6B40+JtjoULKJY5Jf7u+vnnxr8UptTWVnlUIzMiqx+Vm/3q4rXvGU2ufObtnlZuVkT+L/vquH1DUjGr7nb7zfLX2mCy+FJbHx2Jxs6stzV1rxBLcM4kKp/Cny/+O/erndU1oRzbE2yy7fvbN3l1iX2uIuwh22N91lrndQ1w3EL5+eG4/iX5W/8AHa+hjCMFY5YUZVndmhqWpRyTSmfzndlXbNDtby/975q5+81BFvMpJs8v5fMaX71V2unmhuIz8jxusv8Asr/s1DcXSTTRSTo0Usa/N93a27/Z3VM6lj6HCYBIfdSfZ5N5lWK3+8zb/wCKq7SDy8vIv+zJH91qrrM8Mj5MKPu+aP8AvVXaT7Kzh/n3fdWRt1c7m2fSQw8YbEs02393O+x2+bbt/wDZqqxzBZMh/NijX5dtP84+WlxJH/s7t3/xTU5Zopl3oPkb+Fm3VL1HKKGNIiw+bJJvdU3P8v8ADQtrtukeOTfu+95f3fm/iouLW0aTyw67vl3LI3zfeWj7YJpHl8pUi3rtjV227v8AdqzImXDR/Odm5vu7tysvy/LTvJHk+X5cOxdu3y12/N/tN/n71Njt7SSNJMLb7v7v8LVLYyG45nK/Z/J3oq/e3fLt3U7GkUV1Y7pZd6uit5TbX+7Ju/8A2flq3Zt9n+fz/KRW2bWbb83+9/DUvloyvJKkbu25V+RV8vcv3tq/LTbfKw+WJFdP3m1mVt277zfLVpWLbsM8zzG8sR7k+8/z/d/2v/salaTzFyRvdvufL/nbTI40mt/I89riJfuNG7bv8/LRbtLJC4uN37ttsW52Ztu1flrRaHNPUmmkEbY3xvK33YW+81OW38m4lCPveZVWJd21Y/726mtGI1RP3kL7v9Ysv3qtw6fFNvyPNRWbd833WqzlsMhU2tm8j/cZ9r/73/AqdDbvDvd5GRJG+6zLUzbJNhQSPEv/ACzVfu//ABVM+zmNVcPvfay+XuqjN6EsMZZXMh+fd8v+7/ep8kMDXSeZLD5W35WZ13VShkfzNjpJ977u77v/AH1V21ZGZ40j8r+LarfdoIJVjCzPHIYbiFl2vDJ97/ep8axLcJHsjdPm2zfxL/wKolj8zfMTIjq21VkX+H/Z+arF9HJ1DKjr/qv7qrVmUhJPM+zvID/tMy/e+X/0KltZjcK/miN9zfMv3qda3DqryExuir8y7v4qm5Zt8cGz+8235as4Zu5Uks1W4eAFkiVm27VVf++amtbMxw+eTv8AvfLt3fN/31SL5km90Cv83zf3qfHZv9oRDtd5N27725f9mnc5mrkvmTqqvOkb2+755I/uxt/dqZZPl2CNUT+Jm+9RcKI7HBRVt1fyn/uxqv8AFTre4TUI0njCyv8AKu5fvMv/AMVTERQqPtTvHAry/LtWRd3zfe/iq7DIYbfzbby/te9otv8As7WXdt3fw7m/75om3reYCfvd/wAq/wATVbsVka6wPuMzfdbduk2t/E1ZTkka0qTm7EvmFrdAI/tFxtZmZf8AgXyrUtnaiGa4JkheXbu8v+Jd1TWOmvqEf7ra77trSKu7c38Xzf8AfNbS+GbiNpbhIvK3fKkav5u75v8AarinVTdj144eUI3KFjqA02P92G+8qttba3+181dlo/iiDT4cm4+SNdrMz7m/3m21yjaXLYxuIvs7eW/+suFZl+783y0LJIv39qf7MdaQoqZ87mGYOgrXOr1zxI2pQ4jb7r/Nt/irnZJhu67P9rdSQqZFcgx/d27ZmZdv+1/tU3zNsnyGN/8Aa2bl/wC+Wr1qVBI/LMyzOVSW4LI8cmE3I7L8zNQ2Puk7/wDeamc7nKf3qerCZsvu37dteilY+IrVeeQN/B/s07b99yW+am+WPX733VqxDD5jIPMWL/eVqbdjGmnN2DaVX5Nu/wDi3VLb27yNxIrp/Gq/w1YtY03eVht/8Tb12tWmtj5lu8gEn7ltu6Pdtry69dJWPpcDhJTlsGjx/wCkRfPsdX3K277tfYnwmu1uPDdum5WdRzg18kWulndnzl37VZ/m+6v92vdvg54mTTnWCRGSKRtv/wC1Xwuay9tTsj9cyTDulK9j6JjXpVDW9Gi1WBo5F/4FVy1mSdA6Hcpq2OlfCXcWfqlJJo8K8VfDaW2uluIGZUjfzd0ddT4T8SpDarFK+9l+X7teizWyyDkK3+9WHeeE7S4k3tFW6qKW5slYbZ6ubi62A10DHK1k2Ghw2R+RKvTziJMk9KiXvPQyqzUY6mVrGoR2sbb3VPdq8Y+JGrRXEG4S4ZWXZtdf/Qm+7XVfELxGLaFyD838LZ/ir538SeJpbpkhefZFu+Vt3yr/ALVfX5VhLWm9z8nz7GRldJ7HGXUIhm2OPKi2q3zNu+Vqq3GVXy/3f7v5dqtUskj3W/Yd7/79V5sRyPs+43zbmXb838X/AI9X6LQVlY/EsdJSloRc9c73/iZjRtfdwacsgWPBPz7qN21d/wByu08OTD51Xrs3fe201sLJjH13U5m+XGamumSS4dwd+5V3bl/u0GRCq7mQfNt/urQ2G/8A2qeshhkSRPndfu7qJlC7HjO9G/h2/dp3AY3oSv8Au0cbun/fVDKetHO7d83zfepkj2zuchfkZvmXdRHI8ciOjsjL/ErUKxbeM/8AfVG0/OSaVwHtGFbI/wDHqc3zRoKPuqjkfeX5d1NZjtwf71IAaF2j34+X+9Ryv/xVPW4KxvGNyO38Srupi/N1oAZ5YkXAfZuVqlbEnGFT5fmZV/ioVQ2/B/hbbSx5kj3hP4vvbaAJbqZbiZ3kO+XvJ/ebd81V2+9walhxDNvAV9ysvzN/eXbUXkusfIbZ/CzfLuqCAVQzZyyJ/E26hvu4/j3fdVqI/wB2yEhf92nNj+BW3/73y0AN2/Nztp20Nxmn+cZOHf8A3f8A4qmMp3cigA29nOzd8y/N96hV3NyafuLcFPu/L96mcsv31/75oIJtvclf++qdJNJNHtMi7F/5Z01Vk3f8B2/NUu2Pdy/8fzSKtQbRGLlmzv2bfm3VNHcbmyf9bu+Vl/8AZqYzPCrgP8jN/q2/9CqW3Z/nSUQ71+Zfk+b/ANCrlqRR6tCTTNCzuo1XzHdXl+Zd27b/APtVvafqwjbJkV32/K0bVj2NqL5cSRRo7L+6+b+7975d1atjHGsyRxRr833mXd92vlMwhHlP0zJasuY9T+HM0t5eOglb5WXZu/ir3KzY7a8v+Fekuy/a5EjRG+5t/u16nbx7Vr8gzOKUro/d8qu4akv3mp+z2oVqN/vXxVSL5j61aBu3UP3oob1rn5GAK3rTHp9MbNaU4vmE3ZXK91JtXJrlfEHiSLT1ffIv3f4mrqrxd0L14f8AEqaWG1u0EqxblbczN93+7X2eW0FKWp8vmWI9nEr+KvHz+S58xdn+9XmureJDNM0oiZExua43LtVf9mqmpakLy4dPMV4vlX5V/irHuJpPLuE8ve6puWGEfe+av1nL8HHl2PxnN8zadrkV1fBm8wbd7N8y7t3y/wB6qkjJNNjPyM3zN96mXDf6Rs+VPVV+b/gNN8wNG/79fm/5Z7G3LX1tGio7H5hisbKpLchmyvGFT+8q1Eyjc53f8BVqlZWX5TTfnVsudj16KVj5+c29w2leh+9/FTI2eSbiT/gTU9vmV9x2U64bcUkRY4tu7csasv8A6EzVsZFdo9038Kbv4abJ8u9s05t8jbyfnpv8Wdq07gG0L947v+BUMu5utOZe4pqsVZ96K9UAzaN3+xRtdmwnz/7q7qe2WZzhf92otu7qN3/AqAE3HpRJ+72O+19zf3qFUyLkj/gNH3m/3aCxrN5m8n+H+KnLG/yP8v3vm3NQzHdkj5NvzU+aOSORxI674/l+WgdyL/lpglv+2bbaZGvzOUP/AAJmp+0MvB2UeYdyZH3V+bau2goYrbmz/e+b5aJFKs+Dv+b71PkU/I77fmpnsD/Fu2tQO4/2JqWGTy+UbY6t97bVf73+5T1yvXd/tVhOnc9KhXcGdBpuofu/LneR0X+KOXym/wC+q6W31aRbdJY2Zk+75i/vdzVwUOYf3ske5P8Aa21safqgW6TIjeJfuxw/dr5/F4e5+g5VmLTs2faHwvnS58O2hBV9q/w13rPsj3V4d8GfE8U8Hkbtqt91f7te1wyeZHjNfmePpOnWd9j9wyrGKrT0M/UdRS3jZnNcLrniwySPFEVd663xBo8l38yPtrn7Hwakc3mSMzu396uZbaH1CldXTOX03Q7zVLjzZJd6f882T/2avSNH0sWa/IKt6fo6Rr8iVrwQBKhzSKauNRCI+a5DxdbpPbMGHeuxncBTXC+NL0R2kpJ7cc104JN1U0fLZtFOkfGnjiz8nxFqUB8tEWbhm+838X+f96uNuFDSb8/7TV6L8QmjutSlkJ2OzfJtX/d3bv8AvmvPbjLNMQP4v733a/W8HPQ/Bs2ovmuUd3y5cfdaom/65/8AAqsSRnd/t1FJuabkfdDV7iaZ8NOLUhnPdNv40bQ3DBaeq7vkx93r81Mkz1x/3zTMrgqptxTf4sk/d/ipyr6haZIvzOd9D1OqnPld0PXO7fn5Gq7Y3xs5vMSRf9qqC/Mudn3vu/NRufa+fkf+H5q4a1FSPs8tzF03a50s3iATW/JaV413N5e3c1c/qF890yYDRbvm/eMvyrUtrN5y7E2t6xzNWnY+ERIqSzln2r/Ft+b/AGv92vEqQUHc/WcvxTxKseeahHukl3psf/npurPt4zC0qOVf5Pvf/ZV6hrHhNrhUng27/wCJmXduX/d3Vw82lvaq6JHseN+Nv8NFOsj1a+Dk1exjzTbYcxz/AL1fvbV3K3/Aqym2TSYLR+b/AHa2LhfmleWP5/u/MvzVUbzI2wE8pGX5rjd8y16KkmeDUoOLsxLrypLp50P7rd/e/wBms68WS4ZXknje4jZotsfysq/M3y/vPm3VdZooY0CD90v3Y41+9UStJNI4kDbFb5VX/lnVvU5jMs5IbqZ0Ij37/laTdTm08Sb5JCv2hmb5t21f/Ham1CNI2/euu9vlRWTau7/gLVFJdL5f70eU6/ep3NIkunzR28iJdXEcUTP87Nu+aqkiiS3i83a7W6LEV/vM393/AL5ouIXXfKknlIv+tkj+9t/4FUn2rbGhk8x/3qqu5PvN83/fVZykdcUUbiT988ZGz+Gi6Wf915kuyLf8is3yq395l/4E1WoYTNcKZB5Sbfm8v/ab+996qrTXDRvFcsr/AN6SPbtX/gX/AAGs79zoig+0Jbq6S7kTb8qs1V7GF4fNBf5Nq/Kv3o//ALGrDfKu/wAtZXX+FmZd3/fNQyTTws4M7RPdMqt8vy/7qr/6E1Tc6IofbzBbrLyqiMu1mkWor5YvOc/chX5VjZ9zf71MjaSOPy8fdXau6ntdXEkj3EiL/F/DuWpN1oZ626SfJJJ95fvb/u/N/tU792sflkbN3y7vu1MrPHC5jT5W/i2/KtVJI5FbzD8/mfKzMu35ql6GkS3JJBdbzBLCyKv3V+aq91N5beUI1R9u5drfN/u1Yhj+XAjV0b7ysv8ADVdoXVfkfem35JGWs5LW50RJZF87lEX+FvmbbVhmiaPeiKm5vm+ZW3f8CqlJD+5+f5Hh2/Mzbadbx/vnw6y26rwyru8z/dqE7MtwT3Na3mWZXyJN6ruVt9bWm6ojb3jkZ/kXdDu+Za5WS43N5SRtskTcsyrt2tuqxZ6k/lulpGror7f3ny/99NW8amtjzMRhVJXR6Lot99qm8qJ/n+6rbNu5v7tdRDeRq2BJHK7L96N/u15Vb6xe294joVR1O5f9n/gVdbpeqfaGeR0aJI/m85U+833a1lFTPmK9GVKR7v4J+Jdz4dht1iu1326x/d+b/gNfWPw2+KFl4o0+LFzH5u37u75q/PyG8/d5Jk+0bf8AV/wr/vV6r4D8YP4fjt/Jmjt9rfMvy7m+X5f9r71fM4/AKqtj0MFjpUpH35FKHGc1OeRmvI/hZ8VLTxZZBGkX7UqruXf81eqw3AlXOa+Ar0JUZcsj77C4qNVXuPeIN1rzT4rfCPSfiLolxBc2sf2jY3lSbfutXqBOajaPdXK9T14VLH4//HD4D6h8O9Yu8xs8TN8n7r5f++v9r5q8S1LSRJI5RFR9v8X8NftZ8UfhVpPxE0WWzvrdd7fMkyr8ytX5nfHL4B3/AMO9YuInsJIrdmZorhZWZZFrM7V7yuj50msRC1vcC0W0fb5Txw/8tP8Aaq3H9nhmljd1+Vtu1j81bF5pKW6vJ5bb422ttSsm10uaFuvmv95l27ql6kyizWs7jbsAl2Io+Zt3zVoNdRxwo8ki7N3zNJtVdtZSySrM6eRvTf8A6tYt3y/3ty1p+X5Mnlvt+X7zR/d21zyMJIRVeTypZJ2t0Vt3lr81W1uFVndwyNJ9/wCb5aqLI68JGyJu/wCWj7v/AB6nzRnagCb/AJvur81ZtXMy7HcLIvlbVTb/AHdqt/31RebI7XzI/MTd8y7m3M3+9VeO4+ZAQr/wtG1TSTeXIh8xtn3RH/E3/fNZgEKxzWcU6D52X5mX+FqluroScPIvzOv3V+9/vf3qZ9oCq6Rx70ZvmWRNtRXEf2iaIiOFNy/LI275agmRLbxq3bftb+JvlWrdvNt5jFv+7baq3Crt/wCA7v8AdqlC32WTHzP8u3du+9/tVYhkMkex/wCF2Zo5G+7/AHal6mdjSkmjuP3RHysu1l27V/2amm2XkPlCVkl2sqVnriRU2Btn/PTdtX/dp0Nv5MmEK/aNu5VX71ZWJL1xJPGsUUcf2eJk2sse3du/+yp0nm2KpGJGZ5NzMzfw/wCzU3yfZXADJ9nl+fc3+sbbu/iqBryRY8PH5r79rRrtVtv8XzN/u0WJegskibouY9kabUjVaz9UZGjwZFT+9/eX5atzSS+Y7lJotqKvlzbf7v8As1lNI9vM8lvHI6KjbmX5Vkb+H/vmtoozuUdUzN84Kv8AN8v+1XK61aiaFndF/dq21mb5mrqLjzJFlleNv9lfmXbJt+b/AHvvVi6syLI7CD7PKv8ADIn/AHz/AMBroijSJ53q1qZJkE43r/BG23du/wCA/wDfVZ7fNI9tsVItvzbf4lrQ1hdsyPlk+ZvmZl3N97/arPmk8u0u5Ejjfy5lidV+VlVl+83zV0rQ6CJYxZ3nnyS/Ky7VWNPNb/vlat7bby0jTa7r/wAu8zKrfN/49VRYzGyS+Uv7tv3P73b/AMBWrq3EliuRbrbuzfvW2fN/31taiQPQ1rXS/JmR7iK3fa33YUrV+zjc/mBfmdfK8tvmX/4mqViz/ZZTL/yzX5l+6zVatWjk4EDea3tt21hYwbsXpLoyK6OPs/8AeXd83+9VqGSKRoriNWe4k3Ku1d25f7tZ91NJdQ4aLynVNvzf3v733a3rq8ivpknt4GtIti7Y1T7rKu1m/wCBUgTuQ3DGHeQmzb8vmNu+akhhOpWu8DZFu+Xc/wA1SLfJMyXBe4dGVt0K7vmqWxtWmsUSWCN5lZv4vvf7XzUFpXIre38njfs8xfmaRqqTWske+NpV2RruSFtq1oW9rLDboJ45EdV27mX71UrhbhpHDvNsaJt7K3y/8B/75oIkiVpIo4bcCTe7KssUOz5o93+1Vexty2yWOeN933vL+ZW3U2ZReNFJHHI/k7d91C33V2/3fvbqmtYxDHFIUjt3mXc8e7+L/d/hoMrnSabeRx7xKP8AgO7/ADurYt7xFbO9X3Kr7d3zVm6XqVtaq5ZG+X7u1N3zf8Bq1DGiq8ZM0qKFZGZFZdrbdvzK3+8u3/ZrkmrnTGR8+zedJIhluFlRW+8rbd27b/e/h3VdhtzIvmJteVl81mk+Vai0+PbNLGJG/ebWRWX7qrt/2vm/iq7pJS4t5TFFInzNtWT71ew9DoWpYs44riZD5u/cN3zL/DXceF18tklS78rb822GFm3f8C3fLXGWNiJrqV0P2eVfvQt93dXofhG1SSNMSMrsv/LRvu/d+X733qxkwOohhNxbpIkkexl+60y7l/8Asqt+YFjQyOu+Tbs3NTLWOT7LZWySb3Vm/d7v9ZViOaNtj+V5vy/Ky/e21zyOaTQyZfJ3OZY9n+1Lu3LTbXZItw6XCu8i/wCs/wDidrVX8yPagTcm1vmVj822mwqWkfY+/wCZtyq3yx1JjctMyTeVERsfcv8AGtMvrcxyIA/3f9qmLcGGPzM7E/hZlqb55rdJXLJuTdu3L8y0rFpXGeclnHzH8mVZlVqlaaSZbiWWSSJNu7yW+Zd1RRxr5P7t5PKk+b7u7/gP+9Vuxvgu8SJ93dtbd92mOzDT7fy1ST/VeY25o/4Vb/Zq1a+bJcPI43+Su7aq/wANNtVuZGeWMrKn8W2Jty/8C3Vpaf5sMO65l3+YGX7vzVZrGBXj0+VpPvr825mj2/6v/ZWtaPTZGXMTxs6/e/2f92rtrZyt8/lr8395q6vwr4P1PxJMkFlCz7m/h+WrUWzqSSMex0XzrjywF3yfKqq27c1e2/Df4B3HiBbd7wXEUUYXd9371esfDH4B2WjwxS3KSXD/AHv3jV7rpOgxafCiBF+WtowBtI5zwf8AD+w8PWcUUNusRX7wV2Zd1dvDAsK4FPVAvQU5mxWyjY5pzE4FNL4pjzbRWTqWt29gheeZYl9WNbQpuTskebWxMaau2X57tY1yTXE+KviFYaDayyyTL8ua4H4gfGaLTIXFkySv8yosjbdzfe/9lr5y8ZeNLvxBNLLeztFLGdrW+5flbd/D/er6fA5S5vmqHyGOzVv3YndeOfjNda7O6W0yw2+1mVt3/wBlXmGveInurfe7q/71VZtvzN8tYNxq32dd/wAv3fK3fdrmrzXJLX5zGv2fYy+ZvXb8275vvf8Aj1fZ0MNGkrJHy8qk68tTom1F93mpueJX+X5q5XWNWfzpZ4EWVGb5pPNVdtYl1rW242W0rfaGX96yp5u5v977u2ufvLqSSZ0klXev3mV/lb/gP8VdkpKOx6WGwcpu7NPUr65upEd32bfvKrfK3/j33qzJrwQ744zG+1f4fu/NTfthmV5Vdf8Ato27/wBCasySYQqgI+83yxqd1ck6tz6zD4KMVdks10Vk8qOT7RE38Lf+g0X0kV1NbnZD5qptb5mZmqr9oEfZXdm2q27/ANCpm5F1C3cot3NMnzN/DH/u1zNt7nsxhGKsi3JcIuwfffb97dVeTCybyGSVn+Tc33W/vfLTmuE+c/N975tybl/9Cp/2pGhz8qbvlbd97b/wKqSuOTQ+RfmdDIu9fl3SN8u6oV2XEjiMLcbflb5dvzf8CoaRJo0jIXYq7VXd8tV/tltbwpk73m2qm5vl/wB1f9qtDnkyxueORU3tvb5VWRaLz7S0kRdNiKu1mV/lb/4mqSt511FJ5m9423N/n+9WrcTJMsUiStE275ljl+b+H+61VcixV+0BVWN5Yf3ir5K3D/MzfKv97+GrtrJaWsnlpt3rtbav/LT/AGWqKOS3WRPs9p5SRvuWOSL+L7rN97/eqwt1E0duT5fzIu7btZl+78v3vm+9VRYx0026SLYivtbdt2/e+X5lomjjjh3ojJEqsy7tv3m+6tDXgkZMu0X+1/F96hf300qfNF8/ybvmX5l/iatFqZyZYhaP/W5VH2/K2aitbzzr5zHJs2rtZVO5f4fmX5qYse2R3Mu/c3yKqbty1Mt9BHNklZXbcqx/d2/d+9tqzAtzKjTbAPkj2t5n/stS3E26H92N/wC6Xav/AD0aiFoJof3u64i3f65flXdTvs9stu5BV3Zl2KrM21a0uBX/ALPS1m+0SKybVXbIzfMrVZjk2zKBHHvjX5Wz93d/tUzT9nl/Pbt91lZVZVVqY0IVkJKpEvzKrfMrf7NM5ZFi1t/tHKSrv3bW3fNTOFklSWeNPLb/AIFJ/u/NT1mSSTYBsTHzKtWIfKjj5HlIzcszfxUGdx6qitbhDHcfwN5iL93+H71M+0bpMDa/97dQ108zeQ/yP/Ft+9UVwsjLsEHm/NtVYfmZa2OebuOa4MNv5ZGyL+Pay/vKsLIG+dNyRKvzeY23bUVrayWLJJJG0TM3y7l+Zf8Ax6pYbgQzPMUjt0VV/wB1v+A07HHIsWMaeY+bjf8A3Vb+L/x6r215pJZBIr/31V/vf71Zi6lI2+SU26fN8s0bbVq7o7bbzMo+Rl/1m7/vmkA/dLdTeWEk2L8ybl27at3DRzfaHO2LzG3N8vzVSm/1kRlO+42/6zdSSSSeW/7q3SJd29t3zMv/ALLQ9DO2th7SfaJniR2ldn3M0jfM235v4q0LPSpZGS4liVH/AIGkb7v+7tqvpKpM2N67/u7Vddq7f9mut0XT5bq+Q/M+7b91flrz68mlY+gwFKMnqdb4L0WOOP8A1bSyszMjfw7d33f96u1j01L5eR88f8O3b/8AtVBpdqI7VPLi8r+Lav3dv8NdBpeIVcybd+35fm+9XjqTcj6SvThClc4fxZ4ZH2WWNPLi4+aaRa85uNjM6CRZfm+8u75v++vmr1bxxcI0dww2u8afd3V5pMu3+6/95l+7X02ETe5+C8RV1zu3Qikmkk4Mm7av975aZG23l03pu/8AHqfGw+fDLsX71DLGyoct8y7vmavdSsfk1eq3LUY3zf7FSxrt4B3vQrD5gfv/AC7f9qnqpkm2f7Xy7ao896jI8xtkjf8A7zVbj2NIhD/eb5qrsvYircKlY+R8jN95m/irjr1LRPXwdFzkdf4E0CXX/EdraNH9ot2XdKsiKy/+PV9XaB4FsbGxigW2jwo54r5z+DV7FpfiFZpSv7xNq19baNcRXkCPGwYHrivznOcTVUkovQ/Ysiy+E1eaOG1/4NaTrbvL5KpMfmDY+61cRqvgDUvCm2S1tGuIl3N+7dVXd/er6MjjBpJbJZRyK+X+uzek3c/S6GXwp6xPMvBfjgrGkN2dnzbfmr0u01KK5XIasHVPBdpefP5ex/8AZrHbTb7Sf9U7Oi/dVq558tR3R7UIuCsz0AOGoMmK4K38YyW+xZPX/P8A6FUx8dW7LzIq/wC8amOHlJ6GFXERpq510t0EXniuU8Q+IY7aJvmX/ezXPat8RbNdy/aI9/1rybxb8R0n2lJo5XV9yrv/AIv8tXt4LLZSleR8RmubqMeVMzfiR4tM82xJo5fm+6sq7lX/ANCbdu/9C/u15ffXCSXWUkbym+6zNub/AHam1DUp7iZJ5QyfPu3f7VY8me/zvu+81foWCw3sz8azPMPaS3JZNQuLjY5MP935YlWq7M/+sB/4EtP+0FtgCLv3N96mbTuznfu+9XvqNj4apU53cJvlVBE6v83zbflpnK/7afw0MsnkxF9v3dqtup/McfJ+dl+bdVnLIYN7N/fp/uBTFU9iu+j55PnP/oVBAcbsY+9/dqZYxJxv2f71G1/v4XY3+1TGjDdaACPLLz/ep+4LvD/+hU5ody7jt3t91fvUM27r9/8AvUBZjW3yNk/PQuxm3SpvRW+6tOkwzZT5H3f3qby0m9x/49QFmSyNGs2U3PFt+VZPvLTI7p7feMtsk+X5V+61EMcbM+47Ke2Fkf8Ae70Vf71TckYreW3+992jafMyTs/2lXdTY8Lyh/76/hqXceuKLgEijdsf/aVtv96iHzF80xbd6xMv7xv73y0eYfLc/f8Am/ip7b9zyOf++v4mpAMaMQ8H5/l+ba38VPjby4/MMbeay7d33lpnyKuflT/ZVaGZ2ZP7ir8tQQMXZ8go27uu3f8A7LbqfH8qyqEXey/eZqF9D8+0f3qsVx8y/cy6/wCztpm6P+/UtuxZpZsb0+aJv95qi/d7kGVTav3mX7zUDDcW/u/71PhXzGdP41Rn3UeYdqb33/3V3fdpy5WPzPmTc23c3/oNK4BuO35j/vbWp63UkPzptf5Nv7xf4aZtDN/q9+35mXd96hm2q6GSF9zbvl/hqLmkUE33d/yu8i7vvfdp8bJG2/y/tHyq37uXbtanxxjchG3Z/EzLRJN53yEfdrmq6K56lBXZpaTcQRyPKRsf+FWb5q7Dwzo732sRRA/xfLJG33q4qGSSZkGd393dXufwf8OpJN9pkT54/vfNuWviczqWifrGQ4fmlGx6x4X0n+zbGKIBd6r81dFt21Xt4xGvSrb96/Kcbecj93wEFTgMb79G7bTZLhF71RuLzb3WvLjg5Td7HpVMRGBe+0fNUqsGrj9Q8RR2q5Jo0nxhBdSbDJ/49Wzy+SV7HJ9dje1zsN/vRv8Aeq9vdR3HKOr/AO7Vj+OuJ4Zwlsdca0Zx3Ipl3R4ryH4jaa8c3np9/b/wGvYG+7iuH+IFitxZynZvr6TK/dnqfL5wuandHy/rTFmcx/JtVd7MvzVhLD9oXJf7r/eZq6XxRH9n1D5/klX7rL8u7+9tWuakuJIW/dhU3Nz/AA1+xZdJOJ/Pucpqb8ipMoj3+U6un977zVF5m6Fx/eq61x9nmTzHZEZtzstVfJ/do+NluzbVavpYo/P6m9h15IGunkQr/D8v/AaibMlvvH/At33lp8i+TN5bv5qL/FTGWSPlx/rP4vvVocz0ImX5XGV/3d1MbH/A/wDaapZG2/7n96myZhklACv8u1t1UQN3fLmkk+bZ8y/N96hfLj43tLF/FupjeZufy/uf7VWAvKs5zTGb7+HqVm+X/V+S+2m8+n/AqChnzNR+7kZxI6qn937zf980bhJw7sm5W+ZW/i21L/x8W9pJIkcSL8qbV+81BZXb9239xGb5f92hpB1c7E/vNR7/AN2jzBt5Pz1Yrj2b7pWT+Kmbt0mX/u/M3+1THb+PP8NP27lcl/k3baBjNobn/vqhWEnffQ2d3P4U3cPnOaAHSL5jZ/8AZqbJhm+dP+BUMo6v/wB80LG6qiD53b5v+A0FguWXf/dbb81CyfN/9lTlV2VxG67G+Zty01f4zJ/E1A7kv2h/nj3qif3dvy0+1kPndV/4FVR+/wB2pY2dpModj/3l/u1y1qfPE9jCYh05HpHw38Zv4f1DPzOm75o4f4f9r5mr6w8G+LLbW9PR45lZu4Jr4Xtb6SO6TYf3vbbXpfgL4mtoTpuST7yq8nmr/wDFfdr4jMsCqy03P1nJc19m7Nn2WCso5pVtF61534X+I1rqKorS/Pjd8xrs4dbjmXKyV8NVw1Sk7NH7FgsZGsrpmwqhBUU1wF71Qk1FR3rI1DWii/IN7f3VrBU9dT273V0XtU1NYIXd3VEX+8a8T+Ifj2OJXQyQom7/AJaP83/Aa6bxFNqmqK8cUbKm7+9XDzfDXW9Umd3uYUi/iXb81ezheWnqfPY+nKorHjWsMb6RyQvzf8tPvMy1y9xao02QfKT/AKafxf7tfRtn8Dl+0eZeSNLt+XarfLUlx+z/AKU0LnE27bt/eS7l2/8AstfUUMfCnuz83zHK5VHex8x3EbwxvGTH/wBc2T5lb+9/49VJozuwD97+KvRfHvgT/hEtU8k2zW9pMu0M27b95fmrhJow2/B/ir6nDYpVNbn5pjMvlTlsZvO1Blfl/wBqhss3X/x6rDRhWTn5f/Qahk+7nC/e/vV7CaaufMVIOMiJoyrcGjcG+/8AP/tU/wCRVzTNo3b6uxgNVUWN+f4vvUyPLNy/+61P2/vM5+Rfm20z7zYzv2t96pkejh6nLLQtr8rf7a/dX/ar03wvGl5YoC67/wC9Xliybm612vgXUjDsiB2bfvbm3bv9qvn8ZFn6/wAO4lcyUnudheaf9wyIrv8Awsq1574o8Oj966IqfNub5vvV6rebLyOKeN/3O35lWuX1SGORpQTI/wAn91Vr55OSkft8I050jw3VoUZv3hhS4Vv9lpdv92smZpVVDGI08z5Nv8Ndd4qtTDeeag/i/vbW/wC+q5e8jHyOWbzdrLtjX7te5Qk2tT5DH0oxehn28g+xvGI97qvzNt+81MWNLdpWd5JZVXbt2LtZal2ja4G3eqbm3bvlX+6tVf3vUDZ/u16B8zJGe14Jt8ojkfa3zM38NE2zyXMibEX+JT/7NWg0ZhjQyxNbu33vl+b/AHaz2k85XwJv4vmoeisVDUsW9r9okfEfm7mb5VX/AL5pl1DGy7Ek/wC+VZaZNJ5dnEY0kebcytGvzNU3klmeWWNYkZW2rJtb+7/3zUHZBWK6yOsLyArv3fL8nzf7tV/nZXI8veu7buqwtxHD5WSzoz/dX+7VKbVI1mcfK7L8v92snodZOsIuJNku6VG3fLI6/eqvG3yvFje8f/LONdzbf95qsfaEkZy8iu+1tvzVF9sFm0qzyQ/L/sqv8NGhrEz7jMMby5WJF/8Aiv8AvmmSQyyLcPJZTW7/ADbJJH+Vm/vbf4qlkmjmXcU+ST/VKzbtzf7NPj2bUjkG91/1vy7v++ag1KUPm+XL5p3rt/vUyO1uFVzJ/wAB3N5tWLzCyI5DPFGzKqr825f/AGWm3E37n/Wqj/3Vb+H/AL6qXoapXC3uEkkQE/Pu2su6pbiY+Y/yK/zfLt/h/wC+aijt26sfkj2/N/doa4gm5E7f3WZW21D1OmI64mEkeXPlRfxM33lqveXD7kxLH8q/LuT73/fNN+0eWvIV4v4WVNzU6G4js18su1vbs33mf5t1ZPU1H2cnyxSbI03fwxrtomuPJuOTGnmfum+bb/31UUMO643yFd7f3W3VYuF8z7+5/l+6rL/31UGjSasy7b30U2yMP+9/hXG6tix1gwx5faibtv3a5qO8H2hNiszqiqNzbqfHcbbjJkV9y/N5ddMJ2PGxWGU+h6Lo+qG4VUNxHcIq7Qq/xLXYaTrRaRMSfaPu7f4tteM2eoPa3UJQrvk2qskny/8As1dtpPiRvM8qeVUdX8r7P/dX+81dDUaisfJV6MqUj3Lwn4+vdDvvtNsV+b90yqu5v4f9qvrf4b/FK38RwLFPIqXCqv3v4v8Aar4B0vXEWZJDJv8AL2/dbcyqv/oVeieD/H0lnIhik+z/ADbl2tu3f8Cr5rH5fGqj0cFjZUpas/QuK5EgyDkVOG3V4/8ADH4n2/iSwiieZftCqu5Wb5v92vV7e5Eqgivz/EYaVCXLI+8wuLjVV7k8iB15FcB8SvhnpfxA0Oey1C2jl3fMrMP4q9Cpkke+uR6ntU6lj8oPjp8EL34d61dwRxK8W75ZIYdys38NeI6hYzxyXBe3b5duIWTa1fsz8Q/h5YeOdDuLC+t4ZfMX5ZJI922vzk+P3wLvPAerXC7NkSszQSKn+sX/AID92sXoelFqpE+dI1kj3vO/3v8Almq/N/vfeqW8klj2Y2y7f7v3m/8AHq2JrVLO4co7Okj7f7rbaz5LcwskjyM+1P8Alp96s5IzlEbCwm3mWPzU3bWjkZdq/wDj1OWZIY3SJ/8AdZm+9/3zVe1mjabYPn3f7O5W/wDHqLy+tl/1VtI8TNtZfu7W/wB2smrHPKKL0OoRW8a27uqbm3JGqt97/wAeZatrI0jfuDH97/lsis1ZknkTK+U2Oq/M275m/u/71S+ZKrPmPckn935axkg5S3a3CSfuyNnl7l2qqrTo7Ms37uXZt/vL91apXEyaba+ZPufy927b8zSVL5kjSOVnZ9vzKqv8tRYzkiw0Y85yPn3f8s93+WqaFooZsOGdJF+Zdu75v96qK33mXVv5jMnls25f4fu1bjvo4ZHk8z5FXduj+823+981FiLEsflrvinLXDs+11+Zlq3Gtnaw4giZEZvm3Tbl/wC+artJ5KvPs/e7vlj/AIVXb96mNNI0fmxOyfN5Uy/xNu27f4f97c1IiSNixmRmwY2ii/g2rt+ZV209ZJJpHclYol+Zm+9/wGqTXSrHbyXMi+bt+Zmf7vzN/wDE1ajupJIZXyuxWXZtXd/DurOxhJFBmja+3TS/ZNsS7V+9TLqQ27J5r/6xfm8nc1aF9pojVJZCvzJuWNj827b/AHaryLHNHKEjX5V3LMrfM1bRZgZNxJF5yAKqed8v3fvVyviBo7qHEVxviXbu+f8A+KrqtUvPJVyjySu25VZl+7trktQaOGP5Ctu7P8q7d25v92tom8WcJqHmLqDxynfFtXa3y7l+9WfeM7LhH2p829vl+b/aatDVrq2aRMSrE7MzPuf7u3d/tVnws9vdSyDciM3zK235v9qug6YkUdv5cyZ2uu7962773+zW3HqUce+eWL96u3/Vr8tZluw0/wDdjy5Zd/mt5kv3f/iqt2snmTPsf91Gu1o938TfxUPUo3reb7QryGdXl/3vl/8AHqnZS2wOiv5jf8s3Vmaq9rNFbs/nmOKX+KRV+9/8TV2GHdMkg8tN33ZN33V/2ag5pIm01hY8ZVdzfNH/APZVpNMtxauJIFil+Vl2p8y/N/FVLat40sYPm7l+fb8rL/u7qu2vy/uPNaWLHzec3/xP8VZyFEttNF+9KDzvn2rG27/2b7tPtY4ppEJkWVJG+ZW+7/wGq6x+ZcP+4ZE+Xb83/oXzVbt2jXlB937275v++alu50LQhvI7hVzJu3t185f9X/s1Um3zRoodpYpF2xTbfu/3vlarFxfQNN5Slkf721fmZf8AvqolkRVSWT/Wsq/6z+L/AGakmSK99pNoyxSyD51T5WjX96taFrfBlRI4tm11Vlm+bcu77275f++aZ9qMbebnYjL/AMs13bqbDsWPzYDveSVpWkZvlpXMrGxb3Aa6SOQ/Z32szeWN1bunqnkxAIv3f9ZGvy1z+mq9w0TpL5SMvm/d+Vq27fUBZrbuR5W6HdtVdu75qzeonofP9usn73YVS43rt3MvyrV2zjNuqZk/fKvleYrfeVVX73975t1VLO3dmlSPc8u3ymbcu7d8rbWq/HG8nlPlUdt29Y23K392vVkdRuaTHaapcYeKOWXd/E1ekeHbMRx5Me94WVt391v9mvPPCsO2+8qQRvEy7nWRdys38Neraar/AGVXL/Iy/wB6uaTFJli182NvNdFRGdv9YlQzTItw5SSNNy/NtdVptrdRxzJ5kqpKzN8v+0tTzXEkkz+ftb+HbsX5WrKxyyZE0nmTb/MZ0+/uZvmqxDbptfMaxOy/eVvm/wB6ovtCRq/yb3V9rbWp6zLIu53ZHX7zbvvUWISuO8uNvKgIhXa3y7W/iqaSFI2+ZN6f3V+VahXYyukafeX+Jfm/4DV6xt45IXjIVHX7/wDdqToihjW53eWZI9ka/wAW7d/47ViOzgaTe6Knkp8rMv3asWsYWaWJwz7m2uzfxNWtb6W8apIfnT7zbapKx0qNypZxwQzeQ8mx5PmTyfvbq3bW1lmkSAPI+7cv3tv/AH1XQeGfBd74iuHtLeJnlkbcv92vpr4X/s8pp7RXGp/PcKqsyr826t4xNEkjy34c/Au/8QN5mpjZaNtZV+bdt/76r6t8DfDOw8O2qRwRRptX7ypXVaN4atdPhQCJfl/2a3EjCcAVuo2IlUILayS2XAFWttITionkxWiRxzqJbkhbFVJroKOaqahq8VpGWeRU/wB415R46+K4sreWGxeP7UyttZm+7XoYfCVK791Hh4vHxpqyZ1/iz4h6boMTefcqj7tir/eavAPGPxkfVd4hl/dfdKq1ee+KPGV1qcbXJuPtXneYxkm/z9771ef6pqgj3SSSM6bv4m+Zq+0wWWwp77nxOLx060tDoPEHiA3lnETcNskdWaNm/i+auUvta3NKipvRdyr/APE1lapqltIuY/3VxI/yMzq3y7W/9mrj9Q1wtHLGkq78/N838X95q+kjCNJHnwoyrS1NDUvFklvcZ8xf3K7trVz99qAZfNSVfK+bfMz7tzN/7LWU2qPHcOjyb0mlZWbZ/dqK4jeNvNEqvKrbk2ru3VnKqfQYXL+V3aLE2pJCuBIuzaqs277tZ9xcQKyfvI/3Y+WPduqG3utvm7zveR/N2/e201pE+2IZXVEkRvlb7yrXDOpfY+poYeMCwswm2O4j85vubv4VoXHX5fm+Vtwqv5KM0pf/AFqrtXa33V/u/eqWNi37sDft3Ss3y/e/u1nqemkkE0dusyuSsSfwtIyrTmuolj3ukcvy7VX+7TZpD5ab/vr/AHvmWqmn3kd98mV82P76yfw1a0IkyxDsk/eEK/mfejZfu09lh8zfPNI7t96Nv4f+A1F9oSGNfuruf/WN91qljuD9oeSONX2pt+Vvvf8AAt1amL1IlWOG4VNm91Vty/3vl+WrEMwt7fCyeVtX5WaoYcNIjp+9uGfe8n+zVuOMwyYleN5W3bW2r8tO5nZj4VS1j2RhU+Xd5m35t396oVkkWZnTb8zfJJ97cu3+9/31U0eIZMvt+Zfmbb8ytQtxHJeW8hPyK29l3bdvzLTHyslkytvESVe4Zvl+b5f4d1Ed0GvvI8jfE0KtLtX7sjbtvzfw0R3B3J5p3yqm6Jm+bav95alkVI23pGzS/wAbK+3d/vVolch6EU0KQ3XlxOssrbfNXb/yz+b5f/Ht1S+ZHGrgSM/91Wbczf7NRR3B8lF+WWVfm8xf4qFmHmbCdjxt92Rdu7/dq07GckSrH5a7y7bJGXzWx/q/9mpVUtcIIJI9+3Z/e3f7VRTb41cyJ87Lu8vduWrFr91MH/erVO5zPQvNMI5MB22bdrfw/NUO5Fmf+Pcu3/dqK3kM0j7Cs23/AJafw1YhkRWyn+tVvmbbu3VQcxNDN/quf3TLtVd3zLTvMjjj3krv+bbUTZbhCuzf8rU2+heRczv/ABfwvVHPISSTy5PLkj2XHyu67quxtFMqESdvm+bdtaqUKlmzK6ukg+WRk+b/AL6q21x8uYwyS/7NVY55ErRiPeVjV32s27+KmW94ix7JSuz+NlX5lohvHuGcG3bzlXbtj3L83/fVG11V/N2u8ar8si1oYSYtvHFHNxuiiZf4pdzN/vVoWrfal3+WsSt8qzbv/HdtMVfMkQ74/wDd3bmpk2+a4+eRvm/hV9q1RzSLcNnJCqB598snzN825W/3alW4jhjy4VIv+ejf+g1Ra4CxunmxvtXaqru3LVmPzJI8jbsjT5dv+9/doIHSXiN+8EkKRfMzNu+Vama8tpoUAdbi328tu27V/wBlqrqzs3J37m2qyqtXVvvJb95LH8vzbpPl2rtrOTNFFt3LEd0IZsSP8se395Iyq23+9/47XVeF7qKPUEd5Vi+ZVXcu1VXa3/j1cbYteKu+0uLfYv3lkRZflroLeYrI2dvmx/Nu/hZq4qqvsexQqeyVz3XRb5JLFADvTd8vzfw1dvtSt9Nt9gRd8ifLGrf7P3a8o0nxZPDJ5hkjbd/tfd+Zv/squ6x4qnuGiKbfmRlZmrnhh7yPPzLN1CFrlHxBfC+unLH5/wCFV/i+b+8rVj3VwZPkc/Pu+8zU9pPMbeDsRqib0J+9/s19Jh6fKrs/D83xvtpvzD/XfP8AK7/xfw0eZ5ip5gX5V+X/AGaYrFmyR8n96n/I3K16B8VPV3RKzblyTUsfzQ4xs+b71Rf8s8GrFrvVvMB+63yqy1lUkoq5tRp88h6w+sf+9V23hDKjpGu9m2qqt8zVb0PT5dY1CK2iKyvJ95Wr6d8C/CPTrLTrd5reMzbeuyvlMfj4UVeTPv8AKctlVlojwTw7DqEdwgtoNj/d8uSJvmr3PwTqusWSojQNv/ijX/2WvUrHwnY264SCMf8AAa14NDt4x/qo/wDgK18FisfGrsfs+W5c6SKei6vNcL+9jZP96uhjfeuaghskj6DFWlwOleBOSk9D7CMVFWDHFQy26SDkVLTGapV1sEmkYGqaBBcIxx/3zXkHj3RJNPLhJPvdK9xubgBTXkHxRv4hby5Ozb/FXv5dzTqcrPjM4xCpwumfP15rE/8Ay9FZUjlWJo1auamkVmwX2J/GzVa1iQLJ5cM3mxbVZd3zfw1jzN5lvx/rVf8A1f8Ae3ba/SMLhz8OzXMJOW4TXHzOn8H3drNUUmZFeT/vrbTFX32bqfG0i7HDqj7q92MFHY+Dq1nOWoxZkZU5+dafw3OaIdi/6zd97+Fql2xwt87q/wA38LVqctxskjzR/Pt2R/dX+9TNz+Xs+X7277tP+8rkfIn8X+yv+1TI2+ZN5oE9RjRleX/ib+GppF8yRCCroy/Ntpyr82f4KevyxpktUOSRSg2MVU28Iqbl+VqfH8quMr/utQsZbeTKqP8Awqq/ep7RuzfPtR/7tc06yR2U8NKWyGfP5aDYrotEcLsyZ2ojf3f4atfZX96t/wBnzsrnO+JW+9XLLFx7nqwy2TV7Gf5IVnQtvTb96myL82Aa1ZrV7W3wB87fe3VSmj8n7h/dSN97+9WsK6exx18HKn0KLMKf/D/vVKsfl3HzJvTd/FUUjfM+z7m75d1diaZ4k007MFUbsF2d2bduanwzJH88iM6bvux0bl8lwX3v8rbm/wDQacsO2bYB/D8rN/u7qdxD5PL8yWMbdjO3zbt1EzL9nlJC742VVZl/3v8A4mmNvt26fw7fmWomyy8n+H5vmqQHs0Db3CbH3ttX/Z/hpn3uc7/96pWYsqZDP5f3Wpu7dyaqxm3cN3y4x89Dfc/ip3O7gUeX8yc0yQVv9HlJfYn93d8rNTVYsvyP/wB805d6rnHyfd/3qGUq3WlcAXHz5Cu/8Py1NHN8rgbdm359yr/47UPG7kfN/vU/bu+R/n3VJa1DadqOH+Vvu7WqWzZ1mQR7d7f7O75aibC8IPur96rvloqxSoV81VXfGv8A9jUmy0GrHHbrLJIjXCb/AJfL3Ltpm633O/mrFuXd8y+b/wAB+WrE2rXccnEuxG/5ZsqtUUcm5k+78r7vmX5a46zPVwrXObGh28l1qFvGAvms/KstfVXgfR10nS4lP32X5mr53+Hvkza9vmkjl3fM7bK+jtK1uGWP92flr4TM4yb0R+x5BVjD4mdQrBe9V7i6C/3az5tUCq531ymteMI4V4k/75avkXgpVJH6b/alOlDc6PUNYSFeXX23Vw/ibx0lmvEkb/3vm+auM1jx1P8AbNuPkkX5pP8AZ27q4S+8RGRnEpV/k3eYqf53V7WHyvyPlMbndup02qeNnm3tnzUZtqqv+9TrHxRPb3kvmht8aq23/erj21CNvvIzv95m3Lt/2atyXifZd7fI8nlxL8vzf3d1elLLVy7Hixzp8257n4P8eJdKn7yN0Zfl216RY6kl1DkP96vkyz1a8t1iuE8u3dX+aORVbzF/3q9I8H/EqRlT7TFsf/lqqt80dfNYvLWndI+qwGcxbs2e8P3rE8RWv2ixZRTdH8QQahHkSLV+7cSRsBXDh6DpT1PXxWJjXpaM+UPidYvDqkQfckSv8sn92uEvI3tZEHmL827buXbtr2j4vaOzXiOoVEXcrNt/vV41dN500pP73d8u6v0vLW+U/EM7ScipJdSSNyV+Vdq7qPOlb98Cssq/L821qlZYPtEQfclvu+dv4qrxtIrYfaj7vmr6uJ+a1PiImj+Z98io7N/FQ0ny7c79tPaTzGyn/AWpit9/L7EZa0ucw9ZEjbPyu/8AFupkmZI0kKL/ALO1qNoXrQsYX5DI3zfdVqu5JE2ZG5RaF2r1C7v9qrH2U7d5dUX+9uqvIo7Hf/vVdwBpHb/WfO/amMwZn/gRmp7Rjdl2/wDsqGjH99X/AL22mO5DGqNvJ/3dv+1QzFlQE/PG33qe3+rcCmeXJtlH3HX7y0DGsobmM7/73+zTF9fl/wC+alZn/wCB/wC7UW4Nv/v07gPkULM5A+9ub/gNCxmT5FO9/wC7RuLMmf7u1ad86spB2Pu+Wi4EUmfMwR/vUNhuE/4DQ3ytj/vqomxtxVFj2+64Jpm0s2S2/wDh/wB2nbTGuDtp7K23IK7/AOFaAGN+74/9mo3J3LfN/doX73z/AH6f/Fj+796gq5Eqp82DUsLR7cyFv+2dRKpX/co/vt/tVLVzWLadyXzPmwv8Tba0LW6eFkQHZ5bfxKtZSt+8ffI3zfearUbOu+PMexfmZt1efWoqZ9HgsU6cj0Pwr4kuI7xA5XZ8u5lZfu/dr6X8IXP9p2MTh97qvzV8Z6feSRrmN9nzfw/xV9LfBnxUJrNI5yu9uq18bmWHag3E/YMkzLVKT3PY47QuvNSf2SJPvp/47Vq0u0kTOa0Y8NzXwk5tM/WsNWU4mOuip6Uq6VH3H/fS1qzfJzVbzizdalVJHVKmplddLjpz6eoHSrqOO9S9c0nUkcNXCwktTzrxz4Ot9d0x0aJTKnzI2O4r5A+IHhuPRdUlikNvFt+7/C0n/Af9n5a+9L6IbDXgvxi8IR3/AJsqIu9l+9ivqsmxklL2bPzPPsvhH3kj5KmUN0ff81QTMP8AZetfUrieTY8jx/K7KyrEq/d+Wspv3a8H51/2q/TsO21qfjWNpqE7Ii4+dH/9Bpir83Hz0/yz8xJ20RtFGyP5vzr/AA7a7zwCHndnO75aGU7uRsSl3eYr4H+9TpNjc79+7+Gg0i9RscgVqu2N59juEkV/nX/a+9VJfmbpTtx3bU++v3q4K9LnVz7LKsc6M9Geq6D4kFxbvn5P9nd92otY1KDzP3nz/wB7au1a80t7x4ekkn+7u+XdT7jXP3cSCVfm+8q189OhaWx+25dmzqQtci8XXEd5NsR/4/8Ax2uM1SR5OVSRG/hatu+Y3UnlyFtjMzed/dasS4mK/ZBK/wAn8bbfu1vSVjtxMnVVyrDN8qSYV3X5WbdWfMz3EieWPNfH8LVYmuHkV3t5N7/N+7+7VRWFvskSTZErbXk/hZq700z5yonF3IGhtobdI/MZFb76yP8A+PNU9vGlvG+SqbvmqLdJHI8ZdZfmVv8AZb+78rUTR3G3JlWHzm+Zdu7+9/tVRMdxl5m4tZRFI0V3IvySM3y/L95f96ori6fy87l2tubbv+WP+7TPtEjTNh/NRf3TN93d/DTLiGdY/wB9Gtvb/M33vlWoequdkWRTSH7PskVXRm3Ku7d/tfxLTLqOJptjmOWJkXc0jU+RXht3kf5E2eb5jLu2/wC1TLG1C26JKY38xPmjjZv7v92pep0xD7OkcKbE2I33fl/hqKaMLIjmBX8xt21v4al/49bW3ALb40bfu/3qjaOVo3wF+8u6RvvM38SrUPU6Ijpmt1Z5Ej2Pt27ZP97/AMdqvHMjNsC7H3fNUsf75nHmb0VtrSbd26oltXZsqkkSKu3c38X+1UHQEnl7fNQ/Iy/3f4qrriSHLxLvk+X93/dqW4t4Nzuj/wB3dGrfepiqGZy77NzfMyrUvUpOw3zkmuEfCpEo2sqt/rG/vNUW0faHIOz+9/tf7NOW48lfnkWJNv8AFCrbaiuLotsYOqJN02/M3/AlqDVOxajjjj3um6La3yL97bVXcGmR5JGdFff93czUxrrargyqm77rM1RXV15k0Ug3In8K7qiRrFk3nRyXSADYjfeaSp5MRtsA3fN8zbqpSSRxyb5JF+9t+Zfu/wDxVOa3lkVPvO6/N8vy/NWR1xBr4Qt5gK/vG/hp8M33I5Nv8W35vvf7VDSJdR/JJ91tzbU2qzVXkj8uF9pX5vvc0k2iJU+bcuyXUfySSSKn91W+Zd1a1jqBkZ/n8r5m3rIlYMcYWZ3AjlRvm8uRv4v71W4ZoI5n+1y/6xvmt42+Zvu/NXRGZ4uJwqkel6brHnRxMZ1l+VV3bPvbf/Za6i11LzNrgr/s+Wu1a8ntboW/lY+RNm1m3f3vm3V1Wk6sFh8hJ18qFfmm/vf7K7v4q6Xaasz5avh5Unc9r8A+Np/D+oeZ57IkbKyxr/E25flr67+GvxWg16FbaYskueGZf/Ha+AbHUEkj3wlkSPbKu4/8Cr0Xw342l0u4S8E7faF+8u75W+63/Aa+ex2Xxqqx04PGSoy1Z+iNtdiVc5qyDurxH4afFW31zbDOyxOo+X5vvLt+9XsdrdpOmVYP+Nfn+Jw0qErM+/weMjWW5ZZMrXFfEHwBp/jnSpbO/toZUb+KRN22u2z70jpuHNcL1Pcp1OXU/MX46fs/3fw78QXE6RNd6UzfJdeVtbd/u14JqGkpazYBZ3/vN92v2J8ceBtP8YaPLZX9usqN7V+e3x2+Ad54F1x5MM9pI7NFMqbqwasegpqex8yrGNvmlNjqzfMq/wANQtDFt8yTc8rfxbPu/wDAq6C+s3XzZAfnXduWRaxVtfMbzEkb5vmaP7u3/aqGrmbTQLJ5km8oqfwrJ92VacrPIzyJ8+5vu/3aiZTM2/H+rb+7TPOEnzZ+625ty1jYRoW94f8AgX+7uqZZPLbISP5mZn2tWf8AbB8hSJvm+Vmb+KiZn3bIkkTd/wA9HWpsZSLrYZt6Fd60/wAxFbDnf833mZflWqseyFUkcxtFu+aSRl3VJatDuSTy2uIpFbcsf3t1Q1YxNNZo5pHj/j+VWai3ZPtEpikV/M271ZvlX/7Kq7W4j2FE8r725VfctW4brbDswqIzfNtWs5FWNKNt0eyXy3dV+VmX7rUrMZtg81UdW+VlT5fu/KzL/FVS3U7neQq/lttZl+b5qtW7I3ml412b9q7vmb7q1kYSiPuNkkkR27JW+/Ju3eZuX/vqsq8uI7y4it45Nnzbdsf8P/2NaTSPt+QKsqu26NW+X/O2sK8UfapXjVUS4+U7v7q/wr/datInNIYyxXEmwjYm1t27+7XK6osG63ngLfZGi3IrKu5vvf3m/vLXRTM7WvyJ8+35WYVz91Z+cyS72V1Rvl2/dX/4mumI4nEatMkkksltGz7k2qsjbl+81Z9xnzreW3H3Ytvlsu1a1dUt5JtjsY38790qqn3az5oWWNEcs6fd3V0HRErrsaSIzzx/K3zLuVq0Le4jX5AP4fvfdrJa3Mn7zEexm+6v8NXreOJo3Lhd8a/db7tA7mlDcCOT+L94vzLG3y7v71bFmz/II41uH+7tkddy/wC7/drCtViVYpLiKG4Rv9T5kSq0f+yvzfdrT8sRxxYmj3rKuzb825aUjN6ljyblrrfJPC8Sv/q/OVvl/wDiq6CO4Rd6ujIir8yt8u2sfaPLlfO99/8AC1WN0k0KBH2eT9za26Vmb+KsHqC0NKORZrhF8xfNb7sar/FTZP433/edd3zUyGaWGHyw8jvv3K0yruqW3uhIruQqPJUF8xZa4/0VkEi7P4m/vVktMn74meNHV/laNlb5du7/ANmp8jGO4wdzuyKy/Pt//aoVS0Llyr/Mv3k3bWqrGdxY5ktdLty8ixOyLuVv71aNncW8m8PZ/ZHX5W8xvm/75+7WbJIFjiEg3vuXau1dqt/tf3alb99I8vkRq8jfxP8ALUSRobFrMYbhXiLfvF83zN3zbVrVurOyvFhnvE811b5o5G3bvu/7X3ayrdUhZ4g6v5a/L83zMrVoNN5cKJJdrb3Gxd26Hcq/L92szKoeIWsMtq0pzvlVFnZVX+Lcq/3v4VrS8vctvcOFR5Fj/wCBbv4ax9JuI41eU7vlVdzL935mXav+9XTQzD7VFJ/0yWJdy/wrtWvYkbRZ0+h6TIuoRIR5USv8s0bfMv8ADXotrGZlSNCrvt+Vm+Xd/tVx3hnLRrGT95uWb/ertLdTG1vHn7zMrbvmZV21xSKkG6KOOVpJYd6/eWNt26i4kKq+2JbjzvvK27a1W423M8cnyIu5WqvGzxwuNjebGys0cfzbazuYWIY4/L/eS3MO9l+aNf8A2WoreMSb5Y3XZu2+Xnc22tCO18yPMkC+bu3NtWrdvZpb+bPHHG77vnZV3N/31TNIxKkNm80y24P7pVVkatC3sZZt8YO9Vbau5q0NPszJIm1PnVt+2Suz0PwvcaxcJHaRs7s25mVdy7qdjrjFHP6Xo87K+8KjL95o23V6v8M/g7qPi7yp5bdUtN23c33ttep/C34ArH/peoJ9o3bdysu2vpLQPClppNusUEPlRL91a2jAttI434f/AAnsvDNuixRK77fmmZfmr0y0sI7VcKKsxRCJcCn5roSSOaVQKQtSNJtFZl5qKRD7y/nW0YOT0PPrV401dlua6WNcmuN8V+PbLQ4XMlzGjY4+auP8cfFuHSlnii8t3Xdz/u18++LPiNc6wzmSRokZm8qRk/1i/wAP3W+Wvo8Flbm+aofKY3M/sxZ2Hjz43XF6ZYLRFd1+8yvt215Rq3iie6vniTc772ZGb5tu1W3VzN5qj+S7grL5m5W+bazbfmrmtQ8SS2/z21wvm7drfxMv+z/31X2eHwsaatY+XnVnWlobGqa5FH0fzUWLYqszf3WrnbzWI47ebey7JE2qu3bLtbd97/arEm8SRXC8fP5Kt8sLf+O1zl5rm6aUnc+4MzKzf71dzcaZ24bBSm7sm1TUty7HOyL+Py/lb5ax7i8M28pLHK/3vmX5mX/4qhtS3K+U37VberN96qMlxHIrkBUlVm+8u5trf+y1xzqt7H0uHwCj0CG4Zo7sPu3zRbV3N92mSNtk+Y/w/Kv92qXmRNcbzEzPu2qzbdq/eq3bqZpvKLKkW77u2uVybPZp0VHYLpv9I81j8jJtT5vu0LGJGd3Ku7f3l3fd/u0xbz/SlSS2W3+f5N38P+1Vjc8kiZCojf8ALSOg6krFe3meONOF+ZvlXb92jzmjjdINqfPt8xv4VqxdTBuqeb/s7qqzZaPy7crub+FqBjry4RlwSvzfxbabZq8avHlX2/7O2rFq3kwvvRfmX72Pvf7NENxuXZ8v2jdt8tfvbaozabHQrHH5ryPH+8/vfxf8BqxDiGZ5Ht45UZNqr/DG3+1UVrdbm8ufayN91v7takMLs3mCRXiXbvWT+Jaq6KULlbywzYd40lZtvlr8u6rF5ax7shF83buaRf7392tDQdP+1XW4bX3LuVVXdtrd1TwvcRwrLL5aOrcR/wB3/eqeY6FQbVzimZ9uXCu7L820rTtsciokkmx41Xc38PzfwtWwtuLNpd7/ADyLtZW/9BrPkWTzEJComxdv+0tXGXcznRa3K+0Xke4PG77tqybvm/3akuMxybPM+6y75P4vvU5lLTZB+6u6rXySbw/lpE339rfN96t7o5eQOI4/Mf78n8Uf+98tPW3O3Y8kj/L95m+7UsfnTXmx9u9vvfL8rfL8taFrZhpIR/Ay/MzVXOhuk2YrRyNJhHj3q3zNu2+Y1WPLFnCkbuz7Wb733lWtC6037PvklHlJHKrMy/xfLVG+UsuCPn/ibd/FW0Wjiq07Bbzbmikk/wBVMv8ArNu2kt1RpEWIfum/i+X7tVpJC3y+asr7v9Wvy7f96rFqomkfyZGR42+b5a0OJqxPDMWjT5NnzU9miuvk8zZcfw7m+VaikupZFw5+9/y0Zf8Ax2rseyRtyQqlw3zK38O2qJkRSRmNtgljl2/xR1KqorSnesT7dyt97d/s0NM8jZI+795mP3v96iG4t1Vy8bfu/wCFRuqzlkC3W5d7yK/97+GnrGZlx9zb/d/iqvDqUd1cOkb79q/eZdv/AHzWjD++bKOyP/Dt+83/AH1VnPIjmU+TK8m15WXcqxvuqb51XLlZU2/6ynM07K5Msdo6/wALIrbv/iaat4jW7xyx7/4tyrQZyCO3t5FfzCzxbqsWtjArIYPMRNvlMrOzfe/u077VIq4ikheJW+aNYlX/AMeoa8dv3b7Xl8pt235fLah6Ga1Y+SOLzm5ZU3f6tvmWrtvaloXME8b7f+Wbfw/xUlvJHNa7wPKuFXa6su5d22tfSbN21B4N6xSsu792nysv92uGtU5T3MNhecl0+zuJI9gjWWVvvR//AGVWpNN+x3XmIfu7vmZfl/2q9I0XRVhs0EsSpuX+796rdxoMUlqriBfl+98u6uSNXmlqbYzDezp3PL41Pk+bBL8it/Cv+s/hqWS4eOHawaV2f52X+7/drW16xEN4/lBtyrtXb/vfN/6FWJu7la97DxUtz8TzrEyjJq+xLzJxGiptVmZd33fvVEzbVxRCxhb5DT1Y7nG352+6392vXSsfmtaq5yJYYf3aTvH/AKO3y7v9qhVZug/8eojkMcnmJt3fd+Zd1WFt5I13j5027Vkaom0iKdJzdhixlmxlat26hucf73zVdh0eVo0IHztWnZ6TLD888flfJuZZE215FeukfV4LAtu9jvPgnpFsdVM8jRu7Fdi/xV9V6agVFx0r498MzXfh3VkmSTe0m1GXd92vonwp8R7a8CQyt+9xzzXwGbQlWalE/Vclpqhuj1GNelTgYA4rJstWhuVQq+d1aayBh1r4+cXF6o/S6E4yWhIzbRmqV1f+Tyauhs1TvLUTLSja+p28ytczpvEkMfWSsu68ZwRrnzFaqfiLw1NMN8Dfd/8AHq8a8ZR6no/H2hrf1aT5l3V7GFw0KrPAx2LdKJ6lqXj+Hy3OflxXj/j/AMRpqavBv+dm3VyH9rXEjP586722xMzLt2/N96uf1LVjeLcE3Gzy/libb/rq+0wOChTd4o/I85zHn3ZiXSmNnH93+9VJm3NkffqxJI8zO7vvdm3bqrt8vWvr6UUj8mxtZ1JArFV/v0W/ltvEnyfL96mKvcfO/wDe3U/bu611nijNrbXBf5/4f9qpvMf74kXf/tChow1vE/8AHuZW/wB35aI4xt5+/wDLtqHJI1jFy2HR/ezj52/2qNu1dh+//eqZbd/ufxr96nLmP90Ub7251Zv4q5p1kj0aeFlLZEUe7/8Aaq2qxzQv+7/0jd8vzVLDD5y+UIm3/eDLWrpOkyX115UUbSyq3zxxr92vJr4yMNmfSYTK5VHsZ66eszPGCqP97dVvTfDt7ql0sFpBI7t/Ey16h4P+Dt5fXC3F6ZIv7sf3a9j8P+A7PRY0Eca7/wCJmWvlcVmyjsz7vA8PuW6PDtC+DGt35VZkht7fP3Wb5q9F0j4MafYfPNuldv73zV6tDaqq1L5KqteG8znN6M+uWQwhG7R494q+Genz20syxrvUbvmr5+16xksbx4vM83y2ZVZl+bbX2B4hZPs0qn+Iba+bPiFp8Ul05EixOrN97+KvpcsxNSa95n5/nWCp0r26Hnske1fLG3/gP8VQyKFZx8v/AAFqfIu7rTNo8vcnyf3ttfbUm2j8lxaSlZB5J8veXXey/wAVPkm3MgPz7fuM3/s1RLn75+4v3qPM284rqOAJJB5mY0ZE2r8rNupy/e521N5f7uV5Pk+Rdm7/AIFUK/N999n95qVwFjUSSfvN2za27bSNGi8ySKj7dybfmqaFvlf95v3K3y7vvUxo/wC+WouAeW+2Lje8i7l+b+Gpbi3MMn8SIy7t26ify2nl8l91vvbyt392ns26OJCFii3bjtb7zfN81Q5JGig2RcNauyT/AMW1of71MWN+gqxNJJNs37flX+FaZ5b9P/QqzckjVUZPoRLH83NSqrxyIDt2N/E1Hzqz5Gx/9qrf2cMu95Vl3L8y7NtR7SJ0xw0uxUm+WbmVZdy/NtXbT2mf7p++33vmq3tNw3zosT7d27bVe4hEMmN/yMtT7SJo8NJdCFfMkZsDf8v3mp6yBY9h+/8Aw/NU0d1LGuwbdjL97d81MVgu/wD+KrGckzenSlCRsaHqU9nJlJF+78q/3q9Q0nxlHZ2tvJLJs3fKy7v4q8hjhkjkeXzfnVdysy/K1Xo9QuPM8vfvRv7zfxNXlV6CqH1WExkqKsepal8RpN2xJ1hT/arlb7xgZm+SVfOXd8rf3v8AarlP7QlWN4jIyeX/AJ+9VT7RukxIf4t3yr97/ermhgop3sd1bN5cu5oTaxtuHcjf/fZvm21n3WpC8myJFf8AvSMu1f8AdqvIxaPHlrEn3W2/3qfHJtj+cq+7+Flr0qeHjHY+erZhKctyxHbx3CvGUkRJNyq275W+78y/+PVevmia4Scyx/LLuaHd/C235tv+8yt/wKqi3EvyPGyvNu+baq0NeGGNzI671+VWWJdzL/vVs6aZnHEyve5d/tK4uFQgxvu+98q7t3+Wb/vmn6bqUljeeW+2J5B/E21WasyxvJZLrAnj+4zJI0X93/gVPbUE8vHys7fL5i/+hV59bCxme5hswlTe56l4d8ffYdgeeNPm+bc33a9U0fxpb6hFtaVd/rXzHZ30ith3Xeu1flb/AL5rb03xFLYs6OnlbWX5WP8A47XiVMApO1j6Wlm7Udz1L4jWy6paBRJhC+4srV4Bq0cizJJhdjLtb/gPy16RN4yi1CFIvM3u33l3fdrz/UpvOZyX3rIzMzL/AMBr2MJQdJJM+WzLEe1dzJjU/aoo5G+z7m2s0i/Kq024kDTZD/d+75a0LGW2AfxNz81FvIm5wyKm7b+8Zvu170T4mqryIWhMOzO1/l+Zf4qFXczgDZ/e+anyMkjYjLO+771Pjby23n+KtjlK6wyN/vt93/apm4q2/wC/tWrrXSSNgp8/8Mn8S1Vm/eb9iKj/AN1aszsM+fp/B/FTJGMi5yu9f4v71W5MNJ+6Hy/eVW/hqu39/Z/3zTuIiVdy5P8A6FQzbo8gU7nzGyd//AqbuKrvP8X3t1XcA27uRQqpufeWd2+781O3OyuAPk3fM1Nbd5aZH/AqZRD/ABPvHybvloVk+fftR/4Wp7ZVuPuf7tDL8uMfw/xUrlJXGL+8XAHz7vlp65k6FXf7q/w/NQzFmfL/AD9moWN/uDb/AHtzVHOjdUpPYrs27r/FRt3VKzbo8ANs/wBqmsp+fNWppg6UkM3eppnK8/7VTeXIy+Zj5Fbbto4WR1zVXI5WQ7T1NG3dT+duRTI2LNz/AA0XJsHPcr81N27Wwv8AwKiTLffpyt3Hz1RQxpB67/8AZp8czdP3af3tzU1vvc/+PU7+JOP+A1Eom8JtPQsRyeX02/3mrq/Dvia5026ia3Dbmf5Y42Vd1cZHIVmzvWr1vcIrRED5lb5mWvIxNFNXPsssxkoS3Ppnwt8Y4lgRLmVUf+6z16h4X8d2urttSWN/9pWr420Xz7qTeAyIy/w19H/DLwwbCKKZ9vzfN8or4DH4WEdbH7bk2OlUVj2/d5qVTkhKt8tT2L/LirTIGr5N+67H6LTleJWiiI61IzhB1pJphGvWsbUdSEasxZauEHN2Ry4jERpx1ZPe3YCtXk/xC1+3ijf542Zf9qk8dfEWPS45VVt/3sspr5y8XeKLjXrp45AyfK37vfuXbX2GV5e1JTkflGeZjGasjktcmjm1K6eNF/1rfxfxfxN/7NWDMu2Rz8q/L96tO4vJJl2ZV0/h+VazGkr9KoRaR+PYyqpSumDYbef4GaopsNsxtqXzPlYZ303cN33a7TwrjFbauc/PTJP3jZD/AD/71TctHk/8Cpm0bcmgYcbv4aazHbkCiRivT56PMK9Qv/AaTVzuoVOWWgyPev8A31Utnps+pXWY5GT/AJZMu3crUR/NJyv3v4s10vg1oodSfzSqPJ8vzN96vExKsfquR13KST6mbN4Pla1+d98u7burl77QZNL1CUf62KZOGb726vfZNPih5fb+8Xdub+GuX8RaLb3lnKf3fmx/N8o2/LXhOs1I/Z6OEVSlc8KmsZGbKTrs8rbt+78y/eqpJbovKBfl+6rJXQa5YxWd1gpI7t821lrHuJo47iV8rM+7+I/eb+7ur06NXmPn8dhfZsx2aSS1Qb1T5du3bVdZi0nl+atw6/Kfl2+X/tf7VaElxHcTO+VtPur5LOrfd3bvu/7tQLCFuPuR7JF3fKv+zXduro+faadiFm8vYJHVJZPm+Zv4f9mqS28ccNxIA2xlVX3Hd838P+7WjebJN8qIu+Nf3sf3m+81QQt5PCOrp/Du+Zf9lqh6nZDQikUzfJIGb+Fdy/N81RSNHa27yxlWl82OJV3fe+bazVYaOfc8mNibvnbd8v8An/4qmLI7Kgkt/wB0z7Vm3fxVL0O6KKm0yTOC/wDFtdV/iqSaF45EePc7rtVYVb5WX7tSMzqrpEGWVm+9tqrNMFj8uQ/vd+1m/wBlqg1uMhX995RtPsn9xVf5WqKSQxrLIfuL/s064uHhk8uR1eWNPlZfutVVpJ5Fw8m+X+CFm+81KxXMNaYSQyoH+0fvVlVv9mpI9lvJjKy7v7rU9rp5P3hCo8cX3lbcu6opJhIqSxyRp8vzbU3bqixpcik8q4/18avt+7/Fuquq+W3G3ZJ8vzf5+WrTMP3Q3s6bdzVUmtxcR9FR2+Xbt+aosXcGWNZPKM8ez+Ftv3qmW1n+0TeZ8nz7U+X+GoY22rgyLK6/Ky7vu1N9uMk2CdkTL91azeh0QYy6jkhm8yIea8a7v96hWe4kiuJYmiRdsu3evzVLDM+5Cm1/m3fN97dSSNKrZjk+fb8yyfNWdjtiiOSMTM5837zfKrNuqL7OWbMh81F+ZlV13UTSTx8x7biX5Vbb/wAs6fJMJJHdArxSL8v/AMVUtWNbCKohZI3eF5Y1aX9238Py7d3+1TFVrqRwJfn3Kzbf4V3f3qfCqRtLIT/rG2vuX/a+WolmELbJY/KlbcyK33pFX+KobsS4J7mqt0IVl8x18qNP4m3bV+XbV61vhDcWRFwv2dZfNZV3fvP7q/LWFb3UrR+Vn52+Vmb5lap4ZgqwvG6uir8u37q10QqWPJxWFUlqek6fqnmfJhUdm8pV3fM26ul0++P30f73Rt1eP2+vP+6x5iOu35vu/NXdaDqTzR/vzHFKrbZVX7tdmlRWPkMThpUnc9d8L+LrvQ5rSW2fftb7sj19b/Cb4tRa5ZRQ3UixXG35lY18J2d8VbyyV+X7u3+Ku48I+NrnRbre93GiR/3l+avn8bgo1Y2saYXFypSP0ctLxJh8rbquA5rwf4W/Fu21kJaySrv/AIPm+bbXtdpeLPGpB3Zr8/xWFlQlZn3uDxkasdy267hXI+NvBVl4y0uWzvI1dGVtrN/C1dhTJE3V57R71Odj8zfjx8B7zwDqVxPb28ktvMzbZPvV4Fq2mz/aHBRUSP8A4DX7EeL/AAbY+KtMns7yCOVJFb7y18DftBfs/wB34JklktLffZSN5u5aykelCSnufLU0bxrKCi7Gb+L7zVn3nyr+7SPzVVv4ttdRqGnyR743Lb5P4tu5lrnJrURs8k/lxbflVZG+9WIpRZVW4kuG6q237q/3alaORm8uV9ny/dX+KpljCyffXZt+Vv8A2aq8lxeKzPBLbp/syLuZqzsYyRLdQloYo3Oz5tzbfmqxZ3EbW7iK5X5vl3L/AA1Xjuisjyfe2v8Adkb71PXUPOukgTy3fd8zRrtqWrmD0LUMhhh6LsWVlRo1+98tTTKZriKP/Vbl+bc33f8AaqpNJJHsQbXTf/8AFbq0I7zzpHSKRU2uyrNt/h/vVk1YgurI9q37tfnjRv3jPu3My1eWSPzExceb5isrtt+Zqz2uorGNH8zZ5bbVVV27v9mnRq6x73lVNzbtyr8y/wCzWNjOTLEdq0MaCe4/dbW8pfm3Rt/tVlSbFZRO+yVm3J/49V28vHmmuPK8v5nVvMX5v4v4v++ay/txXh/L2bm3LMrfxNuraKOWSIb6TcspjRvNhRm27vu1zl4sqwp919vRlatnVNQgmjcJPDFFIzbmV9rbawb64kt7dzG6p5Z+9u3blWtolxRk300c0Pl/L9oZtqbvur/vVjyN5cjxgts/hX/arQ1CQXWoRLHOrxTfdkj+7urPulnkVPLSOJ1+dmm+Zt1dB0lCzt/Mme5WeHfuaJpJF2rt/wDiqurCkm8Ofnb7u5Ny7arTLHHHLAXX7+5vLX+L+9WtHv8AsqAxwxbt33m+ZaHoOxY0+1N0vlXEsb+d91lTay/71WFmkhVCkkcSK3yxqnzVUsfmuPs7iNNy/eX73+zWmqyTXG4/umjXb5bVnJkSRFZySx7GMfztub5j8rf+hVsLZxTLmctLK33pPut/u1XXyoYZd7q6K3yszf8AoVSrqFstwgLt977rLtXdWZmPsYU2xHMabV+bzG2rT7fymmuJiGTd823dTpsRyb3/AHqL/C33alVnZvtIC/vE/hX+GlYCrNb290ySeetw/wDdWmfejeMPsmVf+Wz7Vq39q/0fy4IvKdW/3mqHy3Zdkbqkv35Wb+JqYrEVvJJ5NpI8as8jrv2r8y0+aaWZckKibl2ru3UXEzzK42N+7/i3VLJHJJIkSfO6su1f7q0DNDSWls1TA3y7Nv77/nnu3fw1rWOoW39n/Z3v1e3Ufek+8zVz0fmxq6PI0rq21m3bWj/u/NXR2OpT6hHv8/ei/Mm5Nv8AwH/arGSMpHjln8t4ly9vs/0hZ1ZW+XdtXarf8C/9Bre0W1eT7OhCuke3fu/9CVqx7WOCxZEluF+XduZk/vKq/wCf96u18O6fHJs8uRni/vfer1J6HRE7XQ7f/Q7ciPf5jtubd91a2LFgzSiMx/MsflLu+b73zf8AjtRaLbptcbP9YnzK33WrTWPaybPkf+HbXC9QkUWWWTeN/wA6/eb+FmqXT1e1vsRxr5Tbd8bfeX/db+KrUNqIZP3b/Oq7tu6rlvYveM8ibflXb97/AHaBxQ+3xH+7AWJ/l/ef3q2NP0uNbN8R7Nw2s1aWh+F5dUuIre2VbjzG/wBZs+7X0d8LfgGWkS41C2V0X/Y+9/31V8rOiKPMfhz8Jbzxk0T/AC29vv8A7nzMtfVvw/8Ag7pvhy3iVbRdyrtEjferuPDfhK20m1iijt40Reny108UKovSt4wG5pFSz0yO1jUALV8DFHAprPitkuxyyqdxWOBVeW4WPqar3moRwLya8q8d/FiDRoWSCZWn+9jFd+Hwk67tFHi4rGxpHc+I/F1rpFu7zSqnH8VfP3jv43STtcW9lKu1fm/d/wAX96vPfGXxS1DWJN0xZEZm2tu/h/3a8/1bXEvoXeSTyuflbbt/4DX2OCy2NPVq7PkMXj5VXZM0Nc8XXF9dPJFIuz+9Iv8A8VXL6l4gMMLiN1d5G2r83y7qytS1ZGV+d6R/Nukb71cpq3iTy7jMZjSJdrMsjfMv+7X0kIRpnlwoVK0tTY17xRbQw+ZIkcT712rG7f3a5XWtUEjOJ7iNN23Z/s/xf+y1kalqhuo3TzNibvvLWW2oSsqEj98z7dqr/D81KddI+iwuXfzI0FuEuLq4cv8A6x9zbn27m+9/6DWbqF0kN1sjO9/4V3/N92ql9qiXnlSR7UeNf+Wf3v7v3ao6bcGObOI/vt5u5vm/i/8Aia4Z1Lux9PRw6jsjTkvBtllLr8v3t1MjupJo5ZN8fyttpWxMvllVR2+VflqGH7PHZ+VHEsT/AHpY/wC7WR6ChYiXUreZnM5WJ1+8u35Wb+7Vhbh23yImxPur/tURxx7XH3PMm3f8C20SMfMcAfdH3qBcrIlUfaMl1R1+b5qnuLiVbhLeWWNF3bl8xv8Ax2n2qxyM7iPZKqtu+bduWpfMdZPMPlom35vM20FWZXZp4ZNjyxpt2/dX71PWHa2cqn+781MkkS480xyr8rfNVi12SQuD9/b87L/FVmdh9vMZmljIV/LXczLTLFXk2OSqRTK2yPb83/fVTK3lxuIhG6Y3My7VZW/9mp0bCTnHzr92grlH+XHG2MfxfM1WI1jmkij+V/m+VqZayCRc5VH3fKrVeWQ27fPIzxfxbl/irObSVzuoU7ncfDfT/MvIpY0Z03/PGy/7S16/4q8HxXFrKU2ptdlZlX+9XK/B23NwXuEdbhI0+9/d3ba9VusLceVG+9VX7zV59TEcrsj6ajg+eJ85eItHNnI8ZT7svysv3lrlG3qv72RfuK3lste8eOPDKSebIib3b+Lb/u15PqWnj7VLsVU2r5TN/Ey1tTr825y4nAtdDno4x8n3dki/LuqNbf7U7jH2dGX7395q1f7JeZfPMrIm75a3tF8NvfXnlhFSJW3f/Y10zrJHmwwLctjHsbGS+vHSK2+8qssm7/ar1fQ/BPk6e8Y8vYq7l3LWx4X8Hx2MbyPGv7tdu1l+7XYSWcSxy8rvUfLWH1hXtc7pYBxjqj568aQpbwukgV3kXb5y7vmWuVkuAqoc/IzfL/erv/G0ctxePs3b1Zvu/wC1XC3lq7ScuuyGX5l/u16VKpfY+ZxVBQdiKaNLjfHs3IvyurL/ABf+zVD9ujtVcSPseRf4V/u1YWZ18qKV9iK25abaySTQyk/J8m7a3zfLXpp3PBmrO4R3kFxyJ1dM7WVvvNRGs8O9w6pt/vfxUQ4Zt8US7v738NWF3yfOn+t/h3UzlkRSNPM2BJD5S/eWRf8A2ap/tR8yGAFVRm+9u+7TY1fzHd/4l+f+7uqvcLtkRz99X+Vt33a0sc1Rmg1xLDvd5Yf3i/LuanL/AKmKUbkfzf4qqxyPN+8Lqj7flqexZ1t0M8n/AH192qOS5ZjaO6be4X/d20TRuyvl1R9yr8tTwqGutjn51X5aWbfHDwPkZvm3N8tOxnIrwzJHy4V3+8+77tbDWsSzSzxSxy/w/M33f4qybOY3Ekoj+SJdqlpG+9/dq43ytM4Kon3t33ttKW1yqb94vrmRnMYhR1+Z9tdl8P8ATyskrybX+bcu75q42xvHVWZ9rovytIq7f92vUvAcibYiQqbm3Kv/AKFXi4lNn2WAnFK7O+tYW2psCo+3buZq0Lq3SOxlJ++y/NUNmokkySu9fvNt/hqr4q1D7PbvGm7Zu+9urlowdzmzfFwVG1zzTxBcH7ZLmTY+1lb/AHaxJJO77X/3V21oapdCS83q3mow+Zv++dv/AKDWVN/rMg19dhotI/nHOqylUk0EfzNk7U5+6tSqo2/IW/2vlpvC79h3/wC9UsfyrwV3qPmr0W0j4uMXOQQw/NnNaFuu7YBtot4Y2jy5+f8A8drQsYY45Mkb03N+72142Kr8ux9dl2AdR7Hs3wZ8HJrEbXVx8yht23H/AI9Xtlx4Isry08poV+uK4T4JagIdOSCWNofk+VWXbXtduFkT5TmvzbMcXW9tdPQ/Xctyqn7P3kfMvj/wNc6Jes1tIv2fP+rx95v71clHqF5a749nlSq3yybf4a+qvE/g6LxAuH+X1ri2+Bdk38ff+81ZLGxnFOT1PbWBlDY8z0P4jazpez7RJtiVfvM33q9V8M/F2zvFxJcr/tVXuPgvC0eEl2f7tYs3wr1HSI3+zzb03bt23c1c1SVOp5noUlOmex6X4kt9QVCkitu961RcI/Q18+Lq1/ocyI8uzb/s7a6XTPicIdn2p/8AeZa5nheZ+6dLxXItT1a4lG3NeQfGC3jfTncBd2fvf3a66LxxY3sG5Jl6V5h8UPEiXVi6JJ/rPl+Vd1epl2GqKsro+LznMYOFkzw/XLwLHF5cq793m7l+9/s1j28cl1qFvEH+SR/vf3Ward1cI00pKK8W75fm+asxZpLWTzIj86/dr9JoU7H4vmOKdSQ+SRLpco67+/8AvVXuvLj2ZnV3Zvu7ad5j9c/Iv+zTYbiSFnkjC72/vLXrLQ+Pm23djG+bkUSKnybCz/3mb+KnyR+ZIhz/AMCanLblY+v+181EpIzhFt6ESqWXJ/hatCz3/aEKHf8ANVdVDbCB8/3Waug0PS7i+unt4/k3L8zbN22vGxOKVM+pwGXyqvYNLsZb6SURweb8+5v71abeA7uGPfc7ovmb5V/ir3H4bfDK30iz8+423FxJt+dl/wDQa6bxT4ZhmsGMcS71/wBmvk6+aLm5bn6NgshbjzNHzRo+hy6hstt/76R9+1m219FeA/A66fp9uZUjeXau5ti1x/gvwvHDryGWBfl+63+zXt1jCFXgf7tfOYvHSlsz7jA5RGO6HW9qI1wBVtYaFXbRJMF718vVrSqSPtaOHhSjsPb5etUby8EK81Feah5e/Jrj/E3iZLW3lJf+GvQwlCVSR5uPxMaUCp4s8SJbQv8APXzv4w1g3l1KHljlRl2sy/ero/F3jCW6mcJI0Sfe3bN1edXl0Jrh5h/F/Dtr9Iy3DuJ+HZ5jYzbXcrsyK3z/AN7cu2oWb5c/3qVlPXO6kjkSPnG99v3W+7X2MFZWPyXEVOaV0H8OaFk/u/8Aj1PZh60KwVckf71bXOOzHs3mLkn5FXa3P8VMjxG2/wCX/dk+7R92NAp37v7tPjkeGRyn/At1RdFKLbsT29wlvdNKVVPkki2xr8qsysqstNZisifvPNf+8zbqZDjd5hO/arfKv96raqqr58p+dvurXLUqKJ61DDSm7DLiRLi43hFi+b5dv92jcPJQH7+3b8q1rWPh+51BUeIKybvm/wB2unsvhHrV8vNp95WxubbXlVcbCG7PrcNlE6nQ4JYzHz/e+8rVYkh85otifw/3flr1DT/gRqzzW7ztDCq/M6xvu3V11r8DklbfcXUi87jtrzKmaU19o9+lw/OW6PBPsZ87Mg2fN827+Knx2oZtiSKn91mr6Og+B+jR8sJHf+9WjF8ItCBy9orvjbv/AIq4pZtS7npw4ekuh8ywxySM8ZeOX7yfu2+7VSSzk/vK74+WvqyH4TeHYShTTIcq28Nj5t1TzfC/QZmdm0+Lc33mA61l/a8PM1fDsn0PkryY5Fwm3ft3Nub+KpZNPfy0/j3fwrX1BcfBnw5OSTp6DPpVKT4K6QqssQZFYcrmtY5vTe7MZcOy7HzftjZdilUdU8ra396iP93IhA8qWNlZfl3fdr3jUfghl3ltriEN/ArRfdrktf8AhJrMUeYhE/8AebH3q6oZhTqbSPPq5LUp9Dy64jT/AFnzfM2771MmjeRvkHzyf3n3NXR33hm809nSf76r867flWsqbTTDeRJInlbtvzbfu16sK0X1Pn8VgJw6GU2V7f8AAadDvjbfu+6v96r1xujXy8/PVeSF2heJ02Oq/PtrtU0z5+eHkpbEsdrGsfmpLvRV2/7vy1Yt2EyvIR86/dWq8Nq98srj918yr5f/AKFT7eGfdK8Q2feVW21Mqi7nZRw0pbIY00bTOAN+1vuqv8NPtVe8ZzcJvRf7vy1pW9rBDY5G14mf+JG/vVVWFGaKCL/SHaVvNb+Fl+XbXLKuj2qWXTZD5ctqu+Q702/3aiaTzOJZ9jr93d826tiS3eOZ0leN/mbbGq/MzVFdaO6q6RjfufcyqvzL8q/d/wC+q5nVizuWCqLoY8azxw/aI3Vvm2066uHmjcylUdvuLtq2uYYf3pX/AGY/4qeujzzQ+YE3y/3V/irSFeK6mNbL5y3RiSRm3bH+tdW/i/vUzaPMyT8i/erTW3G3yjFJvX7ysv3aiksXjj8zG+Jm+Vq6Y4iJ4lXLJroV7q8Rpv3CbE/3KLOONbjy3ZZf7ny/K1SzWZkWWSP/AFSsvy0yFR5yCf5Ilb+992upV0zzp4CS3Q2+8hWfytu/+Nf7rVXbMbcfJ/tVdhhLbMffbdv3LR5aQ+VHhm3Lub5a2VRPqcE8NJboz5pCyo+fn/i+aovOfpGF+b73y1pTQmO1REbY7bt+1apeWV7/ADs3+7t/2a3UkzilBlfaPMcfwUyRUaTGfl3VY4k/j+f7z7qazD7gCv8A71aXMbDGkk8vDj5N22mecF5QfP8AxbqftLM4J3vu+VaFZ1V4x5fyq21v7rUxkXmGPZg05lHk24/up6/7VPurfybiWAffVmUszfxUSeX9od0i2RNu2R/xLu+7WVSXKrndRp87sNjjO7BH3m27anWEtG8hP91W3f8AAv8A4muj8H6Xb6prlvFcx73jZv3bfwt/e/2vu7f+BV7+PhXoWpWyM9mu7b95a+exWOjQtc+ywWWOsrpHy6tq7QvkL92q7Qv1G1Pl3fNXv+u/AK3HNnNMibvmj3fw15hrHgvU9DuJRe6fJEjS7YpF+b5fmrmp5kpdT0auSTUdjjWml3JsdkdV2tt/io2ja7zlf+Ar826tCaEw7/M+R/u/MvzVXWT9zLE/z7m/ir26OLjPqfL4nL5U3axmLn/ZoVvmc/L/ALW5ql2/Khf77UNGfT733lavTU0zw505J2ZXb3P3qP4KfJINzkfP8q/dWg/T/gNa3MbDG+9mmqx7j56cud2cUMwVuP71UFgVjI2Sd/8AvU+OQq3Tf833VqLaPv7fk3fep0LFZHB+R1auerFNWPWws+V6HZ+FdQRdkE7/ACf3VX/2avq74c3KXWlxDKuyqu5q+OdDvPJaUH5327l+b+LctfQPwr8aNAUhf7m1VLV8XmuHlOD5T9ZyPHqnJXe59FwOFGaJ7vaODWBba3HMoKt1rD8TeMbfR7Z5Xdd1fBwws5ztbU/UHmtOMNzc1fXo7SFy7fdrxn4g/E6aDzfs0m11X7v97/ZrnfGfxLZ1lVbryXZVZfk/2q8i1jxBLqHmvcHzZWXdu/75r6/A5Yo6tanw+Z52nsy34o8WPqUzO82/5fm2/LXHzXD7kyfn/vU64bcvXf8AL96qrb/nz87svy/7NfZYfDqO5+XY3HutLRjGk27MfP8A71V2y2/y6lbDLx9+msu1cgV66sj5ypzSd2QtlulEiin/APs1Hllu9UYWYxljWms3ZKcrHp/G1DfWquQRNuk3/PTZGC7APv8A8TNTmYLz9+mKpaRyaZ0U9xYZPLbaDvetXR5hHfW8n8bbvvVlN83apY5Hjkyf4a8vE07q6PvclxKpzWux7lb3AvNJiJ/hasfUlSRZQ+3ZIvyrWV4R8QeTDFA7s6bfvSVp3UwkkefzFRP7rfw18pUpvmP6FyvHRlRs2eX+NNPe1uEkcLvZd33vu1wTKZJnE8n8P8S7lZf4a9X8ZRxzR7FKu7bm/wCA15bqHmbXiEmyKNWZm2/3a7qCsZ5jKM9jEul+z3zmF1T5Pl/4F96q9xvXzohtR1b+Jd38P3atrdPdSIMq6NuZZNn/AI7UUlxKszkpGn3mf5vmr1U7nx0l7xRjYR8pHseT7q1XmuhDvkBV/L+Zvlq9Nja8QLb9zf7y0xriOG3w+2VFXdtb+9Q3c2hpoMs5khs8oN7ttZlkb7y/3qbIqLG8kZbZMy/8B/2aJlPUH/Vr8q/7LVXvJBNx/eXc23+9/DSeh2RZXkvnkhSUSf6Rv8pofu/3m3LUUcxuIZXcqixs26Fql8t4VcAKjr837z5ttObLK7zje7Ku7a33qmxTlcr7RDJvj8vYytuVl3Nu/wBn/ZpvnBVlSV/vM3zSfNUMcksnml/7u5VZabIp8nem1Jl+6zVmC0HXEzwqkYnjdN3zMq0LcRrv8yT+BmVaJNkcaRgeVu+Z/l/irPuL4Q70C+b/AHmZaDSLLa3BZk3x732/L/dqvukk2D5UlZvmk/iaolk2t+/DbP4VjqxazRyb1J2f3Ny1JqnchWHy2Yl1fazfNs/hpvnRtHvEnlMrf8tFq1NMLVUcHY6r/wB9USRpcL8+1/M3K+2s5I6YlW31TyZNknlv95mkVqddXhWPdv8A4vkVVpu2PaiEb4pG2/eqFrEtJ5mZPNX+Fm+X/erFpo7Isf8A2kWb92n3l+Zo1+ZafdXCeZ/o6Km5t27+9RZxhmlkc/dXd/vUzyUuLhHEqokjfeb+Faz1OpakUmobl8v+P+9822nSf6PIgBXZGu7czfw1NfKI5kjBb7q/8CqGZY7qF0kjjdGb7zL/AHamRQ9ZkaNQjrsX7sn97/aqKS+Rbjej/O38Ma/eoWby1VECojLu3NTFtftEnmh9lwy+a8lRqQ4p7l3+1DHH/q1T5vnbZ/C1b1jrH9n3HmSFf9n+H+KuZj3zW6SER/aNy7lb+78tWJpI7i38yR/kZvNVWrphUa6nkYrDKatY9Q0nxMk0dugkj2NuVVb5fmrqbHUgsmQY3+b+L5q8Z8O6lKsdu4dd67vmZv4f9mu7sdaG1FAVNz7t38W3+7XcmqkT47FYWVOWh7L4R8YSaXMjh5vN/vR/w19R/Cj40WOsCOzmuUdx02n5q+H9L1Lar4f733vmrvfB/iiXTbqLyJFd1f5dzbdteHjcFGqrM0wmKlRlZn6LWV8tygZWVlNXgc188fCX4xJqixWt6WR2X5P/AIqvebHUI7mNCrbt1fnuKws6ErM+/wAHi41Y7lt1yMVz3iTwvaeItPltbuGOaKQfdkXdXSA5prJu4rz3qe7CpbY/O39oP9ne58I30uqafE0tlu+ZVb5lr5nvtJktZruMvvdv7y/dr9ifE/hi016wnt7mJXSRf4q+I/2gv2dX0O+fVbKPfbyPufam7bWDVj04SU1c+NZoRJ1uF83+JVXa26s9pBMuw7keN/4VrsNc0t7e+ckb32/M2zbXOXlr5dwhKfe3Mu7+KosROLRlR3H2qPkK+7d/47TrNZYV3jbL5bttWT+9ViTLMjyRKnzfKq/7tN3SfPJhX2/NuWspI5pItW9wjb5IH2WlxErfvG/i/iX/AGamaYeW6SlX+X7235v+A1Ut1Tds/d7m/urVjbtZxJGrP/DUSMHoaH2oXEzyyp8jJ8yt/erQ86WNUOF/3d3yrWfaqdu9N2zd80bLWjIoVsOf4d26sbGUitNMkk10Hg2eSu75X8rd/vVlTTbb5GCb0Z23K3+z92tW6WOVkP8AGqbXb+9826qki7WlDxb0kb59y1cUYWOdkmis1w5X5ty+Yq/3ao31wlvNgPG7/wC7t+9W3qFqW3lNqRL92Pb96uM8QQiSPYjr5sbb9qtW8S4oq3l0IfN8jyUdvm8tm+VWrHmvvMmljlk+zvu+Zlb71OuLzzo0L7d7f3arxtHcMkqHzXVtzbvlrU3LHlxwyON8PzN/D96r0zJ5LyB28r/n3Vfm3VmRqLWaV4THFEzN80zfdq3DI9vtljl81lXdt+781QU9Dds1iuLjD7pXVf8Alov3V/u1qx4ZkGVf/e+9WVZzeYrmdG3yfM/l/wAVWI5kVn8vc6L/ABMu1lb/AHazsYyZbupBHbvbvFG6SNyrL81WLNY/LQInzx/daSX5VqjHIlwySRyLL8vzbm+b/wCyqxHMfs+THsT+JaRFyZpEs/tBk2vFuXYy/Nuqwtx+7QmPY7feVf4Vqp5ck1vsI+79zzF/hqxbr5KoDEqbtqr5n3aBlhrjy45QN2/Z8rf3aqSXCXX7svDE+75t396ppLiG6vHt3n2bl/1myqMkcrXVvFcIro0qqu1VVlb+9QBNNdbV8yILskX5f9pqlW6MLI5K75F27m/2f/2qi3fL5n30kb+Ffm2r/FVjdBC2I4v9l2/h+7QAWeZJkkK7Nu5VVm+Vm3fxVsabJt/dmVpU2/eVdu3bWfD5flvPAY0+dVZv4m/3a6KP/V+Y/wAm5fu7aykZSPJ9Jjht7iWV5PtD/d8tv9b95a9A8N26LcOXDfL+9f8A8d+WuPjhgW8iEVpveSVd03+1XrHhvS/s9ukcsUaSsm2ZVbdt2/w7q9CodZt2/wAsduUTfub5drf7qrWgtn5kMSx7fNj+Zvm/ip9rpr2d9Fb+VsiWL5F3fd+b71dBoOhz6xdRRWkEibWX5pFrlsOxj6bY+ZC5SNn+bc7V6R8P/hTqPiy4eJw0VpJt3TfdbbXq/wAN/wBnl7qS3uNRtv4vlVfu19PeF/Atpo9vEkcEaeX/ALNbxiy0rHA/DX4L2HhuGJ/JV5cfMzLur2Kw0xLVEAH3RVu3tUhX5RU+cCt0rEOdhioF7U9mxTDLgVSur9YeprSMXLY46teMFdliScIuTXPa54pt9Lj3SSKv1rkfGXxNttHjdRcKJccc18++NviheX7PGrK25v7/AN3/AGa+gwmWyqO89j5bF5nb3YnoPxB+MBSNxDJsi3bflrwPxB40k1K6uJd/yfwbv4aytW8RG4a4knP71f4d1cbqmvW7QvKZmRP4V2/xV9nh8JGmrJWPmatedaWhoaprQXeTOqPt+TzKxtQ1ItGhI+eRV3Lu/irndU8QQXDJsuNjxruVpH/i/u1zWra9Ky/PKz3f+y1dznGmdmGwEqjvIu6h4gjVvKSdtjbon2pWPfMkyxSynekbMvy/xVntdFv3EcDI6/7XytUk10GtXidPn2/xf3q4J12z63DYFQ6FO+vBaqhAV0VvmVfu1Es3mKkwk3o33WVv4vm3VLMzrHgBf9mPb8tRQ5hj2WqLvm3K3+196uVybPbhQSK80YWRyAqP90t/31TluEmXflfKk+9/vUSTPI0saRLL825/nVf91V/8dpsnltD5kaR723Ky/wDxNO5ukkEc3nXHH31+9u/hqxcNHcb9lz5Tx/8ALRV3fNVeO6juI3nkCpu+Z/l/hpy30HzpEfk/vbf8/wB2tBDVk8zky703bt23a27dWkszxs5J83/pmtZ8bbpnKHzUYfMu35a04WjZUHmfO33lX+H/AGadgWpF9uRZnJiXzW/hjp8nlzceYruzbmVqJIUjZ5T87szM1VIbp4Y8y7X2/d+7uWi47E0kiLJ5RH8XyrTvtUce9I9sqL9/atO2mZnkKbJdu9qsLIWV5Ajf7Kx1QuVESqYV86OTZt+58tWIZjJJFiNfmX5qis1Cr5kp3+Yv+rb7q1Lcb2/49iv/AE1WgVmSx48xyBvdvl+7Wtp8YkukH8G7d8y/xVk2MhkaV3k2RKvzMqfeaug0lpft1oYz5qMv8Xy1y1noerhKd5HvvwthFro7yZX5vl3ba7iZf3aSoV+aua8B2It9BikkdX2/eVlroLySO1XMh3p93bXyWKrOMj9GwVBOJS1SMXmzzDv8tW27v73y15Z4s0dFvJZUi2f3tq/xV7HcRn7Q0Z+4r/w1R1bQ4Lz95s/4D/erCli7dTqrYJS3R41pegy6hN88a7GX+KvRvDPhm3tYUEn3/wCJWra0nw2LVd0kazPjcq/3aut8y8fP5nzKy/7NbzxlzCGXpO5M1xBcQv5CMnnfNu/vUy4mSG3llw0r/KrfNUUcO1s/3m3NUOsXgj015CNiMzRPurahWc5GGKw6hDY8a8UXX76W5eRvvMqtH97b/wDs1yWqb4VQq9ulpJ8qtH97d96uj8RZa4yTvTf8zVy99N51vLINz+X91V/5aV9dhtUfmuYpKRRjz/eWX/a3feq3H+8j2g/utvy/L/47TLeSNY0T5d+75WZaq3FxJ9odYk+dl/hb/ar2Ys+TqIGmgW8RBIqf3m+7UqsZFQ53+Z/FRJH9qh2S7XeRVZZGp6qZG2PLsRdzLCq7fmrQ8+Q6O48tkMiebF/dX71V1mMbIx2u+7/lpVhY9s2NrS7Yvm3VVuN/mZB/76WtLnFPQsM3zefJcRxPG/y7V3LUv2wf6oFv9pv9n+9Ve1jlmbMQ2Izf3fvf7VW/sqNH8/ly/N97bV2OR6Escke3e8m1drMsirVr935jo4ZXVfvN91v7u2o9vmRpHKV+/u/3qrSSFfvne7NvVf8AaouQ9SwsMkMcp3bP4v8AeqZbh44f3nk72+5/e3VXjhEjbY9yOvzMzPu3VtwrJ9od4Lj5921Y9n8NRJo6aVO7uJp/mXC+RKF2MrMzbvl+X5q7PQ9e+z3Euw70Zt3/AAGuUsdPezVz5/7pt25fK+796rdn5kO+R9yfN8n+0tcU0qjsem6kqULnruj+NP3Kp9x9v3WWsfxB4iGpf6qf97s+df7v3q4yG6khkcPu2btqrt+6tXpriT7RLG42fN9373+9/wCg100aCvc/Pc4zOVrXGTfL5Rzvdl+ZqiaZ1j8vOxG/hp33lQD+IfxVFt+bJ2/er3acVFWR+Q4yv7Sd7j+FVSP7y7q0Lebb1jV0aqKx/N87/e/hVavW6iSTk7Eb+L+7UVnoLCJOWp6J8L/C48TypBFErQwzbm3fNt3V9I+Hvhnp+mw5MSvK33mIrhvgvZWek6XEkIXcw3M3+181evHWIYI/vr+dfmma4mtKr7OGiR+xZJh6XLeRzeqaELa7R7dNj5/hruNCt5Ft0Mn3/wCKsfTrgapd70KuqtXX26COPpXzWJqysoy3P1LCUopaEhQU0rUE2pRQnaXVaiXV4W/5aL+decoyO6SRcMeaa9ur9RSJdRv0NShwaWqJsjmtf8KWuqQvvjXdj0rwrxd4OvNEvHWMr9nb7u5a+mWXK1x/jLSUvrRztG5a9PB12pKMtjxMxpcsOZHy5eeIpNNk8smZH/2fu1zmveJrjUJIsSsibvl+at7x5G9rdSxmNX2u21m/hrz+aYbnyP4a/RsJTTV7H4tnGIcXYY03mcyH51X5WpkmyT7PJ/BI21v9mm7trb8/99UbTJ8n+1uavpIRSR+Z4iq5yGL8rZJ+Td95alkZG4+XfG33l/u/LTWXd2/8epyr+7xn5K2ehwqLYL83FWIZDulDr/rE2/7tNh+ZsH+Fvu7fvVYhj3Lya8zE11COh72BwrqSLWm2ZmuIokj812b5Y/71fQHwt+HMdnH58sHlbtrNurj/AIR+B31LUEuZY18qP5Vbb8zV9J6bYpbxoFHyL91a/Oczx9nZM/Z8iylNXaJbW1Ea4xUWqKPJcVpqo64rE1y4EcLmvkPrLnLc/TqWEjTjY8/024js9ew7/Pvr0q3vI/JyDXiGvasbPUn8s/Mzbq2tF8eR+TsaX7v3vmrdrnV2WnGDsepzakI+9ZWoeII413l/4q8/1Lxs80OY5KxP7WvdQX90slw7f7NZqgnLUqVT3To/EXjhI1+Q7Pm/vV5p4m8XPeSPEZP9+u1t/hreakryXEixO3937y1zPiv4bQ6NbvOLu4R1Xczbt26vp8BSipHwOcVpcp5bfXyXiu5OyVV+as+Zol+fPzt91d1W2b95klXdl2ru+VqrzW4hmdC+x1+9uWv0XCQSR+H5pWcpalfdubrQ33cj/gVPWF5N6f3fvNQv7tnB+dPmX5a9Vux8X8chjKGqVVRl3f3W/wCBU2OM+latvapItp5fzvMm51/i3bmrknWSPWw+ElU6FSa3Tycp87q1ReWP++a2JNBdmRIo2eX+Jd33m+9TIdPT5Hf+837vd/d3VxTxSR9DRyiTd0ihHGjN12I25t3/ALLXWeD9HbV9Zit4dvzfehZd25Wb73/oNZX9nu0b7xGkrfe8tvlr2/4NeERBNLfGP5/4W214WMx3LBs+xyzJW52aO/8ADvhS1062ijjgjG0dQtdKmnqi8ACrltbBRin3I8uNjXwdTESqSu2frGGy2nRp7FIRKtO+Ra5zU/EkNpMyPJ81Y9x46Tse/wDEa6YYapMirVp0dzu96etIJkz1rzK4+IqW6vkL7szVSuPijAsmEljf/gVbrAVGcMsypRPWftMeeopPtMfqa8fm+KIWPfldlNh+Izs2SV2/Wr/s+Zi80po9kFwjUm8NXjLfFD5vvbE7tVuH4nBmQeZvo/s+p0F/alN7nrRVTTGt1Nec23xQiEmH2/8AfddBY+OrS5PLqv41hLCVodDaOLoVNy7q3he01GJkmgRt3fFeT+MPhLJGzzWUjNGeqV7Ta6pDeD5XU/jU0kCTDHXNXRxVXDvU5cRl9HEq8D4+vNNOn8zu1vLJuVlZN26qlmsckj+f8nmJtaSvoP4jfDoanbPc2g2SD7yr3rxRfCtwt9FAdqO3y7v7v+1X09HHqceZM+SrZK+e1jM+zpDyn3FZWZdu7d/DurqPDHgTUNb2SRRfum6fLtr0TwL8L1WRL272vNj/AOKr1ew0iGzjARVXArhxOZqGkdWelg8ju7yR5bo/wcRdpu7hn+VdyrXUWnwu0W1TC2Uf+81duVVRzTGlVeprwp4ytU6n1NPLaNNWaOY/4QHSGOfsce/+9tp6eAtKj/5cof8Avmuia7TPBqL7bHtyWFZ+3rPqzR4bDroYMvgPSpW3NZQs3clahl+HulycfZY1X+6q1063sbdxTvtIPel9YrLqyHhcOzz7Uvg5ot6zOIWiY91Nc7e/AnTw261MiNnlWb5a9o3q1NIU1tDG1odTnqZZQnsfOGt/BPUYILj7CFeVmXbueuNvPBdxpcjvfwyRf3VVa+vmgDVTutGhulIkiST/AHhXoUs1nH4keTWyOMvhPkO4tbdl43I83y/NWVcSdpVWX/Z27a+rdX+G+m6g2/7NHE6j7yrXC678FvNLyRSRs/8Atf3a9qhmlOW7sfNYvIpRV1E8BmkG7JG9/wDnpu+ZqpXHzR4dNn/AvvV3/ifwBc6J9oeT91u+7x96uQ8nzI3R412feavo6GIjPZnwmNy6VPoZMax+Sg/jVGY/L/FUTfM3WtP91Gv7uRZfM/iVPu1UuIfJZ0J3/N8rV6kZKR8tUp8rsyKSQeZ8o/h5/wBmodqNvKKu9mVv92n89QP4vm/2qeyx+c4H3Fb5f9qtTmGbv3nzyK77vmVqIVG7Ln7v3qZtG1JX+5v2tU0i/ZLiWNyryxv8u37tc1ZaHq4R2lc63wnILXUvkl3uz+VLuX5t27dX1J4Q1BNS0yJwf9mvkbSWlt2dcrL88e7/AGt25mr3D4W+No/tHlO7eU21l3V8JmiZ+uZE4u1+p7b9lEi9FrH1bw7BqEbpIm/dW7b3Amj4NTeWGr4apiZUpWP1KOBp14aI+d/Hnwnlhke4gMk1v97bDXjmoaO/2qUYZEV2+8v8NfcFxZpIvI3o38LV5v40+F9prEctxbwLFcMv3a9vA5o72bPkczyRNXij5PvIUWR0Q/8AAqrzfNHg/wCtZvlbd91a7XxB4Rk0Wa7S7TZ5aMyxr/FXLtbvGqSYVE/g/wDsq+9wuOU1e5+X43KpU5bGarOvST7y8rtojUtI+P8AgS1daMSNlxvdv4v7tHk/u3CIvmqjM0jf3a9yFZS2Plq+ElTM9m3b8H7rfNUXllpM4q00jXEfRabb7JJNkjbEb+Ja607nmyi4kMNwIW2YWXn7rL8tPkm8yTzMRp/u1FIpXePl+9Rt3cg1TVxxk4u6LVvceW3X5JG+bbXTaP4qexuMyFvm3fMv8Ncirbe9TR3B+5n71edWoKZ9Dhcc6fU9msPjBPHbusZk3xxb23L92ue1z4i3GrrKZpJEdV+SNn+983/xP/oNefreFV8wn7zbWWmSTGaTeT/D81cKwME7pHuPN5tWuXr7XLnUuJ3XZ/u1kzTOzbxT/M2xy5H3l/8AZqryMV+T+Nq9KnSjHc8XEYudQYzHdjNN3HzMg/P/ABNRu8uTLlasLbmRnT/vpq1lNR2OSlSlVkMVf7gVNy7Wo8v+Nfn+avR/Avw3h8XJMzu2xX2f98rXW6z8CYorLdbvJD5fzbvvbq86ePp05crep70MsnJXaPA5LN4WcH/vrdUTMd2MV0GpaXPp9w9tcDZKv3lasS4Xa3SvQp11LY8zEYN0+hUWTbIuxqi+7H1qWTO7KU2ZvM4Ndp4slyuwKyycn+H/AGqZJjqDQyhenzt/FTNpbvtqyRfnZeq0nmBd/mH56VlK7ytMZjJ/t1lOKasz2MHWcJXRbt9QltWQiZn2tu/eNV1vG0iq6SnzXX5mbbtWsyT5qpXFi8yuH2/7PzV4delFO5+uZNj5P3UyHUNeiul2RnzbdV+9urAvo3mjd43+dd37yuivNFluv3gjZNy7d22sy8szCzx+X+9Vfu/3q5INJ2Pv3GVSN2YG5JJPN8zei/eVk2sq0XkiSKkmNjq38VSyW7yTPKEbY21drfwtVRt8bSxSH52ZmXzFrtizxqkOWWpVuriSa3T+NGdtjL/C396qklxBG0WZF37pJW2/xM1W76F153xu8n3I1f5VX/O6mWuWkeJ/k2/MyrV2ITsNXy2aUD5/m2tt/wC+qqNNHMqBzInmbvK2/wAVEbFbh/mVN38X+f8AZqZvlmQyIv7vbtb+7826ktTbmZlySCNsOWlRfmZV+9tq3MzrDn5d+7duWq8jbmiDhdm71+9/nbT7qGWZUeJP9WrMqt8tS32LWpC1xH85/urtFNkhSSzuBFLHLLu+X5v8/NTFaJpHeTakqptZvvLT1m2xomF3x/eZV+9/tVmbxQXSlV35+6nzM3+zWetxE0byxn5/4Vb5qtXHltz5vlf7TVXhxGuPK3yyblaRfux0Gth+0KuJXVH+9uqldSW8M259z3H3U+aiZpFm2yfvfm+VVanR77iTy5JG/d/3VWh6lLQfNlo+fn3feWi3YW7eWX/0hfvq1V5rh/OeOASfe+X5d1Edq8kiGQtCi/8ALRW+ZqykdMS22ySTJjj/ANrioobiNpHHmr8oZlbb8tN8793LEkWz/po33qjkbyZtjjejJ821Pu7v4qykddNAt0Jl83f8/wB1/wC6y0NiRt+5d/8AC26rG0XTJLhfl+8zfxVSW6kjunjLxu+3ase37tYyO5aBJMkfmic7N23bJv8AvU6O4SSxckfPH823/wAdptxCGjlMckf2hf8Aln/dqWZvs8cUhGxJFXf/AL1S9AK9wrtG++RUdtyru+9J92rcl5+8SRxHFbsny7vlZm//AGqoyXCSMkb/APLNdyrt+ZalkVL63yTvf+Dcv3fu1ncBs0m7YWf5GX7392rbahEscXljY/y7d33ai1RY5Jkj2qifwrUMdxA29JT+93/LH/d+781F2JpPc0LVvL81y/z7f4V/i+Wtm11ARzJG8mzb96sSzm87e7hfm+ba396pfMO1ST8+Pvf/ABVaQqtHmYjCqcT0XR/EVtIu99ybV+X5v4q6ux1LdGhSRUlZf4fmrxxdUktZk2uuzeqv/d+b5a6vR9c8lthP+sXa7V6CkpqzPi8VhXTd0e6+G/Flzb3CS+av2hf4vu/8Br6c+FPxgjuY0t71/n+6GxXxHY6oq75H3S/Lt+/8q13Wh+MpbHyuN77V3SL8qtXlYzBKtGzDDYuVGWrP0ZsdRjuY0ZXVt1Xy24183fCb4wxXnlW1xLvViqqzL92voLT9RjvI1dG3o3Rq/O8XhJYeXkfeYPHKqrX1L8ibhWJrOiW+rWssM8Syoy7TuFb1MZN1ec9T6GFSx8EftEfs3vot1cappkS/ZGfzXVU3ba+TNcsRbs8Y2pLu+638Nfsrq2jw6jbvBPGssMi7WVhXxP8AtEfs1HTPtGoaXArwyNvdVT7tZNWPShNTPh26tTtYP/lqhjkRbXeh2OybdrV2eveHZbe+eJ49u1vm8xq5KS3SOZ1+Z0jb+L7q1m9SZRZDJeeTG+Cuzd8rbafHfRSMkWd8u3c0m77tCwhf3jlYot3zfL/Ft3VFb2sSqmE82VkXzZF/hrFqxzyiaq6g6sg+/wDL81aH9pRK3zhXfbtXd91qxY5o1bOdn8PzVKuJJHi2b0VGZ/8Avn+Gosc0kasey88pgV2b9r7W/h+7TGxeK5R1SVfuq33f96qu1495QKibvvNUsmWVHkk3pt+8q/dosc0ilrF1FDDkfJu+9JXE6hJBNvQt95fm3N8zV2+qRhldBtfau1dv3ZN1ctfabDMrjPyM3zbq0iXE4HVJra3uEDmNEX5Uam2ska29xcXDrs/iVX+6tbGoQpHIrxmNN3yr8itWJdafHcckNvX/AL53VqbmrZzeZbp9oSOV921VkX+H/a/2qvRzRq0okRd7Ku1WrBtYbhZE82WNE2/wtuZq01YySeY7r9nX/lpSkEjQuGihVE8xYov4dy7q2LPEioIwr/J80n3qpWayfasyRsnkptVfvfN/erVs7pGhuDHud1b7rLtZqxuc0kV2tbaz2SiXzZV+VV3/AHa0JFihuHd2V3hX5P8Aa3U9Wt2/eG2jfd8zVLItvIyAj5GpBYZIqRqn73e/8StVVlt45H2N9nl3LtartxvupHIH+7UDKY2bed77l3eY1AxIbh4bji7V32/ekSq7XDzXFvel/wDUz8bl27v9qmTLPbtF5v72JV+bb/DUzSJdfvZDv3fdoAdJH5fH34lXau2myXH2eZ5Pl2M28rJUvneWtvGifPI21W/u0xmSZUEsa75HZWZf4VoAtw3EcLfIF+8rL8tbGk30Vxa27IftEXmqsrSN93dt+Va521kj02a0Ee503/P5n91f4q6KHFvCnl2+zckcqrt+9WUiXqZmh6fHcap0Z/LXd5ca/N/Cu6vW9J0P7Rb7JX/jXeyrWV8OfB93rF0iW9tI/mMzN/C33a+tfhr+zuLiS3lvz8it5vlqv3v96u9q52uKR5f8Pfg7d61qm8RbUZVXzmX5m/h/9BWvq/4f/Be20uGJ5bf51ZfmZf4a9B8J+BLbR7dES3ji/wB1f4a7S1tFt1ojATdirpujx2KoAK01j20pwKYz4rZI55VBzHb71BJOF6mq13qMcCsS3SvPfGnxOs9ERkjbzZ/4RXbQw06ztFHk4nGRp9Trdc8SwaXHmSVUb/arw34h/GSWHzY7Rvuru+X+KvPvGXxlk1nevm79rfdV9teW+IvEEdxqDok+9Nnzbf71fX4LLYw1ktT43F5hObsmauueLp9QkuJJLnzX/g+auP1LVEkm2H97KzfI26sm61yJZHz9/wDiVa5jWvEEe1B53lPGzfKqfKtfTwpRgrnlxhOvLU2tU8RO00soMabV3D5t22uPvNcGoNLh182P+Fv4qwr7WjcTZiO/5tv93zGrMkuEmjSM7URpWX5axnXSdkfSYTL77ovLdRsspcqkW5vlZfmas+4k/dyyHcnzf981D9ol2ugC3fl/xN8tVZr793L+6+TfsdZPmZV2/erzp1Ln1mHw0YF2GaSO32AL+83fe/3qikuIriTyPM8r72/cu7bVSS8ELbDud1/i3UTTC4/eH5EVd25a522z1EkiWa8iW48vLOm5vvf3qijvotriWL5/m2t/s/w1FNG/nRRyyK8TfMu1fvNUsiiPygQuxvl+amFwVYtqOQySx/Mzf3fvbf8Ae+61SzSCRk2R7Nr/AC/+PURqWWVCfvLu3N/sq1Pt5Emjyfvt/wB9LW0TQZM0trMgCRyuqNvXb83+zVddQNu0oA/vK6x/dq3NZpH32PuZgzUy1j8tnkULLuZs7m+aqIlFklqyLG8gPyfdp0bSr5pjRXffuXd/FTLWQedLbh1Ty22/NWgsNvIqKT/B821v4qsFFsqWbbZkzK3zLuZm/ib+7V9beKRvNjTY6tt+alt7ORdhj+TzFb7y/MtaE0cfkxRSOsW3/lp/eqOZHQqTexmrInnJgSO6t8zMtWJFKyeYj+V/wHdRJbyLzGG+Z/vbf4au/Z91rxud925mo9qjT2EjPaEbZZz9/PytuqxHIjbxs/1n3o933atx2qXULiRGTbVqzsdtu48v7qrj/a3VXtIgsPJuxXs13Tb9yu6/ej/u103hv/TNS2Inyfe+X+Gs9bFI/k2Kl3/F/u12Hg21RdSijQqibtvytXm4mqkj28FQaZ7lp9mkek2Qzs+X5l21dvJkh+SeNZdu77y7vvfdpqxmG3iTHzqvzLuq19lk85Jsb3Zdvzf+hV8Fjq65j9BwnuLUq/O0jnfsf+L/AHqlZvmQE/Ov91v4qt+TJuzLtfd/DtpjR7Wxs+SvDWJs7nqOcWMkk8zYX3b49uf7rVXkU/aEGP3Tfd/3v4qtzb47f938nPzUy4hljV0eNt+6uuniOd2C8bXKq2+5nCv937zNWT4wmNvpqY/iX5q3mh28Z2bt2+uU8dXg8tIA2x9i71/us3zV9Lgnd3Z87j5XjoeO61dSXEnX97t+63/jzVzn/LTAdU8vcy7mrd1Bd1w5J+fft2qv8Py//FVlXCxquJ/4vufxL/wKvvMPax+YY+LciptHloEH3vmZWqLhpHk83Y6ruX5fvVMsb/IYvn3f3qRmG7y1++33dy16sZI+Wq05Mrq27YAd+1W2qq0TNL5f7uBd237rNtq/bx7VyPv7fu0rRpNH0+df4t33a3TTPNqRZnxtIq7csjt95Vb7tTLeC1by0f8Ah2tuWpY2eHeSVl+b5ail+0ed5eV+Z/u7a0PPqI0FuI7NYjHufyV+Zm+X+Gmaa3nbDGmxIW/vfeWq7TPH+8+Z0b73zVLCrQx4gdUf+NmX71aXOIm/1Mjv99GZl3fw0/y08xJE+T+/833qZbt9oXYYlT/darTQnanP+sVW3bvu0noXFaj7W1jkk2GRv3bbvlb+KtO3j/ePzs+bd8tZ9nMVuHSORYt33m/vba6XQ4zJdRYkjdJm+dY/u159epY+kwWHVQ6LSfDcV1ukBZ0ZvlatOTwfuhcRnf8AL81dXodii2aIE8r+61dAtjEy3pP3NlcEKzcjqx+FVOjc8ZvtPe3kzIN7t8zNt+6u5lVarySNJNvO3e38S10fiqT/AE549n7rd8rf7XzVzjN5jbnK7/8AZr6fDan89Z62qkkHmFVTnftX5aeqp5n7zbsqLcWXBH3flFO43V6p+bTbciZZD5ec/OrKm7/gNWrWOSZsvtRPu+Z/dqqrbWeN/wCJ/mX/AIC1WoZnWNwm3/gVc9XVWPRwzaloeheDviFNoNvFby7nSMMvnV2I+J5nhc+YzIqs3+1XikMm3Ycsv95v9qtO1mlk81N/3l+b/ar5HGUIt3P03K8RKLsfXvwYuf7R8Oi7K7fMfjdXp7fMvFeOfAy/T+wWg3bnD16/G2Vr84xsXGsz9iy6sp0rHA+L1vI5N0e7Z/eWuAm8RXlnJ88kny17xPZxz/eG761gal4Jsr770S7/AO9trKNRHqNX2PK4/iZJp7ZlvPk/ustdloHxMgvpE3SfI38W2jUPhXb3H3Av/AqXS/humnzI5O7b/DurVuMiUmj0G3n+0wJJ/eFUNbx9nfPTFXbeL7PEFzWP4iuxFbtzWNGN6isedmE1GjK58y/FXEN5cMke95DtRl/hryfUryO4jTHyPsVf++a9S+KN69zPKsbqv3tzf3a8tuvmby0iVPMbbuVq/WcBFqCP59zqSctCkrBVf7r/AOy1G0quct/tU9pN3GPkpI4/MXDltn+y1e9JqMdT4JQc5BwzfON/y7qfawmSZANr7vlVWb+Jvu1YWMq29iv+0tbFr4X1G88nZYTOjfN5ir/DXnVcSluz2cNgHUd7GVar8sQw33/vV2Gg+HU1S+ii+zrLub51/u/NWJa2487y5Pk+X5VZdv8ADu+avTfhDam617aQuxUVmb+981fKY/GJR3P0HKsrtJXW57d4L8Ox6PpsUMY+6q/e/wB2utjWq9nHtj4q7/BX5bjsTKcj9ty3CqnCxFcSbVrj/FF0fs7gH7zV1F1mTvVKbTUuP9Ym+vMpTbZ7soK1jwfVtDvNWmfyIJndvusy/LVrSfhvq7SJxDbxLXuEekxxqmEXZ/u1bFqi9K9unVdrHnTp2dzzfT/hnGy/6W3nP/E1dXpfhu301f3af8CroPLC81UurpF7120+aUtDkqyjTiQXDJGnJrzzx35dxZzRyH5NvzV0Ota7HbK25q8g8d+M1uUlSGT7rLvZf7tfVYChLmUj8yzvFxasjzrWo7Rrx/LdUdfurisG4bzG3yP8+6r2qXAuJHlHyeYzfL/drPmw2wIP95q/QKEWlc/EMwqc0roPM/d4G5Pl+b/ap20bs/Lvb+FfvU1mLN85/wCBVKsm7YF/hb5a66nwnlYdc8y3Z2vmLyVd/wC6rV738LPBFjJoqXMtpDI8jN8zL/tV4NaqVZCkmyX+GvrP4XWYj8IaamPux7T+dfFZviJU4e6z9W4fwEa09UTyfD3SbhcSWERHstRf8Kr0EbttkiO38VdwY9iZrMFz5syRj/ar41Yqs/tM/XaOUUltE5pfhTojNxar8v3dq/drrNN0eHRrZIrdFRK07WPauabdnFc0686j5ZM9uhl8KOqRZtzlapao+2F6tWxylUdbfbbv9Kxpq9RG2Kfs6b8jwv4halLZzSyA+a/8O2vMbjxRcySP87I8f8Sr/FXcfE2+ENy2D8jPtb/Zry28aWON0SVWikfc277zV9/gqCktT8czfMXCWjLs2vXmoK4eX7v8X96oo/8ASmeQFYolX5lqi0Lwshjk+7/Ey1XWbdJy7fd3NXuRw0T4Gpm0ubc1ry8EjRFJN+5Pn+WnSTTzL5UTsiNu/i3fKtZs10NyGMtv7NVrzJFtXYn+H5vlrT6vE5f7Wl3Gx30yxwxee2yNvk+WrEOqSR70kf5Nu7/a3VSaSWTf5Mipt+d12/dpLhom4+0K/wAv8P8ADUvDxZp/asu5oSa4fk/dq7r92Rq09P16/wDtCPbuq/Nufc1cu1xu7qj7vlWrsNrPIqFJPKf7u2uephUelh82lfc9N8O+PbrT1Tzz935d2f8AgVer+EfHUGsoqbtx/vV8zWtxcSb03+Uu3542/hX7u6uw8H64LG8QRu3zN95q+dxeETWqPvstzFz6n1B5S3KeoNcwfAdomptceWvXjitHwhqv9o2CMTkr8prpHG4V8o5zoScUfotKnTrw52tTLjt1s0wKhuL7y+9SahN5fevPvEfi1LFXAfb/AL1dFCi6zuc+JrQw8Tpr3xAtv1euT1j4irathdr7v7x+avO9Y8VT3yyoJ13qvy7f726uSvNUuZtS8wht6r/e/i+WvoaOXrqj4vGZzyuyZ6PqHxQnMeUmW3/vVQb4gyWcaPc3TI7H+Jd38NeaXGpOreZPK1x867W2bl203UtS+1RpskbY27azLXpwwUV0Pn6mdO97nq9n8Tn85x5nyrtrS/4WTPH85lVP7ysa8QW8j3Smd2S42r97/dom1a4Zcg/3vlkoeXp9DH+3PM98tPi1bs203C7/AO7VyP4s2/nbJCqem6vm9r51/eRhk/vVNb61O0iF383a33axllkOxvHP/wC8fVFl8RNOuWRfN+dv4cVuW/iS1mbAkr5Lh8YXkeyOCT+H/lpW7Z+Op5pMJcSIi/e3L91a86rlkVse3hM59o7XPqmO5il6OGqVrZXGa8L8IeP5Z5EDXfnPu/hXbXumlyme1idjyy7jXg4ii6HU+0w0o4lbHOeJvDMOr6fNBIv3lwD6V8z+OPDtx4ZusRwL5UbMu5v9r5a+xZ4AyV4/8VvDvmxtKI1dcM3SvRyzGOEuRs+dznKIzXMkfL7KY/ubV/3aYsZuIWjLN5q/c+X71dBrGmm3uH3quys2RpY943+Ui/eVl2191RxStY/JMblEk9jM2mP5XT513fL/ALVMkjkj2CUrv/iVa1ls5JJEEiLsZGl+X73yrVSZfOhlBf52ZZWZv4dtenCsmfNVcDKG6KkLJucY+980q/7tPuFTzH2SK+5vu0yZfm3v9/b96ntbyKvmEbEZvvf7S1q2nE5IRcJalixmNurkHZt2s1dR4b1xNPuuBvdmVV/76+WuSt1LSZc7dqsysv8AeWtKO8eOZHO132/+PV85jqKnE++yevKMtGfUfgfxUmoWaB5N716BDMJlzmvk/wAJ61e6fcbzL+6m+8v3dte2+E/Gwvo0Ej/OtfmmPwzTukftuWYtuNmejN7moZow3Wq9rqCXC5D1b8wN3rxYKUJaH0k1GtHU8q+KHhNL6F54x87L8zV5DpfgOe+X7NIn3f4a+lvEEImt3Diuc0PSUjupSI1r6TC41x3Pl8ZlUKmyPn/xd8O7jQ42c7Uib5vMVNzVwTKY/NPzfMm1lb722vtXWPDcGrWLxSD/AHWr58+JHgOTT5HlRP4dq/8AfVfX4PMVJ2bPzrM8l5FdI8ikj8uP7jf7NV9p67a1bqPy5M/N8q7drVnssm6XYFdNvzf7NfY4eupn5djMNKnIqMxVs5pu4SNgCpdpk6ml27t+K9NangvQh3Dbtp7fdzn56G+X5s76ZyzOaHqaRbHSY3OR/DSxs6twPn3fKzU7yQsb5G95Pl/9Bp8a7f8A7KuWpNRPWoUpVCuyv5fP8Xy1Lt/eI5+/tXbVhod2/B3urfNtWta38I39wqCO1muH2szeWm7bXnzxSW59JQyyVQwVjCtkH+Gr1naj5AnzuzV2un/CPWtQbIha33fd3L95a7Xw/wDAa+h2f2hPG+5tzbVrxsRj13PqcDk0r7F34GH/AEvY33GRl+791mavoAaYskeCoIx3rhPBHw3i8NzrMjs7/Lu3V6pbxbo6+LxuI56nMmfoeEypRh7yPBPi18PLW5RrtYlL79zBV/hr5f1C3FvcSoPubvm3f3q+9PG+mfaNPcBd1fGHxE0mTT/EF67xt5Uj7lbbX1WUYp1Ka5nsfD55gPZN2RwsmN3Rt/8AFUMn7tsn591W7hf93f8A3qqMu7p/FX3NKSaPyjEw5JETZXe4/i+9T2XzPv07aV4J31E3zf8AfVdFzhGtlW60ySTtld9PbNM3BWTJpyO2jox6qP4zXVeCdPjmZt6K6bvlVq5Vfl/266fwbN5OoY++n8X+zXh4t2P1Hh6zqRTOm1DR4vM2f73zNXD+LfDMkPnSx+W+5fvba9g1C3DRoXT51/hWuU1a18yOXhXT71fNuq1I/f8AD4WMqN0fPWsSPpt1vleREV23bf738NUvtBmZ7kjezN91vuqtdl4mtfJ1B7hH2bW+b5a42+mub6by/MZ9rKzTMv8ADtr1aM9LnzOYUVTY64U3ELhAruy7V3f3d26q63U/ks/yxIq/ejTbu/ztqS4maGHaBv3fdZv7tQyeZuR0f59vy7W+X7td9z5y5nqssmqO4RUSSLc0it93avy7aJLjy1/2Fb5mqVrfy1e4MbRbmZkj/wB5f4qpSRuzO5OxMfdpF3HLN5zI4jX7rbtzf7VPmuC0KIE37fvLuqpG0G5vkV0X70m77u7/AGamuIRcLl/3SNtXarVNzogrlSOMNNux/q1+bbT/ACZZIXcOvzMy/vG/hqwtuF2RoNqR/e3NTlukm3wONnzfK22szpiZW07evm/7X+1Vhfu4Qqn+7R5kTb0B2f3vk/1lP8nbHlNu/b/3zQdC1My3j+2Nvz/F/F/DT2t0W4d/uP8Ad+996mSTPD98N97+GpY87XOfvLu8tv4f+BUrmiVyK1meHf5btF5nzPtX+Kql0r2vOxtm3czM1aCyNJGh3q+7+H+9TZNQiWRfk+Zvl2/3azeptFFdbced88nlfKrbt3y7adHMjTZcb9vyo1NuLgMyBEVNzbdtS3GVkSSM73k+9Gy/KtZHZAezI03lqP8AV9VWq80Ikk4epY5nj2DGzc/zf7VV7hj9ofHyI3y7azkzqH7oFh4jVEbcpbb/AKz5vu1D5csjbD87427afJePGuc7P+mjL/FTIbido/Mtx9rf733f9ms3qWRNCFm8/f8APJ93bVvzD/q4PkeRd22T7rNVe8kHluiH51ba3y/d/wB6q/mHb99UdVVm8xqggddQyXi4k/dO21kaP722mtHtm4dkRfmePbR9s+2cu+x1+X5f/QaatxtmdJBv8tP++qykC1HLNJCyRkfx7aurcSLvdAruv977u2ovOCr88S+b9/du+81StJ5kbom13/iqDZRTJI5vOb/V7PnVvLWtSz1QNfJyybmbbuX71YTXH2e6STfvTdtbb/DVqS4KyJs2/u2+St6c+U8jF4VVFc9D0nXP+WeW3/xfNXV2d8FZJBJsdvvLXj+n6hNHsfO9/veZt/8AHa7LSfEkSrvMiu6t83zfdavUhJTVmfF4rBypu6PYND8QS28kU9tI2+NlZdzfL/3zX0z8G/jHLcw29rfs2W+Xd/CtfHlrqSTRxOk+91fa0m77v+zXW+F/EH9myJJJPs2turysZhFVjqjLDYiVGdmfo9pOrR38CyI6ujdNprWBDV8xfCn4uxu0Vo9xGy7f+A19D6XqqXcCOHV93da/PsXg5UJeR95gsaqis3qajrmsrWNJg1WzlgnjWWORdpVhWurbqY6Zry2rn0VOp1R8R/tC/s5Laebq2kp91t7w7a+Pde0WWxuHR/kfdtbb92v2L1bSodStpYZo1dGHKsK+Qf2iv2eR5NxqemxsiK27bGm7bWUkepCopqzPge8zHsydzx/xL91vlqk37loiS2/5vlX+781dl4o0GXS5LiJ7fey/e+Xburlbpjb3T+X5mxfkTavzbv4qyauRKJYt/IurW3kEStLs+dW/hpi3EbSOgZUeSVvJ/wBr73/stVI5lt4cl9ifNuZlqxHeeXxGuxGX5fl/i3VjY5pItswmbys7Ek+Zl+9/eobO5IvtDb9nzSKv3aihmM0Lxh2Tazbtp+9Use7c5PyfN8tI4pqwyaZ/s8SD76xKrK3+7XL6xYzzRvJnyopv+We6umkm+/wvy/dbbXP6lefuXD7U8xPk/wBmriTE4/UJDG2HK7/4Wj/h/wBqsmS6dt5Ab5m/5Z/Ntro9Qt4lk8wSb03bfMVvl3VzWpXEccmIx/e3ba1Wp0RLVi0rQ4S2j3yfMski1oQ26TcJt/2lVvlWs/7UJJt5k+0P2jVq0LWZplck7H/jVqTVyzbjkk+QO6/NtV5F+7V2xjjjWXzw33vvK38NZVjCbiN1DsifL+7rTjkaaTyNkj7f4tv3lrJqxm1cu280TXTyFP8AVruX5vvK1M3RSbEjEnzffXbRb28sjZcrE6rtb5asxyPcN8m35vu1IhJLyK1t0clUf+Jt1RRzJIqSYaVNqrtX5dtF5lm/eBd6/K1Mh328j5DSo3zN833f+BUE2JLrEy7Cn8XzNJ/EtQ2ccVxM6BGil2bhG38NOmk8yNNp/wC+vmo8yOGbEr72Vvn2r92gLDbWF18rzDv+6vzfw/7VDSfM8afJK3zLNQsj+c7zyM6MvybvurUrKjR5xvT+8r/7VBNgt42ul8x32XCv8/y/M0e7/wBmro9LmNw0Tyhkfd5qbv4fl27a5zT/ALP/AKwbndW3M33flroNJ1ASR2+fn3J/D/yz/wB6spEn6e/CP4E2HhGNZPsy+aq/K235a9w03RY7Xb8i/L/s1egtY4egqzxXpHXKbYJGEFOzgUbarXdwtvGzE1old2RyylZXHySqo61gatr8VkpLyKvHrXM+LfiDbaOvMvzbtp+X/P8AFXzz44+JlzqzedjZb/wSM+1mr3cHl7qu8j5fH49U1ZHf+O/jJGm+C3nX7v3mWvC/EXi7+1GSSeVpdrfNIz/w1g69rkt1sBkaXcv+r3Vx+tatFb28qZjf90rCTd/FX21DBRprRWPjKmOdWVrmhfa48a4eSNIvvfvIvlrldU1qCGGUXE7IzfdZV/vVUvvFUS2vyReamza6yK3zLXFapqEu5IH3IjL5qNI26u+UlTVjow2GlWd2P1bxJ5ckQM7OjP8AejT+Ksy61QSTSyu/zrVdr4M371JHRW+Vt33aqTNLeb/IKu6t80e771efOu27n1uFwCjuizeaks0iSEeU7Kqszfeqt9oj87Bdn2r93bVWST5XMka+b91d396mXVxts94G99nz/Nt+X+KuN1Lu59HSoqmrFia6SaNxGm9I/wDa+ZartIl1/qyzyt95dv8As1UtYY1VJXCo7Ddu/u02Rk+c+Y2/d8zbfvf7tZu73OpaGhZ28EbPPchnlkXYiyDb5e1qqNNuk8gP8n/LXcv/AKDVtbpJtjgeb8vyMzUy+Y+XFvkXyt235vvU7FkK2+1kGGli3bl3N97/AGamupg37t3+X93tkX/notReZG1r9oAZH/gVW/3lqFbUSSJJJI0UX3mjj/hbdTWhnct/bIrhpfMl+eTd/B96pY5ol+5/yz+/x/tVF5n2NX2HzX+78wqK3xcRoS+/5vk+bazNWtzaLNK4bzJJf93du/vf7tPkaJo5ZEGyZg29W/vVUhX7HJKCd7q7bVZvu/NU0nlx7Jj/ABffX+9VmxpWcImZA4+dW/irrtN8JvqmxowyfvflZf8Adrj9PkZbxDhv95v4q9Y8F69E0mwvI7r96Nv4f9qhySVzqowUnqMtfhzL98usu5fmZk+7Utx8P7yNUeCNbd/7rLur2vRY7e6VJYGV5dvzttrQkt0ZsRR73/iX+GvKrV3HY+lw+FjLY+f28B3Mm+OULK+37u373+1TP+ENnj+Qx73/ALrV7q2npJMg8r/aZv7q1NeQwMyPOkPlfwySV5ksbynqrLos8E/4RG7ZthHyfxM1C+G7hW8tEb/akWveGsbeNcpF/rPu7fu1L/YsE0bYe3d/4o5F+7UvMEgeXW6HhVn4XkVXLxN/d3f3q7DwP4bjtdWSWT+FV2x7dvzV6HDoto03luF3r9zb93dWla6PbKySOYXdfurury8Tjk47nRDDqmTLvhbCJvT+Fmrc0CyS51KCM7t5Krt/75rNXO1D8r7V+7XY+BtPE2tW25VV8bjt/hr4rF4tSlob1KypQZsa/wCEBLaYjVlZe2a4xtDk+0eUHZ3VtvzV73PpizQ4rJi8LQpPv2LvY/erxZ1WpaHkUcztH3mcBpPg1YYvPkG59nRhXK6/Z+TesPm+Xc/y/wC8te8XNgttbNx2rxrxSxm1KVo28rafu/8APT7tehRrJNanfg8Y68nfY5KTPQ/P/erh/Hknk3Esco+dWVWbbXo0kZkbmSP2X/vmuU8UaK+tN5hb/Wfe/vbq+0wGIijqrxc4niuoRu28At97d8rfw1mfZdzdPkb+9XqF54Fkm+eMrs/urWZcfD92XI2xSr9+vs6GMilY+TxOBdR3sefyRxw8GoltzJJvAZ3Zv++a9AuPAc6rtCLsb7u5d3y1XbwXOq4I+dV4XdXoxxi7nhVMsfY4RbfauH3fxbflpq25h/1iK+7+7XZXHg29jVJMM74/1ap92hvCtxJwkE2xvvTXCba7IYpPY8bEZfKPQ4q4k8veXTai/epkbeXeReZ/qv8Anp/dreuNBl85sJv/AL7bPlqjdaW66bcSu++X5W+9/Dur06dTmPlsTQcNzPaPddIHOxF+8u2iO+MkkqZ2bV3fKv3lp8jQXHmvI+xFXd8v3qit2N1Cgi3I+/8A1ir91a7FqeDNWdi7Z7GZ5Adjt/DVn55Ou35V+6tUbFpI/nLq/wB5vMVdtWJrqKFU8w79ys21m2t8tEiqfxFi1hnW+QjakS/f3fNuau98F25a+2JtTb833a4dZptQkecyrEkjfLtX5ttdr4bvhpM0v7zzUVtq/wDxVeTXi3sfV4KrGG567ZQ/N5D7v4W+WtiZha2Lvnfu+9trC0vWImVJCfnZfvL96jXtU3aekUUi/c+Vq5KVFuRjm2Oj7G1zz/xJqBvtQl8v5Ilb5v8Ae+asJm+bP39zVd1CRGml2H/vmqU2FZAH3vt5r6zDQaVz+cs5rqpVkEnmRyOny71ba1ObHQFX/wBpf4qbufb1/wB6hW3bwBvr0j4du8i75m61iynzr91v71SxqNu4nf8A8BqKFd2zn5K7n4XaRb6r4mtoLjayGZf3TD/WfK1eRiq3s4tvofQYCj7WRHo3w/1rV4ftMFvL5WfutFVibwzc6fdeTcwNFKvz/MK+uNM0qOGJERQqqOABWR428FW+sWbSeUpmXvivgp5t7WfK1ZH6tgsqlTgpnjfws8XzaRqcQYr95vO+Wvp3R9Vg1C3SSJ9wavkWaGTQ9S8p/vqzKvy16H4P8dT6dIkaTtKn8TSK33v7teRjIRq69T7zARdI+jFp46Vw+k+Pra6XEh2Ov3t3y10sGuW865EleDKlKLsfTQkmaJWmlVHaqrapD/fWqV3r1vCuTIKI05SdkjKrUjTVy5czhFJJrz7xprqxQuithtrVN4g8cQRQyrHIu5R/FXhni/x8bu5eOKVnlb7y7a+ly7ASlLmkj89zrMoqPKmcl4qvJb66eQHen8S1x7SDzH3n+GrdxfO1w8jvvdW3VnybGm3k/Ju3fNX6Xh6fLE/EczxSqSuPkkEfzYXft+Vlp0KxySJv+5t+7/eqLzNy4/g/u1bt2G1Cfnfd8v8AsrTxUnGJ5+CiqkzsvBPhWPXtStx5aonm7v727a3+Vr6d0rw7bwWaQrGuxR6V4l8BoWvL1zKd/ky/Ky/7qtX0laJ+7r83zLFvmtc/ZMlyyNRXaPFfiX4LiZpZxCv3Ww2zd8zMvzVn/CWH7DqznH3tu3/x2va9e0sX1u4NeWfY5NB1rzP9vd/48tfMV8Y5q1z9Bw+Xxpu9j2iz+5VjdurN0m8S4t0kVvvLVqS4C968GrF1D6ij7uxNtDc0zaF5zVSS+C85rPutaSP/AJaLWUKdnY65NWubDTBarzagF+bNc1eeItquUO//AIFXJa944+yq/wA+x69zDYdzPBxmJjSVzvb7XooVcl64/wAReMktV2iRV3L8rV55qXjx9QV0BZPvbd1cPqniie6kdBJs2t8+5fvV9fhMC27tH5vmmdKKsmdR4o8bFVyZVd5P7tef3l8LzzTu2Ozbm21VuLj7RMh83Yi/8tG/u1XmuBH/AKp2+b/np96vs8NhVDc/JcyzSVV2uMaQNw7/AO7VdfvPmnzL8zuf4mpm3dXuQikfC1qznIlhVd2XPyf7S09V2qhNEbHzNh/vfM392rF1sb7O6N/Btbb/AL1Z1noduCV5mr4Zj/4mEUuV+Vtrbl/2a+vfBEAh0W1AHVc18m6DG3nbzLtiX5Qu3+Jvlr7A8MQmLTLZD/DGtfnecz0SP3nhind3Na8+WHOe1czp8hm1Z+e1dLqTbYGPtXNeH13ahKc/xV8pFvlP2OikkdeOEyDWLqF0Vk61uv8A6muQ1iQtebAazhqdNzprFt0eTWf4gbbbSfStCy/491rG8UvttJfpWtFXqo8DMpWoyPnL4hRxXV5cZPz71ZWrzy8UySO5XZ/Ctd3468y4muNib5f4ttcPeK7R4uJG37d33d1fpeBXun8953JuRXkm8z5CV2Kv8XzUW98bWSV4yyfLt+7Vfd5flOh2fxbv9qmSMPM+R96N827b/F/dr34n51Ub5ia8uEuLh5Cdv935adHMPJ2B1SFt33m+X/dqJW3fxtvX+6u75acswVn8vc8Tfe3J/FVnLzMI5HjbgqnzfNtqa48uSPzIxsRn2qu2oebhnYvsfd8q7aGkkXacb9vzfdqWrFczCHKzfcVmVf4qt/bn+0JJ5e9FZdyyfLVfzkaR/kVEZl27f4at3VxJcMgeRpdq/e2/w1lJHdSm07lq3vo422+bI+77/wAm7/P8NbGmyeZdJKJd6R/Ku1a5+P8A0ePe0jfMv935q2NN1B5JE2BXeTav3tteNiorlP0DJ6z5j6K+FN35unyDP3SteivJ8leZ/CYltMkkY/MzV6LI3yV+dYuP75n7hl9V+wOQ8Yav/Z8LvuX/AIFXgPjbVjqGoJIH+6u1v7tes/Ee4kjliRPm8x13K1eEzXnnLcPv2fN95V+981fSZfR91M+MzrGSjsVG1J7e4SMvv3KrOv3vlb5v/ZqpSag80mAd7yNtRWWoZJDDLKR99pfNZVWrEemlY0keVYpVXcq//E19dSpJRPyXF46TloyvHM9xa+VJIv2fezbdv3Wb/wDZWmtHLcRvDvX5l/iX5l+7Vfm42fO37vp8v3acrSSfcH8X3v7tdPIjxZYiXcvahdI00RMayp/C3+ytV1uJGWXzAuxV+bclFx5UMexC2yNvm3f7VMkmdmc4ZPMXbu/vfdrTlRzyxEyKaQrG+P8A9qmLMPLym3zd3O1aY0zzSI8km9/4ZG/houo5oZtjyfe/iquRFLEyQ+PMn3Az7au2MwVXyWR/4o/4qia48nk7f721am8n7ZslQ7H+ba33t1cNanGx9Fl+KlzHVeC2NxrEWTsTzV3KtfWminbaxD/Zr5O+HtuP7c2TFXlZ1/ir6z0pf3CZ9K+AzW10fuGQVJSjqaO4etZ2p6ZFeRsJUVv96rN5J5ZyadbyieOvnotwtJH3kqCqxszhNQ8DaRdSOHtY13fe+Wuen+Dug3KuBAU3fe/2mr0nV0WBXkP3az9Ovre4kwJFz/dr1aeJqqN4yPncTlNOf2Ty3V/gZZXK5WeREX7saivLfHPgm18Nzyl5Gi5+T5d3975a+u5bQNHmvNviF4Tt9SgkkZPm2Mpr1sDmU5VOWoz4XNsljThzRR8rNbxtI+993/AdtQ3Si3hSNHZ/mZC0jbmat7xJpI0u6lDy7PmXylX5ty/N83/jtc5dYkmcoFRN3yt/er72lUvHQ/KcVQ9lPYt6PapcXEvmfwxfK391q9F8C+F11+zTzkWKVv8Ax2vOrO4exuJUR2/1u2vUvhtr8cVxtRVRN67tv+1Xm434dD2Mq5eYsa98O7/R99xbbZU2/KuzdXP6TrV5ZzS73aJ49u9WXbur6VtEhvrforowrjfGHwpstYk+0QJ5Vwv3fmr4LEVOfSR+wYCLUfdOZ8N/EZ7eTZK7J83zV6TpfjC3uo0y+x/7rNXh+qeB9V0GGVBafaIt38PzNUNvrFzaqmRIn+y3ytXkuEWfT0pyR77qWpRtDkPvqDw/dCaZ68Zt/F08nDyySp/DXffD/VPtE3J+81cVV8mx6tN8256kqhlrj/HXh2LVNPl/d73212EPzLmm3EIkXBp4bFunM87MMHGpDY+MfG2mppt48XlbE3fKzVx9xhm+Td/3zX0d8YPBaTK9xEnz7Wda8CuLW4huHQjY7fK25fvV+m5ZjOdbn4TneAcJO3QweVbFM43Ps+ZG++rVburcrJnPyM3ytVT/AFe8fx/3q+3pz5ldH5jWp8stQZe38FNb5e9OVuxb/d+WjcW7VrJ6XMor3h9q375AXWLd92Rl3bWr0rwD4QsvFmo7pCrxN8u3+Lcvys1ecQ/vGr1T4O6kbfUYFbc/z+anzfd+b+7/AMCrwcbKSptx3PtcqpxlJXPcdC+F2labDEkdrGzKu0swrqbfwlCv3YY0/wB1K2dOKMqkdDWsm0V+Y1sZWb1Z+34DLqLgmzDt/Dkcb7tvzf3q0Y9HRe1ae4LTTcKvNefKtUmfT08NSpkUNgi9qs7ABVdrxfWnR3ayHrWTUnqzuvFKxR1i38y2f6V8nfHHSPs1+H8xkTfuZdvyt/DX13ctuRq8J+NWhpd2js4+VQzV9Fk9Vxqcnc+Hz6kpQuj5Kuo/l+/seqrKV6/f/irSuoWt2TP+tVfmXb/eWs2ZvmwD86/e3V+p4aTaPwjMYWmV9x7imLlWz/eqZpAzZA+791WpG+9xXoHzlyJv9ZyaauxmqVv3nP8AHUW7950+erNoO0hzSblRE+fa33W/u/3q1fD9wY77/Y/irIZjuyf+BVLHIVbfHJslX+KvMxNO6uj7/I8UqdVeR7kuoR3VrlD8+35qx7yQbnKp8/8Au1x+g+LD5b29xJsdfmZqvXniiLa6ZZ//AIqvmJ0GpH9DZdmUZ0bHCeLLeOaRyJNn3t3y/wAVef3HmQ7yNv7t23fw123ibUhcSb0+5822P+KuE1KQyNmR1Td821U/1m2u6inHc87MKyqO5FHdR3EPmeW2xt3yr95f9qqO0M3ybok2/Nu/hqa6mK70PyPtZV/i/hqHalxI6CVonkf5Nq13nzF9SJZnZnkJZ0kZt3zVFuHnJ86y/e3tHVuPMMOHTei7tszf8tF/hqGGNI5pTlU+b5/m+78u3/4mg1itSk0a27Oifvf/AB35t1Ot8TLjYz7flWNlq20MXl+a4Z4pmZdrfe+WmSKW8qRP9bJF/wDY1D0O2KK/CrnP8X3v71VZI3jVyj7/ADP4W/hq75aRqvzs+35d1UpFkjjzv/e7vvfw7ag6ErFSFXkZHAWL5m+ZqsNfbf3YMMrsv3Y6Fj8zkltm75W/u1U8uL7Q4RPnVv7v/s1BoWGVJFQkrvX7rN/DTZmHzghX/wBrbUMl0dzxyJviZfl2/epVYRshL73X7y7amRvFjuYY0cff27Wb/Zpl9b7pkeJ/3TN/F96ppt7L5iDzd392oWmO3BP3V/hWsJM64orrGnl4Qs7r91WX+Kn+cI/3sp+dv4dtCwybt6Psdvm27fmpm3zN/mSfvdnyqy/NuqG7HRFBNeeTHEQF/wBay+X/AHVoa6jjjl3iN4mT5JNv73c22preEM0Qfy/ub3bb833aqX37v/WFvN27tsdS3Y2CbyrjlJGR1+8sn3WqZppLeOXBZ/u7fl/ip1nvuFtxP9yT7qstRfaDdWbjCojfNuVv4ttZvQsZH5cNunP3tzf71UriOOSbf/rU+8y/xMtFvI80MpAZ0+aBPl+Zv4W20y1huLeTdmN4lH3dv72s27k2JJpLZVeVIF379w8xqkmmiWHOFdvvK22n3FvBNG8QPyfKzbqIWE1vKRGqJG/yLt/hWs3qVGJUhkPndG3tu27l/wDHqljYNM7l/u/K21abIsjSeaD87L8y/wCz/s1Ys7EQ27gn5Gb5VVqzaudcYjt0Xl5QbHZm37qbG0cnOfnVttM84SNgxq7/AN7dTLyYwqjh2lSR1i+WpHKCNCOTar7j8/8AEzf3avQqn2VDnyvk27lrHkk+zqjxxq8rPt2s3y7f/ZqP7Qkjby9/3t3+s/u10QqWPGxOGVToei6L4ik3RPJ86L8ssn/2Ndrpt99ojST7m5vl3fxV47Y3jt5QkfZF/e211Hh/XLfb5Akkf+6zRN/31XqQqKasz4jF4OUHeKPZdB1qSzuMxybHZuK+lPhT8YmtpVsb6ff/AMC+7Xx9Y3g2oInXym+6zfxV2uh+IDaqgN5HF/tRp/rK87FYRVY6o5sPiJUJan6M6NrcOpwLJE6uv1raDhhXyR8KPi/LaXaW9xPvib5Vr6Z0DXodVt0ljffuFfn+MwUqErrY+5wWOVRWb1N5xkVm6jpsd5C0ciqyN/erRSTdSldwryGu59HTq9j48/aI/Zyt9QW41jTYVil2fPGq/L/vV8L694fu9LZLe5iZJW3bmZttfs1qGnJdwukg3o3VSK+Wv2h/2dbbUbeXU9JtV/6bW6r97/4msJI9SE1Pc/OqS3PkoU+T/wAepi7m81HPz7WgZf8Aa/hrs/E3hm48P6h/Z1xJHFcbf4U2tXKNava+agkjdN7Mm770n93c1Y2FOKRBDcCaS442OrfOyr8qtSTSCbykfc7yJ5rf3du5lqK6+zrcO8hbe3yuqt96hZEmZ5X+/s3Kq/3f4VpHn1IEt5u/vq+1du6sfUmVrffje6ruXatW7W1Nq3nF1i8z961uv73a38VMvIRqFvvjl2IsX3tu5l/2qDFKxyWqSRt+7MuxNvzxq33q5/y/sccSZj3s7bG310t9amO48xAv7zd5S7f4f4masLzIGZHSRtkaSfdb71axNhkckjTIsknmvv8Akk2/dWtPaJPnBX7v3axPLPyF3V0kX5Vb+KtOzm8mOUEKqN95lWiRVzbtb4f6x9uxn2vI33v+A1oW8wWTYS3+yy/K1c/Z3El1ay42v5b7kZl+Zv8AdrY0/Kqm+4aV2+8v92spGZoecVmffteVm+WnfP5yRAfe+9G3y7v9qmzRmSGWLCpFJt27aZDHIv7vy1+Vflk/iqCOYlkYxzZ8zY/8Um3c1Pkuj5boX37m/hX71DXEsc2I4/8Aebb96jasyuH+dGb/AL5oBalea4dZkeP/AEeVn+ZmX7tWN33PMlXzW++0fy+ZT7jy2m/hd2Vmb5t1V7eSORnG9d7I3zN/C1BZNHIG4A3/AOyy1WuGij3yIPK/h8uNaY0jw7gHbZ/db5dv+1UzLumi8o/vVT5Wb7tBEhmm3kXkud/y/e27P9qtuOaVZEiuE81JPvNCv3fm+Vqow3CL8kiLvkdWdv8AgNaFjJ5zJ5k/2dFZdzKv3qUjI/c1HD8g5p9cv4U8TQa3a+bDKtx/CzR/3q6lTkV6FzokrC9RWZrELTWzhPvVpjpUUgyK0g+V3Oaqro+V/itZ3NrM4k3bJG2rurw/XLp1/dSHYkfzJuXdu3V9uePfCC61p8oVV349K+SfiB4dn0eS4gljZ4Y23KrL/q1r7jLa0ZLQ/Pc3pyR5ffMZIXRCzuvVmX/vmuK8YXhtY/8AR3/2mjZPmZv9n/drurq1NvcOPm+7/wAtK5fVLcsr43f7TfxV9lG3KfE0241dThdYmkkuJUD7t33WaseaZPs+Pvpt2q38VbGrafcrcYd2lfbu8xv4f96sS8ZIfN892l8v/lnCleXiE7n6Rlbi4mP5gtW2Rlpt3zN5n8VV75bS8hiSdIYv+BturT8kX37zZsfHyr/dqjIrqrh3WX5vm2pXkyufb00uUr29ukK5S5hliZtyRr97dUV0qXDeRPKr+d+6X5GVl/4FVuHZHvMm3ezfd/u0y433CuA+yKPayt/00oNDP84R7Ld0+b/d+VqsSWu2NE3q77fmVW/hp/2qRoYndFfb9zbQ0iSM4A3vG27733aAK8jRRzIHLbFb72xvu1YuGia3SRCroyt+8X5v4vvUQ3DK3nxuvX7391qFbazlzCkPzM7Mdu3/AIDQWEMKW8eYy3yr8u5fvURtujlEku+Lcuz5P7v96mNMlrNt2sjszLu2bv8Aa+7T2mXy5T5jSuyr/D838X/xNWtCAZv9HTzP77bpF/u1djVLi33gKnlv5TR7V+9/eX/vqooYzuRB/ErS+S33m2/NTJrwSQvHGJLd2+7HND95v96tVoBK2yOTITeittfzP9n+GluJttq7u6ujfKahWR1blFTzGZnZvmq22fvoPk3bmVvutVF8zNC1vC0e8BUlZd21a3dD1CS3k3/Kjsv8LVzUK/aG2A/6vczf7NaK3XmMkmW+Zfl2/db/AGlpSR20p2dz2fwT4+ksZPLc7H/iZa9ls7q21yP92VR/9r5d3+9Xylpt4VbDj5/+elej+E/GEtnfRb2Z/JX5V3fe/wBqvDxUdLn2GBqdz3BoSu98rv8A4v7tN3Rqzv8AK/8ADtZflqvoviBNYtcPOu/7ysv8K1pSYjbeJPvD5fl+9XyGIk4ux9vh0pK7K8jG4h/d7fm+9uX7tEMO7ep+fb97atP/ANXcYT5E2/NtWpbNgt1EWDPub/Vs/wAteHUxDidNWEUrl2x8L3E0SSIqusn/AD0FacPheZeGRt3+7Xa+GzBcYGB8235a7mHRoZk4H3q8uvipSWjPk8XjFRlytHi7eF7jzHynzq33a7b4eaHJDqDyyD7qbU3V3g0CL5Sy1fsNJjt5NwHz18/UqyctTwMRjVONkXIIvkqRoBU6LzTtu7vWXOz55zdznPEA22jEH5q8Q8TKJL7f82/d/Cv3flr6B1Kx+1Jg1ylz4Pild2cb/MNa060uY9zBYmNONmzw64tzHIiD59395apXEYXY8h+bd8zbq9nuvBULIcx/ePzVgan4Zhtx+7jXev8AEwr6XDYmSPqKGJhU9255jMpaRJEP3v4aiZvLkdhtd2b59y7q1dWtzHdPk/xVnzRhl+Y/xV9FRxbPXjh4zVyrHCFV5djOn91fvVKscEipKZP96P5Wok8uONzJ5j7furC9P2iSzQIN7tt2rtX+GvYpV5PZnPVwsVuQtDbySfJ5aPu/u/8Aj1F1psX8Y2O3/LRqm+0JG33P3v8AHuVd1VNS8SW9uqK5V0/2lWvocM5M+Sx8ILZGPr1jbLH5QZfmXb8q15VrV0WWWDy40RWVV2ru3bf4q6XxR4wk8mUI7RbV+VY23bq4O8vnuJJfKfyty/O1fV4dM/MsxcVIy7rNrMhd4/mDbm+X5arqqfaLguf9d8qMyfxf3aeypJ1+fav3mp6yGFcuI33N825fl3V60T4qs/eJfLHyEuqbdyyqrU+NRarlyssrN8+1f9WtMa4jm83b8jsv8K7qgaOWRZcS7/u742TbVSYU05PQ0tPuEVf9tl+7trdt7rybeJ3Gz59rtWVDDH5kXH8Pzba1be3jk+Q+Z/stu2qtcVRq9j2YxlGN0dBouuSW8exJ2RGfd8yt83+dtaEmqSTLg3DIn8Lfe2/7NYMMNzYq7o/3WVW8lflZf4qm3eZHF/H8mz5q6KNONz4XPMVKMbMdu2/vD8lC4kZyf4qa0hZXR13/ADU5c9zXuwSSPxbHVXKV2wb5fmSn+cVj2Z+SmR5j3vnf/vU9Y/3aP9/5l3fL/vVpI8W+tyWOQbkw+/c3zLXdfDa7j0rxXYXlw+zyt0gZm+9/ndXB27PC37tvvffrQtbjbInPzsvzV42Lp80Wn1PqcsqpTufcuh+ILW+hSRJVwwHU11MaLNHzyDXyX8PvHEkV9aQTszIvyszCvqbQtQS6tI3U9q/Lcwwn1eV47H7nk+J9rHlmQ3ng3Tr8hprWNmU/K22s65+G+nztvCMjf+g12aMD3qTINeN7eoup9rClHc4GP4dJC2Udv91qt/8ACLzR8RyNXaAc0u0VPtm9zrjE8/vNHvYY2Idv++a8/wDEWqXdqrpKZItv3pNte9yQrIORXHeMvDcGo2MxMas+30r0MLXjzpSPHzCMuTmifNuvaxcXC+VHK3lbW3Ntrz++vJNzl22O33t1dh4+00aXffvBGjN935a4e88trPzZE3vnyvmr9FwUEfiWdV5XavsVZGG7P9771Q8bufnT/ap6tu/9BVVFQ7n/ALtfSwSSufl1epeWo9cbfv8AyNViGQLHg/Jx97+7VVlfzN7n71aVn+7m6b0b/Z3fNXn41XietljSme5/AfZHNk7Udl+Zf9qvoW3/ANXXzP8AAm+ebUEWR12rNtVf4v8AP/xNfTFr/q0FfkOb3Uz+h8gadOxMy+YuDXDeLtHPzzoP96u7rK1yESWrg18p7T3j9BUU46HBeHfFBtbfynb7v/oNbFx4qTbnOxP9qvP9YtZIb5zEn3flb/arS0fw7d6oyeZ5nlbd3zLXQrMSTRp3HiaS4mxGGfd93a1XbPTbzUG3yuy7v4a3tL8LwWa8J89bUdmI+1XFLmLk3ynNf8I2kcOX+f8A3q8n+IinTd7pufy/urXvF8wWN8mvF/ilIn2d+d+7/ar63Lqd5an59nmJVOO54vqjS+Y5Sffub5aymm2sgwyI396rV1qBm2IYtlv/ALVZu3avP/Aa/RsJRSR+DZrjW5WRLcfuZN+fkZvlZaLiQSTVXaR/Tfu/2afu+bmvaUUj4mpVctxm75ck0/cnUGhVK/7/APdZaeuxur1Rxjm3tC6D+Hbu/wBqpdqLsG/5N/zfN/DVdc9Ru3/3atsr+Zkps2/e+WuLEbHv5cvfsdX4RkNxrVohKujOq/Mv/fNfX+lJthUe1fJnw0t2uPFemxiJWdZtz7m+baq/3a+u9PXEYFfmmcS95I/oHhinpcj1litu1Y3hdfMmlf8AvNWpr8my3Y5xVPwuvDn+DdXz/wBg/VqW1zpJf9V1rjr6QtqkQ/vPXXXTbYa47d52rIP9qop7GzOugH7vFc54tlC2khz91WzXSwfLFXIeM3P2OXB/h5rpwqvWR81mskqL8z581y6jvtQuAj7JZHZtrf3a5y8tX3JID/q/ux1oeMrorNKgG/a27zFX7tZUk1z50smN6fMyfw/L/wDFV+k4RWR/P+cyTkc/NCVmdDtR1oWHy2TzQyIzbKtXTSXUPmiJUSRdzMv3qN0kkcQD/Iv3F217kT88q6yIvs8tuyEnykkO394v3qikyzOcf7y1YuJJ2/18k0v/AF03bVqGOF5I/nP3fm21ZwD1hKrvk3fe2/d+7Qvy3TjfsiZdu1lp8NwI1lxt37926RvmokjmmkeV0+981TcsdDai6kwH2fNRHI6zPh2+Vtqtt+9UW4ySOcb/AJfnXb/DVuaQTRptCoi/d21nI7KW5Ksx2uJU+9/47V3S4Z1bYI2RNv3l/hrKt5DuQEN/sNu+7XS6HIWuvs8r+bE33lZd1eNin7p+h5OvePob4Xx7dCj4xj5a7eY/LXK+Ao/L0iD/AHRXUXH3K/O8RrWZ+3YTTDnkvxRuFjj+f7n8VeE6ldRLM7RJ8n8Sste4/E9dxzmvFm1S4VV+ziPfJKzP5i7mVa+wy5e4j8yz2fvGPYrHcO4aTZb7f3rL95V/i2/7VCyNcXX+kSNv8rymkX/lmu5a04901vkyK9xu3M0ibt25m/hrHZfL81DJv4/h/iavqYo/JsQ3zDpmhZcb9m5Wx8v8W5afzasgLrskXd8y/MtRRyHpI/yx/d2/w06S1nZvP/1vzfP/AHt1aHJcmmvLZmlkEccrsq/NIPm/hX7tUfOH2z959xT/AN80R+Z5zmILK6/3l3UXCxR8R7ndvvM1WQ3cbar++3uN6K27bu21LqFvcG43s/m+Z83mKvy0xYzJH5YjaWZl+f8A3aFklVtkn7pJG+bb8tWJaldlPyZ3J/d+WtPT7hobW7TH3VXbtb5m+aqlxbyWsaCcqm1vl+b/AMdWrem7JF+cfd/vVw19EfQZcrzOz+F9u994kt5HLb1l3P8AJ96vrHTv9Uv0r5o+F3y6nBHG+9FP97+9X0zZfdr85zd3mj+guHY2hcp6zJtiY5qHQLwzbh/dam+If9Q9QeGmLJk+teN9k/SKfwmvq9uLi1lX+8K4LS7eSz1pQT8m6vRLv/VCuWjjH9pZ/wBqim2kOUU9zqVXNvXIeLhstJDj+Fq6+D7hrkPGjYtJSp/hbNb4T+Mj5PN6adI+UvFmyTUrhzu3/vGbc33d3zLtrlZl+b+L/gNdx4wj23WUj+RW2qv+7935mrj7y4drh8lU2tuVvlav1HDO8T+f82SjPQqQ3BVkdCzysrM+1a29D1iTTZvNieTyv4V/u/drJ+1SNJFsdk8tfmVf4v71TLdfu0MT/ulRt8P93+7/AL1aYilzR0PNwOKVOZ9JfDzxul3CqvIu3PzNu+7XqEMkd3HkHfur430fxRd2dxFmRURfl2sv/fVe9+DfiAGWK3uXXzdv8NfB4/CtO5+vZRmCkrNnpF1pazLyN/8AwGuU1r4f2WqbyYtkv8TV2FjqUd0qHNW+G/u18rVcoOzP0Wg41Fc8K1r4Y3lq2+3l3xfN8rfM1WvCcb6fJFFJuieNl3bv4q9juLVJFfC1mXmgxTNl0V/9rbXkYirLlPYpU7O5p6fIJIUNW2w1Zmmxvbr5ZP3fu1oc+tedCq+Y6qtPmic54u0tb7T3GN77flr5a8faHJp947+Wvytu3bv/AGWvsDUI1khfNeCfFjSS2/ZH88lfd5TinF2bPzTO8u502lufPsiuzIjltjN93bVSaPa2R9yuouNP8mPMrrE/3lVm2turKvoS02S+/wCX+9u2tX6jhMSmtWfieYZa4y0MpsKuc0nyeYgMn+81WI7iSFsxP5T/AHGqqy7Vzjf/AHq9yM1LY+UnRdORY8v5k2Pv3N97btroPC+sSaTqkV2dz+Sv+rV9v8Vc/Cw8t+F83+7/AOzVLDJtVBXDiKfMrHt4Cu6cj6/+Hvj+LWdMgkdvnYt3/hr0RNYiMefNVf8AeNfE/h/xRcaX+88xYolZfur823+6tdFb/ErVpFuHe+ZEVPkjVf4vl2/+O18Ji8ri53Wh+u5dmsowsfVV34ntbb/WTr7fNXN6v8UtM0/l51/OvmxvG2o3G9JbxvvfLMvy7qz9Q1xtQkQSO29R8yyL/rF+9WEcupx31PdeZTlse/6j8arQRp5T/PIfl5q34d+KaXV1skb6yKtfMsMkjcwlki3fKu2tjRbqe3uIpfN8p1+433lpywsErWNaeNnLc+0INRjuoA6NkNXEfESzF5ps/wDu1wnh34rx2trFFLIz/L97+9U/iz4l2rafLgbnxzG5rDDYOdKspR2OHMcTz0rM+bfFlv8AZ9UuOd6b/lkxtrmbhV3OMfN/erpvEmqPqV5LK/zo3+z92uckVW34P/fVfpWFPxfMl7xU4bkf+PU3j1qX7tRSYbn/AMer1T5Z6DJJE+5n56a2ZOp+epVkMe/B+T+KopFHyMD/ABfNVmidgkYxts/4Fuo3beKSTP3c76XhV+esKi909/AVJKehDIx3b8/7TVFJeSeZ9ofdLu3b2X7u7bWhb2r3kyICvzf7NbFx4N+yw7Pl+Vvu/wC1Xg17I/a8klOcbXPO77zPMzvV3VG+Vf8AarIupEmk8svv27v73y12GraP9j2SInmy7W3N/tVyWoRvtd/m/efekj/u1lCSbsfUYihLl1M+No1t5ZUkkSXduXbF/n/eqncSC3Z4xG0rzJt+Xb8tT+Y/ziM7/l+batMhjMkzk7URkbczfeX5futXatYngyi4y1Iplnks3dQzu3zK3935V+Wqky29uqJOfNi+bd5n96rEO+S3iJSTf5S71X+9RcKLiTNxtaJW3N/vUG0FYrxq9vHEH3ReZF80m1f3jNTJGkupHgfbvX73zfw1YulkmXzJ5Nj/AMH/AE0prRlbfzCG3xt8u2oep2RKMdxI0aFHZPmb5l+aiSTzGTzJPKiVWV2kqaGR1/eE73kCxfN/dqG4jaaOXj7y7dv/AAKlc1ImkjjVX+bZ/e/iaolmjVXw7PuTc0jL827/AL5p0lwY1QmP+L5mVvu1FNdJJv37d7N/FUgLD+++Tfs/u/LUcbSR3UQMv72Rvkh2/ep7fMuH3bN25ZP7tV2jMkNvLlt7My/NWbdzrgaDXSR/cT51+b7tVNQkjWNMbn4/ip9vJ83lod/97c1PX7qZLJt+9/tVjI74oGujJ2bft+9/DtqvI0k1w48z51WrSyboXI+5ub5mbbSR28ix/PJv/u/3dtYykdMYsrQzTwyIhMj2+75dw+9VeZn+1XENvIqeXt3N/vfw1oKs8d1tkO/zE+X5qrybIWlcn55Nu5WX/PzVndF8rK8PnySZnKu+xvlVvu0XXkW7JtSZ3m+VVVV2066uksY95+fdtb5l2t/nbT2USSOUdd6/d3N92kWo2KjKd0TyStv/APQatsoZkzOv3l+VW+ZvmqJo/vmPzP8AeamWscu5AkjRPCq7lX5WX725v/HlqHoXyFJbiRpopYyyRbuVZfm3L975qu7pJo8odrt9/wAxamvFRYfMwsssh3L5ny/7zf71V2uHZsfZ5ndm+aFV3fw/eqTSMCFWE27e6o/31/3aFknaNCQsSfw/Lup8bRw2sVzsj/utNjdt/wB6qkN0kl1lBv8Avbmj/hWoN0rD23+XbwA/P5rbpP8AZpi4aRw7s77/ALu7b8396tBoRNb+XGivNu3ferJuMwzXEkkmxIdq7WXdt3VD0HIttdQbv3hj3r91mpY7gXmwl13x/wDLRV3VWjuJJo/+WbxbfvSRLT1muI/nfb93+Ebd1K7MXC5Yt5it55Rl3/3Wk/8Asa1Y76W3aKSOSN3+60jVlNcBtgI+8vzR/wB6rCyJZx798afNtaPb/wCg1tCpbY8yvhVOJ6HoeuCSO3aQ/wAW1Gb/AOJrqtP1aNoYpUljfdu3V41Z3EkjI5+R1b5m/i3V2Gg6sY5EJk+0bW+8q7WWvTp1VJWZ8ZjMA4u6R67ouuXGnyIwk+T+JW+avf8A4SfGNdLnWC6uZPKkZc/L8y18sWOqFf8AVuv3m3N/erptP1i5s2R0nZH2/LJXLisLGrHU8yjXlQnZn6S6D4jh1S3jkjkU+Z710KSbq+MPg98W5rKRbe8kZ3X5m3NX1b4f8RxataxSxSKwZa+Ax2BdCV47H2uBx6qKzZ0jCqN9ZJcxMjruRuqmrcUmVp5XcOa8Rroz6anUW6PlP9oX9nq3121/tTT4Iftce6Vvk+b+7Xwn4k8M3Gh3UttcRbJVX+7/AA1+xF/YJdRujdGHNfNP7QXwCttftLu+sLRftTbnbav+zWLg0epCSmrM/N26t7i3k4DJu+9/s1n+TJG3mO7XDt8zN92u/wDGHhm58P6tLDOPk3SYXZtWP5m2r/tVxsjOrPHCio6qzOv/ALLWckZygik1wtm3mojP5cUkXl/d3bqqTSSQr5sUskSSf8s/7tS7TcRpJ5TI7MyurfdWq8l80yucK+1v4lqLHM4WMXUpJLr919x9vy7WrmZLOOGO4t/LbYvyJtZmb/arodUaRd5RN83zfu93/oVc5NdJqC3COdlxu+bau3d/3zWqRBX+wv8AbPKczfL8y7W+Vf8AZrQZkjtXH97+Fah8uRWxEPnb+L7zf8Cq3awlmTft81fustKRVjVtbyP7Q+8Knl7Vf5vm/wBmrEMkUepPAZNjN8u1fmqqq+dIkhG91b+9VqPWJYV2QOqfMzO2zaytWUjGSLF95v2qygT7kj+V977q/wB5qmXUvL5l3fK3lKrL/DVSFTcXT4Te7fN5ki/NtrQW3ZZPMQzSy/3lb5agzLcNwfL3vtTzP7zfdpn2qKaPED/db5l3UyZiuwtt+625f9qoo9Q+5GEX/a3fe3UGiVi3cXkUa7pI22Ku393VSPDMhef+LdFu/u//ABVSyW4mhcyFkRl2q23+KovOnVkj/dv8u1WZfm20FCswuFcuV+78+6nRyBoUjM8kTqvzbV3bm/h/9CoW4jt4U8xd/wA65WoJJEutgTzPNb7ke3btWgh6kjXifuhiP92u2Vl/vf8AxNbumyP9nS3i2o7Lt3bvvL/lqx7WzTzPMLrsZfm/2qt28Plsj3MbOkifKu2lJCsfoV8Ffi9Ppt99mubtv3jszxt/y0b+9/49X2Bo2rpqdqksZV0b+Ja/L3w/rV3p+oWk4dZXVGZvOZlVmr61+BHxgW7iitL2Vd7Iu35l/wDQf+A11RkjTmUj6hHWlIzVS0uFnjUht24bhVta3RLRVuI9ymvI/ij4Aj1mCa4VN/yfMuK9kZcis69tBKjKQGz2Nd2FxEqE+ZHg4/CKtE+APGXh2XTbp+V2bmby8NuZq4K8ty28SRsn+9X198Yvhru8y9s1kWZj/rFH3a+Y9a0uWzmcSIu/5vvfNX6Rg8UqsE0z8xxmFdKpsecaxosd5b5R5PtH8Dbfl2/3d1cjqmmmxb9/tt9v/jzf9816ndW5t2QoVd1/56LXL+KNLjms8OVi+VmeTf8Ae/4FXo1IKcTuy/GulLlbPNGby2aQHf8A738X/jtUvkVnd2b+7t2/KtaF95dvCgFv88i/3ttV7pfLhxsVk/i8ta8SrTsfpGExaqRMya4jmWWNizpH92SP5ai8wXXmyrBH5sbcLs+7/wB9Vb2xs38UX8Xmf3v9mpbdY7eTeRvdt3yyL95q57anspp7GPNIIV825/dbV2s0e5qqQyRxx5aTe+5maNty1rTK8a+f5UaJv2/M27/x2qnlxtefPGr3FvL5q/LtXdUWGH2rsRIiRn5lkhb73/Alp7MtwsqPJ8kiMvltViTDbzJudJHZmXb8tQqwkV/vf7Mf+ztq7FXIvLikhRpWb98zK275m2r8tWPsvnNLj5PL2xM237tMmVLVsxIv7xPvN81FxceXa3EkUbebI6qy/wC995qtOwwmvI5pnc3H2iVnbYuzc0ca7tvzKtPmmk8tE3s6Mm/ay1P9qkt5PKeVvK+4q/ws3+9/wGo4WSS1QIGSJvmRWX7u6tCCGFhtdt291+6rfKv/AAKrdrcCTZ91H+9t+9UV1HHHvd449i/3f9bJVq1t0jkV4/uMu5ZFbctUUld2Hx3AkkQCP/Wfxbf++lati3+z+WgeaRNv3dsNMt44mhiLlYk+7tX5m/3q2NNs3upnhAjd/mXy91ZTkkelh6Lk9B+nqbiZACqOrfLGyM1dT4f0efULzziPnZdu1f8AZ/irX8M/D2S8uEl+ZNyqrqrfN8v96vUNJ8G2lquzyF3r91m3N/31XiYqppY+zwWHaK/hGxnsW+4u3b8y7q7K4/ebDn5t23dVKzt5VuHgMS/3m+WrFrDFHElw8kzytu3+ZKzL/wABWvkcS77H2uHgoofNIZLzy87933dtWrWMMyZFUvOEOzB+dfuyNW74dWG4m+Ta/wDurXy+ITNK2x1XhS1u1KmF9qN/E3zba9g0VXEKb23Mo5YVx2hLDEVYgflXY2l/FGowa8SpBwd2fnuYyc3ypG6g4qdFyKzY9QVvWtKJ/MXIry5e9I+WnFx3HbPanEbaarHdSPJhuaxuYJO4knK4qtIg61I9wM4zULTA967aaudEUzH1WcRIxJrzvxFrCxtgBm2mu+1u3FzBIoryHxJYy2dxLh1RGHG6vVpOSZ9ZlkIv1OY1LM37yST5v9mqTb2bk1duG2tscx/8BqrJhule/hz7mlpEIVLTOfKV9v3WVVqpqGpRxtiWTZt+83+zVuFhDbugO75dqrXH+JmlWSVBufavyqrV9ThIpnBjJuMdDP1LxdAvJkXf935fm21wmqeInbi4dn/v/J/6DRqnmSSPhGR2/vLWFMrzbyD/ALzM1fb4Smmrn5lmeIkivNrX2qNCgkRF+95iMv8A6EtY95eSfanMtwyIp+ZtlaE0m3zZHLeVb/eVf4qqTQ7ZsIJHTduVlTcqt/er6SlBI/NcZWcpaj4cw27yudjyNuaST+7/ALVRQ2b7vM8/Y825h5a/Kq/w/wANOmX7RcIRLG/8TbV+Xd/u0/7d9nuvLT502/wr8u6uw+enqMjupZF8pJZJXX5V8z5dtWLXzYWQOWeKRvmamwyI0nH3G/2NtaVrGJPN+dfKX/VNu+7/AL22s6raVz0cHBOWpveH7dLq6iQ7vlfc23+7Xpum6LA0aQEb5Wb5Y64/wLaxyX2dnmpuVmZf4a9as7UMrgn5/v7lX71eFUrPmPtYYaLp3Zhat4dS1sd5EkSL/FIvzf7NefzRlW5/i/u17bfLt02Uv9yRdq/LuZa8f1SH7PeSpH8ibvl3N81evhJt7n43xTTUHZGauVkck/xfdo4+YE/O1HO15D/C3zNQqlupr6WKPwfFfGTzR+Xb2oBX5omZvl+83mN/8TStI7Qon8Ea/wANRKo6Z/iqVl3L/f8A7tW1Y4LjlYxrkHe+6po5NrOfvvVflm6f7zVajXayFD8/8VcGI2PcwLfNY29JunjkR97RIvy+Y396vbfBnxMurNUR5vN+XnzAvzVyHwn8Cf8ACSy3bS/cjZol/uyLXrtp8C7BWSQSMr/7qyf+hV8DmFWinySZ+05JCbV0amn/ABXSWPcyMnP8X8X+1WrH8ULZv41+asR/gyqRuIruTfn726qNx8ILyHfsuppdx+Zmf73+zXy01Rb0sfotL2iR28PxDtpOpb/gVaUPja0kbBlX/gVeYL8OdStV2RxKifwqrNRa+B9cjkck7Hb+LyqwlCB6UXI9rs9QjvY8o26o71NwP0rK8J6bLp9kqSff/iate7OFNcySjLQ5cTrB3Pmr4y6FnUEEe795L8+0fw14nqEYjuHOVd1/5aV9HfForKk5U/vdvyV876hNKtxLIXXev+18rNX6flbbpK5+B59FKUjJkba3XY7fNuoaT/0H5qN23kp/31U0dx5e8I/lbv4lr6uPwn5dVV5DFaNo/mLJ/vVLb/NIifN8zbd1RbhJvf5k/wBlmp8ahVT5Pvfe3N81ceJScT0sC5Rlc9F+Geuf2XqVuJX2fMuP93dX1lo96l3axSof9YN1fDtjNJDHsQN/s7fvV9QfCfxQLyxiszIz7U+Rm/u1+XZxQ1ukfufD2Jasm9z1Xf71S1L95DirCt5keaJo9y81+dVk4y0P1/DyU4nFQ+G/tV88sh+63yrXUWenpbxoAP8AvmpYYdv+/Vtflq6cmdDshix7aZNJ5feia48vvXP61rQt43O+vXw1KVSR4uNxkaUb3IvEWtJa27kn59tfP/xA8Rf2hDcJGWlT5lZY2/irpfHHih5o9iSsifxM38NeNapqCX1xLI5Z3/vM27dX6LluEcdz8Vz7MlK9nuUpJvM2Dfvfb83ybdtQtj5M/P8Ae/4C1NZt3Oady3yb9lfcUoWVj8bxdXnkNkUxt95f+A/eomb5v7lSzR7t5Bb5du5WG2mQ3HYnZ/eaus8h6jdxXkn/AIFRHIVbeD/vbaZy3Adv+BNT9o25H36CCWGTy5N5Ebv/AA7qtx3D7nJk+9975az+d3WrtuwVsna/ytXnYl2R9NlUffPV/g1a+drcGVUvD+9aRfvfxV9O2K/IK+efgosVxqgkjl37ev8A49X0Tar+7FfmObyvVsf0Vw3D93czPEkn+jsP73y1F4SkE1kso/iaovFMm2LNXfDEJhsFU/f/AIq8V6RP0ama18x8muSsV8zXN2fu/erp9SbbBn2rmNF+bVpT/ndSprQ0kzrl+WGuG8dT+TayuT91GruXb93Xm3xCkLW0qjdXZgVeqj5LOZ2pHgWuSI15LLvjfcu7bH8ystc5NeSTTMg+zom7b+8Xarf981ra1I6zJFHu2KzNujRfm+b+Gufmj3ScV+l4VaH8+ZxU94dJcXkMnl/aPurv+X5l2/7NFmttNMgl3fe+991arxs80iINzbT8q7furTZFaFsEf7zV69j4Ccm5F3UNUMzeRHPJLEv95aiWQeTjPzsv3dtQ/aDJsDhfl+622hpN02flemYk1u3ksmP71Oused5qO0u7+8tG7zG/dhd6/wAW6nwtH1lbf8v9zbtqTeJF5hX5/lf5fm+arVvYvHcZlibb/dVqivJFkZFjDJ8v935qvXl9OslugRt7Mv8Ayy/+K/irKR3UviGQ3CLN5exrdG+ZVVNzbq6XT2t2ZJQ+/nc3H3a59re4t5pXZ/tErKsryMvzR7v/AEGt3RbN7rUIpJZGfd8rV4WMelj9EyZXkfSfgQH+w7Rj/Em6uiuj8tZPhaLydMt0C7cLWneH5DzX55U1qs/baOmGPH/iVM0kTpG7Jt+81eCzMVmcKPnZdu7+Ja9t+J91Lby/6OWZ1b5tp+Zflrxpv9Kkl/dKku1dsa/dVdy19vl/wI/KM9+IpSXDrNKA+xG2q0jL/dqX+yZPsaSK/fa3y/xfeqvfL5kz7N2xYlZty/Mu7/7KnyXU/wDoiQ3M0sqsy/M3ysv8Py19PFn5ViF71ypHN5fI+fdU13efK9vHu+z4Vm/3v/2qc03mLEiIyPGNq1VVTIryB1+Vdzsy1uefJjFzHyNyf3/mojkSTiU7EX7u6pZpovLwibP7nzbl/h/z/wACqrHIjb0+/L/DtqyOY0FjuJpH8vyX+bczR/e/9Bpk0Y2vJId67dy/L92oreSVf9U+z+9tFS3ihrfA+TzP7q7mb/vmpsaRIpFdZsuWuP8AeTbVi3uvJh8v7j7fm3Lu3VXkmMlqhyrvv+9t2/LVq1/1aBPkdW+aTdXFiHofTZavfPWPhEpa+tw/399fSViMRV8//CbFxeRSA793zLX0FaH91mvzfNXeaP6C4eX7sxfEDN5LVF4XbzIcg/eajxRJttWqTwqu2zSvIfwn6HTNu9bbBnNczD8upc10d837qucs13ap5h/2qUNjXzOoi/1JrjPGj7bZx/eVq7NP9X1rg/HbbbWU57NXVglesj5TN3akfNvijzJNSfy/9VIjfw/71cbqS/NgHenzbG27d3+dtdbr0xjmcl13t97d/wCg1yV5Mk0e8bYtvysrH5m3M3+f+BV+o4RWR/PectKdyG4MUcKSIZH+0I21fu7fm27v++lps3mWsjxuFdFfb8v8VMZfOXa5Z9q7VX+7/FRb3EX2h3uDs3RSKzKv8W1tv/j1es4prU+JjUcZaMlhYTfPsX/aX+Guj0vVrjRWy86vubduX+GuSkY7djovy/8ALP8Au/3qtRzbpPv7Ek6142LwqnE+xyvHyhLc928K/EaWHZja8W7+I/NXquk+Lre8VCX2u1fKml6pJa/ZEB2S7W/d7v4v9qvXtL028tbHzo3b5vm/d/MtfnmYYVRd0ftOT45zVrntsN9HIvDrVhWEi9a8fsfGElrJjeybW+7Iu2uw0vxhBcMgkOzcv3m+Va+NrUtbH6HSqpo61ofmzUydRWfa6oky5ytXVmDcg1wOi07ncppqxXvm/d9d9eX+PrP+0GdBI0T4+8q16XfTfK9cvcaa+oXHKfJXo4eq6bOHE4ZVo6o4TQ/hyl1b5uI1+7/EvzVxXjL4YjTbpPsVvDb7m52rtX/gVfRtnZiONUrP8TaLHqFm6EV9pgcw1tc/O81yiLjex8VXypudkC79+1tqtWTM3mSb1O/+9ur1Dx54ZjsdWuDHBv8AMbna33a88vo5FkdD/wB8qu2v0TB4jnVz8WzTB+ylsVfOK/cP+98tEMgbYc75d27c38NCrukyPvs38VWFhKrk/cb5v8/99V6dR+6eNhU+axq6XZ3V5s+zwfaPLZZ2VW+Zv9mtuz8L6tcKgXT5nlV/mVU/zurp/gnpEV3qLzTR+b5h2r5i/wAPytX0vY+HovLwUX8q+Ox+MjQlytH6llWElWjofKn/AArbXf3Qjs5H/wB7/wBBq1b/AAk8SXUzi4hjt9vy7o5fmr6xg8PInGP0qf8A4R+P+7XgyzKNz7ellcmj5aj+CniDc+y6j+b5WaZK07H4H6hDG6G5VEZfvKPu/wC7X00uioq/KMf71S/2Qh6jNc0sxPShllj51g+Dlw6oJHjuGX+K4WuX8deAJPD2nvKZG2fxba+sm0yP0rnfEvhy21S1lhkT5WHNb4fMbTV9jzMfgP3Z8H32OqD/AL6rHk+7j+997bXsnxa8K2/h25SXZJ+86N/CteQXi8Oflr9FwNVTV0fjWa0bSKTfM24n/dqJWSH77t8zVY43ZIpiyFWcKfvfer3T4qekiKT5myDUUcixycj5G+9u+apd3zPgq9MkYdCVqyCJsR/c+4y09fupvFG5f71Ojk3Nyf4vlrGp8J7uB0mbHheSBtWRJDs3L95vu16gtiJLVnkH+7uWvL9FWK41C3lG5/LZt8cifL/9lXsEcnnaf/vL91Vr5LGSd7H9AcLxjKOpw/iLQ45o3kRfuru/u/LXlvirTxp7O+z5/wDZ/hr2/UIf33luW2N8pVf4a8t8fW6TQufv7Wbbt+61cFGpK5+l4nDRdO6R5VdXW2ZzLLGn3trfxLVSOYzLiSP97u2+Y38VbFxaxqu95Pn/AL0ibttZUjQRs/8ApHmv/wBM0b/K171Jto+DxVJRloOjjMm+CL77Izbm/wBms/542tPPi2XC/KvmM25ZPmX/ANlp/uB8i7Vf/gVE10Lqbz8yfKu5lZPutuatzhWhF9oG3Z5jf7rfNt/3abI0m14M/vd67lZflaobrE0kXlBVRk+fzEVm/wB5WqVpE8ny0TYn8PzfxVB0xZFJcRtNKjybJY5W2qqttX5vu7tq7qPtHkw7DuqH+HKFklZm+81CtOszr57RSt8ryL/7LQbrUVo447pBJ86Mu5WqtdTeZ8jyN0+aNU3f8Cqe31K4jmSDEmxV2szK3zL/AMCWkkUbkMaea/8AEvzVm2maJXGXGyON5UO1JF+b5qqR3Q+dAPvN8q/e21bmuDDwI1T5mX7/AMu7+7VKa6/dxJKfs7/d3f3v+BVnKx0RQ5rcbt4kXf8AxLJUzXUUcb5f5F/iX7yt/s1DJdeZscCOXa33dvytT1Xy/uSd923+7WUj0aaHxsjKkD/unZt3+q3fL/erd0WxLSbfKj8pfvMrfKzVlW/+kTfvPn2r8i7v4q7XwbiS62ESPtXzXWNf4a4ZSV7ntYehz9DEk0eTT9/lwbEk+63/AMTWLfW72t45lRfm/iZd3/7Ne+yeHbPUo/Kgjk3/AHvL37tteb+NvCcljdXEgRvm68feasHVT2Z6csC7Xsef7gs0Uqbtkbfw/wAS/wAVRNDIv2uV5/u7d3+196tWaGK3hyiMztu3Kv3mqo0fmLhPv7dzVqpXOGWHcXaxShj864SMOz7m+7u+7VuS3imt3Eh2fKrNIsTM33tv8P8AtbaFVLGZDOdjsu1fL+b/AIF8tbuk6W80fD75W3fN/s1jKSOmjhnLZGVb2r3FqjhFdI/laRv/AImof7PlXfK4+T7zKv3m/i3bmr1DT/Ccd1a7MNF5jbV2r975aq6x4X+yxuMN935t1HPE7XgpJXPKY4/JklPmMnmfejb7v/fNNulDSRFPJXcG3sq7dvy1papp/wA3yPs2/wAX/stZ/wC/ut/KxO33dy/KtK5wShyuzK8MkUnzofut/ErVSZna+lMY2J5u3/7Jq1ZLgyN87s7yL96Rvvf/ABNZ8kjzXH+r/wB5f9n+9Q3cx5SLc8i7wF/76plx837v77M3ytV5oUZsE7Ex/FTPJ/c/vEW32t8vP3qRHKRQ3Vp8kEcipKzNuhX+Fv7zU6G4ddkn+tdf4qrwqIeY4/n/AL38VW4ZJ7hf38Ujxfd+0M3y7qgHFMsTSedM88twz7m+XzPl/wC+au2d4Le4SOWRUTb8vzbt1Yq3CRyPhF+X5d27/wAdq7Z6tIv72KRdi/KytW8KlmeViMNGasdxourFZuJY0T+L5N3/AKDXW2esJIqeZLvRflT5dteUabqX76UGWT5izeSq7Vrp9N8QTLDve5XYvytC33tterTrKSsz4THYFxd0j1vS9Wkt5EkilZP9pa98+FXxbuNGmt7eeWT95uby2X+Ldt/i+7Xyxa6lHGyBH37f/Ha6jSdYMO/lkT+Nlf8AhrnxOGjUjqrnk0q0qEtT9JfDHiiHWrRJY35xytdMkwYV8V/DL403GlXSQTOr2/8ACyrt+Wvq3wv4stNes0uLadZkYfwmvz/HYF0Zc0Vofb4DHqorNnVE5qjd2iXMbK43Vajk3c5qTg14zXc+pp1E9UfMn7QXwFj8TafLc6dE3mt96NV+9X5/+OPBeoeGdalS/tmR13K3y/3f/Hq/Y+8sxNHhq+df2gPgLb+LrW4v7aONLhVZmVU/1lc8onowkp7n5kTf6LNyPnbcrq1Z+ob1XeXZ/l/u16V428AyeHb69tp4lh3N+6jb+GvL7qzNxZyyi4X+8q4/u1nYiUTn9SYSM+FX94vzMq1iXUMVqzyiVUu2XbCu7+L+KuovrFPO8xB8zfM0e75d1cveMI77MCfPIv3mb5a1sYWEZka48jzPk/uq3zVOzCGPem5EVflWmxxwNsKP/wAstrzfxN/u0m6CGTy4j9n3NtWTduaOs5FF21vo7pdkdxsRvllkjX/Zqx5h85Qiebu+Vtvzf+PVBarbxySgiO4dtu5ldv3n/fNWmmM1xKPLb92u5lb+KoMJIN0CtCJGk/3trfL/ALNaG4wqkEe2VGfc7Rs27/d3UxZPMaLdKzxbtyxs3zVbjjjmkzt3ozferIiw9VlZX8wfJt+Xd/DTLe33RyzuV2Kq7pFXd/wH/eqO6kEjRRxD542+6z/LSLNKsbp8qO3+tbdu3f71Bdhl5qQ87y4nZH/h2xN93/aptvlliiy2xv7q1fuLg3G9B8/+1uZqylhMcnlpIybl27trfL/doE9C7JeRWMKw+Y1x5jfxRfdqL7RJHJ5jzs77l3SSfw0+RtreYdvmt/FJup0dwqt5gOx1X5qDO5eZkhZHcw7Nvy+Z8y7vl/2au6TfI0f2yaNpbuRPm8xvlVf/AGWsK8vIvOykbJ5n/PRvvVa024SFkRtyIq7lWT+L5fu0PUE7Ht1jeJtQ79jyMzK397au6u68F+JpbG8S7il2Stt3L/DXnVuslrDFKbiNLjd8kLblX7v8X97/AHa0NLadtiRfOkLbV2pu2szbvlqk7HNTkz9Dfgr8UI/EmnpBPJslVflVm3V7OkokXivzo+GvjR9D1KJ/P3urfNN5TKu35f73/Aa+4Ph740i8SaXE5k/equ113fxV0xaOxandY4pjJSrJuXNOIzWqZnKN9zE1fS47+Bo3XcrV8z/Fb4cRW11LJhkTLbNqbq+rnTIrlfFfhuPWrR1+7Jj5Wr2sBjHQnZ7HymaYBVI80VqfnzqFiIWcHcn95dn3a53UtPDKuNyMrbnVlr3X4n+Cbuw1KXc8jp3bdu+X/d/iryrVtHFvDLJ83nNt+8v3v92v0fD1VUjufnValKhO6PI9a8Oo0kskm50bcyqtc3Jb/M8SBunyx7v/AELdXqepWarD5oRnRlb+L71cPqWmxtdOIEb5W+XcvzR/7O7bWtaipK6PfyzHtOzZyMzQLJcb7SN7hXbZNsbbtqlcN9n/AHXmLvb518z+Fq2LiPzJJUkkk+VvlbZu/wDZfmrMuoYLNvM89Xeb5V87+Fv733a8WcGj9Dw1dVEUpPKkV96K+3bu+b71Ph8uZXfP3n3Sq33adJsZkGPnVfmZX+9TWm+Z8lenzeXFWB6oLC627yjdFFIWbay/Mq/7Py/NTI7iNY/LjLRPu/1ij5ttCyNHDbrcfI8e7c21V3M3+zUSw+SvmedGiNubzJE3L/47QK5KrC6k6M7tu/ibbUqyGHZbyy7HZfljX7zNVVpPlx99N3ytCrKv3m/2Vq7G3lyPiRvmbd5n/PP/AHauIXGQybprjLxomxVTb93zPm+83/j1NVvJhhR/n/u/e+Vm+amXU3mTPl2Td8reTErf3vvbloW4SS43/flk/i2r92tLBdGhMwVeEb7yt5237rbv71W7G1Sb/R0kV5Y2bd5a7vL/APHaxPtgtWS5kLRW7fMkaozbpG/vKv8ADXR6TeXDfvLiWGJI/nXy0VVb/e+WrsXFrmOw8P8AhGO+byg7fN95t33f935a9i8K+D4I7eKUWUbytK235P3vy15l4X8UQLIk6Sq9pt8pWVf4vm+X/wCyr1DR/H1utmkZdURflbcu5lauWtF8uh9DhJxR2un6fbwxvFBt2bvmZkZVVv7vzLUrQnzkxulRVbcu2sKPxlZXjJE8m9G+fy1/h/2qsW/iyzkj8sltn95n3f8AoS18/WpylsfZYavFGw0PnRskcnlIv3WX+9QuFVBGdnzfN8v8VZi+IrNZOZP3W35VVWqb/hILbdmOTZuX+7ub/wCxryqmElLdHuwxUUrGg1xbxzJbv/rtu5dy7l3VdsbiS1uJXL73kZWVo4trf8CrKh1rT41SKB9m5tpX5dtXV1COSHfHPG8v8P3v/ia8itgn2CWIUzsbXxVcxrg/y21pw+OZ02qfv7v7tcRDcNtR4j977/yULI68v/31t218zi8K0ebVpKavY9Q0XxXJPd7VdmaRl27q9Y06YmFcnc1eDeC4nm1aJvldM/NXt1nLsh5rwHRsz5LMKXLZGsHPWm3NzhMmqn9oBjwagv7rETGso0jxY0m5JNGDq3iVbS5ZXP3TWOfHFuZnia4Xfu+Vc/NXI+LdRMl7LIW2/h92uPa+nm4e4V0/2k216GHw8pH1NDBxtqj2GTxZFMjYbetcf4jv1u4xgK+1ua45bo/J8+9Nv92i41B5pMCT9621fLVfvV9DSwkmtj2aGHp0XdIium+/Jj7v975qqLId2KlmZ28qMFVRVZG/2qikjMMmcNsX+8tetTw0ontwrRSsSssXzkjY23ht1Z+pWcd1G7z/ADptXetW9ryLhGV/73y0TWobgSMj/wATLXs4eDgzhxUozieb+IvCvkq/lhlRm+b+La1ee6hp7xyPG+6V1+6rN8ytX0FJaySN5Hm73bbu3Ntrh/F3hHcstxbj+Nl3L/Ftr7HByZ+b5pSR4/cXBj81nn2St8vk7fm/4F/9jWVZ3UV15wxJsZ23feZlrd1ixNjvuZH82VW+VWX5f/Zayriz8xXuCdySfdjVv/sa+opSbPzHF07SH29uFh8yX5JW/hVaJpHjVCY5JUb7yqv/ANj81RNffY7N3mdkf+BYUaVv++aSO4SWFDK8lu8nzbWibdXatTwJqzuTNMjSOI/nlVPlj2Mq1p2fl2+wF1leRf4VrFtZDNcSm3kjfcu1/Jt23L/vVqSebDvAuGR1+ZI9zfN/3ytc9XVWPSwk0pHpfw5UzTKkflxbfvMv/LSvX7eGJY+Ds/vfNXgvgvWksbx5TL/DuZpG/wDHa9Q03xpbqyEj+H/WbVavFnSbkfWPHRhTszpdekRtJ8vPzybtq/8AAa8k1Sb/AEpxs8pFb/Vq33a67xJ4q3W+/wAyN933WWuHumeO4fzDvl3fPtX+KvawlOx+J8TYxVJFdm+bOP8Ax2jndx/wL5aGbdzu2Ucbst/6DX0cdrH4viHzTHRsFZ8fPU0eY2c5+62xqh+7vGdv975am/13AqzgegK27/f/AL1aFv8AKz5Hz7qz42+arsMm3gv8lediNj3MvaUz6e/Z6sGh8Lxyyht7Hjd/Dya91gGYxXzp8D/G1t9gGnTSMjxD5WkH8O75a96s9XgdV/eLX5LmlOp7eTaP3zIK1NUuW5uxipPLU9qoxXsbfxr+dWBdof4q+ecZXP0GnUjYkMCnqKT7Mh7Unnj1o84f3qXvGynFDiojHFZWqXIijYk1buL1I1yWxXC+MPEyWtnKc9v4a7MNQlVmlY8TMsUoU3Znjnxe1sF2RNz/ADbfmX5VrxqaYyTPIfk2/wAMarXd+NNUTUr7z96vt2qscjVwWpNHDcJs/uKxb/ar9SwNPkikfgedVlOWhU84dfKj+98qt822iP72UGz/AHaFbcyEn+Lc1SxqWZ/4E/u17NSpyRPi6dF1Jk0MYkVCN29m2tuX/wBmqW1t3a42D5HZtu5l3fNXb+DPh5P4std8NzGiKzMvmRbl3fL/ALX+d1dBP8FtS0w+bHfqXXb8tvb/AC7v+BV87Xx8E+W59lg8qlJXSPOLGRF3oPLt027l2su5m3fxV6H8O/EktvfRHOx1ZWb/AGq5q68J3ekqkcob/WrtZYv4fu/dWpYdkM0QL7Jd/wAzKv3vmWvncXUjWVkfc4ChLDyPrXQdSTUNNt5x/wAtEVq068c+GfjI/ZYbe5kX7q7dterLqUbR5318LisK+Y/TsFiU47l1mC1RuLwR78mqV9rCR8765LXvFSKvEi/7Vc9HCvm2PQr4m0LmrrniiO1XAPzt/C1eX+KPGiNG5EnybdzLWF4o8VSrN5km7yd3zNt3f8CrgdWvJfJS3up23q/mssfzblZflr7rL8Eux+XZ1mTjfXYNY8QSXTI5dn/vKzfxVz7SHbtP/j1PuJB8nO//AGf7tV93mc5+T+81ff4agoqyPxXMcbKpLcNw3fOW/wCA0/8A1ipJQsm2RHz91qh3KvCD71eolY+SnJt3JlkbzN5/hWmfdXOf95qf5b7UfLbP42WmbjH9w/8AjtMyJeOh3P8AN95qauxV3tLs/wCA0m4df/Qv4qs2sIkbJbY/zbW/2qJFrUZJ5bSIY/uK3yq38VW7fMkzuiK+1vu1UWQMu/Hz/wAS7fvf7VaFuw8vA8x9391V+9/3zXk4p+6fV5VC8z2v9n60MVxqJP8As43f8C/75r6HtxiPivD/AIEWpjjumf8AhCqGX7rV7hb/AOrNfluZP98z+j+H4WorzOa8UtuR/wDdatrQ1P2SIn7+2sPxAxaTmuk0tdtsg9q82b90+8p7EWsybbZz7Vz/AIbj/wBPmfO6t3Xm227n2rI8MKWMzn+I04/CKR0sv+q/CvLfiNOVt3Cffb7rV6hc/LGa8i+JMn7pkY7Fbd8y/wAO1a9DLleofF56/wB3Y8M1a8jmuHRY1i3fdX5vm+b/AHa5yaHbNgld/wDvbdrVt6tZzqyTlFl8z725d21ax1t/OWU/K+1tq/7X/jtfpWF2P56zfWVguJJ9qOB91d33v/QahXLNvSTY7fe3fLRukvGRJCu/7q/w7aFhk3Z8vf8AN5X/AAKvTufEyTvctxskkPlyGTf975l3VXZU+c5+6vzbVqxbySWcjuC2/wC60a/+hUxfMZkY3Lb921mbbRcXKw2vHHF+8V0b5tzL/D/3zRDJHDJLv2v8rKsatQypIvJklRTt2qlE29pOA3+ztWs3obJWHtdfvIj5Ef8Ad+81P+1FriWQFnlkX7zL92nWcPmLvJ2eW3yru21M0c90ryPB5SfdRmX5pGrKR2UotyLWnybbN8hXSNN21fl+7XUaLlrzT/3S/vJVZ442/wBWtcVaqfniI3+Z91Vauz8JzOt1bpLJv3Ov3k27a8DGM/S8lg+ZeZ9M6CMWMA/2BVrUDiJj7VDo4ItIc9di07VDtgc+1fAPWqftK0w54l8RpvMv0AkaJ8/eWvNY7OP7dFOjKjx/dVh8rV3Xj+aSfUXjjLfMvzKtee3X2tVSVP3qM+0L/F92vusFokfked6yMy+vIpG+R2/213fN/e/9CqK1t45N5J3/AOz96rEcgmX97eNcPI22KNlZvL/vL81Sw6ei28ruiyvt+VtqsytX0UWfmNdNyM++WOGbySW3q235vlpn2eS3jlST/VL825ae0IaaWNJG2fLtZl2t93+Kqm11ZI/LWJG/hVN26t4nmSRFufzuG3/8Bp8l1ujQZ+7TP4sOG3/3alkWKReD+9/h8zc3/Afu1pc5hsc3lskmxf3f91Ku+dukl8vb8q7lZtv/ALMy1nzfLI/DL8v+r/2qPnabyyFR2+X5lobudER8mGmlCSMkTNu2t/erTs7UyR74k3v93bs+9Wc1rI3mswbev95v4q09Nj8m4fJVv9rY1ediNj6rKoe+ew/Ba3SO+WNN2yH5NrD7tfQNuMJXh3wYzJI7Nt3Y+9HXuMX+q/CvzbMneqf0LkMUqRzPiv5rZuN9aPhldtmtZniWbaGrW0Bf9HWvNlsfeUy9qLfusmsHT28y+c1s6k37vFYemf8AH+1KOxr0OmJxHXn3xBfdY3AP3GX5q9Ab/UV5r8SHP9nXAH9xv/Qa7sAr1kfHZzJqkfNniK6/4mEpxv8AJZlZdzLt/u1zsmyTePmd9jfL/erotYtzJfPHLLv8xmby1Xb8yr/6DXNXS+TI48xd/wA25q/TcLsfztnEnzyK8mY5vMj3XG7d8q/xLRcNFJvKbU+Zf3O35o/vblb5f87qJJHXYP4Nv3v7y0TSNI3mLtRF/wBn/vqvbifDSetyLzE8x95+8rN/wKnxyGNs4Xf/ALS0kMJaTH8e1mpu7y5v+mqlt3y//FVjVScT1MJUtM6fSY3ZnlkSNNzfL83zf98tX0t8PZI9S0OJsq74+avle31L5ogf4XVlbb8zNX0L8JdcdrdI3+f+826vg8zp2Vz9myDEXaT6nZ614Ng1BXdRsdlrzrWND1DR5kKR79v3Wr3KH95Hmqt9p8d4ro6b9396vz2voz9ioO8bo8Z0vxtcWcn7wyb2bb8y13ek+MI7rYjnY9c540+H8nlyz2jt7qu6uH0+S8sbz7OSyOrcMzbq5ND0IcyZ7nHeJeNgHf8A3q0Le3284+SuU8Gs81v5rn71dtbx1wTnaWh6MQjj281U1Rh5b1pv1NY+sTbY25r1sFUbmeHmSjySPn/4uW42yyiRUf7u6vGbqE+W8kjfP/Du/i+7/s17B8WLweZkn593y/7TV41q1wJpkCBokXd8rf3q/WssbcT+f895eaRSkUbskUWuYVzH8jLULMNuZH2bl+9t+7VuPG5HH3Nq/wDAmr6SovdPiMO17U9s+EupRR6gqk9/mb+7/wDY19N6ZOksasp618R+Gdek02ZLh5ZH2/f8z+H/AHa+jvBXxAjl0yJ7iX58fM21q+EzbDuo1JH7JkFVJWPZU2jvU64Y1xKeNLMxo/mN833flrR03xVbX1x5aSfPXxs6Uo7n6vRUZLQ6fAqNpAppYpfMrK1W6a3RmrGMbux1ciLr3S1mX1wmMk1xepeOZIZnjjLfL/eSuU1n4nXiKw2MibfmZV+7/wABr0qGH53oeDmEkoWMb41W8Vxp0zSIssSn5l218vX2Y2feNnzc7fu16f4/8Z3OvrLGssifLtlVoWibbXlt58y4/u/d3V+mZZHkgos/DM7Sciq0m7nDfNTGbbvP8f8AdqVmfqTVfzN33j/FX08T82q6SG8bqZwy/wDAvu7alZe/95qiZiq5rYyI2UqyGnKu7mjdub5zQzP5ewH+KonqrHpYapyyLVrcG3kTayo7fLuavVfC/iITaem9Pn215LHJFtRLiXZu3bWZvl+7V3T/ABA+m7ER5ERVb+Hdu/8AHa+exVLmP2XhzHuDtc9TvroNNl2VEZW2t/db/arz/wAcKGXzAVfzEX5f++v4qZeeNJPJQ+fH83ypHIzfN/wGuS8QapJcQvvnkl3Kqsq/w15MKDUj9eePU6djnNQuo187DrLtbbtVfu1z8zBd5A37X+Zv9nbV5fNWH7PP5cssO5mkj3Krbmb+8v8AdrPaN5pHP2lX27l/co3+zXrU1pY+WxVTmehRjkDNiQq7tu3bflVaUwhZvLf7/wDEyt/F97/gNTx6aWZsD7yKpbdtX/x5qivF8uNIpEVJfu/N8y7WrVqxwrUikjO50370aiP+A+ZslX5fmX7y1X+0GPYSI0dvu7adMvzPESz+YnzfN8tFzVaBcMixpHhZfL+9uqus3kzeYAybd38O5amuGSSPIDO+35ty/NWfNDI0cokdkRt21dn3v9qpbsaxZoTTJdLgJ/7Lu/4E1VJI45o9qR/J/tLTPOdo8fvPKj+750LLub/ZbbRudrjzI/nSRV3rI+3y2rN67HXEesYjbOzfbxqzOv8ACtHnQSLkT/a0/h2/xf8A2NWF+a481GV4lZf++v8A2aqiqlxcYkeT/Z8uL5f/AB1azbsd0URTfKzgxeUjfekX+GpWaOZk3p+9Vtv+tZtv/j1TLaureYP9U3yMsi/ep0lrb27f6PB5Xy/N5aferGTPTpIevl28iJhk+Xhv71d34LUR3iJJJIiNtZmVm/75rh49rcvu/dtt8v8A2a9D8FwytdJJBJs+XbNtb/V15Nedlc+vy2lzS1PYrGHdZphPK3PVHxFpNtqVu6n/AFrfKq7q1tNuttmgwvyy7WZv92rEnkR27kne7fNt3fM3/jteBLEcstT7yOBU43sfO/iLQ/7JvnQx7E+9urnI7Pcrxo671/h/hX/ZVq+hvFXhGDVLVJYjsfdtZWXd8teTzaC9vsQIrp5u1pJF2y/errhikzya2WPm2OXs9LEd4kZDfvG+b/e/hrvfC+jxN5WXXzVG3arfNUui+E90nmF9m1t25l+Zv96vQ9D01Le3eIxfP8rfu/uqv3f4axq4pI7MNltg0nR0tbVEngWVI/lVd33vu/w1ieKtJC6PeyR26xJ5Xptrs4W8mTYGkT+Ffl+b+9WP4oaRreWLfv8AkVljb7v3l/8Aiv8Ax2sqWIu9DrxGEUY6nz1r1nEt1gj5N3yr/Czf3q5e6hSGSV55fk3fK392uo8SR/YZJUjRXf8A1q+Z/DXL3knmK6PIsrqu5pNv8NexCpc+DxlPlloQzSafCySyTQ7JG+WRW/1jVFcXUEcnlpFJE/3t29alVUXemVi2qzGSRflVaqyLbxzYgEj/AO1HW55YNdHd888csWPmaP7qt/d+amSTBY5ZCiujL83zbalvJDJH5ZfZuVWVmb7tVfOMa7HTzdrfw/8AxVS3YgdDJFIqGOTft+Xd96q80kWnzOXkZ4ty7IWb7rf3qkaOOT50Leav3mXdtqNsx/8ALdk/2W/ipAL9ohWR96fe+8rVL+6khT958+3ajL/D/wB81RWRLOZ4ZEk3s3+sWFtv/fVW1j2/uxL8/wDtNu/9BqDKcU9x/wBqim/dRxqn96bd95qsWtwkcmyV/Kf+FpqijkkVkETyRPu+Zo/l3f8AjtM8wW8mHlZE+bazJuatoVLbnk4jDxmrHe6DrkccmfMXYqrmRd22T/vmuz0PVEut+yRpU3fxJtrxmz1JbeZHnkbZJt2qr/Krf3vmrrtN1g7k2SK9v/B/Ev8A9lXrUqyasz4jG4Fp3SPYtH1SVVluB/qldV8yT5a9t+FnxTm0SaJJLj91Nt+6rKq/NXzLpOtfapIg775Y0+WH721dv3q6rSdYkWbeHZ3j2/vFX7tRXw8akdjyaNWVCdmfpD4Q8Z2viKyjmidVbuua61JQy5r4Z+FvxauNIuESSTfb7vlbbt/d/wB7+7X1t4P8Y2mv2sT280bts5VfvV+f47AOi+aK0PtcDjlP3WztD0qndW4njYZ+8KsLIJF4pecV4bXc+np1E9UfPfxx+BFv4wtri/tCqXyr97G1m/2a/PX4hfDuXwjcXFtPYMj28qrLHI3zfNX7DXVuJ1xivC/jb8D7Xxjp/mxDZdw7mVmHyt/st8v3axasehCSlufk7rCpccpE0O35fv8A3lrkbyO1hbyvmR9nzzK7fe/3a97+Lnwx1HwfrWoQT2ciLv8A9dCPl/4Cv92vH7qzS3bzHkZ3j3L95vm3UXBqxzEMMbeVl97qPnVv7v8Ae/2qvx2Ikj3o8bpMq7vl+9VvUtNjhkd0Pybfl2ptrPWOe3j3yRr8y/L8jfN/vfNWb1JsHmJa3GUlaL5/lZmX7392tBbWNZIpX+/G/wAq7trbv/ZlrPksYpP3kdxcOjfe8xVX/wBBq1HClnxiR/m+Xy1ZqgxsXvtFrJM4R9j/AHmZW3fNUsMzxxpvG95F+ZWqK41Ar+4e5ZE3bvu/xULJujc72f5f9Y1S9CbEsaxrI4+X+8aljkdW8w7fmbd8u5m2/wB2oo2Tdwyr8u75asfaN0m87UX5drMu7/vqoIsF8z3FviNI3l/i3Ntl/wCA1StZt0kuA3yosq+Z/wChbasSeX8kX35fl+bb/wCPVVWRPMRykfy/umk3bttAiXVmT7O8kZ2OqrErKvzbqSO+MkaSxyxyysu1o921f95t1LNb+W2Pmd5NrLIz7v8AepkzT7tjmPzf7y0EWZYjjit7fN5aQ3vCqqs25Vq1p8Nv50UZiXypG+eNlZm/u/LtrKjkeRniJX5W3bdtbFjcbWT5Fd412+ZJQNKx63Jcbbh8Rs8LdP8Apntq0s21UjTdL5irv+X7zVz+mzSySO8nlv5jbWm3bvm/2a2GmE0iIn97c/l/eVfu0rnBBWOr0e6FjHaC4MiIzfw/N/wH/Z+avoD4Q/Eybw7fW8Elw2xtrMu35trba+b7OY7UKSb3Xoqr823+9uroNLvjDJbzoFR1fd9o27mq07HoU2fpZ4X8SW+vWaTQSK+5d1dCORmvk/4L/FhbWSK2nuPvf89P4lr6f0zU4dQhSSOTduFdMZFyVzSwPWoJY91TBqUrnpW0Wc1SHMrM84+Ivga38SafIZI9zoPlr5Q8eeFX0dZQ6fJ/y1b/AIFX3ZcQB1NeNfFL4frqFrLPbJtf5vlUfer6rKsdyv2c36Hwmb5f9qKPijULWKNuPk/u7UrnNU0UXTYkGyVd396vTfE3hk6fM8f3HX726uNvoXkaV3T5Fb5mr9DpTjUifBXlQmeSXmnheQ7Iiv8AK0i7dzf8CrHu4442edwu/wDh2/d3V6XrGgjUFcOGdFbc6svy7f4mrhdWt/7P+SL5ImX5ZGb+LdXLiKWlz7fLMxurNnPSLcTLiVI4vMXduz/9jVWS4gVXiTb/ALX/AE0rQkm/0ff9zd95dv8A9jWbfTJHDsdGmlb5d0a1404tH3lGspojuGlhZJkk2Ivy/vF3f980SNLDbuSiu67m+5/FT/tCXFulzEi3G7+LZu+X5v8AZp8l0FuIoim+4ZvkXb8q/wC838NQdgyHzV2RE/eRvl3fLu/h3URrI0bxyFkl27W3Ju/z/FRIyNHsiDPudpTuX5m3feWpZJo5vKP3E/hVv95v9mriANNJ5dviSN03bvlfbu+Vv9n/AHfmqnJbzN8wLI/+03zR/LVhro+ZLxslb5hDI9T28nnQvJLH5W5fut81aWIH27SfPIQybfu06aF5Jrh/mdJAu7b8v/7VRLfW8Kuj+Z5q7dv+yzVJHNujcIVeJfmbav3aqwk2jZhuvJjTAb7v3tu1q0LPXrhWwJGRP++v/Ha5eOQxzbpGbyvm/cqvy0+zugvCD7v3drVLVzsp13HY7WPXrxvKREhR5G2rMzNuX/gO2tBvEE9rN5RkX95979833v8Ad2/LXD/2puuH8vcm770jfxVYj1LbdIXk/dL8rSbfvNWLpRe56sMc11O4/wCEokj+RHVP9lV3NV5fFF3byZM/lJt/5Z/d/wDHq4C31L7VfOIgzpGjbZmRl3VcjuhJIkgdkf8AhXb8tS8PFnfHHy7noEfjS5XypBcs+7/Vf3VWti18YPIvm/aZE29Y/KXb/vbq80t76O6hlEm6KVnVm2ruXcv92tvSZkmukEu2V2b7rfw15mIw8bXPUw+LcnZn0F4D1R7yGXeV+0fxfvd3zf7NdRHcFd7yOz7fu7l3NXG+D5Ps+ipK6r8vRa6jzk8xDs2bfvMtfDY+kk7H1NB88Tv/AIeXZ3u7rsw33cV31/4ijggyXG7t/erx3QdZ+yM6lZFZd22T+8tXNT15pk3F8ba+RrUnsclfAqpUUpHeaT4zWXUVjYr8x5ZhXUajqataM27t96vDI76VZEw+9Wb+9XSr4vL6ewlV4pVHCsfvVlSoW0ZyVMuvJSRla9eedNn/AFu37+1fvNWPG32iRHjMbuyt8v8AwGnTXw3cSfvV2t92sfUJLe3024jLqiQsu9Zv9n/9rdX0eBwqvY9KUVSiUr7xNFZzfu4/N3L8u35f+ArVSPxxaXDOSGfcv8LMrV5/r2vJcXT4dotv3d3y7a4+81q8hk8zPmyq+1V2/K1fc4bAJq9jw6+M5Op7tH48t/s+AiujNtRZE+81DeNrabY7mP5W2oyqy7f+A14Pb+IJV+TeyJ/F8rfLVj+2HaTfGdnzbmjVfvV6ay6/Q855pbqe8R+KLORUMkm9/wDgStJ/u/LtqxH4itJl3vIv+z822vnq48TS9ZLiRE2/w/M1WLfxJd3DREv8iqv3VrVYGxhPNk+p77Jq1ldbMyf7rK3/ANjVTUtWgkt0O9fl+Vfm3NXh8niy4aOXZP5Tt8vmbaZceJLjyXiEu/5flk2/er06OH5dj53GY5T6m94wmg8xJTL+9kdl27a4K6jdrjzHPlIzf6uNF+atCbxEWkiedFldflZlTbt/2qxr68M2x5Qsu7/a217kI2Vj4nFTUndDbzTXbY/7vYq7mVolbd/vU+O6u/k8wq6Kvyt8rMq0TTeZsKJ8/wDs/Nt/4Dt+aobe4++YD95vuyfL81dS0PnKhMs0sjZnlkfy2+TczVpQzTyL5QjX95821ZW3Mv8AtLtrPZnuFz5vmyq3+r+8taCsdz3EpkSJdu2Tb/erObSOvDpvY1rPfG24mN3X7u35vLrftdU8mbyDPs3fM0atuZvl/u1kW+nyyK/lxK/9yRfm3L/tf3a17XSbm1s0eMNcbdzTMy7t3y/wr96uJOLkdGKU407l7UJvMZY/M3ovzBd33Wqu1wzb5HPzt8zbv4mp11D9lupRtVNzbtq1EyjqPn3V7WHSPxbO6knJp9B/DfP83zU7PvUW3cr7z8jfLUu1tr5/h/vV6q0PzibvIeyvtcvu/utT/urhKhjwq4x97/Zp/nFWx8uyg5iVf9rd/wABqxD93lPn2/xVX59fvfxVND5ismSv/fNcNbY9bBcznodFoM09vcJJFIybV+8q/dr0jTfiFfwxxfNcfdXarMrbq868O6Pd61eJbW0bO0jLub+7X0D4T+BdtLbpLq7rcS7tyxqm3b/s18HmNSnD4mfs+SwqSVkZ1r8RLiGR987fK3lOzKv3v7taq/E26VsRj/v4v3q7kfCvSo4WFvF9nbH3ox81cR4r+G0thJvgkZ4l3bVZK+aVSlUlofoEIVIx1JIfi7cfOfLX5f4Wb5v++auWfxblumcyxrEn1b/2avLbqzljuHjS3kuJcbWWOLc1dL4Y8Dazrbbri1kt0b7zSN83+z/vUONPdovmn3OovviTLdQ/uNzu3+w3y/8AjtcF4s8RXEzIZ0+eY7VVlZVb/aavYtJ+HUVpDmd/Nb/aWuJ+JXg9FtpZk8xF27R5O35v96vRwlWip8sdz5vM1UULs8L1y4nZnfO2VXba3y7VX/0KudkZGXG/f/erYvMtJvnRvveV8v3t1ZN1M91dbHijifds/d/dr7zD7H4nmknzkS/vG2uV+9/FWhYxma6RHP8ArG+9Weudzp/db5vlrT09pJG2Id+35typ92s8bJxjoTllNTnqfUfwqsI10SFvlZiPvCvRjYh4/wD61cZ8Kcnw5bl33kqvzV6Ci+tflOPxTjUbP3rKcDGVJXW5wviLwLbXyu8Q2S/+hV454o8GyWsksDwL8y/LJH95W3f7Xy/dr6ekjEnWuZ8ReG4tShcMP4a8+lj23Zs9etl0Yq8UfN9vdSaTcf8AHwyPubYq7fmb5a7nTfiJJa2expW+VVZmx92sbxZ4T+x3z277kt23fd/3dtY9npNxeXUSefJ5TP8ANbqv+s/2a7pVYzVyaVGUHod3Y+KLnxBdJHGkmxvvNtZWVf8AvmuwtfDIWzcuGd9v3qZ4H8K/2XaxPJ/rW/2mbb/31XZzQ7Y+tZ02uY6q0Xyanzv480X7HNLvLeUzf5+avMtQZLdk2Jvl/vbF/wDZa91+J1vuhwPnfdu+avCtUuEj4eX58fIv/wAVX3+Xan45nzfvGP8AM0jv9/d97d8vzUNII9iI+x9rbmVfvf7NOkxtdCfn/haNty1E0hkVMps2/wB2vsKfwn45iW3KwxcfICn3amjZN2JNu3/ZXdULN7U/cirkBv8Aa+atTziXb5drcId33l3bab7Z/hpittbj+L71SyQzycf3v9n71ADWZm+Y05m8zYPl2r/s0Mybnwfl/h+Wmqx6k1MjogtSxb53fJ87/wAK7q2rNore33xR75fm81lVty1labefZ7xJD+9faybV/wBpat28P2e3hyP3qp/e3bmrxcW7RPtcnheZ9LfBm326VLMcfvG7en8NesD5Yia81+EMJj0CPJX5tv3R/FXpki/ujX5djneuz+jckhahFnKapJ5l8gP977tdVp/+orkrphJqyID86tXZWn+rNcVTY+xhsY/iX5rRqi8N/vIN5/io8SybYGqxoOWhyT9409okz0NC8OIm5rxT4qTHyJVQr8obduNe0agcQN9K8U+JkYuE+b+H5l+avVyxe+fCZ6/cseTaosl1bpFEI4kjX5o1/eq3/s1c5dW72c2J/wDVbl3eWv3q1dQkNjNLs8zymbarbflql9oe4uPLkjZ33bWZVr9Ew+x+BZp8Vhl5CbrmIrLtXd0/e7f9qm3FwfLwCu9l2szJ83/fVWpI4obpIw0cvlrt2t81QXVwFmc/N5X/ADz/ANr+9Xo3PkZRKjR7WSSONv8Aabb/ABVYhWS+k5SNE2/O21V/4FVqO4EkO9wuzb8sn96q6sLy4iQlki3fNtXdU3Fyk0zJCyHzPNdvu/P/AOytVe4x/rQWT+Bvk+X/AID8taVxI8cbiQt8rfeXd81Uo2PyoC33v4V3f+y1m5NnRGBLpc25vIP39vyr/erQvpPOuIig+6iqn+y1N09nh7fxbnkmb5qlXymZ87tm/c0ip96sJux6lCldj7HTWh/eJuf5vmaT73/fNdL4NsZJNaikkZZfMZdsm75mrKt9QEMOZQ3zfeaFfNX/AIDXZfD9ReaxFIEZF3bfmWvn8a/dP0vJ6fvRPebEbUUegFQaySIGIq7ajis/Wj+6fntXw8Nah+rzVsOeHeNFjWZpX3J5bbv3a/Mzf3a8/W6fVFliQyIiq21ZE27v92u98ZMLm42FP4vm+X+LdXn7Xkun2sqSOr/Iyxf3lb+827/2Wvu8Jsfj+cfEY/2X7PJk7d+75Wz92iSz/wBHTO1Pl/h/vf3mq6vmSRvIZZndl3eXtX+Jf/HapW80m1IvMV5ZP3TMq/e2/d+avoIs/PasLyBdPnaPG9djN8yqv+s/3t1VFt5FjQyBvmbbuX/gNXre8EjbL2bYkn8MifL/ALvzUyG8MnZkePcyLIrf3flrTmOCVMpLvjXyxC0u7d83lMzf8BqHa/mOTt2M3y/w1oeTeaeuEjjT5f8AWQ7f8rUSzC4VzIJHfdu3f7VaXRySplKPHmb9u9/7tWvJCxv8672b5m3fMrVXjhdm6q8rfwq1aFvbyW7OAFfd/t7qfMbQhrYiW6jjj4njll+6vytt/wDZa09Ns/mRz8/+8u5az2Z12SwH593ysv8AD/vVd02+k+1RRj/VL/sV5mIlofY5XS949x+Ddj9nkyn3WT72K9pQfua8m+EjebBvxsr1v/lnX5zmL/fH79ksUqRyHiZiu81vaD81nEf9msHxKu4sAa6DRv8Aj2XH92uGex9pHa5LqTfuKx9Ij3XLn3rV1Vv3FZ+lf696Udi3ojcl/wBTXlnxOkLabcAbt21vu/7tepTNiCvKviTJ/oNwAfn2Nt5/irvy5fvT4fO3alY+atY8xbp5C6/KzRLNHuXcv/Av4ax7hhJNmN/Kf7y+X/wKtvVIZF1BjOVuEZfk3Q7lZWb/AMdrHvFtoVQBm34+bb8zL/s1+n4XY/nbN/jK6/6VJvluFRV/ib/0HbVT5+joyP8Ae+Zf4albcyu4K/L/AHqJLgtGgf8AhG3d/s/e/wDZq9c+Nkg3FpkkzNvVW3sv3v8AgNNmkjabksnzfxfwrTmz5O/LbP8Aepscny8H+GlJaWNqUmpFiOTyWfO1/M+4ytu+WvRfh7rn2W6Q4VNu1dy/NuZq80sZPLmiO/Zt+61beh3H2WbzPtDW6bVVfL+83/Aa+ZzChzx2P0XJsZ7OR9h+GdaTULVCHroFYMtfP/gXx1HbyJbvPvf/AHq9t0nVo7yFCD95a/LsfQdOV7H7tleMjUhYt3FqJFw1ef8Aibwiq3X2iIV6Ru3VXurUTLivmak5RPsqXK9jnPDNn9lt9jV1Ea/LmqVvb+S3Srv8Fcqbm7HY3ZXCaTatc14iuhHC53/w/wB2tq6uBGr1514414Qx7PM2bq+py2g5SufG5xiVGG54Z8Rtc+3a1cQbtjr/ALe2vOriQM3Hz/71dB4ivBJeXDum15pf9r5q5z7QdyEJ/ssrL8tfr2X0uWOp/P2dV+eZFHN5cyGX5E3fN/u0+zZPtCEustvv3P8AL/DRJG/lpISu1n2ru/2acsYkZEwz/Nu+7Xu1F7p8ph5PnNDT5P3yEbXl3N95furX0R4T8EStY27RzyRRMqsqqP4W2t97+7XhXg+MSaxaRSHY7N95vm3bv4a+vfh9Ej6PCgP+rVVH/fNfE5pU9nHmP17h7V2Mm38EXIXbJcSP824t/F/47XQ6P4d/s+TI/wC+q6+GzTbVpLVVr4erWUnc/ZcMrRIrPO3BNOu7YTLzVhEApx6VxX10O1yscjfeGkmk6Ns/hWsjUfBUE9vLG8avuFeguF5qncEV20sRKL0PIxsIzWp8k/Er4b31rd77WRZU/wCeaou7b/vN92vEryOWNnSRW3r1Vq+5PHdgt5p08f8AeVq+MfFlq9vrF2HlXzWdm2svzKtfo2UV3WhfqfiGewSk/I5eZvlyTTPux8mpZm3Sf/Y1F95q+1hqrn5XXVpDGY9KiZSzYJp+47n3/f3UxmCycGtTlBmLL/sLTV/eL/D/AN80M3ZT/vUwSDuaJHfQ+IlbHfb/AL1V5ofv4DbGXa+7dUzY2oRt+b721a6LQ9DjvlleOdnijZV8z+Fv92vIxDR+m5FCTlZHBXXm+cnlFVTb8zbV3L/31WfNeGS3ifz9iTfMJNv3q9b1LwbBMr7xvSNdzsy/5+avPPEWixWe8gq+370e77y15HtI8x+w0sNPkOK+0STfOH+T7v3ahkmeONMFndm2srLWldSHy/3779rfKrJWXHDP52JT86t8vzq3/wCzXZBp7HmV6clLUIWMiy+Ysn7tf9XIn3qhjjSGPeUj+9u+Vvut/s1YaMxrklkTd/F82771Vb6aS4hyw3/LW/S5zxK9022P532RM21qqXmoN9ot96TJEvzPH/E237vzf3f9mpWvJJFU7G81flX/AGv9qpZrcXEKAhXdl+ZlXd/wKs2rmi0Kschuo0kyuxv7q1K0J/1mG81fufN8v/7NEOI49gG/b823Yyq1NuJo9qRkq/mfw7f/AEGszojFlRsN+8P3938Sf+g7quzY2vJ5bJu+X7tQR24W+fj5F6Rr/D/vVPeM91HkFkT/AJ7LWbdjuhFsrzSSLIhc/O33Wb5d3/AaVszMoP3F/vLTFhSNsfaPvL91V+arUn+rTzP4v4ty1mdsIsit/vYEFuiN8rbhulojkuPMcR/J/DuZ6ZJGI/3hZti/wr92rH9oCNvKkRXdvu7k3NHWM2menSi2x9ivzfOjOzf99NXofhG3jkuokdPkVtrfNt/9lrjLVpJF+R/KT+Jtvzf8BrtfCMyNdI+FV/7q7m3V4uJ0ifdZXD3j1uzkDQ25eX/R423Sru+98tXVWO6XKDY7PuSSRf4dtZ9nC9xbuTaW6RN0j3N8v/jtWGkuPMzIGd/4tq18VialpH6nhIJwsS3DbVf94yS7V2Lv+X+Ld8tYureFUvLxLmBN3mMrL8v8VbHlySR27kL+8b51b+GpYZDDNhxI7s21ZI93+zXGsU11OueFi3dmZZ6G9mqOgV7hW+6rL8q7q1lYx2/yFZXV23Nu2/u/mXdUsl0rNF5H31fayr8u2orfZ53nD907fd/2d3/7NZyxLlsy4YeK2HLmFrj5/k37D8v+zWF4ij86zfYzPu3L/tVt+WWkx5my42/O33t3+1trJ8ULEtjskf51Vdny/Nu/ytejhJ3Z5WOiuU+evFCyNM4R9/8AsyLXHs3lzb3gZ3VdqNH/AA/7O2uz8YSPNePI2503/wAS1yt8x2yjHyN95lWvrqLPzDHL3jO+1Rw/vJNyfN8y/wALVXuJg0iReXvlZt6sq1ckhEccpx91dzNWdHHFD5shDJL91POZvmX/AHq6mrHz4+4YbUcxM77/AJl3fN/8TUKtPI2D+6RW2/KrfN/tNVia8DNl5ViT+63/AI981Nkki8nIf90rfN8u6k9QGQ/aGbyJH/dbvl+f7tRTNGzKiJ/FtWRm+b/vqnR3EHmeYkEif7W7/wBlqbdFIyBBvST/AIFSuOzK8ytudC/yNu/h21UVkhZEJZEZtzeTVi4VFkSSQNL833fu1EtwFbMaLvZmZdzbaklq5LG1y3O9k3fws27b/vbaYrP1IZ9v3trNUTNGrI4fdt+d1jX7v/xVWIb5Gklkiff8m1Pu7t1SYSih9myLfJcI7On8StWxYzTzTPP5ioiv8m35drVysmpPHMg8xUdn2/M23d/u1fj1A+Xgbk2t8+7+9W1OfKeXiMPGcTuLHxJJDeYd2d1XdMzL/DXcab4oNwqH7R/e/d/xL/e+WvFIbzyVzHMyOz/6zb/47XX+H/FHkySxC48qL7yLHt3Mv8W3+KvXpV09GfFY3A21iezaPrkk1xEUuGldtuyTft/2q9l+F/xP1HRpoiZfORWVNsLKzbt3/oNfOtvrUF19iMZaKW3iZWkV9u5v73+1/drqNF177LcIYvkRV+VlZtzVFehGqtjx6dSVCVmfox4O8cW3iKzikjPzMm412EUok+bNfCXw2+KU+h3CfvN8Kv8APGrf3q+uvBvjm28QWu9JP3v8SsK+Cx2AdJ80Nj7HA45T91s7lhmqlzbiUMDU8M4kGc1J9TXgtdGfU06qeqPCfjV8E7TxxYu/2aO4lVNqxyJu3V+b/wAWvhXf+DdWuLaWzaKJWbf5m1fvN/DuZdy1+x1zbrKvI3V4p8avgvbeNNHvfIgj+1srMsm35qiSPRhNTVmfj/dMVbMlo1xtb5mhRp6guIfleVQ375fl3fKy/wDAf4a9y+NHwp1DwHrD+bFJ8rbm2xfd/wB2vGbqSK+keeN/kb+GT7zVmOUTNkXzvKRx91vljp0LSQt+9K/L93zP4qGuIpJE+eaWVV/5afL/AOy1FJeRQtskt1d9vyXH3VWoM7BfTR2sKEO0Sb9zM0u1t3/AV+7T7W8Mk28NIr7v4lZd1MW+Ek32mUt8yfLHs+9t/wBqpprhF2STyqkTRKyed8vzf722oMbErL++d/M+f/npJ/CtFvaiS6wC3lMy7/mbb/wH5qz1vkaPP+t+b5mjbcv+9ViO+eZfNi2xPt+638VQ1YLGhcR/u0TzW2M3yruZv+A0+SQ2dvt/1XyttVV/8dqrcSBfs8sTMkSruf8A66f3qRZnt28gT/2g7NuaSZV3Lu/hWpCxYkmg+TzJZLiXd8275aimjkWF7hCsqMV3bV+98v8AeqpdTHzPnfcmPur/AHqnhuo7VclN+1du3+9QTZFuGH76RIvy7m3f3VpbG3/eP+78pN3yqqN8q7VqOS6SaPFvL5r/AHdrfeb/AGafa3VxdSbokbzY9u1m/wBqlIqyPVoZNrO8cf72TareX/Ey7fvf7VXdPX7RdOXPzx7ZdzLVKO6ea4+Q/JI23aq7al+0R2v78/PtVf4aJHkxNi1kSa6ijjDfvG2eZt+WtWxme6j+Tc3z7fu/w/3q5qzmPmcpsuFdVRm+bbV7TWSRsOZHdW+b5Nv93+9UXOqLZ6b4d142NxFJcxyfK3G3722vq34J/FRNSs4rO5k/0j+Gvh+xuj5luI0+63ybq9F8J+MJdH1K3uS+z7v+6v8AwGtotnWtT9GbW4WdAwPWp68i+FPxKTXtLhR3Xevy16xBKJo1YHNdcXczlElZeKzb61WZGVhuU9RWl0NMkTNbwlZ3OCvSVSNj5q+M/wAOJpWa5tGmW3b78ce2vnTXvD/2H7QXO/y1+Rdm3dX6D6xpKahbvG4yD7V8r/Gn4eXOlXb3cG77P/d2/eavucqx/MvZyep+ZZtl7pvmS0PnHULeO4VwHZN33m21xOtaGFjl8yNfKVfl+Vfvf3q9T1SzRfNA/hb+7XKapZllff8AOn+1X28XGpE+Yo1pUJnj+qQpGs0RG/y/lXc396seSaNZEP2j97t2+Wv3t1d9rXh+OGZyI9ibW+6v/Aq5maxFxDLJs2fI3yyJ/tV5Vei07n6FluPUlZsxY5HaR4tnzr96Rf8AvrbTppvs/mofLRG+Z9vzM1TNYpDHvQKifwt833v9qqlw32pojbyf7TSKvy15bi0fZ06qkrofazC45wyOvmKvmN/D/vf8BoVg0KSgtFErM23b83zfL/3zUskYmVETy3Xczfe/3vl+7T7i4O3969vK/wB1tq7fM/u/L/wKmlY6bleaZ1bzZfMfy/l8xV/9Bpk1wPOxGF/dttZqtbZ9uyd9jq33l+8tNmk8lkcPv+Xav91q0GM87bChdFdI3VkkVG3R/e3L93/O6mzXVpHdeT9ok3t95VT5f++qtTY/dSPOrvD8ysq7v4f4VpsiyQ27xxvv8yX59q/Kv+9VmQxbjzo/L8uRXjXcm75d3zVKsjrJvlkZ3+8u5d23/Zp+5I1QAR79zKrSM1R/ah5nlxGOKX7u1k/9B+WqJuKvlQt5gSRNvyuzL96rEk0Elwjxv91m2KyfeqJZkk2E7dm77v8An71EKxR/L5rbP4VZNq0FqbRd+0SNsDjZ5bbdy1e+1faG2FP4du3dVRrX5UCP5Sfe+X5asQyRzb3I2f3fmag64zLlvcJuSB5du1d33furXSeH1e41CLKr/s7Zd27/AMdrmreOP7P5ezZ827czfersvAtqkmqWT+c29fvrs/8AQa8vEuyPosFdy1PoXRVj/su0QPs+X5flrT2xrcPsMju33mZNq1XsY0WGIgqjsm5vk/2asNjauHb/AHlRmr4XGJylofouCXukrXEfk4Me91b5W20rMkkKZP71vu1Wj2RqgPzy7NzN/Cq/7tXo1ih2FzH5rL8jV4zwzbu0erKURjMnUs2//apk1wd2AdjrQ0Yj/dg/xLtai4bbJ8gb/e/2qzWHtIWj2CaSP5Odu37rVS1a6EOmy3LRq8qqzMzLu3NUskgmtZRI+z5WrC8VXklrouM/JI3ys38W3bX0uAopSPCx0+WOh474k1JJLh/MffLv3N838VYV5eDzNhHmuqbmq/qyyXEieW2zdK2/d/FXN3UhZUAfZcfd3Mv+1X6DhqdkfmOPxElId9qMkLzpLGm1VWVtu5ttH9pCS3lLu3mxtt+VfmX/AGqhaSSPh41T+/J/ebb97/aql9oltZJUA/13zMy17CppHytTFSvc2L7Ujp9xgiSXb8vnL/d/9mqL7YGjS4G5NztuVv7tUY7gyRp8+/au1V/u0tvH+8bI+6u/5lrT2a7HK8VJ9S/b+YrON29FXduWprdri4mQBJPKXdubb92qPmLb9dyJu+ZV+amyebJsEUrW77t3yt97/eq1BI46mIZaa8imZ5DG3lK/3loaO3k83922+Nv4XX/4mqSzBrpI/PZ9zfMrMzf981bt2SO62Ii/N/erRRSPOqVSVWRt6eez3Ef3o120LalYXkyu+Nl3L/vVKzRxyPKEZdvzJI0W1f8Ad/2qq29w80bnDbGfazSLtq2rHK3c0o4RDdI8G6VP7q/eX/vqr1rHJdTeRLKzou1vur83+z/s1Us5hudHC+arfMsjVu6XZxxyeeht4ov+eca/M1efiJOMdD3svgpS1PWPC9jBJp6gBk/2WWulj0uNleTyvkX+GNfmrK0eEQxxJ5m+LarLXYaeu5eD/Ev/AHzXkxqvmPcxmFj7F+R5Z4o097O8fLxu7Ku9v4lb5vlrnWyq8jem5fm2/drtfiEqLqTvs+dmb5tv+1XGeYYev8X3vlr6jCSb3P504hppVZWG8/Pj79O52ojn+H+7UStuXOGRFX723+KnrlWSvbPzCoveHbjt/wBY3zf3amZfmz/dqHbu5Bb/AGty1Mrbmxhvu0HMOh3rv43vV61jG1Chbey/MzN/FWfGpbnNaunxxyTIkpZEbdtZf71eTi52ifTZbS55WPoP9nnwuq2Mt/Ltd3bb0r6ItIMKK83+CmmrZ+D7OMbuBg7hXqMI2LzX5BmVZ1K78j+h8hwihST7kqR4qC9sEu4WjcZDUp1CNX2k4q3Ed657V493F3PtPZJqxzMXg2xhl3rD82f4jWxDYJAuAK0StQSSonU03VnPQn6vGOxWkTCmuE+IEStpcpZdwXtXYahqsMAbc3SvMPiJ4mjFmyRlv71etl9Obqxdj4/O3FUnE+cPF0Nxb3z+aW2M/wB1tu6uauM+Xko3+9trd1y4imurh492xm/5aL81c/Ivy5DfxV+r4ZXR/P8Amj98I2HyOT8+/du/vVq2/mwtFKNyeY3/ACzXdtWsqOQxtvB+f/aWtWOY3CoWO/a3zNu+ascbC8dBZXUUZ6s+q/hBfpN4fiiDbtv96vS1YbetfNPwd8Wf2fcxWkieVuXc3+7/AMCr6Ns7hbiPINfkGbUXGV7H9BZHiYyhZlumtH5i05u9G75a+Lc5U5H3qjGcTj/FWgpfRuUHzVm+H/BsFvdfaJE3y7q7qaMSLyKZHb7egrrjimZfVo3uNtbdYVxii++5VtV7msnWJtsLnP8ADXtYWTnI8vHKNOD8jxr4pa4lvG/O92/vV4l9s2s5yvm7mZWZf/Hf9qvRfiheRyXiA7nf+Ffvbq83uPJm2Y/1u75l21+oZZF8p+B5/WTlIpSMJvnjg+63+sVNqt/31Vfy/wCN/kf+FV+Zv++adM0a/IJJH/vMyfL/AN9ULHNJI6Rn55F2su771fY017p+T13dldf3jcH7396jd+7TL/e/ho27m6/980L8vOFf/eWtDz3oP3NVu3kkk8qMFWeNW2LIvyqv8VVNwVcZX/vqhcSdR8lVYC3HeSfZ0EUkifL/AAs3y0ySSOSNMH97/EyrtVqiZtrVK0Zj/wD2azkbQ1kPt5PLZx/e/wBmug09nkmzIfkkT5t38O2sG1jkkbCJvdvu11EObeZJZJWu4mba27725tq//FV4GMfun6JksVzH1F8N7ZbfQLVQO1djM22Bq5/wbB9n0q3jX7qrxW/ettt2zX5diXzVn6n9F5VG1GJycf7zXE/3q7eD/U1xum/vNW/3fvV2KfKlc1XsfTR0Vjm/Ejbv/Zqv6Gu22SsrxHJtO81u6Qu23T/dpvSJEtriao37h+e1eHfEG+Tz2BP3W+Va9t1lytu+PvYrwPx1GlxqDneyPt3/ALv/AGd1e3li3Z8Bnt7aHm+oXBjk5DbFbd8qfeb+9/6FWZcRi4mRIhs3f8tF/u1b1TzbWbIuGf5v9WzUy12SR+ZlYkZvmX/ar7yhJJH4hmNGTldFG6V7ebk/Ow+XbStI6yI8h3yx/d2rtX/gX96tppP3OAm3/a21jzeWsm5/n+b5flrt50fNywzG+YZLjg7EZ921Vq7JDBDby/6zc3975aqwr+8zIW37vustbq2qXjRS7FT+/uf/ANlqHUixxwsii1q/nQl3j3rEv3fmVqq7nk1JB9x/4q1bjFuqEJHsjX5tv3ttV5FLTeYZ5P7yqyK1RznUsPJEsMb+cmPnTcrM0kP3q0LePbI7uPk3fdaqtnI7SZeWTZ/Cv8LVdkYW64A37vvMzVjOSZ6FCnZ6lLzEhvnBCxRL8y7Ytu77ten/AA0/fX8BKbNxVtu35a862puQyvI6NK25VTcv8Neq/DiNBeqkf8P8VfOY1+4z9KydLmieyQfcFZXiB9loxrWhGFrH8Qt+4YCvkKOtRH6RiNKJ4R4wunhklfd93czMxritSZ5r6JzbTP5abQu5VWuy8VSCS8RcK6b13tu/1a/3q5VftF1bzO7Ru6qyp838W5vmr7vDOyufkeaxvIqXluGjSR/3Tqysny7tzN/DRqm2GS0Ij+VXbcsa/wC7/wCytV2aPy5uq/3RWfJcfaI3cn/Ur/y0bb8u7bXtRZ8PVp2kZU0cs0aeZKzqyf3fm+b/APZq3NZ/u4mKK7SNtT5vvfL/AHaljkkvmTKeVL/H5e5Vapby1la3eIFdjfMzbvu1tc8+VMis4U8tzs2eYvzRxp8qsq/+O1SutJlXZ5Sb/l3K235asW8cixxC3+RGdt27/gNV7zzYW3ktu+95bbdv/Aau5zypjLOOJZpZXCo67v8AgVRTLFJcSiSCH+H5mX+L+7/tVLDb/uXklkb+Jtzfw7qiaGVZPNR1lfcv8PzNRcuELFqa3Mc3lmNfKZvlbb/D/dqa1/c3ku8NsjbcnzfL/wDY1oLbpqEMUjyfJ827/eq0sMUM0Wwt/tf7VeZimfY5VT949m+EbLNaSso+78rf71esN8sNeYfB2NP7LaRN21nb71enP/qzX53jnesfu2URtSXmcrrbfv8Amui0tf8ARlz/AHa5rVv+Pvn+9XUaeu2FK5JvQ+sj8JFqvzRNVHSF5zVnWmKx1W0Zt28n+9SS0Ll8Jr3X+r/4DXknxKkKWVxJlU8td25q9au/9TXi3xWkZrK6iH/LRGXd/wABavUyxfvD4LPnameAaldSR3TjP7qFdrVjzXRWRySyOzfMu3/ZrTvlKzO+N/zN8zfxbf8A9mqLeXNfeUT8m7Ysjf3dtfp2G0R/POaP3ivDbiRfv/eVmX/vlqrzKFXIkbf/ABLt/iqxDhZPLMex1Dbmj+98tEi+Yzyjbsk3N+8+9XqnyMkV1Zo5HIPyU1sdg2z+H+KnRx7psfwN/eqaa3ENx5SMyI3zK0i0ErQZDIFXJT5PuszJ/FWhb3nl8xbUeT7sczfLVVl/ecv5vlqzbWqtu3TOX+d933a468E1qe9gqzhLQ6jQdQk024SSKRkT+NlavaPB/jwR7Ekk/i4r56t5PlRUXZt+9/tV2fh+G7jh8zZviZv4a+BzLCqR+y5Li5aa7H1bpusRX0KOH3bq0926vEfDvio6WsXmzs7/AHWr1DSfEUF8qbJN71+dYnCtSP1rCYm8dTbZe+KiuJNvU05roMuQaytSvkhhdy9Y0cM+bY76mI90yvEGsJZ27gn+GvBPH3iCW6bfHJsf+Hd81dn441x5rhEjdv4q8k1zZeNvf5f7y7V/76r7fLqUYbn59m8pTWhzlxIZlu8/O8i/N8m5v95azV8uNojI7Jtb5l2/erSuLOXyUI+5u27tn3azfs52uSfnr9EwtSNj8azOhJyuQzb5GR3O/d8q0W/7u4yJNm37zbaikhTdvT+L+L/ap/LdD/vV6s2nE+aoxcZ6m1p8xj1S3eNG+aVfvLX1D8KvFRlsdrrsX+GvmHQ1kutQii82RE+996vpz4eeHTFpMPH/AAKvjMzUXFqWx+t8Puzueu2uopIm4H71WGvx61xdxb6hbQ/uJG/3dtcfrnjLWNJbkXHzfxLFXw8qEebQ/YaNT3LnsP8AaS/3s1C+rxpyX/76NfPV98VL2Nc/aZkf/d3Vj3nxOvmjR5J2dJG2orL81dFPBqRyV8XybH0lJ4hgXOZl/OqF14lsxw1zEv1evl6++JlxJvcT7Hb5dsdc/qHjq8ulc/bLhEVfnWNV3N/47XrUsrjLqfJ43NWlY+jfF3jCwis5x5+7aPvR/NXyl45vYNQ1+9mQt8zrs3fxUah4mubhfKFzM/zbvMb/AOxrnbibzpnf7lfYZdg44dWR+V5rjvbSK91b+Xt+dX3fxKtUW/y1WZmZuSfkqtt3SYB/8dr6mGh8JVknIPlbeTuprfd4FOZhu4P3W2tTeVZxvrY5RjfN/wDFU3aWbBqVmO3P/fVReYP4BRI9ChuS/JG2cV3vgGbdH9nBZ/M+b5l/3q4JfmbBruPh7cRx3DgHfLI38K/dWvnsY2frnDPL7RJ9TsLqNPtDxn/e3MtcT4is7dm3mT513KjKn8Vd9qWGky/z7vlX/Zrl9ejjXgH7u75sV83zPmP6EpUYOjdHh/iKzEM1wQm91+8u3dXJSW4b/SBt/h2bfm8zdu+au68XLumaQSMn3t3zVx7SCOZF+4iq2xVHzf3q9mg2z5PMKUYy0M+S4kW6cSbtjfeaNPl/i/8AiaqyXRaaWN/7m6Vt33f/ALKp47V/3ouI1i852lWHcvy1SZX3b/49vzMtd+p871H+duk3+Xs3P5TbqkuJo1mQebsfZu/d/M275qj8wyW6Y+SXdu+ZfvU/zBNwibLhfm+Zfu1D0N4alS4mS3tUIjX5XVvvf99N96pbiPztQ8sfcX5t1Ph097yaWI7fKZfl3feb/erds/D7+Th5ZJdrfej+7/u1hJs9ahSvsY8lubf92iRy+Z8zszfeb+7T5I3t40ljibf/AM81b5a25PD9y3W0uP8AYk8r7rU6Tw/ctG6Pb3E3zfLJtrinVsfQUcHKWxzrXkUl08iBkRm+fcv8VV4bWPzH3pDF/F+7Tb5jf7W2uoXQbzc5ngZ/7y7dy1FcaDJa3XmxpI6MnLSLtrmlX1vc9OOXS7GDDbmaTr+6Vtq7trbv/Hql8sKuz5pU3bvmT5d1bH9lzyLjyJNn97ZUy6bLCqRCFvlH3tn3axlXXc7aWAkuhUtfMkj3D/VbvlWSuz8Iwus0Qfbs/wCei/NtrmbXTZLWOKNIFfa3zNt+9XXeGYfLmQRFZUX7yq33a8rE104n1mAwzhuj13SYXjtdhfzXVtreZ/FVi3jeRUklkaJ5F/u/LTNNUTWsW87JZG21q6fCn2hIo5Vd2baytXwOOrK9z7/DvljqUriGKFonO132/Mu3b/wKmq0E28g73Xcvyt/7MtdtdeGmmh3RRbT2P95aw7zTZGuohtk3L8qbl/5aV8zPF2drnR9aXRmFceY0eB5jtJ8rNt3N/u7qLiT5UL/6rb91V+auv07w4z2eWfdu+Y7f4apajofkR/vGWJN33m+arp4pTZpHERlsclHNJcLDIvz7WXb+6ZWVv7v+1VfxNuhscl2+4zNu/wBmug2yfbPnDbIW+fdXNa9NNeWryOF2KzbG3fxf3v8AgPzV9Tgaqvc8zF+/HQ8E8VM80znCp5e7f/tN/erjbqbbI++Jt/8AEu6vQPGEf/HwZE2eczbm/vVxl9amabJG+Ld826vt6NRdz89xtBuRiTW7zRpiPem3cWbctReW7Sb/ALm770m75a2JNLjaF5Hlkf7y7fmWqjWZX5NmxP8APzV3e0ieDLDMyrpdsbuCvlK3zN826mRqfRkdvur97d/tVejsxHdPJJMybW2ozf8ALSnSW5hkzK7Im2p5kZ/V5Ge0iXVxFHs37vvt95o6bIsce8FG+b+FVrQjj+V4j8iK26qU0aRx5f5Jd3y7l3K1HMgdNroUZpFhbeJPN3L8ysv3WpsebhpXcsvmMrKrfw7ana4En7vYsSL91Vpqxr5ectv/ANn7tO5zyRXW4Tzn3nZLtbbuquym3hyTslb/AGf/AImpWureO42F98v/ADz2U+TEi4CN833vlpGD0GWce5dhdd7fdZl+7/us33akVTGuwbnTdtVt25v+BVH5m2R1G5/9n/ZptxdJDIoRG/eK29mbb838NTdGcki0t5Jaq8kZ2I38TfLu/wBmnW+oXNuu8Orp/wA85F+X/wAdqhayNtcybk8t/u/7NWJsKr7H3yqrbY2/u1pCrY8uvQjPodrpviA7kSK5me3ZPlbdtVW+7Xe+H9UF0soMuzy92GVt25lXdXj1nqCLGnlxs+5vn2r935q6fw74ge1kbzHWKKRvn/dbmb+FV/3fvV7FGupKzPjcbgraxPYtL1Ty7hC4bzVb5vLXdtr1v4cfEW48N3EVzFLJcQyL8zN/yzavnfS/EEbbAkjfMu3c33a6jTdY8n95G/8As/dqq9BVFc8CMpUJWZ+i/gT4gWvimySaF2Zu7Mu2u+guBIM5r4E+HHxIufDGoeZ9o81G+9/n/gVfX3gfx1b+IbFJEb5m/hr4PH4D2b5orQ+yy/HJ+7JnoP3hzVa4gV+vzVLHN5i9aVhnk14Dj3PrKVRS1R498WfhHZ+MtNlAj2S/Myt/dr85/jJ8K73wHeSpAJHt4/M3qvyqtfrpPb7q8o+K3wns/GWmyobaPzWVtzMm6spI9KE1NWZ+QF1amRnIH+sX/lov8NZlxHPdbjEF3x/M237rLX0B8Wvgrd+DdWuI2tJET5tsmzav/wBjXjV9p8TcT7kiV1d9vy//ALVZilFnKR3EfmeXb+Ykv8X2pF/9lo84fujGVd2ZmWrckcdx+/KSIiuy7lb5m/u1U8nzvNj2SfL8reZ/F/8AFVBhJEskIk/1gj+b/Wx5+9Qscc0eyKBool+7Iy1XazikX9+kcrr/AMtGX5qfbyfu7hPtCy7mVlXdupSEtCxDD9lund5FWJgu2Rvuq3zfNT2WXzJSjq/z/JJGu1WWoZJC1w6R7nXd8vzUXE0cfBRpfVv4d1RYm49biS4XfaI1xu+8yr92rEN48caeWWR2b+4rNWfbyP5MUDjfuf5FVf8A0KpbqOPc7b408v7sjfw/N/FSJuWPOLbAhaJFZdvy/wDjzU+ON4ZvMto2e32L5Uf+6vzfe+781UmkeOPzH8x0V9/zVY+0JDNn7OrqzfM0m7/gNQ9Sro9aXPl4Pzptk+827du+ahVNu2N7P5n/ACxk/iX/AGf7rU21kEkzvKGeWNmX+781EbBriKJwzyszKm1f92g8s1VaKHykJZHVfvKv8P8AtVYtZhJI4jfYm7duZfvVn2+yZklMm9FTb8396ra3BZnyY0eMbn8xtq1BujVhk8vYd/mys237vy10FvcSxzeYHkTau3zP7y1yljMnnPHcFdi7m3RvV7S9QkmZ40jaLc23zGbcy/7TVZrFnuXwv+IH9g3SJJcMkS/Km1W3bf8Aar7I+HvjKDxHpkTRyb32/NX5xabqh/e3EcnyM33V/wC+Wr334P8AxGk0PWIrPzf3TKrMtbRkdK1Vj7WVty5p+6sPw5rcWr2KSxurbv8AarbBrpTuc8kRyLuFcp4q8Nwa5ZywyrkkcGuv25FVZoc10UarpyUos8jGYdVoWaPiPx78MJtI1O6JabYzNt2pXlGpWbwySoU2Orbfu195fEjwPD4i0pwF/er8w218lePPCtzY6hKJHkllVm/dt/CtfpOWY5VoeZ+V5lgHQndI8a1TTTMvI+8v93d/31XFaxpssO8SDzd27buXbuWvVbiEybwR87Vy+sWPmKh+Xev8TLX0zSqRPPweKlQnZnlV1bzrsy8fms+5tq7fLX7v8VZ/9lmOF8v5rM7Mzb91dbrmk3mntFJHbtKm5tzKjN5e3+HbWJdfu1d8qlv/AA7Vrxq9OzufpGAxqnHcx42EMyDLfe/u/wC9U1xCfOllO2WX/nmy/dbbVi6s9vzYb5tzKzfe3VUVpVVD833fNfcv3v4dv/fVcLTR9TCSauh8ccskLyOWd2Zv4fmVaFV1Xo2xmb+H7tPbzGuPPiP71tq/N/F96mL5sm9zcNK7bl8tvuq1FjULNS0koxD5qru3Y2q1Qwq8fyO6ojfNtb5qmVhb3GT/AHWVtv3qLjUA32g/N8rfNJ/7LWhDdhrK/kvkb0/9CWpF2N84Kp8u77u5t1Z/nSeXl4mi/wCmjN97+HbUy74eJXZ4t/zK3/su2qMHJstRsZJnlJV93yp8u3bUzTJDC5JbYv8AC38VVPLlkvH3/IirtT/Zq21uNz7z/wAC21ViuZlqGR5Ic7tibfkX+LdViZvM2CGLe8a7dq/wt/FWfeN52wMG8povmk27ttWLdkmjRxulaNdq/N/DUy2sbRnqadixkkxlvlb5vlr034Y6XJNrFpIQySs7V53Z7IWeUBk+X7u3+L+9Xs/whhka6+0SPv2p95Tu+WvMxEXY+pwDSZ61cRn7Qio8nlfx7lprSI02Fl8r+HatMZg1w7g/db5G+7tpmratHY7DJteXb8zba+bnhueR97SxEYQsGoalHp/JjX/gS1yWpeNhbzfuhsdfvSbvlrn/ABR4u+1TYil81G+X5f4WrhbjWvM82eQM6btv7tfmreOC0uc1XMEnY+itD1gaxYu4fb5K/Pz/ALvzVYa4k2vnzH3fNub7q14/8PfFT/aEif7jBVbd8rba9bt7pLi3Q5/dMq7f7zfLXFVwdnex0UccpbscyiTkpv8ARq5L4hSJHpvlO7J8rV2F1NHHbzbh/d3bf7u6vNPilqEkkziPcj/Mrf8AfNehgqDTPLzHEXieW315Jtl2hnfbt2/3q5y4uHmjc7PKTd5TM3975a1rqTbseQM+35k+X+KsyRWk2SE/e+ZlX5lVq+1w8dD8xxtS8iKS4Rrd0Dtvb/npVRY5Y98rbm2tuVa0PMP70x/Jt+Vmaovnk6vv+X5q9JI+YqNjLdRJvff8m7+Gpd0txI4jdUT+JqpMv2e4TLyO8jbdqr96ra3264w+5NvzN8u3bWhz3LELSRyPyr/L97bR537zBLfe+Zm/iot5o1bzHSR3ZfvM3/stOaZGunAf7y/N8tBlN3BY1j8qPP8ApH8Py/NRZxos0pKM8u35GaL7rf8As1WFULI53yb/AO633ajhhEcnmR/J83zsv3qo4JFu+W5mt0j8xX+X5lmXcv8Au1WhZFj+0lmt4mZV8v8Au0TahG15EZDJ+8bb8y7dtDLL9q2SD/Vn5lVa0sc5dt1DLh5djt/E3zKtdBp7ec2d+9Pl27f4a5qzjkjkQMjb93y/7VbdjdCGZ3LfvV/u151eF1Y+hwNZRd2e9aT/AKVaoPMVF2q25m/8drqtPmEatz8+3bu21414Z8UbYUR3V0X+995a7Cz8ZJNDvy2yT73y15caL5j1sdj17FruZ/jK+S+vpUQb/L3K/wAv3Wrkpvm6GtLWNUjvLjfGG3yLuaT+9WPI3zff2V9RhYcqufzzn9ZVKjfcfxt/v0/cep/1u371MkUq0qE09c/Jk165+bz1kO3PtyS1P5X/AGnpjMd2/wCb/ap6sW2GgxHwsVbP96tizb5v7/8AFtVayYctzn/dre01irJ5Cb7j+Ld/49Xh43WJ9flHxn2b8KAw8JaazfeaPca7uXPknFcF8J5N3g7SmK7CYVyM16DEd3WvxvGaVpep/R+TtewicHqUeprqmY0keKu60xma3XefmqRrVGNTJGFHy1wylc+qja1iK63AfLWLfLcyb8V0Jxio2UNRGViZNWsedapomoTr8v8A481eT/EbQry2hRppNiZ/1jD+KvpK4QDtXCePtOivNLmDxq6gbtrV72BxTVRRfU+Ezqj+7lI+PbyP/SPnLfMu75fvVlTZ8xwT/D93/arb16xNreSjKurTNFu/8erE8vyWwCqbv71fqOF2P5/zRe+EallY/wDPNdzVLbtJ87jb/usvy1FHeOq4QqkW37rfNuqxp9w0cmN/yM1dNeKaPGwtTlnodBoviB7P7PndvWVd7bfl2/7P/fNfSHwx8fR6tapbyy/vV+6zfxV8v+d5lwgCqkqs23b/ABfKtdX4T1i5s5sxyLE+3bub+Gvz/NMMpq9j9gyLGSVtdj7FjuBMvB+9T06ivJ/BvxGW6hiS4k+f7vzV6RY6tHdfckV6/McXhbSP2fB4jmjqaVFNWQN3pkknl815qotSPYU0x8kwjWuP8UakIbeUl61dU1LyV5NeSeOPEDtvGfkZvnr6fLafvXPkc4n7mh5l8RL5LjUPljbf/wA9t/8A47XDySOsm8OyOv8AErV0evSS3zbzJJ5Uf392371czcK6txu+993b8rV+s5fFKJ/PmeSfPIasg27M/ItEefMSQSbNv3W27qd5iSK4mdd+7d5jL83+7TY5jD8gkZ/vbtrV9LE/Nqj94Yy7Wwf/AB2jceoo+vyUbu5NWcjdx8y+XI6bl+X+KmLn5CT/ABUN83Q76Fbbzn5/92rJJdr7kcfNu/2amjk8u4fIZ0X+Ff71QyTGaTJP3fuqv8NPXey5T+9822spHZR+IuwyBtgMUcX92RfvV0fh2MalrFvHmT92v+sVa5eFdvILI/8AFurs/AbC41qJD5ibnVVVV+WvmsY9Ln6Xka96x9X+Gk2WEIx/DWlqJ2WznOOKq6KnlwRL6KKn1httu3NfmFR3qNn9FZdG1JeRz3h9jJqD/wCz97/ersf+Wdcn4bj/ANIlOP4q6x2xFWNTdHvI4nxMx+0IP7z11emrthQf7NctrSm51KID+F/mrr7FdsdVN+6RJGdr52wPXgnjSF2vHkj8x3bcu1Vr3/WrWS4hcIa841jwBealcO4m8r8K9PBVY01qz5fMcM63Q8H1a3+1K+xG3q+1v++vu/NTJNHdZncHZ8rfu1+6te1J8G4HkSR3bzl/5abdtWW+EFtOFDzlPm3bo/vV78cwpx3Z8FiMlc5fCeFabbvMzpJu+VP4qh/smS43yE70X5drfeWvof8A4VVpskOyXzHZf+WmdrUkXwn0+JvMLSSv/ef71X/alPuef/YD/lPnlrWTzM4kRdvzLtrQs7dJl8zDfKvzMw27q95l+EujTBy0LbmHXe3/AKDUTfCW0jjZIJpEX+FT/DUrNKfc0WQSXQ8bbSVuIXkeNfvfKzL/AA1nzae6x4O3/Z2/e217dd/DaQriO4/76WuY1f4d6nbq7wo0r/wsrbdtbRx0JbMynk1uh53p+lvGrly2/wDgai3tbiOFw4+dXZmbf8zL/tV1cmg3mnruuI2eXd8275qyf7PlaaX/AEhni/iWR1/8drq+sLucUsscZaIzV1AqyDMibn2/u1+8u2vX/hYqyXPH3o0+7XlU1iGmQJJveN/N8tvvM392vV/hApJfePnx8zMv8VeNjKnNB2Pq8qw8oTV+h64nC1z/AIpfbbtXSIvyVyni59tq9fOYb+Ij7bEwfs7HhetQt9sldw3zP/3ytZsi7o/LIZNq/LtX7zfdrS8RTG6vNru2z7y1leY6/uNkjbv9n/ZX/wCKr7GhVSVj85xuFdSRXvLOS6ZEHySs3zMv3azJtPS3ZNkskssf/LTYtdHcWs9xcfu9rxbV3bv+AtVW+0eVo8IWSXd8zL/e/u16Cr26nzc8sk+hgrcGa4i/ebEVtrKrLuqWzWOaR3P/AB8SbtzbG+Zqt32nzyWcUkcDO7RLv2p827dVWxhdTE/8bPtbzP4f9qtFiLnFPK5LoQ3EbzRv5T7ZY1Zt397dtqvHNIs3lz7n+b5ljTdurQ0+3Eayj95L/c/2aY1u6yPJGjf7zLt+auiOIRw1Mtl2KElnKy5inZEZfurUNvDI3yRH733ZP/Qqe1rL5kqZ+T7zMtWltZY4UBnZHb+Jf/Qa19sjkWAmnew/T/mhwA3/AMVWhZ3H+mRRnbK+75l/irMm32qxOBv8tvkX+9WxZyeddRQD59xX5v4f++q8/ETVrn1GW4dxlqe+fCm1+y6Nsz91/vV6DL/q64j4ZxsukDeu19/8NdvcHEdfn+Ld6zP2vLItUonJak268x/HurqrH/V1yd1IPtyf7T11tmvyZrnnsfTLRFHWW/dNVfRFOHJ/vVNrjfLg0aNny8570X90JfCaF437mvFvilGZrG4QSMm5G+796vZb9tsL14r8SpNsEp/3q9fK179z8+z7WmeEapZzx/fj+dv9n7rL97d/vf3qwZt6ySxk7H+6yt81dRrDS/vZIyvlN975v71c/bxpNG7j50jhk3N/Fu21+lYfY/n3NF7xXZfOj4LfKvzbqiWYtHskfen97b81PW1e4j8wHfuXcqq/zUybMcmzDeb/AMtVZfutXqnyUghYQzI8nzpu+ZaZcTSTSIZNrvt2/eoaT5v7/wArK1N3bfnBZJaqxncdJIGWI/7Hzblp8lwbq4eUjY+3au1f/QqikkMnOPk+796rDKF+eMs0W75WrmrbHrYPWVjV0eGK4bEk8nzN91a+gPh/oq3Gm4b50Vf4q+f9BU/aEffs3f8ALNv4q+nfhyobS0I/75r4jMalj9hyKlfY4/xh4JksZPtEA3ovzL8u75qxdD8WT6XJ5Z8zev3t1e66pp6Xlq6ld9eFeOPDcun3Dzxlmdfu+ZXx1SUZS1P1KlCUI6He6X8Qkkh+d/8Avpqx9a8bJfLKAW+9/d/hry+OOS4kiILfN/C3y/8Ajteh+GfA73kiSyj/AIErVg3GmrnRHmlucza6XeeIrx3IbZu3I237tdtofwpgWPfc/O7N8ytXoGl6HFZx/KlbC2oXoKUMbyS0FUwCqR1R5p4g+GtldaRLBBGsUvysrL96vnzxZ4Xl0FvM2MiM21mZfl+9X2hNajy+a8n+JGhwXFrKHjV9395a+sy/HObtc/O84ytRjoj5dmUqznH/AHzUKxleXH3v4a1r63jtVlclniWVok/vblrKaTc2/P3v4q+6p1OeNz8qrUHSqnReE5h/aUQ+Xe33dy19feAriGbS4th/hVa+NNJuPJhlO/Z/CzL96vdPhZ41BklyZokXbuWSvms2p+0hZH6Fw/NxkfR8dqki8iqV/wCH4bpfnjV6l0bUUvYUZW3bq1jjFfn0pTpysfs1BXhoeW+IPhNYagzupkidv7teT+KPhFqNjJ5tuFuNv8Wz5m/4FX1NtSSqs+nxyH7q/lXXRxjg9TkxeE546Hwdq2i3+mzYuIJE3feZl2qv+9WFIxZXdf8Aloq7mr7r1zwTY6rC0dxCr7uuBXiPi79nm3RpZ9Kkkt3/AIY/vLX1ODzClN2bsfAZnl1RHzfdM/8AGf8AdqlJIfSut1zQX0lniuU23Ebfd3Vzt1C7bCH/AN3dX2lCpFn5fjsLUi9TPZi3Bo2+ZTmYbnw2+m/d5/vV7MWj5KrFqWpXX7zj+81EjFWzmnNlpMCmt8vWtDlGe3mVF/Fup7fKvSj6bvmoOqluIrH5Ca2fDepf2fqjvlUTb97b/FurJ3bdiF9iL96qkl1J53mIGdFavKxNO5+k5DiHTnHU9rh1r7VHnf8A3tystYWqXwjhlSOPzX3bdrN/Dtrh7PxAfMTZ8jqnzyN/E3zf+O/drPvPEk0cb4n3u3ytuWvn5UFzH75gswk6WrMnxhfbrjZmFJf975VrjbjzFkWeUKm1tzKvzVu6psuJnklk+Td+9X+Flb+GsdZrbckf7x03Kq7V3fL/APE120oWPNxlZ1HciZY7q3+dF835WWRm3fw/w1UktRJHsO532/Ku7+KppJnhV8iT5vut/wCytVT7YlxNFLGJH8lF83av8VdlzwrakV5ILWPAK/7ELK33v7rULMGkwB+9+8y/3aPLMzb0DfMzfK1NvmMa4RPN3fNuX71J6q5vDR2LVnIY2cg7trfM3/2Ndr4T1DdJ5Rl/4DXm66kWk2Y8ry1X5m+8rVu2+qBW8yQqnz7WZvus1clQ9/ByXMe66Xp8WoKhjfft+ZfMrQk0OL7nm+U+7726vOPCfjR7OZ7eXcjwvtb/AGv9qvVdP1C21SNHEXyN/d+Zmr5/Eya2P0nL1GSsyv8A8I3bSbwJ/tHy/J83/j1VG8M2jTOR+9df+eny1sLbxMybQyP/ALS7WWmSLukRC7I6/wCz96vnq2IlF2PuMPhIzM//AIRdJm2Ar935V3VXbwnGsewiN0VvmZv71dG0wt5PKT7i/wAW771MtbqOTeJEk3/9M0+9/tVwTxzXU9RZfFdDnV8FxycpLHF/tNVqz8JhY0ADSorfej+6tdBDppuGSSMNF5zfxfeZasLYzwtlo5ERflaNV3LXkYjHvuNYdUxscZhjTzyu9vu/L92t3RZHk1KIsdjybd7L/EtY7WsjSIH+T5lbbtrd0ezeG8QyQSfZ2b+KvkMbi77MipWUVZHrGi6aJIFVxu470t34WjMm/ZuL7s4+XFaXheEG2QgV1C2e9cE18rVxDkz5GvjJUqjaZwVr4fEIZdny44rK1rQomXDr8v8AIV6e1gqrwK5TxJblYX/vE1pQxLjub4bHSnU3PCtatWbUJQJNlvu+b5vm3Kqr/wCy1hSKNQVI3SZ/vbJFX/a+7/47XV69DLNcPKTs+X+9XObdrOZJNiM/3V+8v/2NfX4LGW6n1UZqorHlmveF5ZpN6Or7f4VWuSm8A3FxJcPmTerfKy/xV7reW8cyvL8vysq7l/iqvcW8HkuJd2zdu27ttfY4fHq1rnPPBxqO9jwr/hC55NkR3Pu3K3zfLWfN4FvJJk4XZu+9tr32Gzt5G2PF8+zc25ttV20uyVuY9j7tqLu+9XqLGpmLytPoeAN4PubON40RvNZvvfeqJfC+oKqeYPN/3U219CNpNv8Aanj2K+5flZvmbdVJdJsLiTYEkfazbdsTbd1dEcSpdTlnlkV0Pn1vDtxHD5Tzsjru2q1Y8mg3Ec3l3Dskv8LSLX0rJ4bgbYQI/m/2Pu1x+reGUkhdDEr7mbcrfNXo05qR4eJwipngl5bpDM4x91vlZfutVK63K2dm+L73l/7Vd3r2l28ccpAaJVbb5i/3q4/c/mYf77fd3NXXY+WrLldjJkwzO5+T/Z2/epkcf2pnEf8ADu27v71WPthtbxBH+92t8+75v++aoRrcQ3F24OxJPm3Mv+1USRwSCSz8uSKQn51+UqrVLJCWZ3uEbb/CrVUjjkkkyZPk27v+BUXV4ZJkdUZv4v8AZqbiuHEnm/P9nRV3Hcm7dT5Jnumw8qxbfuyY+7T/ALRN9lSVDHv3tskb7rVUhuDIrpj52b5v++qkykjQ+0GzmcO/+ls67vl+98tatvqQ3P5ceyVl+Vv7v8VY3nSqqFE/1m5dzfMy/wCVqtCrtN5WPnVmWVWf5W+X7rVvCpY4K9BTiegaXrm6RH8xtip86xp/ndXe6HrUTWvmfNF5yN8sjfd/efKv+1XkFvfCHakZbYy7vOkX5t1amj6t9nmSclndV2v5i7vvLXs0q6asz43HYFbpHv2k6lP9ql8359rbW2v/ABV6l4J+JV3o83mCTZt+9HGf4q+cvDeuPJp+Mb5ZPm8v+98vzba7DTdaMbbI23uzbd26tK1FVVc+ejOVCVmfob8PviNb+JdPt5WZVlZfu16NBOJl618A+BfiRcaDcJ5jsiKvy7fu19a+AviLba/aRP5yu7fxL8tfCY/L+R80D7DL8ff3ZM9P/hqrPbrKMNT4bgSLU3LCvnWraM+spVVLY8k+LXwjsPG2nyh4/wDSNm1WxX59fGT4K3vhHUJcRNF8zfMq/Ky/3v8AZr9WJ4Q45rzb4n/C6z8Z6XLFIjfMrfKv8Vc7Vj06c1JWZ+PeqabJazJkN5TbvlkWse6jdrPfv+eP7y7futX0h8bvgrf+D9SfZFI8TK21ZK8J1DT/ACWeOVGfcvyqy0gnBo4/yzCqE/PVhmLQ5BVHV/nX/nm392rc3zW6Phl2uys1Zvlv5j/PG8v3ljk3bamxztWHSM6yZG6JI/l3L95v9qhbqSSFIs79q/dpkzTrMm0xu/8AHGq/LVJl3SYzsdW/hekZmhJJKqp9ndkeT5dyt92q6zPNcfvN2yNl3bvvSfL95v8Aap7SH7L5e9tjblZm/u077VDas/m/c+75jL81S9BWJm82TeZNr/N8zfd/3acrD7RvnRZftTbNq/7NH2HyZOUaWJn+f/Z+7RY3Rh327wLs+8syr93+GsSrHr20+WmWZ3X7vzUR3ghm8xI1llVdys38NMX/AFzwv87qq02RYpuDJN977sf/AAGg8q5dt5EkVEMn3VX5VX73+9V1tQNvGkofY8bKyxq23/vqsy3jijm5lV3b+9/doWbzJrghJEdmX94x+VlVvu/71Bqma2myHdKjozytKzf3vvfw/wDj1asNxumeJCqPt5b+7WPDIJthB2bX3balmuoPLdLjzEfczLJCm5v4flqDZOxt6beJaxpBGW37/u4/h/3q6XRdaka6xhklX7sn95a5K1YwxxSNHJ5rD+JfmrQ02aWG6i84fut275apO5tGR9dfA34ubZLewuC3zL95lr6esb1LqFHRtytX5ueFfE0uk3HmmRkih/hVfu19d/B/4nQX0f2O4fY6qv3mrpjI1ep7sD60jLmooJlmXINTg8V0JnJKNylcQblNeP8AxV8AR61aPKke5++2vaXGRWfe2izoysMq3WvRwmJlh5qSPnswwUa8T88fEmhnT76WJ42X733lrlL6z8xXQhdn+7X1v8XPhRHdTS3kW7LLxtHzL81fPHijQ30tvMzv3N8qqtfp+Cxca0E0z8rxmEnQnseW61Zi4hcNu3szN97b81cLqWm3FrM6SiNYvmVm/wBmvV763EjOCPk+lcl4g0GPbLs8zezLtb+FV/u16s4qornTgMc6MrNnAXjfZ40GG2KrbVX5vl+b/wCxqj9s3K8DmTezs23/ANB/9BrY1JTax+W5VN25Vbd8rL/drP4W4/f7kuMfek/3m+X/ANBrxqsGpH6VgsWqkSjueNUlH3Fb5tv/AAKjhuYy0SM21ZFapmj+ws+91+ZvmWNaZcK6wuCGSXerKv8AdVW+auSx7ykmrorySGNcxjZ8/wC9b7zL/eqJWTzk81G+ztuZpGX/AHvl/wBr7tWpGguIXnil/wB6NVqrcKisnmps+Rtzf3fvVaVjOQXl1HMvmGSTYzfKsa/LTo7qVVcvaK6Rvt+b+L/aqrZxoyu77tm9trfdrVZotrxzn73+z8tapXMCv5kkcj3BO/d975qetw1rJKRL97727+KnWamFniG5E3btrf3aaqysryk70b+FfvNRYjmHLfJJs+T9z/e31bjuDJJwG+783y/w1nyTR7onSBbdGZt6qtW44fJbeJPvL822hq+xpGRq2OoSNJENreV/D/00r6A+DOLfTcuPvL8rf7VfOljIVmTL/J/7N/er2PwP4m/snTXjR9+1flauaVPmVme5ha/J1PatS16Ozt3kL7HX+HZ96vJfGnjQ3UmxH2f3mWsrXvGk0i/xS/PuZv7tcJfatJJN86fxfM22sVh4p3PZlj3y7mhdatO0iSRs2/8A2fl3Uy1uLnb5sN6u9vl8vduX/d/3qymvPlzGPvN/EtMa8DbN8XyN/DH/ABV1Roo8ipjnzbnR6XrTtN5nmSI6/eaRq9q8C+Lor7T7iCQzI8aL5Sr/ABV88QyGZcn7/wB1V/hWut8K+IDpt4spnZEj/wCWa/8AoNc1TDKW6Oqjj3HqfSSyBpvLLqkS7t7bfmX5Wb/4mvGPiNqSTXz7y3zN5rKv3vu7a72PxRGulpI8itcNDGzbvvL/ALVeK+MtUM2rOZXVHb70n8K06OH5XdCxWN5o6nOfbJZOJH+TbuWPbVG4kkXfwqO3y7Vb5dtTLcRTK+PO3/LuX+Ff4arzRpbshQs7ydNv+9Xt0lZHyGJqXd2MumdZMB22fdZdny7flpi3kiyf7rbt396ljbzN8uW+Zm3f3WZaSSSONt/8bN8q7a6TxZMtxsZFyNrystM84TNj5vvfe21JHD5Pz5bfu/u0kyurZ2bP7396rMW0ix9lHl8Sybtv3Y2qvbwztcPIiM/97/ep9vGG2I5815m+VdvzL/vVLbt5M3lmXzXZ/n2rtWgylJEq/u/kjO991G4zXGHdlRm+7RHIjSOPv7vufLUzY3RFwvzfdrSKOWTK7XDyW7pchpty/um2VLcNJJGhuB/pG7ll/iaiaTcz/vNkS7du1ttH3pIgm6VP9lvvN/erQ5pbmhHdJbzPG6SPu/iX7u2tC3ukjj2Rs3y/Mu5P/Zqwlbzt4jDRIv3vM/irYt7N5Jkiw2xfururlqNHp4bmexsWOpbWQuzfMrfdX+Ktix1CWH5NkafLt/2lqvpPhuSbkCaVP4vL+VlrftfB8sNvLJhpfm3KzfeVf87a5IyjzDx1KfsjPVtq8fwrtXd/DT5pPMbp8m75asTWvl7xn7vy1Xr3aFmfhucxkpu/QGk/jP8AF96n/QtULYbkH/gNTKr7sj/0KvQPhJfEOWR14B83/Z/hanrldgc0yP1P32XctP8AofvfeoM7ksbfM+0Vp2chXkP/AMCrKjxV23X5sfx15OJinE+my2pyyufaHwd1FLrwbprKc4jwTXpMEwNfJ3wo+JLeHrBLKbznWPd/Du/ir2Oy+Kdrdw5Rju/usK/KsbgKntXKOzP3nKMxjGkovoeq+cDR5g9RXmD/ABTtYuTJ973qvP8AFiFOWfan96vNWX1X0PpnmkErs9W+0imtcivIpPi5aRq8jz/Io+aqA+ONjOf3cjNz/drZZbV7HHLOYHsNzdj1rkfGF2Bp83Kjj+KuDm+MVszOqy73X+Fa5nW/ijFqVtcQsZE3L8qsK9LC5bUjUTZ8rmmaqrTce55X4oaJdQleMyb2lZmVv4WrmbhvMbkf7zVsatfJMzon8UrSu395qx2xIz8/w7hX6XhlZWPxTMqnNLQYqn/a2N/481Pj+X+Bvu1ErfM+d1S7ju4FddZaHg0HeZq6fJuvLfYPn82Pbur1jQfhTc6hZrcBmi3fNtxXkuntF9ot95Z/m/hHyq1fWXwxvE1Tw5aSB2bC87q+GzWfIrn63kK52l3PN28Dz6PIhHmRf3m3VsaX4iuNNj/1jNtX5v7zfd+WvZbnSYryLEiK/wDvCuK17wPGscsltEqOy/MqrX57iGpPU/Z8LBxjoaHhvxxb6lGgd9j/AMStXQXGpI0ec14Fq11Jot95mJIkVFXcp/2fmrqPCviqTUtkDys77/m/3a86VNHsRmz0CaxOockt/s1xXi7wbL5byIN9em2Mf7v/AIDUt1ZiaN8iu7C1PZyPLzCg6kD5F8QWskO8EtsVvvVx91MfOdyW+avoD4ieD0WR/JOzd97/AGq8H1KN42/2Pur8tfpeW4hSjofg2fYVxlqZjMFk5pm4K39+ntv3Pk76ZIoVuCz19hB3Vz8nrxakDM7c4/76qxH5cjc7vKX7zfxVX3bamaMbsZraxwDF+XnLU+RlmbgKn92iOMzSbAd70z7yof71Mdx/lusnG1/l+7TlYrzlkpqtubO/5/71Srj74P8A31WNT4TsorUtrcSybEx8m75f71elfD+xS71+yEYX92252X+9Xm9vH5yucLEi/eaRq9N+D6yx+K1t/l2R/um2t/F/er5LMHaDZ+pcPwvOKPp/Tvup9Ki11v3DCrNkOAKo6+d0eBX5vvM/orBR9xFDwmpaNnP96uouf9TWD4XjH2bP9410E9ZzfvHsWOdjszNfO5roYflFVoYdrZpt1P5S9abXM7Izm0lctSMjVUbZmsO+8Rx24yzVlTeMrdd5aZU/3q6YYabPGr4iCOvJWmGRPWuIbxrCGwZP1qpdfEC3hXJf/gVdCwk2eNLFQPQPNSgyp3rzJfiUjNkK3zVN/wALAj3Yz/49V/U5mLxkEejiZDQJkPevM1+ISySY3bac3xGSNd5P3af1OYfXIHpp21G0KvXn0fxGiaPeNzq1XbH4i2kzbS2x/wC61ZPDVImqr057nT3Wh212uJIlYVyet/DtJ43+yHYSPlXH3a6qw1+C743VrxBZRkVmqtWi9S/qtKtsfPWqeHbvT5kSSCTzfly396vQvhtAQ7s/3/4q7bVtAg1FPnXNUfDuhnSbiXj/AFlXPEe0gduGwKpy0Olx8lcV4zbFo/Nds6NsrG1DSEvm/ejen92uOjLldz1alBSVmeG/8IvealN+6H+sb5WVP9XXSaJ8K2Eey8mZ1/hZvvLXqUGnxWy4jVUFTkKK7vrcvsnjzwMb3aOQh+H1jHHsK7l2+lTxeAtNh5EG7/eNdP5oWhplrJ4is+pg8HSXQ56TwbYSR7Tbqv8Au1nz/DfSLh95tgr/AN7+KuuFwpPNL5ymhV6y6mEsHQ7Hn1z8ItKkXCB4ef4e9Y1z8HyAi29+USNmZVaOvWxIrU7Cmto4ytHqc0stoT2PCdR+Ed6rs6sr/e27a5jVPAms2jYa1V0Vt25VZq+mzEpqF7JH6iuuGZ1FucM8mg/hPlK400wxoJUZP727+KptHt9t9vG3fu+WvpO/8I6fqBzLbq7/AN6ufufhXp/nebbFon+laSx8am5tQyz2ctEa3w9QjSY9/wB6uuuxiKszQNN/s21SLP3a0rz/AFNeFWlzVLo+2wtPkhY464XdqkR/2q7K1/1dckq/8TJB/tV1tuNsNTPY9QytcbKvzUujfNCh/vVBrTbqn0df3Kc1X2QqfCWtTP7lzXg/xWYtbXBO5tq/w17rqjbYG57V4R8U5GV/lPz/AMP+9XsZUvePzzP5LlPFbrUnkWUXH8XypIv8NZm4wzSjDbN27bu+VW/h3VevpPJuN6JNvk3M+5flaoVzdMkEQj+0SIyru+7t2s1fpOHWh+A5nZyKUsKWcNlH/A1u2/b95vmb73/AqqSLJ5jgOz7v/HqesxaF0f503bf++d1CyHzpXz87L8rN/C1ekj5CSItw3OB/EtEnyxpht7stO2rJyd3+1tokj2tkf8CrQwIl+VeT/wCO1Yt2NrcYKSI/8XzVFzHJ137lZfvU77U8jOsg3/L8v+9XNWWh6+Ddpm3pN0I7y32fwt83+1X1B8N5A2m18qaWo+0Jn7m7dur6b+Ft8JNNiyfvIrV+d5te1z9t4emm0u56bt3L81cr4w8Nx6tZvgfOvSuqh+Zc0TQ7lwa/OK9eUJH7JQpRnE8g8O+C915mdPuv95lr0qzsUhVAB/47VhbEQtkCrcMfy81508XJq1zthhop3HQx0+nqu2nbgtRCpKcjpdNKOpVum+WvMfiFIPsMuTsTHzNXo19cDa5ryL4mawiwyqD95K+4ymMuY/Ps8lHlsfO2uSPNfS7/ALm/5VrKaTaycL8rNt3Vt6pIGh8zy/nV22f8C/vVjrHuXeTvRf7q1+p0NIan4rioqVXQns4dsnyPJ97738Veh+DZH+2bxGySyOrP838VRfDnw/Dq1/byEM/735/7tfSGi+DLNY1fyF3t/Eq18/mNeMNz7jIqDbuaHgGST7Ghf0rtWcmPNZemaclsqqibNtbYXAwa+ErzUp3R+vYWnywszOa6aP71TQXG7rUk1n5hpsdqY6xujscYvcnMYYVQu7MOrcVoopU81HPjbRGTT0POr0ITVjxb4jfDG18RhykSpKyt81fMvijwjeeHtQ+y3MfybvlbHy19w3yq0vNcp4u8CWXiKzdJo18zHDYr67A5i6Vozeh+b5rlcZK8UfDlxD5cjp/GvWqUmRxivRPiD4NuvDN/KJQssO9lXy/vVwd1D83XZX6Hha3tVc/I8wwqpSKNN9itSsopk39wfP8A3q9hanyzVmRN8q1Fubdj/wBBqVm29fSmyMF5HyUG9LWQTfNI+0f7q0y48z7K6E//ALVOjYs2c7/71dH4V0lLy+eR9zbm+WOvLxM0j9FyPDSqT0ONk+0KsuI45Yl+Xd/7NWDcagGkdAkn+03lNtr3W+8MxxwuhjVE/h2rXmvibwz5a3BQSebJ/wB814rrJyP27C4Ocad2cJeNI37yMtFLubczLWeupRzXEqRSK8v95VrbvLcLv+95v8MbVlKytJ5UZVE3fN8v+781dUGmc2Ipyi7MhmuHZUjL7938LNVW4zDJ5jxtv2/L/dqWSFN2M/Pu3MzL/wCO0R3BXyt53o3Vmb/Vt/tVueeUpLh7dndH2JIu5fl/iqvDcRTRvLI2yXb/ALzbqsXEcbXCC3RrhFbduVvutRawpG0pzvlk+b7tS3cFoRTeV9q8wn/V/Nt/vVLb3kcNw4B3pJ8y7Vpiw/LKMbNy/db7y0+G1DWvz/3ttZTVz0sNJpm0usbbh33tvb7zV1Gh+KJI5ExJIn+792uC8yRuAPk3bV/3a27fUN29F854l+8zJXh4mKe59/lleSdj33w/4qt9UjiSWfyn+6rSfxVq3XzTeah3p93d/drxrwvJPueQO37xtrbvurXqvh/VJby38iT+58y18fi42dz9Zy2o5KzLEf75pXQbkjO1ZGb5WapbVZFbcJFR/wCJtu6rbZkjec/P8v8Aq6ijjSGPeX83a3zqtfKV20fYKzibWg3kckyb/kfPyttr0TSNIW/Xg9uP9qvLrG6jhk81I2dF+7uavTfBt9LEqrKWzn/x2vmsRXs9T5/GylGL5Hqby+DUfkou7NWYPBqxNxGVVm3FjXV6bMJUU469a2Y4Q4r5zE1HLZnwlfHVL2kY2kac1oirXQIuFxmkWHB61MFxXiTk0eLVq87uxjLuXFYOtacZ0YAbt3tXR7ahlTNOMmKlVdOV0ePat4PM0zkr/DWDP4C8vbsb5HO1lavcZ7BNucVh31mFLAj617WGrOO7PpMPmD2R4VqXhExRv5K/eHKtXJ3Wmm3k3yuu5f8AlnIn3a9v1sQrEx9wteV+JkjuDLtTf/CP/iq+ow+JZ9vgq3tldo4+4hX5PL+fa393/ap8bQLM6GTft+VlZfutTri4lkby5I9jbW3KtFvbxRzLJ5jO8asqsyV79Kq31Pf5Fyj/APU3CbEZ3k+Z5Nvy7aZuEf2iXfsiWb5WVfvUedHHvErt83VWb5a5rXfEgsYWSOdU+bdtjWvcw95bnj4pxirMu6tqkVmvmGdfmb5dv8K15x4m8YGRriWO4VHb70m77q1ma94wkkmfftTd/Ctef6xqEjTbJ9z/ADf99V9JRXKfDY6vHoyvq3iT7ZI+9977m+633lrnLzVH87OxU+b7392r1xI80jxF1leZm/h27VrPm2LJhJGRP4vm+Wu27Pia9TmkUZMyNE/+y25d1V5JvmdIgzv/ABNVxZg033N6bvlVv4qhmby5kAGx91FjgIWvH3IhjZ4v45NtP+1H7PKcbHbcqf7K0yZi1xE5fZ97aq/xbqZIpXeN7fe+7SAimuEazliC/uo92z/4qnw3At7XzZJG/hVWX+GmXkYWPyxcSS7k/wBXt+Vf9ndT7yM3FrhIpE2rt+ZdtQQ9R7TXNxGjuW/vbWbdtqxcTPD0Cuiq33v4fl/iquzCaP8AdBvm+Xa38NTNGGjQRyb9q/N8v+so1E1cSHUJ41dHLS/N8ny/db5mZqu2+qeTMnlR/OzSSr5jfKzfNVKOF2vEOW2bW+Vl2/3vm/76Wmw3EUkaSZZ3mZlVo/7u6tYVLOxw16CnE7LSdauIWt83v8P3f7v+7/dr0DQ/ElvJDFHHGqOv95vmWvH7X99GhBX5f7v92ug0m++ytkv5rr/s17VHEdGfG47AdUj22z1gxw4d96L83+7XqHgH4jXOi6guZ96M21mX7u6vn+x1qNpkhMjSpIis7R/+g12djqDwyJsRv7qrGvy7a1rUo1Y6HgR5qE7M/QX4e/EiDxFaxFztdVXdur0q3ufOXNfAHgfx1Pp8iP8AbPKi37WWR/mavq74b/EuDxDYpueTzVH8VfDY7Acr5oI+swGOXwyZ623XNVpY94pltdiVc5q4fnFfOOPLoz62lVUtjzL4m/Di08Y6ZLG8SvLj5flr8+/jh8C7/wAK6tdXMGn77fduMit8tfqRNCHXFcJ498AWfimwlingV65pI9OE1JWZ+NuoQm3kxhURf++Y1rnJvL855AGeJfvSNX1b8ePgHeeHdQuLm3tG8pXZtrD5W/2q+b7zw/5Pzu671b/V7KQSgzl9QZ7W4zK8aW+7a33v9mol8y4t3RIPKdnbzf7zKvzLt/3q1dStZNzzny5ZV/vL92s+3tUWaWco0XlruZt3yrUGDjYb9qkmaLzY/vJ937u2q+4tfJFPGr7Zd0TN/stuq7eNBJsRPMR26Lt+VVqvtE0yvJt+6q/N8v8A49UCasPmvHaGU+Y331+Zm/u0zT7qeSR45R86/Oyq23/P3aerSRxxAyeay7mVv97/AOJpk0kixpg/6Wy7Vkb73+7SsLQ9ja6juJEKOrou5t0fzbm20Lm1t3kL/wAKs8i/3flqH7HHp6vFHHsdtrbV/h+7RZqVheON/nZV3bvm21lc8Qt7RC0W8SfM25V2/eq8uLiH7QGZP7qsn8VUVZ/uAfPvVvvUW91cxq6eXJtZf+Wi/LTNEzQt5HaF0zsl3fxfxVbkkKw73kX+H+Ks+13RwoURv8tQ0yLNk/Kki/xLWT1Zrc3Y7hPJi8s/OyfM26rFqwk2GNGd925t33t1ZkLGS3Q/wKq/eqw0yR/PI+/b9xdtWtCuZnR2d9J5j4G+KRvlaRa9C8H+LpdN1KKeORvmZfmWvKrW8fy0LJIibfm2ruXdW3pd0m19/wA7/wACx/erROx0Rkz7/wDhJ8RV8R2K29xL/pCnbtr1RHEi5Ffn58NfHFzouqW8qSMis38PzV9q+AvGdv4l0qKaOTcW610xkjSSudj1qNlp4ORSgZrZM5ZxuYuraYl/bPEwyGFfMXxd8CyaXLLIsTPEzbkZV+796vrF0yMVzHinw5DrVnLFKuSVOK9vL8a8POz2PkM1y9VY80VqfnxfWvlt5eJPl+8rLWBqVmJI3Q/xfer2/wAe/D+bS9SuIxGy/wATNj+HdXlWraabVsF9/wAvy1+oYXEKpE/LsRSlh56HlWsaL9nV0SLenzbflrl5Lc/6zzN//XRPu163qtiG38t/s7a8/wDEVnLazb0DPE3yu275q3q07q6Pdy3MJRlZs5q4hE333bf/AAstVLhfOhQHd5UbNmrtxblY8jds3eay/wAW3722qWoXk6qkgRX8lpN8Lf7W75a8idO25+j4bFKpEhWQQw/uysX8TNt3bqr3CwLHkyLKknyrVhpheRuUi8p/miZf9qqd5dblybST7RHuVdqblqErHe5JjtQ1CSO3lMkTPLu27l+7u/ztq7IscOwzy/7X+9Vdpt0LhzvT7zR0+FXbYXLPF/eZauxL1LEN4k02JD977zNTof3MMokkZ3VvmVapXC7Zt+xXTf8ANuqVriSSaJY9ybt33V3N/wDZUXIIrewdVyZWTc275fm21b27dnzr/tf7NQw3En2jfJ821vlZlp80bzScy7N38W2l6FrQljxb/PHE2xvvSK3/ALLXTWPiDbbvHEZH3L8v91q5dmDNmT50Xbt2t/49UsMj2/7tJfk/h2/L8v8AvU7G0ZuJoLqVzMzyybf3krbVWi61CVvk8xn2/eVqpQyG36Fn+VmTd81WFWS+hyXbf/F/DtWnyscqrCzZ5uJS2xfus38LU7y36h2Td8oVW/76qJZHW6+fckW75dy/xVY84SLkI3zbtzbfu1sopKxzSqEq+ZJ9w/w/JG396r1veH5yC3lN827+Fax7eMtM4eRfKVfmZfm3LViRhcQvsnkit/8Apm3zMrbaTgmNVbHZab4kkW18uSeR9rN/rv8AdrF1a8F9NkyfOq7Gbb96syTUBJ/q3Z0X71MhvharcE/6rYv3vvNJuX7v+zV8qM51mwa4EM3loWd2G5+P+BfLVdppGm/3flXd/CtW44zNDbl5f4f4f/HaihxDMm/a7t8zVulY86pPmLUO+bhy2/d8u6jyzHIjmDc6tuX+9Tl/eM+ZFR1+7uamyTSSbEA+dl+8v+7W60RwyY+GaWGbz08zylXd5jJ8v3v4afJNLJJ5m+ZE27W3ItQtJujx5jOirt+ZqtwqjXEskskj/wB1Wb5Y6rlOWUkRWtvGq7E3bN38TVLNMI2xn56g+zvCzoJ9+1vkZv4f9mmNqXls8Y+eVvvTR/N92qsYyqE8eyNcRIzv/DT1adm3u/zt96mRq8nzjciZ+Vf4qm8nby8jf7MlVYwlMfJm6td5P+rVn3N/FUMbbl81zv2/dj/4DViRf3aGOVURf+WLfxUtrcRTXjidNkrNu+VflkqiE7suW/m+XFFOWd9255JF27lrbsW+0Nv8xleP7m1v4qzPLF1JKJCv3fmWtPR2Kxp5dv8APuXduSvOxLaR9Fl8FKWp7L4ZsUaxiZA3+838VdhZ24uuXhZNq7W3fxf7Vc/4PZ/7PiOG3xru+auo09SskvDfvF/irxFUala59NisLGVHU838YaeLW8yB88is3l/8C+9XLzKN2K7v4iK63SMD8jfL/wChVw7bNzn/AGq+owk29z+duI6KhVlYh9yf+BVNuRlfmmfJ5jbP+BULH2r3D8sqL3iXcPk/3aerfNUW3uTvqXlV/wBtmqDBqw9W3NnP8VXYVEjb8tVKHPTP/jtXbVSrZP8AErVw4jY9vAaysdr4Q8Palr7btOi83ay/ebbXo8fw+8Q2Ub3DoXLbvvfw1f8A2dolfSrhHdZWyrjb/wAs/vfLXu/2RZISuOCK/OMwxrp1nCx+y5ThZVKXMmfIWtWt3Y3EpkkmRPN+fzD92s261S4uo8m4k2Ku7av92vZPih4Uka7YxquzbyrV5HceHb3c4it5pf4VaNK3pVYSVz0a1KpaxntrE8kKRGRtn95vvNUMd9LDJk7fmbd/tVt2vw68Qaj5Rs9Kum+X5/OG35q6my+A+v6iivcSLaNt27fvVrLEUo7s81Uazdjg21D5kf8Aur92qVxfPdNkyM/+1ur2/S/2d44djXdw0u079v8AtVpan8GrGC0fyoQ7/SrpY2gpW5jz8Vgqzjqj5xuofLj/AIn3fxf3aotndx6fNXV+L9CbQr94mikiT+83zVyjL9/D/e+9X1uHkpbH5nmFBxlqN3fNx/FR5j7uv3aGUfwBvmWhW29TXoTV4nzdN8s9TQsZhG28jf8A7Ne+fAnxRuR7WWTazM3y/wAK/d27f+A189x/K2+uw8B64+k61EVTe8jqrSLXxWaUnKOiP0/IcSoSjqfalu/mR5zSzQiSsHwjrkerabbyIf4Vro/vV+X4m8J2Z++4GpGrTTXU8v8AHXh2NY3nxs2/Nu21xvhG3eHxMkf95vl/8dr2rWtNS+t3jcfIy/xV51b6S+m69E/92X7zV5s6ySsz2FSu7nqFj9yrb9TVSxb5MirbZop1feCtT904T4hWKzWMrkb/AO8tfL/ia1k+0Zfbu3/KqrX1n4wUNptwDXzT4itw2oO4Mnlfw+Z/6DX6DlFZs/F+JKCvJnn80e1urf8AAqbNH/o8Ui/cZmqxqHy3Uqf7fyrVSZi2yPPyR/dr9LoNNH4ZjadpjPl609fmXJ3O/wDDRt3R/I+92+9R92uw8RqwbirZQsjf7NCyUbj6/PQvy85oJHxsFqVcelV2bv8ANv3fNUsbO0mELNWNT4TsoaysaFm3lshT5Hk+7uXdtr2L4OB7nWLUyBt6ruZmXbXjdqqKu8tN8v8Ad/havc/gVFJPfXFw7NL/AHWZdvy18ZmkrU2fr3Dsb1In0Ba9BWR4lm8tOv3q2YOMVzni9i1swH3/AOGvz2Osj+gcLpGxp+Gv+PRWH8RrckGTWR4ej22Sit0dKwqP3j1blKZtq5rl/EWp/ZoXO7+GuivVkYNtrkPEWmXN5G4Vd711UEr3OTEOVtDyzxR4gla6Qgts2tu21y9xrEjXD75Put8nzfw13GofDjVri4eSML7KzferOk+F2s/ITDG77vmaOvcpzh3PlcVCbd0jkJPE32pkzJsl/vf3qrtfXbNkbX+X7rV3UPwf1Dy8yxR+bt+aT/aoX4S61Gz8xyo3Tc3zV1KrTXVHjTo1GcHJq0iyea8jf3XaP+9Tl1KRWSQPJ838LL81d7H8H9Qj6nZubcV+8tMvvhJqc0mYlHyrsRlb/wAeo9tT/mOaWHq9jgLy6lWTfG7On3trVL/ak8lwkrxs8TReUy7v4q7K3+C+sS7Gmm/9larsfwc1SFlcSRv827bU+3p/zDjh6vY4611TcrxpIsW370bH5qdp+qSx/aDKP3v3Vb+7/tV3TfCi+Zt5SPzW+9UVr8Ib+Hgqv+8zfNUyqQ/mR3UqFRdDC0vxRcRsn71t6r8y/wB6vSPC3j1zIsVx/F93/ZrnF+FF6pUmdkfd/wAs6muPBeq6fChMW9lbduX7zV5tVxnoe9hqc47ntlldJdQq6ncDU5j5rzzwXrUsMiW0u7/gVejI+9c149SPI9D6Klqrilfk5qpcsIxVvdWRqV1tqYK7N2rEM16F6mse+8RQ2u7e9ZuqahO0n7sNs3VwWpNd7nkLyfeXbuWvTpQTPNru2x1l98RYLXj5mesqb4js0eURn/h+WuCvrWa6ZHcbE3Lu3fwq1Y7NPG2wz7NztlVavThTh2Pm69aadj0dviZc+Y4KSJ/d3VND8SZpo0P3HZv4v4a8ouryaZsCeR5d3zRx/N/+zTPscm3zJ5JN/wDdZq6VRg+h5E8TNOx7JD8TGG1ym9G+7tNatp8SYJvvRsj/AO1Xgy6pLbxuHf55F3J/dWrtvq0vnceYiL93d/FUPDQfQhYyaPoC38d2Vw+Ff5v7taVr4ntblcrMtfOba9J5mwGT/ejp83iafT9hS4mfd/Du+7WTwUHsbxxsj6Zj1KJ+VZWqwl5G9fPGl/EK4j2JcPsl27mXdW1Y/E25+0bDHIiM3ys38Vcs8DbZnoUcce8RMrNS3aFo6870fx9FMyKTuf8A3q9Csr1L233KfvV5VWlKk9T6fDVlNXRzMcf/ABNlJrqovuVnzWf+lbxWkg+TrWcndHqJ3MPVm+bmrmkr+5rL1xvm61rab/qENW/hFU0Q3WGxA9eBfFS8jtyzuf8A7GvedZJ8h/pXzX8Ybh11H7ON375GVdte9lK94/NOIZ+6eYXkksjXAluNiRu2+PduZqqwyLCyn995uxm+78qrVq4uAti8UqyebNKsryf7v8P+1WZcXW5URxvdVb94v8XzV+jYdaH4DmU/eH/u4ZMZ37lbcv8Ad+WqkmFXALf7W5v4qsNcRNG8fl/eVvm/i3VVaM7tzuzvtr0j5iQ9ZNq4y1MZSq8P/vNt+WkkyvXd/tbqXy3aNySyJ/dqjOwKx8lxhn+f71S/u4WwTvqJZtzb97I7NvZf4aFjdW+bbvZq5qzXKethINz0NC1m/eJsG+vZfhT4k8tvIf5Hjbbtb+KvGrFS0yc7Pm+Vlau18J3FxHceYN2xnba38VfAZrZx0P2XIIyTiz6w024FxChzu3Vd3+9cF4J17zoUjkPz13Ecgk5r8sxkHzaH7lgfguDfNT1Whm7moZLgL3rx1Tk2eu9CZmC1XmuB3NQ3F198k1zuteIIrGF3eSveweEc2eHjcUqcQ8QawLWF28yvnT4geKpbq82QSR7JN22Rm/u10Hjzx4lwrgTyPFu+byWWvIri8luJkAf+L5Wav0/LMHyR2Px7O8yu7IhuJJJI5XjLPFtaVvm+WolUqqbJPnZvljqKS4kjjeB5G2bPK2q3y7asWMf2iSIP9yR/KX/gNfWNckdD4WnP2tS57T8FrWNhEzff/jX/AGq+l9MVfKTFfIPw/wDEkun3Vu6I32fPzSL/ABf3v/Za+kfDviyOe3i3SLvZVbbXw+aQlUaaP1fIoqMdT0SPAp/miubbxJbLHl5lT/eqrJ4vslX5bpWb+7mvmPYSbP0FVVCO51huFFMe5WuAuPiFZRtxOrNWTefFW0j3gN+tdEcFN9Dkq4+NPdnqMl6F71Tm1AbeTXkF98abWONzG+/+622uK1z49TsubZJHiZvvKNtd1LK6kjw6+cQXU9k1nX44pMGTY3+1Whp2qJfW27eGb2r5Uvvi5e3szmRGZm/iVq3/AAh8VZrR1+0GRUU/99V7LytyhaO6PmsRmsWz0L4saDDqVhI+Pnr5R1q1FneSwENvjb5ua+kNc8eW+rW23f8A6wNs3185eILg3GoXBI2Sq/zV9RldKpTpqM+h+b5rWhUldGJIvzOaiVg0md1SyZbqf96mdP8Aar6qJ8NU+Ia2FbefnpnG7fj/AIC1Ekn9z/vqhvm71cjpobj1+9n79egfDe3eTzpGDbPm2NXAx5Vk+7v/ANqvSPh3dJNviB27flZt3y7v9mvm8a2j9g4YUXUimdNqm3a7uPkb7vy/xVx+rW6XEcqCP51/hb/gVdxqExVclPu/w7q4zWmTyZX/AI1i83/gP8P/AKFXznM+Y/oajSh7A8a8SWrrcPPGfkV12/L96uSaZPLR33b43+bcm1WX5lrsvFUz/akk37Pm+Vv73y1ydxCWVElH7r5f3e7+L5q9qg2z5PMUlLQy75t0Nw6n540+ZakWOKNuB8n8fy/MzUkfltG8URV3Zd21m/hqJcQyZd/vNXoHzTaTsDY3P/AzI23bVFVMdv5fzb93yyfxfdomZ1t9zlU8z5tqr8y1NGySR+ZuZ0b+Lb8y1BqncZbySSR5Z2fcv3mX+LdVu3bzJngBbf8Ae3fw1Ujwq+WPnfd8tbGm2cm5wX2u38LVz1JM9rC0+Z6D7Wz+ZAC29l+7XS6Ho73U2wI3+8q1d0HwzJdSITGybf71ei6XootdkaOz/wAO1v4a8LE1LH6NlmFTMrQ/Du1dkTtLu+b7v3a66xtzZq4kLI6r8zbfvVLbwiFsENsjbcu1asLdeZJux8jN/wB9V8hipuTsj9QwNFQVwhyqoHf5/wCFf4aYylpvLl3fM3zUyaOVbjeX3/7O2nqpmk4Db/8Aar5mvFs+luuU3dHhgaa3cjfu3bF/u16VoVtEPmz8zV5hp91NZbNr7Nv95a7nQvEJ2J5iluPvL96vmMTQZ8/jYuS909X0s7QPYc10MMwxya8vsvG8B4Td8v8AerZsPG0E77S/1r5nEwcT4XE4Oo3do9CD7hzTi3IrJ0/UluQrA7vStNZSwzXjzVzwZwcHZkhfK5qEuO9JLkLmsy7vvI3Fj92lG6Y6dNy2L7NlaxdTjLqdp3NUE3iKFF+aSqFx4ihDFfMG5vWvXoR5j06OHqJ3SPOPGUdxGWdZZEi3fw/xV5rqmLq63yRM9uqN91v4q9t1u7gvYOT0PK4rzPxFbxxhhAcfNu+WvoqFKUT9Cy2Tas1Y4tozIyGH+L7s33qlaSS4XOGRPuMrfw0LNI1um+TykX5VVaiVRDH99nfczPJ/FX0eH0Pp/smV4g1C4js3EabNy/K38VeNeINSuGuEi+byt/zMq17fcTC6jlhJ3bmVvm/u1wviLwf53mlfv/xt/dr6jCtHz2PjJq6PGtUmdbjzwN+1m+X+7WJNcT+W4D/P/CzV0utaPcWbPAQ38X7yuauLO4jjiwdny/Mu2voqbR+b42MlLUzGj3XG8zyPLub73zKtZ80f2i48+X91uXav+zV66Z4Wd33J6ttqKSQzdEbZt3fKv8Vddz5qp8RWkzHH5n8H3d1NkhjuIeC3m/xeZ/FRdRvI3Ls6L9xf7rVD5Ma/ON3m0WMQhWSNpc/wt8zN/DRN5bRy3ETsiNtXb/7NRI0txIhP8L7fl/h3U2aR7huFZ/721fu0noBUb+/jZEzfM395qtxttjz8zpt/h/h/z8tQrGPLcOm9N3y7W/2qasx2tbxHfuXc/mfLtWs7skZb75JEIk+RfvU9Wn+eTPlRL8qKy/w0xd8cmQvyfwt/eWmXEarb3En2hoXmZl3bd3yt/D/47UXAmuJvM80Y/wBIZflXd975qdZ4hmd8bNvyncv+1/8AY0+3k+V5AjSuv3Wk+WhpBHJK0Y3ureay7fvLt/8AsqG7O4ONx801xHa+bF5nmr8rRx/Lu/utWra3nk7C+75v+WjL95ax1kftIyIy/K27/vmnrfBfKTG92bazM3+zW0KlndHDXoKUTsdP1p7e4SV/kfYy7lX7rN8td/oOuBVRPPkd9u1tzfxNXjLSHy3QFt7fIGatvQdSuLWZy9x5v95VX5q9qhiLqzPisdguqPe9L1gWsdxIY/Nf7QqMu3+Lb95a9Q8E+OrzR7hLgSybGZdysu2vnfQ9alX50G+Jm+9u/irstN1K5WFC880SbtzMzbq6KtFVFc+cVSWHlZn3/wDD74lW+tWqAybn7V6fZ3wmXOa/PnwL44uPD95bl7iR4l+bd/er6x+GnxLg16zQySrv/wB6visfgOX3oo+ry/Mb+62ewt81QTRh6baXgmXr96rJ+YV8xKNtGfZ0qnMro868f/D+z8VWLxyxb3+avhD4+fAm48OzS3lsm3725VSv0vmgD8VxHjrwDZ+KbGaOaLe7DjdXPJHqU6qkrM/G/UtFnhZ0MbPtG7dtrn5rcrvB++zV9hfH74B3ug3T3Fukn95fLT5f92vlLUtJntbpI542ilZ9svzVg9BzikcveSJHIzk+ajDay1SXCqkUkm+4jVV8tv4v9qtW6hCxv/00b5vlrHabdcZMckrxs22Rv4v8rSOSRKzBeE3b1+Xb/Fu21VhkS6hR5Nzuyr5u3+KrSq/loUSaVMf6zb838P8A8VVJrp1a0j+b9yu5W2bdy/3asyPbbFTIySSuzxSOsTXX8K7W2/N/d21X0m4dm8wmNn27flX73+dtN4ksYgZPNt/Ob5dv+r+627b/ABfeqxG080aGLzPv7fJVf/Hf9muc8csbv3jyYb5vu1aZg0Kl3+6y/Lu3VVhupFmdAWdNvzfJ91ty1Lb2/wDGJf3TNtTcvzKyqtS9B3JbeYSXSAlk2o23/aqZfmjQqPmjbev+zVeSRFV/k2SqPvRr95ad9qLNsji2J/EzL/rKgu5YtZgy8yN/1z2/LV5r4RyJ+7V32/db5qo/aheSfI+z5fu4+ZafarJdbPMXbKu6qGbNncSTTYEjIjf3m+X/AL5ra024eTyiUVH2/Lu/irnI44I5EITY/wD461bFvfD5HkjbZt/h+XbSudEWdRp80UMm+T5Ej2/Lur2v4R/E6Tw/fJDLJI8W/wCZa+fIbwrI8h8uWLd81dLpusSQ3G+Mf7TLH8zba2i2dV0fo/4c12DWrGKeGTere9bdfJ/wD+LX2c/Zbx28nf8AK0ny19S2F6l5Arody+tdUWRJFpuarzRbqsA+tIwraLOWpBSVmeafEbwUuv6XNsLJLj+GvkXxd4Vk03ULi0uA0TK7MskjKq/5+9X31dQiRCK8d+Kvw9g1iGW4jtleZE3dP96vqcqx/JL2c2fnuc5Zf34nxTeWu1uTv+b7y1zutaak0bn+61eleKNDn03UJo5w33m3fL8q/wAX/s1clfW+1tjL838VfpVCqqiPzqXNQmeX61YoscsnlyXHnNuVdv8An+7XNTLu3x24811/vf8AAq9L17T3mjR0Lfdb7v8AC1cDqEM8dw5aJk/4DU1qZ9dluYaWbOfupNzJbIf49y7v71RSNNNM/kFdjO0vzfw/e+9/s1oTW7yNmTyUdV2nb95f4qqeX9lV3R2R2Zt7bq82cLOx93QxCqK1xqzGRdtwF+ZV3eWvyq3zbad9q/efOf8Aeaopr6OSRMhnRv4o/vVJDMjXiE/6pfurJ95f96sXoeitSNWj8tyH3puqw0nzI8ce91/io+1W3l75NsXmP91abIxuJJfkkRF+5u/ioLHNCFmQAtvb+H+6v96pZoVZZSrt935dv8VRLJ8qOBu427qvNIPsufubl2rJVRIKkbCONEETPuXc395mpy3kl0qRPH+6VvmjkHzf8BqJfM2qiS/Ju+9/FTP3sO/ypWifd/d3bqsTaRYmuHhbkKiL8q7f4VqaOTzLhHWRv7u3+Gs+PzJJEecs7x/KlSyXT3CogRoljbc7N/drRO5jKZbtbx7hkt5ArvHu27m+9Usk3lx4Dsku3ctYjXkccaOnyJv+ZmaryzFdgRJN8jfMzf8AstaGPMWo5tq7E3fMvy7vvUK3lqkQ271+6v8AepsM37niOTZ/Ezf3qcyvJdP5b7EX/Z+9/s07EykiaNlt5sPtfzPmVm/h2/wrR9lkhuEl+4kitu3fw/Mv/j3y1Wb9zGkmWR2/h/55/N8tWWuJY7zzZfniaJV2qv8AF/lquxhKbLqyR26ohDeUy/Nt/wB6jcWukO9YYo93zf8APRt3/wBjVdrjbCnH8NS7jdRu8nzbfvf7NaHJKoP8wsuZY97s/wAq/wC1RNmGTLnZEytt2rVVdQkZkJ3Pu27tzfxVP5j6h+7+bYzfLu/3V+WrWpzykhsl07RuNjfc+WP+7/tVLYzPIybJNn8W1v4qIYY7iPYDv/h3N/49TJGt/JQHc+1flmj/AIa1UbHJOVyaa6m+QxRtKn8St/FQv2bdvSFok3fMrLVRZDcSIJZGifaq1YhX7PIgJkfan/fVaWOGcmi3G0ixvcbGSLd8satV1ZPOkljzv8tflVlqktw8ceBKz/7NPhuvMXEZkZ2+Vl2/NTOfmZY8udo3KJHv+6yyVc09pbeNFk2vu3fvNv3aiW6do0YfcZdv3fvNViGTdDscsjr93a3ytSsbRkiZd7Wrgq3zVoaLIbe+3vJN/wB9/LWfDcGSbyzG2/8AvN/DWhb3B8xMD51O7c393dXBXhc+hwVZU2e1eC9SH2VI3f8Ah2r81dxY3XmTcoyRbv4q8M0fxQbFuIJpf9mNa6hfHUsbJ5Ybfj5o2X5q8r2D5j3sRjl7K1zb8dNHcSOXf7vzIv8A31XBctsJ/iXctauveIBqkiBB91tz/L/47WOzBmfHyIv3a+gwsOU/COIavPOQzad3NTLlt5Hzuu2odx28mpl9q9pan5VU+K4Ky7cfN/tVLGyLy+6mLuj4/vULv24I/i+6y0rGBNHlW4q7bybpENZ/mDbjHz/3au2bbugrhxPwnt5e/fPff2bb4Q3t3ZE8upfn619NW8e5BXyF8EdTOm+L7XeV2Sful2mvr6ybKCvyTOE1W5u5/QPDlpUrMo3/AIet79w0sSv/AL1QReE7OFspbxr9Fro0xStxXhKvNaJn2rwlOSuzJj0yOPlVxUoslFXGOBULS4o55SMHQpQ3RD9nGKz7y2BB4rQkuQo61lXd6BnnFb01Js8nGSoxhZnh/wAWtMBeQqI0z/EwrwG+z5nzoqO3z/Ku2vffjJqoitp3jb5wvrXgV1J5jOcs7t/E1fqWWc3sY3PwfOnB1JJdCkzHpv8Au/xLTN25c/3mp8jCP5yaN3/LRN3lK38VfTLWJ8DPSQ6H1y1bGl3UcbIkhaLd95l+9/u1iqw276sQyGTjOzc1ePi6CqRPey/EunPc+hfgz48RY4ra6fZ/yy+b+98te+283md6+ItN1pLG8iuI3kSKN/N2r/e+Wvp34Y+No/EGmoHZvtC/K26vzDNMC4u6R+7ZFmacUm9z0Nl8xawtW0cSTeYP4WrdWTzKJIxIvNfA14STsfquHqxmrlSx+WNKvM21ahjjK0XEm2OroRbZeIa5TlfF1xts3B/ir5v8XSFpJTG8aovyr5le6+PtQENq/wDs/e+avn+aHUdYuLiI/Pt/1S/3fmr7/LHyK7PyvOqXtW0upyX/AC8O8u7Zu3Nt/vVDN/pEmSjb2+bdXYXXgXU7fyibdnXd87LWLq2jz6fJtk+dP7393/Zr7yhiUla5+PY/LpN3sY+07nCUyP5uCPnq3NZyKryn5EX7vzfN81V/LMe9M/OtezTrKZ8ZicM4AqlucfP/AA/7VM3bf+BfeoZtrZ+5/dpn1rsPKasPjY7ZR82xutSwyGNsp9+olYq2AW3/AMTU/dtrGp8J1Yf4zSt/L2vJn7q/d/2q+hPgRbSCxllkbc7M3zY/h3V4Ctv5d1cRRurorqu5q+ifgd82g+Z83Lt94f7VfEZtpSZ+y8Nte0ieyxfdzXHeLrry5ME/err4m+SuS8Y6VcXq7ok3uvSvgqa94/eaLXLc0/Dmuw3Nv8r/AHf4a6EXqeteSaXZ6np8yfum+9822uqjurtY+Q1aSpKTud8ZI6+S4VqgaRN1c0t1ed0aj7Ref882+apVOw3JNWZvZjpTIq96wGuL3+GOjdct/A2+tOQ5p04vdG4XQ9W709Su3rWGsl31KNTvtF1/zxajkMfYQ7G18v8AkULt/wAisjzLtuqMlSrJcd42f/aqXGw/q8DVKq1Hy1m7rhuAKA03cNS5S/q8DTwvpSfIerVQVpu4o3XHYVNhqhBGltSlaFZRjFZkk1wvZqo/8JGbW42S7v8Avmps+hsqaRdn8NQNcecg2P8A7NbVhmOPaxzVaz1aO6XIariOp5FZSbaszohFIml5Wsq6s/O5NaZkGOtVpZ/m4pQujaxQTTY17U2TSIZl5jX/AL5qSS62t1oW/Ve9dF5LY5qlPm3Mu48JWF1/rLdW/wCA1k3Xwx0e4+9a/wDfNdYt8n96nfbU65rRVaq2Z5lXBxnujze4+D2mKrC13W+7+LHzVz998DnmuHn+3tLL9dte0eejU7cjd62ji6sTzZ5ZF7Hz3N8FtTtuY5PtDqfl8z+Ff7tUpvAGs2W/zLaR03fLtr6Q2xtTGgRq6Fj59UcUspPlu48L3lnI8720m9f4du6sm6sbjb5k1vMnzfxJ81fWsmnxN1VfyrPuPDdlc/ft43Nbxx66o5ZZXI+WobF5GSVxIjKvrT/nsVd8yOka/db+HdX0hcfD3SJn3fZAr/3lrIv/AIU6ffRyxhmRG/hxWv1ynIccFOOx4zot5cwyJvlk3/xLJ/DXuvw3103Vr5Dybv7tco/wW2SOU1CZt38W2tvwv4JvPDdxve481N3zVwV5RmrJn0GEpShuj04pv5pSCq0lsxKLUk/C1473sfQw1RyutfM2P463NP8A9Sn0rA1Rt1xz/erfsM+T/wABrd/CRV2KutcwtXzV8WpnbxDDJH52+3/55ru+9X0lrrfuH5xXzH8U5nk1yXyj8+z5m/i27q+iyhan5XxJO0TzTUlP2i48tGW33tsXd91az2ztyE+SrEkm1ufmT+7UVxGI5riMO37t9v3q/SMOtD8AzCT5yorDrmntIq7xIG2bfvL/AHqN22TGzf8AN8y0fwrv/wCWi7v/AB6u48Bu4c7tg+f5vvNTPMdu+/8A3qf5gab5/uSfeokuEkXDjZ83ystD0KhrII/Q1at43kk6M/y7aqqvc/fb7rV0vhXSX1LWEjJkTa21tteFja/s47n3GVYT2klpudB4H8Cz+ILhHMbKi/N/vV7Rpvw5trG3fCb2ZtzN/tVt+D/D8Wm6fEiJsfb81dVHa/Lk1+bY/GXdkz91ybLeRJvoeZQ2s/h26xjen95q73S9YS4hRg9VfEWnpNC+R/D96uHXVpdNk6s2371fLVPfdz9FpU+RWPUJL75c5rH1DxFDa798lczHrF5qkbxxI3zf7VWLPwvK3z3E7O7fe+asI043OmbaiZWvePpI/kij37v9qvL/ABd4wubjzUAkd2+98te5yeGbdY8sm968p8eeGZWmle2jk/dr95Wr63LoRcj4LOZyUdDxW+upGkdw7fMvzbqz5ptrcNvRm/8AHq0NWtZbeZ45NyfN/E33qx/M8tWwjb/4f7tfpuDpx5T8KzWtJz1YR53cfJ/tVsafCZLOJJI5N6zbg23+9tX/ANlrJh/eSfOW2N/F/dre0HP26JhJvi3r95vuturoxD5Uc+XL2kz2v4d/D2DUtNS4uE+8/wB2P5a7Z/h68HNtcXCf8C/hqz8K7uG50qEfxr1r0+C3WVK/N8dipRqtPY/csow6dNHiepeG9YteU3S/N95m3bVrh9Uj1u1k/wBVJEn3jX1M+mJJ2rPu/DUFwvzxK3/Aa4YYqN9T6ipQly6Hx5qGsTfOhnb5f++qybiR7iTiVnl3fe/vfdr601L4Z6Xdq4eyh+bq2yvPdc/Z702aTzbN5rR1bcqwttr1KOJp9z5jGUKh8+ySTzK5QtLuZvl/hrPuJpbfed/8X3f4f+A16f4g+B+u6XM0tgJL2L+JWevM9e0m70u8e3ubeS1l/uyV9PhZ05/Cz4THxqUzHmui0jv/AHqI9Ulh5R2+98q7qrzKd33/AOKqkkhjkwTX0VKnFo+HxGKlF2NaTWJ26yb/AJt1Zk027n/vpqi3HuW+amc9zXfCnY8CriZT3GSMWprMVX/ep24sr8M9N2+p+9XScLd3cY0g3Mh3UNn5P9qjbt6H71DNtXFEjoorUGb7vNavh3WDp95gv8jfN5a/e3Vit8sPX56ikuDDIuN3zfxL96vGxMEz9PyCrKEk+x7Fb+JoGjzK6p/cWuc8Qa1b3S3BMmx13f8AAl/u157/AMJBPHGp3N8q7fvVS1DxJ5dvKskjeay/K0zfNXhuglI/cMPmMvZ2KnibUjJceWB+9X7sar8v3v4v+A1zt5cRtG6L/wB9VNcah9qXEpbfINztu+98tUPL3Nk/cX+HbXdSp2PGxeJ53crzK8Nj5cYVJVXakir8y/NVWOHcz3AfbuZvu/w1auvNaFzH9yNW3NVVldVcCP7v96uo8a7vchWSKSNJDJv8xd+7b96jzEt+c/P/AM8/4mpu11uNkEUbxL8y/wB5asTW7+Y7gf722pkjrpvW5ahjFxs4hifb97/aro9BwrfOPnZvut/6Etc1aqnmbA+/au1V21dsdaK3GDE0T7trf3q5aiPo8HNRd2e26G37lCPvbfutXZ2rD7LvESo+35m2/wAVeGWPiyS1h3iX5/7u75l/2q3bX4jSeSn7xnf+JlavBxFLm2P0TL8ZGO56h9odpk8uVU/iaRk3VNyqoRt+Vt3mbK8vh8fGNt5+f+HatSw/E6SOZ0LyPF/tNXh1MI5H2dDM4rqem/av3m8yfuv4ty1NDdbW+dGT/arzFfifHdMu/c6L/Cy7VrQ/4WJEypvRdjfw7vmrz6mBfY9FZmn1PQ/MdY8r/F97dUsN5JHcZjk2Jt3M396vP4/HkE0nAZPl+ZV+ZmWtbT/HEfmIkj/e+7Xj4jL/ACNo4lVOp2Wn6k7M6R+Zv+8rSfdrT0W+Ml4hkn8rdXOf2sbjypIizuyt8u37tXtNuEa4Qkb5Vb5Wr47G4K3QKlJTVz3vwtORY26lt7Kv3q7CGT5cZ715j4V1MNaQlvvKu2up/toQR7t1fLVcPyvRHx+LwsnOyOoklDLXN+IJmjRtv8VJbeIo5zt8z5jVLXbr9yxLVMMPzamOHw8oVEpI8u1rWJ45sxn52+Vf96sS316ZZvMcMjR/f+epfEkkcjYH/fLVzl1cP5aSb96fxf7te9hMJfofa0aHLujdk8QzydS27d/47WFdasJuHdnT+LavzVn3XiC0jkRHMiyyfw7ar/29adXGzb/s/er6mjgX2PVjONImmYqrgHY/3lWmeYfLz8zvn7qj+Gqn/CRCTzXnLfZGdv8Avr+7RJq1pHMkSSNF/Fu3bt1erDCNHR9bj3Ca4EccqC2/0hZV3K3y/LtpsyxTRo7ozxfxK1Ec1tJJhJ98TNub5al862XY/mMiSfxbtyrXpU6Uo7HDXrRmrHL694Xt76Heo2OvzDd/DXjvizwreWMm8BfK+9ur6FutQgkj2RiSV/urJs3bmrE1iO3kj/1H8Pzqy17lFM+Px0Iy2Pl2+/1f7xf/AB6se432vMQZHb/ar0rxloMXnSny2eVm/wCWn3a86uFeSR43TZt6x7a7krHxVenaRSa6DSP5gZP7zUxpo5Lhykjb93975WpmpN5e9Nv3v4qb9qe3tfNCLLcfwR/3qo4AmkdZkj+4kjVDDdPbrLvDb13fL/Cy0+byprr5wsqKd3lq38VPVolj2RhkT+Lcv3qmSAr3C+S0s9ud6Lt3x/wq1Fx58yp5u2X/AHaNr9k+6u1Vjp8dwkO/zAqf3tzfdrF6kjJpBDJxbyO8LbWb/wBBWmQzFpHfZviVvvf7VMVRbrL5kn7pn+b52+7/AJ/9BqxJdIyogT90r7l/3amxNyv50kknmJ9/+6zfd+9UzX0TLNgebuKr838Xy/eqvGqtJnO/d93avzNTlkEbZC7/AJv4vlpBcJrwyNyPKVfmbb/d21Mt5EsfMHztu2sv8VQzXB+0ZJXyt33dvyt8tX444lV5M7EVtrf71KwpCTXgkhRB8twq/wCr21as5BGyFxIjt93bTWZF2SbN7s3yrVrT9m3KDytrfPuavQopnh4xx5Tq9D1KVW2FPk2/e3V2Hh/WHuvnJ+6+1lrhNLjRuI32bl+Xcv3q7PRbeRZsv9zavy19FRWmp+Z5hbm907uzun8zY3ru2/7Vei+C/F0uk3CYLJub5trV5xp8MrNjypJfm3N5ddf4ZsZbi82JAzv/ABfL/DXDjIx5Ssvcuex9hfDH4jnWrZI5d2+P5dzV63Z3SzR5Br5q+Gul3FjHnDfN96voLQVk8ld/92vzzGRSlofpuCcnGzNwjFRSR5HNTBeOtN+avIZ7CdjjvGvhC38SafLBPGvzLt3Yr4W/aG+AL6XcXFxYQfPtZtqp/wCzV+idxhlbNeV/FbR7fUtNxOPl/i3Vzz0O+nLmVmfjxq1v/ZszmSOT7RGGVYWX5v7rVzPlvb26RSD96vyt/ErV7R8ctHi0/wASXEuViSSVt3+038VeNX11JDzEVT5vmb+9WZhUZXaR7ORHf+JWVVX+Hdtpv2WNY2j2ebcKnzMzfxVVtW2wu/zfe+b5fu0ljCskjpIW3su5W3bv4V+9Qcjdz2iS4DNiMqiMu1pG/ib5aluJI4YX2CSV2b/gStWbZxyNDLLsZN239y33l/3qtSXDr9nEp3ou35l+9/D97/x6sjyC7DcS3EPn3HyPv+ZVX5avLcRr+8T5trfd/haql5ceXDFiT7yL/wCPUyzkns5pdkjbGXaqsv3aUkWX2ke4upUT7m1W+b+FqSGaTycPHsl/h3fxVX+z/fWRtn+1G1Pb95NlyyPH91t+5azLLSxn5JM/vfvM1WLG6Hl7B9/d822qjTfZ2eSV/KSP/ltVvT7iK81CKQn91Jt3LtqijQt18zh/+Wbbt3+zV37Qvl728zZ91Waqsc0qwxYLI7N8ytTv7Qkkbyg6un8MitWRstDWtZB9n8wfc3bfvVpWNw67EDs6btzKtYUN5HMrp/47t/8AZqt+c62+wP8Ae+ZmrSLL5jvfDevPZzJIisjs25t1fWXwP+KSapapZXDs7rt/efw18VW+pPGvnHd/d/dt96u98F+JrnR9SiuQ8kSbf4vu10RZadz9D4pRIODUw6V578NfHaeJ9MXzJFa4jX5v9qu/U5FdSZUkDRAis29sxMrKRkEVqY4qNkzW0Jcrujz69FVI2aPmn4z/AA1AT7daRtv3Nyo+X5q+bda082txKAjIjPtVf/Za/Q7WdIi1C2eKVQ6N1Br5Z+MXw7u9Jna4tE/dQnhv7y7fmr7rKsw5l7OT1Py3OctdOXMlofOV1bxyfLn5K43xFo4aO4LpJtZ9u5W/h/u16beWMkKunkfvfm/8d+9XOXmnloX3/wDAa++pzVSJ8bCcsPM8furOSz3ySRNsmXcvzL/drKmaSZcRIybm2/NXd+IvD5k3mL5Hb5Vbb93/AGa5GTKq6HzE+b51b+GuarTsfc5dj01ZsxfJfS4ZXbd8q7lVm+ZfvfNWgsgZUSQb921vMb/x2pZo0husJ8/y7Vjk+ameWi/J8z/N/D96vNcGj7ehWUkRSTRrdZO795975abHJJIr4dnbd8rUnnJI2/5n2t8v+1U0ajc/lPsdm2o22srHdzA0gXe4O/d8u1aZHdDciJu+Ztm6Rf8Ax2mNGftSCKSPzd67tv3d1P8AJDK8iCR/m+ba275t1aCkxl1efN5aFn8ttu3b/wCPVNHJ5jb/ALifxyUy1YTSPHL/AMBZloaQW7OBHJ5UfzNu+6tVY55S8xl1b3DLvi3fKzbtrVM32W6+zxl5Ljy/3qyRvtVW/wBqnR3BX945ZEZfm/vbamhkNxb7yFhTd97b95atamL1Ifs8X2pHf7+75F2/xUM0jNx/rf4Vb+9tokaSFkljMLOz7dslPaQSR5A2XDfxL91a1sZt2HwqkcyE7tjKu5d1C3RVUco2xvvbf71Q3Tfc3/637u5aRZJ5N8NvE0u3/ltt+VasxbbJI28xdj/xfKzL93dUqyFvv/c+X/dWn2rSSMlvOfkkZV+Zv4v4qrzTSLdRReXJF83+s/hqrHPJkt1eC3VEAZ9qfe2f+hVF9s+1MiB22btu5V2q26rDTRSSPGUZ/l2+YzblkWi4jLecAi7FT+78tapXOabsC3QuLiUCPekK7vu/7VXmkC8ncm5fmqisj+Y8in7ybfLVf4flq3a7/JRPvurbtzN81WlY5pNksl5Jdb5EiZE+7tVfmqvGvnLK5Tyn/wBpqZGxZvMiLbN3zbv7zUrfL03O+75VpmEi1CxaHfHHI+5vm+Xdub/Zo2+ddJH8yO3/AI7TNPuDtSIH+L5ZM/xVoSSS28yOHb5f4ttanHIqwqyt84b7v3adt+zs/mbldvmWRfvVNZ7I7jYhZH3bdzfw1daMKyF/nT+GNv4qqxg9BY45ZId++SX+Jmak+z/alwiM/wDdb/nnT/tUki/PI29fm8tv7tQtdP8A6sFk3fMvzUWHGRe021lkkcwO3lbPm/8AiatTXhhZMvvRvu/L81V9PaSRkeR2f+75a/xVNu3LmK4bzZBu3KvzK277tc9RHp0JNs2LWR24xJFt+8y/xVoLeSW9xv3SSov8UlZOk2s7XHlSn+BWVmb/AMdruLXwXcXS/vRIm75dqv8Ae/75rglJRZ686U6kDP3SK2JZGepVZF6102peF5VsftL7t8a/6v8A2d1c/IvzY2NvX+Fq9DD1IvY/J8+wsou7Ifutlx95qf5ibsEt7ULnPNEfzdf++mr2In5VWi4yHr8vO9t9OVi2z/ZqJm+bgf71Stld+Bv+arOVuw9c9T9/+Fqtwtt6VXXKtwf96pY2O7JP/Aq5K8bo9LBz5Z6ncfD+4S18TafLG6+VG6713fxf3q+2tLn8yFGHcZr4I0W8EMyOUZ0Vty7a+2fBOqi/8P2M4bcJIgd1fmOeUWmpH7jw3iktGzsGuRGMmsi+8T29tu3vtp9/c/6O2D2rwHx/4uuLW/aCF/8AWfN/wGvAwmD9u3c+1xmZqgrXPXb74hWdvuzMvHvXNah8YdOtnRftKJuP3mNfOXiDxQ+oMmZGRF+X727dWFJqUnmeZv8AnX5VXdX1FHKIdUfC4viFp2TPo7UPjJB/yzlV/wC9trjdb+Mcgm8uLds/i/vV49NqzyNl9yfJt+VqrzXhm6n7v3a9mhlkIfZPkcXnk6itc6LxT4puNcmzKzfL8v3vvLXLySHdnNNkmMnA3UxpN3I+5/er6KlR9noj4PF4p1pag0m5uDvo3Fo3JLfe+ZaYv0o2lVfNd1jw27u4L6GrC46oW+6tN8z5Ux8lO3L8+Av3aznFSVmdFOpyy0LcMjx8Y+995f71db4T8XX+g3kLo7eV5vz7f+A1xSsfkJPybv4q0LGSOOSIz7niV1Z1/vLXymYYaMo6n6NkuMkpbn2L4N8c2+uWiDzF85fvc/ersI7gSd6+VfBNxqFvZpcpHcf61k/dr/D/AA16xoPxAkVUjuUZH/2q/MMbhEpaH7tlmLbhqesN9azNUvBDC/NY9r4utrhcpKv/AH1WP4m8UR+S+x9//Aq5cPhXzHoYvFpROH+IWsfaPNjTc7/7NZnwzX7VrmWj+Vl/5afe/hrn/EGsQTXDiQ/e/i3V03wlk87Vkwd7su1v9mvoVH2Ubny0pKvKzPZDokMkO3y1Za81+IHwwg1FZZ0Eiv8A9M69jtVzHSXdms0bLj71ctPHOnO1wxGURqwvY+ONW0G40v5HMiJG33dtc1cW5k3yEr83zfK3zLX0r8RvB6SW8rRxM/8Ae2rXzvq1qbW4eIo2+Nv4q+2wGN9p1PyXOcs9lLYx2+Vf/iqGVo1R3RkRvvNU0n3uv/AqY2fM2OWT/Zavr6c+ZXR+aYinyy1BvmbZ/doX5m2fcokZWbPzb/4qdNIjbBj51X5ttaSRz0naRbt8s2QW3/er6G+Cmt276XJB5m6YtvZmP3t1fOkPmbcqGTa3zNXVeEdZOiXyXERki3ff2t96vmMfhnXg4n6LkuO9hNS7H2NBdrxU8k6MozXjOi/FO3uI3Vi6vH8r7q1/+FjwPwjfe3bWzXw08tqxlsfsmGzynKO56T5qUeZFXnI8fQs3329lqrcfEqKGRE8qaXd/y0jXdt/3qj6hVPS/tmn3PUd8dJmP+7Xmi/EmLy9xDJ83G6hfiPDI2wN83+1T+oViv7bpnpnmR9qDMhrzOT4kwRrvLfe/iamf8LLtdvLr83940/7Pq9hvO6a6np++OhpI+9eZ3HxLtrfl3/3mZvu1W/4Wzp+5R9o/4FtbbU/UKvYn+26Xc9YEiUnnJXmkPxEs5o96XKv8u47TR/wsS23ZEu9G+7/tUfUKhos7pPqemLMnrR58frXmv/CxI+wZv9qlb4iW6rvZmT/epfUKnYr+2afc9J85PWhpFrzOT4nWsfWRUX/aNC/Eu0mXKSb91H1Cr2KWdU31PT1KyVFd6TDdKwcbq4Cz+I1u0i/vF2M33laur0zxTDdj/WL+dc1TC1Ya2OynmtOTtcX+wZLX/j3kZasQtdx8P8/+1WhHepLg5qbKsOtcrb6o9aliovZlNWkb+9Q0bt3q3x701nVaVzs+sIrfZN33qJLFZKfJdBe9VZtRWNuWrRRlI554uK3Ysmmo3H/fVV20xt3ySNUg1ZGbh6sLqCM3D1XLNbo5vrlO9rlFrW4T7slNb7ZH231ofbEbvUvnK1O7W6NFiIPqYv267j6xNSf200f30b/vmtlmQ9qZ5UbcYpX8ilUg9jOXW0287v8AvmpV1qHrvq01jDJziqsmiwydUp3iym4slXVI5P46lW8jbvWRJ4Yh3bxuR6P7GmXpJTtEXLE2vPVu9PjZK5uTT7+H/Vszf8Cpi/2nD9+P/gW6jkvsbRSOyinCjrTpblTH1ri21S9t1yUb/dpn/CTN0kRk/wBqsvZa3N4yXc0NQkH2qui07/UmuFh1IahdYQt97+Ja7mxyIaU1oZ1pKxleImxbPz2r5h+I0m7WJQTIibG+b/aXc1fTfiP5oHFfL3xEW4uNQu4oxJL/AArGq7mVv71fT5Oj8k4la18jzqZQse/d/FVRmLK4z95tzf3qsTZkXKBnRfvbV3VVkZ2bYA3y/wB771folBWR+DY93mDSL+9GfnkZW3UTfwRff8vcu7+9QvzM+wt833F/2aZ/FwW/4FXYeGotgypDI6ff2t8rUNjqPuf3aeq93/h/u0SR7pMp9xl3bf7tZTnFRO+hRbkWrNTJ/qx91vmZv4a9Q+Eel/bNW3yv5u35mb+Fv7teWw+Z84AZ5ZG+ZVr2v4Pwm3mhQoyO3/PSvjM1qWifq+Q4f3o3PfdPjHl1dZaqWfyx1b8z1r8oxVZ8x/QWApRUF5GVrDfu3zXm99p73moOB/u16LqmWXH391ZtjpIWTef4m/irzo1tbHu8omg6OLeFBj566COzVV5ot4dvarEjeWtdlOV3dGFVpR1KtxGFXFcP4wmit7dyf+BV1upXnlxuSa8X+JHiQL5qebs/9mr7LLISbufm2e14qNrnjXiq4gvNSuJwjb5G3f8AAq5eTO58/wDfNaWqTbZncysm5t23b/FWbu8zkn56/TsMmon4NmNTnq6BGp287t9bWn+ZN+7T53/u7ayoZPevX/gx4ZFxrczXK7pV+6rf3dtcmNqckG2etk1FznqdT8Nbi905kJSR4dqsN33q9y0nXfOjXhv++ah07QIo0QCOtWPSxH0FfnGKrwqyP3zKqLhDUvW995nerSzbqox2JjqxHDIteRLlPp3BMnwJBUUlsG7VKhNPIPeou1sc9SimrNGLeaerI2RXkHxS+Glpr9tLMEVbhfm3Yr3C7HFcT4vuBHZT/wC41exl9apCouVnwudYSnyN22PiHxBocmk3EsUqN8v3ZP71c5Mu1kJ+/XffEKZLrVJZJJGXb91dtcDI3y4Ir9dwsm0fheZQUZ6ETSOzUzlqfJleaY3zNw9esfKPRh83vTWUt0+/T9okXgtTG3KvJoERbR/GaN25sZakkUbU+9vqaP7uAazm7HqYWnzyGbd3aopNLuJm8xIpNn8X8P8AwKtXSbc3F9b4/vfNXrFvpI8lyEXey/xLXh4msk7H7HkGWymrngWoWrwq8gVn+7975vl+bdXNySSSXDyOjJ5f3maLd/dr2zxZ4XRbd8Dyn/hWOvKtW0W5hb50bf8A3d38K7q8+NVSkfo8sHOnA5mS3Cx5+Zkb/loq/M3+7UU1xJb/ALx7dvKaXc3mLt3fNVia4njt/uN+7b5m2/MtUm8+6jl3/vfl+6rV6EbHz9dNS1Mea6eaO7UO1xFJKrOy/wAVFxdPtcEyO7NuZVX5t1Xd0a+aI/8AVbmVtqfxUkkMe5NkX8W75W+bd/tVpY5iqsx3fu0kRG+75n3t25qeswVsmSSX5f8AV4qv5irMkbmaV9rNu3bW/wA/eqWPMzPsH3U+ba1RY6YOw24meH5CWllVl+ZV+WrELPJHlj8/8TKv8VUW3xxuAnybdyszfxUKxmheGQsj7vvL96smrnp0p2LbXRjuE/dzOq/e/vVdW8MP3PM/+yrP85NyYdfmHzbaZDdGTfOkrf3Wj21ySpHtUcVKOzN6S+RY4nDtv2/MtMbVDJb+b5EiIrfekaseGYSSJgs6bvmjVabcXS3Soibt/wB371ZSoo9eGOkuptLqxVopWG993zNuqVtankXZJE2z7yyL96sKGSTbmT53/wB2tCGbbwTvf+FVauaVBHfTx8jb/tgNvkkEifL8237ytXQeE9WeSaIJ/rW+8sy/K1cItwJFllliXezfNu3fLXXeFWMd587/AO61eRiKKtc+pwGLlN6s9v8AD915ioZBsfb8tbEdwIZHIPzf7S/NWL4bkMkKOSuyT+L+7WqskSr+7ST73/LSvgsfRTdj9Gwy9pE7jQ/EKwrtLM3ozVpah4oDxrGpbfu5/wBmvMo9QfchJZHX7zLVtrx7qR0Mjb1+9u/hr5Crhm2dE8JGTu0dfYeI5be7yJWdvm3bv7v8VdH/AMJNHPH5Zbc64ry1Zty5Jb7zfKzfNVq11iVY9mfn2VFPDcruY/UYyd2ix4n1CNrlGAb5dzfL/Du+X5q5qS48mNAS33at3mpH7K5lPm+Y+593+zVTUJjNb4iHz7W3Nt+7t3f/ABNfTYKgkdFSKhE868Ra5PZ3Djezvvb71cVdeKrhrjCFt+75v4q2PGV19lmllH+qZtu5f/Qq86kuEWSXY/8AH/31X2uHoR5dj5bF4p03Y6WTxxfxs5Ekfmsu1vl+WiPxZLHGiyT+U8jbtyru3VxU14F3+Z9xfvbl+ZaozXjbt6bvl+9XoKgkeDLMZdztl+IF/G2yXdsVvnZf4asf8J9dqyJGfNRf71eeXE0kk2M7N3zP833v9mql1qEkLbxJ5XzfdX71P2KMpZjLueoQ/ESRfk85kmX/AJZ/dWotU+J0kkP340t1/vDcytXmn2r7dH5kpbzVaoriaeRkd5Fi2tuRV/ib+9WihY4KmNlM6vUvEkuobI5Bv+bczNu3VzOrKkn7/wCZ5f8Ax6oPtkk2/O53/vN/FTPtQuo3cBn/AIX3fLtro9TzqlTm3MyOQeY8ctpcbNv+skVVoaT7PHK+PkX5vm/hqxdM+1HJaVG+5ub5qpSN50coB2Jt+f8AibbSbscciC6jjXYknmbN25tv8VSNNthRNn3vvKy/K392nzTRyMiOkj7lXZJu21C00kbPHJtfzPlX/ZrN6GFxs1x+5liQfvdjbpl/hZf4aYyrDN85bZv3tu/u/wB2pobryW3vH975VbbTJvmVyNr7fvK38VRIQzzN37sR/Iv8O2mNGs2zAbyv41/i/i+7T7Vvm8zZsfbuan/PJvjEivtl2tI1KxA2OaS1h8tTvTb8sir8yr/7LSXl0jTZIZPM+6u2rC24hk4fzfl+Zv8AaqKZfs9xFeDzLjasn7v5du7/ADupctxOVga3McaP5bO7Nu2sv3qu+THNHb+ZFJbp833l+996mwwyTbXdWt02/MzbW+bdWk2llWiMnmea275f721f/Qq6YUru6POxGJUFe4LapJMkh3b4fmVttdLp+ipDbpJJEzvvVm+X5ar6bY+ZJFgt+7b5fLX5WruNPsxJC8UnmfN8rN/31/8AY17NCgkrs+MxuYJ6Iba2IVbQJFIkUj+btkb5v92ut0mGJpHeSOR9zMq/L91ai0Wx2x+WT977rbf4q9C8F+EXkvPndn3L8rbfvV0VKkaUT5/klXlcr+EfDM9xeIYwzp8rLur3jwP8OdrIY1ZnZtz7q1fAfw7K7PMiVG7V7f4e8NJYRptHzV8vjcckfTZfgGnexT8N+E0s1TfH/DXaW0QhGKI4fLXrUzMFHrXxtaq5u7Pt6NPkVkI7/LVeScJ1NMnuNi81zfiDX47GN2aT5F+9XHJno06dy3quspaqxLV89fGb40WGh2d3BLJvRlbcy1ifFz49R2drcW9o2+Vm2/Mflr4i8efEy58Tald+bdtFbq/+p2/e21g9TqfuGL8VPEg17Vri4gdnRt3krIK8u8z+0o0MqSRJGvzMybdzf3q2dS1R7qaI4+fbWTqTeZcIj3EiblX5mX5d33aVjjm7lLzpIZpZUCom/wCZtvzU9Zt144cb3ZVbb/s7VWpWmSaOLEUaOzfvfm+9H825f++qZHGFVJIxv3bvK8xvvL/eqTnset2LbZLhD5kvlncrf3qfHZ+dcPmX+Jdzbvu06zWfzH82T9795WjT7v8ADU0ahZrjzE2I0Sqqr/e3VkeXEdIqSTRIhZ9qbnbd937v/fVNWGKZneCWbf8AL+7katBYxCyJsZP4mVf9qq8kcEM3VfNX/nou2pepvYsWtv8AaJojv/vM25vu06S3EMaSBNny7m3feWq8f2uGN3i8uVF/hZvvf7P3qsKpmjc7v97c1QDViLckypIS33vk/wDiqtrI7Ro5O/cPlWorNUW6SSR9m5fnX/nou2rS7IVid/Lil/557qoku2txIqvJKjSvt/hpsO+ReEaJG/vfLTI5jJvw7P8AN821v/HaljtY2td/mTIit/Eyt81Z2KuW2X5VEjrsVv7tWLW6S6V9g2Mq7vlZttZ8k0jSfurjZzu2rV3T2N02Xdotvy/M7f8AstFyLmhDcFbh5H3eVI25N33VroLHUJP9a7yOjf3mrKtbgQzb38x9v/PN9u6rayO0jkbn8tuP4q2izoiz2f4Y+PrvQbiJxI331+bd/DX2L4P8UQeItNinib/er88NPvPJmUtKv3vmj2stexfCH4mXnh28iEs++3Z/mrojLzOlan2kGzTiuay9C1uDWLFLiN12tWtXQncykivJFuWuV8UeGoNcs5IJl3KRxXXbd3NV5od1dNGq6clKLPIxmFjXhZo+IviX4AvfD2pM0SNMjM3y7vm+bdu/z/s15bq2nyR/JJG0X+y1feXj3wZFrlo8gX98qMBgV8kfETw/Pps3lG2kSGNuWZv975a/Scsx6rQ31PyjNcudGR4/qGmxyRvvG+vP9c0F7eaYxp8n95a9YvIz5fzx7PmrC1LS47jklv8AvmvrbqpE8PDV5YeerPHJrWJWQXMkiO21Wbbu+b5v++altVaGSWMFd8LMrf3lroNc02SFvNJZ3Vv9Yu1Vkb+H5d1ZV0v2y4eTLb/vNIrbdrf7VcFWFnY/QsvximjHuoTHJExLOis1P8t7iFEKTbP4drfeatVo/Mk8xH2Iu77y/eWsy6hdld45VTb/AL3y1wtWPrITTV0Rfd2D7ksbbWk3fe/+youMMzyJ5iJ951X7rVLuNxyRt3fM6/7VEe/a5wuz+Jm+b/vmixcmNX99CjxFnX+Fd+5ttMjjPlsN7S+Z91d1PZUjXIDfKu1drbaltZAy+ZjfuX7q1djCQyOSSTekgZPl+7/Fu/2asW7FWlDnZVdrjzpMHb8rbdy/ep7NLDDj5X/haRW+9urRaGRUa1LMpQSb2bbuZKvLH8qo5+638S1XsZvMmSKa58rc/wAys3zM3+zVi1hDM5EbRPu+bc+7cv8AvU4oiQzzvLkcASP/ALv3lqXzttu/lu3ysu3b/EtPVQseQWd/vMzf8B+WmqojXeH3y/xRr/drQ53oMtVnW1y437t2+Nl+8tMt1eTZMZ2uPM+XbJ/C1PVnk4lKo6t91W+X+GpbWFGjf++qrtb+9VmUhnmR3G+XDJEq/K33WX/4qiZguyMGT7y7PL/vf3qezGRvL/ebJPkZW+8tW7iPzpseYqOq/eVv92tUc8jPZnZtg3J8u7dVi1Y7nJkaKVX2s237zVYaPb03I6t/q9/zVDNb+Yzid40+b5VWr6nJIn4aZJydnl/8BXb/AJ/ip0kPkxoCfs/l7fmj+ZlVv4v9qoVUyLLGfvr91WarEMP2iaaQmRHZVVWb/Zq1qc8iKOOWNdguGd9rbF2fe/2qsSXn2jYH3P8Aw1FD8sjxPBI+7d+8XbV2aMK37stEn+1tZv4a0sc0ipbyP/pGfnRvm2s3zM1aFvIY7pEnfzVkZfvfLtrPkU+ciZ+Rl/hXbVtZPLmwXk3r/eapMmrlqSEXVxKn8EbMqsrVNHZiboW/ur8tCxuqoII5E3Lu+78tOtftcflSER+UrMvkxq26qsCVyz5Jt4YgJLhZW3N+8WrFq0jXSfP+9Zfm3fw/8BqtGpVnkJkd23bvMm3ba0LWER7CksjOq/KskSrt/wDiq56z0PTwq1Oo8JzHUL6Ivu8qNm3R7f4q9rs4UWNHL7/92vCtDY2uoRSIn+sl+b5v4q99s7jd5XyNs2qu2vnK82pH6BhaEZU7Mu3Fulxb42L9za1eRatbvb30oKbEV22/99V7LDIZGceX/vV5l42hC6plEb5dy/8AAd26u3CTbdj854owsYx0OXZdrcUz+LGfvVLJ9ai+fumzd91q+rpvS5/PuNilMlXEjZp7Me5pm49M/wDfNG07eXrc8UFb/ap8bFmf5fk/2qY2af8AU1nNXNqc+WWhpWs23u2z+LbX0r8IPHtkvhy3sJJ1RrcbF3n+Gvl2GYqrp/HurY0/WrmzaLy5WRF+95bbd1fPY7ARxMeVn2OX5pLDO8WfZGo+MLP7LIVnWTC/wmvnTx7qn2y9uJBJ/rNyo1c7N4zvtuEuZIty/wB/7tYV1qU91HKnn/K33tyru3Vw4TK44dtLW56eLzqVZXbGTTBvubnqo0x9f/Hqb53yuBu/2Wpn/Aq+jp0FE+MxOMlORLuLLwG/4FTVXb85NHmOu96GYsuK6OVHlTrSe7DzP7v/AAKpeen3PlqLcW6tTm/hy9Uczbe4/lfvPvpm7c3Wnr8zIn95vmamNGd2f7vzfeoMxdrt95alWT5eA3/AaY2d33tny7qF+XnLUPU1juSwqO+6tbScNdJvPybl3bqyY/mbBH3v9qtPS7g29x5iK2zau7/vqvAxy0PtcnaUrH1J8NtGguvDUMkkf+sVfl/u/LV/XvA6TRuYhsf+9VT4QajHeeF7JEPCrxubc3b71emtCJF5r8uxraqO5++ZTaVJWPnrUpLvSZNgSRH2/wAK1y+seKrjydj/ACfe3Lu/hr6F8ReF4tQjc7Pnb+KvFfGngGW1aWVEb5l2/drLDVIp2OrG0pvY83uryS4kcyhn+bcq/wDAa9F+B8cn/CQRSO/yMu1V3VwUlj/Z9wlw8Uz7W+6q7q9C+GMiWetW8kYZEb+9/vV1YmpFw0OLDUZKep9HWrbl5NWOGqpZyblyKt+9fH1alp3PtYU7w1MbxFYi6tnQivmL4haH5NxduBs2vub5f4a+rr5d0L5rwf4qaO915qRIzu3zfLX1mUV23Y/N+IsJGzdtzwma1dY97ht+3cvzVXupvOuHlJ2bv7tXr5Su85kfb/Cy7d1UZvM85wTv+b5vLr9Ww0246n4BmVPlnoRMwZsj7jf3qPvdPv7qsXCnzHfGxV/hb5qiZSqoSfvV6J849HcFY7t5/wDHqu/aPs8jkne67f3lUvLMn956czdiPkX+HdXPOnfc9GhiHB3R0f8AaV3bxoM7HZvmZv4fl/i/76osbqS8kTN4zorN91/K27f92seS8kjjSACSJG+80j/6ynrqE8ao/mb9ys7M3+9XDPDpn0FHNJRVkzoLfWjI2yXztny/6xvmpmoaxJHcfuJG2K25pt/zSf71YS4mk6t/s/7tSyMYWxEPut8v+0tc7w8UehHM6ktmacl5cLDE6Szb9u5lZ2/vNT7jULi3bEsjP/ebdWdHMfnOLjzWb+/8u3/LU+aHczl3aVF+6qtt3Vm6UUegsbVfUsNqE+1OZHT+BWZm2r/s7qf/AGtLI2Z5W/8AZqrw3Bmt0B3b1+8zf3lamRq9xcXc4P8Asrub+FqfsYkTxtRdSxNeS3DZmMiIyMyru+Wi31IRx/I7f7S/NWZcRyNI8oEjw7tqsq/LWhHJA1v5UjfvZIdxb+626n7CJyfX6ncsLqjrHsR2T727/aqa31p413ojfe+6tZNxG6zOmfu/c+b7y0Qwv8771T/rp92k6EWUsxqrqdR/aUqx+eHb+Ftuaz7zVpZpMgt/eaP71Y8O+Tuz7V2qv8O2n3ELwrvQs6f7X3lqPq8Tf+0avc2IZnulxIjOm37zfNtpn2ow3CRJ5nzfKrbdqt/u1Vt7h1jTKfIq/eY/eqpHffZ5vMPz/wB3/Zpewia/2jU7mxDrFxb3nllGf+Hbu+Zf9qtW18WXdjNEIp2lT7reY3/j1c+0f2hftDv/AN8/K26prWxPUhn/ALu7dXPPDJndRzScXe565onxJuLM+Xczb9qrlv4a7bS/iTZ3kSsX/wC+Tur5v+0Pat5b/wCtX/vmnrr13Ds+8j7vlZW+WvLq5fTnuj6Chns4bs+ov+Eyt2X/AFn/AI9UUnjG22582vnKPxZNJJv3/eVVepo/EF3dWaPvbZIzLu/u7a5f7Mgej/rBPue06t8RrO33gSNv3f3a43UviNcTf6rzItzfeb5a4DUrqS8VI3jkidV+WRv4mrMtZnWSJ33fKy71Vv8AarrpYKMehx1c7k+p2X/CcXu599y3zL8rf7X/AOzWxD41vbePDTt/wKvNZIzMuIrj5I283y/4t23b/wDZU+4urm48pE+eJm81mXc38P3f92un6ouxwf2xPuemWvxauoWVHjb723czLW1Z/FpZFSSMtLE3/LRR92vFo2fy/MkO+X+FY/l20XGsSSNlN0XmfKqs38VZPAQl0OqGeSXU9+h+K9m0e9tzLu+9mtey+INjdR71l27vu1833l5cx26HzV+Vdy/3aZb6pd2/AfzUVfm8sVhPLIdjrhxDJfaPqWLxlav8vmr/AN9Vaj8S20jYE618sWfiI2vmxPNMjs3y+YzNVmHxZex3CJBJcO8n8TfdrnllUeh6FPiB9z6rj1SJ+jbql+3Rt34r5mm8d31nI8RuZLjbtZvL+8v+zVvS/iveyybELb9v3q5JZW1sz0o8QR7n0j5ys1KJUNeHWvxXdVy7/wAP3Vbc1aFh8W4rndtdmdfvK1c7y2qjshn9N7s9gZI2qGWygk+8i15zF8UIPL8yR9tatp8S9NnXm4VX/i3VhLB149DvhnNGW7Ovh0uCOTKItasZ2L1rk7fxdZyf8t1/76q7/wAJBBIuRMhz71zToVOqNZ5rTtuHiWXZZSNXyx8R7q4tfEc5guGiRvvNG3zfeavorxLqgOnykN29a+ZfiBI7X773b5m/9B3f/FV9Xk9FpNs/LeIMbGp8Jyk00m3rs/3f4qq7TtzVpY/tEin5vK3bdy/w1E2I5JY0LP8Ae3Ky/d2/3a+4p+6tT8kxP7yZErSbv3b/AL7+GnNGW353b/7zLVjyfLm4+fb8zsrfKtaFvostx5TpuuGb/lmv3ttctfEqHU78Jl8qvQzYbd26Bn3fdqwtiZpv3e7fs+6rV6L4J+GdzqkiT3aSRW7fMscn3lrv5Pg3p1vY4g8zz8f65vmb/vqvFq5jFO1z6+hkclrY8A0+HzGSUFopVb+H+Ja9Y+FuoeZdWgL/AO9826uH1rwrc6LePbxxs8S7vmb5mb5vvVq/Duaaz1p0P91a+ex9X2kbn2+W4X2Ekn0PqixbdGharcjfLxWZotwJrWI/7K1rbd1fmuMi+Y/XsDJcpnyQlvmNEMNWmXdxQq7K4KcXzHtSkrXHr8q5qleXQVXyf++qdcXG3fg1yvibXo9NtXkd6+jwmFc5HzOYY6NKO5meNPEgsbWVss+1dzbVr5y8YeJH1C8l8uT918rblatLx94uuNUupUIZIlb7yu1cBcSPIr81+m5bg+VXaPxHPM05nZMrSSbt5+Z938VRL8zdKJJDMqY/hb+7Qvy/99V9ioqnE/NXN1aly3awjbvJb7/zbf4a9i+GOr/2XqMUjbvmVVavKtLsZL64t44D+9kfay7q9n0H4UX0Nnbyxy3G9W3MrPXzOYVY2tI/Rshw93c+jtD1CK6gR8/eFdAuGrxzw/cajpLRCaJk/vtn5a77S/EaSfI5+f8Au1+dYmlyy0P3LBJqGp0xGKY0m3rTYbpZVyDSyruWuBLuewhDcpu60xrkVjaotxCu+KuH1bx/caOzieFvlb7zfw/8Crpp0ed6HJXnyR1PSbi7Ta3NeX/EbVfJ064w/wA237y1i6l8Zgkb4i3/AC/w/NXk/jv4qPqq/Z0SRNzfO1fSZbgZe0Umfm+d41OPKec+JtUe8unMh+f+LbXM3Chuf/Hqt3Ux3P8Ax7vvVnyTH0r9Nw0LRPxLMKynIYy7mzmmeX9/J+epmYtUW795mvTPmL6jN3of96j+Hn56G+9mmbyzddn+1VlWHtJ60bR/8VTPnbn+996n5kjk/eRyJu/vLtrkrbHv5cvfOo8G25k1LeE3/wB75fu16rIpW3wh8r5fm+WvLPBd9FDfOJNyfL8rf3q9OurgTLhN37zbt+avksZzcx/SXDMafJHmOf1RR5iAP/vSf3Vry/xVHu80nbvZ/wCJfm/z92vRfEEhjhikgDOkzsqru/iXdXm/jRhGrhzsiVv9Y38P3q46Ldz9Bxkafs7xPN7iZGk3yCRIldlf5vvfe+X/AMdqrfL5yxIA0SNCrM23d8392rtwr/6R5c/95mZV3Kzf7NZkmWbe4muE3fPHC33m3NXvU9rH51jYpS0M+T5rO4S2LI/8G3+Fv9r/AGafCxk2OsreVs/es38XzU/7Q8nOFR1+ddy/M1M3O3A2om7+FK6DxjPkhCs8tu8mz/no33l2/wDxVS28huGciT5FZd3+01NmYzXDxETbG+7tT5dtF1M8cbgRtsjb523fdqetzeKHRxmSPnbuX5t26q8yvG3mZ3+Z8zNR5jtcJJFGyOqbdzN/DVeaR4VlkIVIfm2rH8y7v96oeh20yxu+ZzGZE8z71Pt18ubKM0qbfvNVRpi28g7EZf4qsQwi4t3yGf8AvKtQdcWyrM1y0kolkaLbt+Xf8v8A47UqyO115jhfu7V2r8tEauyoZJWSJl+b5vl2/wC9VePzWXkfIrfxfw1jJHZGTNBpPO6n5/4tvy7aJPLtV5Fw8uPlaNvvU/5PJ3/fRl/1m35qrx3B+TejMm7+GsZqx6FOTL2k3EkjeW7t9752/u12XhmSRrx5En3orbUX+Jq4/dOu8QJ87dZFX7tdL4ZY/aELvsbcrMyrXj4haWPsssleR7rosxjt4kw29k5j2/drVmklabg7E27vM27qx9DuJ/LtMyM7s21pNv3V2rWxCxZZrjzJPmb5I9v3a+IxtO8j9hy9rkuEc1xbtbuIPk37pW3f+y1Y8yO3tUE779v8TIzeY1N+0PHb+Z8v/Aqr2uqbdi+azozqrNJ/6DXkfVnLoexOcUXfOjm5jj+6nzfe+WoluhM3l/vN+7b93/P92nW98u7yoEbzdzb2j3bd1VVkeaziKyf6z5ttQ8M10M1UiyXc8jeUXbytvzK3y7vmplwqTK7pIyP83/Ad3y0bhJI6E79v3lqLzEVcyOv3fm2/eVq78NTtI5sTJOJ4v4+ZVuricbvKZd23+7XmGqSSRyOiP8ki7t23+HbXpvjySSOTjcm1W/4F833q8p1LFwroSz/L8u5fu19rh1ofmeZS94qyTJJbuTct+76TSJ/FuqjM0knzoGRP4tzfN/3zV6ZpV/eANsVflbbVHzC03mH+J2XbXfyo+TlN8w9vNmuMF2R9u6obq4+aEl13qzbmZflala4/cylB+93/AHv4tv8AdpjMkM2AWR2/u0Gbk0V5rgMqFLZorhW/127+GnxzMzOjyMnmf99baFuGZczD51/i/u1D5Im81ju3qnmsu771ZyRPMx8kiQqnlvI7/wC1RDqE8kjvJLJcf9M2pisJrd5URti/wttbdRZskMj8t8zVL0Zd2PupIF+eXdsb7q/7NZkMkbXSPGWdGf5trbt1X7i3itVijcSSr8zNtXd/47Ue5LhnMUixO33Pl+9/wGk3czkUpmH2hCdyOrbdv8LLVhoRNw/z+W3/AI9RJbytIhMm9933pE/8eqFl23VwE++rMqtH/FWZkDQn5A0rO7blVtnyr/vVXkV7dkj8zzUV9y/L/wB9VoXDTtv/AIHZfmZl/hp+55N8TyNL8u7bt2rQ9R2KVvH5LYO53Z1X73y7W3UedO1wnleciM+1lj+7I3+f/QqLj/j4iJdnRW3KzL/FVqzuBNJsKSJtb5pI0+b5v8rUKLbsc05KO5EufOuHA+SR12/7NW2wyuB8jqm5F3f73/oVF0wZrfYJJUX7zbPmkb+Fq2tFsR++Tyt+4NvZfvK33dtd1Og5OyPHxOLjBXbG2sf7tElb+H5vm+WtqHRZZmilFx9o2s21v4Vq3pvh+dldwFdG+6zbt1dnpOlusbh9qfM3yxptr16VBR3Pisbj3J2iZ+j6KIWQeXJ8rMzbl+Wut03SxMuUjk+UM1WNP02Vm/dp93+Jv4a9S+H/AMPRq1wk7i4dJF2s0b/Kzbf4dtVWqxpRPEp05153Zj+DfBNxrC2hBZE3KyMv3tv8S19IeCPhnHH85Rovm9K2Ph/8No9MhRNjOi/daSvXNP0hbeNQo218fjcer2TPtMBl7tdlPRdES2jRQNtdFHD5fFIsYWnNJt718rVqubuz7GlRUFZAZNlU7i5Ve9RXt8sK8mvPfGXjy30eF3efZtXczLXJJs9OnTubHiTxYmnwykv90V8sfGb4+QLay2lvO29fm+b7u6uU+L3x2lb7RBbXDMjfdZv4v++a+X/FXiifUIXJ+Tc3zeX8u6sHqdl4xjoS+KPHFz4kvnluJI/vfKqvurz3XLj/AEzzI3+bc3zM3y1Yum8yGISfOn8X8NZN5M8l5jcv3tv7ug5JzbKUzR3Eb3GyRE2/LH/e/wBqnzeXJD85beybkWT+7/DTLpoFZJRKzov3V2/dpmpSbWSeWNpXXau2Nd1Ju5zt3IoW8loj82xW27t1WLVvs/8AyzZNv3/m/wB3bVTzl87ypB8m77u7/wAeqa3jk+0S3Mob5v4Vb+61SI9VuLy5k8qBHb5nX99H/Cvy/N/tU9bq3tVe4eK4d12tukVdy/7S7aZHG80ygP5Tb13bW/8AsqfeebHbwyQTxy7pvKeRk+X+H5lXd935qyPKiaFvqH25ZZZA0UsjbUX722pVm8yN45kVH2/6uRdzbf726mQsZLd/MC3G5Pm8tNu7/wAeohXbvf7m35W3N8yrWdza4/dLDZ4jlkTd8zR0yG6eO33jdFuZv9H3bmb/AGv92nr/AKRImz5EZvlZv93+9VT/AF0MWf8AR/m+8v3vlakTJl63uPM2B9yp/F8u5t1SzMLqaUnc6w/Iir8rNTPMDRviNVdvu+Y3y/8AjtLbxiRbsEtvhVdrbvvVRldlqHUIvLQJ5mzcytuT5v8A0KpVYxzb43kfzImX95/6FWf5xaRMuuxf4dv3qvLdH+M/7qt/FUyJLFrD5KpHskd1+78y1dt/P8zzC8ju397+7VS3knmaKR5PvK25d38X92orW+uGZIHj8ry926ZpV21BZtx3UlvJ8iSSpu+7Dt3NV2a6PlxZM2+ZWZFkb5l/3qyvMeONDujii3fN5bbqu+ckke87t7N937y7auJpFmrHeC4h3iObypPvyN822ug0/UJ7ORH3tcIrf8s/vVy6/eQO33W+XctaFnfPH/qx8i7t25vl/wB6tTriz6t+DPxeS3mS0vHkeKbaqNItfTVpdpdRq6n71fm34f8AEQsVi2ybPL+7u+Vmr66+CvxQi1Sxis7udnuG+60n3m/u10RkjV6nugPrSMtMjfeualB4roTOeUblK4h81a8c+LPgFdTspriBP3gVsqPo1e2kYFZt7arcKysMgivQwmJlh5qSPncxwUa8PM+APFWhyafdSh3b5mZl8z7zM1cZdQhlfO6vrb4r/DpUjurq3j2blZvMWvmnWtJezuJRJGybX2rX6lgcZGtBNM/I8fg5UJ7Hm+taX5y5y3yq3y1xmsWph/1Xzovy7V/ir1PUrcN1G+uP17SX+doou3pXtyipR0FgcW6crHn8MjrN5aeZ/Ft3UxWnaR/3ex9zfM33mrTkjdd+/wA5Ejb+5WfNJK0n2f8AfSxfwMz/AMNebOFj9DweLU0VJrqVW5KvLu+8yU5bgQriQt5rK3+rb5f/AB6lmwsjpFBIsX3TIz7qZdSGG1iMCeb5f8P96ud6H0CkmroarSsu8JI6L/e+7/vU6Gb7RNcIgmfy1+STd8ytTdsas6RuyIzbt3/stG37LG7xoz/LulWNvm/3qpaESGNDHCuUeZ5Wb5pJG+9Usa2jc+XN5sny7lfbtWmxsnlvI+5P9llp8Mh3Zhj3fN95quJk9SeG4e3+WVG2bV+bZ81V5Ge42ORs2t95V27f7tPvLgxqmJFf5vmWRt3y/wCzRJMn3A8fm/xtv3VpYzkxkc3y78SOjN97+GiNiq/e2SsvyyMtPkm+3W+0FpX/AINqfL/9jT7VtqypLHvl+80jfe2/3f8AgNM55NDrW6it7VyI/wB19523fxfxVFDdbrpCdybpd26Rf+Wf8NS/aBJaokkDS28iL/Au3btp8NxGsyb3+RnVV3f+g1fUxbsS3VwWuoh82zd8jUk159nk3u/z/wAXy1BNNJeTW/PyQqzFWRl3fL/4992n30Jkj3xxs/zfeX/eWtTGQ/zP3O3ez/xqzN8393bT/tRjmtyH2OysrSblpI5DHDkGO9f7rNGvlfL/AHl+b5qIZnb94RJcP93aqbtv+1VnPIs7vO82WMtFtZfmj+8rf3qRZJF+4zb/APa+bbRNcCPY8KN8yLEy427ttNs7UzSONjebI3zLbt96rOeQ66m/s+RE8zfuZt67qG1BFm8+NGeLd8kf8S1YjaKzXzJLbZ/tfMzL/wB81M0YZnk8z52Rdu7+KqOaSHLNH5eZIGR2+bay7afDN5jbEM29f4o2/e/99UxVjkjeOMN5sfzbt/8Aepqt9nvvMQ/Js2Mu6rOdqxoLJJN88nnfN93d/wCg063vHkmuJCjfe/5Zvt+7/eqKzuEj4Ls+77zMv3qe1vKrNIHZPm+Rvu0DWhdjmDSY8rf/ABMuyrfnSRzOiJI9xtbEbfNub/vqs/y5ZrV4i8ibdrPJt3VLJqAa4uPtkkavI27av3Vbb8rbv7tZTjc6aVW0tDd0+8kjaKb99K7fLuVv++q9w8L6oLyzik2Sb2+Xa38NfPVjcFYYikm/avzRr/7L81dx4f8AFFxZqib9m7+FW+7Xj1qCk7n1uGxzUbJnuH9oJ5mCfnX5WkZq838ZXXna5K53bfurVS48aP8AOHLb/wC7I3zNWVfXhvrrzzJ8jL8n/j26tcPS5WfH8Q4h1oaBJluc0xWO7J3UzzDtyT87LUzSblxn+GvpKa0sfhGOT5rh/rOh+enKv3t/8VNh+7k05WO3IH3v71bnhAuPRko8w7urP/vUeYytg7f96ns3pQ9SR/mCPg/fp6zbuPm+X7zVDu29/wDx6n7hurNpM0VSS2LHnDoT/wB9VE03mNkn7q/xUxm75/76p3K9Ts/2qnlRbrN7h5m7vT9o3ZqLmTnNCtuarOeTJdzL0Lf7S0f7T0cr02/8Cp/HrQYBxu5o2jqPv1C3zNk0/PvSsA/dt+bP/j1OXO5yTspu0f8AxVO3NUgPb5uSfn3feoVtwfH8NM3Bm6U/7rbjuoEnYfC3zbwf4t26rtvMFbIDfK212V/vVSXZ0/76anLIZGzln/4FXmYqnzRPfwFf2cr3Pc/g542W01NbSeTZ5jfxN/s19H2dwJ4lIP3v4q+GNJ1CS1uLebLfu23fK3+f7tfSfwv+JUWpWsVncSL9oX5d26vzfNMI73P23Iszikk3ueusokrM1TRY7yFw4+9V63uhMuVP3qsfer4yTlTkfp0HDERPHPEXw9Cs8iJv/wB2uX0+xfS9SyIZIn3L95a+g7i1SRcGuf1LwrbXUm9o/n/vbq5qmJly6m8MHFO6RoaDdfaLOI5/h+athWDViaLZvYx+XmthO1eTKblLU9aMOWJFefcrxz4kRiTzc7tm35mr2C+Y+W/NeL/FK4MceEG/5vmWvrspb5j4HP4pwPB9SaSS+lCHerN8u37tZnnbZUz/AA7q1tUadpJTLu2N97dL83/fNZm0Sc4av1jCVOWN2fgeY4fnnoRSTPJvz/F96meYG4Jb/darEdvub7+x/wDeqaRpNyJj5FX5VZvu16X1mJ83LAy7EO3bDvB+fdtb5qGun3OmPkb7u5aJt/mfOKYy7leQbtn96to1Iy2OKeHlAGk9S3zUbiypz8i0/a8cmXRv9jd/EtM8s+WkhPyM235auTMY83MPVq0IfmZEcM6bdq7fm+amQwpND8n31Zf9lm/vV3nwx8GprusLPIGlhhflvu14+KrqjHmZ9llmClWdmYbaBqjQuwgunt13bWaJv7u7/e/hqvHa3NxZ5Symd43VX2r838W6vrSHR49gTHy4xiqFn4KtYL64l8r/AFhr5T+10220fodPh+dtD5is7MeZKPLuIn2/duE2tVW8ZLWbZ8z7l+by22/M1fU2u+DLTULWVTGqylcCRR8wr578UeF5NGvpbaZpEaSX5JJP73zfxfxfLXZh8yjWRxYnI5wdmjklsZ1WV/Im2Rj5d3y1Y1C1eGNE8qREVvkkZflrqvB3hj/hJtbwwk8mR2f77V6zf/DLTruyZfKZ5gNyM7s2G9q3qZhCm0pPc89ZJOWyPnG4jljmil81ndk+Vmp8d1tkQ/c2r8zfw11XiHwhNZXN0iRSKyy7fm+atzwJ4DXxA1wJj9n2su3a3mVtLGRiuZvQhZNNuyR55YyR+c8kv3GLLu+781OhZ/8AVPJ+63bV/u/99V7bqnwZh+zu0czSFm3NuVap6P8AClL2B4TKy+XLvVtir81cyzGm1zKWh2RyOptynkNxIiw7BIr/AC/M38X+7VKSP995afxfLXuGofBIsHl85pn3btrP8n/fNcTr3hb+zrqVXgbdH8395a1hjYVPhdzGpk1SG6OSs2uekXz7W2+Xu+81W11AW7OIjv3NuZm+7/wGui0vwJe3Nu8tuPvfw7221YtfAWpxt81stxt/uyN8rVusTF7s5pZbKOyOXhunmZI5dzsz7Ub+Hd/e/wB2s++k/wBMeLP8Xz/NWxr3h+TRbxxGm/b/ABMrblb/AGfmrCmtXt1R2Hzs26t1Uizhnh6kHZD7XzI5Ff5k/i27tv8AFQ0m6Pbb+YiKzM3mN826rUK3erTILW3klff92Nfu7v4avXmh31msT3NtNE33mZVb+GsZ1II6aOGqzK+n3CXUiRHzNi7VZt9E1ikNxcQRR3Ur/dfa/wDtL8tWodNuIWSR7ZkfdudY0/h/+Kru/hx4bi1K/uru7gVOG2qzfN82373+1XNPERhHmZ6Ky+ozy+TFv8mxd+1fmVvmpmoXXmLsBZXVf4fl2tXoHxG8HfY9R3WNs32eRGZ2Xd8rfLXDyaa/7oH/AFrM37v+L/0Kt6eIjJJo5p5fURSuriRWiIjkSJkX7zfeZV21K00kMaeW+9GXaytT23t9nhIkSKPb++Zdv8NPaMyXGwHemz5pFX+KuhVYs5Hg6q6FFrp5rdhK8jvs+6rfeqv5jxyOXf59vy/Nuq9NprwzZz87N8rL/DTI7FpoXl8z5t235v4qvnic31aqV7VhNM+8/vdvy7vutV3mHZKHXezfw/w/7tFvap5zoUkSVV3fMlRTQvuwsUj7t38PzUNwZqqdVBcXztdPKfMT5OG/2mqp9ql8xJRtXc3zbfl20LIVmQSFti/eVmqK1h9PMf8A3WpqMXsY1KlWBb/tKea4QuV+VditH92oZpgs3z+Y/wA38LVVmkeGTkf7vzUxvM27z/e+b/erZUIvoee8wnDdmxHq0kdxlDJvb70jVYt9UuGmeSK5Z0b/AGaxI9jKj7JN/wDdZt26mx3jrIju/wB07/8A7GpeFTNYZvJdTd/4SK7tZN/nzfM397av/fNXV8bT3H7vz7iLcv3ll+bdXJLcPt/2P4qZudf9/b/e+7SWDSOl5xJq3MdNceKNRW1x9rm2t8xWabc1YmqahJdSZJZ0z8u5t1V47jzJnilEj7vm/wBrd81RTZ87Z/301dlOio7Hi4rGuruQsw++u7fT/vN84+f+JqfJlo0IO9FRt/zf7VMjXdsOfutxTrSUImGGp+2nqXbW3FxDsRP41Vtv95vu19AeAfAKeW9xcDf5jLt3L975a86+F/huTVNSd5BviZV7f5/vV9MabYi3jQAfdr8/zLHOLsmfseRZXGau0Fnp4t40VRtRf4asXFvuj6Vdjh9qZdfLG4r5SOMcp6n6Z/Z0IQ2PKPHmh20ivLIvy/xNXk+ksLHVpZC7Oiyt5Sr/AHa9i+IV4YbOX/2avCmvvtGpPGjrsb+Jfvbq9yL9rDU+eqxVGeh9J+AdWF5pcRc/PXarIGXNfOngfxlJY7EJbylba23+9Xr2l+KoL6FCJPn/AN6vn8Xhrs+jwFdtWOraZV6mqk158vWsm41qNVcg764XxZ8SItLjcYk/4CvzVz4fB80rJHoYvGezhudR4i8SR2ML873/ALteE/ED4gTXiskfmI6tt2svy1S8ReNpdU5kLbW+6275a8/1TUDcTO4dvvV+h5dgEuh+QZ1mzva5FdapJcM5kkZ3kba7bf4az2Y7nBP+61E0jt331D5gVev8Vfc0KCgrI/IcbjJVZbhuPQbqlhV93Baom2Lzlv8AvqrEMny9Nlb1VaJlhWufU9N+E2lR32s28mPvfw/3WWvrDSbBVhXFfJXwo8Q2ulX8SSSKkq/wt/F833q+rvDurx3trFIjA7hX51nSndNbH7Lw7UhF2Ztf2PG68iom0MLyFrShnHFWRIGFfGynLqfsNCpGxkwwyQrjLVoQyHvVjANJ5QrG53qomNlhDrk1zXiLwra6rA6Sx/erqStVro5zWlOcovQ4sVZwsfKPxK8H6ho93L5Mclxbs20SL91a8T1TMMjg7vlb7rV9q+PbWGayl85FZcfxV8f+OLeO31i4If5dzfLX6Nk8lVhc/GM/lytrsclN80mc/wDj1VGkHXfViRdzZBqvcRhe7f7tfd0laJ+PYmTcg4ZufvtUXKsyf99U7cd3/oNCsN3B/wCBVuecN27uB9z/AGqYzBf96pWby+/3qibPSrNo6jZGLcPudP7tMkkC8BGT/Zp+4suf7tJJvzxXPU2sfR4CEubQmt9UfTZvPG59v91q7qx8ZJJHl22bl27q8wvN8fIPz/3qrSXUu7CO21l+bdXz9anGbuftuRYiVGNmerap4mguLN/Lk2bUZVXdXl/iy+/tCZxsuP8AdZv7v8VZVxrEturqpXYv8X/2VUry8lX9+Y1dFX59rN/lq5oUUnc+3rY9yhZlGaQr8km7yv8Alrt+81UlvDHcOP3nlMu5d33m+X+KrrRtDsM4WXzF+VZF3VntcCZXADfK3y7v7td8FY+ZxFTndyo2yPeUSTZt+Vv+ef3vl/3aiWYzMmx137t33at29wFV5JTsTdtXdVSSQyTOZCrpC3lM0e7azf8As33q063OIfH5twr4eTe25v7y1DJceWzO/wDrW+Zvl+Vqr+ZMsjlHVIpPvKu5d1RNJLdSO2z5FZfmpXNIhHeedcZP+qVVVVX7u7+9Via38xpZHl/i3fKtV2mMkNxIiLs3fN833VqwsbtDyPNdl+7/AHahu51xY1riORXTzJHRf4mX5aoyL5k0sZMkSL/DG33ql+z3Kx7o/wB7u3fe+7U3kx+XbiMbJdnzru/9mrN6nXFhY29s0mSio+z+FttQ6lNJDyY5HZvvr/8AE01rgW8aSY2JI23zNv8AFTmuH8nMu5P+B1MjoixsMxuLVHAZEZtv3qev7lkCFarLN8qK7t5Tfd8uprhnaZHz87L/AHflrCSO+nJl2G4nt1eSZ5PKb5WVfu7q6vR5DJJ9mdPKlb5trfe+9XKWt0Y5ECbklVf+WldH4VuDNqnmu7SyqvlN81eXWifXZbU5ZLyPf9Buh5MQ8tnXYq7q1tpkklI8xPO+Zt3/AI7/ALtc/wCGZi0MSEMn97dW1JdW1wspkjZUVtrLIu7a1fM18O3I/VcJikoDZrh7eOIJ52xW+by13bv9r5a5HxF4ugtV/eQSQuv3m2/xVb17WvsNr808kT/3lb5tv/Aa8l1TWJby48sHf8zMzN81OnhEZ4nMLbM6jT/GDw329J5tm7eqyN/FXqWj6sNWs8rtR1X+7tavm+S+Rm2P86btytXZ+DfFRhZELs6R/wAKt/u7fmaiphEc1DMby3Paprcq3/LTerfMv+f92q9wz+S8hkjR9u7cq/5/u1FpurNdW6XFsjSvJ8u7+7u//aqxdRusaGcbPlZmVa440HGR6tTFKcbHinxIY+Y/7uR0Zfvferyi8hRuG3eb/CtetfEZmWZ5CWRc7Vrx+8uDcSShz8/3d38NfQ0I2PgsxneWhVkmC9Pk+b5m3VUuJPtUzojfI33WWn3m+FvLR4X3L825W27qrq0snMka72b7zfd+7XafLSk72FVvtSvK4k2bvut/DTPtknmJF9/c+75v7tJ5iqzh3Z0/ux/3qr3Enl/cO/5f+BbakzbbJZrxo+kfyfxN/ep+6RWcR7nf+9VT55l3j9zD/D5jfepZpD9nSIfJub5Wqbhdkv2ify3j3s77vl3VX/eTL5boySyN83y/N/s07zJbdXlJV0Wm290GmdC+yJf9Uuz5v96szTmGSebJcfZx+9+b5mZfutUsk0dvcI84m+b5V3JtXdT2uhG2+R2/2eNtRbpGh/0h2l/3n/8AQakJDJLgRtuiMjvu+Zmf5f8AgK02G4njj8yR49jM25fKbd/31uosbf7j43uzfKytUsM0ariQM+5tzNu+7U2M27D4Zkk2F42/3aZcR+ZJ9xv9pZKPtCQtL8/z/wB5v++vlq0s25dr/JuXcrN/tVSi2YVKqirlWON9rpJMrov3Y1/hqxZtO0kvlx3Dux3eYq7l3L/eanNDIzRFy0UW3a033v71dDp+mtMyeQNiM25l2fL/AHd3/oNd1Ki2fN4zGqOzH6bZ/bJEM1uvyqu9v4d38X+9XSaHockMmdkmxl/1jJt3L/nbT7HQ52XBi+9t/h+7XYWOkltmSzuvzfLXtQpxgrs+MxONlUdkRafpYVUfy2T5eFYV1Gj6HLeKkqD903RpNy/NWlovhmfVm8sFreZl+WPymZmr3D4Z/DOWzVBKWfzF/wBWy/Krf7NclfExgrI56OGlXlqYnw9+Fsk0lvPcxK/ybW+b/ar6I8G+A4LPbJ9m2PWv4W8JR2qo2z+H+Ku6s7MQx8Cvi8bmDk7RPscDl0Yq7RFY6eIlxitFU2jinfdqCSTAr5mU3J3Z9dTpKOwrSbRWde6isavk1X1HV0t1bJrxf4mfGCz0OF0S4+f+L+7WcmehCmbfxE+JVpoNvKfNXev3vmr4v+L3x6FxePbuWf5m2rHu+asL4qfGK51i6uJRP/o6s26PftZq8C1LXpLz7QmWu5Wl3MtYtXN5NR2NLxN4onul813jl3fdWT5dv/oVcv8A2k9xDj5ndWXzd3y1XW6mjk6R2/8AcXb8q1XuLx5GSQyNvU/M395f96sznlNldppFklVz87N8q1V843VqmdyfP5reX/FV+RjNZpKwbYq/NtXduqFZPJuHAi+Td8zN/epN2OeTZBfQmS35jkT5o9rbfmXbU0PlTW6A+YnmL96Ffmb+8rf7NOuI937xNuxl+7tZvmqKZXm3kjY+xv8AaqLkXCbyJliiQ7XZFZGVfm2r/DUsdjA0e+WPe7bWfavzfxf/ABVNt4/tEMVxF8iSJ8u1Pu/xf+PfNUqsbqNMvDb7k+Zpt3zL/wABai5cWel2cnzZyvy/8tNm5v8AdqWaQrHFbOn8aru2/d+7/tUyHNrG74k2bW2rH8yt8tNW68zzXKfPt3eXIn3qyueWtC15kSqjyGRH/h/e7fm/hp9vN9njSCWT97HtZ5I1X+L/ANmpi29vNH5iFti/ejVdq7v++qGWVbPJ/wBUv8LVIXZN5afOY423/wADKNrf+PVKt5PIyb4281W2/vF+78tMtbiCSRyTG92qfOu9ZZV+Vfl+Vt1Nt45LjlhH5rblWORqVhN3LFvdSLH5rxw3af7Lybv+A7lq7HNeXCohk+TdtZWl+63/AHzVKO3TsfvfKy1OypHNby3Fx5sv8LW8TfL/AOPfepCsTfZRC3mOFli/36lXCqkix/L/AOOr/wCPVFeWpkjdwkiSxr8zK/zL/vVUj1L/AFIR1d9m5lVmagRoSSRzRokcm+X+Pd8rLVmaZFt/KTy4l2sqtIm1f93d/eqpbsbhv9ZI7/8ATRlWrv8Aq5ov3jI6/eWNt25f71OwEq3EFxb/AGd3ZH3LLub/AGV/vbqtqyMzyH7i/wB7/wAdaqU2Jo8OWd/vbmpY7qdoebZpZW+ZvLP3qRpFmorS/Z9kcEfmyfdZn2//ALNXftR3JFAWe3hfbt/hrKustI/mW6yv23P92oofMZUjMkzp/EzNtb/x2nc3UrHUWuoSLJLIAsvmN91l+7/urXb+E/GEmg3VvJHJJEjPuZVZf9qvKoZHjkTY8ibfvMzf5augs9SX7RiUs6SPwu771axkbqdz9CPhN8R4PGOjwlpf9IVVR1b727bXoyOJFyK+Afhv8RJ/Ct4k8Bkfay7lb5v4drV9q+BPGdp4u0pLm3k3Pj5l3bq6oyHY6zHFRsmacGzTmFbJmE433MLWNIj1C1eGVdyN2r5b+MPwyi02eWeCKT5m3Dy9zbv+A19dSJkVy/irw7DrllLBMu4MK9vL8a8POz2Pjs2y6NaPNFan5+6xpslrC7ujb9+1f9r/AGq53ULUMzxuG+9XsnxL8CXugam1ukUkqbmZFhVm2/8A2NeZahCZPnIr9QwmIVWN0fk+KoSw89Eeca1ppW43gyOirtVd3/jtcpqWId7RwNvb7zV6nqWnpdRuCjf8Brh9Ssf7PkfZ5if3tq/KtehUgpK6PSy/HOLs2cvdM7fJ5Hz7fn2tVFY5dsqFfu/Ntard5I/2zBkV4mZvl3VK0zxr5Qjj2qvyqzN8y150ou9z9Bw+JU47lJpE8zYItkLJu8xvvK1RTMfOSXDO/wB1W2/w064mLNLbom+VYvN/efd2/wB2q8KiRfnl2fL822X7v977tYno85Y849ZDJE+35WZtrKtEjfvLeT+D7r7m/ipPM3XCRjd5SovzSP8Ad3VJHvWZPkV0VfkZvvVpYLltY4poXnMjb5H+SRdu2P8A2fvVXkuommc/8e74/iWoftBtbp5BIybfmWNn+VqFmeTYd8n3v9ZJ93ay/d27mq7mcgZi3lPEY7eWSXa8bJ83/AqisboTSZ2TI8crN5ivtVv/ALGpo40+QO/lf7LNt/4FTo45IVzAG+VV/ef3qZzSZLp80G1HR98Ui7f3nzM3y/dqaHdMv7t2iRmX7zfd21RkuDI1vvuF3wr+6hZv4tqr/e+981W/On8tI5J/3tu3zQxq393+Jv8AgO6tlqYt2Hx28arFAE/i3fvGZvu1DdLb/anCIyfvdqtv8ptyr93dU19lrhw4kdNvyr/s7arx6gJJNg/dSr/DIdu2qOeTLX262k/0eOK63yL/ABOrfep7RotwkqCT/Z8z/wBlqpZyJ/rxu3yMvyyL/D92plhih3/ZQsSbtzNIWb/x6rWpk3Yc0xZcl/NRvvVbt1jW3TErb1b5N0rL5f8As0WuLOTyYNr2+1mTy5d33v4vmqpNdGS4cyOu/wC8rL/FVrQzepbkjK2qIT86/wAS/earEdwGkiIDb4U8j5Vb5f8AgP8AeqKHDLEmdnP96rEMf+kYMqvKrfwt81aWMJMVo4pF3okj7vlWTdt+ap1USbJ3H71h91vvVCs3mKkZMlu6tu8mT5m/3t1CqZtQi+RvlT+6tM5ZMbdSOrf69vl/hYf+g1pLs8lNrt8v3dzN8v8A3zVe8aNlQ42y/eTarf8AfNRQxmSTYdqW6rubzNrf+zfLTsYSmXWjN5H5ccbSysvzSbWb5afG32dreDyG2L/Dt3VUtZrjy0IM2xv7rfNVuzzHGkUkbJ833mO7bRYnnZYWZIWQJFHC+fmjj/vVp2t0Fa3cO3lKu3y1/iasdZnZndJPkZflXay/8BrY01pIY3TEkrs67W3fdWuOroexheaSsi79slVuY2dF/vN92tWNpZmSSSNkT7q/xf8Aj1dHo/hORo3lnspnSTa25kVdtdRD4TiWGXMX8G1Pu1yKslIvG4CVandnn/8AFzup0K7mcn+H+8v3q0NY097G8+zuGTavyyf3qpL83++rV7dGqpqx+M5thHSmM/1i8u1Tc/IN33VqHaFbAP8AFT+dz/x/N96u4+Jas7Ey47U5m3NUXmCNetG47csaDOxL5m7ruoVjuwKiXf1p24L23O1Ah7fecYo5ZuDs/vUN9756czdh/FQQLzJ/ep3yxtkf8C+Wmqp/2qGYqyY/iqBWLCdRTGYdcf8AAqNxbgUzaWbB/wDQqCQXevf71Sbfmz81R7nVnBP/AI9T9zquf/HqCR6rRu7UcrvyaZu2s4NQD1JWby1yKNu7/f8A4ttNVizcU5vl3jLfN96ggeyo0aE/3m3L/F/DQuVZzQvzL12U1flXk7/9rdUzinudNOfLsXYZpF3hdyIy7W/2q2tJ8RXOm3yXMbyfLu+VmrnVkPerEcj7cjdXgYvCqoj67L8wdOW59L/Dv4ppqVr5cp+ePbu3feWvXtP1qC8j3JIr/wC61fEmk6x9jt7gfN9rkZdsir91VWvUPh/4w1NeXkuLhN/zL/d/4Cq1+dZjgEndI/a8lzTnVrn02swk6GjaGrgtJ8ZPJs3hvm+VW3V0trr0cy53/wDj1fGVqLi7M/TaFZTiavl7WqZfm71Ujvlk5zUq3Cdc1zQw7ctDapXjGOpFqDfu+teJfEhg0ku8f8Br2XUpl8vrXhXxSvEVurRPI23zPvbf+A19jlmHknc/OM7xMWrI8WulCyOM79rN8zLXUfDjwininVJvO3BI/wCFf4q52a3dmT7z+Z91o/4q9d+DwisNWktF+XzE3/Ntr7GpVlSpOx+bwoxr1bMuXnwTimTdBLslH3f9muJ1/wCFmq6VJuaL7RD/ABMq/wDxNfUNvbBhTp9LSVMMu78a+feZzi/eZ9PDIYyheKPjS608wzbCJorj7vzL96qOoeZbyTIEkTbtX5lb/gVfUHiz4Z2uqxu4i+b+7Xi/jDwXJp99K8pmRGb5d33f/Qa9rCZmp7s+VzHJHT+yee7XaT5z95WaiaTy98aeZ/318q1LcQlWfcWf+61RNv3c7k3Mu6vp6eIjOJ8PPAuFS1ixZ7N0uU+dl+8zfd+WvoD4B6OItHurn5nE8u9GZdvy/MK8EjaKS8yQ3lfxKq19Q/BXT2tPBlisn32Xnivms4q/umj9H4dwqdSN0eg24VXwTV0BSM1k3drKzZjq5p5cwYc/PXws0t7n7bhsPHk2JxGJF968v+JehwzebLJHv3L/ABfw16hETlyTXG+O4/OgcY38VthpOFQxxODjNbHEfCuxMep3ZkHz7vvV64lrlM15v8NLWRdTuJM70Zf++W+avU7gHyeBW2JqOU0cNPAJdDyzx3pUImaURb2zu/4FUnwnsggvdw+f+LbTvG6SE8hv++q2vhzZ+Vp7SMd7SfLurepVfseW5NPLo897HYLaCVeRVCCyW0umwPvGtaFWVs1VuhunU15kJu7R6iwUbXsOmtgEzXmHjzw7HdXDSqNu772016fezeXDzXm3iXXUSbax3P8AdrtwknF3ODEYOMuhq+CtMVNGQ7fnbrWtFpCx+Ydv3jS+DY92jQuBs3LwtbrRELk0qlaXO9TgqZdFx2PCviT4exJPcBNhXdsavK/scl9qHl5aXdtdW3fN/wABr6E+IIC2kufu4+bcu6vGdNzfapabEb95L88ce1dtfQUcQ/Zq58xXy6PPax6v8L/CcVno8N04WWaRVxIRXXa74Vg1S2w6fN/eFaGi2y2WmWsQ/hRa2oZFkj5rwa2JqOo5o9/B5XT5LNHDP4LtltcmP5sfNVuy0eLTbJmSNd/97HzV1s8X7uqF3EPs/TtULEzmrNnsLK4R2Rwmo2yajPskG/dtUq33as3Xw+sLi0c+RHuYfe20XWF1CJR/E6/8C+au+giDwLx2ronipQtyM5v7JhPdHkmmfC+yvI3+0xb+fu/w/wDfNQXPwX0hZHdIG3/722vZILQRrwqrTWtRuzU/2hU5tzF5JTfQ8Bh+GBa/+zmaR03f981oXnwhisIJprd5G8xfmVhXscWlRCZpcfM1Wfs6yLitpZlO6sc7yKD6HzHpPge41i62KfJlj3L+8Td5dT6t8LrrRm8+V/N3fxfNXv8AaeG7e0vZZo02uzc0a1oUd/Dteun+0nzJX0OaWQR5djwK2+El7qEbyxLH8w9VrA8R+B7/AEKRGmtZn3bt7Kqt838O2vqSw0xLe2RB6VkeJ/DEOsafNbzJvVhxzW1HNZKpZ7HgY3IbQukfHt1by28zxvEzvG3yr/daqskzzNiU/dX7zLXa+OvDlxpl63mqqpu+7urh5G8tc/cfd96vt8LW9pqfk+Y4R0pEUjbVwnz/AO8tHk+ZJ5cR81/4m/hpzXEjLk7m2/xN81RSL83J/wCBK1epofJPmUiWz+Zsh18pvvN/domki864EsTO8f3I933mpqzCSR1lLbFX5VVvlaibDMjrK3zbtq7f/sqTcUbKMnsO85GaWTzNm7c33art97OGT+981PbfIyfwOq/e3fepjTD+OT+H5aOeIeymC+7sifd+Vf8Ax2tPT4X85g6RptRvvMsrN/D/AA1n+SVXzXH8XzfNWnpNm95JEnkSS/w/erxsbO0T63KKDc9T6C+Dukoti8+GR/8Aa/3q9ehXbsrgfhfZi18P24++7JtavQ41+WvyLNKz57H9F5Hh1GC8yVOgrP1Btq1eZiq5rH1S4PlvXgUavvH2dan7ljyz4lTSTQtGiSO7fdVVrxK6aeO6d5U+fd8tey+OMXHmghv96uS0vwHd6xcI8W54m/h3Mu2vrqGJio2Pj8VhXKehzlnbzzRxfZkkTd/Eq7vmr1DwX4f1FfKe4kb/AL4Va6bwv8PY9HhRJQ0sv8TM27bXbw2flrgCuetXU5HVhcNKKuzn20cLDz87/wC1XjvxA0eWSSUwq0vy/L/tV9CzQjbg1wXjyzj+xy/Jvr0MDFSloeZm8uSB8qX11Iy4+4i/Kyq38VZUk3b5t/8Aerd8SNu1CZHjkTb91Wb7tYTW87fcjkf+Ldtr9NwVOyPwXN67crETfK3z7v8AdpGXcuf9qmySSSckt/u0Nn5D/wB9V76Vj4Sbbdw8xJFxhqcrH1/76prY6ihVKtg0pxua0anK7o1dNujazJM6t8v8Sr/FXr3gj4yXWlxRQzo0qKd0rL92OP8AvV4YrGPlP/Qqux3Ukfz+c0Tr/Cu6vCxWEVVWkrn2eX5k6XU+ztB+J1tqMaZ++38NdXbeLbWXgyBH/uk18LQ65dw7AH+Td8371l3f7NbGj+Nr6xkii+3zIkjqrSXXzbfu/wAW7+7XydbJoSd0rH6JhOIWlZs+54NZimXKur/7pq4t8rV8c6H8ZdWi2O25/LX541XczNt+9/s/xV3mh/HaSXatxAyP/Erbfl/3q8Spk9RfCfVUOIIS3Z9HfaFI61WurgYNeX6d8XrG8RGLLFuX+/WtJ46sTHua4jwe+a4v7PrQesTrq51SlDRmX8RNWSDT5QzbMj71fIXii8N5eSk3G9Gbd/e+9XuXxY8bRXNk8NtLufd61863EgbjP/fVfoWU4Z0qaTVj8nznGxqy3KM2Fbiq8jd81NN81MbLf79fYQVlY/Na7TkNWOSRd4Rn/vMq0nG7P/j1NZRuw4/8ep21Pn4rQ5xrfeyR/wACpjKJJOQr/wC1T5Pl6molb5sgU5M66UbyJW/eLsw3+7Utvay3lxjYz7m2u22mbvl3133hfRxNbo/lSf8AfXyrXj4mson6VkeX+3lscjq3g2eGHzIzI8qr8sa/Mv8AwGuQ1K1eG6+eHejRbWaNdv8A7NuX+Gvo2402O4h8sBvNX+H+9XnPi7wzHcM/7pdjK2zy13M3/wATXivEXdmfs2Hyl0qd7HjEa/ZbXON8rKreW3zeZVGS6mWFI7dd8S9Wkb7v/fVdBrWl/wBlrKmd3kv5W7/aaseNRbwuJHVP++vl/wDsa7oa7HFiYum7FK1kkmWX7TB9ol3MqSfe2r/FVSGFFWI72/dja03/AD02/wDoNXtyRyYfa+75lkZfu/5+Wqklx5cPzyLsjbavmf3WrpseQ22RW7GG3+5sRnb5t1V2j86P5HZ5Y13P5n3Wb/2b/eq1JJLN9oH21ZUbbsjjVm2r/wB87apfOtw+wRptb5FVFVv/ALKk9BFRVF4vIjSL+JWWrfmR28bmJFRGZlVWpl1a+Su+3uI3dty7vm+833qq3imNd4Td83+9QWEPmxtiIN5u35V27V2/3ad9oNx8jlt7btytuWoNu7hwyIv8X91qS3m8uF8Btm35trfNJ/8AZVJ0RkC+Wu8iKR/mbayv/wCO7qbGqQzeYqfIytvjZf4v+BVXkuIJJESPc7yf3vvKy0LNOy+bB+9t/wCJpH+b/dWoep0xmaG0SXUpj2/Nt+Vv7396oZLqWTYhHzs21mZapQ3xj34i81Nm5VZm/wC+WqSa+85f9HPybFbav8Lf3ag6oyRJ5I8yXhk2/e3D/wAdWn/xeW8bJubcu7+Jf9mqiySLcRSZ+eNm+98u6rrKfnkJ+996sZI7ab1uDLIzROg2bW3K0f8AFXTaHMlrI5HmfM33f4d1cv8AbkaZ4gPKdfm2tVq1uh5b48xd38W35WX/AHq4aiV7nvYWtyO9z3jw3r0arEJJGf8A2q1dU8UQafG6AM6fw/Lurx3R/ESQ9JW3bf4lqxq3ijzIZU89k3bdqq1cUqKvc+spZhaO5oeIPEQ1CZwh+T+L/eripLx4bj/Vsm7dtZv++ar3V9JdXGA+9P7tVJtQLb/LDI7N80m75qtU4o4sRjnJ3bLf2iBVzsbzVX5Zlb/vlau2erG3m6M+1dyq235W+b/Z/wA7a5zdukSee53ov3WqaS4P2dJIxH95fmzt3baidO5lSxkk9z2XwP42+zyRb5G3t95vu/d/h216lNrCXmmytE7O8it/Azba+WrXVJI5EMBkSWH5vlb/AL5rvvD/AIwM2zf86M252X/ZX5q5/YK9z2o5h7u5a+JDeZ+6G79yvzfN/FXjWqRhpvNST737oRqtegeJNa/tC38yN498i/MrPtVq88uJjcXSOgbf97bXQqdtjysTX9o9yqypI2Tu+b/gVMuvMjb7jOjN97atEzSeZmLzPm+Xy938VRNGbdvLlH7r73yrub/vmtDyJNA0IuOkHzr0kVl+Wqk00X3G3In8S/e21YuI5JF3xo3y/wAO5fvf8BqvcMGukNwm91+5ub5VqCbgzRzNLIfMfd91lb5f+BU9ppJJklPzr93crU5l28P8/mfxbaesJj/cv/d3Mqs1SWG52XMiM8X8O7+KomhMbO7xyPu+8zJTLrDcNumSNWVodvystUvOn/dRA7Io3+ZtrMu3+7USFdFiSP8AfYk3b2X5V+8tOjj3QvB5avtZW+WppF8zfIPL81W+SZv4f9mq/wDD5ZEiPu/55bagLodI0t1Mn9+PduZW/i3UNZx3EiHy2l8xdrN8u3d/u1Y48zzELSvt2+W23av/ALNT49nluCFV2X7v3d3y/wDoVaRgzlrVlHcfIsStmMeb5fyt/dVlq9a2MjM8mN7KrblkX+H+9uqPSbV7hUGJt+/5o/K+Zv8AZretdNlmbE5WJFZl8lv4m/4DXfSoNu58rjMwUVZEtjos+1PNs2t/Mb5Y4/mX/e3V0Gh6Knkpwy8szM3+fmq7pOimSOL73Xc3mfMrNXUabpskbdF/u7mf5mr1ko01c+Nr4qVZ2RV0vSXXeAn8Vd74N8Oy6hdYjjZ/7+35ty/7P/fNaHhv4f3GsRphP/HG/wDQq+h/h38NEsFVyjb2Zf4a8zFYtQWjN8LhJVZamb4B+G8VvDF5aNsb+Fv96vcfDnhSKxhTYGXb/erQ0Lw+lrGmE2ba6eGEItfC4zHubtE+7wWAUFdkNraiNash8Cgtt5NV55woznivClK+rPoqdO2gSzAc1iarrCWkbkn/AL6aotW1wWauSf8Ad+avnT4yfHC00W1ljjuF+0M23b97/wBBrK56MKZt/Fb4xR6HDKIzG/3t372vir4kfFS71y6lA/hf/V/dWuf+InxUufEF9kSSfK/+rZv/ALKvIdU16e4vrvfF975vMZV2/wDoVSayko7F7UNaa4kdx8m52Ytu/wDZqwbq+it5t4Zt7N95d3/xVNuLhI2cH7Rs+bd8/wAtQtCZNjh12fxeY33f+BUm7HHKoWJNSiVvIIbzW+Zmb5qi+1JMzhI1dP8Ax2q7Wb7XkQLKkzbkb/4lqltYx5eFST5l+f5t22szK49f3cmHfzYlZWXau6n7nVXOPvN/Ev3v9miG4e4hcpG2/b8rfL/49UPl/Y7XzI3keym3N977rbqzuZkzMY9mR91GVo9u7dTrzNxZubiL7y7d2xf3bf7tNjmMOyQ/8tFbzfM/vf7K1abFwsSS2kifN8lwz7V+9/u1FwKUixR/u0t1tNu1lZV+Zvm+X/2amXEf+kWjymS38lW/fK38Tf7LbqsLILy3S42Kn3lWP+Jdv97/ANCpqrLdR7Pll3bW2q/zVRLaR6LJJ5y3EbBvNjVd0a/7S1FCqQ/unMe2Ndqx/N8tStvXZcEN9/a20/dX/wBmqXTbee1jRJf3Vw0X3vu/MrLWJ5wNII7pNj/6OyqzyKu7b93/AGqsNIZvkQN9nZ/kbc3/ALNVe1uJZvKQeYiM3y7W27f71Tbd0nmRCRE+XbulZm+Vf71ApBHltiQJIiLN5qMv8LfLV1lkXiS42bm+ZlX5m/3qpNJced53yp/CzbP4f++vmp1w0jKmyXf5jfKzLtpXC5oQzfaGlEnmb/vLJuqu11PHI8cX3I/uLI3+ub/vr5abDMJo0yjRS7trKxpyxv8AuvLTem5f3jPSGaEMjrs+dkuG+WVv9b/6FRJ9nt5kkkLearfd2r/8VVKNpftGXl835fu/3asK32iR/L8t3X7y7qoB6sG5jT/xxV3f98s1WGuhbx73gmuPm/5Yr5rf+O1DDIVbICojLUlqoW4+Qt+8bbuZtu3/AL5oAuR74ZMPuRJNvlRsny/8Bqb7VHYt88qxesit8v8Au1R+SOR/vOi/xLup/mecv8Xlf3mqXoO5p/bPM3gPsdm/1kK0LMP3vmSbH/irMkkLNwLj7m9m3UxpJfM3/cRfmZd1QXc249Q27yImfzG+ZWWrEd06xpFlk3N83mLuZazPtRkjyX3yru2M3zU+FpFkyY5N6/MqqlXEtOx1dvrX2dkKfaH/ANmNdv8A7NXtXwV+Lknh3WLfzX+z2UjbpY/u/wB5v71fO/8AaD27I/mNEiszP83ysqr92tPSdc8ne/nzIjfN8y7W+b/x6uiJ2wdz9StJ1aLVLKK4ibcsi7utaYNfIX7O/wAdPss0Wiao8jxbtsU01fWdpdx3Uaujq6t/Eprqiy5xLWKrzRbs1YBpSNwrVOxxVKakrHmvxE8DReJdLlT7swHyNt3V8leLPANxo80scYkmeNWbbhfu/wDfXy1953MAkQ1478VvhvHrVpLPbxkTfxeUdrNX1eVY/wBm/Zzeh+eZ1lifvxR8WX1u8bc/J/eXdXO6lpomjd9n73btVt1ej+KtBl0u8eB4pIkVtq7v4q5W8tS3D/f/AL1fpVCsqiPzKpTlQnoeVapYyRyfvQ26P5mZmrJkt4/MSWQM+1vlZl+9/u7a9G1rSxcK+d2//Z/irhNUhkh4x/H83/xNa1IaXR9BgMe27SZz8knkzJJ/Ht2tJIv8P/stMjhe6Z5JDCkUi7dsa7W/4Ftar0ixMrv5bIm75vl21XmmjjZJI4/N/vbm+7/tV57Vj7ihWVQZYrPGt2cN521olaNfl20QxyMyOUZ3/ikk+6tS/apWbLx7EVm2/wC1VmO4DbOdm7+Ff4WpLU9GJnyW8jK42M+1fm8taljUXFu7wRyJt+7uRvm/i/hp15sZfMkeR0jl2t5i/KrVFb2pmVxAJrhPvJtZv/QqoiRY3SK2xHV33bW3J93d/vU+6mik3x4aJ2b5121Rmmns7eX922/Z8v3t3/j1WLybzJHe3dkTYrL5i/dbatVc5pMLVXhkiljH3W3Msi/NTbVoJlZHSRN33W2/w1DcXkitEI/MidkXfuVm+anxyGGzST+Bm+Xcv/fNaIzepYmUXSp87IkkvlNu/vNtbb8rVFDYvJHKBt2fLv8A+Wu5lVfl/wB7bTlWOa3t3jdpU+Znjb7yttVafcXkslwiETbGXa3lvtb7v+zWljmkx9xC9rHD58bRbX+VZG/i/wB7+GrUdv8Af8uLfLJ9zzE2ru/9lWs7TY5fMuE3yPL8qvIz7mb/AL6q/Istiv8Ar/s6Lt3bl+9833d1aROduxDbxmORwjqjzKu/zG27ZF/h21NeW4/1spVNu3/U/LVdbi5jmRJHkuHVtu5v7tWJFlWHL7fl+8v3qpamUpeZLa5kaWJIpPlX5f8AaohuEjaV3dk3L97dub/vmmW98nkoHH3m+XbT1t0uJsyGTerbVkb5VWrOWUiVppbqRPKDb22r5zKvzU9ofM3okjb42+fclV7eM27YO79597c3zLVtVNuuReXCeY3zeW/y/wDAt1OxySkw0+Z1kR5Jf3sP3Y1b5dtCsIeo/i/76pzTFm3iT5Fb5fl+b/vqmyNHIqFEk+b+LctXY53K5pWsk80z+bPM8O35o9rKy/3du371TX0f77yAjbF+Zm3fNWfp8m2TeQ1wi/xSJtrQZTqG95Lln3fMsm7dtZaLlrUdZxvdWqApJsX7qw7t27/gNbegwnchgjWXbuXbIyrLt/4FWOvmTR7/AC4/N3fIqv8AxL833W+9Wxp80m53MU1vFI6sscibWavOxB9Plyi5HuvhnLaPv+Z5fvbf9mul0+ONly6fel8pd1cF8OdQkk32hDfN9xW/u13qyDaj/Mkqtu2s1fOzbUj772NOVG7OP8fab5dxFIAqIrNub/vquFk+9kD71eweKLdL7S3OGfbE23avzN8teSXSoszoH83a33lr3MHJ9T8K4mw0YzlYr/e/goX5v7v3qYzHtu2bqese5nOP4fvV9HE/G66tMF37XwN709cMtMjYs3H/AH1T2Ux1Zyjv9XyaNo2/xb6PMDdP/HmprK69Sz0CasOVdvCmnqx3c7qPu85oWbsam4h+7a2KJOtHtTGY7sikQTfe6NSbu9RNGWbP+1T9u7jLP/vUEDt3cn56fuO7nd/u0xVG3+5T2Y/xnf8A71AD1Yt85fZTJG+bndT9wbr8/wDwKht23J3bP4fmqCQXO7NOVtzZy2+m/dXjdso53UAO/wDQ2p652uE/iG1mpit2Ban7trOcs/8AeoID/gTU+Fj9wj/dambv4st/wKn2+GbMg/8AHqynFNWZ2UZuMtC7bt5i/cr234MGG/meOX76/Kv/AAFa8NjZ1b7+9/u/7Vdx8ONeOh68kwZvK+VNu7+LctfHZlQutD9RyPGcskm9j6duvDME0eURUf8AvVx99Df6HJgBv9navzV6Ro96l/bRSj7kg3U/VNHjvo8PHvr82r01fU/csFWU4aHlNv8AEC5h3+a+za3zKzfNV6P4qQwybZN2z+9VHxd4Fnjk+0W21HXc3zJu3V5brVreWMySyo33v79GHpR5iMbWko6HtU3xCtLiP55PK/u+Y33m/u1418QPEg1KZx5bbN3yq25d1YWoaheXDSuJbjZGvzKu35VrHvLh5vvlnl/vb91fZYOMY7H5nmlSctyuzDzOB8n+01db4H8QPourJcom/ay/ef8AhrjF37s7Gf8AvLurQsZvJkyQ2xl+6zbq78TyuFkeLguZVLn2joGpR6pYw3MZ+SRa2gN1eFfDHx0lmsVpPKzpIvysy7a9ttbwXUaOH+T+9X5xjvdlofsOVNVIe8WJYRIvNcl4q8JxatbuCP8Ax2ut3fL96mSL5i81w4fFypy3PRxuXwrQ1R8teMvBpsVfZG2/fvZf71cJqFqIWuPlb/Wru+b5vm3bf/Qa+q/GnhWPUrWUoG8371fN/iTT7mzvmjMf+p3fKy/3ty195gcepR1Z+UZjlfs57GfpKxXEaW/2aSWXerqypuX73zbv+A19V/Dtt3h63b3avlFVEbJO5WXczL838TL/AArX1H8LrwzeGLZXP71T83/fVPMpOdJM9DJIKlUszu4m3LTljK8imooXkVYAytfJt2P1qjVSje5WjyoauP8AFcgO7P3a7G6xFGxrznxNqCedsJ+8vC110Y8zuZ1a8UdH4P01LG03Y+eQ7mrrHjDRVjaL+8soiDv3LWyB+6rnq/EOM09jzX4gw7Qj4+6fmrb8ARmHQ4kYrvX+7VfxeozyN9W/BibdITH96t5L3BxnHmOqU7qpSfNcJVkHy48ms3zt9zXPCN7nRKouUbq7bYOteK+KJP8AicJlv4/9Xt+9XsPiKQx27mvC9auBea1vw2+N69KjFuB5FasuY958IxhdItAo+XbW3cL8jEVjaEfL0y1x/cWtdpPMi5rzqifPc3upRPLfiHGJraXfu2fxbWry3wvHt8RRRRs37yZdzN95fu/LXrXxChk+wXEo3J6N/dryfwrHLH4kspJ3kl3TL/F937tezTb9meRUppzPo58pa/7orHj1gx30URf5Gf8AvVtyx7oMf3qxptDP2hJVG/5q8y+h7eGSR1EjBoapag3+ivVj7y1T1VttvkVjFHpScTi1XdrUQP8Ae/8Aia9EtPu153byeZriIPv7vlb/AL5r0W0b5uKc9iI2LHNVLiTaz1b5B9a5/WLzyZPxrKJskmacMm6PJqk2ofZ5PnqXT5BJaoc0+4sUkXOKsfJEkt5RNHvH8VTSpuj5qlaxvHHirsjfu6m4/ZIjCHbUN6NsXNW0+7VHWWZYuK0hrJI8PH01ySPGvihp63VtcOu2vn++hEMkodPvV7z8VLsx6RcRo+yVh8rbtteDX21pHI3P/tNX6LgJ8tNJn4FneH5qmhn7nk6Bvl/u0bS0fJ31LDC80mEOz5v4mrYt9HeZkzbSMjfekjX/ANBr1KuMjBas+So5bKrO9jEW3O3I/wC+amaxMaqX+Td/F/er0XQ/hPqmrXm+CD7Pbq21ZG/iX/gVekaH8GbK1WI3U80rxrt2q3yqteHVzSKdrn1uHyCU47Hzp9heSPfEjS7vvKqfdqJo544/KKNFu+ZlZfvV9ayfDzSBAwFqOn3lryH4j/D9LW83Ww2L221ph8yjVdjPE5I6Ku0eRqpkV5XLfM21vlrd8NxmO8QSqyOzqqxs3zM3+VrKVvLZ0kDb1ZW27mXa1dBpOL7Wre7CbHV9y/8AfLUYyrzQ0OvL8Oqcz6f8Ex+Xo9pgf3m/8erro22rXL+EVb+ybdT/AA7vmrqI1+XNflGZc3MfuOUWUF5DLiQrG9YuoRvcLgf3vmrdkXzKrzW+5uK+dg5KR9a7SVmcYvg+C4uPNnG/5vlroLPSY7f/AFcfz1px2vepfLC8169OpK1jjqUY3uRR2+5eal2iOiSYKvWqVxeBed1d1KMpyPOrVYUo6heXAVcmvLPiLrtutjNGZfvfxVt+LvF0VjbuQ+9/7q189eLvGEusXTu0reUrfdb+Kvucswzvc/Ls7zGLVkzl9ekeaZ5CWfn5mX7u6sRlRvlJb/gJq3dTJI0suxndmbb833f9qqkmG5P8Vfo+GhaOp+KZhWVSVxkkb2+zeGTd/eWm7juwfuf3qMDbjNMb5Wr0T5h6h5ny9G+b7rUxss2DT1b/AGmokk7g7KCx6s8cnX/gNMVj1+amc+v+9S7vvk//ALNJpPc3jUcdiX7Q3TFO+2SRsmJGqv5ny5zR5m7vWTpRZ6VPGSgW/tB+/wCY33dvzVLHqEscboJPkbr8q1n+Y6r8xb3oaZ+gf/x6uWWGR308xlHqbEOpSx8l/tDN95ZnZlZaa2rSt8m9k/2t3zViLcHsG/3qe0x9WqVhEuh0vM5NWuXbjUn7uyJu+ZdzfNWYzGRnDH591Em9l6/xfxU1mLNnNdlOio7HlV8U6gN+74b/ANCpjMGj/ioZtvdqarfNg10rQ8xu7uJGoXl/n3UN/wACejzNzY+7/vU1/bdTsUEjBuPmoXEap9771DMy9Vpi7t2TtWlI9LDL3rlu3t3uJMBN+77rNXqvgvTTb6ejylt/+038VeT2915Nwjk7P7zf7Neq+F9aC2KSH7/3fm+bbXzGNTZ+4cL8vNHmNnUpN3Xd/wAB+WuW1q8Pzxojb9/y7l/hro9SuhIyF0k/vfdrj9cvJGuJXQtsWLa237v3q+ejGXMfufNT9keW+LLrzrpBGGbc/wAzbdrf8Crib6by2fzzsRl2qzK3yruroPETG+1CWVEk2LtaVvvVzt9JJGyISyS7NyfulZmWvoaCaR8BmTXNoV5s3Fwn2dPNi+6zL92oWh8vjezyr95mWnsvkx7/AC5N+3ym3f3f+A1F5kkOyJ2815kaVJJPvMq/L83+1uavQsfM8+tgaRri4iwfK8lZPvN95tv/AO1VGOzlkbzX8tEb5U8ldrf98tQ0cTNF5YkeVv3vneayxMvzbl/3qsRs7NsCfOzKz/M3zMvy7v8Aa+9SepqtSleLPHH5iRSeVtZvOVN25qP3i2vAVolX7zfe21LJbyXEn7+dUiZG2qv96nxrPJapm4bZt+fc3y1nYoz2hE0Pmpu37/u76iW4ELPm3m82NvmjZ1/d1d2ssnk7137fmZvu7f8A4qqF0yW82ElV3/h2/K1N6G6VyOZZGjcnzHT5d6qq7mqOa4imV48bPn+Vtvzbf97+9Vy4j3ebhPK2/wATfM3/AI9Vblo96RSJ8v8Ay02szf8AfNSUtCPcy8W8cj3C/NtkXdtX/epkNu6sgkiaJNvzectTw25uJvPLsn91o9zf99UxZlmVyfM3r/DGu5f+BVidcNCeSO72uERrhdm5mZdzf981FJM8MKDYybv7rfw06NYpJIXliVtu1tzUX0h+0P5m2VJOjbv4amR3xZFJJ9qkRERX2qzfL81W45pG6j7q7Pl+7/3zVWPy24gkXfu+6qbd1Tx3R87ehZ0/u7W+Va5ZI7oTsWPMMc2+KNt+PnVWo3RtJ/qmifd88m77zVWaSST/AFUsi/N8q7vvf71R3Vx5nzkbHb/ZrHlO2NV9yxJMY1TZu+bd+7qizGRpd4k2L91ttTRx3MkbvGPkVVbzG+63+ytV1YxxuSrP83ytu+7RyoJVWDb9uQN/y/wtTv8AR7dnlES+a3ysy/Kv/fNVVkdVfZtf+98235qfZ3DreW/nhfK8355N3/j1S0mSqtjShvhDHgD5PvbalW4nhkcEyRW/zS7o13fN/s1z/Lb5BG3tIvy/NU9vqSQ/u0E0Uu7crSPWVjojWZr3GqSXUOd8lv8AM3yt8zbax76SeS4e4j+/tVdrKu2lmuGZn4bZGrLuZvlWo47rdJFJ/Hnczfe3LSKdVvcjt7rdM+U2vSrMW38N/s/L96lmkdY9kUW12/hVvu/N8zbah3vDJ5aRtsjdlf8AhapsTcI/Nt97ywsiTff3fepnnIsbwDc77tyt97c3/stEkj3Ejk7t+1drK1Nktzbskgkkfa/z/wAP/fP+1U3KHfOsiSTx7933V3L/AJWj5I1+5InzfMzfw/8AAqi+0SNM6MGSHd83y09djXDx53/7LJWZXMWJPlV5CdybaqR4k4MK3HmfdVnZf+BUyRbhY5dg/wBHX70n/stPaF5o8xbn3f3f4WqCm7Eqs8kbgn542+bjdupqt5ceZEZE/h+X/wAdq6scsdxtI3/7PzfK3/Aql+z+WrkvvT+Lam1lreEGzgrV1Hcz7VZGZ7tI/wB1vVZfvf8AAflret9NW6j8zy7jZt+6q/N/vMtFno+6N0/1sUz+bt3bV/2f+BV0Wl6OWbeTcPcK33mlZl/4FXo0aHdHyWPzC2zLGl2MbcIV2K7Kse5v7tdBpuliOP50+9t2/L92ren6SNr8fNIys25f/Qa6XT9Jkm2L5bS7R83y7t1d7cacT5KpWlXkRabpZaP93t+7u2s23+9/8TXpfg34bz6pdI8j+ai/dXyflbb/AHW3Vq+AfAct9NFIdsTq/wA6yLuaSvo/wh8PorTY/ltn+GvCxeMjBbnp4LAym7syvBnw+jibeI2+ZvvK1evaPoq2kaACrGmaWtumNtbCRhOK+FxWMlVdkfe4TBRpq42OLy1p7PtprSY5qldXaxjLGvJk+59BCHQknuhGuSa5PxF4mSxhdmf7tZ/i7xgml2jybl/i+Zvu18j/ABs+PUjebb2VxIjq23arf/E1i3c9GnS5dzpvjZ8eBpsflx3DJt3bNrbv++q+MvHHxIn1S4e4lu5oUZvkZZayfGXijU9U1CW7dGl3fdkjfdXn+oapPJcb3f51X/lp/epBOpZWRYutULNcefuSVXbfub5mas+bUHkjfekiRbtyxsu1f97/AHqpNNO2/e/3n+8zN8tR/apWZMozo391l/y1O5w1Khca+vLWNHgkbe0vz7vm3L/dohuHa42B5Jf4nbbtX/gPzVnzXBt1cJPN83/LOTb8v/fNPtd9uvmR2292b/WbvvUjilNmgtwJP3aiR9zbPm+7/wChVLGqW7S7Ivn/AI6Z5z3C7PuP827+L/gNC+fJJcAmRNy/6nbuX7tRIpSbLEc32pnd5ZEi3L8qru3L/dqZrcyNv8ryreT78at83+7/ALK0y1mEK5RNjr96PZVhZFZnRH3v/F8rbqyehdwmhRo3IMnyt/rGb/x2mWbTquI4ZIriR2/1zbdv+1tqa3jkuFdD99l37pE+X/d/2al84NZxAx+U+xV3SL8v/oVQS3cikzG2x4/4WZVVfutVS80ueS4SWW3mfcq/Mvy7WX+H/P8AdqxC26HyndYnjb52k3bf8tt/8epnnTzNLsspk+RtzN8rN81BlJnbWd59ojYkb0Z1b/Z27V21db935sQDb90crNH/ALS7qqafI/XEiI38Lfw/dpbNbmaPMrt91VZd9KxyRLUd1PHsk2RxRM7Yh8rc3y/7W6rEcdy0byx7fNZvu7dytVK4mkh+8/yRt8u7/eq00kckf/Px8nmq0b/+O1IWGsyfbEQCRH/9BqW6kRvk+b7u5WjqlHM0ckrunlO3yqqtubb/ALTVY+3RTL5ZOzcm1oVb5aCLEv2eSZYvLLJcf3d1SabZnzrgfZ/9S/zM0zL/AOg1DNDtjaUO0SR7WVV+8y/3auwzTtCnmJ8km75d+7bUjJYWEjeV8v8Asrtp9vGFkwp2f3tu6oZIzG0RDrsuEXd8/wDFVm1Uq2cK/wDutu20FjrhnZf3cbOm77y0Qx/N887bF/2/vf7NHneXcIMfP/H/AHaLq68mR0QrvZvlVqALfyNHlImTy9y/M+3dVSNhJG6eWu3+GPbUtwqX023Yzpv3blapo4Q1qgG1fL3K25/9qgBiqZt8Ubs7t8u7d91qfuHk8oyp/wChVXWOOTemG2Nuy1SsyWqpGgX92v3m+bbUFrUfIrxwuAfJdvmXav8A8VUrZuJJcSeV5237vzfNtqpM0s0fmGTe/wA275aimmK/a7gj+Nd0f+9/FVxKJobySPepfZ87bm/u/wCyv/xVJJqknnOh8x9q/P8A981nzSPHHv373ZW2s3zbaypr4SNcGWTf8m1vL+995v8Aarpijtps7Sx8aXei6kkonklSPaw3Pt/4D/47X3X+zh8do/ElimkahI32uMfK1fmh/aha42ALskZvvMzfxf71eh/Dvxxd6DqiXMdxN5y/Mq792771dEUd6V9z9fIZhIin1qfOeteO/Ab4v2fxI8N27rJsu40+aOT71evI+6ttzkqQsOZcis28slnRlYZUjkVqAZpjJmqjJxd0ebXoqorM+dvi18PN9tK8at5DvuO2vmfxBpP2e6eOST7O8bbflDNtX/ar9BtY0hNQtnjYZBHFfMvxd+Hb2l15kUMjo3y7Y/l/4E3y191lWYcy5JPU/Lc4yxwfMlofNd5ajdKHbd8vyyVzGsaeG/5ZK6bvm3V6FrGlm1mdCjfe+9XP3lqdz5H/AI9X31KanE+D1oTPJNY0945nEcm/y1+63y/LVOaENb4IkR/vfK1drrml7pHncfPj722uUuIZIZP3k7P/ALzVFSmfXZfjObcz5rUzKux2R423fd+anrbvulQH97/B833qtRs8a53/AMP8S01YyzO8okifduWTd8tcUkfb0anNHQrtGWt+TJcfNtVV/wDQqhbzY1dA+x2Xb8r/AHf9qrE1n5k2cN/tfN96oo4/M2GMsm1vm3UzSTIo4zNJmPzHt13bW/vfd+anMryTea4kf5FVdsrLt2/xf7TfdqDzjNcYJaJFX+L5fmpN08Nw58rcjNu+Z6q5zyJm2yNmUsnmL8vl/Nup8M0s0fnkslx/y1Zfl+X+7TI5HaRcu22Pc+1V2/3aZNcSyTIPMutm1cNG+3/9qtFoYSNBZnkjRAjPt+bzGf71UriH/St7lovMbazf3du6rEd4fJQoN/mL8sjfNtWoVbyf3Xmq8UjbWVfl2/53VqtTmkya1jS33mDc+3buWRv8/wB6mSST3TI/lSPuXbuZv4aluG8n7POkknlN821n3bWpiqV4KN8yfKv8NaWOSTLbTSRs+Y/nbau7ZuqKRnut6Dznf727btpjeZbtl3b+98v3aLVvJ2Fd3zL91dzUzN6lxl+zr5qRNDu+Vl37tv8AwKnSeVJcZiMjp/E0n8X+7SW8jrJykmxV3MzfKrf7NPmZ5pt4eb5V2+S33lqzCUQZhJGhHybfvLQrR+W8YLb2f7qr96hY0t/3kqb02/Mqy/NT440kXzAJE/vfN81ByT0JIVkWTfskZo/4V/hpfs7quHLJK38O7c1TSXEiyIBH95f9Zu+9UMk0k0aZddm75VVvm3f3d1anMXoYyuwefM6fwrNt3bqseSsmwYXzlf7zLu/9BqGG6MisUi2bfvbl3bqf9q3SPHjYjJ8ysv3v9mg1uXI7otD5bhndXZtqtt3L/wB9VZ0+6+Xyo0mRN27dI27/AMerPZjDb8D5Pu7tvyqtEMjxrs8v5P8AZXb8zfxVzVad9z0sNX9nLc9I8J6oNJuLeQi4fd8rMr/xV67DqwhZ/LlXYrfxLur5ws5PLj82KORNzLukaX7zbq6ix8WXFvsjkeREmZtrM1eLUw+tz7CnmPuWuer69rw+x3EKS73Xdtbd/E3y/wDxVeazSPIzyO+92ZmZf7rbqhvvEXmb/Mdtky/LJt3VXhzIzsNyozbq9HDxUHY/Ns+5q7uiwzGgL6GjcWXHzUQ+v+1XtxaPx3F0mpaj1k29/wCL7u6n7tzcimRrukyH+bdu+an7t3zndWp5YLsXmnfxZJZ6b97kH/dpyt99zQD1H7gy5NCtuXFHG3rTN25uBvqbEj2wvQtT4/mXNM27uT/3zT/rupEtWHP0NN/1jZO6hsydBTlbb1Pz0GY9VHcf980zlun/AHzQ2W7/AD0/+HO6gA+de9P3Fl5+f/Zpm75eT8lEkh6Z/wCBUrEhuDN/cp+776k0xcr/ALn96hvlbNSBYZXjXJjkTd/z0SmKvmKhzseolj+bI/8AHqF9Cf8AgVBNiwrFev3933qNwbj7lRSZ6Dcn96pdx20PUadncsQsF4kRvKb+63zVoW8ywqnleYm1vnZnZt3zVlL9f++qlhmLV4+KoKUT6XL8U6cr3Ppr4O+O4rixSyml5jO1Wb+L/ar2iCQTJXw7oOtSafcJICyf3mX/AD81fRvw6+JyalZxQ3Bbzv8AaFfnWYYJp3ij9tybNYuPLJnqdxZiZen3q4zxB4BtNS3yFP3v+181dha6lHcLkGrLYkXrXzXvUpbH3TdPERPnbWvhXPZ+b5UXySN8qr91a43UvBdx9s8uS3mRP47j+9/dWvrWa1DNVK60WK4XZJGro1d1LHShueNicpjW2PjmTw/cw73MUibfvRyfLuqK30mZlTNvIm1fmZk+WSvrW48F6fM3z2y/L92ov+EH09uTbL/3zXXPMeZWbPNp5Hyyuj5n0v7Tb7JfLkSKNtvmTJ8q17b4F8YSrCiTlnT+9t+9XUSeAdKkbP2Nf9rbVi18G2Vu2Y4tn/Aa+axlX2h9pgMK6R0FjfJcLkVb+93rKs7EWvyCtWP61883JSPpnFONmQ3VuLiNx96vHfih4V3b7mIM/wAvzbf7te0VieINLS+tXQj7y19FgK0lI+QzTCRkrpHylNDJ5zyyGb9391Wbd8v93/Zr0f4Z+O49Jke2u549jfdWP5v4mrD8feHTY3TxxoyIzMzMv/Aq4S1urnTbzzIpGS4j27VmXc33tzV97RgsRDlkfn9WqsJPRn2Da+IYZo9ytmrK67GDgtXy1B8T9asIUR1h+Z2+6dvy/wB1f/Qqu/8AC0tUjjiZJIXbZuZm3NurmeUNvQ1hxC4KzZ9FatraeVndXkvizXN2oJLsbyvmi8zd8tcifixeairobXZ/eZW+WuO1TxBJqE0uSybn+X5v4f71ddHLnSVmc9TiBTd2z6k8DeKbbUNPWJZFMsPysM11wvwwr5H8I+MptCkcmSR/Lfb/AMB/vV6TD8WIvs+8sybf4Wrgr5VNy5ondQ4hVrNne+M7ndE5B/hrT8HX0IsEUH/x6vHfEfj5rmxd0ik37f71Yfhbx/faNdpHMNsLPt3SPuq5ZfJ0+Xqdkc8hzc1z6cvb0LFkGsa11BftHzGuJTx/FJA7yv8Ad/u1yl78QT9s8yOXZEv8TNtrnpZdOzi0dE8+g1dM9Y8R3Qlt353LivHbpYl1iGMlt+/7tbg8bJf220y/My/eY15xqmvBrp7kT70X5R5bfxV6FHByhHlaPKqZxGU73Pp7TblDZRbT/DWmJRs614Z4H+JQuYUt55o96r93NdzbeLlkk8vzFd+y7q8itgKik7Hp0c5pyVmzo/E1sl1pMqEb+K8Vs7P+zdYfcP41Zfl/2q9TufECywsjN94V5p4omCz70b51aujDUJqLTQ6mZU3O6Z7pYFbi0ib+8q1LOAr4rz/wD43g1HT4kaT58dGNdTeasmc768yeHnCo00e5h8yp8u5viPIyKxtfmEceKdZ69DNFw1ZXiO+DQsSamlRl7SzR2TzOCjuc/pUnneJbc/3VZv8A0GvRLOUbmrx7TNftrXX9zP8AvVba21vu16LYa7HIuSeWrpxGHkuhjSzOD3Z02/5Wrj/Elx5cjnNbkOqxtH1/8erj/Fd+hjyTv3GuWjRk5WsdrzGFr3Op8OT/AGjS0NbUYPeuG+HutJdW3klm82Nvm3V3P2hWrKtBwlynTSxsZq6Y8BVpJR3FU57oJ3qVbxJI85rHke52rFQfUc7FRzWbrcn+jP8ASrs0o65rJ1yQNbceldFKN5o8jG11KLSe585/FbUHnvmtiWaLfu2qa83mje4aJI0bf/s16X8TLMSagksbbHrmvDfhuXXNQ2JHvt1Zlb5tu6vq1iY0on5xicE8RPYo+GfCd3r0yJEGTc39yve/B/wzs9LjSWeNZbhl+ZmT5q1fBfg2DQ7VCkWyWuzjt9teBjMxfRnsZdkiTvJFe3sxHGiINiL/AA1bW1qwsfy0M23mvmnipTlufdU8vhSjaxWliAXmuM8Y6fBcWzbl/vZ211d1dba898ceIo7G1lw++Xb8q19Ll7lJp3PkM5pQhHRHgXjC3MOrP5Q8rd5i+Z91tv8A+zTPDNwkeqWkbhk+Ztjbfu/L/wCg1U8Raob66d33bN/zSVnxzPH9neORonaL5tq/d+Zq+vlT5oan53Gpy1dD7G8J3EU2l27o+9Nvy/NXSxtu718+fDn4gT+WlnMf9SzKzbPl+9Xr1r4igmXiXe/+9XweYYXW5+n5Pi/ds2dQzCmNInWufk16Lbl5Ki/txJmwN3+1XyzoWlsff06vNHU6BrparzXm3e+axLq+lWPKf99NXnXir4hXNnJ5cfzy7vu16mGwrm7WPKxuLVGJ6RqGuQW6u7n/ANmrznxZ8SBDG/2Z5Nq/e/2q8l8QeNtQ1TzfPuJIvvbmt5WX/wDZrlLjVLm6VEd5JZV+b5n+b/gX96vusDli7H5RmudNOyZseIPGmoatNK8kqom/b5ar92uUuLgyfIN2zdTbi4Mn392/d81VGbc3P/j1fbYXCKmflOYZpKq7XCTKs+dyUxfmj3/7VDMOmaZzJxj/AMer3YxUT5OpU5ndj93rTWUM2M0Kwbf/AOhUxlDcirOUF+785amLJu4+an7nX7tM8vc2f++aCw5bnFNkU7sA/wC9Rt29fkob5lyf4fvUFAre3/fVOkZF6/cX+7UTfM3DfI1DZkbNWAK3mNz9ymc7v4tlPZtrYNMZg3WgB7fL13U1fmV6Y3sf97dR81Bd2DNt5f5/9mmbjuwKZH97JP3qFZlb+J6Cx7fRv9qovmb+9T+dz80xcqz4PzNVgEknmLzupmfenyYXk/fpjZbkJsWg1Sux7N6lv91qZ95sj5KON2aPLLf05rnnJI9/B4eUpaEUzOrcPWhpPiyfS/3fzOi/M3zVmbgsmJD/AL21qqtvhZ8/Pub5v71eJWtM/W8lpzoO6O/s/HsF5GgBaV1b721v/Qqwte8SRNvjBbZuZv8AZrkprx2XYXb5fur/ABVSmm+0SJGQuz/npXFGgr3P0P6/KMLMqXV0nmPPhot277zbdtUrqN5lSTYzvG33t1MaPzpt7Gb/AGW3Mu3/ANlaotQkSGHYTI+5txZn/urXoU4cqufNYqv7SRDJ8u/eP3S/dZW3bqz7yTbayuC3mx7VT5f733l/3flp7SJcM6idtkj7U27tv+9uokh2wxC4EiblVm2sy7l/h+7/AN9V0HnR3GRzRbd8qfJ/Crfd+X/LN/wGomkLNvMHlbV+Vl+7VjUrP7Qss9tJM7szM6yNu+Xd/wCO0xYYJv3BRndtq7t21alq51xQKz26yoYGieT5v9nbVW6mePfgfLs+fd/FVhmENw43/eVmZv4m3bqqMw28iTezfeb+L/a/2azepstAWRJlSKVN6Krbm2/Nu/hqvcRvH3/3qlkjMcj/ACLsX5kZW+am3TPI2xHZ9q7vmpSWljZaleO4j+2XERDeVn5dzfeq0tn9oj/0dN/y/wAO2q6w7eg+ZVb5dtNkvJZm/fxKm373l/drM0SuEkJjZAQqPGu1mX+KqPnSeY8iTsm35vLVdu7/AOKqeZSseyNv91W3Nuqr5nlqmCyOv3v9n/ZqJHTEuQsGt38wb0k+9TJFkvI8OVfb91tv3acvmWu8sGuEb+L5dy0eZG00SRj7O/8AvfL/AL3+9WbdzsiV4WG3HnyXH+98u2prhTIzyh2il/3d1OjV/OcunyUTKZF807vu8s3/AKDWb1N1oNaYSN5gkZP7+1ahkuEm2ZkZJVX5o5KfaxuscXyeU7O3ysv3WqGaPy2lJO//AIDWdjS7G+cG2Rjzvu7vMx8v+8v92oppEZXEUbIm7cy7t1S7hHa+ZIkiRTRL5sjbdsi/wrWerGNnfZ8rfc/3qp6D5mSQtGsnmfMm373y7Wq60KMuEG/cq/LuqtHbmNXMxV7hl+dlplvM8caPhViXczN/E38W6s2rFrUsLIGj4Te8b7WX+H/eWmrGJvmjG99u3+9ULXCfaE8vb/vbPvL/AJWi6j8zbxJ91mZo2b5fm3fw1m9TaLEkk+Z94mTb975fmXb/ALNLbySSRxONz/aP4m+8q/w/NUVvNuV5MMlwzbWVm3NuX/ao2yLGiHc/+dv3qxNC2zDahP39237tQxyCS+84psT+8vy7lpqq/d9/+zR86tL+7X5fusr/ACtWdzS4sywbtiD52/55r81VpoxI3l/von/hjk+Zdv8Aeo3O0299qfxbVarEc0Xbcjqu75fvbaT1NFqHlpcN9yT7u1pFb/2Wjyf9IxEkny/K7KtOkwyocs/mLuRl/u02NjHIheVt6/KrSbaVi3oPkhfchKbNv/LH+7VuGNlky4b5vu1Cy+ZJvG35fuszVdtbWSZX2je7fxLW0Kd9jgr4iMFdh9hO6UCNn87/AJaLtrTh0eSS4dNjfKv8Lbfmq7Y2Mn2f+5ub5ty1u2Ojhl5TYjfxM7V6dKgkfHY7MNbRZS0PS5V2bN2xf4VrsNL0sQrs2t5v8Pzfd/4DVi103y4YfMO+JV+Zf7v+7XYeF/Ct3qjI9vA0qN8rNu+7/wABredSNOJ8zLnryuZ+l6LJdeUEHzs+3dXtvw/+GvmXSS3FuzbVVV3L92ul8B/DU2/lGRN7syt977te7+HvDAjVTjZXy+Mx6itz3sDlzk7tGb4U8GR2ca/u+1eg2OnrCuMVLa2AiWrw+UV8RiMVKtI+7w2EjTVrDVTZTXYKKJJOOtZl7qKwLkmuFux7MIXJbu9ES7mNee+N/HVpotrK0sn3VZqpePPiFb6HZyySSrv/AN6vi/4wfGa51S48pHm8qRmXdCu5dv8AtVjJnoU4KO5s/GT47XOpTeVbSzJbyN/fWvlfxJ4ouNSuJW/1vzN+8ZaPEmuPfTS3EjsiMFX5X/ztridc1J7Xch3b1dlb/apDnOxVurqP7VK4hZ3Vf7+3dWPdXSq0twVZPM/5Zq1DalLJH89tcL/dVV3MtZ9xIWVxLFJs3b1oOKcmyxb3Ed5NmQSeb93c1XVjijZIjJIjyN8m0Vnqv2e8hRkb7n92rayPNwAr/L93+7Qccmwmjabedkm9fvM38VOaOOaaI+VJFLInzQt/DVuzj+1cAb5Y9vyq/wDrKNxjmd33I+z5mX7q1NzB6lvi1X5z86/d3N/q6ihj85eZJkdfmSTdu3f99VaW3EkaBx97dubbU39npDGj5811b5l2/NtqblJWE+zpNJ5sgab+8q1ZuLERs4t/Mf8A2v4alkYQtjY2xV+aNVXctQtJIsjyIkiRf89t3/stZSZY2FnuN77N6fwrIy/LUskJuNjyDykkbcse3bt/hpkbXeqQuLSOT5fm2r83/AqfHNdyTfvTJvj3bm/hWpFJjLq1EkcpliV0Z/nVqpWd5taZD9xm+X5PlX5a0GuJVmQylZUZv4ar7fOWICRv4m2r/vf+hUHO3c7uG4+XefMlRV+VVX/d/wDsqls9k1whcb3Z9ybf7u6qVvMbfykCN8y/My/7P8VaCtJbxpIiNKjBWba21loMBkbGRXCFd+3a80PzKy/3qlmuj5biIf7q/wDAaz4ZDNMgIWLc/wAqs/y7v+A1oNJuk8x0bezbf/sqCriwxztZxSPHG6K/3mb5l/8AsqrTWc63nnIn+s3L5Mjfdqa33x26QI7fL/e/iapfOnjVCR8/+z81QMrq0iyIUTe6t86q27dWg15Fbzf8fC71+Zlk+6v+zVKO3PzuT8/y7WZqFhj8t/kZ/m2q2+ggsWP2dpPknV3jb5fnrQhuBM2RMsr7dnmRt92q8c0lxeIS7I6t/Cu2ru12mdCF2bGZpN3zVJVwWM/OVdpfM++zVN5It2RX/e+Yu5fOb5v96k0+R1klkJZ0Vdqx7V/i/iqvNsj/AHgMkqL96GP5m3VNgui95cca/unmRGb/AJbfe3VDNbywsjkSPuVtrbvvNUStOt07l22Mv/LP/wBBq20cbSPIAyOzbm+dtzUWC5Xjj8yaIgNbusTfNNu2tSyLI3zujfe/1m75akuJG3Rcqv8AeVqgkm/eI7ja8bL8v8O2kVcja885k2f8e7K25t3zK1V9SZ/s+zZ937slVI4UWR0HybmZlZv4f4l+WmzSS28LjzGl+X733a3ijVajJpp42eVHbyl+8u75WbbWPNcbZnzGz27K375n/wBmn6hcHaib2fzF+aP+9/s1iXV8jXkRcNsVPmVV27WroijrpgzbbjO/e+zyh5bbvm/vVvW98FmQ7Nnls33W/wB6uPmvHtY3kkOyVW2q0f8AF8rVpWskrKiPJv3bvm/76+atjuiz6G+DPxWuPBfiC3vIpv3TN8zM/wB771fpJ8O/Hln450SK+tn+ZjtZc/dr8e9F1X7LMkH3HX7qr838P3q+nf2dfjRceD9Ut4nkkltLh9rfN8u35qsqXvH6OK+elO61kaBrkGt6db3UD7kkXdWtQcEkRuu4YrkvFfh2PWrN4pEVyPu7q7Gq80O410UarpyUonkYzDKtCzPin4p+BJNKlaVYtqK/LNXkt9ZvHwUZP95a+8PiJ4Hh1/T2LL86+lfJ/jrwjJpMkss+75mZV3NX6VlmPVaPmfkOa5bKjLY8f1CzMjYK70VvmWuK1TS/stxv2bE3bn3V6bcW5+9/B/ern9Qsy3OPn/havr4tTifN4epKhPU8vmhnjmz+8mRl3LGrfdo84RzZaPZu+98+7/x2uj1q1PSST59/3ttYUiyf882T5q5Z07H3eBxqktWZsjJdSJbSFvmTcy7ttIshh/dxyK+1flZqlazikmd9/lbV+Ztu7d/s1SvLM27RFHbZIyru+9trnaaPo41FNXuWFtyq/wB9GTn+9uplx8seEO9/4V/iWiO6eSNAPnZfuqtPjbzF4RvNX7zL/F92mtRPUSO1naNpJH/dbl2+XSrMGm2Fd+3cqtt2szU9VfbEEP8Atbt33qZJjbKEi33DM23/AGdv+WrSxjIZbqbVeY2SHb+63P8Aeb/2WnzfMsRJ+VWVvvVKrBt/llftC7We3Zv9lf8A2ZqpTQ/vHOWf++sn8P8Au1otDmkXZLp47WUyDzfMX5Nv91WX5f8A7Km28wkjiOVfzHZl2r935fvVDHC9myEfuvn3fN81EcJZeAqJ93duqzmepoMrzSb3+d1Xau1f9mnyW+1nxuR/4vlqKGOSSRzlnRfuf3qIVluoZRFJsaNd3zL975qomxYWQx/uri72J/dk/iq1NNBdQvFBL5qSfdZdysrVVsYUWPzEdZf7/wAm5v8Ax6pmU+ckkAZPObayttZf97bVmUkOuJgtu6FGlT7rfNt+amWqovyb1Rlb7u77v+9T7qORWi2Ft8J3NJIvyzVX+ypNcXFy/wAj/wDLVlb73/AaqxxVEaG1Gj8vz97/APTRttOsYYo4ZRGGTb/db/7Ks/7GJI98Z2bV3MrfNuq9bwSXlugkRpX/AN3a1WcjdiWFTHHnfsffuZmapWtQzfO8j+Yu1W/hqvDCiyXHmmNHZv8AUr81PWYW6uUdWT5t8LNQDdh80cf359z7V2fLu3U5ZjIzvLHI+75mVWVVX/x6n29x5jYI82JX8pvl+b5qljtR50od1SKP5nk2/M22k1chSadi9bs+5/NjZPlX5d/y7d1WJJPL1JyWkd/449v3fm/hqjp8Nxb74/l/vfvF+atO1jj877XcIrpGm14927zP7tcFXQ9zCXnoaum2MuqbIrfzHRm+bcvyrXSx+Gbm3td+W/d/w/3vvN96uu8M6LaQ28VyYNiMm7av+196uoht7aTzYxGybl+Va876woyPTxOVutTvY8h8t1ba427aiYbfmT+9XYeMND+zzfaI93y/erkpF2rmvZw9dTPx7OsudCewz8fvU/n7mf4qhZjU3KrXqJ3PgKkXGWofdXq1G7avXfuok+Zc5obK81RiCse9OXO7im/N0oWQrwaAHL8rcf8AfVDZk+/QsZk5fd/31T9p3feoJHr7H/eoZvm4NHO3mjn7tQQO3Puob94vNNbK0c7qCBzN9wZ309ox1+amfN709pPm5/ioANw28H5/4qOd2P71MZvMWn87kNBI/cehNM+93bf/ALVG3a39/d/FQqn5Dn7tQA/ndk07ce1G7c2DTOfWggmaTcqcfw1LGwaSJN6pub5v9mqqqd2c1Yjb5XH9771TOKe5vTqcstCxDMI2+fds/i210Gg+IpdJkQCSSL+LzFauXX73Bqx9qkbhxvRvmZv4q8TE4RVD6vA5lKm7HvHh/wCMEVrHFmVn3bt3mfK1esaD46tNSjQiX73+1XxvbzDdiQM6fw1u6T4qvNN2CC4Zdv3VWvkMXlibukfpGAz5JWbPtOHUEmX79WFuA1fOPhf4tPHHEk8vzbtrMzbfmrvrP4oWzMiO67/96vmq2XyjsfcYfOqUlZs9S4Zs7qGx61xVr46tpv8Alqv/AH1VuPxZbScC4Xf/AHa4JYSoezDMKLV7nV7VpNo9a53/AISSPdgv89M/4SaLdgyqj/3WrCWDn2O1ZhRWzOl4XvQsgXvXNN4kibvVebxNHHzvrD+zpSd7FPNqS+0da1wPWoJp0da4y68aQR/8t1V6z7rx9bW8e551RP7zNXqYbL5png43Nqbjoyh8T9PSfT5ZP7qNubH3f9qvn7ULGKO42IrJ95fv17P4i8a22oW7xrJ87Bl2t91vlrxXXLg/argwT+am3crM33t1feYChKMUpH5LmuOTlozMmm8nZ5crP/e8z5qVrgt8nzI/+9TI13SSyyJ5qfw7vlVqrzbPMcJu2K21a+mjQR8HWx0ubcted5fB+f8Au1F523hjVfhlcu7I6r8tHmHbgor7v4mrT2UTl+uzNCG4RVck/Psb5f71PjuhGufldFVflas9VO7j+796pbVRNNKHDP8Aum2/N/F/DWcqMTqhjZo1bPVDC2whX3bvvfNTY9UuLVsI8kW1/m+aslmMcMR3tvZVbctKzBWck7933pGb5v8AerL2COtZjNdTov8AhJp2bZ/Bu+Vt1RSXhmZ3Mmzd/FWIsg28Bk+X7zNT2mfyXcBk2t81R7CI/wC0pmkt1cSL+7kklRW2/K/8VV2Y+d13y7vmqK3klhj3pHJs/wBll+9Uv7qSFAiSebM6xNJv+61X7BEPMJMmhvpI5Hnw3yp8sit91q1Y/FWoQx5E7P8AL97dXP3W1ZnTfv8AL+Vtv8TUxrravl7N6f71ZvDp9DWOaSidnJ431JZMSXUj7olbdlV/hrPbxZcN/rDJK7NuLM1cu0j7cGRnSjzivMe5Pl/h+9Wf1Vdjqjm8u51uk+KpNPbdHKyJ8u7a3zf8Brt3+JN1cQPETs2r87b9rV5TbyBZmlcMkTfwr83zbfmp01w7fus75d23cq/drnnhIvdHfTzmUep2WkfEG60q7eVZW2KrM3mP97/ZX/arp9R+McN5ZOgimSXymb5v/Hf++q8h+1BVRM/xfPIv3v4floa+l8zcTv8AMqHgItptGzzub6m7D4in+3PLIZH8z5m8tq7Kw+JM2m7Ip1b7qv8AM395VavKPtG5sn7/AMu2rX2iS4usO/zTLtRv4d1VPBJ7lQzqa6ntVr8TlkXzAWSL/no3yrVfV/iDb39uyB97tXlEeoPHbum9nuFX5VX+FaqLeG482SR2+VfvK3+1Wf1GG9jtjnku53fhzxvNpWsJNFI2xvvfN8si17Vp3xItriHc8uxvrXy15b7kDhtis21Wqx9unjjSdHkiikf5VZ/mrkq5bCp8SO6ln8obM+nLv4gWbxvidf8Ae3Vm23xMs3uPLS5V1x95Wr51XVpJJN8ktxs/uw03cZrPe8sjuzbl+f5ax/syEVax3R4gl3PqP/hPrZly833agufGFrdq6iVX/utmvmhdWu4YXjZ5Ef8Ah3PWrpOpXE3yQS7HU8LiuOpgo0tUj1MPmvt3a56B4otzq1xiL59391a7vwL4RTT40llj/esP4qz/AAL4XnmhS7vR/D8tem2tuFXGK+Yx1ZxVkfaYGhGrqx8MO2re3atCrtpkysy9a+Nr15OWp9rQoRhHQJLgL3rPurzavNFx5irXNa5cXKq4jRnpUJXlqbVl7pR8TeKo7GN97t81eNeMNek1Jnj/ANbuXcy7v4a3fFWk6rfTO5jmf5fl21xV94d1ibePs7O/93b8y19zgakY7nwGa0ZVDmrrZIybxsT7reX93+KoreF1m2Iskrt96NW2/e+Vf/Qq3/8AhCdTuGyiM275vu/drT0v4c6hNJ88TP8AL/Cv3q+keMionwyy2o57GPp813psPlmCaKVW+WZW21t2d5qFxM6C4uPv/Kys25q7DSfhbezfI8GxG2/e/hr0Dw/8O7LTZN5i3vu+avn8XiFM+zy7BypnI+G/Dup3UjmSW48re3+sf+GvSNJ0NLOH+J3/ANpq07fT1t1wg2f7NW/L8tea+e5VOR9rBqENTJvrfzIXT+8teS+PNDMau/8AE33Wr2C+uBDG7n+GvFvix4hT7DKkZ/e/ws1fU5dh7u58HnmOUYuz2PGNam/eOmxkSRvm3N/F/erHaQtI75/hqW+uDIz8t96s/wA47s5b/Zr9JwdBKJ+DZpjJTkG4tv8A0/2aY3y87mfd95qPn28/xfN8zUMvb+OvaSS2Pj5zbd2Hllv/ANqm/d4Bob73D/xUfd70zMGXdximcr9z+9QWK8UzduoHYe0hboVojZ/npn8dDY28H56Chu4rIhf7m7mjcf7vz7qNxZaGUrs4oKGMtG776k0zdt7UMx3YYf8AAqsA2jqTTWw0iSH/AIEtG0r9+hYx84z/ABUFhI25aYynd1ajzBtyKFz6/P8A7VOw7A23b8u6hs9R/wB9UbtseP8Aapm47X5osUP5VeaiZf4xup3O3kf71NbLcg/JVFDWYt1pFXd/eaiZty5oWTbxht/8TVMmdlCHNIVV3NitrRdDOoTRJj5Gf71ZMfy8kfxf3q9Q8B6O6wpLP8+35k+X+GvDxVdx2P1bIctVeWqM/UPA8c1q8YHlbl5XZ/drhfEGh3FncONkaf3ZP4l/3q94vJvLt/8AgW1m27q4zXrX7RDyF+Vt27+9/s14LxF5an7TRydU6d7HhV1MiycBd6v8zLWZtRZJYI3+6u7/AHa67xdoohaURDYnmszt/d+auRjUQ6o6fLsaJpd23bt2rXq0XzK7PnsdB0nYy7i8eaGVtn3VXc27+JqhmkfbE5Rf9vb/AHaZItxdbI8Knlru/d/dZqi8kfaJXc79r7U+avQsfNzleREyvJI8km54lb542+7/AL1I1vI3JRndWXCq1P8ALdpseU2z+L/0Gnx3SRxugdlRvus38NI0hqJGybf3jsifd+X5tzUvl+TGskW5H3fLub/e/hpkkck2wI7RIqsr7W+827dTI2luLhw8jI/yt+8b5fvUHYZ7SXDebnc/73ascnyt/e/9mp8kcUyv5Z+eP5WVlouLd1vHMZjR1bcsjfM26mL5caph5Edl+Zamw7le4UtcJl23xr/C3y0KoZtmfn/9BqxNhvkf78Y+eT7u6q0amGZyTvdv4l/9mrKSNoskWOWO4yY2eLZ825f4t33qJpty4A3t/wCg1Eyhm/vvH8rfPStld743orfKq/w1nI6oogmmkZk+8n91V+7Q2I2QzjfL/wA81X5qsQ3Dq2E8vY3+zuqlJcFpnwjPtbbujX/Wf7P+7UPQ64lhv3jfu4GdV+b71RSTMvlPhv8AeqX/AFcboT/8StRMpaOYgb0/i+b7tZSN1oQxx+XdPwz+Z93d/DT/ALU7b9h2P/E26opLg2q+YD93+Hb81OWaW6uMSFfN3bdyhV3VBpckkmeRXWRGlb+JlX5qoyRyyW7yZaLa3yyM33qsM03nJxJ97ay7fm/75ouGEyo5kk2b9qq397+KgszGYwx26AN825n3Puqy2z7Q8Z/5Zuvyqv8A6FUcyxbkBfZuX722poWTa8hf97uX5lXarVJrFBJMPLx5jI+37y1DDDJ8yE/Orsqtjd8v+d1PW6E0ji3ZpXVV2tt+VdrK1Cw7ZnOfnVm3Mv8AvVD1dzoSsMuITDcfu/8AU7l+b+8u3dTWhfy8u7fN8vmbqdeXD7UDpv8Am+WoljkuI/NETOm75vn+Vf4v8/7tZDBtm3ZEnz7fl3f3qfbySyQ53yO8bbZY1b+L+9TFWKH93AfnZvl3f7tHky/Im/Zub7rf3qzkjSJYtZBIu/e29nZhu/hWmNvkmQY3/N91l+XbTf8AV3G1z93du3NTGuHW6iJDP5m5drNWZVxi2flw5G15W/i20+H922UXZub71TNH8yZDW7/e8tm/2qFjEzb40VGb73+zRyu9inOwkKnb88flJ2X+FqvNbvJHsQM/mf3W2/dqHbcw2/lu6vEu35pPvVe0+OS+uHAiZFjXdu210QpNux59fFxgrpjWh8mNCkbfe+638Na+j2t1tQ4b5m2/Mv3f+BVq2dmV2Elon/3f4a6Ox0lGZCQzxN1jVvvN/er1IUlHc+PxmYOTshlvpoaR4jH+9Vl3rW9a6b82zYz/AO1V3T7Ge6m52u7fN8q16L4F+G9zrkkU8if6Pu+6tZVa8afU8WMJV5FLwv4PfVtUleSBnRm2r/wJa+gvA/w2WztYg0bfKOWb7zfL95m/irY8D/D9LP70K72+8yrXr+j6Clsq4SvksbmCR9Zgcturso6B4Yit0QmP5/7zV11vaLCvAp8MIjFSk45r46tXlVd2z7Ojh401ZAW96ZJME71FLcYXmsDWNaS1icvJsT+81cj0PRjTuXdQ1RLeN8v92vJfiB8ULTRY3ieVUfb/AAtXL/Fb4vJotrcQRSfeT+Fvmr4y+IXxUvdcvJcStL/zy2v83zfxVlJnStDuPip8XE1SZ0inZ/3rL5e//erwTWNekullly0XmL8yr/eqlqniKe6k82WP59u3725t1Yl5NJcW78MjyOq/M38P+WrMcqhSvLr7RC8gdti/8B21iahC8kcpMjO8bblXbu3VpzK8ce0P/q02tXP3V1Is2fN3yq23a33ZP9r/AHqFqYOaZhXkn+lfJOyfNuaOOobO1MbOoLRSsvy7Wqxfb1usMP3rNu+b+KnrN50O6KXfuZtrbf8Ax2rMHqV7GMR3SnfJ8p+6zfLWjprSyK7pFHbpG3zLuqj9nkmk5Mbws25trVq6Wp8vYg/dSfM275qTdjnehdmtYJLdA/71F+Zdr1Yhwt0nG9GX7tUlmNnv2OsqL97au2rrLIsKHP8ArlVlZf7tYt2JNHaLOHjd5W/5GWneZJcW8pyu9m2tGrqzMv8AtLVdYTufnfu/ik/u1Ztbd4d5S38rd8vmbvvUuYm46PZZqluEZ/LRdkm2n3EbxxvKD8jdW2/My/7NMt5o4/NQedFL915M7lVqdIsbQuMNKqr/AHvmqCuYF8q4jzKJN+z5t3y1NIwXYgP+6rVUfFxC8jnzXZV37l+7/dWmW67VffJ8/wB5vM/9BoJuTMxZc4/i+Vv7tV7yMeYmUZ0jVdqq+35tvzf+PVabMkLjf91l3NVWPzNyR+Xs3fKsin5W+WgzO1WGNllMS7E3eUv8Xy/LRdMVkZz8jsyrtb/x1aIbUyXDwbGRNjfdb7u37tNVhI20nf5e3bub5aDGRajuDtiRNyOzfMtRfv2klDj5Fb5fMb5l+X+9Us1wkMPMS7Nq/Nu+61RWflyTf34tvzNv3UEkvnCNcyD/AHf9qpbhreO13l2+b7vl/eanrN++QJAr7W/1m37rUxY3uFmRCqS7VWJW/vVBYWtuLdXEg+6u5FY/xURzO37tImd9zbmb+9U00iKqSPOruy/LGr1Ys4wtq7l282RPk4+6275qVxWIYWM0nmpEyfw7W/iqxbsfM82RJH3fKqrTYWkbiLb975lb5VqXbLHsS3LPt/h3L83/AAKkSPuMQwvt3b2f523f+O1Ktj5Mect5uzf8392mTTIzfIm/c3zf7LUXXmSWsTxy7G3fLu/hoM7kUMkitx5j/wB5f4qfufzvMeST721VX/0Gkj/eSITJI/8AeZv4mqaTFna/KfvfLt27qoqIy+aJY/McXDv/ABMy1j3DPJGzxpcSxNuX5X/irT+1Osnl7N8TK37z722qU0iLsgjk2uqtvWP+9SSsbpXK63RkVJUiZPn8pWb/AHar6hHO3Pls7t91VP3mq1JNIsO/DIjN8kat/F81ULq8Ty7cpKzu0TNLHu+6392too1SsZNwsskbhIm3r95WbczL/erEk3yfM8n72Zf++VZWq3rV47R4i3fL/tfN93bXPrcPbr9nigW3RV4ZX+bb/ndXVFG8R9xG8cySEyXDq3/Aa0LHz5JosI33m+633f8AZ/3apXU25WmAk2Rqu7d92rsM0scbzjcn8P3drfdpnXFm0s0sdnEJUZZd7M397bXd+EdQKzc+Yjr93b/erzq3jdpH3/O7NuZt3+zXZaHNJHsw+70ZVoLufcf7N/xun0+aLStUu2uLeRliRm/hr7Esb2K+gWWJt6N0avym8H6pPHcW5iO1433Ltb+Ja+4vgT8Vv7Ss7fS9QLJcKzbWb+L5qq6MnqfQI60jJmmRvvXNSjpTTOeUb7lO4g8xSK8i+KfgKPUraW8jg86RV/1deylMrWdd2YmDBhwa9HCYmWHmpRPncxwSrx21Pz38QeG7nS7qW3nt5Itr7ttcrcQjuPn/ANqvrv4sfDdZxLcwW4mVvmZS23dXzJr2i/Y7jY8TRP8ANuVq/U8BjI1oJpn4/mWClQnseeatp63CvlPnrjdSt3jbk7HX5WbbXp95bo0nO6uY1zRxJHnYzv8A3ttfQWUlc87C4qVOVjz+8Z42RCG8pW2sqt/F/eqjM03yHDPF/wA8625IbhZnEhb5W2qv+zVeRS184J+Rovlbb/wKuSpTPu8JilNWMeO4MKpII/8AWfeaFd1P8ySGF9h+7/Ev8VWoVEm0oW/1Sqq7aius/aOmz+7XO1Y9lSTFs4ZGjSV3+vmNUkjf6RwfvN/DUTQu0n3GeKT73+z/ALVEMf2qN9k3moq7vM/75q7Ckx8chjj835l85vnb+9tqJYyrfu/4m/i/u7qtLbhfnjf/AMe+Wmbha/Pht7bV+VquxzyY9bG4m/eRj593yszfLSzWsli1wfImd9sbecv8Py/w066mdWSKJGlRm+X/AGVqu009xvkd97wxblj/AL1aGBpLC/8AyzT5/l/i+7/tUslui3EqR/Im77v8NVGuJftDxyx73VV3bfu/7tWLVv3nllPlk3badwehLZzCSSKBPubdrSbf4al+0BbjeY96f3t1N8zyZEKRbOP+etV5l+0NEH3fN/E1Xcxky1cQpGzfu5Hl2ruaSVm/75qvcWMVxC7n533fIzK25f71W1ysiYMnzfd/2qrso+dBud13btz1ocNQljw0bgbl/uttok/1jx4V/LeoreSXy8k70/iVn/ip65aZ9ifPt3f7tUcUjSt9PHmfaPuRfN8zVFdM9vb8lvm27tvzNVWOMrI5JZP721q0vJeNfPcKj/ws33moMxn2pLiOaRHb+98zNT7VommQzxN9nVvlaT+Jqrt5EK733J8vzruqbzEm34i8144vvfxMv+WoMjVjunkXISRHuNzq277zbd1XVa48mKCVNu1drKyqrfd+9WHDGYI4vs/77y2+VmatS1WRmli+0fOrMu7Zu3Vw102ro+gy+SjKzPdfAd952l+UNrvGvy/N8zV1cilvnIbeqsy/7LbWrx/wDqz2t95Tn5Gb5m/76r123aSZUOf4dvzfxf7VfM1YtSP0vDypyp2ZX8aaedS0dwm7zVhVl2t/Ftryeb+MKPnX71ex314I7d0Z/kVNi7q8s8TfY1vHMUEiPIzMzM9etg2z8p4noRbujFX5uP8AvqkXezOhFCsN1NXerdf4q+phqrn4fi4WkWN/vRyy0Mvejnbwas8kFUdx87Ufxcn7tC/e5+ejjbwGoAljz1ojxt3Fqayn0b/vqk2hWyRQSPVqFbd0Rv8AeoVQ3en7QvSggZuG7ndT/f5qZtLUeYV4w3+1QBLHJ8zg7qFXbz9/+9TY1fdnP3qN27tUCsSsw3c7qf5fzVF97kfO9OX60PQiwN/rKPu0f8Cp7Y2pj79QIZ35/vU/c/ZN9M+6u4U9d+3eaCrMd/wGplUNVf5qljXzOAaV0HKwX5W/4FTuWbJFN2+lHO3r89Q0maLmRY8wrR5jLyfkeme/36Fb5ulc9SjGR6FLFSgaCsfk87+L+GprXUvs+zj7q/L/ALNZPLMmXbev3mp6yfN1rzamCjLc9mlmk4dTpbXxRcwtkys6f71W4/F1+qoftbfMv3a5RrhtzmMbKFmdWz/e/hauGWXR7HrQzua6nd2PjLUGj2As7qy7dz0XHxG1H5xE2x93y+d/DXFQ3UlvJvD/APfVH2h2k+ct8zfM1Zf2dHsdH9vT7nYR+PtXVnb7Szv/ALLUy48cahdW8p8+RH/i2tXL7U2ucfPt+9u/iqJpvl/ubvvbqSy+C6GLzqo+p0C65drHv+1zP87bo1f7y06bWLiSOW4lnmR1+Xy5Nv8Atf8A2Nc75m1s4+dWpzYZsgN91t1dEcHCHQ5p5pUqGiupTrDKPMb94uzczfdqj8kkmA+z+7G1RN8ypIQz7l3Ku6hd7K/G2uyCjA86rOdbcZyrchko+62f49u6tOOzjkt0Vkkidm/ibduqGO3C74JfkdZWXdtqpYiMdzkWAnU6FVfl5Pzpu+7/AHqGXbI4I2bW+7V3yRJC5z9112/L/DVv+y/MjlncM7Mf++q5p46K6nfDKaj6GfHsjt5UIb95/FTobWTy943I9aH9lytHv+zs/wAv8NWLHSbi4Z4huR1XdtZGrklmEe53xyWp2MLyz5y+Zu+UUxoy3zv/ABV1Efg2/vP3iRN5X97bTbjwvJCv7zdvX7zNWf8AaMe5X9iVexzjRuuwg79y/wDfNCqVj8tP9Vu3bf8AaroJNHuF4eJvu/L/AHaZHodxDM4lt9j/AHttWswizJ5NVXQwl3xq6p8yMvzL/tU+RTbtEfm+b5vu1sR6SLibI/ep/FVS8jljm/efPLu+9/s/3a6oYxPqc1TK5x3RS8ktzGWf/wBlokhl258tv9qpVV15kRX/AIvlb7tRNIZjjb/vMtd0K0XszyquDnTK7fKqE/PuqxJbmG3TePnZ23f7vy0xs7sn5/8AgVPWZpPKjKNs/i21vzxOJUpp2IVmdZE531MqhZIiX/dfxNRuEc2cr97b8y06ZTtRAGdW2tu/h+7WLqRR1woVGEkyNCmY2/dj5vm+Vqa0hazij/2m3bv4qY0O7mrHk7ZkwGlTcrLWTrxR0rC1HsivuHl8je/97dT4ZjG0UnzfK25fm/iq7Jp48tDn52+81VPJ86RBj7z7VpfWIGiwdVdB8cyW8yOdz7m3bmqpHiH/AFiM/wDe+arHlhVQffZmb7tKtr5ndk+b5dq/eoVaLH9WqkLXkrSeYZN77v4qfNdfwSGR5dv9/wCVaLeEzSZA+RasXkbzTbNmxF+6v95q0UoszlTqxKLSFZMh2/3qGuCsKIH+83zL/domjK8uNjf3aa023Zkb/m/8drRKLOf2tWMtRyzHdwPkrsPh/cJHqUUkm773y/NXH28jxrK4t99u33lZ6vabePZxyyJ8kqt8m1q87E0U46H0OW4uUZ3bPrrw7q0F1Auw/wANdRCybc182+DfiZb2M32eTdvX/lp/er1LTfiJaXCp89fn2PwLk7o/Z8qzWKj7zPRlbdQ3zVzlr4mtrrlJfn/u1pw6oJOc18jVwElI+7o5lCWzLUlv5lV2sR3FTfbg3NOW6RqxjhpR2O54uM1Yz5NLRm5j31FJo8DcmJd/97bWr5ybuTT2mRq7oOcNjgqKFUxP7Ft+vkLu/i+Wpo9PSPolaTSI1DTDrXR7SZzrD0k7lVbX5elSrGF60xryqtxfBeSaapzmW61Kir3LrSDrWfeXyRq5zWFq3iy2sY3LyV5d4u+LCRwyx28rebt+Xcu6vYwuBlJ3aPn8dnEKcbJnV+OPG1vY2rjzfnavnrxR4gk1S+l3u3lK7eVTNY8TXWtTKZHbft3bc/LXO3F59okckt81fdYLB+z6H5FnGa+1dkyG4kDL/F96q+0MuM/NQzFuvz0bdvJ+/X1tOCjE/NMRVc5AzGRk/wB3b8y0f99U1c7cb23/AN2jcf71bHAHDM2f7tMXC/PRuLLR5ny1Vh2GeYPMxTdxVsU7aOpFMVt3J3f7NMoVlH+1R5nlyc/99UzndsNP/wCPhtufvNtoKBm3NklqY3zd6NpZsf8Aj1M428n71AAzbWoZvvuf7v8A7LT5IyyyyZ+6u7/2Wotvr89BVg3Bv+ArRIxWhflamNnqaBhu2r81DZ3YzR975qYzBfvVZYeY27FHO2hct2pWVl/vP/wKgdhnPU0N93ApjSH+MUN7UFpXGqvy805cM3Vko46v/wABpvuTUSPXwkXzmlpduLq6wfubvlr2Xw7GIbPP95fm/wBmvDbG8NvdIQPn+796vSPDviKNo8efsSNtu3dXy+Ni3sfufDDjBpvodVql1+52eYqbv9qua1K8LQuXH3U/4FurTvtSt5lyPLdG3bWX7y1xnirVDCyn+Dbt+X+KvCjTlzH7LLFQ9kcF4w1CSa8x+8dPvNtrjLi3/wBVI6NLFIv+s/iWtbWppLq8RwjfKjbtrViXUYhVH8xn3H71fRUItI/Os0qqUtDKmkO63GGZ5PlaP/0GnQxpeLtCSIiq22Fv4fu0XzP5zp5e/wDuyLRZyff/AL3zfNXoLU+UeruEkga4dxui8xtqsv3tv92opo7ZY8Y3oqMq7almWP8AeyOWRfl2tUCrEscUibvl6t/z0oNosZ5bs2YUZ327lVn/AId38X/j1Q3UkjSTNGNibmV2b/epLe4ibzRltm3dt/4FUE1xJIzgn5Gbb8v8PzVJ1Rkx7Qncg2Sb5vm2+bt3U1m2ybH2yuq7vlanRxovzyH+L5V/ib5qimkEO4lF+VWXbt/ioKuyrJJ++2ndEjfe3f3an+ePeBGzv/zz3VU+0P5nmAsjsu1WWpoWeSHyoyruq/eZv9r/ANCrF6m8NA8uRViL/fZ/n+WpdojheQSyJub5vMWi62LIkYMlwm7c0jf3qGm3NxC0r/71ZPQ9GJXabyZonRJPl+9UPlmGbJTyv4lZv71TMzxxvlPn2f3v4qpXUctwyDGxFTezbt1Qb3LUNw7K/lwNvYNub+9Tfs8txJghnf8A55qv3aFkNvNy+9I/vbar3CvcXXL/ACr97y9y/wDfVSaLUZdYhX7Q27ev/fVVGUxyRb929fuKv3lrTupJJtqE/Pt2/wC9TJobeGZ2g27GRWRt3zVm1Y0sV13rbuUuGeVl+ZVX7u2omujtR5YpEfd/F/C1WYVnt4Xfy/N3Oyt867dtQs0s0n3t6fw7f4al6nREl3J5MRdGT7yq396oltZGVEO75m/hq15Z+y5ZF3x/dqvHMjMkn91v4v8AdrKXmdEUReTJar+9LbGdvu/8BojyyodzJ5i/L83+zT41eZfKKSP5nzbsfw0TRmOSWOUfJcN/rv8A4n/vmoOiw26XzN7/AMDbfvf8s9u35qrQ72V4Mtsjb/Wbvu/NTNQkeS32IuyVm8r5v4ttTRyeWqTPHJ93a0f3vmpN3IsPjk2rlP8Aj4b+993d93dSLI67AQ3zfebfRHHHJslcsjruVlX/AMdp7Kky8hkfbWZS0IpG+0XyYi+T+Jfl/wBmhrd5LqXYW2Rv8rVYZbhtjxiSXy13S/7v92iRfs9888aM8Ui7k2t92hRbJlUjEryQvGyD5k8xf4asR2d3Irokf2jd9zd/D/vVLCv2iRxA8m9vmZfvfNW3ptm8a5ngZ33fdrpp0uY8XFYyMVZMo6bpsslxsuBJ/d8ySur0/SY4ZsxpI7r8q8/Luqxpeh3d5IgSBdm75trV1FjpJXgj51+9Xpxgoq7Pj8TjJTdolfT9Ndly8X3l+bdXW6Tocl9vSIfOvzMtWNF8PvqEyoqzIjfdr2vwD8OZFm83yJN7f3v7tcGIxMY7GNChKtLUwfh38MXuJvtFyN/9xa+hfBHw/j02JAI/n/vVseGPBkMCqfL216Pp+mLCicdq+LxuYdIs+ywWX21kippekrAm3FbkcYjFORQlNd6+WnUdR3Z9fSpKCshWkwKrz3IRetRXdyIVbmuR8SeLIdNhd5H+RRWLZ3Rgi7rOvx2kLuT8q+9fOXxc+OUdnDcRWjNvbdt+auf+MXxyg3S21pLvlb5WVf7tfKXijxZLrF99pWSR0ZZN3mN92snqdLaRN8QvH11rVxl5ZEdvmZVlb5a85bVJLq4cwoz3Ejbvl+9/dpl5eC6kSV/nSRF+b+9tWqUkbySZiZrf+F5N1Q3YwlJliRd1ukcib5fm3fN92sy4YtJvjRon3fNI1WGVGh4k+791qfHDJJImU/i2r/F/tbl/2axucspMzGaWO38t4ZEdplbzvvfL/tLWPrlqkLPKibImb59v/oP+zW9eKzTYAbzt3/LNvmrn9ajZli8t2379zLJ8rNVp3JTuc5eaeJGcxiSLd91d+6iSZ7XYUgWVFba6r/DUtxNKtw6OP92Ss2aSeablJIk3LtZvl+atDQ2Ldv3kv2cbEkX7rfLuatW3zH8h3eav3o6x/Le11Ty0+fy/l+Vv/Qa1Y7gbcn97t6szbmqJGUi21uLpk+0J8n8Kx1oW8carzuVF+781V44UkZFd/N3fMu1tu2rDQvGvXftb5f8Aa/4FWLdzOxLNI6yII0Z3b7y0QyfaLdwUZ3Vfn+X5V/u1NN/pE2x0kR1VvmVvvVFbqV8p0aSXd95t23d/D81SZNXLDWsd4yDfvlZfmXb97/aplvC+54ngkf5dv3flZql/e3FnKAjI8zL81ENvLDDEnmea/wA23a33fu0BYY0MjXT4j2Iq/d3VN9nkZcM67G/iz935vu0eZPJCkkZWJ925Wb5t1Db1keSfa8rff2/Kv+9SuVYqNNtXzZY2lfe33W+6rfw/7VMW3fy4nlt5Plb5d38P8NW7qMsvmIfuptdd38W7/wCJqou+GFABvfyl82Rv4v4aJCcbnbLMWXZlnff88kf8X+zTmk85tiR+Sny7VX7y/wC9WbDJKzRZ+Ty2ZWVmX5WZV+Xd/FWhbyJIqPAfkZvm3fe+Wi5yDrpd1v5ZT/e+b7zVNat8ySSJvdk/iXay1XW6CyI8kfz+b8qs1W7pnXYR9xm+9/s0XAd9q/0hI3jW32ru+996qlr57XXmwBn3NuX/AGqkaT7kmP8AZqSS1EiohOyKFGZW3bakq42RY7VnJT/SJPvfLu2/7tSzX0i7EjjZ3b7zbqr6e0ckcQCMifw/xVdjby5t7oqJ/G392pGWGuNtvkxN/wACqNWdo/8Alon+9SahGkaxGIyff/vVYjuisnnSJIm1W/d7vlb5am5L1GSSTzXW/OxFTaqrU0kZuGwn39vzf7VMtctbxFAruy/eVvlp8bG3uMEM6fNmq5jKw6b92yodvmyPtbbT7q4Mi4hn3urbduz5t1VNvnLlx86/LuX71QXU32e+inO5Jfu7lX/WNTuWlYdM3lxvHGd+777btzLUElxHMu8RKjr9+Rm+Zqnm2LvCSbHX7yr/AHqqSfvl3gR7/wCJV/vUzriVtQuo5LdxskfzP7tZGrah9nsfkG+WNl8pV/irQ8yW4WUy2jROzbWZW+X/AIDXP6sq7XPmeV/dbdW0dzWxmyX0e7e483czfd/h/wBmszUrxLdvkjbfIvzNtq60wt28sp95flkX/wBmqlNGLqZB8uxf4l+ZmZlZa6hg0lxasnlr5q/N8sy7l/hq3Z3jrvPn7PMbcu7/AIFVT7VHt+eJvKZv7v8AF97/ANmqxH5UkkUUdsyP+8ZFk/ur97bQbp2NixuvOtdyhYtzfMzfxV2Gh/aY4+Im3r/Du2/L/DXH2KhbjfJ92Paq/wDxVdRpvmQ8OZH+b5FV6l6ClM9F8OzFWSSMfZ9zbX3fNXqfhfxVL4f1JLuCdkRZtyqv/wAVXj+hzR2cnlvJ+9m+Zt3/AAKu4juJI40Bfem9dqyfwtUGanc++vg78TIPF2lpE8++4X725vmr1INmvz4+Hvja58N6klxFcLE6v8y7tu6vtrwB41tfF+jxXEUi78fMu6rjItanX4qKSPNSnHalPArZMynFSWpiatpiXtu8bjIavmH41fDprWRrmKFn2n7yj+GvrGSPK1zHifw9HrFnLDIOCPSvby7Gyw89dj43N8uVaPNFan586pY+T1H8O6sK8hRucV7l8TfhpJpF3K8UUipu+6v8VeS6hp7wybHT51X5lr9VwWKVSO5+Q4zCyoTujzrWtPeNvNRG3t97b/E1c0tv5e9D+6df4Wb5tu2vULy38z5B8m1t26uJ16xj3XE6W/lPGv7pmb+L/wCJr05JSV0dGBxTi7M5q4hSOa3t8/P5u75f7u2orr7NDC8kpX5fubm+81SyW7rsPlM77Plkkb7zbqr3lruj6Nv3fN/s1xyiz7fD11NFRb4NvEUnzr8y7W+9Vjb5ckqeYsU2752b/a2/LQq+Ts/ebE2LtbZVe3kT7UySbv3KKzfL96s7HY5Nj7i4Kxp/ckVvK/4DUscgmkijHzuzNtqKaz+aKQxrs3bWbdT7e4mt1/1GyXd95m+Xb/drTqZyY63mFxvIRv4l3b9rUeXPGzvE/lSs23bt3fL/ALNQR25muMkN97d8zf7NaSrAsmSJHeT+KmlcxcrEca3EkyD7Qz/NtWTyv92r+398kksex/723/0Gqlu3mLEUDJt+bdvoaR5JNkjyP824bm+XbVLQOZFqRUmmiSR1f+LbT1t5Jr2IA/3t21vl/wBmqrMftGUt1d2VfvPt+arDMbiN8+Zb7fvqrfdrS5hN3LE32lWixGyJIu1lVvl3VUjtR5j77lk2r/D83zVFZ+RHvuMNvX/bp0NvIqyljsTfuX5fvVdzkqD5pJZJuI1fbu+Zm20Rwu0mBGyeY21pM7lqw0ZjbzfL37vvN/DuptuvzZT7/wDF/tVZySJ/JTbscfPtZmWP71PVnX53T/WNuEbUxbjy5HuHO91+7H/st8rVNHcfaG8uIb/725qqxk1YlhaRZLgoN6KrKsy/wt/dan2NrLYyJIRv3L8zSfw/7NM8wRxvI770V9zR/wC78tW5Pslw28hkT+FlosZvQdbzQeZsO7dG7bW2/L93+KrkbBo9kQZJW3fvF/h3VnRrLeQuU+fcu35f/ia0/L+V3mkWWaRt33dv/AawnFNWOyjU5Hc0tNvJbWS4aR2+Zl8lfvfL/FXpGi+NJJoUEp+dYtzr/Eq/3a8it2C26C2Db2ZW+Vvu1oW91cLcOGdonkX59y7tvy/5avKq0E3c+ow+PdrXPVdU8UPIu5A0r/MrKv8AyzauPvrqKa489JG3sf8AV7fu/NVKS8fUpJQUbYytvXd97+7TpIZJJPMSGR1b5v8AaWnSSpux42aQliY6EysWbJp249P++aNph3oR9aft+ZD/AAL/ABV7lKqmfk2Y4GUHdoN3y5Jo3ep+7TJF+bAG+hsN85rpTufITi07Mm525oZS3/fVM57n71P+tUYgqndyaduWNaFb5s0NhmxQAeYitn/0Kn7i3J3UzhucUdf9mgkerbWytG5G3/36FxQ2NznFBA9VO3rTOe5oX5uaG/eNnNQA9cxtkGnKxbmmt8vPzUR/ezn5KBNWJVbdv/uUbmpm4N0qYt/eFQSM3bpEH8bU/wDi5oVQrZP36lt4yxQY+dvu1lUny7nbRpc7sM8t25qxDGY5t+Pu1seH/COo+II3kt7eTyv4W2/eaulk+E2tQx72ikiRl+Zdv3q8WrjYwdmz6ahlUqivY4BYflxineT2/j/2q6C88K3en3EUU8Tb5vus33f+BVmyWckbZeNn3fxVEMwTdrl1cnmuhn8rs2Fv9qpbhUh+47Pu/wCen3lqwqiP5zBv/h3b6imUyM+87P8AZrujioy2PMqZfKAy3zucmNn+WmfeZwKfH5itjPyf3VqVbd5v3g+/u+7/AHa2VaLOF4WSIlYKrA7v9miPPf7/APep+35qGjVZNv8ABu+9UyrxHHC1Ow7adu8rT1t3bY+f+ArUsdrFJN1k2f71HkyyTSuobev3/LrmniII9CngakuhXb+Db/FQ3vurQhs/mRx/dp/2V5mwEZE/ibbXFPGwXU9KnldWW6KSqVbBP/fVWGjMM2MfOrfLW7/wj8t1sMcTXG1dv+98v3q3dP8AhXq+pLs8v5G/5abfmWvNq5lFdT1qOR1Jbo4W4jP2iUyRtE/3XX/aqxZ28ci4Ns1x/wAD217LafBW/upPNuplSVm3/L/eauw034O6fHN59wm+Zvv/AN2vHq5vFdT6PDcOye6PArfw7JcQ+VFFIsq/eXazbv8AdrotP+Gd3qSv/o0kW5vl+Wvoix8G6fZqojtl+Va1odNjj2bU2V4dbOPM+pocPRW6PEdH+Dt2rff+zp/Eu3/WV1Om/BvT7VvMlkaV2bc3y/KzV6etrt6iplt68arm8n1PoaORUo7o4+x+HukWPKW3zt95mrSh8N2Uf/LtH/3zXQLD3NP2V588zk+p6kMnpLoYP/CP2e3P2aPf/u0reH7NutpD/wB81teX81P2+tZ/2lLub/2VS/lOak8I6ezZ+yR/981n3HgHTrjeDb/e/wBqu12UzyhXRHM5dzCeT0X9k8nuvg3pys8lun2eVv4lbdXL6l8GZ41cxv5v/Aa9+aENULWYrupZrJHk4jIoS2R8pal8P7zSfke3ZH3fNJ/e/wBmuautHeOZxjY67a+wr7Q4bziWNX/3q8/8TfC23uN8tv8AI/8Au19Dh83Xc+QxfD3ZHzla6ebpn4+Td95qLe1h+3Mmd8Wz73/TT+Gu91jwDc2ckuwM77v9Yvy7abpfw9uby4V4o5Ef/dr2P7Ujy7ngf6vvm2OMbR542yN2zd8sm2rrafJuR47eR9zbQqr/ALK/NXtGg/B0eYk95I33tzRq1dxY+B7Cz5EW92+8zVw1c3S6np0OHW/snzLJ4Vuo7dGS0k83d93Z96rWl+BdVvJsrbyW+3/lpJFu3V9TR6DbR8pbx/8AfNWvsKf88l/KvMlnHme5T4cXY+X7PwDrCyYn0xpUXb/Fu/2mp8nwv1BlSRLZvvbtrV9Pf2enTZ/FTm0/dwwrD+2WdH+ri7HylJ8Pb+FcSW7Pt+78tZk3hfU7eOXzI5Nn91V+avriTS42bmNXqvN4ftpl+e2j+b/ZrWOc+Zzz4dS6HyPHGkcOwRSQ7n2tCq/Mv+1Q0cl1Mk7xskqr93b92vpu++G+lXjO5t9j/wB5a5TVvhKrM72537v71enSzdPqePieHmuh873EPmcZ+7uyrVXmaNZM7Pkb73PzV6r4i+Gt3as58pn/ANquCvtBls12SR7H/vSNXu0cyjLdny+KyWUehjx2r+TK53bI13feqJcyc4/3fmrQms5JmyoZv4VVm27qZ/Zb+Tvwz/3v9mvUjiI1Op4LwU6MtCK1upY5PMQf8Catqz16Vejt93+9XP8AmSeTKiJ8/Zm/u09o5Ibd5RG2xm4bdWdShGqd9HE1KPU7CHxdf2LIXu9/zbfLVvmVv71dRpfxIvFXzJbnZt+8teVW8Jkki2Fn+9uZf4aZHeSR8Hd/tM33q8+plsZbI9qlnU4bs91s/itI3KFpf+BVrR/GK03Ijn738W6vnybWHuIf3n3933VouLyOG3yLhklZvlVlrgllUex6cOIZLdn0xb/FKymk2g/P/tVpr8QrDb/rP975q+V7jWp5G3iRk2t8lWv+Eil/0ceZJsZGbczferF5Qn0O1cR2+0fTbfEbTvvfaF/2uaim+JGnqvzy7Pl3L81fL91rkjcFt+5fmX/aqp/aUkkOyQtKm5m/eP8Adqo5QuxE+Jb9T6F1j4vWluzi1fzdv3mX+9XIap8WLyTeYj8jfxM1eQtcO2xJP4l+b5qZcXA8vdGuxGb5vmr0qWWJdDx8RxBKWzOr1rxxealM6PI0XzfN81c1NqDsrjzJN7N83zfK1UZLj5s/fRt1V2zJJx/d+81e5RwUY7HyWLzaVTqFxlupb7vy/wC7TV+b5cbKY2WbJNDL81ezToqOx8vWxDqDP4eKa0hZutOkz1AbZTW+ZutdJ57dw3eppjKP7/8AwKhlO58mhmDcPQKwzbtXmhflZ6JMbelNbLVZdgaTd1pnmfLk7qezbl5o2f7dAxnMnP8AHTGX5c/xr91qeqluT/3zQy7ufuUAMZivGW+am/w81LTEXv8A7VBY1mfa6g7Ny7Wo8z5aN3md9nzUznd/vUAMXLM5z977tPaQ9CKNu1efv/xUfxcUFjGbauT92hl3ckfJRt3cndTWjO7g1Y7D+GpG+Zs03Z7Uxs9R/wACoGPkX+MH56i+83O7/vqjcd1Ok+bnDVLdjto0+Z2QNlqbIp21P5Jbkn/x6tOz8K3epK7hV8r+Ft33q4atdI+1y7LZTd7HLtM8au53bV/1u07flo03Unt5Hiyybfv/ADbqu6pod5azbZ7eT/aaP+KuakuJIbqIEfef5m/iry5tVD9Ny/DzwyudWvjI2qum6R4ZPlX+8v8AtVj6x4ke62RkTbGb70n3qzLhfs8aIX+ST7m2qV5dSyb8n5G/hWojRV7nvzx0lHluRTTCOb7QJWdNrKy/3qqalGFmfH/LT+Kho5LiZ3eGZLdtyPz96m3ULxzXcHmb0j+XczfK3+1XfCKR89XrObuVlWOP5Jv3Tr935v8AeqvtVlQbJE3Lu2t95as30KSdB95futVS4klbzRs3tJ/y03f71aWOPrchmYyW+CN6MvzbWqutrO0PmmRZfJZYl+X7q/8A2NXpti26Tj/VSfxf8BpjXD27Yyz/ACLuVf4t26ixpcqLG32fejrsanxqIY/NKf8AAqiaHyY9qOv91dv3flpkama4SN92z7zbm/iWpNokrN+8/eRb/wDa31XvpBNdSlE3pt29f4ttNaSZWxGGdNrfdb7v92mL8q3AKL5scrRLJ/Ey1JvYimjK/vEG9Nu3d/dbbUKslvD5iO29m+7/ABVNIxkbL/xbqI1Ec1xIibPLZVZv7zNWcnrc6YKxLHdR3Ebvhvl/56LVdrwSNtRPmZqlkmCq+87/AJfmXdWfbrIsjom7Yy/L/s1jJnbEttI8a7N9RRt5nT+993dTpGO5E+Z5ZF3eY33dtRKwhZG+Xc33m2/dpG9x6sFbYTHE/wDE22qjMYWljDySxKy7lVfvbv4qt3Hnwwps++zfP/u1X/tD7PJteNtk38W35qg2iwkmMjIELf8AbRKdNJtXzCio/wDEq/dprLPHGlwfn3P5TR5/hqXcrLnypPvfN/drJ6nVFEVuw2oQd7/7tV5rh7f939zd8ystWpFSZUB/dbvldV+8v+7VWOOOHzZXjbZH8q/N96oepotCXzvmtwR97725vvUNGLffskVEX+Jqf9n3KjDa8W35lZfm21XvIQsbiQNsVtzK33WrJ6G8WWluka3dNjb1b7u6qsmJpEWONkTd5u7f/n+9RDJ50aOD/D/3z8tMkvnWHPls/wA3zbaDa6LDbFkwdsu35l/4FVWzkkW8ldB87Lt/3qc2+aZCYGi3N/q2+9U32d152N977u6oE2kMWOSP53b+7t+b+7TreMSXkW87Ipn2y09reT/R8ln/ANr/ANlpnlvHJlEbe27ayt/DQotnPUrKI+GGSOzyp3yr8zN/e/2atx29wsiLnYjfdapdPs3VYk2Sfwq23+Kujs9NMdxLvbem/wCX591dlOkfPYrHKOzKNno89rI86CP92jbl3V0djp8U15FJhn3feVqsWuiySR4Q7Eb723+H/erpbHRxD8mPu/xV3WjCJ8pXxMq0tGV9L0sL/rBuSuz8O+HZ9UkdRE2z+L5a0vDPge41aSI7P3Tf+hf7VfQfw/8AhutquJIN277zV5OKxagtGbYbByrS1ML4f/Ddljt/Mi/h3fN/er3nwz4a+zxIXTb/ALNaGgeGkt1QkV19rZiNelfC4zMHL3Uz7vA5eoK7ILHT1h6CtJV2Cj7tMklC185Kbk7s+nhTUdEDybfrWdeX4h6mmXuoCFetea+PPiFaaDbu886p/wACrJu52wpmh4u8dQaXays7fOq+tfJXxm+N099M9vb3H2Td8rfN/F81c58WPjc+rXUttbSyP/d2t96vnrxFqk95Dei4eR08plWRn+b+9UXNG7F7xJ4unuJnkluN9w0Tb9r/ACt97btrj4bp7hk2XEmyRPKbd91fvUya4j+0YPyIq/wr8u2sy3upI7pykium75GjbcrUXOWVQmVfJkuBhn2uypHu+6tOj3yXUSOk32eRtrbvu/71PumdZEBlVHVdzNs3N/tVdt40a18ufzET/VJN97av95axlIylUG3FvG2xFRbdI/m8zb92j7HL5e2Ix/Lu2rG1Wmj85n8xN/y/db5dy1XW3ltWdH/5afdZfmZdtYkNplK4V1t8iL727cyr833q5TVJLeH/AEgeZvVvm8z/ANBWupmurhZkDn73zba5HXGeSZJSGl3fKrM1aRZUWYU11BcMm/d/sqq/Mv8AvVAzO0jxyBkTarbpP4l/hqRrVIftpngb986/xfe+b/x2iSSS4j2Hc6fdXc33a1uaBaxiaZI3DfMv3d33a6C1aLzOZ5Hf/ern7e4e3uHP30X5mVf4VrYtVMcaSIGT5VZWWpkyXqaqqLVnwfnj/wCWlaEOI1V0kb/to33azYZnVsEfd/8AHWq6zPcQxSANt3tE7Mv+s/2qxasYmh9qdVUuN7t97dQrDy1Lj52/iWoFj+0ScmRvL/vNUit3k3Jt+Zm3UjO5eW4SGGJ3dkdf4dtM2+dv2Bk3blbbT1jEcOZ3+df+WjN96q9vdC6jQxPv3Mudv3loKuiw3lxzKRuidl/i/ipiyedHLbFFl21XvoZ9tu7nzf7q7vmaolkfpsWJFX7tKwXQ6NWWHBDP5bNvb+8zU1o41bf9zdtVtzfw1a3RQ2cTvuRFf5l/vN/+1VW4UQxxRvH5qSf63zG/1a/d21DVylqdFulW3iSVJE8lvnjVvl3fL/8AFN/3zVm1s5LfYkCM/mbmZf7tStHOrJP5cn3W+Vfvfw1LDM80f+jp8n3vLb+LbtoueeRQ273EyYOx2+40bf8AfVSws7Khc/I396j7UP3R8xUdfux7flVvlqOGzlaZP3jO7ffVj/46tFyrEn7ySRDs2JUzea0duUT7rt5qr/6DVabzLebAOxN3ztViOY/Pn5/9paZDdiZo7eO6dx5yP97arL/47Tprf/lpH86TfI6r/FTfMLLkDen8NSrv8lcnYi/3akLhcSXd1eObcKluqKzKy/NRNDO1xbn5vlamzLLDHE9xGsqLt+ZW+bbV2Zpbe+8wfPFG25Fb/dqBkTZjVBIjfu922OP+KpbWEtHE8pk/ds3yq3zbadDt+zuZZG81n27lqxIvlsjo+91X5vloAq3EZZpXSRn3Mvy1UmmdrpDje6rt2/3mqx9q8vzcFUdtyKzVV+1Bd6J88v8Aex/F/drSKKsJcSR26ygx/vfvPt+7We0wt7XY6N83zfdp9vcJNdXEUr/dibd/vVSmkmtbXypI/nkfau1t3zNWtjoiZjSTfaN8btvZW27m/hrE1a4F58iJ/CyxNI3/AH1W3dYVf9Xv3fKscny/w1zl8xkZyINiTfK3+z/eraJsU76O5kkQebvi+60a/wAK7qp+YkapJabkiV1VZv8AgP3qkvmkWNJEGxF3Myq33qp/apGZHlRdi/Kq27bf9n/2Za2A0JrqWzkW03rLMzLF/s/N/FWhb+f9olGf9I2/Myt8y/7tYv2dGuLg+V+9VWVNrbl3fMu7/erSkkeZrfzT88PzNJH8u7d92gDbs/Lkb/SIGfcqsq79v9771dFaxpHI/lJ5UrJuVlb71c1Zwus0WUaW3aX7rV1FmssbIJJVSVZfKSH5f7v/AOzUyMpyaO90G6MkeT8/mbVZlatZdUeSO4njiZ383an8W5d1cpp+f7PiKbvNWXcq7fut/EtbcdwY40ZE2/L823+GsTDmZ2tjePGyEIz/ADcf3q9o+DvxKfwvfIS7fZ5G+aOvnezkk3Zg3fK3zSV1Frqnls6A74o2+Zt1VE7Kcz9KtC1mHVrGG4ik3+YK2Mg18kfAf4rSabcW+nagW+zzN8jM1fVVhepe26SodysK1izV2ZbxVeWLNWQMU1lzW0XY5qkFJHn/AI58Ix6zYyExqz4r5N8deB7vSZLiRoNm1mbarbmr7png3rXk3xW8BLrWnTPCv73b6V9VlWYezl7Oex8BnGWJrnij4lvLUeZx9zd96sG8sftSuj/xfdavS/FXhmTSbhxLE0Xzfd27t1cZqFqY5HTZv/2a/TMPXU1Y/MK1N0J3PMr6xltbjY+75mrHvGMd15cduz/N/D/dr0bVLfy2SUR+aisrNG1cjqUbyb5Jtruzq25W+b/gVds4pq56WDxbvY5qTzJpJX+V33fKsdM84Xjef5DRPJ8zKrbtzVehtXjmx8yS7vvU2O3MfyBNyKn8LfLXHJM+uo1VNXM6NftF1n5kdfmdf71W12faEQo2xRv2/eptxblWeP7Mz/db5W+7/dp0yiaHZEZPlZd7SJtqU7HS1cd+9+3JHIfkZfm/2f8AZqC1uvJZ3IVPm+Xc1JIs67CAzPt+b5qbtNxM4eNU+T7zN95m/hq7nPJFjyzGu3H+z92iG1uZPnJVE2/K0y0Ways21Bvfbtbcfu1auJArJAQzuz/Lub+LbVmd2LYqnnRE7n8ltzf3dtXfLdYXIK/N95v4ayYVkZoZIPv7mVty/eq9tlt7fD7pfLb+KquZSGWayxqhjHybd33d26pY5oo5nncNMlx8u5f4aWaSeTnypN6/L8rVWjuCsfliJkf+7upnM3c01jjhkxbvM7t95mX71PW3Ld9/zfeqFZnVXKIz7V+7/tU/lpEAdpU+XbubbWlzAbzH9owm/wDhb5qS1bbdJOLfZ/eVv/QqfHGjbvkZH2/J833mp8Kuy3qb2T512Sf3f7y0zKVixa2ZvoUd9r/eVmU/db+GhroLdRSR/JErNn/gVJHfJH+8iEby/wATbaWzsQq/OJPvfdX5dzbqs5JSZLeQmObf9rk3qzbF8r73+zV3T9QMke+M7LiR9qed/d+bdWazeXvaQTb93y7fvbqd9s3Ro/lRvKyfOv8Ad+ZqVhczNCOR7GbCL/pEbfMu77y/NVtriVY94SR4m+bc33f++qqTSf6L0X5dqtI33lWpprgNM4MjRW/8Lbfl/wBlf++a5asbHo4apeR0Xh3T57y6RGDLtZWba1ep2fhm3W6Scx/6z5m2t/erzfwfeCx1RDu37plVW2/dXbXtFrMjK4G3Yyr83/fVfP1qnLLQ+7weEjXhqjC1zwWLyz82KPY67m/u1wmqae+nyRCT7ky7lr221uNv7s/xLtWuK+IGhu37xI97/wAP+zW2GxLctz5rPMnjGF0jzxs7aY3zNgn+KpbiF4WxJ8n+zUHz7ulfT0p3V2fh+Ow/s5WHN+7776fGvcn/AL6o+nz0cyLn7ldJ861Ye2egNMkkK8j/AIFRJ8vemU7EkzYZutOZt3QNUTMY6lX60hWH8Lw1P3fLmoeWXkr/ALVPVX3dP+BUSEHtihctJn/vqhm3UR/ewagge3zN/fp0jbpOB8m6mx56Eb/l20Kq9c0AO3bW6fep+7c3P8VM5Xt/u0z52bFBJMvzd6twt3x8+flqiqhWq3D97DmvNxXwnu4CzlY+kfgcsVxpAjZcTRKqOv8Auqq17ENIimj+ZFb6184fA/xKtpr62jttikjVT/vblr6js3BSvy7M5yhVcj9vyTDU6sLNHG618PbLUmcvH/D/AHa4fWPhKV/eW8e/bXubRjdzUUlqG7V89/aUoy1Z9fUyWnUjoj5R1r4b3WnwoEt5HRf7q1yuoeGZ7X70H3l3OzL92vsi40eK4XBRXrHvvBNhef6y3WvSpZw1ueDX4dvsj48uNHuI2fNvJ8v3mpkNnLDI6SJs8xv4q+rrj4X6ZMvzxb0/utVH/hUOlSSO5jZ3b/x2vRjnS7njT4Zb+yfMVxpsvnOBE3+yu3+Gia3SO4SB9ybf4VG5q+qLf4V6XD1i31p2vw/0u3bellHv/vbaJZ0u5pDhprofMWl+FXvJIpESZLdlZt0iVv2fw71O+aX7PbNvZvvNX0nD4bs4+Fto0/4DV2HT416Iv/fNedVzm+zPYocOxW6PCtJ+CcqsjyhYt33mZt26uo0v4K6dayeY7M7t/dr1VbVPSpvJX0rx6ubSfU92jkUI7o5TT/AthZ9It/8AvVuw6XHCvyItaCw7afs9q8mrmUnuz26WVU4bRKn2UelTeTjpUuz2p22vNnjZPY9OGCjHZEWz2p6rRv8Aen+9ccsRKWzO6NCMRn8dOyKbQ/elzSlua2jEfTPmoo3+9NQkxOUUHzUb/emtIF6mmNdIvU10Rw8jF1oosb/embt1VGvgtNbUBWvsGhqpGTsXaKz/AO0NzdaljutzVlKTjsbckZbltvmqKSHzO1Sr9yitoYiSOSphYzMe80OCZsvEr0+HS4rf/Vxqv+7Wrt3UbK6Prcjk+owvexXWEdcVL5IVqfs9qY022sp4qTOqGEigX6U/b81ReYvrTlkFY+2lLY39jGIfdan0zd81FKTqByUw2e1DKKenamM26sXVmgdKD2DaO9RSWobqKsbQ3Wj7y1tHFSiYTwkZGZNp6TLhkV0/ustc7rnw70jWFzPYR7/7y12VNZa9CjmMo7M8XEZXCfQ8J8QfA+GSR57IMj/7Jrz3xB4D1Gzk5SbYv/LP7vzV9atao3O2s++0WK6Vw8aujf3q+iw2bNbs+TxeQxeyPjKTSZ4f3ckTJKv3lb+GqjZtZEJ+dPm+WvqPxF8L7DVFcxq1vL/s15vrnwdvbWTzEHmxL/d+81fVYfNoy3Z8bisjcdkeOL5tvHLHGf8AWf3WoaxMkaEP95v4q6PUvB9/b/dt/u/NtrJaxdo3ik8xJY1Ztv8Ae/ir6Gjj4z6ny+JyypDZGbJmGRCQ2xlberVXkkNwyF/4V2ruarDWs8m4rGz/AMW5mpjWYuJnQr8n3v8AgNetTqwkfP1aFWn0IpGeNsEMj7fmp00hVok/gjRVWi4UrI6EfdP3qrtG8MmyQNsZfvV1JQZ58qlSO4+4zGyDO9/vM1ReZJu4/wC+qGjfy8/99UbZI7d5AV2bvm3fNW8aUDkliJgvyrn5v9r5v4qZ8/UGmNC0f8e9GX5WWjcduK1UIo5XVmwm+9jP8VNkk/eOB/E3y0M25un8VI37zjDfLV6GXvS3GtG/l5y2/wDu03cfLz81SrHJI2xE37fvfN92oWV9u/P3avniV7OQ1V3fxNvoZhtx/eahoz1Jbe33aGyq4I30009iXCS3Dd5fJH3l20xlHk5D/Pu+Wj593+7/AHmpnLNkUybD1kMa9Ki3fNzQzBmpjMd1WMGb580NnbwKft+XP36Zwy5NADGztyPv09VPejbuajaW5JoAZu27xQ2dvH8TUbd3f603jdj/AGaCxnCs5+al3fLmkZju/wDZqP4cH7m75adh2BZB3/vUM57CjaG5B/ipjMe3/fVIoNw3ZH36bMx6/fob1/2qGba2+rKGbvm/uU3zJFbn+KpfvM5Ipjev3Of4qCxrfM1Tw9agZi3zCpY23N83/jtcleTUT6bLaCqSsbeh6XJql9EoRnTd81eu6fpaWdqiCL51/hrnPBOlpbwoQPn+81dbN8sfVvevk8TWakf0Jw/lcJQ1RzWuaXHeW8ryJv8A4VWvH/EXh17eR3gDbFb7y/w17bqGWj6/uq8/8TXCQs4QfIq/MzNWVCs3LU+rxmAjRhoeO30jsyRS7vKj3L8v3lqlNJJHbtIFbZMu1l21sa9IFkdETytzblX+81Ym4w78x7vm/vV9DS1PznGPlloMaR1kQv5j/J8rSf8AoLVXmke3kdy7Ju27ZF/hWnzXTW/z/NK38X92orq4uZF2eU3zN/rP7tdB5Ck3uWJGkmh3k79y/eqkrHdvkG/5JF2/7LLVhpJJGiMY+7823dtqFsxyPI/719m1Wb+7Q9TeKGWdnJb2sRd28ptqru/u/wANRX2LeRI8bPm+dv8AP+9RI3mSf6hXTYrfe2/Mv3qq3DGGSUufm2/Mv93+KlcuxFeSP53nk/wqo/2qcq/ZZNkj/Pt3fd+ZafDm4bf5f3f71Q/aJI98m9XlZG3Sfxf5+aoubxRLG0dnsQJsTe25f7v+1UW5LhpZRGySszN81RLvZUdyrvt+Vv8AaoWOT5yB8it8vzVFzqWgrRxSfO/8VR/vfuGNriL+DdL92opvM8z/AHV+ZqZJJcLDKAn+xuVfu1k3Y6I2Bo5I18/yG/3d1S+TKtrv8ryt3ysu7d8v96ppriWSF+F+z7fvbvvVDHMdzx/3l3N/s1mdMWLzcKkUm5Hh+7/dZaqSQhZHlQfdb5lWrEkhm+R3Z9v3W2fw1UkWWRkAj2fN97+9QaDJJHmV/MjaL/x6nwyBpEgyzp/Eu6lj3xyJC437U3L8tJGyR3UogRvtG75t33ag3iyVrXzmfA2bv9qi4UquzH/AqrrqTtJvxvSRPmVamWSSRUcjZb7vl3NWT1OyMgWNPMiYj7zUyZjHI5b50/iWiTz1m2F/kk/h/u0fvWWVCW3q3y7vvVBqV5Lg+TLPsZEjTe26rEckkm9nCvtXnzF+WoP3kce/ZvRvl3bqh3Sxw+VK/mvI38LferO5Y6S3eaaU/fl2t/47t+Wm/wCrbzz8n2jcy/7X+9/wGrMkkkKpJvVE3bX3f3v7tSLDHdKhdP3X3fu/epdbDbaKvlusaOS33m2tuplrI8zZO7Yrfd2/eqxb4+w27v8AOm5lVf8Aaq1HavtuC5+dV+7/AN81ai27nNVrpRGtYzNcORJIj/wR/wAMlXbezeRvMjT5Nzbl/wBqrEcdxarjYr/Nub5q29H0941cgfI21d1dsKdz5fF45LZhZ6TOq4Ksj4Vtv935a6Ox092ZCka7P4dy/eqWx095GxJ/cXbXS6bos8zeXbRb3/u1vOUaavc+WnVnWloV7XT9q/IPkb7y16L4J8By65+8MTfZ/wCBlb+Krfgv4Z32qXT/AGiPYke3+H726vpXwf4FSytYkECpt/u14OKxqh1PbwWAlN3aMfwN4DW1WIyRfOu3+H71eyaLoIgjT5an0nRxDGuRW9DD5a18HjMdKq7I+/weBVJXaCG2Ea1KTmkZsCq0txt714rfVnvwp9h8s+Kx9T1UWyZzVXWdaS0jdi1eG/FL4zWmi28o83Y/97b8tZt3O6EEjpfiF8Urbw/bu7y/Ov8AtV8X/FD4sS69qFwR8iLu3fN96sT4hfFK/wBc1CVBcN5S7v4vvV5Lq2rPIruyb9yt95vmVqzLbSVh+pa1czXjodvlN8zMrbvvVg3U0ki4iP71vu7qmW4kaN0fc6fK22qLMfnldN8Xyr8zUm7HHOdx6wu0aEGZ5du5tzf5+WrFnap+9JC79rfd/wDQaIVCyY2Nvbcq/wDfNEOm7Y0QGaWX5vut8tRzM5pMfNCzSJ+7ZPLbzdrf3qdax3EcKFI/NSb96vzfdqa489f3hDJ87My7flZadZwvDa4JXfs27Vb7vzN83+1WTdznlJlv7PLNDuJ3pvb5W/hqlCpkmldAzy7Ggdtvyr81XWm87hd2xd3zbflaq8yiSHzT8m5fmVW/i/2qyBNMyr75md3Rfu/drhtamfbgReU67v4q7bUpju8tz8+1trNXH65skjfYP4drK396tom8Wc1cSSeZFmOaV1/urVSG6eRkMaSJuZtu771W/LeGZHJk+X7rNTJJt0boiMj7flbb91mrU1LliwW62IG+Vfn2/wC1W5H83BO9F+VfmrndLkktZIkKtvVfvVt6bNKsjxvFsdv4WWpeoG1DH5i4njZH/hbbWlCsDQ+WTI/zfwstZsd5G0KCTdv+6zVoLIFZIAFRF+78v8NYnPIdazJNDsjEkrr96n2Mkt1+/wDLjSKPdtVm+aoluJ45unyM3/Aadb3V0zeW+7f97cqr81KxiWI5I4bjzJLdpXZW3KzfLH/8VS2+NP2RJFJcP/sttpyzLIzh4/kVfl/3qY1wY9+Tsfytqbvvbt33qZI9o5dqCJ9jsu1Wk/vVStY52tYt/wA+1f727dVpbW9kjeTz7eXzNuxl+8q/+y1FDq0UipFHE0Xlt86su3d/u0DTsPZTCyeZFI77V27W+X/aamKz3EjuXbyl+Xdj/P8AtVFD5k14ibN/zsu1W+6vy1NHcTrJhz5sXzfvm/3V+X/P92lY3jJHV7btY/kDO/8AD89OkjuLVXBHzs27/ebctOtfMt5Ejk3JLsZ/mX7zLt+WmW8KeX9rj3b2Zlbd91VbbWZyE0c0izPG6R/7zVYmZIY7fP3pG2rVRYTHsyd+1udzfep8km5XOPk/3t22oLFmZ5oUQBt8i+bt3fdqNvtNxN5gG+KP7qxr83+1RHMLFnMab/M/5aK27d/s1FIpabzC8iSq3/LP7tanPI0prH7Ov2hBvuFf7v8AFtqa3ug1qjypIiN/Cv8AFWTHCI9kkY2OyqrNu+9UzRzyNFGJGdGdVba235aDO5ahmENx5RGyWRv4vutU0LM0KPIG81t25lb7v+7RJa7diSR7PLX5d0u7d/wKrCyRqvlmWHeq/wCrX+Gs7Gi1KlvJKq4k2puXa25vvVoSTJDG8RiaVFT7yt83zVXjYfaOdv3vlZaZcSeTcOCd7r93cvy07FBdSPDI8QRZXX5Vbb/DWfdSPNDLG8k2+NflWNvm3VbvLqCRcmP5FbdtV/m3f3qpbkVUeMtvVtyyM3zVsVcqQtJJJ5pi+f8A1Uu3+KqmsW6LJFLHuWVm/h+7/FWmt15K3Hmnynkb5P8AaqhcXyLH5jnYjfLuZqq50QVzDvpJFtd6Iz7fvSbt22sC8vJbrfHH+9dX+RW+Vf4q2tUvE3SoUkd5H+VZP4W2/wDxNc5eZkZ45I2RJPlbd8tbHTymdNeP9niMkcnlRu32jb/Cv96l+yyedEjxM7s3yeSvzLu+bc3+7T7y4Tc4jRn2q3ysv+fu0yHzbePUEl3O62n+s/vfM3/xVWOxejuJY5sGNk8ttzK1WrGPyWQvJ5sX8StVeS4aS4TY8P3F81ZE+Zvl+arFrH9ubMSsiL8zMzfN/u1RLVjqNLm7Eqyfw7a6PT7dZG88SL9o3/xf3q5Sxm/0rZ5Sr8q/drrtHU/PJ5fyL/dqZHJUN21uvsa+U9vN8v3pFX/WN81aayeZa5G75W/75qp5MlxMksYk8rbubc/3afcebu3wR+an+zLXOctzRjknkbeQyP8A3ttan27bNFH/AHk+f/e/vVhWs23nZ/Eu5pHpy3wkm5P3d33k3bloNlOx6HoeuXkN1FJG/m7fuqz7dv8AwKvr34F/FgapGml3sq/aFX5G3fer4P03WkuLpMJvT/pp8tekeDfF13p91FcRRNbyr91Y33bf+BVpFnRCpc/SSCTzI1NTDpXlXwh+JkPi7S4opJVS7jG1lb7zV6ijbhmt0zpY5hkcVn3dssqsGGVNaK9aiYVtGXKzjr0lNWZ4L8V/h8k8EtzHC0q/3Vr5a8RaTJY3jhx8n8NfoVqumJeW7I4yDXzJ8YvhmbWWW7t7Zf3h+bb/AHVr7jKcwuvZzep+W51lri+ZLQ+a763CtzXO6ppqSbzsrt9U094+ZYGil/utWLdW4b7qf8Br9Eo1VOJ+fSToT0PN5LcNMocM+35vlaqUdrIs3kJ/d3eZI1dhqGmpHceeI/nVWX/ermbjfC2UXZ/CzNV1Io+kwOM0tcikYbneVFd1fb81Rf6uFEd5JXX5V2rt2r8tOjmkuo3k8pU8vcqru+7t+b/2amteXO14HP2i43fw/d27fvVytWPqYVFNaGZMzxtLlGd/vP8AN977v/s1Em6RYgCv3vN+X7zfL92rEluWs5fMRklk2sJJP4v9n/x2i4jj/dYiZHVP4aQ5Eu5PkcI0Tq3zfN/DT5P+Ph3k3I/3lqutwbeGKUHzYl+Z49tSzW6KqMh835FZFZfu1qc0kEM27959x/4qf9qkmbEgZ93y+Wzbait/PhhRCjfM3zSN96pZlW6/g83b9/5aswkEdrLDdOny28W3ft3fKzUNvs44gf8AVbd1G7y4Ud0+63/LP5t3y/eqZme8td8e5P7nzbdy/wDAqqxxybJf7SdY9kZVPu/My1dtbqRrd4x5iRf3W/irKuLd42eMJ8n8TK33qLWQx3Gwo0vl/wAK1VzOUkaUN1IrcW/yNu3N/eoa4M1mjmNnikXci/7NNhjgjaIyIz7V+b5Wba1Q+cY44vKlkdF3L80W1fmpnNN3Jmt03IgRndl+Vd21Vqxb3TzTXEjjZ8+5Pm+Xc38NQSKJFQb9ibv9ZSr5G7zIir/N91as5JMt3khhjuMfOiusW5vvSKzNViOMRzeYJV3syqv+0tVWt4GWJHeSKKQ7WVvmbd/DTrdd0bwCJvNVPm3fKzN/eoEWPMEMm+VP4/mVv9qrem3l5a3Fx/oq3G5t0tuq/wB1VWordUmhd32p/C38VMjWO+uvMlRpZWbZtV2Vdv8A+ytZTjdWOujU5XqdFYzSLcOkoVHVeF/2tteu+C9Wj1bS4rQO3mw/Mzfwt/DXiFrcQQriK2XYvzLu/hWuo8D6wdHmQo8jtIiszfw7t3zLXz+JoNu6P0LK8bGKsz3VpDJsPl1meJP32i/P99aZa+Jo7qPeSr/L/DWFr3iASW8ox8jfdbbXJRpyjLU6c1xEa1LQ4rUo3jmdDJvRm+7trP8ALO75xUtxcC6vPNCqiN8y/wC1/tUxmO3Jr6nDtWsfg+bUXzXQLuZeDv8A9nbQrbV5NN3Hd/c/4FTvY16dz4edNp2Ycszmn+W23JNDMaGXdzmmcY/cf/sqYu/bnFP5VcbaPx+apAFyvzUbpGXgUc96Fbcz0EjhjcpcU9cLvqJZBu5Rtn96nMo+T/0KoAerFeaf/Dkn+KmfwU/cdtBALIFbn59rfxU5W3f/ABVRbkbrT/vfdoFYdu3NnNTbt3X+996q7L8ucbKesnbH3a560OeJ6GGqezlc6fwvrR0e888D59y/+hV9e/D3xINa0W3LP/pCou5W+9XxRDJuX5z96vVfhX48uNH1xPPk328zfd/utX59m2DcldH65kGZKDSb2PriNt3NPrE0fWotSt0liO9K2FYN3r8uxeHlCR+3YPFRqwuh/wAtMZQ1PfqaZ/HXjOc6bsewoU5g0Ipn2f8Azinv3p6dRULEzQPCwZD5H+zT/LHcU9+9H3qzlipFLDRRDs70/btp9M3etYOvJmqoRQfWn0x+9PrJykzRRihlPpn3aKFGTG5xQ/f70z73zUZ96YzD1rZYeTMpV4xHs1G7dVSS6G7BqvNqAVuTsr0KeClI4qmMjHdmg0gqKS6C96xbjWo15L/+PVg6h4wih35dfl/utXrUstk+h5FbNYR2Z2E2obe9UrjWkXjf8/8AvV5pqnxGjj3+X8/+81cVqXxClmkfyy0Xzf6tmr2aeVd0eNVzlPZnuV14gjhbl/8Ax6sfUPGlva8ySqn+1urwqbxhe3UnLs6baik1p5Fd/m3f7QrpeXxgrszhmMqkj2C6+JlnHG+wtLt/utVG1+IFzqFwiJaTJu/vV5/oOm6hrV8kcdk0Vvt+VpF+9Xs3hfwTFYxo8qb5a8rEUoxVkfRYWrKW5paGtzcRpJP8m7+GujhhK9RT7e1EfarHCrXgTpXdkfQKpaOo5eKVplXqaqSXQXvWfdaki9TW0MFJ7HFXxsYbs1Wuh61Msgboa4bUPFkFquS+1P8Aapul+PrO4k2GTZ/tbq6HgZJXseb/AGnC9rneq25qr3EZaorW+S4VXR9+7+JatN81cNTCyjuerSxamrpmJcXhtfv1QbxVbbsGRt/+9W7fWIuo3BFeX+MvDd3Zs88EbS/3vmp0aWtmOrUsrnew+II5P+Wn/j1aEOpBuc187rq1zY7xnyt33fm+81W7P4hT2Lcvv+79569mGC9ojw6uO5HZn0RHdI1S7g3IrxrTfik8mwSpsdvvL96uw0vxxaXXyvL89Y1ctkuhNPM43tc7hO1MZjurKs9YjuFQo++tBbhJOa8atgpR3PYpY2M9mS7vlooVqGavNnSlTO+NWMw96G+aij3pKtKG5UqUZjZIwzc1XmsQ3SrG3dTvau6ljZLc86rgY1Ohy+reE7bUFw8S/wDAa868UfB+K8+eAtXtbe9QyW6ydq97D5q49T5/E5PCfQ+VfEnw51Cx3/6JJKi/dauOk0ua3mSN90T/APfO6vs640lJlw6b9396uX1r4e6ZqyuJbZfmX+7X1GGzm27PjsXw+nsj5Mmt/s915kg3pt+Zf+A1FJC8mmoMLvVlVpN27dXufiD4EvNcedaXGxN3+r27t1cTrXwt1fS13mDzX/uqu2vpaGbxe7PjcXw/JdDze6U+c+wN8zNub/aqvtbzPufOq/e210dx4b1Cz3+bb7X+b71Uv7PlhZz5bbMNuZlr2IZlF9T5irkk072MeSMrvGz51/hb+GhoT5mzH3fvf7NbElqWhRyW+997+LdVe6tSskpEWyXf95m+9XX/AGhDucv9jT7Ge0Ikjdx/C23b/e/2qd/rI3jP8Tb9u3+KtCGxdt58rem1vl/2trVoWfhu5m3xeU3mqu3bIlYTzGK6nbSySo90c6reSrcb3kTbQ1uY1xIfK3L91q9C0v4V6nfKieW1v/tbd1dXZ/Af7crvc/61vvM3y7q5/wC1I3tc9WOQytflPClhLc7artH+8yT96vbPEHwElsbV5LebY/8AdWvKNY0eXTbh45x+9Vttelh8dGpszxMZlkqXQx2UeX/fpis7SZqaRewGyof4ute/CSauj5KtT5JBt273P/jtRMxZeP8AgVP7NTMHbnNbHIP3fL0pjfN2+ejzN3SjzPmyPv0AH3WxTGz0zQzM3zGj/gVAB93f/wCO0N97eabwvNEjeZsFBYxss33qZI23g0N6f3qPvfPVljWV1bP96nt6g/JScbsUu35eTs+X5qB2GbPahV+Vw/8A31QrUw567/8Avo0FpXBmKtx89HLcH56PvNnFP53Z+5UOSR306DmM3bWxR5xj2ED+L+9UTKd2aiuGKyb8f8C3Vw15Jqx9plWHcZXZ674T8QJIqRfcT/ab5q6VtUEiudjOi/e2r81eD6XrUtnM77Nu7bukVvu11Fn402/K53p3218ziKLk7o/d8mxiow1Oz1K6C718qTY33fl+7XlPirXI1aUS/wCq+661vat4kMkbvG8iK38P92vPLy4El5K7lv3jt81OhQad2enj8xjONkzHuvs9vDLPbQeU7L8kO9mZqzdsm18pvRU+8tXbzDL5iSb03bGkVtu6s+TNqz+W6v5bKyw/wt/wKvepxVrH5tiqnPIetx5ivsGzy0+Vtu5t1Q3EO6OUJG29l/1m7+Kn3V0N2M/J/st83/2VDTNcTS4LbGX+Jdu3/ZroOOJXX99JC4RvN2/utq0++aSNUiI+86xNJ/e3fLtpl1HLJb+Wm5Hbau5W+VY6JITGzxnc/wA38X8VQbxsMkhkjkdBIyOqsvzJ8tVfMRlQ75Hl/wCWMzfKq/3d1WpoTIyPLudFb5vn2tVea1Cq5igWJN6rtkdmb7vy1k9DZK7JltxHp8QMnzsvzsv96qn7yOR38tditt2wrt3f7VaNrdG1j3xSsibvKG3+6v8A9lVG4vpY2QzI2/8Aimk/iao5kdKTRU/1dq4SNrj/AID/AA1LHMlxp6SwL8jM3yt/DR53mfvwP3rL821v4apTQ7v3ifP5i7kWnddDS4/93NC7um/a38X93/eouJPL3gL8n3trVX0+QeTszu3Mzf8AAadIrbvMQ70b+L+7Wb1NosjaOeRs+XsRfubfu1D5jrJ5ZH+s+9J/Ft/u1YW8kZv9X/s7qZdMW48qPf8Aw/PWR1RkPs7gK3lyo0T/AMTN/dqGZpPt2winwyBpPLdFd9vzeY3/AI7VSNdquPme43M27d8u3+7Q9DValuST7Lb58tXRf738NUo13R+Xj5Wb59zVbjUzLklvu/xUiyCFkVx8m7b5lQdMVYia3eSPdBbtFbr/AHmoaQbZfL3I+PmZWqvfXks0bu/3N235m+8tPs5HkhljQfOyqqq38P8AtVk9TdaBJJJ5KEBXdV+8zVK0g+zpLv2PI21WX+9UXDN9/Z81FvGPs/ly7vlb5VzuqDa4z7KfO3vEyuzfL825afCp25LfP/D/ALLVLu+Xjc/+1T/MSOGIhFlRpfvM33V20rDckivqFrL9nR/ll3Ou5v7u5vvVYaQ29u5Q7Pl2tI33VWhY45Oc/e+81WLWNLqaImJd+zbEu7aq1ag2cNbERjuQx2byeVvVoom+by2+8rNWnY287M5EGxG/i3VYtbHyVykTf6Ru2qz/AMXy/N/6FXR6fprr8hj82JlVlb/a+9truhTsfM4rHdipZ6KZIXklP72T+Kur0vS/LXmpbHTz8m8f727+Fa7DQfDNxrFxFHAPkb7zf3aKtSNNWPA9+vLUz9H0e4vJkSBPmZvkr234e/C+4ZvtF2Fll3fxN92tr4b/AAz8mOKSSPe+PvSLXvXh7wstuEzHXy+Nx6h1Po8Dlzk7tGb4Y8ER2kaKsf1r0TTdJW3jQYqez08RrwK0QuwV8NicXOs9z9AwuDjSGxxbaV3xTGkxVO5uhGuSa81u257EKY64uQvOa5fxB4kjsoWk3/8Aj1UfEvi+CwR9zfNt/vV8sfFz43GRZYLN1dN21vLlVWWobud0YqJ0vxY+OUWn29xGkjI6/d2mvkrx18RJ9ckSWW4WX5vnjZ/masfxR4svNS1CUySyS7vmVd33Vrh7y+eST5k+0fN91vu1FyJSRdvL55ppcfP5m7dub5qzZv3iuE3eb/zzaq81wJIXTf5rs7bv9n/ZoWR4ViTe0u5vvN/Ev92obSOaVQPJkWRPNOza1EMKTTYKb4lVtv8As/71SySSfefam7c+1qesm21u3gjm37lVVm+9WTdzmcmxlr59xdeZKit5bfK27+8vzVq2q+qf8C/u1FaqGkR49rpu2yrt+ZalkuvtGyJPv7drs33vl3bf/HazM27k26RpHi+a4+bcjSN8y7f4actufMcAKm5vm201bh4Y0P3/AJPlbb+9Vfu0yGSWOG3jiSR4vvCTb/tbfmoOeTJWjkaF/KC742Xc26orqMrG5Ny32hv4dvzLVi+muFX9xBDL/fbcqtu+b5qypJD9nlkw0X8S7m3My7qVhxMHWmE0nmSxtEka/LIy/LXMag0cy+Wm2Zdzbm2t8tdbqW+bf5kklum7duWuUvpJWjlDu0rs397b/DWkTpizn7yb5ZTs+RX+8rbttVLq4lVkJDOn/oLf+zVb2ho3eMbHkbc3mNVRWTdmTzP9hlbcq1qbmha+fayZZf3q/eZl/wA/NWnDeSNGjSFfK37dyrWTZ3zyfvEDb/7zN96tOGY3EMocM7tt2xrUGcma0c0ke9Ilj2SPuaRvmZatW8e6Zyn32Xa3y/NtrPt/mVJAnyL/ALPzNWgskcmwIZPtG75l+9UNWMHqaEO5d5P711+8396rEOnxyN9pnj+fd8sf+1/eqCzmePfjbs2fek+6taEd4l1GksUqzW8jfLItZvQViu0nltsMbSv/ABeXSMqSQpGY7iJ9++XzP4vl/vVNdQmObhFd2+ZV3f8Aj1OtVi8v92W37trNI1O4WILqaWGOUJFvlmXb9771QxyQRsmT5r/wKq/Kv/2VPuo387AGz/aZf/QahVX2/Jt83a21tvzfeouZk1vIdzxDbvV9zbvvf8BoaZ/JRMq6bd21v++qqW90IbrY8cdu8L7d0a/w/wC1Ve+vhHGin/lmqruZfurRYm53smVhTfIrurfJJGvysq7aIYZFbIT7vyuu773y/wANEijzEjTciLt3Krfuv92rEdjJawoSf+A7vl3VhIRHz5jySSK275lWP+8v8NJat9ob/VNFLja67d26m/O2xEt2d9v3o/8A0L/ZqWaPbvlJ37m81mVdtBb1BrOWxtUQxtvZf7v3aqQtIsnMUku75VWrsMn/AD1DRP8AxRs+5asXEb+S5iC7/wCCRqvmM5DdrtDsjj3S/wACyfd/4Ftpklq8bIkkWx5F2q2G2rtp8amaP935mz7ztu+61QrJJdXT+Xab9yKzTK7M22qMLM0PMlWPyoh8karvZvmo8uOGHzPMVN38W371PWNG3lPuSbd6tRNbhrXKJsTd8/zfeWpNVoRLJE2yOSCTZv3eZC/zM1OuGja3ll2Mny/KrPuZv++aatw/mIXEn2RV2oqtQ0MEexz5jxfM3mbvmoLKljlt8csC/N96bf8AdX/dqlcR+XvP33X7sjN8rf8AAa0pJo4Y5XTbLuX7zVleZPcfvEtI9m35t0v3q1AqX33XyJpUZflZVX5aypJi0iSSbdjK3y/e/h+9W3cRhV8obU+b5Y1bdurCvJNu/wA19nzbdqrVXOumZ91HPtleeVrjb/eXay1ialGJLf5/nTdtXd/FV3VNSRmlk+Vkb7/8PzfNWVfSRLxINm5W27W/8eraJ1Gf8kknnkeUnzf7VWI7iVZefn+0RMrsy/73/wAVVRvMhjQ+XI7qn8S1NHHE1rEP3ixL95t397d/8UtWTIu+THeRpP8AfRlbb/6DW1Z277UMcf2d1XzfL3/e+9WLbyFdg8v5F/1Tb/m/4FWrZrHJcJI9usTx/KrN97b83/xVUYSZ0tji6ZDhtjMv3v4W212ujruVzJHJv2/Mu6uAtYZ7iSXy0Z9rbdy/7v3q7jRbc29r5iRtF/wLdWUjjqM2tp2pIiK8sj7vM3/+O0Xl0m7LhflRt23/AOJqrJvWPfj5Fbasyt827/dpl1dSLuQD96qrtasjkNC3Z5lRAi/Ltlba38VTRtE1v+78zdMis3z/AHaz4ZHZUBgX5m2ffqVV8n915bfK27zN38VQWaFjILW68zZ91vl+bdtauq0m8e3+SN2R4x83zferj4WSNkIP3f4v9qta1miXYUjVPm+dl/ip3OiGh7b8NfHVzoOqRXEaMiRt8/zfN/vba+3fBfihPEGlxTj77D5lr839H1iRf42+9ubcte4fCf4pSeH9St/MST7JI3zMzfxVtFnowaasfbCnOKcelY/h7W4tZsIriFg6svODWuetdCdxNELpuU1y/ibw/DrVo8My7gQcV1pFV5oga6KVR05KUTysXhlWhZnxZ8W/h0dClZ4S0W1tzLu+Vl3V5FqFqF2YOxP4mr758deDLfxBp0kcsSua+S/H/gS60K8lZYPkkf7saf8Aj1fpGV5h7WNm9T8jzfLZUpbHkWoW+77n3K5LWNN+aWQmT7rN8zfL/wACrvbyP5un+6tY+o2ouF2/LvavtYTU4nxtOcqE9TgobV/tCSj5Eb5fu7dy7VX/ANBrPvrWf7LvjLb9u1lVfvfNW7qkMluz/wCjtKm/55N9ZrQttSUbnl/h+f7q/wB2lKB9XhcXzdTJtbzzIZUcfwfxf3qi3SLI5KMzr/48tW7iHyd6Pu3s3zKv8TUQ25ZvMHz7V+bb83y1hY9+NTmV0Mt7VIdPQTytLKztt+XdtXdUW7yZnTPmv/FNt2/NWntjaR8hfsmz/Vt/e/vNWdJYt9oyNqIq/LuVvlan6CepYs7jzrqIIkibmbd5lWPLMNmk/wDy1b5du75ar2rRNcIZAvyr92RqsfYxDH8qfeb5aswkRbpPLRPlT5v4aZtRWz8sU397duWj7KJN8oj+Ta21d3/oNXrG3S4milcrsX/li33qq5zyK82/znDyLFKy7trfN81Ot7WVfnR9+75vMVqf5Rs+HEcrr/Ez7m+b/dqJYU+0RGIfZ4mb5mX5dtWcci1GojbypXZGj3b5l+bdR9n+zxoXbf8AN/d+9/8AE0SR7rx3J3uzfxfxVeZRDau4TftXbuoOeQyzhb5Aj/umZlDbaYuy3uEBO/b/ALPzU23uH2ukcTb/APnm275v++aOWm8qUfZ5Vb7ytuqznkXbryvLxH/pEu7b5cb/ADbf9qmR3EnmPE/32ZV8xV+797/4qovtBh+1x7Gdo2+aT7rbf9qrFipW8lBdv3KrK3+1QQXWWORn+SS3dZmVdr/6v5vvU2OT7VNbnZv+ys26ZV+Vl/i3L/u/+hUbg1x5blk/e7d27crLu+9TLP5riJP9aka7f95fm2t/tU2rkuTTJrhTt80jYjNvVV+b+KtLSW+zt5mxXuJG4Zf91vlrKWMRxoyJ5vyNv8xvljb+7TobzdayyPBG6RquG3fNuVm+78v8W7/x2uadJPc9ChipQdjuLHXH8nyzO2xWZVVv4qZNrHnSIJJW+0SK0H+z/vNWF/rrdyBs/vLT9PjK3DymLf5nyturzpwUHc+gpV5YhWuasMb3Team7Yo+X/vqrDWrxr86fe967Pwz4V2xvJcOruzbV/2lroL7wXaNG4iGz+JmZazjiVB2uceLyh1o8yR5ZJH3xUTMdyHG+ug1rw7c6WrmWBtn8LViNHt6V7FGupn5lmWXSoS1QxWHenr+8pkn3dn96hWK9f8A0Ku5O58bUi4uzH7iquaFU7uBQ3zULvVt2KoxJdpZeWpv3fmpGX5t4H3qX2NADlk7YoVSvOKbt28j+Knbt1TYkfH8snP8NCsWbLimfdbr/wCPU9sdxSJsHH3qN3+zT44XmZI4x+9kO1Y/7zUxs7cj53WgQ/d5jYJ+9To896b95k/v/wAVDKOvzf8AfVJq5Sdnctw/Mtwcs/kpu2r/AL22rVrdGOTILI/97dWZGzR70D/6xdrfNT1kPY/IteZicPGorHvYLGSpS3PZfhr8Wrjw/N9nvZGlt2b5Wz/6FX0NoPjaw1iFJIJV+Zfus1fD9vdbf4N+77rV1Wh+OL3R5N6Ss7t/Dtr4TH5Sp7I/U8rz1x3kfbcd4G61YWQM1fPnhf4vCaNPtMv/AH1XoGm/EK0uufNX/gL18Ticpknsfo+FzyEt2eh/eaj5q5q38WW8y5ElXY9ajk5B314k8tkuh79PNKctpG3v96Zv96zP7Ujbnf8A+PVMupI3euV4CS6HWsfF9S7u20feqk2oJ61DJqiLzmmsvk+hTx0F1NNmpjSdeax5Naj65rNuvFEC/wAf+981dMMtk+hxVM0px3Z1DXA71Xk1ALxXE33jKC3hdzJ8iru+9XKap8UII1co/m/w/K33a9SllMn0PGrZ3Tjsz1abVkX+OsrUPE0UKsPMXf8A7TV4vqHxaMm9I/v/ADbtyt/lq5HWPH0t5H5kb/JsbcrP83zf5Wvao5N3R87ieIEtme56l46ij3gFv++a5TWPicLVcuWi/wCA7q8SbWnjuEni3JuZvNXd97+7UV5qhumTB2fJ8zf3q9+hlCXQ+YxPEMnsz0LVvidJdcjcn/AvvVyWoeIrm+bM9/IkUi/LDt/h3Vz6yFlc/wAG371PhuJGjzhXijb5mX71evDARhujxpZvUquyZoW+qSN5ru+/5vlXdUM0kkjRGQtvkTdTYVS4V5IwyP8AxVsaXpM2tNDH/wA8/lVWT5qwrclOJ6OFdSvLUdZ29xNH8iN5rJ5qL/0z212fgf4e6prEiG8iVIt33tzfN/8AE11fg34avMtvd3IZNqbVX/gVetaXpaWcKIgr5LF4tLZn3+X4KUldlLQ/DcWkwrHH/Cv3q3YYdvapo4f71MmmEa8V81OTqSPs6UFRjqE0m2s+61ARryaqahqghbk1574q8bJbq4SRd/8Ae3V6GGwUqjueTjcyjSjudRrHiaKxXLv/AMBry/xN8Uj+9S3LfL/E396uJ8ReLLvUmd4pPn3bX3N/D/e21xs10bpnLytK7fdr7LC5WuqPzPMc/adrnUX3jaeaT5i0v97mq9vrztcITJ5T7f8AWK275q5dptq5fdv3fdpjSfNkfPXqyyuPLsfMxz6XPue8eDfigbORIriWSWLdtaRq9r0HxFb6xb+ZFIr18X6beJC2fm3q6/xfer0Dwv4+udHuE/gt1b73nbv/AGWvmMblfLsj7XLM8u7Nn1UuG5+/VW8s0uo2DisHwn4wt/EFqkkb73ZfmXdXTLhlr4+rQdGR+jUMVHERujxzxx8P/L826gDOn3v92vH9WsZI5Hj+4/8AFur69vLMXEbh03o38NeRePPh+kjPcRQeb/vV6uDrK9pHj46lK10eDr5q3UUZlk2My7mZq27HWpLdUjO6J127/m+81M1TR1t5HjKNv+8v92ucvI0j/dxGT5WXf/dX/ar62lShVifDYjEToyPS9H+IVxp82x5/91a9D0P4pQTSeXOfnX7zK3y182NcKzOg2y7m+8zfNu/3qt2epfZbjJk2O3/LNV3LWVfKlNXSFh86lGWrPsXTfEEF5HmORa2I7pJO9fJWh+MrnT7jET7Hb7yq3zNXrHh/4meYqCeX/gLN92vlsVlLjsj7HB53GW7PYt26hVrmtN8VW14vyyLW3HeJJ0NfL18va6H1tDMIVOpafoaKb5m6nfN7149TDSjsexCvGewP0NFN/jp33q5veh0NfdmDL61E0e6pdntTa1jiZR3ZjPDxnuQyW49KpXGmpMvKb602XdR9a9OlmEl1POqZfCfQ5a+8K2d437y2j3/3ttc3qnwr06+VwYl+b726vTdokpjQhudtenDNpLqeXUyenL7J5E3wX0tofLcfJu+VaZD8DdGjm35mlT+7I26vXWtR1xTfs4btXX/a8u5y/wBh0ux55b/CnQ4WT/Q9+37u6tuz8I2FrsCW611X2cU9oRtxtrOWaylszrhlFJfZMePSYl5Eap/wGrC2ftWh5a+lMm+VetaUcZOctzoqZfShHYw9Vsg8bgivBfij4ShKtOU+627cy179qd0Ar18//GXxCTYyxpJs3fL96vvMqlNvyPy7PaNOGx4PNGV4J+fdVdvvcirF4w3OXqkrbetfpWH+E/F8dbmHsxZXJpm4/wDxVDMGjfIpm47c4ruPCBsN1NG//YprfRvvU5vm5FOxVg3bqF+Zc036UxWO7p/49RYYP3pjKGbr89LuPQ/7VJ/FyKosG+70ahWO18UsmWbH8H+9TE/joKGKvc/+O1K2PuD+KolYeXjNPb7v+3/eoANoVv4qG+90obG3rUS5k3nDfnUyZ20afPIcuGbkVds7V7q6RAPkb71VVXcuRXceFfC4uI/Nlj37l3fN/DXl4ivydT9ByjK/rEtjn28I6hIu/wCVP9msTUNNntZLgOGTb95Wr32OxRbXY4XZt+9XK+KvDNtqlu4KMibvvK21q8Z4pN2Z+pUOH/ZxvY8PWM/asJIz/wB5d3y1L508NumSqS/xfNV7xNo6LNLFPG2xV+WRW/8AZaxY/Pt763EkTMkO7czLtVvl+Vq6Ye+TWjLDOyHTapJu2TjftXd96qEd1JuiFwjbGb5o9275WpZIX8lAd32vd86q33qzftlxHJ5cbyfM33o2+9XYoJHlVMTKTsyW4kdZJfLDO+/b8q/drMuFeSTBG91/hWr0kcsk28yebu+6u77tOmjf7Rjy2d1+b722tzheruzPXEmwD5Im+61P+f7PcRMnybv+Bbfm/wC+qsNCI/n+z/OzbdrPuVaZdfvFeNz87K21W+7/ABUCsUlaTyXjJ/dK3zNUUc3mbE8tXiZvlVv4f9qpY/3kzgln8xdzf7W1abeQmO68wR7E3Sbfm3Lt/wBmh6GsUQtHHJJ1837y+X/d3Vbt9FvZFQvH883/AALcu2q8MfnRoiBvl3bm/vV2HhWzjjmtzGVS4j+Xd/s/NXHN2PSpRbOcuNPks15Rtn8G7+H+GqV1b+TcPHcJ50q7onjZvlZq+mrj4c2niDw7aS28ccKNFubcv/fVeK+LvAuoaXNd+bHJEke75Wbdu+b5dzf981zc/Y9D2elzz+OzCsgx8/8AFTJIZGk8vYqbWZWb+HbWnHHIsO/b/D827+GsnUpEuPnEmzc3yL/6FuraL0uYNWdhqqI5N8gV32/MzfxUNI7cB9/zfvVX+Gl8yS1V3jVX+Xa3mVTtfMWNh8z/AN9m+9urQErD2jLSeZ5LRJ/Ey/xU66jEkiSROqPH/wA9Plo2pJG/mGRNv8O7arVXuFXyWKFnf+L5t1TI6Igtu8cb5Tfbt935v4qiWM7vn3I+372atwt/o/7v5/l+bdRuiXZIEZ/9pW/irE6ojPMK8hPkb+LdULb/AJEcbkV227m/irRjtZNu+L53/wB6s+4YR/J/y127mZaUmdS1HNbmONwT/DuX5d25v7tUrdn+1ZKsm1v4v4a0FYXTYf76ttZt33WqvayCbekkEiOrMrbm+9/tVm9DUJo/spQ7P9d8yrUUim3bDRNF5n8O2rt0wWZp38t5VX5Gb7zLVe4aeaN3JV0kb7y0rA5JD7eORZkRE2fP8sn95v7tWJI45vnkC/K397+KhZHka3jd5F8tt8Tbdzbl/wDit1CwleSjbN38LVtGLex5WIxKjsyWxsSzbMK6SMq/7v3q2LHQf3yCIt5s33mVflVv8/LT9Js9v30k/ctvRtqsv+d1dXDo5VnLpv3Mu1lb+HczV2Rgoq7PlsVjXJ2TKljpaN/q/wB6jfe8xdu7/gNdRpejySNiPb/wJqsafpf7xBj73+zXf+DfAM+rXCGS32IrfMrf8Brmr14wVjkpUZVpalLwj4JvtWvMCCRPl+9GqtXvvgf4afZmQyRs7/8APRl210vgTwAunx8J86/Kdy/Kter6RoCxLyK+PxuYpbM+twGWtu7RS0DwwtuqZFdfa2YjXpT7e0Ea8VZJwK+Lr4iVWWrPuMPh40lZCKNv0pkku1c0PKFGaytQ1JIFbJrkbselGFya8vViDZNefeMPGlvpMMpkl2bV+ba1UfHXxCtdDtXlkn2fL91m27q+Ovi18ap76SWOOXY6t83zfLtrHmO6MFE2/jB8aDdLLaQSfJu+Zt/zV8z+JvEUmoXUsgjjZ/7u2q+teIJdSaUyOzu33tzfNXOR3BjXp8kjbEVn+63+1U3IlNE14zrNFKh/0dd2/wDvLWZueRXLltn97+Jqf9okkvnkeNkdV2srfdZaGXy4/wB2+5925qmTOOUhy2Mflu8b7P8A0JqfIobe4ffw235f4f7tEM224yI1+X5vlb73+1Vjb5i/c2edu2Nv+9WV2c8hk1u7fJGN7x/e3U2THySRI3lLVqRS2wAs77vu/wB1qRrcwqiHd5rfMFX+Jf4vlqTGQtj5qtvd9/3dzN/47Vto57Xu3zfw/Nt3bv8A7GqlvH9sZDPGyJ8y7ZF/i/hq9cMI7O3t9jRRWqN/H935mZVoIuV2WdmTZB5tx95mZtq7f71Xd0t5uEp2S7GZv9lV+WorPMMmH+T5v4m/h+7TLWZJJkE8jIir8yyN81K5mPW1k2xS3H+tkTcvl/djX/4qiRTcRqjhZU2fJ8v/ALNUskjtb+WPk+9/D8tZ8knnLdh02Pt+Vfm2s3+VqSrmPrVufvn5/k+dv7391a4TWF8m48whnlb7277tdtdXDzfvJAry7vm3f+g/7NcTrF8l02Hj3+Z95V/hraJvFnP3jbWTzN29V+Xa1MvIXtbOVx86MvG2n6h5dr5sf2eR0j+8qt92ppreOO1lzAr+Yn3t38NanRcdptmkkjmTcm5GZdtaek/vJEcO0u1f3scn8VZk0kElxFPEkn7xfm2v8tbFjcRR26B9zu33V37dtKRnI01+0LIiS7t/8Lf3at/ZXkk8yJ1hlb/lo1UfMkhmix++dn+Vmb7y1obtzeVIPK2t80itu2/7NYGRbk3Mtu5j/i+VZK0LeaO4jiIT/tnt+7WZ5js2yVN7svzSbv4a0I5BCzuEkR1Tb5m37tKQF3zNqyrGF3r/ABfxbv8A4moGsdsb4dv3m7b/ALNHmR+XlNqfL93duqGOP7C0TuN6t/Cq7qzLIo1eObY8jSuy7dsjVLJGY+Ek2f3m/wCBUNCk0nlOf4vl/wB6qq3Uv+j4+dNy7221RnInm00SRygJsdtsTeX8u6qUcc8MiYO993ys1W5o5I7yL7OGuPMTczSMzMvzfN/6F/47TPJ8xkE673/u0EWOrjZ2Z4x+9fb/AH6lWT/SHjR/NRkVj83/AI6tTKrwx7EHm/Nt+Varwwi3VCd3yr8vz7qTVzM0IbURrm4DXD/xfL93btot7VLdUeSJfO+Xd8tQxs+2KQxtL/wL7tWIWdrd0nG+X+H5vl/76rKw7kSs81w58pfl+Xbu3bae3mNH5Rj37m27m/hpjW80iv5UjJt/1qsv3l/urTI490ySOip8vzLHuVlaqsJ6j44bfaiEyeavyssabvM/2qsfZd2yCQfIv95fvf7VMuI7iTfLlvNb7yr8v/fNEl19nt4oyG86Rfusvzf99VRnY0PMS3j+RFRP7q1FIxaOJ/vozMrNu27WqJYxHDF5ght5W+VpPN/9CpiyHzPL8qSWLd/rl+7U3NAa4eFXP+t2/wB6hmjWZ0jEj/Lu+Zv4aZC0dw3Cb/7tV5F23WwbkfduZm/u1RY+GRep+8zfKv8AeWqlwu6bCJ89TTfuZH2bnRW+6v3qr3EnzIc7E2srqzfdrUaVyjNsj/1jsiN/FWPq0ga14jbZN935l3f8CqxfXSXDfunaX5drbl+6tY+qTCa6coWTbF97b823bVrU6IowmsTJcO/kq8u9tsbfeb/arK3fvtgtGml+b5ml/wBWy/3vl+9Vq4heGz3gf6v7rK3zbf8AerKvt8cLJvkfdKv91f73/Av4q3SsbmhDHLNZxRTwfO27dMzfNu+b/ZqvGwkmeKKBf9r5dvzL81RRqIbfl5Hlk+9Jv/u7qljkSGbehk2bfKeT/novzf7P/j1WRIux5ul2Ybe0TbdzK21f73/j1bFqsirE7/fkXa7Mm7btrKt2uYbdIniVEZdvmfL/AMBWtu1t5ZF8xA2/bv3W67moOeRtaG16t4iH97FIrKqr8vl/xNur0O3jdbOIfc8vd/31XD6Paz7tkltbu/8As7t1drD5lvsDxLsjb5dsu7d/wHbWMmclRljcVj8gPv2tvX5vutTZoZNr7Pk+b+JqdcK7SO/l7IvN2oy/3WqrdNJGrkp975W3fw1mc4Wscf8ArZA1w+//AFav/D/erQa4+ZzhZdy7l+b7tV/L8tnITZtTlt33aryKWZCkfmozKq7f4WqDWKNKH5l3SP8A7TKq1bt5g28v8ny/NurNkz5mzKvt+VlVatQzGOR/Mg81Nu1fMbcrf98rQapWOl0+TypsoWd9u77/AN7dXV2+pXFuqHezPt2y/wC9XBWtxHuwLZYt33o4/u1tQ3EcKoZUjuNrebuk/u1Sdjrg2j6r+A/xaOn3X2C8lVLdm2ozN/FX1ZZ3aXUKSIdyMOGr80PD+qPDMhiPlSw7WVvl/ir6w+BPxa+0RxaPqHyP/A26uiLOlan0SOtIyZqOGUSLxUw6VsmZyjfcpTwBlNeWfEvwZ/aVlLLAu6T/ANBr11hkVn3VqJVZWGQa9DC4mVCalE+ezDBRrwsfn74s8NtpMjxSxSfLMy+ZNt3bf4a5K4txtZMd/vV9ffF34cRX1vJNHHkSEfd+8u2vmTxJob6XJ5Qt5ETZta4Zf9Z8v/jrV+oZdjI1YqSZ+PZnl8qU9jz/AFK1MiuRtbb/AHl+XdXJXGn/AGeRy8auzfMzNXoVxZuvBHzs3zK1c/q2n+YuPmRtv3lb71fUxanE8OjVdKVjjY7MzXm/y2fy227t33WqpfWfkyIgkkif73k7t26tW4t5I/3ez+L7u1qoeTFZrmKBbfc27y1b71c8kj6vC4jnVyJrczMm92T5d33flZv7tSRqLpdkhVJY1+aRfu1Xk81v3Z3PL825v71Futw0coxvTdt8vb8zNWfWx661Vx8MMUg/ehU2n/gVWJLh9qJHBs2ruaPfuZv7rVFHhuHVk2t/vU77OGmd4/ndV/e7k+7VmckN8wq0QIX5W2qu37rNVjyZZN6B1T/aaq8nmxzIkZjfd/Ezr8tDXm7kld8f8SnctVc55Fi4UXjPOR5L7fvfw/LViGMrb+YYo03L97fuqpDDP5e8Bvm/vVKzT28LuHZE2/dVl+b+H+Jas55FtVlmjR4EjdF3bmZqit7h/st3GYI4nZ45V2vu3fe3fw1Ujjnjj8vDJ5f8Ss1XbiY3E3mBFie4fcVZvljj/wCArVXOSSCFjCsstvJsmkZVXazfd+b5fu1bhUXiylD8jfJu3VSkwzeYibLj5vKZfm/9BpyqY7fARkiVNvzUznauWLrzFklSWP5JGXay1NbxvZs/lRzebMNu6R/9qmWrG4V7cx75W+VWZ/mq3+7t5vLEavuVv3cPzfLTuQ00Mt/MjjSWSz+SRvma3lVm/wA/xVFcfvLzEFp5Ttbqyru/h3fM3+981XZoY2aWc2ivcbmiZt7Ltj/h+Ws/c8cz43fxKrN83yt8rVRjIu3jFrN3jgjiTeuxY5vN3L/tf3abtlm2OU3oqf721f4alsY/LjcxqyOqrErM7f5/hp9us6yP5kWx1RWaSR9vmfN/D/31QLrcms5P3kSFY33bmVWbbuatzT5hJcW5ndk+f5fL+Zd1YUPmwqkcS7NzfvbhU27f++q0LffHdS/JJcJC+1NzfNu/vV5eIR9LlkkpWke8aWwmt7SOOT+Da8i1sW67mcA/Jj+KvPPAuveZapHcBtit/F/tV3slm6s+RG/zfLItfL1XJSP1bD06VWlqZvi7w6dStZXjDJ/wL5a8puoQtw8cibHjbay17gq7beVN7PtWvLfGUdv/AGl5kYZN33m3V6uDnI/MuJcDFK8Uc1MpVs/LTN26TgU6Zu1N+62Qa+qg04n4fjKLjKyJW+XkCj7396mMp6kUsfyt/wChVqeM1YcrU/2A/wCBUzdu7f8AAqNrUEj9obgn/wAepir83A+enqv+9Rt20AO8seZin7dzcGomYben8VP/AIuagkSRd1P+72+ahm+7n/vqhvmkoAfzuzt30xWLf7O371G35uv+7TP9v5vmoILG7d2+Sm8r1/vUbSzcf+O0bX3cCoepak0SrN+8yoqxDMW+TLfLVdsfwfPQrGNevybvmrmqUYz6HoUcVKm7pmhDdFWTDsn/AAKtOz1qW1j4Lb1b+996uckkKtwKljkMkbn+796vKrYCM+h9DQzecN2d3p/jy7h5N3Mjr02/N/wGt21+L2p2rbDG0qbv9YzKteVRzFeTUsdwVk3g/P8Adb/ary55VF9D2KWfTW7PYP8Ahb1zDcfPPM6L91lVW3VvWvxgCwo8j73b+Hd81eAxzHoPuf7NP+1O2wiRneNvlbdXJLKI9j1IcQyXU+g5vjJHHJ5ciKnzf3/mqjqnxeeFtmxfmbarK/zV4k2pGSR3++jNudd33m/vUya4TahMm91/h20LKIroOXEUu56dffFbVPMdHt1RP9qX/wCJrJuPiRdzSf6tvu/NzXDyXRkXYv3I1+Vtv3qa0m7/AIC3zV0wyyC6Hm1c+nLZnRat4iuL5fIedndW+fa33qzZr6ePh3Z3X726sxZh84G75mVv++aY0xZnyG+Zvmr0IYCK6Hj1s4nLqaH2oxrneyPu2qyrUVxNI0jl/k/2aq/u2VyIlfbtVpG+9upNxk67q7I4aMdzzp46pU6ljczf3tm3ceabt2tmoVh8znYz/N/DVtbWSNXJGzc1ZzcaZpShVrMId7M+f4fvbqsQ7NuPK+SrEOmy3XKQRo6ttZpH+Zmr0jwX8I73VL6U3kUkVur/AC7Zfvf71fP4vHxgrJn2GXZXOpL3kcv4N8Py65ePEkU2yRfvbf8AO6ve/Avwxt9FXzpUbzZG3NXUeH/CNnosKR28SptX71dFHb+X2r4bG5lzuyP1XLMoUEnJbEVvZpGvAq6sdPVaimmSNeTXz8qjqSPtI0o0I7BNII657VtWFur80/VtUSFX5rx/xx42Eayp5jRJu2+YvzMrV7WCwcpu7Pm8zzONGNkyx428dW8Mbp56/N/D/Furx/WNclvJEkllkl3H5dzf6v8A2apaxrkmoXDlxHL/ALTbmb/e+aufkYM2Wr9DweAUVdn45mudSbsmWJLp/Ocl2+Zv4aZNN+8yB937tV5JNy9fn/hprSbVya+op0FE/PMTjZVJbku4svWmMx/3KaudvRtjfxUb/euj2cTzPbO9yWNv3yJ992+61Xbe4O1+fu/d2/3qzfn3I4P+rbduqXzC0juTXm4nDKpHY97A4+VOW56b4H8ZHRdQ2W53oq7Wmb70n+01fTfhfXo9YsUlB+f+KviK1ujC28H/AL6r134Y+PJtP8pJZPvPtZd33t1fnmZZfbZH6/kuca2bPp371Vbyxjuo3RxvqHSdQS+tUlQ79y/e3Voe1fEzUqUz9Rg44iB4v8Qvh2WV7mzC79u1m214brWly280pnFwn3cbUVlZv9qvtK6s0uF5C15F8RPALNG9xbBdjN825a+iwGPs7Nnxma5Y2rxR81Se33KZukXZ/B/tK1dXrWj/ALqVxEySq+3/AHq5+S1P+rdJEfa21Wfdt/75r7/DV41Ufl+Mw86EtBlrceSt2AN7yIq7pP8AerYs9Unj2Yk2f3JP73/Aa5raF2Ej/eq1HeH7OnybNrfd/wBmuqpho1VexyUswnRdmzuNP8ZXFjyJJPN3fN838Neh+G/ikI408+dX3fdbdXz+t4+7J+erscizKgBZHX5nVW/ztrwsRlcZ7I+lwueSjuz640fx9Z6hsw+x2rqLXVI7jo+6vjK116/VZRFcTIke3bG23b/8VXa+Ffixf2aolzc+b/dWvlsVk9tkfaYTP092fUazCTpT1+7xXlOh/FKK4ZEm8ze3+xXZ6f4ot7zYY5d+77tfL4jK3HofY4bN4T6nS/N70fe+9VJb5JOtWFuA1eJVwMl0Pcp42M+pLt9aPu03f70M1cTwslsdirxYfdp2/wB6bRSVKaL9rEczbuSab/HRuHemSNWqpTYOpBD/AKUUzzAvWopLgdc1108NKTszGWJhElkk29azLy6C9TTbq+SNck1wnizxlFp9rKSy/L/D/FX1OAy9t3aPl8xzSMI6FTx54sGnwum5XdvlX5ttfNvijxA+qXEod2+9tbd/s1pePPF0utXUsQO+Ld/FXDzN6LX6ll2D5Fc/Fc5zJVHa5FNJuZwarsu2nsxZs1D5Z8yvsacVFH5jiKnPIX3A+T+7upPO/d7iPnb7tDf7IprKW5xXScNgjY7f4v8AgRpzMNuDTdu5sUxstJyP+A0DHq3mSZ2VCy/N+8p+127UxlNBY3y+xO+nMqbsZpvk9/m/76o53OAd+2gdhzev36b8/cU37rOhRvm/i/u05m2//FUDDd828/3qGYqy5H+7TG+7zRu+bG2g0UW9gZSzcU32YU75qi+90Pz1nNpHt4Ok+c1dHtTfXiW6DYjfeavZdHsUsbOIH50VV2rXjWh30dr9oJ+/Iqqvzbd3zbq9b0fUhdWcSSbd6/3Wr5fGNn7rw1ShHl5jYvpN0bof4l+6tY9xhYUQ/O+zmrF1IdvXf/tL91awdc1Dy+Sfu/NuWvCipcx+wTdJUjj/ABdCJIZcjZu+7XnWoRma6i2MzorN8zfLurpvEmseddJGfn3L/F/DXGahePIzxGPfF8u35du6vfw6Z+a5tUi5aDGjdeEtJLdFH3t7fN/wKmyRlZPMMCoi/c+bbWZcRyyfPIFieRmVPmZt1TWK7tk5dm2r5Srvr14nxjach11G/kufIj+VfvbvmpjRoy7yn3m/hbc1TSMjLKQWTav3Vb7y/wC1VSTyFXjdb/L/AMs23M3/AH1TsFwkkka4xG2zc3zxr91aqNHKreYYFdNnzMr7t3/fNRbXZoRHHvdV/wB7c1PVZdri42oi/LtpF3GbnZkeV43RfufLSrMFs0JG9lbay7tqqzVG1wY28x3+838Lrt/75qJZD5luJSr+du27V+XctJux0RQ9ZpYd/mIuxk2rIr7t3y//AGVbGg3E9j5MriR0kRWWNvm3f/s1gx+fI3nrBb/M3yybtrf7v92ry3TrCnyfJHFtVmf7q/erkqLW56lJ2Po/4d+OFXT7SK42/Z5ol8r591XvHF5Z31q/7hUfb825vmr560XUCqvl2RP4V2/LurQ1Lxdc3H7qcSXG1vm2qq/8Brm5dbno86tY5fUJo7r7Rl2+ySPuVo2Vv71Y8ce1tkkfm/L91vvVduLiWZvMcR/e+dfu1FJGZLjYm1Ofm/vNWkUZSKl1G6x4fdv21UjtZfkmSBX/ALrb9u2tDyxHHLHv2PubYv3W+996opGRY3/dbHb+861sZlSZX3SkIvzP8q7t3y1VW3lVUkDyea38Kt92rEMxkjQGJU+f5m2t81QtCbjedn/fX/oNT6DuEcYhX5D5W777b926m7u4Hlfw+Y3zVXVZI94CM+5fuxt92rEKvJDjG/8Ahb/Zaoep0QZKzbtgedYv9nYv7z/gTfdpk0bybJfLaJ/4myv/ALLUzK7dN2z+Ly6JLeXakjovzLu2t95aykdsWQ2/myHZc/vdrNskb+Gl2yLI52fvWq1HC7R4AX/e3My0ySEKuduz/ZVfvVNgc0txbdfJm8wx73Vt3zUlnp58xzK7TTSHdumeiOaLc7ybvKb/AL6rbtbP7PI4kRt/ysn3d237v8NdEIXPJxWLUVZGbHp8q3G8wQonzKm1v8/drorXSRM28/Iiovy/e3NVu30ktD5p+zu/8fz7WX/4r/gNdBpti7R4KbP7tdyUYK7PksTipVHZFax0Uqu+SNU3fMvz7vlrq9N0uSZkCRb3/urT9N0+WTYYovk3bWb+HdXsvw6+GE175V1PEvzL/e3fNu+9/s15mIxShsxYfDSqy1MfwH8NX1SSKW4/ept2+SyfdavofwZ8OLfT44iLb51+6zba1fCHgyK2t0Lx/P8AxNXpWn6YI1T5a+Hx2Yu9kz73AZakrtFPSNIFuiAfjW/DCIxTo4xGuMU5mx718nUquo7s+xpUYwVkhfu1FLLt5zUc9yE61z+r67HaQtJIdm2sJaHdCm2W7/U/K3815P8AEL4oW3h+zld51+X+81cv8VvjJ/YcMqRxw7/+ejS/d/4DXxv8SPiZc+ILy7Ju5pfm+ZY/mWsZHWkkdB8TvjBc+JNQuxBJsT+Pd92vHdU1IahdSyIG+b+9WfeTfaJt+xXeRtyyKtY9wztcP58lxEjfLujWsnoKUx19JI0kr/wK21938NV499xDsQb03bvvU+ZTt8slvvfK2yo449yuDI0qL91mqbnDOdydY3aR1kjbZt+7upi2vlsjuVT+7HI1PtVkWbJLPVpW86Tyym9Gb5V/iqLnM22RLapNNEIPMRI3XcrN91qtrDtjl3psTbtVmXdVH7GY7h99mvy/wszNuq9a2J8t3G1JW+ZvM/h/2lpCGQ2N3JsE8cexW+VlP/oW6iSzTzJZ5C2xd3zM3yq3+zVja7LKI9zov3ZpG+WSnrCkMOTt2L92lcyepCqltmY9nmLu2su6rcdqJo3+T/eX+H7392qkchaZwAyRbV+833m/iqxDY7rjJLK7f8tJHaobuTYLWPzFt+diM27d975fmb7y1FHHLY7ElGyXf/d/hq3HZiO4/ebneT7q/d+ba3y/dohsX+2IUH2d2Ztyt97/AD81IzK903yuEO9mZtq7vm21mXDSXEPyfPtb55FrVvtLubpojJB/ZnlptXbMrM1ZV5HIrPlGh2r8rb9q/wAX+z8zfdrSIGFqUMl1JKAY9it8/wB75q5HUpJI+BbbEb7si/Nu/wBqux1KGXzvkl+z2ixbn2uu5pP/AImuU1i+LL/q12bPlXd91q0idENTnLiTzG2Sx+U6/wALL/31T4WduB+6t/4fL+9VS4aWRshNm5l3bW+8tSzLJHG5wrv91V//AGq1OlKxehhRrjMZ/wBWu5lb+Krum3DtHl9uxf4f4qwrdZJLjKBrjcvzSRsv/s1b1qts37xHW3TdysjKzbqUiWrGuszrHwivuX7zfKy/7tW9Pt7hrfyvl++zMs0v71v9qsyOR4Y8yur7m+9u+Zq04bh7ONw6K7/wswrAixpM32OP95AyJu+RVptreTRt/pFvM7s3+sbbt20eYY44nxvuGVmdfvf981dhj8xdh+d2/hZGXbUvQiwyb99I9yn3FLbfn+8tPkk86FE3/eb5/wDZpnkmSSUj/wAeaj7OGvP3gZ0kfaq7/lb/AL5qbCehPG0duuHt/n3bkkVttUG+0LsGfNi3bV+ZVZV/u1ekb7ZIzm2jeVm+b5m+XbWfJ8q28fzXEsm7fuf7u3+KrsZ3JfLO7e43vu3LHJL8rN/vfxUxbq78yKQWnleZCrMzfw/d+X7v3qjmX7dbxER/aJYVVkX+FVpyzeZGh+Z0/wCmabv8/NTKWh3Fj5k0aJH8/wArbmb70kny/wCz/s0xZLiGFI5EjTbtwqt80e3/AID92iz8uTeCd/mbV/u7Wbb/ALNEkYaHJEiKy7vmelY5YsIWkZvMCeajO38XzLVtv9HbMh/eybfm+981Z8cxjkitw6xbtvzN/D/vVoTWYj2Ri4h2b1leNW3SSbdv8W2oasa2GR3HlydG3yfLtbduqysLzTIf7yLL8yVWmsUaRC6KnmN93+9R51vGvl7ZHi2rsWFdzVFxFiS8Ee/CfP8A7Kq1M/e2/wAwSbY33f3TNVdYY/Md3Gzau5W2fw/7X91qfp7Jb6g9z5Su8j/NJu2tSAtx4uGTzI1lfdu2yL93/gNW5Lgr+7Pybl+X5V+aofONvNskM1xK38TNu3f99VXVUVvL3t8395qCxlqvlwuAdkW77v8AtVXkWdpMxGP+98zfMtW7jMap8n3V3fd+bdVJrqL7Q8cgVLhW+RvKb5v96rWgFeRS2yNZGl+b+JvvLVS+kMMMpEuzb95WPy/+g09lik82MwL/AHt25fm/76rPvo5Gkw6bIm/5Zq3/ANjWq1Kiyo29t6R7d6/eZV2/N/u1iax8rOcs/wDe3fLtatm8mEiuiSfOvypGtcpeWourh5JHk+8zbWbb838Xy1vFHVFFSS68tn37UT/e+9Weq+Y0rkRyxKnztt/h+aiaPzF8tLia3+b5pIWXd/49TLqOSZvNtEb7y79qf+hf3a1sbAtrI2n26yCS3T+Fo/7zfxVo2sb7sSpvi2bV+X7vy1Rmt/Jt/PuJVRIV+63+rX5vvf71RSYaTy3f7zfxRN8qtu/2fmb/AOKpkyN21UxyW8qD96sW12jb7y/7tW7dXWG3Yj7QkkXnozLt+Xdt2t/49VG3aOG4ilAZEVvlZU/3q3rHTZLhUlf/AFUbrB/d2/MzfdoehzyOw0Nbdo4kiLbPuvIp/i/2q6W3Yxq+HaV1+ZVkVd22sLQ7fbGksZ+Rfvbl2/8AAfl/8dra3WjSJIm1Lhvuq33mrmkzjkNvGijj35jd/wCL5fm/9BohXdZoHK+a27erP8v3vlp0lml1ImN2/f8AKrLUUixRs9vH+6lbduVvu/8AAflpHPYLOYXlxEJR91v9ZuX95/D8tHlz7XMBVEb/AGd1HFjaoI5d/ltt/wB1qbbwmHzUCNsX7rfM26g6IlqGQ27I+W37fvf/ALVXZJiy5gRU+b5f4f8A2WqUe9bfP7tNzfKzLuqxawvIvM2/5tu3Yq1Ay3G37y3uJAyJv+821tzV0VrMIY8fwN99WrFt1VVwUZNu3dt/vVaWNJmR/M+fa33W2sv/ALNQbxN6xvnjkcFFd9vzTSN8yrXa+GfE1xp80TokieWyssm5fm/2a8ytZEt1cJtT/ZjVtv8AwL+9XQaXeRLcebnY6/K+1a0izpjI+/fg/wDEyDxdpcUMjql3GNu3+9XqaNuWvzx+Hfja58P6pFcW8vzb/ljVv4Vr7d8AeN7XxZo8VxE6+b/Gu/8AiroizV6nadajZaevPPal28Vqmc843MbVNNS8gZJF3Ke1fNPxh+Gcom86DzJV3bjGW+8v3f8AgNfVDLniuf8AEGhR6pbtG6gnsWr2MvxssPPXY+RzXLo1480VqfnrqFjKszrLEyS/xeZ96sS6hG37irXv/wAUvh7cWdzO8VssjOchtyruZflrxbUtPlhkdHiZH/h3bfmr9WwWKVSN0z8fxuEdGdzitS00K3n+Vvdv+Wn91a5xmHnJEjr5v3drfervbq1+XlP+AtXO6ho8V1dW8ZRvNZ/laOvatzK6ObDYhwdmc5dW4h3pLAqbV3fu3WXy93+63y1Ut96q4AZNzNt3L96tBoYYbdxHJCm5vm8lmb7tQSQ+cyyuVf725m+9/wCO1zyTPrsPWU0VmV5vKj8tUTd/rP71PXSz5eRHI6K3z3DK21W/3vu1ZkhRt4d/kb+FvlqO1VLXY4RXdWZfLVflZaR3vUqyaekbeW4j+98216ZHZpcXDufn3N8+35lj/u1bktT5bmM79rfxUW/zbP3W9G/urVXOOasMvIRGzvsVHX5dy/xUyzWNW3sG3su1t3y0+4t/3kqYXzZn3bW/iX+KpYYw106JJJ8vy7ZPm2r/ALPy1fmckkVZI9vzyo37z+7WlZtHGvmB/kV13tt3VFDJLG2y2fynk+6zbtv/AKDUskZWO4tp/wDlsys7Qr8rN/d/2VqrGAQwpDIgdNz/ADbWj3bm+b/dqxDbpJIj/cdW+X5qLWGSHfIbdbiKT5v91v8AZp/koyo7rv2/dVfl3UwsgZi0nloFRJn+9u3bv+A0+RRatK8lury7v+Wbf+hfKtSw2sv2pD8vmybpV3NtVf8Ad+Wmbhtl8u0t/mb5pldlb/0GgzmkiwscbWflvB5ryNuXzB/47uWqTLHuaSQt8yMreY3zeZ/7LRY2flyPL5a+ar/L8n3vvfe/u1bhsXWaXypPKRfmeaRm835d33f3dWcstx0Ku0KPFbrF5m3bGv8A7M1PuJDI2wSb0Zf71Mt7oWc0Uktx8mxl8ze0v2hm2/vNv8P3amks5POdAf4F2xyfN97/AGv4flqW7HPYu29wJI3tn2pLuX5t3zbV3N/dp8djBHdIZIvNl+bZIr/6tqz7WMssTDdF5m2KJZvvbtv3Wb/4qrTQywzJkXETyN8zK33f97+GuapFSVj0MPWdNnUaHNcKqKpX7v3fN2/+hV6RoPibzrfyrl1SVV/1asvy14/DcQeTKY3+0eZ8yru+7/3zVizupLeaWSPd+7fazV41XD3dz7jC5ryxs2e13msRx2OA/wDrP9qvOfFF4bpnxud1+8277v8AtVXXWpbhfLEm+L+JW+ZlaqszPcSZcLKn8Py/xUU6fszmzCp9bjoV9vmcj5/l+8tO8kfe/jq9Y6Hd3jZQM7t/yz27Wp15ot3pqpJPHJ833vl+7XqUq9j85xuVSeqRn+X8/Sl4anSR7WfJqJsrzjfXowqX2PiMVhJUnZodtPSnsxVuf/HqiVjtRv8AvpWp33mzn/gWK3PFasPbLNu/9BomyzIfv7aI2Cr0Z6GbzGxmgkFy3U7Kf86rkfPUPlhWySqf7VPWQtx9ygB6+pp398n77fxU3nd/D/wKhfm+b+OoFYcrfK5Ip6/KyUxl3NzT/n9Nv+8tAh8f8Ao2v8//AI9TOVbP/fNG4twDQQP2lt//ALNT9vzYI/75aodu3g09fl4G7Z/EtKwEu75aP7/P3qY2GXmhst1+SpHzMFY+n+81TMy7shPn/iaoVYdM09WDNmk0mV7SQ/ciq4+VH/hajzH3Z30zzCvf5Go3FVxS5Ile2l3JYfmkxmjzP3m+m7Tt4ob/AFecN8tQ4RRsqk3sS/e3h/4v7tPkkkkkeRz87feqFoXjVMx/P/s09YyzYI3OtZtxRcYVJj1zIqR/wbt3y0f9NBuT+8si/wAVCx+ZsDxq/wB77y1Y+zt1KbEb+Fa5KmIjHZnqUsDOoQqoZuTv+bmpvLLf/FNVpdNfdsAXeq7vm/3q3tH8H3GuTYso1u0V9u1m27v9lv8AZrxsRmEY7M+lwmSym9UYMNvL5zygfP8ANu+Xd96uw8N/Du71pov3Gx2X7yr/AA16n4T+DYhkinvxv2/8s2r1PR/DdnpcPl28ColfH4zN10Z9/l/D/eJwPg34P2Gltb3N7AtxcRr8rN83zV6jZ2KW8ewDYn92p47cKrnFWFWvjcTmEqjtc/R8FlcKK2GrHt7VLs9qN3rVe6uhGvWvPjepI958lGOoXFx5feuf1bWBbrktUWsa0kKvk/8AAq8c8eePI1WWISNvZfk2r/F/3zX0uAwDm7s+NzTNY042izQ8YePvs6ypEd/8O3+KvGtU1y4m/fyOssUj7WhZvutVLUtUlumd5ZN//AayWmDSf71fo2BwCh0PxrNc2c3ZMluJjJ8uF+Vt1VVbc3T738VDMd2M/wDj1MZT1A319VTpKKsfm+IryqS3GfPu/wDiqfuO3C0bfM5NM29hXTY81tse0hbmj70jrmjcNuD8lM27m4G/dTJHtIWbkf7u2n/wUznpijluAamUUbwk0yxayBZE3p838P8AF81acN0VvN8Yb5mXayr92sT549mRs+arCyH/AGvvferwcXhlUWx9dluOdKW59J/C3x9t2WE773b7sm773zV7ba3CXEaup+VvutXw5oesS6bMkkZX7+7bu+Zdv+f96vpD4Y/EAajDFaTyK8rfdbev+7/DX5nmeBad0j9tyXNVKKi3uett9yql1apcRuClTQzeYv8AvU6vjW5UZH6FaNeFjyXx78OftqfarGPfcKv3WdVX/vqvAdc8N3di3NmvyrtZmbdt/wB35a+07i1Ey4Irz/xp8PbfWIXcRr5u3+Jd26vp8vzJxdmz4fNMoU1eKPk+G1SbvsdfvtuqpMxVpU2fdau28XeD7jQ7qUpbMnzfdVfmrj5rc+TvMTPuX5Vav0XC42NRH5RmGWypS0QyNoo14LebI3y/L92q7b2XJfftbasi/wAVMaF44/M2fIv8X+1ViRRHau5RopflZdzbt1e5FxmfNS56Uh8N0ix7Hg3v/eZ6fDdbml8tGT+L5W+7VFlaOR8htitteot27gj5P4flqKmFjM3pY+cOpu2+vTrHhJZH3Nu2/d/9BrptP8bappqoRKsMv8O35q4RWNqqSBPNT/f2/wDAaYtxJJ88hryq2XRn0PoMPnMo7s9z8O/GK/2/6V5b/wDTSFq73SfipZ3DeXJuSX+JWavlqO+kW3lwFR/lVpFb+H/aqVdWkWRyJ5P+BNXg18ni+h9Lh+IZR6n2XZ+LLa6XIl+9/tVof2xG3Pmr/vbq+MrfxReW7eeLyberLtjaZtrferVtfiBqFrsL3Df7fy/Lu3N/3z8u2vHqZKux9BR4jVrXPr5dYjkbiRXpF1QSch6+V4/ipPbqheSR/wDZjRqtt8XLmRUMbts/6aNtrl/sV9j0o8Qx7n062pbufmqL+0ty9f8Ax6vl+4+MGr9YpFt2/wCWvmNuZfm/u/Lt/wB2sW4+Kmv3mx57yOXcqsqr/D/s1pHJH2IlxFHufV9xr0EK/PKqf7LVz+rfEDT7GNy93H/wI181SeOL2+jxJcfP95vm+9XPzax9qWKQn/S9u6WTd/F83y/+g16lDJUnex4+I4i7M918RfFaKTiCVU+X5m3f+y1474m8YXGsX29LmR4lbaq7F2/71czNceY2/P3v9qqrTfNwfk/vf3q+ow2XRp9D4vHZ06nUlvJi0zjzN6bvvN96qjMWbLnftouGDNkD/eqLaWbj/wAeavqKVFQVj4TE4p1JBuG3BFMVu5o53Zz8lG3dziupKx5bbYM3zc01m3NxupzKN2f++qi5VnJqgDd/E4/4FTGzu4Lf7VEjfNwaPM9f/HqCw53Y/gb+9Q2KOduf71DSbe3z0DsNbNEe7aj4bf8AxU7zBuQ01m+4M/JQMG+7vH/j1DMZFpk2e/8ADTdu6TIP3qHobwi5OyDaelOWE9fm2f3mpu0+v3W4q1a27zSbI/vsm5VZttclSqo7n0eBwEq7skRNH/8As7qr3GY26L/31Xe6T4BkuoXeXc7/AHfu7qzfEXgO409pZLYyOjfehX+7/wAC+avOnik3a59xhsjmtWjkY/PXgPH8391lbbXQaf4qktWiCHZErfvdy7f4f/Hq5W8j8mOUyCRH2/xL/FVSS6eFkAddm3a25vmrlnaofX4O+EPWI/GQuI3CeW/y/eZ9tczr3iKa4uEiA/2vlf73/j1cx9sdligKeV5jcMzfLtqpeXE8c1vG8ciJH8u5f+WlYrDpO9j3pZs+S1w1C8jumeRwz7m+VZPl+b+Lb/erHkY3V0/kBn2rulVm+X/7Grs0ZuGdzcXESR/N8ybfvfw/3qypLWKS4xLuR1+ZfMr0qVOx8vjMS6rvcit2Eke87niVd0UcbN97/wBloW4kjkceX/o+75Wjbd/6FUM0JtY5RFHIiMPmaRmb/vn+7UW1GZxJ99fvqy7dtddjxU7s0LyMxyeYlt5sq/MrLLu/76+7WVJJ+7yJNku/j5vmq6sj+Xs/ePErfJtqpJHFN5Ukckb/AC7mbZ97/vmixtdjZmeTfv3Iv8W371Sq22PzJfuMny/L97/aqpN9nVrfNvG8q/uvOZv/AB5t38X+9Vhf9Hj8tZFd12rKzfd/+KosXErszx3CCRfkVW8pm/iq3cTFuHuZHibdt27tv+7WZJCVkR96sjNuX5qsRrJNDiSD592/y1X5ZKzO6GpNDGFh3v8Auk+Xa3/PRaqSfa7Not42PI7Lt3fw/wANWGupLi4lJtdkqsyssj/L/eVfu1Xm/wBYjkfd/wB75aynG51xZYt7rdM6H5Nzbdv97/a/2afNdSfx7fmb+L+Gs+O8dpHGVdNvzLVpvMuI97/I67dy/wB2seVHWpNFeZlVs/cRk+Vt3zf+O1FHbx28beWP3v8AtM33aPJdm5Ku6s22OP8A9CpklvLCyO/lvEy/eh+Zv++aSVjQq3UjxyJP5kjzMrfL/dbdTIZhGySYV3jX+JqsNGjX20xt5Wz/AJaN91qrtYxwxu/2iTf/AAxrt27aZRE1wPtEQ8v5G/h/+ypmpTPtRo5G2f3VenzWYWRCifP/AHv4lWhrcSSfI/3f9pflqelhW1uV47jd85TzX27fmamSXn2dmV5F+b73z7vmq60KW+yN3kd933lX5f8AvqpPL8m4QZ+dQy+Xu/1n+9USN4kccx+zpOHj2K219r/53VbjaP7K+B9oST5vLkbarVXurV/Mt5A/73/n13/LtqWOONZJcRre7X2srPtalZmsqqirsazOrbEDJ8vy+XVuzt5fMS4cNsX7y/3qZNCkio/k/db5Vk3VsR6ejQpIh+T+6z//ABP3a1hTu7njYnGW2ZUs9PH71Dt/eN8rN91v97+7XQabpu3Ymxf3i/M38VS2empDsxCuzd825mrprOx3fO53v/E2771dbcaaufNVa8q0rIr2en7vndPnb+LbXZeHdBluGyiK7N91WX+Kr2g+C7u+jQ7NiMytuX5q90+Hnwv8rY80XmorL/rvl/8AHa8TF4xQO3C4OVWWqM34a/DGNo/PurRX8xt33t235t1e+eHfCUVqqbLdYtv92tDQfDkdv/DXX2lmI16V8Hjswc3ZH32By6MFdor2OmrCqALWmqbBQqhaa8gFfOSm5u7PqadNR2FaTBqrc3YRaju7sRq1cR4q8WRaXavI/mPt/hjrO5306V9WaWveIo7GPdIW/wCA184fFz44JpMksETr5se75f4q5T4zfHiKGGW2tLlf9pl+b5q+PfGXjC41zUN8srfKzbfn/hpHZaMTsPHHxIu/EV8/7yS3RvlZd/zSNXnmoagZpE5XZu+6tYMkklwuzZ9niZvm3btzf7tWYZBG3mRFkRf7z7las2rHNKY77U0kiSPL8m/5fl27WqaaYyb98TI/3dzfdb/vmnWMxkuEtwkcUUjfwpub/eZqmjjEm9xLs+dlZW3NWUjklMryWsknz7G8qP8A4F/6DTvsZ+STH3vmqa4kdv3fkK8TfxK22i3t/wB95SeZF83zMrL+7b/a+WsDFu46NXhZyRsTbuWRabHHc3kmHnXyv9pl2r/7NViaE+XvG6W4/wBp221LaqZo3iO7orO38O6gzGNCYYdgRnf+Jt61Iqx7fLlEm5t2z5v4v4vlqS6tRNIgEi/a/wDnoyt8v/Aaa1jLC1v8jIkayfNu+Zvu/wB6lcm5YulSP/VO2xUVvLZvvUz/AJZ4cKnzfN/s09YU+fEsf7xPnZlqGRRHvIfZ5zrvk3bm+X7tSIi8yCG6Rndnimbam35qu+XJHMgDtsm3MjN/stUX2WP7KnllZU81vOkZV3Mv+7/vU/7PHDJ89vvVvmWSNfm+63ys23/a3VL1JepMt0n2fkK/zK3mf8BqszOrZMX+iL91vtCs277u35qfdW4ktVAEjbV+6vzfL/3zVe+sYrX7RCYFR2+bzI1+WSgxeo66YyW6ST+YiKrL5LW+5dzf3ttVbqGX7Lkne7feZtu1v7tWJrX7Hv3xLE+G/eLurPupCsb5LPuX5FVdyrWkSkrmBrUjq3kfLvk+783/AI792uTvrgrI6W/31lVZWZvu/wB5q6W6/fL5h+6y72auV1C3fzHMb/Iu7btXb/31WkTtgrGZdLKtw7xBnt5H3LIzfeWmXCxzNbxRKvVfvN83y02ZpIZojIrfvH+bcv8AFVeZvLZzAjS3G37u7buWqNi1ayPdXDRxxM+7+FW21t6XbsrIkp2Jt/5afeasSNdzIiIvmsvzMzfdrThjdY4vLeS4/vNH/wChUGckaskytHsMbO8f/PNfl/3fm/irQt/MuG2SxR79u7zFb5v92s21hFvb+Ybdfvfe2Lub/arS8l22F5F2f7KrUvQzNCzkPzYl/dL/ALfzbq0JGSGTyireb/u1n2trGs32gP8Ae+VV21ekmM1wnmP977vl/M3/AAFqyegEs03y7Hn+f+6zVFHbyXGzyotk277rf3qtTQyeXvKL833GZapXC+XZ7JJW3s/8UTL/ABfe+XdQtSJMsXkktvImYJPNVPKdbf5vvNVaZZVbDxx7I23Nub7tNhWOGNxHJHL5ibX2t/Fub+GpGhdVQg7E3fLTuY2K0zf6OkoCv867VX7tQtM9vsJRkST/AFXz7lk/vbf92ppLXy2ikuCz/e2/3Vb/AGl/iqvDbva6h9mPl/ZPKZv3aKu35V21otQbsdXcQy3DIHtrq42ttWOP5vm3f/FVYZZIdgfc6fNtVm/i/wBr+9VG1Xy2ffFNLKzMv31+WP8Aurtp+25ZseZ5VuvyrGq/7v8AFtqHocdNmnDavN+9lEMrRr80m/73/jtWLdZIYcJGv3trMyfLtqjC0iq7y7XijX5V2/MtTQ75I0icb/7qsq1lI6blhctNFJHAv3v4VXd/vVDuCw9PKRm+9u/hqwy/ZWikyybV3fe/hqLmPZGXj81trN8v/wBjWdxFi3hLNiIKn3l2s/3v+A0Rx7Wff8ifd+b726qiw3FxsL/uUVvlVW+an3E0kOx4yr7f9bGyq1SBdaF/MThnT+Ft1MmWPcmUZ/4V+VvvUtvNL53FovlM3y7W3NViRdy5yu9m/hbbVlmZdKJl2ffX+Lb/AA/981U1CEXTP8i/M27/AIFV66V/n2RtLL/dX71V76Tzl2Id/wAvysq1a0JuZ9q094ztFHH5Srt8xn2q3+7VCbzWZC7x+av/AC0X5VarMyyTRp5QV/m/i+Vf/Qax9Q1DybryJY22L91l/vf981rEqJV1iN5LWXy32JJu+bb/ABVylxvZXEm10+6vzbm/8erYmuri6scENK8abV8tvmX/AHq5+4wzOXgXYq8q3zLuroidkWUppDNJhH+fb8kn8Kt/tUXkz2sLF7aN0ZdrTSfw7vl/4F96mXExZsD5/wDeTbVSO6kmXGxdrf3m/wBmtTW5bs7WLc8UbrE+5lZbhtsUbbfl3K33t1WI4XZncWbWm1P+Wbqzbv733apWvmXX7t3V5VVtjMi/98s3/fVad0zsszhF3qu5YVZlZW2/xUESZpWcN3eLhAsrsn73zF/dba6PS7MrI5lEbvIy7938Sq38Nc5Z3T3FukciMnz/AD+Z8qs26uw0m1e1XAj/AHUm1W+T/aalJmEmdXYw+ZHK/wA2xV+SP/Z/vf7VaVrDE0Lo+35m+bb/ABVVt1KxytKPNSFvk3N8s1OZnuF8yJ/9Hj+Vtv8AtVyyZySQ+6jSFZTiOWKN2Z12fdaqU1rF88j2395maRfvfe/2asXWIdgQNL5zMrr95qhjsyrMju29lZZY2+ZY6ZmP2lZkQbfKZNzK0v8AeprK0i+ZKfut8iqzNup11HJ5yZiV5V/i/h3VX86W3kitzBsdm3faN/y/7v3aANCGSSRcPFs3febcu2rG11mQiLen/Tas+a4uI2RXRrh2b5Fb5f8Ax6rFvll2EfOy/Mu77tQaJ3NO13ra/JGqeZMzMq/7tXY13Mm9PNRf4ZG3VntMlnav5n7rc6/M27c3/AqsW8kkiqET91u/1ituoLTsaEam4kwiN8395vlq6t4mnzfvJY09JGasVZgqy27uu/P3vvbqu6fN+8xjYn8VUnY0U7HV2N5I0iCJ1fzG+Vlbdur2f4P/ABIuPCOpW7ybUt5GZXjb/arwKz1CSG35VtkPzD/a/wBla6jS9ce1nR0/dJuVn3fM27/vmtYs6YzP0q8O67b67p0V1bPvhkXcGrXPWvkn4D/Fr+y75NMuGb7JJ8u5j8tfVlldJdQK6HejfdatYsstEZqvNFuqwD60hGa2iznqQUlZnBeOvCUWuadKSP3qKdnHevkb4i+CLrRL2WM2ivudtjK3zbV+avuyeEOteU/FP4fxa9ZSyLErS7Sv3Nzc19PlWP8AZS5JvQ/Ps6ytTXPFHxFcRlo0fFY99YiZa9K8UeETpMkySo3y/wAKtXD3lrubjds3fxV+oYauqkT8rxNCVGeiOI1Szlhvnkj2xfLtVo/lrJkj8mNN5b77b9yt81dteWPnbw4+T+Fa5yTTw0yGTdsVt3l7mb/x2vQavsb4TFNOzMfbPcfJGkbvH/qty7v/AB5qPtDtcISdny/MysrbW/u/7tS3EfkrskkaWLb8kdw7fL/3zWe03lwumzZu/irnasfUU6ylEt7jDC8aGRn37tyld3/Aty1Fulj3jbsiZfnZm+7/ALq0zT5N0n7zd/s7U3VLfRiTZkbH3f727/epFyaHtHHcMjz7vs+35ZI1qK1x8kabnij/AIl/deZVi3kl+ZIgrvIvzRr91V2/dqvayfucyGS7Tdtihjm2qq/7tanPItXV1J5lwYi0SMu549/yt/47Rb+ay/aI1X7O3344W3f8CZarq32pkPlTJtX+Jv8Ax2n+XJI1xK8Cp5nyttdv3i/3dq1ZyN2LEf8Ax+bAke9dzfK1XG8zb5if3d27d96s5WkmbzIyzpGvys33d1H71rhJJRvdVZUVmXatHoLnNnzpGtUH3/L3fvFZt3zf7q1A0n2jZGTHLtX5lZW3fL/C1VZpN0aRqFuEbars3yq3zVoLClwyebGrv+8+Vm3L/e/hWgzkyotu7XnBbeyMwbb823+LbWnZxvNefJF91G+6q7v/AB6qP9oSwx7Lf/REZl2sqfe/2t1TLm6h8uSNU8t9zMu1dzbm/wDiqdzkkyxcWskknly27eVGG81mdd21f9mnbZdqecVl8xfnmj+9t+b+Hb/dqv8AaJJl8u4iaJGDf7S/3f8AvqhY1WxijcR/c+VldWl2/wB6kRctzW73UbwGTfLuWWFvNVdu3+7uq2119okfzT88itv3H7v95az7VmmjSXCvuZWVt3zf3f8A2WpZFka4idAzy7GWVty7dzbqBcxYs1DXFpBIm99m5tvzbV/vVbuFkt9ySRMibtyTN8yyf7Py/NUOmsIeM7pY4v4m/hquqhtgA37mZt2fvfNWUoo2jXcXZM1lmuLdnCW8bxL8rSed93/gNbWg6edYurdAiv5n3m3VzS3nltdk7v3iNEu7+FttdB4R1YWN1bnEaIrqvmf7W3+7Xk17rY+py+aqv3j2LS9HSzs4Ywv3V+996rGqaPHqEKRuP9pdrVNbzGazSUDzd33drU5mEM3yBtn91mrxXXakfdLLadWlseVa9oL6bM+A2zd827/4qufb3Fey69pcGpWLnC71X5lWvJdUs/scmzZ8ma93CV29z8o4gyxU3eKM/nbjHz076mj5vem/e+9/er3os/IcRS5ZaDly3NP+7/8AE7qY302Ubduwg7v71anAP525/wDHaNwWTOaby3SnL8zZI/ioAerHdzSfxfOKb5hZsj+GiSQdCn3qAJTv3cn/AL6p7Z3VX2heh+9T2j92qbCsO+63NP2hpE4qJcrzmnR53bjRYQ9mdW2Ef+PUL9aZudWyaGb5uPv0ibEzfM3T5P8Aeob72f71MVjJ1/8AQaNojoESq23/AH/92hW3f8Bpv3uSaFb5sj/gVKwrEqqPncBqFYq24imbtzcfJuqxH+87VhUnyq7OulS53ZDVUty9Sqo2/Om//gVSqu3jFbGm+Gb3UpP9Hi37m+9/+1XiV8cobs+rwuVyqdDFW13bwg3Vda3M1x5pT/WNu2rXoug/CO9vPnuEZ0+7tVa7jTfgDbybPtJ2ov3f9qvna+bxXU+twuQSlvE8X0nSXvpsRQNv+6275dtdXpfwr1DUJk2W3lbt25o5v/sa990H4a6Ro8KRx2cfy/3a6u30mK3VBHEqf8Br5nEZz2Z9rhOHrbo8q8P/AAXtrXZLc+Y77/NZWdvvf+g16Lo/hm00uPEFvGn+1trdW1TbUyxha+WxGZyn1Ps8Lk8KfQrw24XolWPKNSp2orw54mVR2ufR08NGl0GL9KfTWbbyazrzUPL71tRoyqSCtWjSiWLq8EPeuX17XktY3Lv/AMCql4i8UR2MLuSv+026vEvF3j430koglkTb91tvy19lgMtbd2j4LNc5jBWTNrxt44KxypG7J8rbWWvHbzUnaR5HGx2+80fy0y+vpLiT95JJv+bcrN8tZkjHzHP3/wC61fouCwKhuj8czPNnN2uPupCzZz975926omY7fnH3j/31TNu7k/fpjep+evqKdJR2Pz2vXlUluPZgrcD/AIFUUnzc07zCsikCiaQzSO5H3m+aug896j2k3c7dny/dpi7tvy01vm4/8eoZfmzlkoAFz606mrn+5Qv7xulBNhyt/sUMu3pTWYr0FHzty1BQ7d82fv8Ay/dp65+TB2PuqJm9ad97kf8AfNZTinudFOpyy0L0LSWrJKRv/vbl+Vf9rd/eroPCesT6bqFvLbQN+7bc0cP3mrkY29Q1WI5Aypnd/wB9V83jsGpxPucrzGVKW59neAfGX9uWKJcHZcL99Wau6WTcua+LPAPii48O3SPB5flNL95X27f73+9X1X4R8WReILNJEK71X5lWvy7M8A4O6R+45PmkakbSZ1FRSRiSpY23c0fx18k3KjI+45Y14nJeKvBtnr1u4ngjd2/ikWvn3xl8K7zSbj/R4lii/uxj5a+rWXdwaytW0WK+jw8fm/71fQYLMnB2bPkcxyeNVXij4k1TT5VbLpv8tv4XqpdRpNvk2fd2/Kzf3v4a+i/GnwpkkZ7i0G/+Jlb+9XjmseEbvT7hzNA3mq275VXb/wACr7/B5pGW7PzDMMlcdkcl5bwxskqbE2/d3bv/AEGqO3az4TZ/u10erWe2O0IRm3I27/Zase4t3j5Ib/er6yjioz6nw+KwEqTsV42Kxv8Au2lRv4VX7rf3qi877iD/AL6qxHJ5dvcRH78i/LVRV3bOfu16cXGZ401OmP8AMdlQj/gVMa4Pz0xt8knzU3d98Ef8CpulFmKxE0WFuNtOW8ePq+/5vmWqrZ3f7H96k3P5mayeGizqhjpLqW2vPL6o2/7rbm+7RJIPOcELLtb70n8VUpGLM/G+n8r99v8Ax2l9VgdCzGS6lhrqSS4eXe2/+L/a+bdTPtUvyCTc6Ku1fmqpI3cfxUM33OW+b71H1WBLzCT3ZYaYsvm4+T+H/aps1wJGfj/7Kq+4Mz7Rv/u0N83/ALNWyoRRzTxcn1Jd27gH/gK1Ft29T96ht/mcD56ZtauhRS2OOVaUtw3Fo3JT7v3qYsgZs0Sb+42f7VDMWrSxm9QZtzdWpfMG7kfdpjL3zQ37zYaoAZj1x96mNJt5P8VPz70yTDLnNADFbfTWXd1FO8sbUNDM68gb/wDeagsN27gU3bu+9/6FQuG3n7r/AOytMZTu6M7/AOzQUEm5d+Dv+aiT+/imeZ3IbfS7j/H8/wA3zbqC1Fsczbl5DU3d6/fWkZiq5376Vc+Y+fk+b5qzkz1MPT5pakseNrsTXceD/C4utlzcwb/lZdsi/drj9P2NfW4I+86/e/ir2jw+sbaejxhpdyq1fO4uq1sfr/DmCjOXvGlDD5ML4T7v92qWqKbyPyjHH935tv8ADVu4aVmd8bPm3fM1Zl9JK3B+d/4a+d9tLmP2uOX0Y0bpHl/jDwyFmeSAbJcNu8tf/Zq84uvMhjeeRWfanzNu+7Xtnii6G1/L27NzNLJI23bXjusb47yWSKON0kb5oWfb5n+7XvYZuW58Bm0I05e6Uo9Sjt4XLwNd7h8m5NtPkVJP3ZiXY237u7/K1UuGN9M8wj3/AC/Mu77rf7NQ3DP9l2xmSVGXc/mKtevGKPjpVXexbZjHC8XlsiM3zbv4f++apXCz7oneVoomdtyq/wD4992pZFlaR3SKPzdv3mfbtqpJmaby3SOLb91Yz96rWhi5N7i7pZF35b/Z3N/6FULb5v8AloyPv+8q7ak3eYucqm1fl3L/AKyqDSDa5c7Ekbcu2qFFE01ufOd9jRbfu/7VV1t1vJnKJH83zNJ/7NUsmyZUMZbzWXc0Mn3aY0iaez/NseT70kn3aVzYm+SGbEUsj7V+ZpFVflrP+ylZvuN97csjNV1riKSNzGGRPutNu27qoTSeXJ+4STe33mkbd8tI3ih0kk8Ku/lx72ZVVd33WpjafMyobkSROwbd87bo2p/ly7cS7XRv4d33aJFE0lxJL8ySOrN97ctRI64sYtuYVfzNzOvyu0kq7v8AvmolmMjK/m+btX7q7lb73y7qhuPN8nfJ8+3+98u2ovOkZdgLI6/d+Ztv+flrNu2x1xY+3bbccbXdvm/ePt3f7NaFvG9v5oO53mb59u35du5tv3f87ahjUrbuCi/vP4fl3UW7PJNiTdv/ANrbWb0OhO42SEx7z8yOv3tvzUxmRv3iD963yoy1dvmk2p5f+pjb5dz7l3f+y1i/dj4DJubcsdQ9DZajpMeWkgjZN275V/hptxiS1lMhbe33mXd/6DT4Vfa7At+7b5FX+KkkmMLJITs2t8rMyrQWRQxvNIgJVNw+9t+apZIXVXRI9+1vmkb5d1RXFuWVzGjOjfejVqLdTH8mxX2/e2/3aVzS4btzJHKmzd91VRmVv+BUz7DJNJvlK7Fba3+1Vi1uB5nljzPvfNt+6tNm8353cs6bvlb/APZoSvuZzqpbDo7fzo9kUf8AF/Dt/wDiavLY3DRviFonj3Tvubbu/wB3+9TLfT5rqPmNvu7kXeyt/vVu6fZ3MbYli+f5d0m/7tbxpnh4nGW6kVnpct9bpcOV8qRdzq3y/wDAf71bem6eitiKPzU/h8x/u1dsdNkaRHkG+X+Jt3y10en6aZpMAKr/AO1TnONNXPElOdeWhRs9NLMgA+f/AGa9D8M+BbnVriLMe1P4lz8y1d8B+BbvVrjBsF8pm/1kjV9K+CvASadGuLSOL+9tX71fPYzHKK3PZwWAlUd7GF4H8ARxQxeZaq0q/Lukr2bRtB8iFBirGj6IsGzC10UVuFFfB4zHOo7I/Q8HgFTV2Nt7QRr0q10FITio3mCjrXhN31Z9DGFtEDygc1nXt8sSsSaiv9RSBHJNea+OvH0Gk2sryybE+bczfw1FzthTNDxl42g0eF3lkVHVf71fH/xq+Okl4z21vcskTbtvlu3zf981znxo+PEmqfareyuPKSNmXcv8X93/AHq+Wte1q5vG824+eKRm27n/AIv71NanTdR2N3xF42n1ZslP3rfIu1vmb/vquKmvpftX78yfK33WdVrHbWpbjeS/mxbvlb5afNII/s/m/wCkfOys0ny/3f8AZpt2OeVQ2Ptz3EfleXJ5u9fmZ/l+X+6tbFrbySNFGBs3LuZmX5awbNZG80PbyJubcrK27/Z/hret7eRWfy03/Ju/vbaykzllJlqH5VzEV+b7u5ttW1t5GhR8b5VXa+3/APaot7X7Q3mxRSIir/q5qsQxztM6JFCm3/lpJ8v/AHyu2ueTOaTI47X95FISsX+1JSXH7uN38pti/wB5l+9UvnRL8l3Issu75FWJtv8A8TUscI8nEcexGbc277tZN2IuNmjO7iJtjN/do8w2rIjxs/y/L/e3UyaadWlzErpt+X59ytTIbd2VwUZ0k+7uX5akoimuDfSIEhb/AFzK7bVby/lqWGN143tLu+9/n+Gq6tL0eT5Wb5PLX7v+1V9YZN2AFRNv3l+9VXM27DI7ee6Z02r97b80vzbqkaORvk8tovm3bt67ag3eXG42NsX7i/xbv7rVavmt9zyCBfmRdsi7drf7VRci4bj5j/Z4JHf+LbKqqtEcm6Z4JB95flVvusv3dtUri4k2pJje8jt5TQ/Ku3/aq1a6kZGckNL5f/LNty/N/laLEXNPzE+SQ/7K/erPazjZbhI7drhN21f7zf3m2t/DuqVbq4muMpueJhTftRjVJDHvVlX5fu//ALXzUWEUb6G73XEeY7fc/wA0jfw/L93aq1Sk8yGPHn/aE/ijZPlZattlWuCrt/1zb/2aq81wIbd99tHv3fekambxMS8WNtknlx7/APvllrj7yTzGcS+YnzfLueuw1TzFtd6eY7SbtzL8u2uKvLh13olsz/Mz7t/3a1izpiYkzSbnER27vusz/do3P8jywSIir/Dt27qJLeKaT94jSoq7vvVXa4EzYAm2/wALRttqzUlsYxHJKY/n/wBpm3VsRyGFUlI2O3y/Lub/APZrn7eR7ebDozoz7vu/Nuro9NkkuNz+Z91vm+7/AN8/71BnJluFopPn2b3X5l2t/wChbqtQ3yTXmUsm3qux5F2/e/2WqvDG7SO/mzRfLwq7fmq3/pfmJKkcbxbvut95al6mMjVk824ZAjtvk/5bbt23/Z21bVhG3SNEkZYlVX+7/e2/3aqQtJ5iO23Z/Eqt93/aq3Gr+ZvB3ozbvvferOTA0JpLjc6fLvVf4mVVX/vqs9lim+0R+Wu9vkaSNvvf3f8A9qrEjRwyb/vp95Wb+Gov399HK8gXf/BJHFtb/wCyqLjsSss/2XfIVii3bVb+81PuPNjXYIvk3Ltk/vVXkaNvKkuHV3UfNuaobfzI5HuJRI8uzyvs+3au3+9/vbaZFixeXBvI2i2btzfKrVV1bzIbpCN2xflm8v5t33fmX5f9mht9vJyWd23btrfN/u1UkkeO8+/NFbrC2yP7qxtW0TGR3Gj6ss109xPB5W1WiaHdup628jSOyOruu3czPtVm+Xd/DUtvbmRnRAvmsnzNu+9Tfs728iH/AJaqq/L/ALX+y38S1nJnHFEkzTszxOkOyT5d25vvbf8Ax6rKsVkilw2zf/e+bdVFstJE84X5v4ml/u/w7f8Avqrc1xBDDDJOkcSbt0UMfzbt3/7NY2Nbj7fzGt0Ty43lbcqySf8ALP5vu0yH7Q0bzywLs2/Kqv8ANUVvvh3OX37fvfNuarS4ZXSOPY7bfm2/eqHoO7C1USXCbI5N7feVvmbb/s7amvsrJ+6CptX+JW3U+OxE0Nw8g2eSisjf8C+7VaTO3Bfen8LVNyrD42dleTHyL92T+9T7i4Pk4KMiL91m/wCWlKymHZaJ8+1d27+7u/vVBNJI02yRpERU+8396mVcqyTBmflk2/e3fLVeaRJI3H8DbmWRV+9TvMO14ni2fNu3N96Sqt0obkBvl/u7vlrZaiIZriSOxle7hht1Vl3KsrN/u/w1lTRmZnO77q/Mv8VS6gv2qGJ/lTc7fK33mrHvGlXkPHvZdu5X3VvFG8TPvNQTa4iK7P4pN3zNWHqV5cRxuI4Ff5v+Wjf73+zV+882O4QfM/8AE27/AOKrCuLieSaWU/uk3bW8x1X/AIDXStDoSuV/3ske/Elx8u79221acsMd0r4iZJdu1VZvm/76qvb5vNQeRNr7W27mXb5f+18tW7q3EO6OINsZG/ebfl3VRoSxwjrII33fKvzf+PVoNZxfat+P3rK33X/4FWbb5mWFPlTcjL8vzbv7u6rUcMu7zMfxfOrN8u35loM5M1tL8qNYncb0+6W3fdb+7XZaHcPcMnlp8+5trbv/AB7/AHa5LR/Mum2RCF3m27v7q/7X+z8td7otvI0MRlSNEVvk2r+8+83ys38S1Emc8jo2X7PMhCfvW3fNt209lkm/1SMiLu3N97bu/u061heOHHmNLub+/u203zEZXm3qjq3zx7vmWuUwIriO5ja3lj27/m2qy7W/76qGGSC3V8ossrbvlVtyq3/fNS3FwWj8t5PKTfu3N93bVX7KjR4RI4rf+KbzfmoFYZ9oN5cfvS0vl/w76sMpaNyIIZXb7sc0rKq/+O1UhuEjV8je6r8tXoYfOkRHnaJ5m+83ytQTyksNrL5kQ2b5dvzKvzLVj91Dx5TearfdZqzI7eT7Q8dw+/c/ySbtzMv+9Wv9jG5Af9pd33qCrEkLeW3yDe2Pm3LT2kTd5qPslmTasm75ttV/Llhjxv2os3ru/h/2ahaQTRoJAuz+FV+7QSadjM8cb7IlRNu1Gb5WZv7tWLGYySbCPn/2aybOONWzEixS/wAW5qvW7GG8yn8KsrUFXNv94rfOGeJvuyK+3bWha3EqtsKK+5l/fM3zVz8c37lOP4vu/wB2rUd9JDN5UcXmp/C2+qTsaKTR6HoetXGmtvBXZuVk2v8ANu/4CtfWXwL+Ly6rH/ZuoS7Hx+63L/s18S2epSx2/mYVHjDfxfMqqtd14Z8TXmn3CXcZaV1bzU2v/sr/AJ/4FW0TphO5+kEMomjVs1LXlXwh+J0HizS4oJ32XsfysrV6ijiQZFbJmrQMuapXNqJVIIyDWgwqNhW0ZW1RxVaSmrM8M+Kfw+jv4muIYkz827C/e/2a+WPFGj3NjfOk8SpLt/5Z/NX6C6lp63ULowyCK+ePi18OUhkluEgZ1b+JT/DX3GUZj/y7m9T8xzrLHH3ktD5ZmjKs4KNWJqVjubeE+euz1K1Mbf8AAv4qxLqHdvGK/RaFZVEfmlWEqU7HB3CiGTf5Tfe+bcd23/x2s5l/eOJT8i/Nuauo1bSzIr8/O38VYU1jJb/v5E3xK33V+bc1dEkd+HxTvYotJJHHmMW9x8u1pGdlZf8AdWm2+Gmd3t40T73nbt3/ALLSw2L3kiCOON3XdtZj8y0ix3Ed1DK9szozfIudvzf3mbbWTVj3qdXm2LVv5k1v5kQWWVvm+X+Ff7rVXjuja/u53VHX5V8mX5tv935qf5YjkfY7fKu5pP4VoZpFk3+Qr+Y38K/eouVJgskkbb0G9N3y/v13f980/aWmcxiRJW+9Cp+Vv9qqlvhf3nl7PlZlk27atrb+dcSjzWlijbb5ki7mb/gX3ttXc5ZBcbF2RyQSO6/8tFbb5f8AvVehhlVnJit3iX732eXczf7VVLXMMm8FkeRfKT+JWq7cQytdSxEK+1vmjkbyty/8BpkDGmMzfZ9jb9u5o2f/AGl+Wr0N1J9nyhkidd3zK/3l3fdqFYYlbMdv95mbdMu75f8AerQs7cXFn5YkVU+8jfdX+L5aCXqQXkhuJt7nzUk3Mm5tzL/u0lvIkO9BAsu1f4XbzWX/AHfutRJbma4fZG0SMzb5Gbc38VRW6o1qhG3f95m3fw0HPIsWsgm5yqor7nh/iVvm/wBn/aokb/SM28cbpsZtv3fMplxbj5cFn8yVmdc1Xhm8lXd9svybkVV3bd1Bg3c0PLdbfYibNv7ry93zbafHlo5S6L+7ba7Sf+g0yO+dY3JTzZW/hUfNUqrLJDmWX5tvzsu3bu2/3aCLltbc28PlxlkRn+RpGVtv3v4qqSXW64lkQLFLub7qLUULG4uMOiumzd5eKfdTSNJyf3W1dvP+zQZt2dywq+YuR8n+033qv6SwW48uTdF/FtX7tZtnJLGu1wqbvus0tXZLgww/vRHvX7n71Wrir077HuYDE+zlc9T8J+Jhb/uju8rd8u7+9XceYlxskQxujff+avn/AEvUpF6t8ivu2/3Wr0LQfFjw2+x52R2/un7rV89Uw/vH6fhM0ioWud3cSJb2rkD5Pu15Z4qXdcbwVdf4vmrb1TxYJrffH/u/M1cfNdPeTP5j7HVvmaNq6qCdM+bzdrFbFSTf/c309s7sAULHukYj+L+Hd/49UrWcnXG/5dzNXuU66tY/L8XlMm7pFdmPpQuNtTNGep2/d/u1Xb5W4rsjUUtmfJYjBSpbocre3/fVPX/WY/g/ipm3cuR8m7+9Rz/Aa3PIcWh+07eN1P46mmM3y5H8VG0tv/3qCB+7/gFO/wBZ/tvTfLPQfPRwvU0AOjw3JFG49aZxuwFpeG6/xUCsS8fPj/vqmK0a8H+7TW+7x/DQ2FXmgLEqsWb+5RwzdaiVfMWnKpbipsIfuCtjDULjdj/0KhsLyd2+jaW5pCsS7Wq9p9ubyaK3yyeY23cq7qz9u5au2c0sM0UsT7JY23K1eZir8p7uASctT6J8B/CXS0ghklj+0Sqv+savVtO8H2NoP3cH/fS7q82+DvjsarapBeyRpcfdG2vbLbDJX5hmVarGbTP23JMNSqR1ILfSY4/mEa/8BWrX2VV6CrCrT6+FxWKlc/U8NgqajoiJYR1xTse1PZvmoTtXz8sRKbsetGhGO4UUfNTJJBHyxrSEJVC5SjAezVFJdBeTVG6vtq9a5rWvEwtVc5+7XtYbASm7WPGxWYwpK9zb1DVEjXmuB8VeNI9NjeR5P+AtXNeLviUIYXCOqf7TfxV4vrni651aZzI7bFb5P4Wr7rA5V3R+b5pnmlos6DxZ8QLjWJnG+Pyvm2bX/wDQq4S4vvMbMv391RTXHmRuUijT+HctVJJt3JFfeYTAqHQ/JMxzWVR7j5Jtq9f++qZ5h25T+9Q0h6ZqJflZ+Pnr6CFKMNj4urXc3cl3HdzTWYfPkUxWLfeHz09l29DWpxt3D7y5++lM+9UsNwIWlGN+6Lb/AMCqLd2x/vUCH49qNp6H+9Qyndmj+OgA3bmwn/jtHz9NzUz6UfebB/76oAezelM4Wj5utDKd2T/doAf/ABdP935qGYNsxTGb5f8A2ahV+XJoAf74+796nRyBW8wf3vlqLzA3ajd83H3/APerKpFSVmdlGs4u6NC1unh3nGxm/ir0v4b+Pn0O48sytt3bljZq8s8z93/t7quw3nks/lrs+Vfmr5TH4FVI7H6BlOaSpy3Pt7wz4ki1yxSWMfOy8q38NdErbl3V8f8Aw5+Il34fvsB2lt22/u1Xc0jbv7zV9N+G/FVtrlqkkT/e+8tfluY5a4O6R+25Tm0asbNnS/x0fN702Nt3NOZu9fHzjKlI+5jKNWOpFNbiT+GuS8QeCbTVI3JiVHb+Ja7Jm3U1l3da78PjpU3uedisuhVjsfN/jL4V3sLObeBdn95WryzWPC93pe/fF/FtZmavti4sUm35G+uX8QeBbDWI3Eluv/fNfX4PN2t2fB4/Ik9kfGU1vt/gX5v7rVRkhNfQ3iz4IrJHKbYLub7jKv3a8n8ReC9R0e4cz2n7pf8Alop+avtsLm0Zbs/PsdkUo7I4+SN+v92oWyy7a07rTZbeRxL8m1trbmqlNDtXO+vqaGMjU6nw+Ky2dPoV2yzYz/FRu2t89DR/LRGvlyfOf4a9OMlLY8KdOUHZjPMK7nQNTNzs2Sf+BbqfJlvkR2qLcWbFamQ5VMnyf3VamsxaP/Y/hoZRt6/PRNj53QLs3UAHK/OKFU7X+WmK33s0bvm6N96nYB/Me8k0zbtbOPvUN97+/TPvfNVADL3ob5lyPn/2aH6GmyL2ytBYcejUz+Onsp6p/wCPUfw5oAGX93jNM3dwN9PbLN9ymf8AAaCxjMitz8lNaT0p7Z+/SSKW6igdhu0N2oVu1Jtal2nqR93/AGqHodEIuTshkmVbI20/aZG6N/vUz738FW4bWSZkVK5KlVR3Z9BhMvnW2RU2lm+d2f8A2W/hqKRtzYFdFZ+G7m6heQIu/wCb5aytQ0W509U83b827+L+KuSWJXc+mw+TVIu7iVLW4McyEhvlb7tekeDfEywx+X5kaJ/D83/steVbtrZO7/aatO1vvsKylH+6vy7Vry669off5U/qr1Pcm1RJl8wnYn8VY+taskMPmZ2Ov3d3zV56vjDbCgY/xfN81UdQ8SSXWwyPvTf8yrXnRwz5tj7qWbx5LXH+Jtal1CF3L7NtcFfXTrJ/DKkf/LRvm3LWrfXRmkuJM7NoVl/u1hX037zzBAqSs3zrH91lr28PS5T4DMsZ7WWjGXV1IsnEcO/+JfmVmWiPzFurjCbJdv8AC27/AID92hrWVo0ASnr9oVpZEK/Mn8X8P/Aa9I+YvzO6HzbPLQSQb33bm+0J8tV7q88v92Yll/4D/wDE0XUIbfI9vu/urI3zbv8A2Wq7RvDbqZzH5sf3ljl3UrG6VyWOSWNf3gh2fwxr81VJIz9qi80NvZvkVU/h/wBqhZEWZ0/eeU33m3fd/wDsaiuLiVoUd3V/l+7u+Wi5otCxcLb+Z84Xep+ZW3Mrf981BN81nFFvml+9ta4T7q/7KtUtrvWZ8R/Oyttbb91qSRpJFR5y0ryfeZmpHREqqscPDjYkafepm7zmT7vlfe+bb83zf7tWLhXhkiRD+9+bdHu3blqlJiHj93sZv95qmxvEluGSOPzVRUh+6u5dtV42F1vkRFTd9yRvl3L/ABU+RnWGJJY/njTav3vmqGO4Kx+VlpZd21Y1/ipPU6Ij45Nu/wAx96bvvf8AxNGoMizfZyP++qFha4tX3oqJ8qvG38LbttVFUXS8/wB5mb5f4f7tQbrQvQ5kheDOz59zf3l21XuJPJukEQ8qKSFl2yMzbZP4aZueGRykX+sZm/3v+A1UmtzHyPkf/d/irKRtFo0PLgWOLKLv/iZT/wCO1FN/HvDbG+9tXdTI/wB22PmT+L5v71WIWdt5Cfum+8rfw0rGydyvb3SzK/lDe7N97/Z/3WWiaNJt4G10/wCeirVfd9nZ/KP71m2t8m2poYzt2F/nj+Xa1T6mtyjHHL5myIb0X590hqxJb3FuyAJvT/Zb+L/Zq9HGLeN5XCv821oW/vf3qLe3aST+5u/h3VcYs5qldRILWzfzsOPmX5trVftbU3Fxtx/qf4d3/j1Wre38xsj7n95mrThsZJGy8Ee9l/1i7t1dEIpHg4jF9mV7WxSRf3UCvtb5Wb7y10en6efkBj+825mVqsWOm7myEVErqtB0GTUrxE+/tXdtrKrVUFY81KVaWhS0vTTMyAov+y38O7+7XrXw7+HN3fTebLF8jfeVq6b4e/C/dCjSRqnzbvmRfmr3zw14Qis7dEVK+UxuPUOp9Tl+Wubu0ZnhDwdDp8MSpFs9d1ej6fpgj2YFTWOmiNV4rVSMJXwmKxcqrP0HCYONGOwyKAR08tihm21XmudleW5dz2oQ7DpZwoyax9R1VYUYk/rVfV9YS2jbJ/8AHq8H+LHxct9Ft/ISdXl+8216iR2wgkdN8RPihbeH7eWSd/4fl+avi/4qfF7UNWurhPP8pW/e7ll3f+PVifEL4rX/AIiuJcMzxK7M0jf3a8k168FxH9xXh/2f4ag0ckir4g16O6jfC+a+1Vbay1x9xdO0boUVPMf5FZlbd/8AE1Lq0m2aL5/njXd8zbWbcq/M3y/N/FXL6leI0jqH2Oz/AD/N92tE7GEpsttfQfauB95mVvn+7RDJJHJ8hj2bt22Q/e/2qorHOsiApsiZdySK3y7ammkCqgP393zeY+2hu5hI6jT7wSSPvO/b8tdBZqV2J99/vLuX7tc/psO24cTje7f3a6i3h3NLJs/4Du/irmlI5pNmnGoWFE2Nvx/eotZAt1jPz7fm/wB2nx/N8kgVE3feVaT7PLC3mGDf/u1hcxeozzv9a++TZI3y7V+XbUX+uVN7b/m+6oqxdQm4t/Lyrpu+ZVXazVXka3hWUPIqPCy/N/eqLjuPmZ7WTy5E+Rvn+bbUrM8jeWT/AA/w/eqLdJGuTu2f3f7tWIcSN5jvs/vNSegypGzxyYB+T+Jausu5njj27/4tzVVuGRdUiEp2Rb927/ZqVpgse/DfL91tu75qm4mrhD5l5H5qD5I23L833ttRTTSXG9ynzt8qRr8qrVpbeOP5/wCD7zMq0rMkm8Rhdm35PMb733aXMZNWGW8KXCoj7UeRflVfu05Zk8x5H2o6qv3m+9tp9v5cl95Ersn7mSVW/h3bdv3qij/fb02/utvzM33d1O4rEtxG9ncOHX/WN8jR/N/E1VJP3i5kRv3ytu2ruZV/2VojtfssieQ+x5E2+Z/dVW/h/wBr5qJriVVTj5FO3du+Zfm+WruIVpjtd/KaL7uzcvzfd/irOmk85X+Vn2/K+7+GrEiuyyvK7PuX91833WqBpjNb7NivuZl/66bW+83+ytM1izBvpB5aW9u+5N33fvfN/vVxmrSbd7lPk2srK396uu1iGSFXAT7qt/DXGalDLtQOm9Puvt/hq1odcTKmm8uFHCSRbt3zbqorNBa7wYF81vlXa275avXGVkcgK/z/AMS1UaSRbi3lDx/u227V+Zq3sWS2t0m7ZLbs/wA3zN5v3f8AgNdBZ2/mLhEZE/55/wANcvJdeZcZG3Zu+Vvu/LW9o+oJ5cuzdvb7zUSJubVvI/2NAWhlfdtabdt21bt/LWPeY4Yn+79ok/irMVZGZNkbeU3/AC03bqt2bNDJs273+7uVqwJsXY5BucbF8rd/y0f+GtiGaNmicRfIvyqsdUlkNxy8bbo2/i+apYfN3OBu/h+Xb/6DUvULF6O4KyfcV3Vv9Xt+6tWlkMcPmFFRI23NtP3azVheTeIxs2/M7M9W7W3e80+U+evleUy7lb5m3VNhiX0IjXEks0srN8rfxf8AjtNkk8y3QgM92x+dmXa23b935qGklaZHLxxeWvzMzbfl/iqvMs9wsQ+V9qKu3Z827/e/ipmUiH7PKrIVSPZu+aSR/wCKq+pQybco8b/3Wk+X5f8AgVXpJntY3RCzp97zN33dtZMzeWziWL52b5V/56VtE55HoMLXv2hHkia0dX+Vbd9yt93+9U32cW8KIDGkSqvy/wAW35f++arQybbhyUb94u1lb7tSyQhbVHQK77F2yVhJGaVhjRi6kSLe2+Ntzr/d3baP7PN1dPE8rebH8sTLVeO1+VIwVd5G+aRvm3MtaENncK33PKuF27fu7dq7f/saQNWGta/6dFaA+buXc8zVajU3DIjhkdfvrTbXbGuAkm9vvLu+WrC/NfW5A3ov/j396okSOaSOONACrorf6vd8y01m3K7udjbvkX7tNaM/6uTy9it5qsv8PzUjY8vJ2vtb+9WRYy6WXy8ff8mXcjM235qbeRyeXFK53/I26Rflpyq/+s8tlTzfmX73/AqiuljmjSNz+6X7qt/6FVrQDPmhdbXzR5m9lX5lqL5GVygZH2/MuPvN/tU+bzFZzsjf7vzM1UdSvLizjlnjg2J/EzOq7q6YgZl5HPdXGTJ8/wDdVdu3/Z3VlapDIuyPY0Sfe2/7VaEcz3EkvmbX/wB5f9mszVJttm8gPzqu1q1ijqgjn76znm6/I8iMiLu+9/tVj3jQbonfa+5vlh/vVrSXH2fflPn/AItzfdasmRkuIfM8tUdty7ZPvLtX/wAerc6QulnWOLYkcX2iJm/dt/daolWfbnEcqR/LtaXdT42PybI/9pVZqtQ2MkbORcQ7V++zPQARqd3mfwfwqv8ADWmsM8bOXC/d8rcyL833v++fvViRyR7UEksflRqyt8zbq6DT9s1nFKgZJZkZiv3tq7qdzCTOg0nF1I9nKf4FZZF2/MzfLt/75ru9NjeOHefL+58u1v8AerhLGxTd8kavt27mZfu/3mrvtPt5ZoXS4MKPG33lXbuWueTOWTNCNR5bidNm59y+W/3WqvJGJpPMI3szNvbd/wABoWEXEfJ2fNtbc1M+znqY1t9yszNH/wCg1gYp3CT99sdI2R1b5tz/ACrRcMdqSFlf5Vfc1MZZJpPL/g28ySUl9umkdHMez+7G25WqzZK4m15rXjbsY/M235qJI3mkaMJvljX5pP4tv96rVrbv5iR4+0XCtudv9mi6jdZnuW8v5mVUXe26gqw2z/1j5RXiXbs2/wB7+Krsn3kjYyO7N8vmfw0xoXWFHjh3/Ltfy1qZWNxcYb5327lVfu/7tBmM3STTbAq/K3zyf3dtV/tH2jfG6fPu2rtovGdVlP8AtbVX/ap8zbrhHRGf/a+Wgg0LX93+42N5TfM25alsZJZpOUXev3pP4qzLVpG3qB88fzr81aEcZ8xIoxseTb+8X7tBSVi35j+c4t0/e7tu1fvVLJdbpkQwtFu+98v8VUoZN0zo53fN97+9WnHs3Zc/7W5qBktreGPj/llt+ba1bun3Xkx/u0hspZNrbofvbW/4DXNbZPM+5/wKrdncGFUGZJU/hZm+7/s1onYpOx7F8PfGl54Vvre5t7iS4fcu7zG+Zmr7g8B+OrfxdpMVzFIrvt+dVr84rPUPJkVwfn3fK2371ey/B/4mXfg/VIkcq9pdSr5qyfeX/drZO52wdz7oHPPanY4rF8M6/b+INLt762k3xTLurZPWtUxtETLniud8Q6LFqlpJDKu4MK6Xbiq80Oc10UqjhJSR5eLw6qws0fHnxc+G39ilrm3t22LueWRm/hWvGbyzDbySyf7LV9++MPCsOtWbo4OcdjXyj8Rvhu+k3ks8I2IzNu3N92v0fKsxVWNpPU/I84yx05aI8VuoVben/oVc5qWlmRpfK/iX5lruLy18vfkfdase6t9vNfc0pqcT4SSlSlY4JfMtZMvJH5u75Nv3v++aqSWKf607klk+8u77q11GpQvHC6eZvlX7ny1lW8Z85wQu/d/Cv3aqSPXw2IvuUltZI9hkkZPL+ZWZvvU5o/tDbyWleNl/dt/DVtozfR3ezy3lZl/eMtMVRGtwCF2b13R7ttZNWPbi1JXRXjjfzkkcM6Rq22OR9yr/ALtV4Y/MVHiWTYv+w25vmrTkj86TeCr7V/567Wpk1vJNN5iSSXHy7trMzfNTIkga3njaFRZTfu3+Vl+ZW3f+g1evFljhiLxTI+7+FvmZaowrPC0Uoddjfdbb96rFxDLJH8m3/bWRtu5v+BVZlJCxx3K/JGF+VfmWRvvVK3mNM8sSMieb8qqd38X92kjhdlyfn+7tkjb+Kr2nsZJs4jeL76SL/d3VBFhn2eX5I5fMe4VfnkZf97/2Wqvlm3VI7iOSJI18pZIxuaZV+61WJriS3uNnzPErfumkb5v++qr+TcXTbCW3sy/xfLH/AHV/3qDnkhyrJC3lwbpbjd5UqyMvzbV+Xb/d+9T1s/l8x4mt0VvmhZ9zfNUsML+TEJIofKZd25WbdTfs4+Tyf7qsrKv8K1ZzSCO38tkcltke3e1WZFeGT7+9/KZHWNvvbvu1BHMGZsJs3f3v/Qat/YwrIkh/0hfl3R/eWggLezDfO/yP/Eqs27dUS2r+T5gCukbeQ27+JqsL5SyXEe+R3hZt0kh+aqqyPN8mF2b1b5vl+agzauO4aPzyiu6vtVZF+WpbW6k8zzIolR/4PM+7UV1HIzJs2vEq/L83+1Vq3Z/n8yP5GX5W3fKzUmrmtNuOxFCzxzf3N33t38Vav242cflufKdt3zVSks3WaKT7kqxfKrfdokmkWRHQtvk+8zfw1yzpJnrU8TKPUl+1SKz/ALxU3L81aFnHLeeVGZPozNu3Vi+YJGcER72b/WMta+h7LfVImm2yp/ErbWVf9qvPqR5dj6DCVPbO0j0bwn4VSNXlux8/3a6i68PwNC6RpHv2/dZf4ql0VhNb70/1rKrdasbvvy/f2/8Aj1eTLESjI+0o5RTr072PN/EWgvaskh86V1TazKv3q5qRT5le4XlvFfRujH5GrzHxVo/9nyZEdephcTzbnwGfZKqSukcuylVTBprZaiZdvIpittXGf4q+ihJNH49i6DpysSxt6H+Gnt/q8/7NN3f8DekVSy4rY8RpoerFehp+3uaZ91uRsp/DNndQQH3vu0bdzYI30zzPmxT2b5uB/u0AMZttCsduMUFv7wo/1lAD19/v07d82WH3aiVS3enrluRQKxLyy8BaZu2rtH96mtJ/do/iQ/foES7e/wBz/aqWGTa1V/n3ZH8VPXfu5Fctanzqx6OGq8kjpfDOtPo+qJdodjr81fT3wz+KUHiDZZzyKl2q/Mzf+g18iQyOrZB+b/arb0XUp9P1CK4t5PKuFb726vhsywPtFc/TsnzT2bSvsffEMwmXrUrfNXjXwx+LVvrUaWd3OqXar8u7+KvWI75Gjzn71fmWNy2Slsfs2AzWNSN7l1feopJAv3qqTakka9axL7xBHHvya8yGWyctj1amZRjHVm9NfbelYOra8lquXf8A8erivEHj5LNXHmRpuVtvzV5Z4g+JUt5M5il+Rfl+9/vbv/Ha+nweUN7o+Ux2eRirJnpHir4hRWcaFJfvN97dXkvizx5Ldb3juGdN3ytu+9XE6trk2oXG+Q7NrNt/vVmyXRZXPmfe/vfxV9zhMrjDdH5tmGeOTsmaGpalcXDSvLt3+a21c7ttZklw7bP7+35maopJBu2g703fLuqFm3NzX1NHCqB+f4vMJVJbkzSFm3n+GmNJubNC4Zd3/oVG0N0r1FFLY+cqVHJ3Y9m/77pjZbhfv/3mqL+Cjcd2as5iXjdg/wDfVDZ3UzluKN27vSsA/c1Ebd6Z/F1o+792iwD/AO9T6h/i6Ubtv+5RYVh+3bRv96Y3zd6F+WmFh8and1/4DR5gkVKi8w9P/QadH8sef46Vhhw3anq1M3blz8tKv3KkCX3qFm7BaJG9/no2lWoKSsCyfc/v1MrFuRUK5Xfj77L8tH8W8HZ/e3VlUpxkrM76NZ03cvQ3DqyHC7/726vRfBPxCfw3dJ5m7yf7ytXmX3lx9xt1aEdwqskqDf8A3lr5fHZfGorWPucszSVOW59peF/GltrUKFD8+xWZWrq45kk5r4y8L+MLrS7yIrJ/rG+bc9fQHgv4kQaoqW9xIqXC1+Z5jlLTukfseV50pq0mepUVVt7oSLnNWl+Za+LxGGlTlsfoNDExqrcY336Vo/Wh+ppy/NXLCtKm7HVOhGorlKazElYmqeE7TUFcT26vu/irqH6Gmsu7rXuYTHSTsmeNicuhPdHh/ib4I2t8rm3P8O3a38P+7Xjnir4War4ckd2aF7fd95m+avsuaNOpFcP4x0eK/tHV0Wvvsux8m1c/Ns4yqEVdI+Mb63MbPx/u/NVLa3T/ANmruPGnhmTSbpCQuz+Nl+8zfNXFXS/7a/8AfVfpmFqc0dT8ZzGgoSsivuMcnH/AqGkEjcD/AIFuoaQ7cUMw6ivUPmHo7DP75/8AZqYzbmyfno/5ZuSP92jntViDcGkf+/Ry3Gaay/K5/jpzfM3FBVgaTbwaYzeY2M0qru5/76o/4DQMdu7j/wAepv3l3Gj+HiiNvvg0DsEjdgKh9/8A2an8N13f8CajdtoKGfQt/tbWobPl8f8AfKtT2+amfN70ANZvSjmTkmnLjp/31TeN2KdzZRbBVO3IH/fVEa7o8Z+7TOWbB+5T1YM3Sueo1a57OEoty1JVU7kFd74X8MpJbxSSFf7ysrVleBdLgvr5JZQrvu+Vf4a9Tt7WKNcBFT+4qr/31XzeKruOx+1cO5ZGpbm6jIdPjtYdgT5Nu5m21zXirwvb6lDLIkapKqMzN/E3y11twxj2AlvldmWqV5H50a/3N3zt/drxoYiTkfplXKaUKV0eH6xos9jfJERvTYvzfwrtrEvIxZq8CfOy/fZWWvUPFEME3m7gruv96vMtWjEcjhBGiKm5/wC6y/ws3+1XuUfe3Pz3MIqhLQqQyFuR+6/2v9mq80jyNhJf4vlkZdzf8CptvcBvkx8mPvbqozQlpLdJT5Xk7tzf7TV6MaKPmJ4tt2uW5oR9l2OjRfN95V/8e3fdqo0Jbl5F+X+KZ181afN5l40REe9JH+SRf/Qaium/0reLdZbj5t7Y/wC+a6VFI8+VRy3ZDb77y8y7tL5YbazL/FU2oK+3dI0kySfL5K0ed537tCybUb5v4Wb/AHahmt47pZZSjI/8X8P/AI7VlR3K8cclwvMap/d3LtovvKWPe/k/d+ZZG+bd/s1etVlkjt5S++KTd8ufmXb/AA/7tV9Qt/MW4GyTerLtZl+WoO65Xt4Syv58flI3+tXd91f4aryM8NxL5UfmovyfM33a1d0nlyyzi3+bb8sb7mqpcTOv7iKP52X7rNtoC5lbZJJMl402r80ir93dVtYzDbujpHs/hbyttM3fLKk8cfzffk/i/wB2pfJ2xpGZ2fav8Tbm/wC+qk1izNuJJGkfyirpu3feqWGOeSG48/8A0jcyy7ZG/wBXt/u/99UyNZbibLr8i/L+7arcjCzZJIx8jL88f/PSpsdcSJvKk2eXG2xvmZd/3W/3qqtCbNsu/wA6tuWRf4qnZnaOUvEvlKvzf3W/4DVSFQ3P3Nq/dj+bdSNU7CSNcyQytJJveZNvlqv+9Ue0RyOXMaSxsysu7/gNW4VLb8QLF/10+XbVSPZ5Plg/Iq/3vmb/AOKqDZO5Y+1fffG9GXa8n/Afu1U+ynzEMp2fNuVo23NU2m25mkuJHT/Vv/7KrUskbyXkrM2x9/yx7vlqXqaxK1x5u58pvdW/vU5Vk+zy5Gzd96NvvU+zt9skqIV3/wDLHcy1Y8zbNLHiP5VXd8+7du/hrOxupJFeRvOm+0Snfcbdu5los1kmbekbPt/h3fNUrQ+ZHvxuf+Ff9qrNjZvJ85EbxfxR/datIxZy1sRGOxDb27XVxiR9iM+1mb7u7+GtO1s9sjuNzy7m+Zf7tWIY5FjcZjiRvl2xt96tXT9Nkjk8xPk/3W+Vq6FFI+fr4pt2RX0/S/3fRt/91v4a6W1sd0afJs2r/DU1jpkkzZI+9/d+7XdeG/As+oTRDzPn/uqm6uStXjFWTMKVGVaRj6L4bub6RIordndvm/4DXuvw5+FP2ZUnnjZnZa6PwL8MIreOGSSNnddv8O2vadE0BYI1G37tfHY7MVHZn2eX5Vrdoz/DXhZLVU+Su1srEIvSpbSzEa9Ku18PiMTKrK5+gYbCxpx2GqNv0pGbHNEkm0Vn3t75a9a4W7Hqxi2SXN2qhua5nXPEUdnG7tIqbf7zVmeKvF0emQ5kP618ufFr42JHI8cc/lbm+8zVlc7YQSOu+MHxsj0lkgtrmHfIrbmV9y18f+NvGlzr104e5kd2bbukb+Hc3zf981meJvFV5qkz3Mksmzd/frkri+8xkRw2xn3NupDlJEWoXlxufhneN9qs38VYl9NLJ8gOz7u9tq/3fm2t/d+7Uv8AD5kn/LT77b/vNtqvdW53P5aM8W1W+7/eoOOTZhTQytIgd2uH3N80i/d/4F/drCuo90yRrI32hl3Fq376Q2tvyW81tq/M2771c6zSt5pDeaitt+WnckP9LVUjjlZ3Vt3y/L/D/dqpazPNNcAIz7Zfvf3qt+Wl1D5kj7/4tv8AdqWzbydQQB1VGdvvf5+9SeoSOx0n94z7B97b9771dLH80OX3btu5dtczZyHztoGzbtZZP/iq7a3hgkVA7x7G/utXNJnPNWGqrrvILf3V2t92ka3uWaKOTznRl27t67W/75q3NbiTe8qea/8Au0+OFFj4Hz1jc5yptdd4KRp839+nRyGG32IjJ827zN+75qJIY5pNx2/Kv8X8NRTKY5Oi+U3VqLgMkhMzOc/eb5tv8VRQr9o5xs3My/71Eay+c5yyfN/eq2sc7K4R9kUjbmbZu+b/ANlqW7CuVriN7eRMsv3/AJFb7zf7VPVZGbe8i7F/hZv/AGaopI5GmQ3Dt+7+7t/iWpfs8vnOXP3vlVf4WqRj1j/eZd1TzPlaTdu2rTPJeZtnm+av8LbdtW1ji8lMJH+7dlZf73y1Ltfy2yGRG/hX+9/eWoJKDZVXi89d7O37v5vl/wB6pbWMzWssmyOKWPao2vu/hZvmqX7Olu2Y3k3r/DJ/F96m28wVthddi/Mu5v4qCh0ipH85jV933fM+6tZ95J/aULC3kX/Z2/d3Vdjjj+cSbk/u/wAW1ar3Cxx2++SL5Fl3Jt+Xd/dqyXoVZI3mXn7m35d33aqXTJY2r2wDO8nytu/3q2/LLSfvPLdPlZtv8Py/drHuGkmtUeQKm7du/wBlv4atamkTndQV/kkknkt0Vdqru/2q5HWI5VvrgyO3lTSsyNv+6393bXW6pCbXeIwvzffrjNc+ZvMCfd+8rV0ROmJhMs8kbx52bmb71Mkj2yON8MSfddVb+KrcnzQvJv3pG+3b8u5WqG4WLzkcJH5rf98t/s1qaNWIm2KzySfcVdy7V3NWhYyeWuQGf7vf/vqqXmG3beY1l/vqzVdsZkbfIiKny7VjX7tBg9Dbhkdv3TjY7f3WX7tacKyLsKS7H+60bLWZY71ZJcM7/wANXZrgyN8gZ/78a/3qykHMXmhn8xxKdkUj7nVW+9WrDcOsbxyfxfcVf4f7tY9nJ+84RZdp53VoWud3TfFuXf8A7S1m3YCaS1K8bld2X5tq7WWrvlmPynQ79rfMq/xL/dpizPNbv5cGzd91V27mpkK/Lny2/usu/wC638VSK5NeTbpMGWRPm+X+7VFla6jcOfkkXa3zfdqaa3nW3QAL823aqv8ANupLqxltdhz5u7+L+7Vmcikq3EO+O4P3fv7m+7/tf7tWJFMqojo3m7d33fvf5+WntZvNavG8ezdu/wBW3zNu27qNQkEnlSvH+9hTyg2/5dtBBuLHd/6QA/yMzNu3fMvyr8v/AKFVmSQx29vbokiSx7Wddvyt/D96rEmzbveRZdzf7v8An+KnQ3BuGl81N/mD51Zvl/hpSMbiwzGFooHgW3ST7k0bfL92rtrGVbeUWWXb8vmf8BqlCr2/lZSNHVNvyru/h+9Uqsklvs83+H7v91qyasFyaS3Hl7A/z7vmXf8ANtqWz8zbcSv+9TG1Wkb5qfZ2ZaPzQFd/4ZGX7y1DCqXDW5kH7qN23fL827/4mouSNkWdZvM2L8qbm/2v9mrDSOyxH5fmT5vM/hqpGsd1J5jhd+7+Falmx9wD5N33qkAmuPMXYR935WWq9180flDdvb7tNkZFVJB8+11Vo9u3/gVLcSFVd0DS7v8AZqkrAZ10sjSSukaoi/xbvmb/AIDVG+bzJEgdvn+98y7t1WJljmh+Qq+5vmZf4apag21vuKjsu3zFauiKNombefKuI/n2vurB1Bn2u4Mbu3y7v7tad9eDyfMb5/m2ttrBvNQ3R7HC/N8u3d81dMTsizKuJpIeXRdklUpIxIuXG9/uqy/LUtxePcNjy1+V2+81MW4Fxb8ozp/Eyrt/4FVmxF9j7B9/8PzNUq27tG8UcC7FZdyqu7zFojkW4jfYixf9NFX5tvzVbXdaxu1xJsdtuJGoJGLb/ubS3eCOJ23K0e35t3zfN/3zWtpe+3ZcbXdtv7tV+6v96s9Y5bhs/aG2Kvy+T8zbq2rG3j85iUZ5W3bm3/N91qm5zyOm0WzeT5IRueNvmb+Hd/drsLOOSNcyJ977y/w1j6PCI1bEjRJI/wArKvzbq6ra68n55VVm+Vv9msJM46hSmZ2VI0j+dnVEkb7v3v4qZcTOsMsBTeitt3f8Cq3JNBNG4gl819+1m2bfmb5qgvrc26vGR975vm/vfNWNjnTsUftEf3JY/NdtrKu6pVt0aZ0KRpEvyqq/3aljUyW7p5a726f7S0vkpD9yJf3a7dslaHRFhcNJ9oSNEaJG6/N93/aqWRRdSJHKJPm+bcrbWVv71Q2u9leWR/nZvljb722hmkaR3H/fS0FXLdu0fyRR/wCtX+Jnai3uvscMpnj/AImVNq7mqKGYKsQc73/h4qwzPIzv5f8Aq9zP/tUE3GSQyXTZkRUlZf4W+Wnx2+5XB/dOrfK237rVDJePC3mCNXdvm+Z6syXUrSRSmNXdl3NHu+Wgkh+eGZwkf3v4vu1pxq9vaxZdU/u7vvVXjUQrvmeP73zNI1EkMjb3jP3Rubd96gstQ43OgP73c38X3motVlvJJZXjVdq7VVfvN92q8f7xsgs6bvmZv4atqwk/doGdP4f9qlcsuQ5j2faNuzeu75vu0tn+8mRJCzo0vzSL/d3VVkUQ7E3tLKrKzLn5VqWGQxzZRd7snr/F8tMg09Pvj5cUU7/Iu1fvfxLXT2N4Wk3yHen8Ks1cVHNKs3lkrvb5m/3asfaHVYt8nyRrtVVb5q0izqps+uP2f/jBPo+pJpmplktLh9qyM3yqzba+trO7S5iR1dXRl3Blr8r7fXpIdkkE837tty7j977vy19j/s8/GpNfjTSL+T/S4/lRs/eWt4nco3R9Jg+lKV3Coopd45qUHFamEo9ytNFuWvOvHvgyHWbeSQRr5gU9q9NK5FUbm2EispGQetduGxEqM1KJ4GPwUcRCzPg3xp4Jn0e8dBFsTczbf4q4K8tf3z8N/wACr7O+KfgL7bZyzW67Hb+Ja+VvF3hu40W6xOPvNt3V+o5bjlVipJn43muXypT2PP761Zlc1heW9vI6On3m3fN/FXZXEO3oP4fmrHurVPvkb/7tfWRkpq58tGTpyOYa3kjjdESOJGb5vLbbVdo3kXEb+a/8TSNul+X+7/s1pXkMjN/6CrNVW4V2jyU+Rfuxx/8ALSplE96hXT2KPkvJNh02P/erQkV2s5UD+TLt+T+L/wAeqJZBDNKSVeXd/q1aiTLRoDudP4lVd3y1nY9FNMr2/wBo85I4o1+X5WVv+WbVYaR/OQSp/rP4mb5Vb+9T/wB55cqFV/effm2/3f4dtMhmjaFPtG10+6sbDctMT1NWSE7rsRo0SQt8ix/xLT49/Uov3l2+S25afIwmt3EaRpuX7yt81C/MyJHHsSP7zUGdipMryfOEVE2ttj3f8tP7tRLM7RvJE6+bIy7l37fvLt+WrUkMk1nuiG/y5ldG3fN/dZaihkCt5bwQu6t97+L73/oVBzyImmkVUL7nTcu3/dqW3kkjt9kqqiSfKJlZvm/urRJiFfKd/vP8u7/ZVqi8zy43c/Pt+7ub7tWcUmXVjKxokkS7/m+9T7i3dY02BWlb5m3L93a1UbeTayQOkaXCr8rN8vy1bW4MmnuZHb7+1G2/733qCRkkbNcXEifOk3zK277tH2f5clPvLuXa9Fmz7twSPevyqzfxLVtWtLeRyIl3yL83y0CsPhbt80u1flX/AGarzXRjZz5aum7/AL5aiHzY1eMP975t0bfM1StHHcKkUm2L5Vlb/e/u0pMuKGSXzyN8g+bd5R3VNNI8ion7v5m2/N81E0kC73eTe7Lt2qvzNUP2gqzOSqJ8qhdtSaBIsX3Pm3r/AHl+artj5cjIfmRv4WVqpTQpJHw82/7zM1Ph2K3Dt8o+dq46tO57eCrqnI9S8H+KHjkijeNn+X+Fq76G4S4t/MD7EZv++a+f7HNvdIS/3v4oX/hrtfDvih7FvLd2dG+8y187Ww75tD9SwGZRUbNnqduw27wf96uM8dTC6hePC/7TM33au/8ACTW81u2x1fatcV4m15GZ8bn/ANlmrXD05Rep5mb1IYiNjn7hhDJhH30fe5zVWO6Rrh3wz7k2qrVq6Xp8t8zhI/k/vba9+nXUVZn5NjMslUd4oh/hxtoVvWrE1u8LbHK7qiZdzZT5/wC9XZHERkfKV8snDdAsY27iaZu/eUNlWo3bVzXUmmfO1aDg7Mf74obDNnNRLlmy1OVu/wB+qOIerfLjHz0NleB/FRt+bmj5N3NAAyuvyZp+0rs4o4Ximf8ALTB+/QA/buk3Cmbe+KPMO7AFC/M2CaAJdxX5PloWMt1+/TWUs3Whm28vUtXGO8wK2AtWIZm3YPz7qqlS3zZp0cm1ea461BTPUw+JdNnTaHrB0u+iuf4lX+9tr3Xw38Xj9nSCeVXdV4avmxZvlx/6FVhdQeHZsfZtr52vlsajvY+2wecypq1z6Y1D4oRSW7ujq+37vzferz3XPitLdb/s6b/vKys1eWf2xct1uJPu/dZqqNMW+c/wtXJDK4p3sd1XPZOOjOg1DxFcapI73E7P/dXP3aypL5+5/h27az2m+bB+emSSFm4+/XuUcHGOyPlcXmc6nUvSSfL/ALdV2Ysr0xm/4HR5nzfP/e+avUjTjHY+dq4iVTqS7tuz+N/96hvm5qJWDdTTG+Xp/wB9VvY4W2yZsbs4oXa2/wD2qNwVcn+KjdtbgUzMI8/OGFD9TR5n7twT95vvUcbaAHbg3+3Tfl6UcK3ShvvcUAO46EUeWN27/aprZbn+9Rg7sZoFYGY7t9OZjJzTdwb/AH6GkDNmgLBuLMgH32o/jo3dhQv3uaAsDL3/AI6Fz2NG7uVpnG7fub5aBj1+ZcD79C53Zo8wtyRTFY7noAe0h6fL/vU5sbs/fqL+/mmbirZB+egdiZfmWhm2rjFMaTc28D5N1DMe4+RqB2Hq3pUqsN3Sq/uKf5h/76+9WEoKSszqp1XF3RoW9wF++7PWxY+KL23bzUufn/i3LXM+cduC1PWYr0rw8VgY1Fax9ZgczlTlufRHgH41eX5VvqMqpu+61e66XrkGoQpJG6ujf7VfB9nfGGRCCqPu/ir0jwb8TLvQWT955u373z18Fj8oT2R+pZXnndn18rBloVq8/wDCPxIs9et0YOqO33l3V3EN4ki5zXwmIyyUZao/TcJmcKkdy031qvJMKr3F5trH1LVhbxuSf+BVWHwEuY6a+YQjHVl6+1AR7yT/AOPVwfirxbbWMUplkX/vqud8dfEq20u3cn59zfL5bV4V4o8aXOuXXIVE3blr7/LcA+p+Y5zmcWrJl3x34qTVpkSBfkZm+981cE2xmfin3FwfMf8A8eqvJInUf8Cr9HwtLlWp+M5hXVSVxjfK1H3m4FM+828nf/8AE02RismP4K9Y+beruSyMjcZ+RW+9/epjSe1Rf3x/dp7YVnAP/AqABsem/wCX71Ivzdv4vmpW9B9+hZNq9Kdh2GK3zcCnqxXrRztWmN9aZQLjdzRuHaj3NPbG7OKVgGfe7/NTGUrxmn89f/HqYy7pN5Wiw7Aq/fBP8NG1/wCH+Kj+/miPLcis3JI9ChQdR2DaP9+ho9y1YWF5G/uJ/erW0vw3d6lHvQxpEzfe/vVwTxCR9bh8nnVV0jn9u1dxqvu2tzXRa54Xu9NbKfvUb+KuduFELJvk27l+X5a55YhSVke5SymVF3aOg8I6wbG+RDJs3NuX5a9asdWF9b70+d2/hZtteAG6dW813kTan8LV2Gi+KHs1xn7v8O75q8evT9ofomT4iOGtfoeqySbY8s/+6q/w1k6pqwtbV8OrbV+Zt1c03jJPLxln+63zfeWua1jxJ9o3hH83+8zVxQwslI+txObxdO1yHxJq32iaWPOz5fvK1cRcL5jbAG+ZfnVW+9WhdXTXXWTZ/wABrPZY5psmRYnXb975WavfoUrH5jmWMVWWhXkV5Gzs3pG3zVXuGKx5J3rt3fL/AOzVd87zNmEXezblZW/9CrPkZ1jSTY2xvu7a9NKx8lKWpLHGmmyJPsbf/DRNZraxyonkvE3zLtf5qI7h/L2SGN9y/L/e/wCBVXb/AEhtjy7Iv9lPmq7GkWEcJ/0jJWKWRY/3n3f+A1Ksxh2PJt8rcu6RWqJmkb51ga4RWb5fvf8AfVNWSWzVA8f8TN5f92kdMWQySJ5nlO7Im5tyr/eqKOTzo3kj+dI/vq235aZ50nlpbj7m/c0n96n7Tu3pAv8Atbfl+WoN+Zktvb+WtxNLPv3Kq7WX5laqrbPJlDx/dl2uzM25f7tDN5MNvcCNZZf3m/8A2aLqYyW/2eQL+72/d/ioLiyK1/cxuJfubvm/u1DcfM29EbYrfeVqtrv8tCEb5n/1irTJpkWPPlybF+9ub71SdUURRs8lx5uW+b7+75fl/wDZqlZfOj2O/wA/3trfw1F9sRoWd0ZNrbVaNdzLR50u13dN7/xNIvytQdJDIxkbMYZ93yv/AHWqusYVfMePzYt33t3zfe+WrclwFmt3lm37W+X5fus33f8AgNUo4RG2QF/vPMrVnJFrUsRyfaI33yts3feZv4aqXFvHuzG/yKnyttqxDbo1rgBv3jbVX/gNSWqhV2Sbtu5mKqvzVEmdUFYrTQlpovMDfL83/j3zVLJalmeQFndfu1K0aNC5H+yq/N/DUyx/8tI32Ju2/wDjtTY6G0ldmeq/voiEZ9rbvlq79nTb5kY+fb8yqv3Wp8yld4T5Hjb+FfvfLT47eSbZGnyf3v71XGOp59fEW2KlrGZGSJJZPKX7vy/drdtbV4eUP7pl2/LUtvDLJsfC/vBv27futW3p9iWZSVVN33tq/wAVdHwq7PnKuIlN2RXtdPDcsldHp+nq3PzPup2n2JbfIU37X27a9Y8E/DOXUJonmjZ03fdrzMRiVFaM3w2FlWlqYng3wXLfSITEz/3l/hr6N8BfDaDTo1leP96y/N8vzVseDfAVtpaxbbWNHx8zKtemabpSxKgxXwuOzHomfoOW5akrtFfSdFWFeldFBaiNeRTooAlSk4r5CrWlUZ9xRoRpqyFqJ5NvemyzBBWRf6mI0c5rneh6EKdyW9vxFv8An5rz3xh44g0mGWSSRU2/dbdWV8QviFBotvL5kux/4V3fer4/+LHxkn1aaW3jk3orNsXdWUmdqikdH8WPjRJeXEsUc7Mn3Wb/AGa+b/FHiJ9WuJnNxI6fNtqprWvXc2xzF5qfx/P826ufaR2ZN7b/AJdzf7NZilJBM1y1w8blZXb/AJ5vUV4vlzfvf3Tqq7m3fLQt15ivD5bPNs/u0SRvcKshDP8ALuo5jklJESrtjcvGqS7l2KzfL92q95a7tnl7ldtvzK3yq1WriYSLCSd77fm+b5V/2VpsylY0eMr5Sszsv/oVK5jc5HVFMcPyOtwiv97/AGq5+4aeSSU79iN95V+WumuFMitsK+VtVvmXb/3zXNX0hX7/AM6fw/N81aFrQrRttjxiR9y7fO/4FVu183ztgi+dvvfNWfb4+c+ZJ/C3l5+WtPT7pJJP3g+Rm/4EtKSKbudbo7GSRB5ao6v8u5t3zV2trHttXlmjjuP9muS0fKxpIke92b+GursftEioHfyvMf8A1bfe+WuWRzzVzVWaT/V7/u/881qBpnk4A2fNyzLU6qm5LcnZMzbl+X71V5ozNvz/AHvu1znM9Aa3C7H8z7R/C7bfvVFcRjy5R5fyMv8Ae+arHltJG8qBd/3Uj3baqLcfapsH7/8Ad3UEDL5ZFk+T9667flVflWlm8zyZUjdv3235W/hqSTfNI5Q/O3y/eqaGb5ef4fvUrjsUvLkmZJHOxd21ttXZoX+0eVLKqJu/haolkK8CT/dVvurRDJtuH5/et95o23LtqRjPLdm2Sfc+b5qZIr+Zs+8m3/x6tDdF84Qf7S/7TU3akkfG75fvMtBJDDcJt3OGd/vbYxuam/Y5G/eY3o33dv8AwKizY+W7j503su7/AHWpx2faIkPyIv3mb/0GgoVfMuGeIhf3cXzq27c1Vrj5lQE/Jt+7/dq203v+9X722syaG48yWRytw7bV2/7PzU1qSNWTb9oeP/VfMqL/AHqqRySSRupkhuHX5Ub+H7rVb8kquZJPvfxbazNQjFvzImzy1Zk2/wAO6tootaGZqWY/NjO53Zty7mrj9WWdY3QR/P8A7TV0euSSx+a7vtuN+3/e+auc1C+e43iQSInzbq6Io6Ys5eby/tWRAvm7drMy/dqvJbvu2vBGnmLuX/aq9JD9oZQfkfb8nzVDCxVkjlgZ3j2qzVuaPUarfZZNpRnfd8yt83zNWhb5mbzCfnjqjGo86LMbRP8AxMrblrQ0+GJbiUIV+63ytUGMjYtbiReAf++at2sZkundPL/dr/E1Z8d15cieVH9olXaz7m2qv/xVbcK/bJERLeGK4Zvm2t93/arKRI6OPyZvlkXey7mbdWhbt9qbqv8AstuqlHamzZJDud42/iWtCzkEKyvB99l/iqABrd4Zuvm7v4VXb8tPXfaqkp3eVJt+797dVhc7t5RX2v8Ae2/eWnK0ckeRErurbWVW+7/tVBNwXKs5x8m3c3H3qZJIfLczv93+GP8A2vutU26RpLcmTf5bruVlqvIryK880v8ADu2q3y1Vybk0kMsMMu/5Nu35v95dzVn7ZJI/MCbN38O37tWprot5S71iRm+bd95lqpcalHYtkltjfcWNNzbv8rTM5HcSLcRxpHcRrvZtr+W27d8q/NT9PkS4Z3iP3ttV5muZJLeSP91LG+35fvfd+7UrYa6icBlTytu3b/Evy1ncwsWLWYtePAw3urfOq/eX5flqwtxtjS4JVIt7bt3+z8tUo4zb3SXAGx2T5pN22pVh3SRQD51V5G+b/arOQWLFvdRw75UTyvL/ALzfL97+GmwqY43LnZ5nzbl+9UKtJJdeWdyPu2/N81EkjSSREDYsbyROrN83yt96oCxYt1DR4cb02f8AfVVVkF5GgRFi3M3y1dt1C74zJ8ir/e3VmNbou8/7XyMv96mtRk02Y5tgHmt91vm/hqvdTBbXBPyfwrUrMzTZ2Mj/AMUjfxVFfQia32JtTcv3f9qqLKN5cJIqYjZH+4yx/d//AGqx7q4Kx5f+9t/4FW3dbPLRU2vuT5m3fxVhatmO3ePH/jvzV0QNoxOZ1C6+0TbdjQuu5fl+7urKuLxFut8sO91X5fmq7dQySRyiVG8r7zLurKuv3bRRoPnZflaSus6YopXV0GkRMRoir822qjTSySIEFx5W3/Wfwsv92rcyurOTFH833mZ/4qqXDPdR+VGW2btysrbdy1RsWbWT5c+V/G235v8A0KpI5o2aWORN277q7tzfxbv/AGWqUMjw7Mvv3Mysqt838VaFvbxWtj+8Gz5vvN/tVL1Jehp2shjW3gT908nmM/y/xbvu1taXH/pDjzFidV83yWb/AHlrn44dqxSnzH3fvd1dBa2ZjjSJPLR9215m+8u7c1ZyOeR32izSRwpnzHSRWbcy/K33q3Y2Ekn+wqt9371c54fsz9hijEsmyFm+WT+FfmrpvLRYXkD/AD7d0Uy/xfe+9WEjjkVLe6Fxsffs27vKhb+7/eoaa3a4cINm1qfJCm7zfl3yM23+HbVVoy0jku2z+9tqDAS4bzIZRFJsf+Ft33Wpi3BkV/MRd6/e2tVjVI4GuHe2Lb/vFV/u/wB2qqyJ5mxxsl+8y7vlqzeIyGaXdvMay/3d38K1JbySTTIiHem/dtX+7SN5vlvIEVIt/wAu75m3f3qlt1ezZwTvdvvNu+7QMlm+W8wH2fMyrVtpirbAP4fmZfu1SjtZfM3oivuZf3jVduGM3ATY7N8v+1QKRlSeZJcZfzH8v7i7avLIv2d8BneRvmZV3bahaOWO4zGP4vnXdUqyfZ4+PMRGbayrQZktnI3nYaFX2/d8xd26pvtFwt1NII/nb5fL/wBmm+TIrb8r5S/dZTUcayRyOdm+WRfmb7tBpcvQ4kXefk+bbt/2qc1wPkPzb93y7WqrCrws772fc397/wBBqW1/1nmMnyM21F3UrFXLcM22NznY6r87N/E1G2JVck7Nq/M277zVDJIIZsEfJHu2/wC01NaYyR+W6bPMVWZd1FhGksn2eN0HyJ/6DUUl1HNHlzs2/M1V+fLxO+zzPv1UuLgwqjja7s3y1pE66aNNtSELeYPuKzbl3Vq+E/iBLp+qJe28jW8rOrNtb/argNQuJF6fJu+Zd3/Aar2N00M28D/x6uqJ6MHc/Vz4EfGC0+IWipEbjztQhRfNr2GOTctflD8GfiZeeBfEEV3FcskUPzPtb71fpX8OvHdn450C31C2lVvM6rn5qsU4pnagU1kpUfNO6mq2OKcb7mZf2K3ETKwyDXz98WvhxEZ2ulEixM259v8ADX0g6ZFYetaRFqVu8Uq7kYV6uBxksNUv0PlM1y+NeF0tT889Us3tZHDje7M3/AawriH5vnr6M+LvwyawleaFVVG+avBry1fdmRGT+8rLX6rgcWqkU07n41mGDlRnscpeWY3ZT7/8TViybJLh0il2Oq/My/e/3a7C8td3U/71YOqWp2/IFb5v/Ha+gvzK6PHo1nF2Zz9rJ5cjx+UuyTbtkZvmWrck1xt4P3d21VamSaf5dxlPnt/vbv7v+zReYk3xRs2yT5tzfxVk1Y96jWUyL7RPu+eJUTbuf+LdR8ka/wCrWWL7yqq/dapbdkaNz5au/wB3dItFrJ5LY+X5X+bd/F8tM7eZD4bz955U8m9N3y/Lt2/eq79u86FI0+Xj/Wf3qz1hH3wm/buX95U1rCfMydqbkZkXd8zL/E1KxjKZLatJfbAk6pLG3H/TP+9TIWlm/dyv92Vvur95qijjFmqbPLd/K+dlb5t1PW6LNLPIfnXarLH/ABLu+9/vbVpmEmOW3jZUEUiu7NtT/Z3U2O3+2cyltnzKu3+9u+9To5jNMmTGnltu8yT5ae1xI3miJ23xtGy/N8rUHNILySOTypSfNlk3MrbfuruZdv8A47UrTCbkJ8mz/v3VVt/kpkRxbf8AnmvzNtqxdKJI0kg3bpl3Sx7vut/eoJsS2qo3KGR9ytu+f7tMb/SJPLBbyo2+WRv4lqk11tkiQIsTKNr7nqa3mdpH4/dbGp2KJ5LqT5DEVeKRtu7/AGqWNS0ieYi7/m3Mv96qMMkixuUCu7fMys1WFvDcNvO5Lhf4Yfu0WHYfNcfY2fMe9/4WamLcPJJ5hP71l2s38PzUy68y4hfO3/aam7vMbzAGf5dq0WE7otK25UcyMiR7V/3qttMPMTPlqi9VX+Ksq3je4Z38tk3K27zKLzK+Ud7RJv2qrfw1nKKNoSaL9rI6tiN1b5vmbdWt9uVef7v8LfxVz6yedJiMbP7u3+Jql2ytGiJuf+9XNOimexSxjgrI2JNcNnG6Rlf++6r315LcNvN3HLub7qr8y/7NUreaRY3RxD5W1v30bbm3LTLfe3lTx2/m7v733q5pU+VXR6NPFOq7M6bw3YvqVxFafcRvmZq9i0HQ7O1t0i2bOP7v3q8v8JzRW91EVO9/us26vYNNVG+cvvRV+9/wGvJxFWUXZH1+AwMMR8RS1Dwjp900siW6/wDAa4/XPD5s1lMUGzciq3+yq/NXpC3BkjQgbH/iqK+tYLqF0cqiN95qyo4l824ZnkUFTvFHibY+T/ab5aiZfmrb8SaS9rvuAFRGfc27722sRsN/H/F81fUYepzKzPxDNsudOdkgVt3UU1m20SN83H8NDL8teimmfFToSTtYdu/j+/Qy+Y2M01cqtObG7cKo43Tktw+ho+83NC7dqZ++1EalqdjMeud3FG395nFPXKsg/wBqmM1IB7MKYnanr81Qsx3cGgB7SFW5pjLu5O2nsu7mmbexoepVyZZKJJOxNQ/eXippGHl8/frNwTNlWkgVizYT7/8AtUyb7uM/xbqbJsbj/Z+ak5VcH+Gp5IlOrJj2b5un/AqGk3N8+7ev8VM+fqaNxab/AIDVWMHJvcmjztwKG+Zc5pi+u+jcZFpkErLtprZ7H/gNC/T7tDfN0FOwrErZVd1N+62SaT73VqGb230gsH3lwfnp6r+7o2hdhFHLSYIoEPX1z+tM3bmojxuc0fe+7QTYNxk4FG7bJ/f3U9Yzt4/hpnCtQIPqfu09cMtMX3p7Y6bPvUAO+78tNb5d/wDtUN6j+GmMxZeaAHtn1oZg3IpjZ6EfxUxPegdh/LL/AL1C/u26/dokxt3D+9TGbuKCgaQM2cULluaeynbTNoXo33vvUAC/N1o3bf8Aco2ll/8AQabs9qB2HbufvfxU9mLLmjyz0NM3eWr76AsPbHYtv/2qNxbipbiE2/BO+q/C8mk0nuaRk4u6LEbFt5+V9v3t1W7W8eNk/wBn7tZ6zbV/3vvURsWbdvrz62HjM9vC42VN3udnofi6XS5H8p9n91a9Y8I/GoKqQ3Mrb/7rV8+LN83Jqwt9JHHNGH2bmXbIrV83XyuNR3sfa4TO5QWrPrVviVp9xbu5uI0/3W3V5l48+KRhZ47Z5N7fdrxyHWJLVv3Y+Rf4d9V5tQlumd5JN+771ZUsqUXsdtfPZOOrL2ra1c6hNvnK71+Vv9qsSaQrvx8/+1uomkLN1qvu27+f95a+kw+FUD4vGZhKpLcGkduc1FuLM5KbKFk9Up275v8Adr1lFI+dqTcndi/e6rTGzu5Hz05VO7kf73zU3b+85+/VmANIjb+aZxt4FH8WKG+Zs4b71A7Byq5QUKxZsgUSKd2ENC5ZsE1RQ/d3zUO75eBT9v36YyleaB2GtnzM4p/O35/n3UjZ3ZzR5ny8Ck2kdEaTlsLG2GcUit83P8NC/N2+eomhbdzS5kdMcNK97D2YtVi1t3mk2j+9VRWKswrb8J/vNYieVl2Kv8TV5tepaOh9jlOC5pq/U6jw34Ja63yXqfIy7fL216FDptvY2qpEip5fyqtP09h9nTYV+ZeKZNcbl2PuT5fmr5PEV3zH9AZRlFJ07tFXUrWC4j8sorO1eX+LNBSzt5fJT733fl+7XqUiiRkQSbP7rVzXiJo2jcMf+BVdCpJuzKzTL6VKPuo8X8kWtxdxP8n7r7u75f4ai+2PMyfut77tqzVb1pR9qluItuyRt25m+7/tVjtNJHM4SST5tu9t1e5ThzK7PzTEVXQloarXVxGu/wAyN3ZvK+b/AHapSXEsPlQD78ny/MtHnIti7p86KzM25vm3fdrPumlaTMv8S/3q6FRSPOqYuclZssQzJMzgN8iqu3zG+b71Ud32q3STzFe4b70cj/w/53VNJv8AMicxM6LtVpP7v8K0zy/OkQCNU3f3a6VFI8qpUlLcZG3nSJv2xbW+6v8Aepsii1WURmT94vzbm+WpfL8xnRxs3bv9YtMk37dpfe7N8v8As1sYEV4ot5MO6/M3yLu+apLeN7eP94Fd2dl3LUe3zJPNkC+btbazL/s7aGV47f8Adje6r8u7+9QbxLEOWb/Wb/LVt0jfK26s+ZnuFefP8W3dV1rp13yeWqecnzKq7az7eOS3jx99Pu1EjoiPuGTdkwNsbqy/w1U8xLhXcff+7u3VbaGRpkfzNny/d3fK1PkWTckX2eOJ/wCFVqDQqMvyvGY2+9/eqKOQNJ5bxfum+81St9omV4x8+5t37v7y7aZHZz3TPOkf7pm+X5v/AEKg6IRCT93bo/2hrjbuWLb83y1Ev7u1ic+ZFFtVVb+81SzNJHJFs2/xKy7aGuP3fkINiN8rLn5ak7ooq3EZhXB2o7feVmpiyPcW+yQbEX5W3fxf7VPuoTDNKnls6bdu7du/4FTpmghjiSSTYrL97d/DQbWKt195B5fyKvzKv3mpn2dPJcXDs7q3+rX/AJafxVY+yhv9W8m/ay+Y3zVI0flyb3Dfvvvt95VqHqaxRThj3LLEX2LHu3f89afJG8cjx7Ffc67pJP4a0JLWf50Ma7Fb7y1DJbxt5siFv3jbWZv4azsza6iCxwSbBHu3xj7v+z8v/wAVTVjm8zCeY6f3dv3acsP2OTZI8n3W/wBS275vlqxb2JkkQpJsRf7rfN97+KtFG55tfEpdRskJulQ7P4/u1q2tnKuwk7PlVdqr96rFjp/yoH+fbW3Z6fu6/c/hbdWzagrs8KpXlVdkV7OxeNt+K6Kz0+RpNkab2b7v+zWhofh251C4SC2jV3ZfvV7l4B+EzRNFJdWy71+9/davFxWMUEepg8DKq7tHO+A/hSdSZJ3LIkn3v9qvo/wx4Oj0+GJPLX5RWl4c8LRWNuiJHt212Vnp+3nFfAY7MXN2TP0XL8sUFdor2OlhO1bEUIVelOSPZSs2K+YnUc3qfXUqSgrIUnFVp7oRrzRcXIjXk1zmsa4luvJrC53whfcsaprKwK3NeP8AxC+KVpo9vKHlVPlb+L+KsH4qfGC20OzuMSN5u37u75q+QPiB8RpNe1CXzC3lfeWoudiSRq/E74vXeuSPHHIvzL/E1eL6lrhvthYtvk+826malcFmz5ip/d21jyW/3Aj7HVfvK1RcylJj7qa5Vt8W1H27m2/3ai3O0OJxH8z7mWrq26KqHe0rsm1fm21EsKbXEe3727b/AA7qmRzSbEhZ4/kQMiM38NW2sx+5WVFeJm+ZW/i+9/8AFVV+y3TNhDDF/wBNGb7rVYkjlWRN7xptZWaTd8tRcwlJEV1ayTbyI49jIvzf889rN/8AFVT8sx26Av8A7P3fmrRmhLf3f73mK33qz9Qt5FkldLlUiX7u77zUXIOX1tvJZ8OsX3vm/wC+a5S6USTZEe/7zNXV65JJtQyQR+Uv3lVv4v8AarkZJn3JwsSTN/rGb738VbxNiuzBZnQLv+ar0KxTXUTwpsuN+5W3bt1ZKtI0bvL/AKlX/wBZ/Ft/2qt2rRw3ETSDZtb70f3d392iQ7noei3Ekcnzz/Ju3ba7vT5BHNsKb0/56M33a4HR7WKT77/um+ZW/wBqu10+1kaHyiW2b1/h+ZlrkkZSZp7njkSUnfub5WVflpZo412Nj+L726pGj2r5T7UVm3bWbbtqvJZyLIkny/L8qtXOc8mNuG3LjOz/AGqpKoa4yPk2/K1XLqxfdvH8X+196opIxarlCrt/CzVBISZabMb7P/ZmqvH5jb8J5Xkt8y/3qe0hbe5T5/7q/dqusYaPYiMiM21vmqrCuP8AtG2ZEKb0ZvmX+9UtvGu13EiptbayqtMWQxyOTD5u37u5vvVNJMLq3TywsW3duaqsLmIZGlaZwgWJPuqzNT45Ekj2Db5v3VZf4v71PkYSTPsHyRu2z5vm27qZtRmcp/F8z/71Fiblu1kSS1yPuL/tf7VVJpBDxj5/4fMb7zU9pJIdiLGuz/a+9VS4j+VA43vIyt/7N/7LU2KLEc22SUBP3v8AFuqKTzJmwI2+Vmb5Wpkkks3myJE38O9t1HllreJ0fYjJudlf5trf5WmANJ5bfOiom3a1VNQm8tXT5t8n3lapt0bTOfl2N8vlt/dqpqSurIjhU+T5fm/hreJpFHKa9D5jIJH/ANY25mrm5mLNKMbNq7tv+zXX3yySL0XZ/vfM3+1XL65JIsb5Kpu+X73zNWsWbROamm2rvQ7N1MhmdWlKbXT5dy/xN/tU37PItxLFJ5aeX95WWmTbF2CRF/2V3/NurW5sEMkizbCWdP4fm+7WrYyBo332+9Gffu2/w1jwrIt0mE2S/wAHzfLWzHcIvlbxvf8AhVf71TJk2NJo9y740b/gTVoWNwJLrzYotjq25d38NY8NwNu8PI/y/Oq/xVsWKyRr5kf7rcqttas3qZmg2ofZd7zyRo/fb826rFndfcx86fwru/8AHqzLVpFk8tI1eVUb99J91a07XT0tbNIwWV/4227tzVBncsfbv9HSM7d7fN/u/wB6nW9095M6Rvs/i202O1SGPzJ02OzfL/wL+KptPUwq7xIvnMm1pP8AZpWMySbzJFd03SuyN+7+6rbqrt/pGn4jT5F/dMzf8s2q2yhoXBKu/wDdX/eqp5hmuP3nybvm/wCBfdqRXCaHzFd3RXfbtZm/h/3ayo5DMqQSyt5Ua7mZv4l/y1as0M7QpiP9791VamtapayI5Ozaqr81WDVztY1mZfMQLs+b7rUNby27fvB86r8sit97/LVG3myTS8rs2LtZvus1TzbJFd3k/eqqq+5vl3f7NYt2MC7as8LeaAv2iZV+X7yxsv8AFtplvJI0eT8js7bm3VFayOy+e6fIz7f9qnq3nLs37H3fMzfw1kVYGhjkb55V8lm+ZmX7rUSLK185uCqPtZm2t8u6hV8mTcV/3W3VDJI8beYB8jP/ABN/F/laBk0cySfJsVHZfl3fL838NF158cb+aI/tH8XH7pW/2arrJ5apLlvNZv8Avmia1LSRZdXT7+3dQBRt7y4ut8YiWJ1b5m3UXCxNvjcfeX/Vs33af8/zygfPu+833lqveZVXEr+buX5WZa2LiZlxcGNtjnftX+H7sdVZrjd5xA+RWZV3N8zVLNJK0OwmPyl+7HWVqEjx70A2Iy7m/vLW0dzoiYM100kdwZE8p923y93zbqyryaS4j8s/fb7v+zWhdSeZJvzvikX5JG/irKvr6VY5Rv2u33WrqOiJRuFkh3xSfPuVmaiNjcWssbo0v73au7+7TbzElujnc/ysrszfdajbPGuz7kq/Mkit8rf7LU7lFpYY92ECptXarL97/aqZV+yx/vLdvs/3VjaX5v4qrxrtZC/zpu3N/tVY3Trb+b5kfy/IjSfN8u7+7SJkaejqlrDLGm2VG+4u77tdVo6lmdyF+zsrRMrfM27a21v/AB6ub0v/AEiZCo8qJt3zMvzV1mkxyedcExsluq/N/tVnI5JHYW9nJJsf5d+z55Fb+7VvzJFklCDZF8zf7y/3aqWslxuuz+7SLbuXavyt97/x77taE0fmMjM/3furXO3c5pEUkyNvChXT+HdVeZjat5nzO6t91aluI/LZDA9u8Mb/ADqzNu/ipl007L5sm1Pl3Oqt/vfLUkWIo7ozfILZf95W+aiRQqogRX+b/gVV+duIz8+37y1ct45Y5MEr5rNtX+7tqzQWGNLGZLSSRbh5NzM0bUeWkdxjG9G+ZVZqr3H+izeZ/rd2522t8y/NU0Py2sW8tvZtzt95aB2NDduZI3Hz/e276hj3rdOXO3y/vNUcmPOcxyLE7Lu+ZfvVJHePJH5aOuxk3bmoEPkbzpuB8/8AFUS7JPNdxv8Al+WPdUMcMjSPhWdP4pN9PW3PluwH8P3aAH2sgh8pDu2M3yrJ/wCy1djYeY+Bs/uxs3zVS2pMyAo3lbuFWnRzfZWeTy9/mN8vy0CbsaCsJLhxjZ83yLVX7RJGz27/AHN1CzJJH/013f8ALNf++qrySSrcfvBs/hbb/FQZ8zLSqWkfhk+X7slF9N9lXA/evtVtv8S1NJJH5aK8sau33FVqrtCGjd03feVZmb+9QaRY66uEkhSOSP59qvt3fMu6sW6mdbrGf9W33atXEh3PJnftXc27+7WLqEk7NkeXsbd97+LdW8UdkNCG8uPM/eGRXTcrKrNVf7ZJbybnddm1WVf/AEKs+6kFvG6eZv8ALZdzN/dqkt1c+Z5qR+ait93d97/ZrZaHUp2O70PVDufyvneRfm3V9O/s6/GC48E61bwOzPaXD/Ou7/P8NfIml3Bb/Y2/M8f93/ZrvvCeoSxyRbJP9Y3ytuqzdTTP2B8P63Bren295A6tFMu5dprZBzXxf+zH8YH0+4i0q8f/AEST7vmP93+Gvsazuo7mJXjbejdGFK5jNFwjNQSJuFTCkZapOxyTjdHHeL/DEWt6e8Tqu7Hykivkr4n+ALjRr2VvLXZu+Svt6aLzFNef+O/CEetWMo8pXfa1fS5XmDoS5JPQ+CzrLFUXPFHwfeWo28/8C/2ax7i13V6b408H3Og3TxPGz/M3zKtcLdRhW6V+pYTEqas2fj+Lw0qM7o4/ULWSH54j/tbWb5aq3Cpu4O9F/wDHq6W6tRJG4J+8tYF9H5Pm7P4v4q9U5qFZp2ZQkuJG81JNuxv4t3zLT1aJmfbF+9XcyfN/49Qtq8bPPlZUb7rfxbaLezdrje6btzf8tP4VrJ6HvU6vMtBscwm+SM/Ps3bpP96jd5bbJwsTqvleYrfwtSRySSNKZAu+F/KaRV2qy/w1Xkh2xuMRvFGu7zJG+7TuaNXHrbvC3zyxy7lZvOj/AIqIYZZJHfz4U2v8vmN96mRxySLb4Kumz5pFf/eqxIsEMyGV2a3j3bI2X5v71FzJq5FcNFJC4j/i3Kvzf7VSrJ50fIj82RV+aRm/4CtRR2L3TSyB1TczM7Krea1PhkEcPzq3zf6rcvzN/tUieU0mk2wog2+bIn3f7rVV+0TLM5leP7v+rj+bctMsbg+YkZH+pVfN3fxf7VDZ+y75JFe4ZvljVvmZd33v/HqC+VBNIl1sJKo+35m/9BqJpo/L8yS4WL5fmhX7zUzywsjkBn+bb81PurWNeCP3v8TK38VWTYI7hLdfNzv/AIf+A0+Sadbp0/dptTzV8v8AiWoZo5GWL93H5Wz5m3fN/tVLIpkkl2Hft+X5f7u2grlZN9oeSP8Ad/xfxf7VV13LJ5o+/u+aP+6396pVjkaP91FJsVPlbb/FTGhfakg2/M3lNu/vUESgPjk/fbxP5T7m3Nv+VqsTW63TOiFunm7qpSL9nkiBlt3ikb5WVvu7f9qj7UWj6Sf3tsf3agcYslZZYZInR1f+9uapY5nkt8IJPK/1vmK+1dv93bVVpJJo3SCONPLXduX+JWq1Zr5du4cbIvKVW/vbqDblZVjk8xXSIfe+9WhZ3ix/PnZKqfMu2q/mQbthjZPObc237y7aLVTdQoSY0fbuf5tu1qwmrqx10G4S1Og028db6KXy1eLb92Nv4v71eleG/FBWPMrq6bvl+b71eSwtcfJEJPnx96Nvvf8AAqu2etGGZ45S3y/Lu3fw14eIoOWx+gZXj1T3Z9AQ3kUi5Q70Zvu7vu06a8j8tNm3fv5Xd/DXk+k+KpLWRI/N83ltrbq27rxUZIXkO1P7sn93+9XnRw8oy0Pq6+NhVp2DxIxvI7hHf5W+X5f95a4xZPmwfv8A8VTXmrPcM4Bb5f4m/u/3qzLG3kurjB+T5vm2tXr0pOEdT84zDBLEyvE0413byP8AeanbSzZru/Dfg2P7Huxv3J/rJKsap4F85chFT/aWtlikna581W4clJXSPP2j+bk0zb83H8Va15odxYzPFIm//aVvlrMmUfwHf/DXo0cRznx+OyiVDdDNx3Uu4ryDTGzuoX73JrvTufIVaTg7WLCt82f7tMb72RTN21cijd8vNXY5bMfGu1XY0xsMyU1m3d6GXsaLCsOb72SabtPzkfxUbQvFDMNvJosMcv3utEnzf99U1mDf3t+6j7rZ/vUgHcbutN9iaY3zNT1b2/4FQBLuLc1Fu+VARTuNtDY3ZzUCsG7bwP7tP/4FTNx25P36PMCtl6diSbhV4G/+9uo3Pt6fxUzdubP/AHzT1kPT/aqgGK3zO7U9m+b++lMb5m4+/T2U7fnoAcuNuf8Avmn8t2/8eqJWO2nK3+1QKwf8CoX5eTRtfd0oZvMXrUCH+YvrTNvzUc7qGYtyKABl709fl5NMX3p+4L1207APVgvemNhmpn3uv3P71DKN3WkTYf5m5evz7tq/7tMbO7Oafu9aYy7mzTsUNZvShVNMXLL84+epdo2/w0WHYGwzfOab8rUeWWo+b/c/hNUMNzq1HLbM0NIWXOaYzbpM0APZTuzTuVXLfP8A3ai3Hrn+L7tPbPrQA5meRevz/wB5qb95cZ30xvvcmhfu5zU2AGXbsP8Aep/mbahbMmz5/kX7tPkb5sBaLFJ2Hs3y76I5Pm5pjYbmmNH5jZH3KTimdKqtbE3nFWo87d3pj96ZIo+/mo5UN1pPdj2YN0/8eqJpDTlVWbP/AI7TZN38Cb/95q0SsYNt7hyvKmiPLNn+OmN5nfb+dC53ZB+9/FV2FYfuG5wad97tUTK0i5T7+75qYuev+1TCw9vvcFUp/wBaY33uKYzHc4/vUrF2Hq23fmhvmWmbu4+b+9S+Z3/jpmvKxF+brRxu6f8Aj1DL703ns/3qUmdVGk5y2HN97NTRx7pME0yG38xtgTe7NXV6L4PnuJN5DJ/eavKrYjl2PucuyaWI6HM/ZZPLeQI2xW/hWoriOVdjujIjf3l+avaNL8JwWq7z/wACZqyvFHheC4t/MSNf+A15/wBc1tc+0jwxKMbtHj8k21ulXdJmMMyPIuxJP4qm1LQTbyOMs9Y8kZs2QeYyfL/e+7RKp7SJ1UMAsLPVHs/hvxFE0KR7/vfdbdW3NNbzc71fb/davEtN1h7P90Ds+b5l2/eraj8XSRr5ZevLqYbndz7/AAeZxow5TuNQ1xLOFyCqcfK392uA8TeKDcK/lsz7fv7azLrxRctswfk3su2se6vjfLcefIu/b83zfNtrpoYezueXmWaKpEpXEgj80uWl+Tb8zbqqTLLJH9o8v903ysyt93+7T9QXy7hHPzf3GX5f++qZp7SWLZkdt+5WlhY/Kv8Ad3V7kI2PzXFVOeRds7dGZxldjK29WptxbiZUt3McqMu1mX+981V1t5FjQRltsasjM3/LSoZLwLbyzOP4W/d/8B+7Wp5tgmV7WZ4zP5qfe/vbW/hqa4Ur5RiEcSW7tv2r827+GmzZWZ8Ov8LK3935fvVJNIfJTyo97t826OrDlRFNMZGQS7XmZ2+98qrUUn7yS3Ryuxn/ANZUsNvEsySShXi3fMu7+Kq8kcd1+6Mi/L95WoJsMkaLam/59zN8y/LtpsMzquCdifMqs3/LSpZlMMPlpFJLtb5tvzfLWfzNGhCfut3C/wB1ady0rFj7Q6s8efnZflkx81V7hnjm+bbsZPu09VkaRAsCy/N/fptxblWeCZGRFb5Jm+61Isp+ZJcLgfJFtXezUbnVky8crt/ErVYuFeNfLT5H2/e3fdqLaVVHQbH2/MrfdalY1iyVbr7YuyPbvZvnbf8AeojZ22GM7PL3LuX+9VWOF7prgDcnmN81xu+VaIVF42+P7i/dZW+X/aqG7nbTJWXbDK7y/wCrPzNtqKRlj6xfaPm/1at96pfM3W7xmNUtI32/N/E1RyMbhUB/cvGu3ctRc7IkbeaszRo33nbZu+7tqK8ZGuJXDwvu+583y1aW3M3lPlU2q37vd92opLNLGO4f7PC6MvyeWv8AFtouaXI1V9qPlX2s33WqdriFYfIceVEzfJu+6u1vmWmR2fmN5ZLJ83y/Lt/4FT4/M850SNX3NulVl3f8CosyHUtuWGvGjjwB8n8O5vvUxW87zUk2puf5mb/2WljjeaTY8cfmr8qyN93+H5f9n71T2ti8caRyDbt3Ku35q05WedXxKXUihsX/AOe/2SL+JVXzf93/ANCrYt7XdJztd/7yrUtnZ+cyZP8AFW7Y6YW4xsf+KlOoqaueS5SrS0IrPTflQj7+2uw8P+E7nVpEjSBnTd8zL/drS8L+C576aJ40+0RLt37V+6237tfRvgL4bR6dCgkT52fcf71fPYvHKCu2e7gculVd7HP/AA6+FiW0aSND/rNrf7rV7zo+hJAqYSpdJ0VYlX5e1dNbWwjWvz7G4+VR2TP07AZdGmrtDLWzEa4NXAuBS0xmrwG3J3Z9PCCjohSaq3VwI161FdXixK3PNcb4g8UR6fG7yybE/wBpqjmOqMC3r3iKOxhd3evnr4pfGZdLhlgjk/e7fvVg/Fz40RwyXEdvcbP9pW3V8leLPGk/iLVGAlb7zfxfxVnc6LqJrePviFca9M8hkWVPm+aZvu15/JqRuG+SeOV/9/5VqveXkjM4x5r7azPLdmR5Io/vfL5b0jKVQtySPM2xz8/3tu75Vpki/Kg+V0Ztrf7NCyPM3XY6/K1G15riIE7/AJ/l/wB6s5MybuPaPdGnn/vU3LuXb/DWhHH8yAR73VflXd96oYYZFjQuN6Kuzdu+9U33Zt6OuxvlG3+9WTdzGTGfvI7ffIn7r+La1MuG8m3QgK7sn+rb5l/h+arEeyNXOPu7dy0cLM5cbfmZVk/u/L92pOaUmZ8Mfk/6yJUl27m2/d/4DUGpRiZUz95hubb/AHav6lb3Nu3VnRXXZu/i+7/F/drCvLp/McF9jf7P/oP+ytVcakmYWoRmSGWONFR23M24/wDfNcxcW+2PyyivtO35m+7WzrUbrCgkDeV82+T+61c7cSHzt6N/rHb93I3zVunc6IsdJCW+fZ8m5mDVFYyH97IN33v/AB6mSM8kn7sM6fxKrfMtPt7gbtmxtjN95mqipHe6PGJI/LP3I9rbq7nSb4srxzp8/wDEq1wOhyGG3REP3l27v7v+1XcaTHLHbv5rtK7Nu3bfmrkkc0mbc3mfI7hWRvvMzfNTGutqpIE/32b+GiRj5eMfPUU1vLIqYT+H5mrnMhkd1LMzgp/F95adJGJvkd1SL+81QeYNyRuG/wB6NalaMNG+Y2RGZdqq1QAya3S3hTDrKn8e1922qU2/zncfOm7cqqv3f9qrDXAjZ/3W9G+/VezuDMzmM70Zvvf3f9mrWhk9QbMkkp3732/NQ1u6qj53ozfd3bVamRxiGZg6tLu+/ItWFWWS32ArLt+Z1ZqsCZmSHe4dXlX73+1tpyyG6bEu6J2RmXdVJbcyNkvsi/eMyx/3vm/vf7NHmPJvCHfuX+L+GoAvLa3Mcm8mF/m+9J/d+b/7Gq/nR/cf5EpFvPtn7sy/d+7u/wDHqguIS0Mru7JLt2oqt8rbvu/8CoLJbOSPoBvib7/8O5qr2tu8OyKeXftRfm3f+O1YvmFrGjRuqeYvy+Yf4v7tQtm6ZzInyL86x7drSNTsAXlrO0bxkb/Lb+H+H+Ks28hk+eT78q/e+b7u5W3VpXVxPN8mIfm3L8v3lX/K1mzZj3vOFR2b7u7/AL5+WqiaxMfUpDHpcUo+dG27/wC9trkNWjkmt3jMav8AMuzb97bXX30csjP5Tr5W1f3bf+y1xOpbFkSRDvdWb5q6ImsTKurcrcOJE83c25v9mqUd1Esjl440i2tu3fep2pSXDM8nzP5itsVf4f8AeqrDZllQSnzUZWbbWpsXdPZNzygfuvu7VrQhmuY2QDy9yt93+8tZtrG9q0pJ2JJFtq7Z3nlxriP51+7tXdualIDVtbdIWd3Db9vzR/3a0I5A0KIu59rfMv8AeqkvnssTjbsZNz7v71aEMnkyIBuR2+bzNvy1mYSZbt/3bJl/nbdv2/xVpWcz3Ucspf5PvLH/ALVUo4bi6uEIlWKJv4f/AGapY99vJjZNvb+6u7bUGVzQuG86aISlX2pt3U+3jjhkQpJvTb8/+7/DTIWkmtXDhftHlfd/iVv71MVTHGnDfd+ZqCSxcXEkzYcr+7b5mVf4WX5arrGVs4im132bvm/ib+9T/MSNXQvuST+Gnx7/ALLaCN/nWL7v97/ZoKsV4/M2yyZW4dZfu5+X/gP/AH1ViaP7QyO/3GX7y/dpk0a/uldPur8vy7ttM2lo8yyL5K/caP7v3aVy4o7C3j2xoHfa6q37tvvVNp++62fKqfxeZJ/E392oY5AzK6Srvjbyvl/i+VW3VY8wrsTC7N672/u1gcNwVpZmzNL87N8vy1Mt0Fs/MB+Td8vzbv7tV/JlvLeWQXNuiN9yNvvVLDeeWsQyvyrtaNvmbbt/ipWC4XF1tjwg8pPm+X/ap8beSyI/ly+Yu7c38NOkkluNm+NZX3fM392nyTSQrsfa7r/s0WC4Qsn70yD5GVV3Mv8AFVfaVkd02+c33m3U+3kdZkty6/L/AAr/ABVUuLcbcf8AAm2r8zUzVDJrjdD8/wB9m+asppD5kpD7IlXdu3fNu/u1bmkMn7ohk/66ferP1C3dYXfY29W+X59u6t4mhRky0abA3ms3zbqx9WuFZpXJZ0jbbu3f+O1fuLqWS18y3RkfHyrI33a5u+VJNkZ3PFGu5/l+83/xVaxRtEz2uHmhlkj+fay/6xvlrH1C4jk5kKp/s7vu1LdXQvIUuSn7pn+f/Z/+yqneXkSrmJPn/wB2tzoiSR7Jli/er833l2t96ppG3f7CN93cu2qi/aGVGdGlTbuZl+WrCtt/eB2SVW+XzG+Zf9qg0uXbdTcWrvs+T5dq/wB7/wCyp8k0UkkqCFtn/PRqijkaNXSPbsZvlVj8q/7VWljnmby/3P75tu2Pc1JuxnI2dPjlmkSV/nlX/vlq63QWF5vJlVN3zpG275l/vf7NcppduY2lBLPu6K38Nd14dtTdSefGmyKNvKRv9lmrnkzjm7HQ29u8cflSf6r/AOKouoXZvMD/ADq3z/7VWG2STRJnf5g3bv4v4lqrJIfk+f5PmVm/vNWNzAjaNI2dE3JtZkX5vvLVea1WT+NnRW3Mqt8rf7VWLjM0LgeXsZdu5mbcrfw1VkjlkXAMKSt95d3yrSAtQxpNCgHyPt2tUXllWeMbmfd97dUtxdRRwxNK7I7O0SrVWZZWXY5VP7qrVAS28MnmYd40T+Jmf/x2pZIzHNh02f3VV9y02G3dd4Pk/K/yLGzbfvfK1OaGWTzW+Z3Vvk3fxN/FVgPjt/O3gfw/w7qZ5YhZ0P8A47/DT5P9KWKT7ibm3x/3v9mq94sjc252Ju/1e371A7D/AN38nmH5F/2q0bXM0LuAvyrWQzNbrFI43q33lrRhui1vsA37l+ZloC5Du3cAsn+y1PW6KyIkKLsVV+Zv4WojbyWTEnzsm5l3fep0Nqkjc/PubdtoMpMbdXhkk8sGRHV/vL92mTSSNJ0X5W3M27btaovMdrjy5IlT5v8AXK/zbqSSY3TJLsXfG215P7zUHPcfHN2jPzNUX2h5FT9/Ij713ru27qhmaOFnfZs+9tX+7UV9qSNC52K33VZVrRK50wRJMo+0PCku+WZFiZt27arNWNcagbxk8r50+VVb/aoXUBNceZJHJ5vy7I4//Qqz7zUPtzb4If8AVtt8zbt2tW0UdkUZ81xHNN/rN/z/AN6mbXX59/yL91Vb5qJLgLJnKo/y01Wfdy6+bv8Alb/vmrNzVtZI4ZH2DZu2/eb5mrsNDvPJktBlUfd/FXH2tnubldz7vvbq6DTbr95+6Vn+b0+993/2agTm0eweD9YntZopI52Ta3y7Wr7a/Z9+M0evaelleyNvVvKiaSvz90e4lhhiLp5TtXpXgPxleaLqHmpK3yqrL8vy1JopJ7n6fxSiQdamHSvJ/g38TovGGi2++RftCr82771eqI+8Zq0xMcy5FU7iDeCDV7HGKjK5rWMrHJVpqasePfEzwHFqdpLMkeX2tXyb4o8Ny6LdOjR/uv4a/QK/slmjZWG4GvB/iz8PBdI0iRL/ABYavtMpzD/l1Jn5jneV296KPke8tdsj/wAfzcVlahZmaN0/vf3a7XVtJktZpYpBseNtq/7Vc/cW4Vnz/F/E1fpOHrqasflteg6U9jm289ZOYo3Rmb+L7tVrhjcSJ5kUnlL8rLG3ytWxdWr9Y4/nb+Ksq3V4W2Ab/n2purrkdGHq62KMlvGsjxmKR9vyp5bfN/3zSrIfL88yR7GT5oWb5t1WFaVmdHjVJZN37zb8zNVS4uPM1CUyoyPIskrRr92P/O6sT2Y2luV2uJbW6l8qKF3Z2+Vl+7/u0++kN1ym1Io4tvzfeZl3fdqGTfHzLu+Vt21W+b+Kmxr5ccVwP3u1vkVf935v/Zqq5UkiW1mKs7vFJF5aNu86Xdub+Fvl/wBqiGSSRUwN6Lu3Lna23+9VeFizZH91mb/aqxJJLtQG4jd2X/ln8u1f9qi5PKSrvZYseW8si7dyt8q/7TU9rgRt9xn2sy7l/wB6q8Nw7SOfNhe3b5laH+H/AHqik+W4RHKu8ieam1v++aZryslkknkXy/NX7u77v3VqRbcSfu5BGm5dzLG1JDIYVxJufy/lfc26q/nHdgSRxfJ83mL8y07j5UWo1T5EMsbpt+aNV+7UUbFZopAjRfN8zN91v9qhbyBYUjBX946snyNT5mK3XmIGl+dty/3d1Fy+VF1syK8cc6vKvzfK/wAtVJGeSTyg23d/y0z823+7Q0j+W/K7422sv95az12bsEfum/2vu0XMpJFu+hM0j42vt+VI/wC7VtcWtxK4G+LytqfL/FVSG4uGjcFI9i/3W20xZJlaWWQqnmL8scLbvmpPQz5S9b3yM2Dti+T5m+78392pWkkmhcgbv4V+as+3kE0yGfbL97bGqt8zVbtZpY7dMfun3fNu/haoOiMUOmzZs4SPzflVfu023wtu8cYWF5G/1lx97/dot7h2V4wFliZ2Z5GH8X+zQ2Y2TAXZu3J81Kxb0JY2fyXLyKibFZfm/wDHaGme4bPlqj7fmjk/hX+9Ve8uCq73uF/7Zt92nx/NDL5UbSyt/rfn21DgnudNOvKOzLFvfT282Aq/N95V/wBr+7Wr+8vFV97eUzN8qt/D/tVz8bGFdgjZJVbbtk+8zVoRt5kKeYWidvvR7/uqu3/P/Aq55UUepTxcu5daafyYjIV3xt5StGvysqr8v/AvvVt+DYzda1FIT8q/eWRvvfdrjPtUszYY7PJZW/d7lWtvQdQks7jMgXf8sXy/5+9XBVi1se7hKkakvePetPby7WJwdnyqoWti3uI5F+d/vfeWuK8P+IIrq3tCX2JIvzMv8LV0fG1HjO9P+mjfM1eDVclI+8w2Ho1KdrFi+0u2vllyn3vl+avL/FWjnS76V40VLfaqbq9P+2K0fJZNzfNXC+Ls3XzyCN4l+7ub7telhakj43Pcsg1eKOKk+9/t0M27p/wKqkkm1txDbMf6xl+Wn28h8xgT/FX0kK6SsfjWLymTloiw2VWhlLVYjt3aN38uTYv3mZaZ5e7kf+hVsq8X1PDqZZOO6K/O7ZmmNv8AM/vpUzYVvmpm31eumM1LY8SrhpUwb5m6/dobPWjc3z80xW+bNaHA00P3d6Gb79DYbYD/AHqd/F85oENX5mp/DNg/xULjc/ND+1KxNgb5Vpi/NyfuU/zPU0zcjLhvnpCCPLR5P8VS7QzdaiVt1Srjd0oAese5cH56OF60N8q8fxfw0Ku5uSqUEAzUbiy8U8L6Gmfx0AP3Bo/9uhcs3NDL6haZ5z9Mb/8AgVAD2Y/ez89M5Wn7izYIobCr0oANx3Zp24t/3zTVbdzj/wAepn/LSgB7MVXJob943NHO7Api/LJQBL5nzc/3qbu3N0p27b0prMd2TQKwNId3AoX7vz0feZOfu075G5NAw3JIvWm/dbrTFwrUSL3zv20APZty/wDs1MZjQzBm6UL83egB6+ppjYpn3Wcf7VG395kn/wAep2AfuKtT/MLcn+GmNhtn+7TN3bNIB+4ty9M+tG49DT+W60AG7cuKZu+ajdubihl3NQAP0NHuPnoZh3FNaTa3SgsczfNn+CjzB1+b5qa30oVizdKdgBpCvb56Y3y8f7VG4svzUMpZevz7aLFgrHrj5KGxuzimK21f/QqPMZW4pjsCybY+f71H3aazHbyKcrf7VBqoNjfMP/2VHK8U5o/lp8edvI/4DWM6ltz08PhJVXZIZuPQ01VdlbH8X8X92rCqWk+QVoQ6Ld/Z3keP7u5vvfM1cjxCXU+hhlE2rpGOyhWyaYs21v8A4qi4Y9/k/wBmqU0x+dAPn/vUpV1JWR6eHyuUZao7jwHax32pZfa7KrV7Fa2Yt4cvtSvBfCOqJpd5mIq7yLtlbf8AdWvaNP1KK6s3eN1d/wC7ur5zFybP2Dh/CQjbmWxdmuDtcjbs/hasq4mNw2M/7tMmvHmbgLFL93b/AOy1UvNQjhbeSqbV+bdXlQcnI/SKsaKpaHP+JrUXELkuqfNXnGqMfOcOF+792u18Sa5BJDskkVPm+Vq851a8E0jSIn3W2vuP8Ve9QTasz8yzSUYS90bNdPDJl3Vbfb8ys3zbqZHefLsH+t/h/wB2qtvcI0iNJ9xvux/3mqZbcxq7uN6bPlZW/ir0lSTPk54mS2ZJDIn2jjaibf8AWM33qivIfL+4V3tu3LI1VFb7PIkQLS/uvvN93/dprSfNvO13/iZf4a2UEjgqV3LdjrySTzHchdm1dv8AstTfOkWP96GfdtXc33mqGObbJ5ZHm/3fMfdtqZo5PJQiRfN3NukjX5VX71bWPOm7ksbFY/Nd9kSt/F97btqoy+Zy6bHb/b+WntGZFSMu2xm3IzL833dvzUyG4dpoiCsSSOqqzN/DTMx7SGO3cebG6bfl2t/vf/E0+NlaTEpk+4vzRtt27vmqpIr7eUkR412rGzf5/wBmiNhcM6ZZJdiqzfw/e3UAXZISzOcLFtb5lVvvU24up4dggEbo3yssn8VQtcfZ96RnzfM272k+bbUUezzkDv8Ae+9/s0AWIbh5NgCeVEysu3d97dUUlq8kmyPds/h21YjkeGOW4/dv5iruXd93/dqG4kMcmAGfb91d33WoHctzXEElrLJbxLFtVdzfdrPaF76NEkLP8y7dz/dp81w7WqARN5XlLvbdVeO6kZpth3/db/dalcuxDcZmhe4Dszs21tw+61PkmO5I/K+RVbbNndTPtQ8mJ0k2IvmeazfeX/dptuu7fGJNnnfN8z7W+X/aqQsV5LeRmikXzE+ZmaONadNIFWVJnjR2/hp/7yab91ud1fdub+Jf7tRKu5ZpGRf4flZW3MtSdkNCxN++VEcx75NzblWmNGPO+c/6xv8AvmrMMaQqkhk81P4fL/hqvcTGRfLj8tHb7ys3zVNjrUkincRmSbiKR0Zvnk2/L/s/NVvy1ul2Ybev8Lfw/wC7UW0NJ88jfLu+WR6tWKz/AGd1b5P73975qtK5lOskQRzSK2/5fmXav3t235qlWZ45ElkG/wCVtzbfvf3asWcMUa7PL2Ovy/Mv3q0o7U3EcX7v73zNurVKx5tbE9ilb2ckapvfZt27l/vNWxZ2aR7Bjf8A3alsdNC9Rv8A9mugsdPdth2fxbVXbuauerWUNjhhGVWRX03TZJpEGVRGX70jbVr0Pwn8O7jWJkIGyJvvbWrY+H/wtudWuFkudsPzfLHu/wA/5WvpPwt4ISwVMr82fmZa+WxuPjDdn2GXZa5u7Ri+Bvh//ZtrEDGqbvvLXqml6QkC8CrGn6aEXpWxFB5a18Fi8bKqz9JwWXxox2CCAKtWKCcVFJMFrxm76s9+MLaIc8m2sy71BY+9RX+prCrZavOvGnj620mzlcyL0qJM7IUzV8UeLoNPhd3l2Io+Zq+T/jB8cheNLb2lwqJH/Erfernfi18aJNUaW2gkZN38Kttr5v8AEHiJ5riUx/8Aj33VqLlSaibGveKJNQmlImbf/Ev96uSkuHa6eT5k+X5dtUZLqXvKvm79qtUVwtzcXCCSRX+b+Gkckpj7i4e6j2Jt3/wqxoaGRo4kkHlf3trfdqFY5PM8tnj3r9yP+KrcOVbJPz/xfLU3M+Zksa+TJnCyo33drVYjWSS4TYN7q23b91d1Fr5S7sBUf/eqx86/vCi7N33v4t1YyHzDZLX7PdPzs3fM3zbqsSMJrh1iMMT7tqK38X92nTKNuw/fX+Gi4jCxuQN8v91fvLUGUmRSTRqzkD56Ysb+cmZfN2szfc+623bUzRrDdeV/zz27t1V9Sa4jZyC33fl+b5qDmkV7xpGkSB33ytuRVZvut/lqybhfJ3xv88v8bL95du35q0Y5kZneCPY6/N8zbv3ny7qxryF1keXO9933v4loCO5z+sKdrp/yyb/arnbhnjjSUfwtvb5fvVtatMFh8uV1+9t2/wAVYGpXBWNEP/A1WuiJ2xIfMaTZLHGqbm+dtv3qtWuyFsH50kfa3+9/DUKyfLgnem35WZakt5jJM4Qr5TO3yq3zf71VJmjVzs9FV90XmfOivt3N/DXa6b5/loud/wA3/fVcF4ZbzGff8+1V2tI38Vd7o8cvk+W5X7u5Ntc09DCasbEOI5Eco0v91lq2t5ubLx7Pl4/2mqose7YIzs2t/rP/AGWrHyNIiJud/wDa/vVyyOaxXuGLbNg+ffUSzGZX/g2ldq1LdLLHJ5efn/u7qqSQyRxxF02Ou7dIrK1SMibYsjyH5Ny/MzUyNUtWiSM/IyMyrU3lm4higB2RKreb/tVXmhdWSOX5HXcyN/7LW6E1csKw3RRxRrsbbu+b5qcs32GNw+133NuZfm+WovLMK7xuR2/2vu1ErH7Y6Jt+ZFZvO+7UNWIsWmV7reAm/wD3m27Wqa3XcrgBX+ba/wA1Z8czsrbJI97bk3K33aZ9uHk/O/2d9/zLU2C5bmkRZnMQ3xMv/s1DTRqsVwU+eFdvy/d/3qh+0faJs/N5W1lZm/vLUSrcsuJd1vFIu1Nu35v9qmIl2vu+fbLubdKq/dZttN1CT/Q3lwqS7tyfNS3Cvat84+796NW/2fvVWkuGaNJdnmvGy7V27tu6ncdypcKfL52pcTLtXa3yq1V/nks0ndNjr8qtu3N/wKrt9at5372TZLI/8J/75+Wsq8mLb1HzxM3zTbtvzVadzaJmXzCaRN6rsX7q1y+oXDrvMka+aysrTMtdXfXEUy7EnjR/m+auP1bz7ePzEeN4lbymkb/vr+Ktos3iYkjSQs4faiR/LuprYuI3jEfyL821ad5hupnby/8AR1+XzG/vVFG22TPyp/s1rc2sPj2Q/JAqq/8AvVdtWlXZvdfK/wB6s+O4jmuP3pX93uZVVfvVdW4+0W/mD+J9q7f7tSKRsW7RTN/q/Nlkf5fm+7VvaFjSIItx/s/3v92sqOR2V9h2bv7tWrf94qfPIu37zbvu/wC7UnPI3tLmKq/nlZXjl+VV/u7flojmeNkQGTzbgqvmbt3/AAGqrNLuSPZv8tfvL/FT7VriOTeI/wCL/daNqmxibnz+WgR2RFX5mZqfHJtX95H5qK39/buqjtdfnhRpdybmXf8Aep8cj3Fv5gjZPm5jmXbSAuyK/wAkhij81lVWjVv9W1CyfZ2SQpvdvvbf4qFuhMzmLyfm+7J96mqz7cAqnzfMyr/DSuVcYs3yu+/960ysn95fl/8AsqisZHms7fzU+eFF3f7Xy064jkhZ08vZ/dqutvJ843+VL95drfepjuzuLfzJvKLR2sTsvytHu3NVi4+m9FZdvzfxVVtYyrOElbymb5POfcy/L/eq7HZ7tlwi7/m+6y/xVhY4hi28c0zwO/3U3bWb7zfL8tPhhMbPPIP4m2x0/wDdNz5jb1Xcy1Nb+bJMkqv91vn3L92qHYSaF7OREzC6XCLukjfd8391qr3lvFIzh337v4aZHa+XvkQLb/P+9Vf4mpt0sklwkZjbYzf6xW+7/s0CDb5ewW+1Nrqy7flZv9mpZGEe9Cq/aNv71d33ar+W9jyJJH2/MV+ZttV7qQLJ58k3lXFw33pG/dN/8TQbRGeYZpHwfu/e3NWVfQ+c2PKX5m3blarsk0UkfmDc7r/t7VZqz7qR5Nko2u+797u21pE6oxMfUGe3k2JtRv4W3Vz940sczyBPk3bW2/NW3rFx9qkfG5327m2/d2/3q5+8YyLkH/gO6uiKNVFIzef9ITylfc3zKzfLVGaOSzV/MO/d9zcv3mqLUPtHlygLv/vKvzNUK3DfY0AihS4Zf7rbo/8AgVbLU0sXoV3QykybEX73/wATTGkLTO6J5u1vm3fdpjWabvLwz7V3N81MmjljaUZ+Vkbcv8LN/D/wKg0NO3yy52fOzN8v+zWnZqfMyhVP4Vb+Ks+1jkkjtxKVS4Ztvzf+O1p6fCiyZedU8xvkWNGbc3/stZSMpHQWsf7vzN2x2dvlb5tv8VegaCsraX5EjLshf5dv8VcTprSbooxuu9z7VVf7237q122n5ht8STea67v3jf71c8jkqI0IZoo5kDossTfM397ctV2VJF3j+Ha3zfLuqpIsFxJ+7aH5fvLv+bd826otQa48zZBuR2Xdu3ful+996s7HOWriESK4kK71X+E/N92ovJ8mH94P3rN91W+9/vVLar9nhiSQ+a8as3yr/tfdqG8uDItw5byfm+aiw7C3Hm3EPlOPkb5fvVV/erIgkVrh/wCPay7ttWpMzf8Aszbv9mordjM2Qiuit96R23LV2LsWo7eRbfmONEX7i76IY45N7vJIkrfebNPVnm3yJ9z+JmamNDLH+8Ta0qv91mosIfNH5MfmCRV+X5mqKaQqu6V183+9tpyxm6uvNKRxP/Gu75WqJrd2j8376f3t1MAkjE0eZNuyrcczrtMZXZt+X5qqXTSLMiZV/wDeqaPHl732p/eWggl+0SRxuXiaX5v726mRyFvmSSN4tvzfxfNUUmbhZUNxvRht+X+7/vUbY22Eov8AvLQZSJZLeOZkBOzduaL+L95VeG4eRn8wKibfK3f8CX5qsTKF/dRfxfNuqptfa4M/z7vmX+GgwsRXkO5cTr/Dyufm3btq1XmZNtxc4+dZV27fu0/UFkuNmJdnq27+Gs/UIxuw/wAiRtu27vvVvE7acSpdTPeSbyf9W21fm21mTSJHJNsCpudtsav8vzbfm/3q1tQxJNvJWLc3yfxeX/easS+zJJst5I5Ub5d21WrY7oopSb5F5H3V+VVq4rHp8vy7WVvu1Tb7Qu8yOySqv3dy/e+X5atQySScY+dd2xd3zM3y1VhyNPTWMkbuhX5vubmrpdJh3XXl7/nVfvVzWm5+0XCA+a8Pyt8vy7q6OzjLMj7m+X+LdWcjmkzpbWYbdk8ivLt81dr/AC7f/iq63R7x44UMbr8y/dVq5KRZY5E/eRv/AH/l3bfu1sWdwVaWM/P/AHvLqBQk0ey/DPx9f+FdQtJ4rlovLZd67/lavvD4f+NrbxhodvewyLuZfnj3fdavzKtbzc2Cfk+Xcy/xV7L8D/i1d+Edche4dntJm2srN91a0TudaaZ+gCnOKcelYvh7XLfXdPiuraRZYpF3fKa2K0E0RlMisbV9LS9iaNxkGt7HFQuma2pzcHdHnYnDxqx5WfKfxZ+GLpNPcw7Vb5m6fw14Hq2ny283luNnorV+gHinw7HqtjJGwG5h1r5R+KvgKawu2ZYZCyr/ABV+h5VmHtI8snqfkuc5Y6crpHiVxbn0X/arKurd1k3xff3feZq6W8s3jZw4rKuISzYBr7ylU9pE/P2nRnZmFasI9kr+W8W1t25/4ttVLi3O1CGXzfKZV2tu3LuaruoQ/Z+HjV933mZdyr/wGs+4t7mPykFzbu8attjbczMu7/x35mrSSPTw9fS1yC3Ur5RG1JVT549275vm+7/wGkjm+1Q/P5iv97c38X+d1Nt1laFykjJ5isv7ttv+f4qrtayxySmN9+5vuyM3y/w1metH3hnnPbq6Y/3f++aLW18yTzDtR23N5m/73+V/9BpqwvtzI+/5m/4FV24keztUkcrs2fKyr91W/hWhamvKxkaiP9xbxR72X5vJ+63+z/vUxYZ2kwkS3ESr8qs33WqK1WdvtAwyJu/hb5l/3alur55F2RvH5u3+Ftu2rNORkUMMsjSmUqjqu12Zf4vvVXjXy2cPG0u1/k3P/DUs0Zt9iTvH5rNuXc3zVNJlY5Z4w25d3zbqB2YRyCO3iIDOki7vL83/AMdqVrh7VkH+q+XavmN81Uod8MkQL/Oy/NubbtqxJcbV80Rt5rNt2tQJqxL5jwyeVchUeT5vMVvvUyaN9ykJ5vmfe+98q1Xt4/MkdCGfc29mZfmqyt12QK8TLtZf9qgzJtsflsnyvt+YR/7VQfahHvkW7td7L91W+61V1hK/uQWTavyfPV6G3Zm2Inybd3mMtAcpCrJNbugMe+RPnokujNCiJEv3PnVqa0cizXDiNUt/vfe+ZqFmVvubUdv71KwBatIsyGLc/mN8v91asKxmmzI+xFbhm/vVRkm8u6SCXbFE3/LRZdzbv9n/AGqJlMkPyFfl/hZqLA9S21w8jbHSNP4tqr97a277tVFmeaZ3B3u33lWmxzSXEKSEfZ0kdWWbdtVV+WrseZmcGdXfb8rLUjSsDTbV+/8ANu+VV/h+6zM396pWvNseQfNdlXeuxvl/vU+aZLiaUNtTaq7WVtrbd1RNDFN5WyT97uXymVvlk/2WoeptFkrLc/Z0uIzbuit88bfeb5qtr5kyv57Ru8bbZW2/dXb97/aqpJi1kecRt5UzbZZP9r+GnxyFpvM8pXiZ1WaRXrmnTuepQrOm7m7purT6X+7jk81Fb5V+b923zV3Wk+NJIY083ajs38TV5RHcfZ7d3fcyL8//AMV/vVdhuJY5vnlb5k3bd27/AL5ry6mG5nc+xwuZuKs2e1TeLIprd8H5/wCLbXD+INU/tBn5XZuXav8AFtrkodYuPMlilZf3a/8AAv8AvqpvtkjM0j7X+T5mpQpcheJxixG4yGS5bUriOCJXRfvfaG2qtd14J8N/bpvMuXjfb/C1cFbyC3XMR3SyJtTc3yt/vf7Vex+DdjWKSIVR220VJuKsjjw+Xwrys0bsng+CSHqr7vlbnctYWpeCTGv7pG+X+9XYW9wY4f3fz/7NS/bCzbJY22dt1eesU1I9Wtw5SlTukeOahp8lizxyfJtb7zfxVmsv/A69V8WWNveR4CLv3fM1eWalD/Z9w8JlWVP4W3V9BhsRfc/J84yT2cnyrYrs3f8Ajpqr8vPyUeYjNnKvTly3evV9sj4Orl0lLYXlpM05mLc0eSW+589HlvTVVM4Z4CS6ArfNn+Ohs+ZyaZtLtx9z+Kmru71spJnl1KLi7NErL82cUbQ3H/fVMbLcfNT/AOLG2g5mrD1U1Kv3ciq6/d5NP53cfc/3qDMlb5u9DfLTGbdwD/F81HO7BoIHqpXfn/gVC/Kuf71MZe+aFbtQA9lLcA/8Boz8vX56GX0oVdvJP3qdgBVDfO/36fI1M2j+/Rz0zTAf5gXs1DNubIpm4butN8xlbCbaVgJVY9T9+mMwZnY0M1MVdqvlqLAPVqeqlo+T89V9zN0/76pyttXJosA/aP7tHyfPQrfx/wDjtM+6vPz/ADUWAfH/AJaj60Mwoj+ZqLAMZfLbr/wKhV+XNDNuajbt5BpgFG0M3WhmwtDfez/s/NQAUbdvOafu77fvUxs7n4+T/epWKsDfdTA+fdRu9f8A0KiP5V5o8wd0osFhWY9h/u0nPU02RgvNHmfLRYLDmwzZxTWz0zTv+BU1vl5/vUyrDGY9TQsjNG+fkejb8rjfvpn/AKH/ABUFqLY9vm60Mvy8Uz7zPzT9vrUuSR3UsPKYzduj6fe+81NZS1S+Tt+aho9smD9//a/hrB1kj14ZfJ7IgbeyuD/E1IrHb1p7b92D+FV5rg7sfx7qHWTOqGXSUti0vzcDc9b2g+G7nVvnMaomPlbd96ucjk3SRR4+dpV2r/u17R4Tki/s9CXXe33q8jFVXa59/kmVRqS1RFofgWC3VPM2u6/N81bsmi26xuT5af7TNV1Ztq/uyvzL91qr3FwG++qolfOzxMlI/ZMLkFL2d2jzLxV4ZSO4lliRdkn3pFb5WrzprWTznxuRN7blr3LVtl1b8v8Ae+Zd38NeVeKIRDdYTb833pF/iruo1nLc8PHZZToS0Rz63Rt3coi7938Py11uj+KpbWRN7r5TLuZVauAa+O10Hyfvdu5V+9VhbiRVZEMjxb9rLv2sq/71djpe0PPw+J+rOx6rJ4uRVyNu/b8u5q5zxF4kuGhlcSK/y/NtauFm1CRlxH8m5drLM7Sqq1DDJL0Lr83yp/e/75rOOFXMdVfOJONky3dahJqHBK/L8zNMtUlk3WuDI2/+HzHqu1x5kj/P8jfeaoWm8tnOI3dfveZXqU6fKfGYvFurItwzI0iR/K77dvzNu3LUtxeSTLEkYX7y7pF+b5f7tUoZJJl3uI0iXaxVVqwypItw5RYvlaVFVf8Avmt7HkN33Hwr++cifZLJ/CyblomheONN8679u7cq/wAK/e+Wq64hjlHyo+3zflb7zU6+XcsUgj+dUVfmb5lbb96mRIi2m4kQyJ/rtrbm+Vf4fu1YW48uPEhX5d0rKv8AeqndW86sjo+/cq/dbdtakmWWRXuJQqPtWLy/4l+7833qq5g43LV0w3XqRyrsWKNdy/N97/LVSaY/OhK/Z5FXdG3+9Q3+rfj5/KVUZfuyKrUQ2/zb9+/b99f+BUzOw+NlaHd5S71dmfcvzL827ctS2cclxIkvmQvubazSfd2/7tMuJI7e6SRHb92u3bu+aljjNj5sTBU/hTavzSfxf/FU7hYc0Mzb5JEVN33fvUXU0u7948L7dqny0Zd3yrTbe8Ecbxyz/IrtsaZv/Qmpjf8AHxC5kjlSP7/l/dWkXYlj3tChJX5W+bavzbartMGk+cN/e8xX+7T41laaWRAuz7rNv3UQ25jkdCkjptX94q/L/wCPUBYljhMkcrs+91T5N33amuoUa6uGAXZtX/0GobdfOVwX3xbGbzKrrJLJvlf5H2r829vmpWKsSzWbfJMNsqKu122/d/2qqrCVZEMkbxbN3zfxUNIy8EM7/wB7f8tWI4zNI7kK6fwrubbUl2JVk8yGKfKxSt96OPd8q1Umh8y6eU/Ltb5Wot7O5VnCHzUVvm8tWp/2e7kjRJPl2t93/np/vUGyaRFcZt2d4pYfK/56Rvub/dqpcWo852i2vF/Du/hq3Ixj+0Y/dec3zbUpkbfZZojGF2Krfe/2qqxz1KyjsRQw/vEcBtjfd3L96tKO3MkjgD5Nq/Mrbm3UW9uJOf3iPu3fvG3NWnZ24aR/vf7NapWPKnXbdkRWdvIy/Oi72/u1tafp7r1G9Pur/srT7O127MD5/wC81dh4b8L3OuXSRQJ8rOquyt91a4a+IjDY2oUJVpGZZ6W80ibB/Ev3q9q+G3wslvfKuLpV8pXZj8v8X3fvV0fgD4PWtoySuJHm2/ekf71e4+HvDEVlEqJH937vFfG4/MVHRPU+6y3KW3doo+G/B0NhEiRxL/wKu4sdPEa9KmtLIL0rQVNgr4XEYqVV6s/RsJg40VawkcYVacTgUE4qtcXIjXrXnvuz14w7DpZwF61ialqqRq2Xqvq2sJBG5JrxX4ifFq20W1lz88q/7X3ahu53QppG78QviZbaHayu8qptX7rNXx78SPixc61fOE27F3NtZqx/iR8SrnxFeS75fkZvl+b71eOatqUs0jyiRd7L91mrM0bSLupX1zM2TP8AaPLX5W+b/LVzE0nmXCJI8eyT721qtecZNhPyf7LNuXdVK4sZLjlz8i0HHOVyFrWRVcD5EX5lWRf4qsfZ33REn5Nv3t3zLRDHLDG0aSfJ/E38S0vkyRtEhDRPJ8zLJ96puckidYXk2OQrvGvySbavQwoq/vJ/++W+amR3Hlx+ZGG2btu3dTlYRyeZJ5b/AC/J/vVk3YkmjmjuFR0gZLj7vmf7NPjhf7V5j7XTa33aZ8/yGV2R2bdu2sqrVtcwzYIV/wDZrMdx0lvuVJCPNdvvfLtohVG3o6Kj7fmbbTWbydyb1f8A6aLTGuBuidPndn+X/apXM5BCzzTOcK7Roqp8vytTJI5JldDGsUv97fubdtp8jPNJFGgjRGVm3LVJfMkjc4be23c26pMg1C1jjjeVCu+T96+5vlaT7rf+g1z+pXAbfFHtdIfmeT/np/u/7NbWoNIypOjq+n7933m3L92sK+/1bhkVEVZPu/3t1XE0ijm9YhSSG4IOx5G/vfNt+X5a5uRZG+Ty/vfw/wASrXQXzPJy4WVNrf8A7Vc/qC/Z12FFd9v96uqKOyJXaMqr4f7rbV+erdiqQ6hLbB9iLtZm/wCem7+7We2ZtnlhU3fN5a/Lu+b+9V23V7e4Qu+x/wCFdvzL/s03qanYaLIftkQHl7923a1d7ptvJcRoIxsf+Jll27a890HLKj712L93d/DXoWjxi3Xy5HXd8rN838Ncs9TnkbFvbi3b7On/AAJWbdtp7Y85DFJGj/wbX3bf71RRqGj8wH5N33v71Wo2jjhQb2T/AGV/irlkchnx28q+afuc/wCWqKaORV2IV+b/AMeq3eRyxs/2Y/6z+GT7tVFaW4m81Cr7W+7t2/LUgG2OSTygmx/7tV4490zokavuX5vm+7VuRpF/20X7jKtV5LeSOSWKUK6SfMzK38VaXLGNCVhiiA+T+GmRrbw3W95W3713eY3yqv8A8TTZGuG2GS5h+VflX5lapY7UrprypK0qSPtZtv3v9mi5lIWG1FxI5zvTzdqyK1JNHIqv+8+dd26Rv7tPW3Szt5Z40XzdvzMzU1o/Oj+zxvvRYmidm/ipEEccgmkcErL8vzf7P+1T1t/ssLvGVfy2+Zm/u7fvVLDD+55dU3N/D/7NViaRpIUTf++jZv3n3vvL8u7+8tBZlTM8kaSJ/wAC3U/zJI5EESLsmZfl/i3VaaE+d5nlqny7V/8AiVqlJHLNG8OViu923dQOxSkkSSPzHK/N/t/+zVUvoxfRrHI6/K25drVbm/fSRW0yKkq7t7bdq1mX0x+yvhFiT7oZflariXFGfqFv5aviBdn33ZX2stc1rzPJGkaRxyv5v7rd93d/tV0GoLd7ZQrx7P8Anoy/Nu/+Jrkr6M3kLiX59275d22tVqdUUZMkMkm90kXZ/daq80m3zd4+RVXbJ92nspsZEncxv97ZtbbVG6/fNNLPHvf+JWrU2sXFh2swk/u/d/ianQwwQ7E+0w75m3Rbd25v+Bfw0LZyxt9pnfzk+4u7+7/dqXT1RZpdkSxJu2tH/wCzUA1c09Pt5JFQyyKm75m/vf7taSyGGPI279/3az45vMk8uKPYknzK2/8A8eq9aq00aH5vNj/vL8rUHPJGhZybWz5e91/vNVqNftDZLyeap2uzN8tNt7OSON5Xi2fvVZFarE1vcSRo8dyv95o5F+Zahu5nylqOFo13wFd/8StUkMMsmyR5Nm3+HdTtxt/3byebuX5aht2nuuMKm5f9Zv8A4f8AdqTOSG7XhXMQV9zKrVLHcPud5Ylifc3yq3+ytPt7g3VrFvRfNb5fMX+Jf4aIbdGmeSfcm5vlt/vS/wB2oJC68z7QkhO/7uf7vzVU/dtGkbn98v8AEpqw10beO3juRv3ffXa3yr/epZpILVoni/iX5m2M3+1VlnZ2KyR/O6K/97b8zVZW6/eJGHaL/e/vVQjZLdk8wN5St8u1fmVv9qp42Lb4/MkSWNv3u1v733WX/wCJrCxzWJvOE0iYeNPnXylb5mZf726pmmeSSI/Mibvn2/xbaTT43WaVyf8Aa/8AQaYtxFdNMjvIksa7lj/2W/iqhkUOWbzDIu/d8zKrbW/4DuqKGR5NQcSSL5zL5u1WZVp1xJ5dugYxpFuX5maqtrHcfvZElbeybpZP/ZadzI0GuJY1/duv3tu6se6upPueXHFb/wASqu7zGq1HJ5a74E83d97arVSul8yTyyixbtv8TUjaO5Xbz7j7Q7PG+5f+WLfdrPt2Kt5n93cyxs1W9QYrcP5abN335NtY+qW7s3nxTeckf3vm27V/2fmrVandFGDfXzxtiTy/usrR7qz7q6lWN5AF2N8qbqt6kxWF5Cd+7/arH1K48lpbYv5vyrtb+7XRE2MTVtSuI5vKT90ka7laP+Jqi23E3leaf9YrM0mzdt/4F/DU0jSq3yyK6t95m/iqGGGRpHQPG6SbllXZtZl/2W3VqWWY5JP+WknlOz/Ku3ctTtIZI3IO6Vmbd83+zRJGnk9djqu373zUy1kby3kcKm5dqr/7NSuBYt7hvMQl9jq+3csv+1t/2q3tNwtw9wB5Vw33938NY9vZndEkI3p5S7m+X73+7XR28P2iSUkL+++XzGb+Ks5GUjfsbeK8t7cIFd2mb5mZtsfyt/7M1d3ayG1hd7nyZXVGV1jdvu/Nu27q4/wvbmRrjZFHb+W3+sZ2/wBZ/wB9f3a61oUZUT7RHs2t5vmNub5f7v8AwL/0GueRzyLclqljcbSkbov8W75vm+aqXnO118432/8AErf+grTriaTyfLQfaEZt393d/wACpIWC3V2Nmy4jlbes0vyr8v3t33ayM7Ecka3CyplYvn3JJu+997duWqW6Nl3jdEir8qq3yt/vVofvZJpU/eRfe+bdVKS6MMfmB/3rK23cq/3f4q0sJ6CR3HmL8jrNu/u/L/wGn2sj3F5m2gXev31Z/wD0H+9VdZrhtPu7n928sgWJmVdqr8zfNUlvayxyYKM8P/TH727/ANlpmVzRt5CrIkSK6L/rW3r8tTTTPHxJGybv+elVIfNXyvMP3vv09pCrSySeW/zbfl+bbQUOvPtG1MGPytv3trbqi8s3Ubo95siZNrRxo3/xVS3zJCyGQw/7Mkj/AHaihjdo/KjEkrf3o/7zUE3JWk86ZyB8ir93dt203a8bebHGrov31Zvm/wCA1S3Natdx3nyblXduX5m/4DVqG4jt1RoJFf5Plh+6q/8AfVBNwmkTb+7k3rt3MzL/AOO0yFizPxvTb83zU9d6rEZdrurbd275atyRiS88qQt93b838NBmVOVmt4x86Kys8n/xNEkjtM6Rvs/vN/DS3W/dhD8isy7V/wBmqzb1VyNqJtX5l+agOUr+TcN+4wzv/Du+9trKvLqWRUTzI/lO3czNu3L/ALVaDb4ZopHk+627dvZqx77zFmlTesW5vNXd/Fu/u1vE6oK5natcSrGjCWN7jd91fut92s26uJJGScn5P++fmq3eeZDJyFdF+6rN/wCPViSTSfaskb32/N821f4f9qtjriXfOeRkx8+1v4m+arDLI0L29wnlSs25W3/Lt/3v4qqQsWjRwm/d8qr/ALVWY4ZGhy/z7XXau6rCR0Xh+FIWTIjdZGVW+Wujs4XmuEj2Kjs20tH/AA1zWnxyx2/VYk/2f4vmrrdJjeSGL940W1V2svzf99VlIxkjYs7h2bH8cjMv+9WjH8rPt2vub5lrJtZnSN5PL3v93d/wGtKz3ssRG392u1tzVhcwehp29wI28sff+8y1t6fqRh58z+Ldt2VzskkknyK/yL9z59q7f93+KnQ3Dxw+Ykm/b9z+9W0WaxmfZv7NfxUlt7iLStQnX7PN/qd33t1fV9pcCaLOa/LDwb4iv9NvIp47uPerfL+6r7q+B/xatvFmjxW88++9jXa3+1VnSnc9sXrSMtRxSiVcg1MOlWmTKJVli3Ka4Hx94Pj12xmUxqxI53CvRiuRVKe2DjBFdmHryozUoniY7Bxrws0fCPxG8Fv4dvOjbG3NL/0z+avPbi327/4/9qvt34l/D+HWrSVlVUfH3l+9Xyf4k8J3Ok3ksD7fvfL/AOPV+nZXjlWje5+N5tl0qcnpsee3UO5cH5v96uevoZYZN8aKvzbvlb71dncQ/M+Puf3qx763SZfu/PX2EZKSuj5CLlTlY4+4tbjc8nl+bFNtbcx/1bf7tG4xw4RI5fl/ibdV64W7t2whZN33fLVWqldWf2dnL7n27v3du22k1Y97D1lLcr/ZzJI6Ofuqq/vG+X5v4qhmaVtNt0ljXZt83b/Ey7vlararLb/upPk8vcu3+6tMuleRoowjfwou1fu7vu7qR7MNRjXUU0NvJhpZW+/ub7q/3t1NuLeaSNBEWfb823b96pbi1l226Ikn3mgZtv8A3z/49T7iYf6w3Edukn3PMVv+A/doN7EMeNudyy7V48z+GtC32XC+W4+SNGlVlb/x2s1YdsLyJPDKm35WhZmVv733qLhpdspS5WKLd+9VVb5qVzSyJZpJYVlwI5Ub5njkXdTGV2hfErbI/urt/wDHafDIVjikMv8Aq1+8v/LNf9qori6+3fOh2RMzbdrbf++qkwkhklxu3vhd391m21K1wFhiP8G1Wb+8tV91yrbC/wAi/dkab71RtnahwrxN93a38VWYF9pJPLTMsaRSPu2snzNu/wB2nyTfvuNqOy7fL3VRW8kjhQyiN4l2qvzfNSySeZ5sUiR7JF3Kqr/6FSuA66mlVny7bNvlKrNVi1aSRf3bqjfd+Zd0VZkeZNuBs/u7q0PnWHzB8kTL8zbd22i4ETeZJM4/0eXcu1tqfLViS6k8lIpCqIrbd0isq7v7y/xf7NZ8dw62qYDIm7/WbV2rViG3khVDIJHdm2/3vlouXZltpHhZzcmP/e2ttqWRhcRoQI9/3Vkb5ttZqrHHIjxXC+ay7lZn+arcdw8ivJL86fwNG21t1Fy+VhHG7SZMf71W2lWX/wAe/wDQqjvPtELI8bM/lp8jM275ttRLdGRs28jI6r8kirtX73+98zUxo4443u3KyvsVvOmVt33fu/L/ALrVL1HY1lkjuPK/e7E3Kr7vut/tfNUNwsn2e3z+63bvlb/ZqqrDyXBC/u3ZXX+Jvu/w7v7275qlW3eNkEe1Jf4pJF2r/d2tuoLSsSr5skySNHviV/laN1qb7Rd2qojiN4mdvuy/Mu7+GqschuJnI8nZt+8rqu3d/C395qS6mMkzxnb821tqt/tbd1Z2R1RqSjsaH2ySTYEddn92Rvmp6zGTe5Mcsrfch27azGUQw+YTHs+625W/4FV2OSSFeNqS7flb722plBHXGu72NOzz9o3jbLtbb8q7f4a7Dwv4iks5Ion3fN/FMu2vNLVma4lBCo+3csiv/wCy1btby4t1Q+Yz/wDPWRl/irzK9FtWPocDjI05as+irHWILqFCn39/y1ofaCy5kkX7v3d26vBdP8UXdv8AvEkbf/d3fLXW2Pj6ea33ybkT5f3jV48sPLmPuKeYwlCzO71a8jkj8suqbV3bf4mrzTxRI8kbmDyXlZl/3ttXdU8VCbfuH/AlriNW1Tzmd5JWfzG27Y/vSV6NGMo7nyWYxhiHsaC+bt8wSL977zf/AGNdrpPgu4vrdH3rLu+62GXbXCafGNSvoo3Kt821vLb7u3+9Xveixpb2qICz/L91WrSrXcNjycPkca8tjkdQ8Bzwr+7TY/8AdVvlrCvNHubFczhdm7buX+9XsH2iDzOSrpt2/epl9Z2dxG6OkLoysv7xa5oYtuRti+F0oXSPDZlkt2w42Pu+61Q/K2zn593zV2fjbSYI1R4E8ry24WuKaZW2ZKo/8Ve7Qr33Z+W5nkzpStYc2e4/8eoZjuQiovMDfMfn/GrsMe5sgfO33q7HWSPlJZZK97ETZbkGnt8vNWFty0fmlNkW7bu3fxNu2/8AoLVDJGW/uvQqyZlPLZJXsMZtrbcb6mX5eTTGY/OP4aY2d3T71bqSex5FXCyhuPZivJpqx7m35WhWHr89G47cnbVnP7KQ6RkZd/36Gz1zQyluhpedvzbXp3RHsZDFUeZ1+91qX7u+mcMvNC560zNxaDaWkfB/76prMF/9mp27cvPyU1sdz/49QFmO3HdyKGy3zn+Gjd82f71DMWV+KAsw2len3GobC01vm6H56dtG3B+/QKwNu6n/AMeo527v/ZqbJll4+eja60BYdu9ae3zK5/76qL73IRaN27kGgrlY7d8vTfQrFf7tN+fa/wDtU7+HDlaBWYcq2TTfM3Lz/wB9UKw6GiRhuoLUJPYJJCvbfTGkdf4t9H8OAV3/AN1qf5ZZc0ro29jIFm3LimNlWz/7LR5m3jC0/cN2Gouh+wkM47n/AIDRu2tzQvrmnxqGbNQ5pHZSwkpu1hkjFdh/vUNlup+epfLLL83ybWp/l7mwDXO8RFHqQyyb6FTnd0pqs7L12JuqxcR+XwSzv/u1UaRlXn/gVUq6Z0LLJqWqJlj3Nkip1tzNwNzv/s1myTd0f/vmvQvhrYxXEbSSIu9vmbd81cNeu1sfV5VlPtJWkiva+Dbm6vJd+6JF+6q/eZW+781dBp/w/C75ZT5rt95ZP4q7aGOKGNwCu/8AvfxUNcBu/wDvfNXz1TFPmP1zB8MwlC7R5T4q8Epp8by26M/97b95q4CRha3CI4jSVv8Anp8235q9/wBY8u6t5YyWT5d25a8l8VaKVmlnTy02r/rJN3lLXXRxDlucONyKGHlojl/O879452XCr823/gXzf+g16B4N1r7PD9nkO9/lVGZ9y/xV5VcTG3j3ySfw/N5bbf4vu/NV2z1S8sWd5PkRWX/vr+6ta1U6kTPAKOHmfQH9tC4bEkEO/b8vzs23bUMl9tVy5XezfNtavKNJ8ZHy0EgZPm3N975mq1J4okm83Ejf3mZvu7q8eWFfMfoVHM4RhZM6jWNcjhXAdd6/Kq/7NcFrWoJeLvH3Fba0e7bVK+1QXCyyPceU6/KzKu7d/wDY1mSTO1vLJvVEXan31r0aFBo+WzLGxqFC8by7pJJJIbfd8yrv+X/ep3nPbw/LcQyu335NzLt3f71UZrqX7RLvCy/wr81Eknk3iGQt+7Xaqq3yt/tNXtwikfB16zctAaZ/tDun8Ktuba3zU+aSSTYIJN8q/M219u5aiWQSLgXVujq3zMr7v/ZaZJbyw2+Y7u3/AL33W3VqopHnSqSLDKWm8wIu9vvR7dy1FHNLtd44JJYt23/PzVXhuLzy5Sksb/P822H5t1HllYXSUqjyfd8z+GrOd6jo9QljusKV8qZtzRt95f8AdqxJMfM8pI2d2b5vMbduWoGztQ4jdGb70f8An7tMuF8zzUdNksiL5Tb922lYdix5c6+aIyr7V2N8275f7tQtHP8AIR8/y7VXP8O77tRMps+URU3Jtbyz96nwyXN1v2bXiVV3fMzbW/vLUhYlsf8AllKduxm/iZfmX/LVLIrrD8j7/mXdt/hb+Jqrsu2R4yVeL+6zfL/DQsk+3eXV0kVvu/LVmcoob5xVZY3O91+Xa38P+7/8TRHeSQq4KQo7bv8AWM3zf3vlplvMGmcAq9uyr8sjfdalWO4aTzD/AMtBt8yRaDLlRPHM8a2/mJDv/u7vm/u7v/HaZNN5zfu5Y5ZY1b5Wbd/wKqaySxt+6khd1Zt80bfxfNt/8eq0yywyYxG/yqzNsbb8y/w0FqKQzzpFt3McTb2X5W+9u/2v/Hal2utq7vc2ssX8bKjblp8n7lm+9E7fwr/7LVe6t57Xh4ri1RlXarJ8tBTimS2d0Y1l8qCP5U+ddzfeqxte1kwbxYkZvmb5v/Haz4/MjVMnf8tWGmuZI5QY43iZVZvl+ZloI5S9C0W1YxLvuG3fLvqpdKGj8yOff/eqKOSWaSKWAL5u7dt3Lu/3aLebau+CPYi/utqru8xqVy+UhVi3Hlr823dJ81W45lt5IvLlV3j+/Hvb73/Al+WrEzLDNjYr7vlX5923/epjLcMyFza+b/H8m5f++qLCkwuIRJN5jhf7wVV+aorhpZF2wfuk3bm3f/Y09VkmWKRyv3W3L81OhWT9yCVl8tfl3CrSucdSsokCxy+cont2+b70mxvmq6tnIu+P5kTd93d8yrRb28jSJI+53X7vzVq2tj5jZ2feqm0tzyp1JTdkMt7eSRYshX+X71bFrYvNwPnf/ZqxZ6eI1TA+fd81d34R8B3GuTIZQyRbuI4/lrzMRilFWR34TByqyKXh3wffakyeRbM+5f4lr6E+G3w0+yWuZLRbd/4f87q3fAvw+FjHF5i7tq7fmr1nSdJWJcKK+Fx+ZcukWfpOWZV/Miro+hLAiACult7IR0+3twOatdBXxdavKoz76hh40lZDQNq4pGbApGfaOtULu8EYxmuZux6UY3JLm7EY61zOveIY7aGVi/3eu5qo+IPE1vYwyyS3McP+1I1fOXxc+MkdjHLbx3Mbu33W3bVrFu51xikdB8Tvi8dPs7iO3+d/4fL+avj3xp8QLjWr6YkNvZWbzm/irM8WeMrjVrx3d1ldvubX+7XBX1x9qkwRHv8A9ltzNSB1LbEt5qEsm93uYUeT725ttVGml8xA6fK3zNu/hqK4UzTZMe/anyrUS+b86FNkW/5ZJF+XbQc0pkqzPHI6SPvRv4qfDIduMtv3fdWmLGW+TH3flVf9mi1V47jeHV0Vvm8zd8v+18tZSkc8pItws8y8j7zf3v4qJFnjh3SQyPuZlXd/FUkMb+XKDIsryNuVl+6v+9uqzJ5ky5D7PLT5Y2b+KsrmUpESxy28eEi8pPvMv+1ViNU2puTf/d3VXa4FvGhBXzv42Zv4qsRt5fBP71l+VdlTczuWI1dZt2PNf+81FxCVjSONP9IZ9zM38P8As0xYzCqD7/zfL81PZnkml+fY+75qLmgTQ3C28X7tpUX721GqvH5lvZ7EOx2Xbu3fdovG85XjE/8Ayy3Mqt8275ahj8y4k8spDFKzR/vmdvvfw/N93/8AapmchrXkjNEibf3ny7pG+Vfur/31Vq8jkWRJAn3lbcv8P+7VJvN858j91Gy/Nub5tv8A7LuWjzpJJoonLOjbWZV3N8vy7moMBl5I02nxQImy337mb+98v3axdQV22R4+Td8zVq3EjtaxEeX5u5v3e/5WX+HdWbefvld45JPNX7ysvy/8B/vVa0OiJxmqbPLly/ybm/8AQa5m4Z9suJdibdyxqu7dXTalGZmeIH7u7cu2sG8jCs4jDb2Xay7flrWJ1xKv2ieSOJ8r8x+aNt3y1LdebcSIgjj+9uVo3+VaYrfMnyb9v/LNvlojuJLxcJ/e+RmP3as0udXot4biPYHj+98zbv8Ax2vSdP3rGgEsPlfeZW3M26vOdLkEjbIooX8n7vz7W3f3q7jQ5nZsSbXTZ96sKhyzdzpWjkb7P8+9Pm3Mq7l/3af5Jhkfed+1qqWMNxHJiO4kt0/uq38NabRhv3WFd/7v8X+9XFJHOQzMFjQudjr/AN8rVfySsjkOqv8Aw7vu1YmtysLxA/JJ95f4qrr5s0mCPN/vbv4f9qosWN8wzMvlldkbfOrVUbLX28n5I/uqr/eb/arQkh8uR4kP8Xz7f4qpXHyw75B+6Z/Kb/erQBk10fnkQb0jZVb5d3zUSNdyTOj3Eafd8rzvux/7tPkjeO4eLzPnWq8Mhkjfhbj5vlWRf4qBSQXU0kmnujyK8rfKrbttOt5h/qguz+7Mzf6ymyWo+zpkq/8AtLTvLPyABn+X+GgysPX92yFyqPIrbWX+H/aqxC0q2/mSBdkjf7v/AAKhVMdq5wu/5k3Mv3VqLyUjVA7TPL91G37VZf7zLQWV9QkTb8gkRGb5vn/3vu1CscdvsEccabWZdyr95qs3Un2jmN1RI23eYzbaqTXU8knm5k3s+3yVb/2WrWom7EOoR/u9kZjdNvCt/erNvvM3YIZ1b725au3Vuk3M9x9kePdt+Rv/AB6qU0yW6uSGf+83+z/wKqBOxmalNIuz7NLsdvu7k+6tcfqFwZmcRPv27vvMu2ugvrh47hPI+T5fmVl3ba5fUma1kdIZ12N/D/vVrFHVGSMS8mMLJJIiunzfNu3L/tLTYbgzSbA8cvmL8u1dvy/71XY2k3Yz86u235az5lu5N5uHjR5P7yfMy1Z0xZp2MY3XBnljlSR/3qruWpbVj50pz8m7aq7v4azLXPl7ERUi3fO33f8AvmrcKozOd/71vu+Wakpu5qrNcRtK+Y4ol+4rfN81XrXzbpkTO/8Aux/xLVS3WWOHYCsr/wDPSRdqt/vVp6esdvMgiijt0b70i/NQc8mXfJnWPMU6p8u799Ku7d/dqxb/AGhlz5v3l/1f3qpK1xG2wztsb7/mfKrVdj82ZUiiRniX7jQt97+8rf7P+1UGd0SyahJaw3FwtvHs8pYnVZd26iNbtpkngjjidV2+Tt3eZH/eWlmmK27u8fmxRrtZZP4l/wDZqSO6jaRJLa4WX+8zLt8v/ZoIbuTTR7WSIj91t/e/LWgvmM2Hb7vystVFmDeUg275FVnZv4alW6HlxHym2Mu1V3bvm/8A2agkGV3jcSO2xty/M1V5LpG2O4je32L5W3/0Krc0P7lCX+eNvn2tt2r/AArVT7QWZozHC7sy7trbdq0EuVjuJll/jnheJkWVJI12s27+Ftv3trURrcLxIFSJvu/Pub/daiG32rEcK67tqrv+X5qe0JXZkN97+L+L/ZrIxJYWdf3vmfPIq7WZqj+yvdTI4kZH/iVX27qkmkj+0SxyJMnybkaPb91W/wDHvvU9fMjuIju/et8w+bb81K4ETKYfnR/NRl+7Iv8A7NUKx7Zk3hkuI1Xdtmbay/7X96po2MbOhMez767mVfm/76rPjjfzvL3zeV/dZmp3ZBLdeYs3mNMzvIy/Lu2qq1mLiG4lnjSO4+dl/efw/wDj1aGpSeT80iNEka7W3fKsjfw/xVjySbVikijXe0W59zfw0RN4or6gv2iTzECo+7c3l/NWPqmoSLM/mP8AdTa0atu/4FWneXEVwqOJ49/ytLDG3/oVc/4gvPs8iGRN/wDEv7r/AOJroidkTCvpopPmeRvK/ibb/FWTqE3754vM+0Iy+btb5q2NSmjjab91I+3+H+HdXP3DI1uiJbtE+9tywt/q/wDvpq6ImpVWYzKmTvf5dy7fmqW6mnsbiKNxDLuVmWRtzKrf3fvfLVe3upI4/uSSy/wtu/8AHmqVm3Q4nHmp8rLCu75W/vbd33a0uWW1hlWZ7twsr+V8zK/+rb/d3VbjadpPKElv8q/6xl3NI3/Aaz47x5JMyRsnmMrP5cTfNV2a47eZGif3li+7/wACpFl1fMk5NvJsVvlm2fK3+z8tb2mwvdSP+8WKVV+X5vmWP+L/AHd1Y9nC6+U+5ZX3bW8yVlXb/wABroLiZ1mikito5fuszRtuVW/2v7y/71ZyOeR2Hhe1khjcxP8Aumb/AFar8v3fvf8AAa6i+kLM7A+V/wBM6ytBszGv7yRre42qwkjf5mX/AGq2rzy5pHnO1PMVsbvlb+L/AGv7tc8jjkykrPHboJHbo25t/wDvf/FVDdQpJs8x2li3NuaT725amvM2scTyFdjJu+9/F/dqvJM6/uw8aW+1l3Mrbl3L975dv+VrNai5kMmupLqRGeTem75G2/Mq1X2+XJgbk2/Lu37Vb/apixn55f3j/wBzctNmaWOPKTrLK33Y40ZmVf8AgX8VakSJdQhRfKjyrp5u5l3f3fmVqe0Ls0twY1i3Pu3Rv8sn+03zVnxrbXH7+2uJpUX7zTJtrVjWRlyjr8rf6tv/ALKggktcQwuZHZ/l2hdzVHuMcmTFG7su0bmarEdqjM+JPs/96Pb/AOgstMumS6uExJ9373l/L/49SuWZ8Mc+7zX8vyl+4rPuqa4/fSIiJtdvvNbttb/x2ntJLHdOh/e3HzfLuVf/AB2p18yaRHii3ovzNIqr83+zTIKWmwld4ST+9u3K0rL/ALW7dVjzH8zyDGqfxLIy/eamSWscl1v2M6fwqzLWhbtBt2B2/wBltv3aBWIlV5miEcUdw8bfOsj7f4vvfMy0/wAx7j543+TdtTc3zL/wKnNZlpEIddi/Nu2fNVeTfC277iSfdZqAsRahcHzOdzovy7t3zbarySFl2eYqbl+Xa23+7/Duqxtkbf8AvV2N96SP5W/3qzLq1Zd2yRtke1v9pm/76qrDKsciLHLi4jlSP5tzN/ndWfdKjRu8Rjt9zfxfxNV24XdZu7j+Larf3a5/UpJPMTfJHvXbtZWX5f8A7KtonTDQqapcGaFPLiml/wBqTb+7/wB7/wCKrKaYNImE2y/e+Vqu6hcD7ZcGD5opm3Kyru/u/wC1VWG3eTyhJJvdm2syr8y/71anUWIZI9zzIVeVvvsv8VaVusazZ3xo7f7zfLWLbzbfK+dkdpZFKr/Dt/i/4FWzarb3Um+RGeKNvlkVv93b/FQB0OlzP53lj7n97dt+aujtWljbGFeLH3lb5lasTT1kjj35hR5l+Zdu7atdHazbbVzv/eqv8X3W/wB2sZMwki7JmSPeIt6K33t3zbv92i1ae3bkRvLv3PufbK3/AH0tTR4jVNg2bf4l/hZqlsdmnyRSRSRxS/M264b/AFi/3f8AaaszmkW2mWT53RU2/NtZ923/AOKourz95Fjb9z+9UMbRNG8oRvm++u5m/wDHaa2Gk6b933W/irSJBtafeN8jxnynX+9Xqfw18dXOg6pFcRz7NrbvL3f+g15FG0m792Y97fe8xN1dFoc0lnslQbH3fKsjfeqrnXTmfpB8L/HsHjHSYphIv2jb88dd+pyM18F/C/4jXnhPVkuEm3xfx/Lt3V9peEPFMHifS4by3dXSQfNt/hq00zqeux0hOaYVzTwM89qNtapnPKNzNvbNZY2VuQa8L+LXw/WdJbxIfNVUbPy7tvy19BNHuFY+raYl3A8UihkYYwa9TA4uWGqXWx8xmeXxrwvY/PLVtNfT7iWMnem5lSTbWJcW56vX1F8UvhtHGbiaJFXcrYb+7XzrqmlyWdxsd1+83yr/AA1+rYHGqpFSR+N5jgHRlexxuoW5ZXeP5HVdytu+7WFqUm3ehkX5vvf3pP8Aa3bq7K+h28Efxc7awtSs/O+c7t6/w7a+hTTV0eFSm4S1OcaZ2vLiWdIXdnadlh/vf7TN977tVbqSXyYpI5F3sqt5ckStt+atBrWSSZ8+X8rKu1m3Nu27l/3qimtz5zvLu3svzrMrL/tfxVDVj6bD1VJWbKK3Ba3l+0pNvb7ske1lX738O75fmplveGG1eISrshi27t3yr/d3U+8XyZEjI82Vm/hZW3N975d33vu1X+0XEkLxyPvi27ZVZt2773/fNS3Y9RO5YXMzeZlUl+bEc2373+zT4Vn8ybLwu8h/eq0S7t3+9VGTzZIUGyS4SN/m8xv4atzTeWuEhkZ5F+ZpG+VV/wC+qk0LDM8kyTj907ff/wCBVSmXdI8pG/5l3LG6/L/3zUTTSKrxpIqOzfLuVttMtVSFcxorvn5v7zUCauWJsyRpGSqeWysfnb5f7tSyXR+zvI/l7/4PL+7JVWTzJGlc/JtXyn2/w/NV+xhLTfI/2j+FWVtqyL/e21VzNwuZ7TFVcIkaJJ/tfL/3zT4W/fIIjsbb/s09oQ2yLK/3vMV93y/3d1H2NF+Q/wB3crMd22pJ9mG4NeIT86K33W+apYZgq3boPKeNdzeX8v8Au0eTuVJBte0Zfnj3LuVv7y1FJbwRsgkgaKVl4/cs26grkLTNGtu843Tbtqt8/wDq2/4FVVt8mwx3MOzcv7uTd5v+8rU2zt41kcGT5mX+/tZlqXyY2XY8ayxKv3d+6g1UbE/8XmgL8u1Wb5dzf99U9YY4VeKNZmlVfNVfN3Kv3d3/AAKqnki42eWPnVfmXcu5v9mhWkXfFJHIm7/aVf8A2alcfIPZZZprdI/nlmlZU2t96j7QZl2SGO4+Vl3SfMzMv+yy/wC7/wB9U/7VHa3lvLGV3bo5YdvzfvKl8tLjkKsXly7l/iZW/wCBfxUXHysiuJb+ZZRI63flrt2tF8yr8v3dvzU61vBdKnkSRyvN+6Zo23L/AHqIbW4tbjEj72/5+Jn/ANY1V2Yfasxyx/aFfd5ML7Wjb+9t/h/3qT1FYvSbLj94fJ3/AMPl/wB7+7/d3UyG8jkjuEyr+Yi7N0S7o/m/vbd33apeZLHIpR1+X5lVWplmok2TpHI/zM3nf8s1oEXbxjeQ7PLV/MbYq71X71V7e6lkjTLzOn8TSfNu/h+WhW23CSJMvlfLuZf4qfHH9nXJuF8pU27Y3+Vf9qnYosM261wHZ0Zvmj+X5lqJl/fO5Mm9fvKz0zzkbyhIPO8tl8mbd96iRhbyOuWTzH+WSRP9Y3+z/dpOKZcakou6LEl9dwzIYzbom75fMi3Nt/vblb7tW49Qla4cE+bt27JFl+X/AIDWfZ29vMruUkeX5tzeb8rUNJLbqgKKnzbkVnZv++q53STPThi5JWubX9oPcM8BuFd4/vwq3zL/AN81FNv3dPN2/wAWz7tUo7qRo96P82772373/oW2i4vGa6d3LfZ5GX5lb7tRKkdMMQ29WdFpN89vqD3EEUb2+1dzfxL/AHm+WvZfD/iRLqNNn3dvysv8VeC2821k8yS4i/vLH+98xq6PT/EFzp8ySCff8v3pNu7/AMdry69FvY+vy7ExTu2e6x3BZcW4V02/d+ZW/wDHql+3OtrsJ/etu3V5lpvjw7sT+Z5rN8jSfNW7/wAJZG0bj7+5fvL95q8tUJKR9XUxFKdOxb8Wahut3dyv7tPmZl/9Crye4jk85jGFdN7bt03/ALNXV+INWdrOUOfvLt+avPGxNdPtO99v3t397+L/AMdr2KPNFan51mOGhWnobensby4SID51b9781er6T4Ht7q1SWaTf83z7W+WvMPC9rLDeW8Um35VXbI3zfN8392vb7G6dWy4VP4m+bdu/2qitXcdjPA5HTrOzRj33w7SZsi4ZH3fKsi/L/wB8rWfq3gWSGRzFJ93+HdXdrqiK2E2un3WZWp8l5uVw5VItvytXHHFy5tz1MXwxTULxR4feW72tw8cn39q7vl+7VSSTa2z+P+Ku18aWaSR5QMku75Vjfb/31XATb45HPmbEk+ZV/iZvm/h/76r3qGIurn5bmOR8krJFpfvf71P2lthxVKzke6mTB/i+b5vmWu90vwLPcKhkk+8u5dv3ttbTxNjxqWQyqO0YnKbexemND5fOa76T4eyf8sE+fb97dWTqXg+6tWyI5JXb7zb1+9WMcYr2uaVOHKsVdxOX2nqf+BU1ZC3QfN/DV3UtLuLFnE4X5f7oas/dtbr9371ejTrqW583icplTdrD23/x/fo8zavWoVkMjdd+6rdvbvJwAzv/ALtOdZI5qeVzlshn8WaGyy4+X/gTU9Yd0m1D9373zVYj02e43uIm/wB7FY/WV3Ov+x52vYpKo6E0xmO3rUs0fkt5coZHX+9UW4q1dKrJnBUy6Ud0MZRH/G1TfP0zTPvfx1Y/hzlf+BNROskFPLpS2RFu29//AB6hlLdPv7qseXtjyE3u33dvzbv9mnR6XcMrnyGdNm5v92ub6yu56Kyao/slXdu5P3/u0ybG7+F/lqxcR7Vznem75ZP4WWqkjfNk/PW0aykctTK5xdmh/mI2w5X7tPjX5smq7YZeTt2t/erY0fQ7nWPntyuzd97a27/P/wAVWdSuonZhcplUdrFFo/M3nPz0/wCZl4Wuzh+HN4q5fczt91mTbV2H4ex7szDzd396vOljVe1z6mnw1Vmr2PPGULzvWoNyRx5z95vu7q7rxF4RSO14Gx1+bdtrz/UIzZrs+Xzd3zV0QxSexz1sglTdpIesn3ySv/Aq0tJ0+51SZUgRdjN80m5flrnY7r9zcEJ5rtt/i+7/ALVelfDmQLDjH3fusv8AdrOtXdrnpZbk3NKzRe034fzt80k8kX/AVratfAMdvHbpJLv8tW3M33mro49QCx8BXTb8zUxr5GV38z5K+eqYqXMfrGD4bpSp3aOP8SeD4Fs3e3CxS/Lukb5tyr/s15bqlrJas/mn593yyfw7a941CQ3Eex3V9y/drynxZaja8qBnRW+ZY67KFeT3PMx+R06OyOK+2QK0UsZWXarfKtd34H1ow79gZItm1WZvvV5fdTSKyGORYtrbgzfe/wCBVp2+rSWLfIVRFb7u5trbq6qvNOJx4KjHDz1PoVdW3cgq27+LdVeS6PmPmdX/ALrRt92vNNF8UBo/Mnf/AFf3Gk3L/wCg1p3Xjrb8jyx/7W37teJPDycj9Kw2Op06djsLjUBtdHkV933ttcD4qvAyo5+dG+ZVZvlasrVvGQZbh3k/df7TVy+qaw8jeWZGfa3yTL8yqq/wt/tV24ei47ngZnjIT2M/7VHbq4NzHs3rvbbu3fe/h/8AZqi8zzJkMbq7su1Pm+bazVUuLwyTPcySqm7dub+78qq33f8Adot7pGm3wHftbdtjX5V/2mr24w0sfA1ayUtDQW4nj3hDGvDfM3zbm2/doW8k8lFlOyVtyP8AP/F/301VW3+W7yBkRfvecG2tWY10drxo6/N/Czfw/wDstV7FXuZLGyStc0Ibx5GlMSb7fbt+/u/i+9TJtSjWPyJbi3iT5dkky/KzVWZo4fKdwr+Tu3NIy/L/ABfxNVxpHVZX8+GXd8zSMm1Y1rWMDkqYiUtyJbiKFXBkjS4bd93d8y0QxmHfk75Wdv4qotJ5Nwh8ze6q25lbb/3zuqf7ZLIuC/8AHt8tR8zVotDzptsjaaWRkZ33pvb5dzNtb+Gpfns7d/PT/j4Dbdv3t397dUUKq0iR5ZPn3Mu7/wAeo2xXF48gdnf7vy/dqzN6j445Ft3cyx+av39rsu2omkkWN942bW3Hc3zU795D8ko2Ov8ADIvyt8tVPtBmZyRs2squ275V3f7rUByl6OQ3F1cR+asSRr91t33qYrJHcRbJLWV9i/8AfVPhm8uR40Cv8/3WVWZf9r7tDRiS4TNu2za26437V/8AQaB2LNxNEsKJIdkXn/LIzbdzLVe3ukt44jv8ppGZXbfUaw7l8syyfN/C033f/HqZJiSNxhUTau/d83mUCLFwu7fJHJ86t8u7+Jqr7hcbxErO6vuVof8Ae/8AQabcSSwwu8abHWXa3mf3W2//ABNOXLK5w3lbt6yQ0EBHNHJMkkrr5sjsrLt2/wAP3tv92pvtEi72j+d4/vSSbm2/7tV2tzJH5U/mW7rEqs0jf99fLVdl+1TPGj70h275Fb5Wb/ZpXM7GleWv2qNDBEr+WvzSKvy/7PzNTbO4FxvDhdjJ8vz/AC7d38VVGs/MZ0eNrt93yLM3y/8A2Py0L5UzZSTYnyos0m7ayr8tF9TaKLe14WyNqQ7t3zbt3+9UsMIWaKOOSO4RV+ZlZvlqKxmiut8vl75W/wBb833f/iVpknmRyPIB86sqs21l3U3oW1clkuIGb93cwyor/JtbdVdrzyd/MaJv+ZpPlVaezeZcSkJ975lVf7rVY3TaevlK+92+7/tf99feqDNxSHyQzs3mmT90zL80bqysv+7TGk86aLzFXypPuMzfxf3aqQ3TtcOmI0lZl2/w7m/ut81Nmkn+TJ8qWFd3yrtZas55SUTS0+RdvmInlSzM26Pbt/3aay+dJkRsjKn3t1CyfbJufLsnZPnb727/AMeq7Y4aRJPLXYrbdytt3f8AjtXynDVrpDNyeW+dsqMPvRuzVZhj3Lg7qsNbi+bps+b/AFm35mq/b2bs2Sn/AHzRKSirs8uUpVXZEVnZnbkitq3sXZUdE+dvlqxp+jvNMiJH88jfd217L4C+E8l15U9wF3fNu27q8bFYtQPZweAlUlsYXgX4b3OpXiefGvk7f4fmVq+j/Bnw/t9JhiCL29K1fCXgyLTreLYmz1Wu/sdP8rtXwGPzJybUWfpuWZUoq7RU03SxCvArchgEdOjj21IxwK+TqVHN6n29KjGCskG6oncANmh5gq5JrH1HVUgXJNYt2O6EGyxd6iE71wXirxlBp8Mu+4ji+VtzSN92s/xZ46g0uGWWSXYiru3f3q+Rfip8bp7yR4rAyOjL97d/6F/d/wB2srndGCidL8XvjduZ4raRXTc21o2+Vv8Ad3V8v6942e8mxLdw+bJ1Vm2tWfr3iB9UkfzXhluGZm3fNtjrFhmeH958rIy/Mqru/wB2kZVJIlurpV2Sl1/3qypLq5VeCrp/FcbfvL/dqVYXumlykaP/AHvustHkyN+7lPzt91mb+Kg8+Uyv5xuIdpRk3N97dVu1hSGPfMV+VfvN8v8AwKofsryR8BX/ALqqm6n2cZ8nILfN/DGm5WrOTRlzF2GN/L82V2RP+mz7mpu5F3SZZE3fOq/xf7P+zVq3s7iPfOhV9y7f7u5aG8zzkIK793yNs+Vaweom0ya6t5V+R9u9tv3f7tWI4xtQ5/i+7uqDy5GbZczSOn8S7V+arkNqFhR9v3fuR1Bm9Sv5cf2j5Pndeq7Plp9vJLJM/nGNPM+6qt8q/wDxNMusRq5xsdvm8tv4mohV5lfem3y/vbqBE26WHjer7flpkiyLIjptRv7rNViORG3Zk3v/AAq38NUVuC1w7yP/AHdtBVyxM0sivJKV85V2/u027loaYLDuaOPezL82/wC9/tfNTd0kioCmxGb5ZGbcy07akkLxTbnTd8y7flpXBq5XuLoKqGP97Ls+Td91v+BVXj+abzLidbdd6s375V2/d+Vvm/4DV6GMQxogH2h13fvFTbu/i/75qi1uI2uHw2+Zdrr/AA7qu6IsVZlDSJFIkaO3zbd25WVv9qsrUGkX5D8/zfd2/drakh8leNvm/eXy1/8AHqwtQh85XkcK/wAu5tq/eprU3ic5qXy/vR86fxba5rUJHuOJI40iV1+VW+Zv4vm/urXQaw0f2dC/7p5of9X/AHvm+9XKXUJ875I40lX7zf3q6InQtSlNNI1w77PNdv4Y4mb+KrTRz7drxb9r7d0b1FIz28iOhXe3ytu/hX/gNWFh8mPHmrK6/e3N97/vr+KrKOl0e3jhuPM/u7d25vmX/Zr0HQ2MknliNdm1m++1efaHJ5Mzpv8A3Xlbmk3bdzf3a9A0PY0aCVFTd96RT/D/ALVc0mc0kdBYzBVcxjfubdtZqsSXjyQ4kMf3vu/xU21hjuLhPKTdF/CzKyrTpLcRt5hk2IrfMv3a5JMysJ5wt4952/N93zKrTXAmbLv5SbflZt1WJsQ9CrpUMzSycxxb4mX5Nv3f+BbqkqxFul3W6YX5fut/d/2vvUy4mLM4JjeL+8zU1YyzcPvlb+Fm+VWp0ccciyyyou+Z9vmMv3WqrlEDMJJn3yR71Zf3bfdqfc7byXj3r8y7U21FGvnXUpl2+bv/AIl+9T5GCyYCfw7t1SOw7UGuPs++O3t3WP8Ai83a33aPJjaPLbtkn3I422tJ/wDZU/cJo8yJGn/jzNTJLiJWTZcQp/DukbdtoJkixb+YrO0Y81JP/Hfm3fNu/wC+arxr5lxgSL8zfL5ibv8AP8NTK0skziOWN/4lkkTctV7eNJLhJB8jxt95lZdy/wD7NWYtWIr6SRl2Szx26M+z5fu/3f4fvfw1RuN7NKh3earfIyv95fu/w/8AAq1biQXEbkxqiKu3arbtq1m3SmaZ9kkabvldfmVdv+9/C1aXIuMuPIs5LiBYo/ssisq7WZv4vlb5qypI3bYQ3m7fl3N/y0/75q0zSXSyr8u/+GSFv/iqqrceTJ9n2LepC+5f97+9/vUyjEuo/MZ5B/rV+95lcxrkIjuPNx8jbv3i/Lt/2a6rUmKyeXcXG/8AiSOP5dq/xf71cjq0MTRyiONt7fcaR927/wAd+WtonRA5+bVIP7QdHf5/7satuZv/AEGmrdGZZXJV/wDdqWab7RvDwwptb+Ft1Elq7R/uxsfbtVd22tTqWgR+Y0koG3Yqqy/NVuG4kaRyHVF/55yNVdY3h+/+5l27nZfmVqlhutyo6QebEzfuvl+61QKTNCO6fbvEUflMPm/3v+BVqw3Rk2AlvNX/AJY7vu1j2/2hpP3rs+5v7rf+O1oWcxabLpsl27fu1JzyZp/atq5Lsn+61Xbe6EciGVGdGb5drMqqtZ9jId1whDbPlXzM/dq3a+a0iABrhP7u7d8v/oNTcyuaCsnzhh+6Zf7u5ttSyTG4VHkfe/3V+T5ttRTRlZLePY0Xl/M6srbm/wBmntIkjb4k+z7m+Vtvzf8AAqRJd3C6tW2H5JAqrtanwyJH83lxv83lbd25lqGbzIdkmGf/AHVp8kZXZJIGTzG2Mq/dagVwuFC26HzW2f3mb5qpXFqZF8qV2i/uqq/N/tfdq0q3O7yi8ifZ9u/cvyyfN/DVebUJriFHSCRIt26Fm+9/vfLQZyOr0ma4huMYV3ZdreY+5o2/u/L/AL1aEKm3VzHLIrqu5ljf71MtYTDsRA0UX3f3yfe/4DuqRY5GXMki/wAO7/a/2flaud6mMWxJs3UiCb+Fvlb7zLViaST7PsL/AL2Pd/H977tV7VpVhSPK71bcrSfMu6n3izsyOdr7W+VlRl3N/wB9VBY+NreRXTy4XSReVmi3LVdt8nyJN90feWX7tOupJPLwIW2SKu5pGXa1VNyTSSgouxl+ZvmqooBt9Nc30Muw/Z327d0jMu7/AHWrJka4tY8P5cu5dq/O1XpLPdvcJ86r/eZawbiQNfbHfZb/AC7F+bcrVrFHRELy+P3JS29v4VHy1zuuQnzvNdJEdVb/AFjfK3/j1dBq0Zhj+SOR/m+Zo/mauJ1LzmmRA7RRK3zLvrax1xKtxJLeKmx5P++6pSXW23ly7O8asytNVuaZ7pfLeeNNv/LPb8rVmTTSbkQ/Z97N/eb5l/u1tE2WpWW4kjh+1krLLuVfLk+7t/76qaT/AENvkRk3fcZfmqvG08N1LLIiun3VVl3bVq7C32dXkLrukTcm77rf7NWaha27ww4R2Tav3lf5d3/AatzeTG2wJ8+1lby/lZv9n71QwySyL5cY2XCxNuXd/wCg1NZtcTXUp+V32tsX+HduoJkzQsZBDDEZLaOKJV+RYW3bf95WrsNHjNwzhAu9g23y13K1cvHDqFx/pEqqm35vM+Vtvy/d212Xh+3k3I4ZUf5WWOb/AOJrGbsctRnV2KyWMKOC21W+dVdmapbpizJcIjI6t/30v+Wq9a25ZXRgqIu5k/3ai3eXqT79sUTW8m1m/ik2/d/3v/ia47nFJ63IZJDJI4M6vt+9tX5l+9UV9MI1QPt/eP8AM38O2pVa4W3ljhkj2bv9ZH/tbv4t3zVUuGkkbzUk+SP7m6L5v+BfNVCuFwzsuUePZt+batUltytx5kVxs2/fkVt3/oVPm8xrjeB+62sztt2/N/DV1pC0eS+91+8rLVCK6q7SYkuF8razJH97+Jvl+9UrSG6vn+1nf5jbVjVvu023Ybcb1/3d33ammjk3J+92eYvy+Z83zUSAtQxlZvIQtbuv3Fb5lkokkNuuEHybt21fvbqrxySrMsSDzX+7ukf5aGmeTe7xxoi/Ky5+Vqkshkbzt6AK8TNub5m/zup8KvIuwvJF/d3DbuqpDbmHeg3Ptb/Vsv3avQq7XW8H7yfKzVqARxpMyI8e/wCb/lo26nXGPtSbAqW7K21Vb7tVbG6uJlc3E6vu3b4fK20752uENvtSVv4d38NBATK8jIMQvKy/L5y7tv8AwKpGvD5flgwu6/NtWpLqzkjkwRHs/hab+L/vmqcivayPHFGsT/3tv/xNArjFWWFn2Sfe+bcy7tq0yS823UXmbZX+Vt23bu/8eqxCv2qSWXesqbtvzN/F/wB81Rul3X32aUQoit89wybovu/dariWlcx9SuJI1dlO/wCbcu75lX/vqubuNUlXzSEVE/vb1Va2rpjNb5+ZEX5f4vl/3ax9QZpN742eYy/db7zV0ROqKKN1Ndt9x432/wDLPd/u1Xa4HmbkKuitt+Zv71RXF15NxLsMby/KvmMzfMtRLMFmijuIl82Rtvyqv3vu7vmqjW5sW/2nbsDyJtX/AFi/5/2a0tPtXaTfG7JL/FtrCjuJejxr+7ZVZd7fL/49/s1u6SzybJ3Gz5m2t/e+apkLmOr0uSSFtv39vy7matuzxeSeW482JW3M0n3v+A/w1zlrNO3mp8vzfero7eP7Q22Tc8XytuV221hJmMmbEkj+T5UXlxeZ8rKyfLtqVpHaPfJtf/pnu+WqTWssa485d/8AF/Fuq1/FKEHyK3y1mcpYW6K7N5jt9v3YVZm3f99VEyuqpJhXddzL5jfLT5JCseweX83+yrfNTI2ePfkb/Lb5ttO4rkq3G6NBn51+80ddRo822FHlj2TKv3l/h/8Aiq5eOaTzJQfJ+b+HburobVjJGkHmM9uy7mVv71Fy1Jo6ez1R2XeCz/Mv3Vr3P4P/ABak8L60kNzP/okm3ful+9XzvDeH7U8g/dbl/wB5q2rW8dZIpY3j2bdrR/w1cWdUJ3P0z0bU4tSsYriKTfFIu4NWietfK3wD+Lht5k0rUJt8TfKjM33a+obW5WaJWVt6t0auiLNWWccYqCSPdUxGKXtWqdjKcFJanKeJdATUrRkK7jXy18VfhxJaX9xcQx+b5ku5v9lf71fY80W4Vw3jfwlHrNlKBGHkxX0WW490Zcstj4fOMsVSPNFHwVqFi8MjpIjI6/wt8tZN1b/N0r17x94BudOvLhoY1RI/nWNUrzG8hMbcj/e3V+p4XEqcdz8hxuFdGdzkNUtZFV0jTf8A3VasG68y1+0O7qm6LbD8u35fm+6u7bXcXVrJ5mQ6o6/3q5fULF4W2E70b73zV6712OXDVnB6nP3VruVHtkb9y+3y5Jf4f9nc3+1Vua3CySmKf54yy+YrUSWZVfLeNXfbtVmWopGVrjYD+6/2mXasn3f4axkj6ejV5kV1kdo95+b++zbl20y1vDtcS/fVvm2r8tMuLc+Ykq3K/vl+aNV+983/AAKm/wBnusfmD+L/AJaK3yq3/AqzPQWpKsg8vzU2u+7+9u/3fvUxY9twhLq/zfN8v3qftljhcHd/vbf/AGaopNSjmjwkmyVX+Vd+5mWg1UWx3nFdjr5jbf8AlpGzfK3935amWS3mtXcIqvu+Zm/vVDDDJcMkZEn7z5kbzWVW/vVNNbvCvlY2/wATfNQPlQxriJuJJPs//TSR9qtUVxJ5a+Yh3vGvzbvm3f7P3qlt1njmeRz+6b90q7qfdSJHM8jeWm5drqr/AMNGoWHeZLHxIFT5dqqqt92lt7oMrkH91t/vtu3VUhZ44/LllWWJvufL/wDFURzTssojkV3ZNu5huXb/AHam7Fyl/wAx280CRdny7/vf98t81NjmDfIUZPm/1f3V3fd3f7NV2W4kZ3luIUT5f9XtqxDG829wyxfd/eKzL838NUaJWDduhQxvviY/NNGqtRN83z/Kny/eZdzRtVdryTyXklPmyxyrFu3Mu1qfa7/OePCvKqLLt/hXdU3LsMkvI5IXNtNH5v8ACyt/Fu+9/s1L+8aFPIRndn3Nt/vfxfKtTXV4GkiJk812Vdyq33W2q23bUUcwX7g/0dvl+ZNrf7y/8C/vUWGJNDNdbE1D7Pdorf8AHvuZW3f3W+b7tPhkea4w8cjvJEuW+VW+X/2Wq7Xj28aSud8u3b8v8Ui/3f8AvpaZHJ5lrgFXRWb+Hb83/fX96i5nJFiNZJrhDhU3NtWNW2/xfe/8dot7csuWuY38zc37n5fu/wCy1VVuJJo3nkl2JGyqzSK3ytt+Xb/3ztoa4eaRyH81/wC7v+ZVq7mVixcMVZI9ipt/i3Vas2T5z9+Xb8zL81ZUNwWbYE2Pu+bd/D/49VvzJPs7vEZEdR8qtu/vL/tUutzTlJbjf9j35V/m+ZlRf3f/AH1UUMdxJJFKXVPk+Zv71OjWeaRyXm2Ku394vlf8C+9TWj8lfPkkj2L95t/zf9807hyoLdZVklWOJt/3WVf4v+BU6aSaORQ5X5V/v0n7y4bzHK/7KruXatJDJLDJiOVfKbdu+X7tMzsWrO4ikjlDz26IzfMrN/6D/epWhgt40cBU2/N8q7d3/AaoyNezK6u8mxfuL8rK3+623ctNtbwNNi4dtjfw/wAW7/2ak1c0hJo1d0nXOzcm593/ALLQ2rPIuB8ny/xfwrUCq628Uhkjlfay/LuX/vqo9txGySHy3SZfljZG3Ktc86dz16GIcNmdBbzPuSR3X7u1fm/8dp9vq0sbZi2xRL97b81Z8lwLdUQp5W75dzS7m3UNdOrId6/3W8sbd3y/+hVh7BXuet9fla1zQvNSKqj+Z9759zP81VJJnkX5/OlTb/x7wt9773/xVZkdxJb+a8U6xP8AN/rv3jVJ9jkZkElzcbJNzeWrfd3N91f4ttVyHM8ReWp0+g6hPa3HlGD7P/Ese7dtr1DQfFyXUcT+Zv2ou3/aX+9/s14e0cq2qJA/2dFbbtbc3mN/31WxousXFrIkkhjTa3zKu5dy/wCf/Qa82vSb2PqMvxUY7nvtrqRmXeBv/vN/FVhtQRYcROr/AN7a+7/gNeNQ+Krmz8reV37dyMu75m/9mrYj8ebbh0++m5lEkaLuk/3q85YeSkfS1MdTlCzZteKL55I5S+3zf97+9XmVxqDfbnjWVn3IzszMzL/6F8tbura8LyNwXZH/ALsfzVyXmSybX3/IzNs3Irfxf3q9WnBxR8HjVCrM6PQ8tqkSI6pui+ZWXdu/3a910O6f7PEmVf5fuq1fN+h6obPUvN82Pf5u5flr2Pw74m863iBkV9y/N8tc2I5rXPTyzDUubU9Aa4fd5cjq7/wrTpLgeS/zq/y/NHXP/bkZeVjfd/eb5qma62shG3Zt/wB2vKUpKR9VWwVGdOxynjazjmZ/vI6/dXdXm9xII5nHmq/z7fvfw/3q9L8TXizea5O9Nv8Ae+7/ALNeVahGbiTzHkaKJW+XyXbcv/j1e5h6krH5rmWVw59EWrW6eS6THzKz7V21634Z8K2S2qSPEu9vm3ba8X0u6El8iRf3vvM3zf8AAq9y8O3wk0+HD7HX/aqa9SSDLsmhOVmje/4Rm0WPkKiN/eqv/wAIzaeY+zd93bViS8G5C7r97+/Usl4jSbM/P/eVq8n6xLmPspZBQ9nex574y0d45NimP/a3Qr/6F96vP7yQ283P3P4mX7q1614m23i5fb83zbWryXXI/wDSpQzybGX5VXaq7t33q9mhXbifA5lksYyskOhmeSRY0H93LKteh+EfCtvefv541lZV+WTd8rfLXlVveFbqJ4w2z5ovObb++Zfvf9817F4H1RZLOIP8jqvzK1OvWaVyMvyeEp2aOjs/CdtGuQF+Vv4m/iqw3huwkX/Vwyv/ABfd3U7+1HjZwn/Avm+7T/thhjQ7/kkXcu7/AL5rxXiJKR+hU8hoSp3tqcf428PxNDlEXeq7VZV+avKriSS3meMn51r2jWJvMjeOV/k/2m+avH9ekFrI3mPs3Pt+/wDKv/fVetQrt7nx+ZZJGnLRGVb3xmuMGTyv9569a+Hd0jW/+rXzVbayqv8As/erxfy5Zrh4/KZ0Vl2srsvltt/vV6B4L1oWd48aS+VFIir+8/2a0r1JOJlluXwjPVHta3A+fJ+fd8rK26j7YG4f79czDqhaPzBIsr/w+Z/F/wB80+TUJWXzAPk28/3q+eqOXMfqWFwlH2drFvWmS+hdD/31urxfxdYiO6yD97+GNtu5a9QvL7arlH/3lZvu1554sk+2L5kUkflf89JG2tXqYdyPm80wdK94nCtM8MjvvZEZtrRr8zba6/wf4g/s2aKM7d6r8iw/dZa4q+b/AEhwSsXzf7X/ALLVmGYR7B5/+l7tyKrt8q16MouUdT5ugoUpnvkPiKO4tUkG37vzMy/NVuS+dod/y7P9pa8P0/xJJax58iN/m+9u+atCPxl533yzuzMqruXcrf7zV5U8NJyPusPmUIw1PUNS1z7PvOPkX+LbXnXiTXol09LeJ/u7tu5f9qufuPFl7Gu8S70b7zKvzLXP6hrk11M/mPHvkb7u/wC7XbQoNbnh5jj4zH3V463DyylXdl2s2zbUMN4itFcIJJUZP+WZ3bWb+HbVWZfMmeU/Ju+9t+Wql9JJGuR5iS/dVt9evGn7p8JVxNp3Ruw6tukiiS5he7+beu7/ANlourz7HJKk23Yv73arL/Du/u/+zVkWupeXwUjdGb7u2mecZppcf3P3qttXd/tbqToJlLMZJWuaV9JPGsX+mxrLs83ayrt/3apTeazeXFNcIkj7v4fmZvvfd+aqUcghuNgl+dmbe27c3mfd+b+9Tlvp5JpbkbUfftSGRdzM38O1aqNJHJWxkpl6a4LL+6eRHh/h+95n/Af4artGG/1qb3Zvl+fazN/F83/stMuGdZHd3+SNF3tt2/L93+H7tCyFZEkkuI/K/vR7lauhRsefKTluXZrgx+akrrEirt3SfMq1Sa6uJppR5DPcKjS/e3Ky/wCz93+9RM0XzkTx/KrMy7t23/vpaZtnkVHL7NqMv7s7WVWqrEifOu+V3327Pubc33f+AtUjM6sjpueVW2s2/wCVo6rs07MiW5V08rayzJu+6zN/ep9r5cip5hXf/H81SZtWE2xRyc7nRV3bWb7v+196nzMY98shXYqtt3N+9Zv/AEGol82ztbiRPLdF3KrbP4qryNPYrvMjO/8AFJH8q0ENXJdPm+0NKT/d+61KqlrjZFIuzbt2s7VR85/OlKCN921maRPmX/dbdWhJv2oS6/K25ZJG3f8AjtVcErD/ALRJDN5cZjTb8u2RdzMv/fXy0NbmaZJY5V+bdujyys3/AHytM3CaTLwSb41/1m3+H+796hbowtK/mKif88d33v8AvqpLsMW4fckZnX5f+fd/lapmuk0+3liQ7/ORv3m9mZWqLcZLxMhtn91W+X/gVJcb47eI3CLK+/buVf4aBPQPMLKgRG2fxMvzL93+L5qct5HI2x/Ld2/vMyt/47UHnPcW/lPcKnlvvTzlZtv+7tqWOPy+say7v+WirR1uZWJljkmvIseS+5fvRy7mVdv8W6iOQ28zRfL9o28qybvvL/8AY01luJl8sbZUVWZY/vN92nLZmaTzQ8LvsVVZnkbdt/z/AOPUBYr7XVcxt8/+1Qyzq2Ef5N235j8tG7/R3uUjX93L5G3d95v71C/NfRCMq+5l3q0v8O7a3y/980C5S1cXhWxc7G2K395m3f7rU24aSP8AdPNHLb7F2t97a21flb5qiaFo40kf+9u+Vtv8X92nXEdwq26RvveTb+7V23N/49QaJWLcaiSxRZHZLdtzdPvfL/wKq6ySLeIS7Sy7W3f7KrUMcc3lpcJuTzF/5bJuWRf7tW1WTy0xt3yKrfvP4ab1GW7eZLdUKGFPvfLsbd/6FTI7h5IX3v8A6QzfL95aikkkmkRDLDb7v9VJIu1t393dTtslvNtLrMjJ8rK25W/vL/8AZVS1MarSE8uSS4dC6pF8vm7W3fvKT7OW4LxvubZKzLuZf92rHNxH5oeRN3/LPO6pbeGST7+3f/vbq0SseHXrW2Y21tXVUOW3sv3v9n+7WlZ27yfPn/4qrFrZu0exwuz/AHq1bGx8ntUTmoK7POinVkNs7F22ZLV0um6LLdNiONn2/eXdV3RfCt7qUkUUdszv/ErMte//AA4+FyWypOY9m75vvf8AxVfO4vGqCvc+owWXSqO9jD+HfwrWSOKeZFaVW3N8m3ctfQHh7wxFaQooj27ei1b0XQI7ZUQL93+LFdVa2m0dK/P8dmDqOyZ+m5dlkYK7RFZWIUVppGEoUbfpS7q+clJzep9fCmoKyELY5qCeYBeTTJ59itzXO6xrn2dXJP8ADWfMdkKdy3qGp+UrfP8A99V5P4++JVpoNvLJLOyP/Dtb+H+9WL8UvitbeH7GUmdUl/3q+Mvid8WL3xFNKhuPKi/56MzN/wCg1nc7LKO50HxQ+N1zql5LBFuuEVtqsrbdy/7NeE6prFxcb5JZ/Nl3fdk/i/2qz9Q1SeZUkuPnl3Kzf9c9tY9vceYvz7vl+63+zupGU6lzQhvmaRxvXZGzfK33t3/xNP3fZ5sSr/Eu356ZbsZG3kLskbaW+b/aq8sLtJ5Tne/8SqtJuxwVJshjkuLiRPPP+z5a0RxhleSeX5P4fmq3HZyrcY8xU/h2/eZv92mNbluR8+5vus1YOVzjlIbHs8tGQL/vMtWLWN7VZSSqO2795MlMW3dvnIVEp7WpWZH3t80X/fLVBndlj7UZLWIg/Or/AD7v7tV2k23Hl+fDLt+bbtbctOVnaHegXf8A7S7qq+ZKrJLHJ8jK3lbk+VqAuy6t0Y5Hz8/mfxf3asfbpP3SB9+51Vtq/wANVNo+yoU+R1b7uavXim6tXjuHWX5P7vy/NUFRY+4keaNEWRrfc/zbl/hqXdIsaJclpXX+Hdu2r/tf3mqG3V2VEcr5v95fvf8AfNEjFmlcy7IlXdtqTQasJ8vy3+farbf71C/NceZKm9Pu+Wy7d1O+y3K7C/71G+62771NZUhkScOyIy/wr/tUEFqSF12ZMfzL/wAtH+VaimXb8mYZdzNvaNW+Wn7UuLdOG2bv+Wy7aZ5x3cOr7l/vbag2K8kiRsnz70Ztv3dtRNcO0kU4Kyxfe8yNN3+f96rUkw25d/n++u6qc0Pks8aXEcqMu7y41b/2b/PzUCauVriR5Id7r97+LfurKuJHWNzG+z73+rX/ADtrVkheON38z51Xb97/AGa5+4V2jcE+Un3U2t80n+01bpjOX15naG4KOqPu3bpl3Nu/2W/hrlLpnWN8yNL/AHlZPlrq75kjXJkkt7jcy7f9arf7Vcvqild5kkjuHk+Xcy7fvfdrpiaxK8cnmbDH87qu7a25d1C3xW6Ry7P5bbkaTd83+z8v3qI45I2yXXfu8pl20yZRJ5pCRzeS23a27duqyzs9Dm86TZJEsNwrf6tf9U3/AMTXe6TbzyQ5eSF0/wCebfeX/wAdrz3Q8LIhEsiJ/Ft+9Xouhq7LkFovm/5aL8y1yz0Iep0tvCkMK4+fcvzMy/dp8c25sOV3t8vzLuojmf8A1jp/D825v/HlWm+WF2Y3P83O75a4XqZPQcy3G7eRC77v4fmqus0atL5iKn+0v96pZJPJjlJh/vfMrVFdLIvyJIsXy/MzN/8AtUACyJJcJny3iVvmaRdrbqiuGe6t4kMm/duZmZfm/wDQqh4a4Qf7DM+1t1DK/wC6G9URl2rtfduaqJuPht5N0W8K/wDtL822hf8ASJEjj8t0Zm3Ky/7VRMs8MboPnTd8qyVUtZDZqklsWRIfvrIvy/N/DH/EtKxdzQViu90i3qq/dX+H/e3U+SR2jflYv91PmqvI23e4dkTd8v8AeamfaHVYkzs27d21N1ITkmXrdW8xTnejbtsjfKzf3lrOkWePT9mxklZ/uq3+rZfu7f7y1YmkkhZCkiv95otqqu5f+A1Xb5oUzudF+X/a2/xf7taRRk9RqtFJC8slz87IzMvmt8v+z/tVUh8plSVH2RSbmfzF27flqx9lC3T2gffuZlVtu5Vb7ys1V/s7yafE7iNJfmb+9trWxiM+eSPzkT5F+UKvzf8AjtZV5I9wuMLv/ebPm3bv9mrF43lr5stxsdm+aRfl2r/FWZcLcW65lCxJvb5m+VvL/vVoXEpX2JJE8y3he4WLazMzfd/76rmryRprxz5i7O25vl/2l3VsTMbhnILPu+6zLtrK1aaTy5dkce9l+VZG27Wq1odsNTnJlLb50g+0Jv8Am3fNt/8AHqhmhkut/wBnHm7f4ZGqzN5txDgyQu6szMrPtb/Zqi0dx5P7/wCR4/vfL81UdAyOSRpPnjkilX/lnIrLWtCwWSJJUV3kl3L8rbf++qo2/wBskmcO7S/LuaRn+7/s7a0LVZ2baJGfavyqzN93/wCKoehlIt2aiGN4/wDlqzfMu+rNxdfY9nmW6yo332ZmZtv+yq1W8y4kk3grL/d+WrscN3HC8olkRFZd/kuq/wC9/d3VJhJFu3mFxG6RiPezf8tH+ZlrV+0eXCkpg2Sr96Nv7v8AvLWVp8Ma3DzyP/E22tVb6Ro0Q26yyt95vmqDKxbsZpftSeZ5zxSL81wv8P8An/aqxHCZoYpBL5tvIu7c0Sq3/jtV45DJI8fmRum3+Fflq2qusb5GxFX/AIDQDVh0kkck0UYSP946q8nzKy/+PVSmtRa2fkRmbZJt+ZWZmXa25tv/AHzVtpDJsx9/t/tU5vM2+X5n/Afu7f8AaoMHoH73+z7SKK3/AHS7diq3zL838VTQ24WZyBvf7rbvm8n/AGf9pqrzWf2eO4MEartZd219v92qq3T/AGiWN0kT5vmVlb5W/u0Ad/aqLOHCDZ8zN5jPu3VXurrdeeXBLsRV+Zt3y7vlq3u8yT95BsdX+VVf7tNvLV1ZPLktXRVba0PzN/8AZNXMncxSsO09nkh3gbkZW+8vzU/7VJ5kvG9IX2ruamR3Hk9XZ3jZVRm/iamSXUSyJbgbHb5m3N/F/FRYZXvrr7RJny/4vm8uq9xsa182JPvLtVWbduoWNvvoG2bfl/i3f7VMaR4ZE/drvk+75laGiQ+3vJWsUEg8q4WJVX5WVq5283eY/wB6WWTc23dW/NMVWWQxwvKreU0cjbf7vzferndUVL6ZIkDPb7vljVmVt38VaROmKKM1xJcbMRbIl/hZ2Vq5/UrhIZnCfuk/u7vvVp683l7CibNq7WXd8y1z+pSSKz+V/rZE3K38KrWkTpijMuG/jt3bf/Ftas39/JyY2Tb/AMtP4adcfuVd/PkdP4vLVtq0W7ecyb422Mvy/e21rE2sEyorZ8r+L5/m3fN/31TZm/1UYLPtb5d33m/8eq22GXzHdfvbfl+amR2ccLSySxq7qnyrtqxktrYmRt9wfN+f5WX+L/Z/3qt/PI3HluiqypHs+bdVezukVd7vs+bcqstXbVjtdBJv3fMrbWoegpM2NNkFx9zbv3fK0nzbZK9F0PEn+kSp++2fNJJ/6Ctef2rTt5SSJGkS/wAK/wAP3vvLXpei7I/9YYfuKu6T5lVv4mrmqM4qjNWzuJGmcRbd6xbvl/4F/tVFcSSeXvkf5G+9827d81W1tTbyeX5yujL/AAqy7f8Avqi+h3MmyzZnVF/ebvuszNXKcjdzMt7qOTybOOOTYq7Uh3fKzf8AxVV/tkcavlpNitt3Ku5t1XYVkh83E7b1b5fvbfu/3f8AgVVY8eW7gRp5nz7Vb7v3qpO4wVXX94PuK23av8Tf3qZeb+ok2Nu2+cqbm20ecd3T90v3qZcNceXsEixJu/1i/wAS/wC1VikRWrSbndPni/iZqutqCWvzkK7t/dTdVJbf7RxnYi7l21dks4Ibe4jSOOF413f73+1QZ9bE1v5lxsEo8rc3ytubdUN1eFpMg/vlb5o2Vf3f/Aam86XdulOyWP5WmV22yf8AAahkwtxbyzyrEkifLtb7zbqDWI/dJ5jklU3f7XzU+ZXkt0SN97q33tzfNTmxN9z+H/dqveSCO3fyzv3fws1VcuQ9Vfc6Y/4CzVXaESXGX3b/AL23d92rCsPL8/zFRG+6rL96pbeRFuP3hX5kZWXNMzkVVXy43QHejNu+/wDxUy8kM0KeWPnh6s1SybLOHc+3fu+Xafvf71V7yZW2OPuTJuX5t1AlqV1jj25gP+rXcrL/AHv73zVVuLx1VI4rmb5Vb/WN83/Av71XbiQQ2uN+xFfzWb/2WsqTzPMlcSQxPN823+L5Vq4m0UY+oX0m58yb33f6z+6tYM1wZvNcP91fkZf92tC6+0NcY+WGVf8Alm3zVlXE330I3uu3d/tNXQtDrijEmmMkPmONm1o2ZV/2Wqxp8Lw3iRW8ay7tvmySfNtXcv3d3zfxVYhy0n7yKN3b7rMtTW6n90A7Jt+7tqhyDTVkW1t08xdki7m3NuZtzV0uiwpHHFvDb/vNu+Xa1YkMfyuRJ/F6f+g1sWbOsjrsZGZvlZf4flqZGMmdRpqzzQv5brKiurNtZv4a2Ibg2rRF929l/wCAtWLpvlSRoJI49iuuxdzbfmWt2NQ0jrIFbyW8pVrnkc8mzdh2bUCSs/8AvL8v/fVHmSbk2DZ5nzbv71ZtrJJbsgBaJI/+WO35a0PMkabzJZF3/wAVQRcLqYxw/cbZ/Cyr92obhjdWLoDvRdrbVf71NZUa4yjq6LTPs5mVxhkl2/LJD8q/8CoJLsLFVyUXzc/d/vVsW8jwr5Z2vu+ZVZfl/wCBVj2Nxc28mxXbYv8A49WxHIiqjkrvk/hZfmagqxYWSRpvuKjt/tfxVp29wVVAYmTy9yt5j/xVlNcSeciSx7HZv7+7/wDZpzTDzNwkV7hW+6r/APoW6qTsWnY7vRdWmsZIn+VP7sm7c26vsj4F/FZNetYtMvJo/tEa/J/tV8H2shaTzJZF/wBrzP71egeDfFE+l3i3MV20rrtZtq7f4vu1rFnZGR+kkcnmJmlrzf4S/EiDxtocR8xftcfyyx16OG3DNbpl2FPNVZ4d2e9XMcUxkrWMrHNVpqaseUfEXwKNUt5ZYlZjt+aNf4q+VPGXhmeG+REtm+Zf7v8Atf8A2Vfed3bCRGBrxH4sfDw3ltcTW8Wd33uK+wynMLP2c36H5xnOVr4oo+Pbq1bc4dWT5vmVqx7618yN0H3/AOFv7tdx4i0OfS7rEsXybtvy1zV1CNrZ21+m0K6nE/LMTQdKR55qVubdtx3fLuZd1ZqyPGsqbFl/veY38VdxqliJo3JFczqVmm2WQD59vzMy12NXVzbCYjldmYcnmRxxO/l7Nu1JG3N8277tOj+aR3kj3uq/K26pVjLTW5iK3aKu3ay/Kqr/AHqY2y4uNsSNFu+7H/d/3a52rH1dGpzq5BI0ci5d9yN97czf6xt22p1Z2VGeWNIo2+ZfK+b/AL6qJs/6mMea7NuZW/vL/FUsdw68yvHLub/VwptpHoJXHxzRxyIHZnRvurMvzU2a4jt5Ofk+b7rVWupEm+4I9kj7lb+6tG51XeJNqbtvnMu5V/3qm5ViZWRlcmT7q7lXf8u7+Gn3EknyFwz7k/i/z81UYY57qR0Sdf8AaZV+WnqojkdIpF37v9Y3zUjOSBZt3eR9392rqs62+ZZN+37iyP8ANWfue61BN5Xeq/JtRV3NVtowu9yNm377bfvUADXkdwrkx7JfvMsm5l3f8B/ipkl0VV43kZ3VNrNH8u3/AIDT44fs8KSAxvbybt/z/wB6nzbI40QbflRf3ka/MrUFlRrgK0RkGzcv8VDMk0jl90sv3Ym37fur/s06SZPOwY1d/lVfm3N/n5qk8xI5nBfe8crK22nYCNZv9Vmffu+aLc393/aqbzDucAbEaL+Jvm/hqGRrm3jfAVEm3Kq+Uvyt/e3VY8yJW2eUzp8u3a/93bSAmaM7nQHY7KrS7f723/7Fai3CO4ePy/mV23L/AA7qRWMlwgebYkjbXXb8y1Ey+dfdVTc+5v8AaagHqRNMftiSvP8AOv3o42b5m/2v9mrHmR28ODtfczNtXd8rVXWQqyJ/ebyvl+bc392rSqdS3uE+RUjZWX+9u+ZaBWBWHnO5K7Fbbt/9m/2qbJCZrfLn59y7l37V2/3qJJEt403lUdX2hZF/vbaZ5js3zyRvu3bmVNu2gqw+G6NuriPy08zbu+barUTSPeW8XnhUt2ZvmZttV47gNcJgMjbvl+art5mNkcp87fe3M3y/8Bp2CwTNuX5R+6hT5fm3bv8AaojkFuuH2u/8PzfdqpbqnnI7je33W3fNtqblbVPNCvLGzLt3fLuqjKSGSYZnLHZ/caNvmX+9TftCtt+eOb5f4V2//tUxWFxA4jCpKy/dohtZ2V38rf5f35Fbcq07E2LEN08PmyE/Izbd3+1VplSPkSbH/wCmnzM1Um8tdh+/t++rLuVmqW8kWGFDjZ83zbVpG0SZdS+1SPIR/o7NuarC30vmeWJFl3N8u1tzNVGxYxx74xJsVvvf7P8Atf3aezPJzv8AK3MyrI0v3WoNG2wbUPLunkSX55PlXcvzMy/3ql3XFxcWQG1EZJF3M33f3jfNVeGTy2ljiCojbnLMu7d/e/3fmptxeJCuxHZ3VW/1f3aCrsuyahJJvfzWd1+X94vy/d/hqxDqUdxJExeRHVv4vu1S85Zrj7675Ebv92mRsFk2MVaXdsWH/wBlrBwu7nZTryjszVa6k8vEe5NyM3yt8qqq7qbDqU7KoikkSL/ZqHzgsaSxyfJt8pF2/N/u1VWYzWcqJ87rt3fL/wB81HsUdf12VrXJZNQvLqaUyo2z7vyv/F/lqsw3W1vLeVXfHyqyN8v+ytU/J86SWMbZZVb97NuohaONXjMm9G+6tWoWOZ15OWrLy3XnTec5ZHVGX5a6LR/EE9rcbZJF+VNu5V/irjbiba0sSWzf9dP7yr/FVi31R5Lh/LdvuNtjk/vVz1aKe56mFxzpu9z0218aSecm+Xzdv91q0P8AhNBM3lylUTd/C33mryySSSaGKVJFTcu5lxT2vDNH5hKum37v+zXB9WV72PoFm7cdWegat4oElrKzzqjr93/e/wBquHm1i4kmlMtxG9v/ABfulXa3/AWqvJdSKrn5oofu/L/FUS+X/wAtD5sW7b8v8X/xVdUaXKrI8mvilUdzStb54biV3Em/ZtZt3zLXfeF/Er2sKQeavyp8zV5jJdOrPEX819u3d935f++at2eoPDIhRt6fxrt+9WNalzKyOrB4pU5HvVn4gHko7Fk3f89KfJryN8ybv+2bV4lb699lm3mVot33lZttWJPEl/b27OZfKdfutI25q836q+Y+q/tOPJY9Q1zVBNb4gkZ/l+WbfXmWtahuusPE0u37jbfu1nt4gvbpXeR2X+F1/hrPW8M0jyCVYkX5fMb+9Xo0qTR8vjcTGo7luG6khbzMLK6ruRY0/i/irrfDPjAabeXFv8yIwVlkkbdt/vL/AL1eefbArJJHt82RlVZN3ysv96nw3X2dsh1RN33fvfNV1KfMrM5MNiY05XPoKx8VI0eRPJs2/d3bqsSeJHbYRJHv2/8ALT5q8Vh8SPZqgjkbezf3vu/7NS/8JNIzbDJv+93ry5YV8x9lSzSKjY9Y1LXvlzIYd/8AemXb/wB815v4ouEuFwRv3Ou/+7J935ao/wDCTSMrxuV3t/31u+7WReahO2+OQr5q/dVX3f8AAq7qNJx3PEx2KjUIZJB9qS4kn8p2dVX52+X5v4l3fNWtp+rSWex5Aryq/wA8e7/vmuZmY3DICd6sm5v93/aqZbyPy0+eTYrbfl/vf3a63TurM8CGJ9nK56bp/jAww4ebe/zbmVvmWrH/AAlkjTOEdd+3czf3q8tjuJG6x/7v8VWF1BF3hDvf/vmuN4VN3sfQU82cY2ud1N4qkZfP81nim+6u7bXKa1rwk/d+S1xEyt8rL/DWFJN++8yQb5cfI0ny/L/s7aZ9oEf2h0j3ysn97+GumlQS2PJxmYe16kzXUs0aDMfzL8qt96of7UkuJkjgdXuNv+sWq9xiPf5bqjsv/j1UlYrau4ComPlbdXoch8xPENSNVrx5l5eRJV+80jblqa3mkkj/AHsjJuZv3i1kw3EsMbxvI0u35VZlqazk+a4CBX8tl+bb/eo9kjRYuSVrktxNI3EVw1v5bbWaP+9TGupLqR45Czuv3m3bt1DYmuH2SfvZG3NHVJWMy/vx8kyN5Un8K1aikc1TEyluWPtVzcNKPM+RW2vuf5mX+9RHJ5lu6S/6QjNuT73zNTGUXFug+VLhdu1mp8bSeXsT53VW3Mq7a2seVNtyBbceYhuLiN4l+bbt2/8AAV+apWYed+7i/fKF+XcrN/vVX3JGyOCqIzf6xm27aikmddhZ1l3NuaZWbb/wKqMy3qFwZG8zKs+7azL8u5l/3aryXD3kn7uKZH3LtWN9275vl/8AiaNztH+8PzqtOmVJN/m7XRfmf5fu0rA9QvFiW4ffJIjsiq8zP91VVVb/AID/AOzUXV5JZyIY41S027WkZG/i/wBqqrXnmWdoI5I32xfdZPmVm3U5byNrWWJEZ0kdW8uT73yq1FxWLCySW8juPk8v5WX+GnrNujfB37WbbtNV7iSRrf8A1i/vot25v4VZm3VLcXjq2d8joyfJ5bfL8v8AD/s/NTKsTXFwIW8rz1d/7qt81MVZWhc20UksX95qZDqk8kcUf7ve277yKzf7u6qrLHJC5f533eVuX5aVwsO84Sb0lO9NrfdXdu/8eqxcKlvG4QsllJ91v7v+9VKRSy7wmyJV+81SxzP5ezMboyruai5NiJY92xxuii/iZvvbqYrJ52/zPNf+KTa3y1baQbf3cjfK+5pNn8VRRx7ZJSAzbvmZY/8A7KpCxLb3D+d5iFd/8UlPuJG+dzKzoy/NuVl/75qFWS3WKQyfeZmbdT1mT7R5sZjTy2Xe0n3W/wCA0DH3E0UckUbyq9w33Y1/h/3qdJcedH8oVP8Aab+Goltyyy26SRrtm82Xd/C38NKzRx8/ff8A2fmoE1cjWFIbjyj8j7tqrlqmt4ZGk2RJvdm+b5f/ALL7tO+zz26vJPEyRKyqnmL96lkkFxIgBXZt+WPzd3zUDihi3Xlx5gn3vt+byXp0bS7lEg/1y/Iq/M275W/+Koa8RmeUjeiq21d235qGuIlVLlAqPuV1Vl+7QOyK8c0lvDhLmPZu/wBWrVMrfZ5HfzW+VvmjVvu/5+WobpoppHkEX3tvzL/tU9vLmkS3eP52fyt0jfxf/ZVIuU044/OmiLhklX+7/D/F81Z8kifOjyNEnmtsZfl/3mX/AIFTF823kch23/Kvzf7P8LUSKFkfy5/tHzL/ABfd3Kvy/wDj1O4mrBb30cf2h5Pv7FVdztt3bv7v+1ViG4kjuLfL/wB5dtMkWFd5G6X+FlZflarFmyeWiZVHkX5ty1aVzCdVIfeW7zM4f97tbazN95l/u1bt4U8vysqjbtyM33VpzLcN87pH5W5dqt97/eq9a26yLgf8A+atUkjxsRiCva2qK3+sWXd/Eu7bW1b2J25I/i/hotbWRm5P3fu/LW7bWZZkGW37f4qzqVVBXPNjCVWWhFZ2IZua7Xwf4VuNavEAiV0jbbtk/irW8E+AZ9Uk8941u03fLH92vo7wJ8P49MgVzGqO33lxXy2Ox6gtWfX5dlUpO7Rm+CvhmltsmmRftH8Tf3q9c0nRUgiVQPu1a0/TRH0FbNvaiOvz3F42VV7n6jgcvjSV2htvaiOrfQUtRM4UV4spX1Z9HCCjsKX2iqdxeLH1NNvb0RrkGuO8QeKIrNX3y7Kzkzup0r6sva94gS1jck14D8VvjRaaLb3CQXG99u1m3bVVqwPi18cE0lriOK4V/l+6r/NXx5408eXmtSXbvPv3fMu1v4v7tZnVZR2Nj4hfFC81yTHn73Zvl2ruVV/i+avMry++1Lv81vN2bW3fxN/eqG41aSNcxyK/y/e/h/75rHk1JI40A8x/73y7v7tBzSqE11cJMyDfv2tuZf8Aa21Lbr5ioU++3y+X/DWeqvJJmSX52+by1X5f7u6rDZmV8D5N3zbWpN2OOUy2txI0n+j/AL3du3Nu+7W1YsVhTenm7l27v4o6ytPUQrFAY5JUVdu7+981dAvlfIEgkTb92SR91YyZx1GyuyurPGE3vu+VWH8VMaOdpHJ2/wDAm2s1XNyLM6Dc7xuy7sVJMwW3w47fNJWZgV4YZG/u+av3amjjLM/7xndm+b5almuEhjx/Gy/e21Xt8RqnmRtv27mb+81AD7j93bvJn9191lb+Gqk2+Tr9z737z7tXGYNI8c4XZI3zLu+7/FS+Wk1uhQqjq3yMv8NADfMkt4XzulRl+bbu+WmNM80actv/AL3zVYmkn3PLum8pfvfPRJ5c0iPG6/7rN8y/7zVL1ALeMQq7mX5/vfL8zUyTK7yX+furU21UyTOiRLF8nyyM33mqx+9WT/d+9t/iqDS4y3vP30Xnlk27WVo1Zv8AgLVY5uPvoqP/AHv71VFje6kTzAuxvvNu+ZWo8z5f9YqfN825Km4y8yyeSgPz+Yu3c3zUyRt0LxOGd2+Xd/dWi3kO3ZIW3t93avzVV3STN5e9Zd33mzu20jS4lxMf3oG1/L3bqqySSMuwOzu235tv3qurJBtcGNvm+V93y1X/AHW1A6Seazblk/u/LViKkzPHDhIGi2qrIsjfd/4FWPeQ/fjlLb5N37xWrb1BZPsstwZd+3c21f4q5/UJhtu0E8fzL93+LbWkS1oclrEckbJg/Izbm+eucvoxGvmDds3Kq/7tdbqUnktvlKsm7jc33a5XUpom3+aYdjN8qzLu3K392umJRnfOy+X5bO/91WpfLfzn3o3mttZY2b5mp1r8saODv+T/AFy/wt/6FT2uBDcJvkV33fJJ/Cy1ZsdB4d+7mUsiM3ytI33Vr0XQZDJb+Yk3+j/7I+9XnXh+bdcPJje8i7v3n3ZK9F0WbdIiu38P8X+zXLUMJM6i3ZJrVxG8jvtbZup/nTwwpndFKqbmhZV3N/u7WaorfCzeYSvzLtVVWnXUkqyYI2S7flmX/WrXFJGDk2WIZh50oeNv3fyssnzbf95lqJm+ZyJFd2b5l2tupkbSRq++RvOZfm3Nu8z/AHqZHdJIrxPIqeY3935v+A0gIrq4lXzc/wAP8KvVeNmjZJYjv3fMzSD5lappmjhmyW/h/i//AGqdb3G7ed+yVdrVRVyPzpFXflnl/u/71OZRcNLG4+Rfl3N/FQ3l/aHKIz/3tzU7cfnlA+daAuEOY28x5P4W2t/wGqX2iVlyTJ8w2tt+981S3kg28IyOv8TP8rU+xknht8CBvKm2s3zfdagzcmwkjn8yIeY2xYmiZm2/+O0f6mPyyV/3t38NM3C4keM/Im1maTd97/ZX+7/vUeW6x8ne+1fu/eqybmffagLW1lngO+WOaFVaP+6zNuX/ANlqa42XTOYJVd1bascjf6tf7y0SWqSb5CdiN+6/2fl/i2/xUSRv5cTT3EcT7VVdqfN5e37zf981pcoqXExk/wBILMm0/Nt+9WVI08NxKBHHK+75pGfbuX/drYulebzTGNiMu7y/m+bd/wCg1kzfuZOUV1b7yq38VXcqKOd1K6eRkASRJfu7d1YmoXybnfPyL+6dfm2su3726uq1Bomb7Qkce9dyqq/xf7Ncrqihrd0Ef71X81FVf/Hfm/hrRanXE5ya4n+0eYkTSxfxLu/hp8cwkt2ikDRJIv3mbdtqW+uhJChEC/M67Fb7tZ8l0PMwkEaf3o/7taWNLjZM+T+9K7F+629mrSsdQnkheJ0beyrsbd8zf7VZrQhv9WV37fm8xfu1d8k28kReORrj+9I33loauRc0IZvsbI8j/I38LLtbbWxayGRvMH+qkTc3/AqxFxNdJLIiyr/z0VvvVt2dwFjleaRXdm+RV+6u3/2asxF23uCy/JJ5v92RV3LVhpnhhRwnm/xJVdWRdjg/vZG83y/8tVuG4jkX5I5EiZvlWT7yrQZSLFurszyOd+0L91vvVoR3k/l4lKujHa8bLu3f7VVLOZI1dCN+7+GT+Knw3huoYnKKj/xbfu1Bm3ctzW4VUy+zai7Y9zbv++qqRzXFxIgO19zLvbd8rVYZZ7hfNfbuxtRv92mW9wIZPMy3zNu+VflpXMJFtY5I4cxHzYpPlfzH+VVrKkkT7ckEha4Rm2qrNV1YfMj8sJGsSszLub+JqpRsbeNJBBI/zbl3I3yt/vf8BamQei2dvPIzmOX96vzLu/3aqQtJHsQyMku9lZt33V+WrcMktv8AaBKI0lX/AGv92oriSPzkkn8xEbczKtc0TItSW4k2D/Z+XbVW6s0WPyz99m3Nubd8v92rd1GsLcSN8yblZfvbW/irLuriXd5jpvePy1ePb/Cy/wAP+1VpXKTuPaTsHZH/ANpqi1CZriaJzI2xtv7tm+63+zQ0j280TyCOJFdldmb/AHdv/AqY0ieZseTem77zf3qZvEq3jFo5S+7Y23dItZNxmNnceZ/cLbq0JmM0aEhfK37dv+1WbdQlY/3l35rN92OrWh2w1Oc1KORrxHMip/CvzfLWPfNt1Bo0C+Tt3PI38Vat5lfkP3N3y+Yv/jtYtwzr8ny7/wCBWraKOqJgzNcSRpBsVHj/AOWm75fmps2LO3fzD87Nub+7Vq+k+Z3kDJ6stV9PmuLi6d0kXytu3bIy/Mv/AAKtwehXjuHWNIIi33m+Zv8A7GrCxyRt5j3cjptZvLb5qb9lPmOS6xPu3bVq6sIW3fe7RbvlagVxlvav5iBI2lRVb5ty/NuWtbT7WSOO3A/dSr8r/ebc38NVLNRHZodypEqfKrfL8tbFmxW4inaXzYlb7u77rL/6FSkzORp6THKq+Vlvu/OtelafCYYfMuJ/3TLu+VdrKu3/AHq4rRYyzZ2K/wA7NuVa7vT4Syyxxxs77f3u37u2uWRyVGTNHI0kp81tkjttaRvu0LI/2hwXaV42+VpPvNVpVa35nf7zbvLZt1VLzzGmllQL+8bb8y1znK9RkmLyOKGL50Zt0u1qq31vFNavjzInV/3Xy7mZv9r/AGad8kdxvBWLa3G3+Fvmp9xI9v5X7/e8jfK0jfxf3aCiLd50zxHanl/K237qtUM0Mvzok/lfM22Rv/iafJD5Mb42p95t1TWdv5lx5h+RFZvvN8zVYPUSFfLWJ3f70Sq+3+Jqm8s3EyCMqm1G3SM23bUEM32iNzINj7vvNVq3kiaT94W37fvR0Gdh01rujSKTdsVPnZWb5m+aqisWZEcR71VV8zbVu6mkuN7pu2btvk/xVEskdw3ySeb/AOy1RoM2uu8Z3/8As1NuLjy7fzIHbeu35WpJGkaRBEiy/N8q+au6mtDtk8yQNvVv79VYCW8jEMnkPuu4Wdfmm/hpiyPa70EsLJHu+6v3qiZfMklKI0rr99Vb5lp8MO2G4z/qm+VZKkyepUWE3DeehV3b/a+7QtvH5eAGdFXdt3fM22pZLcRrhNz7f9mq8N1/pHyS7ZV+6u2rLWhFNMZGTBVLf+Pd/DWVcW4jh8wssu5fmZV+7/erQvvMmbzJJFdd393bXP3mqGZZQnmOjNtdVWt4nTEzNQbasVxG++Hdtf8AvLXP3lwVbEa7/m+bc1ad1CVVy8/lbfmZv9nd/d/vVmapGPMSK2uN6bvnkVvmVf8AO2tjW4yNolklu4LltjKvyt83zfL93+7VuH/SLfiTYjN82773/AapLHtjix9z+Hd96pfMlumi8oLEki/6z/0Ggtu5t2scjL5bv86/Kjbv4f8A4qtjSY7m4uEBPyL8ysyt8rfd+X+78q1iWcbK2Afn+95n92ujsc/I53PtX5W/2qmRzT1NXb8sWH819+193+9WxDHu2EFv+BNWVY7GmlQhn3fMsm3/AGa2rdkjXMhbe33NtYSRyyZZsZnjWISlt+75l21P5h+eQfvUj21XaQr85Gx/l3LTf9dcJvOxG+VqzIuXluHkjijjHzx7mbzF/wDHakmvCtvvKfPs+6rfxVQjkKyeWfM+VvmkZanmjlkb92n3m3Kzf3f7tBtE2LOYeY5B2IyrtZf4atzL98GTyv4lkZfu1mQ3AaFH2NvZvmXFW1mKwoY5V83vuXdSuMljkSZXOVf+60dP3RtcSxOF2K33qYv76PLj593ystUt0km/zHVP9ll+ZqLgbdrceczvMdj/APjtdBptxFHIkm9n/wB1221yMcks0iSSSNsX7+5q07e6kWSJ41/dL8zeY33qtOxak0e4fDP4hT+EdWt7mKVv+mvzfeXdX3F4O8WW/irS4ry3dXRl52mvzS0u6n3IXkV/9pfu1778FfilceF9WSK5kb+z5PvK3y7a6Is7INM+1QcjNLWZpOpx6hbpNDIssUi7lZTWkelaobQx14rF1fTVvYJI2HDCtzGe9RSR5ranNwd0cOJoKrGzPmT4qfDlFSV44965/ir501LTTbzSo6MnzNt3V+gfiLQYtVtWjdQ31r5a+Lnw9urKfzo4V+V2w0f935vlr9DynMVNcs3qfk2c5W4O6R4DcQlVrn9UsQzO4LRPt/h/irsrq1K84+f/AGqx7633dB8n92v0ClVVSJ+czjKlM89u/MtWuEi+R7iJon+VfutVRm3LlI/3X3kaT7u2um1SxTd5hT/gVc5Gpt+fmTbtXax/9lq5RPfwWKurFS4vh5zxl/nb721d1V12TK8pjZF+78zNUlxiabY3yJu+Ty3pJrcTL9//AHq5WrH1NKSewzT7gLIokjjd1+4zbmpk1vJG2QjIn8S76sK0SwoHdnT7qsq/NuqJo47pZSBHK6/N+8b5qR1PUrtbu0z4+ZF+/wDeqxGot1yZ/s+5tyzM275f7u2pfMEkOQdifxLuqvHcQSM8cUv3l+7/AHaCeVlj7Uslujl/k3/NIrfeWqskjrJh4pH/AOmimmMx8zan3FXb8q0xVSZthjbzV+8zNQTYtwxxXUb4KxSsy/NG33qGWRev715Puxt/y0Wqm12+RJNnz/dqaSPzFwj/ACfd+981BdiWGQK2Yz5W5t23+HdUTfLG8qP87Nt8tfm/4FTLePzGRAV2L97bVqRo1V0SRXdW3f8Ajv3qC+VkEciNdO8cjXD7F27WZlXd/wCzU6OZ2keOQ70Zl3Mp2tu+Wpo5JZuHDJt+6y1DJjy/kOxl2/Nn7u2lcmzJlvBDtMTqj7fvfeb/AHv9mq9vcSKyBAu9l4Xd95f7zN/DUTSRzTOcxr8m3c38VO/eRq6Id8Tfejb+KmtSS3DmNdzfJtbcn+9ULbI7VwH/AHu37u6mtG81wmPn2tH977u2nTMPtFwMt5Ssu2Rf8/7NBpFBN/pGzfJs/v8A/wCzVhleaF0Mi7Y/mbcv3l/4DRbx7ZMP9z5VZttReXJMz+XHsSZdryL935aFoDVyKGQzQyviP5fu/wC1To1jWPzQGldV+Vmb7tNaT7K3EW/+FlqW3kit7OKNyv3m27adiJMesgVU2Pv/ANmod0ckiO/8S/d37fmprRiSN9kmx1b5l3U6zs3hhyR/F8jVQh6qdvX5F/ib+JqfG23qfkZt67W+7UN1eGaN4wfk3U21WdYcOGf5W27Vp3FY0Ntuyp5lzHEit92RWamqwkkcRXi3Cfddfm+7/wACqtNC7K+HV32fLtplmw3SyoN6L95vu7qL62NUrl7d5Kuz/fVdyM38VVF3zW/mxv8A8tfNX/Zp/FxD5WV8lfuL/d/3asxqJIX+fbuZdu7/AGaRPKU2kO53kLRJ/Dt27qNo3JmX7z/Kzf3atrDtjw+2J23fvKWOQLDbyhFR2Zt0bL93+78tBXKyBZJLe4zE7bGXncu6rF1cGHzhHJHEvm+UzSKsqyMv8X/2VNkV2j3fKkXy7ZPl/wC+f++arzSRxzO8Y2JHt3/N935qm4WLE10VVx/rfM/hVf4t3/2S0LDJDdea3l722sq/w/dqHy5Lqby5ZFRF+9IyLu/8domWSGRCHVk2r/rD81UTZmgt8d2ZHj2eU0W5X/vK1VVxJccSM7tu/ebqqxtIscoBXymTbtb+H/aqe3UQxucfe6Nt+apuacrLEP7xk8wx+aqbfvfNtqvb3A8y4eV/3v8ADu/hqy0ki7xj5NjfNIv72qcin7O7kq7qNq/7NKQveJP7Qla4l8sM7r935fvVajX5kPmyeaybX3fL8tV1tSyoXdn/ALrU5pNy4R/+BbqjlRopSRet5nh835f9X8rbv4qF3wtiIfP5u7+9tqjIzx/vCG2fxf3t1Pa4im7K7r95mbb8tGhom2W2hMPnOPv7vlb+8tOkuGjhTJbfu+7VLy/LkQiWN/7v+f4qljbzt5d9ife3VLimaxnKINILiFxI6/My/wDAavQ749/mTx+a3/PP+GslsN96XZu+bd/eqZZJLf5AVR93H+01TyI6PrEiVd6yeXK+yFfvMrfM1WJpHuI3CfPu+9urKj/fXmH3P/0zZf4qtMpk/eh/nX7y7fvL/dqlFIxlUlLcLhnaZ9/l/K25NvzbV+7TY5JG/dxzqiSL/rGXdVT/AI/LrCPJEkf3tv8AF/Ftq22Y40uJTH8zfMu7/wAdp2RmpNO5abKyQmI70X+Jf7396opGkhj2PKqIvy/L93/e/wB6oriZI5MZVNqq7L/vVUmZ1VAv8W6V9y/e/hpOmmbrEyXU1Fuiu+QuzusW6FVb5W+X/wBCqfzJPk/eKm5PN+991qyYZjC2zO513bW/u1bZYI2S4kC7JPlVpP8AdWhRSFKvKW5FuM0aD5Ymbb521fvf7NG5/suJBs+b5vm+7UVxcbVQOPnZd23+LdTJroR2bviR/k81mjO2tLI5pNhb+UzPJFKtw8fzKtWvMjkb5AyP/d/hqKaSeOaURldjJGyx/wB35fmp837lvMkSNImb+I7t1VyIz9rIc3myR7S/3fvMy1Wk8y3kS4BV/mX5t3/jtQTTGZvkCuit/rN33asLM983mpH5rt8zfP8Ad/3aLIylUlLcGaWZXkjk/eq38X8LU3y/OXcfL2M3y+Yv3Wok2R8l9jr/AHl205VaOR49+9/vK1Uc7VyK3UWsbvJta4b+Lc3/AHzUscZhVCm1otzb/Lb+KqV1tZf9Zslb+KpY9nkoDF8m3/lp83zU7g1YsfbH3eUI/uvt/dtt2/7VVbhUVnKfcjb5fmokwzP5TxpLs2+Y33VWmXGI40SSSNPl+7I27dRciSJbdpG+fHlIzfMu2oriSRoYoBL8n8a/d+arckjyQ53/ACMyqrM3zVX3PIzxD5E3/M396mZWK8bJtQSFdkbfd3Vbt7j9y77NiMq7o/4Vqo0IZsgr8rfdZfm3VLa3H2eO4d2Z/wB1u27f4vurVWCxYbzGbfFHv8td0q7tu1aqLdPHvff88jfdX+7u+7/7LU32d2kcP+6dtu/5f+WirUrQmSbzZS2z+DzPmbbUhYimjPl25j3O7RNKrbfu/Nto8kK2ELfxfvpPu1FMvltF5b/eXaq05pB5MoS5VEX7zbv4v87qA5GG4rcP5oV/m+7/AHf4qFaRvkk+5Iu77vzM1M2p99Dtij+Vtzbm+996rEexfNiJ/wCAr/CtBLjYaytD/rQ1vEzbvLZdzU5pAsmx9u/7zMq1BNCYWRz86bW+aofOMbb/AJn3Lu8xmpXFYsfaEZUwVfzG/vfdo+y7Y0nG3Z825f4artIbjfP9xFZfmX/4mrbSPNsO/wC625lZqYWKzXEtwuAVbd/Crfd/2abHu2xcq+7/AGv4qs3SxrI0kR2oz/Mq1HDmRt/lsiRrtiZqCZMb9oRmQbW+XcrL/eapbeSOOR977G27VVvlqrMyMzyyHY+7/V7fmVql+RZFeSdpXkZdv+9SsKwKxbe7vGnzfdV/m/3qsMxmhz5qt825m21Xs9snNwGfzFZf92tC4aRvKxIr7n+dmX+GkbcrK624k/5a73+X5V/iqwtm9rH9p2NsX7skjf3qrx3CquWRfl/vfw0yTE14jmPe8asrL/ep3DlYLIbeZ/KkjldmX92rqzf7tPjbb5UgMjvv2+S33t38P/Aadpcn2GRAkSukbbtsa7f+BbqFj3SedOI03P5SbV3SyN97/vnbSK5WPZnhX96dlw0TblZfu7W+WiFj5yDfv8ttvmSfe3bd1FrCiq6R7d/8St826nzXH2e3lhdt7yJ8q7f4v727+7/DQZSRYuFEkLgBpXX/AJaK+2qkcn2je4j228P8Ktu3f/FVLDaztNKHSTymVdvy/d+9/wB9fdqbyZI9kiGF7eNvmjV/m3bf4q0SbOOrUS6hHZyrbuhHm7W+Vo/+A/8A2VWLeGSORyfn4+Xc3zf7q1bjhE3yJJ5W0L8rL97/AGauww3E2wO67Fb7qr92tbI8KtXbdkOjsf3iOiKj/wAW5vm/4FWtZ2ZbtTrGx+b5B8ldLpulvcSJHFHvf+7XPVrKmc1KjKrIq2OnvcSJHHH8zf3q9V8C/DkXlxFI4Z33fMrD7ta/w8+Fzam8X2yL5t25dvzfdr6M8MeEINMt0RUXd3+WvjsfmahofcZZlXO7tGV4O8DRaZCu2P8Ai3V6LY6eEHAqxZ2IVelaEcYQZr4HE4uVaV2fpWDwUaSsEMIRalJxSbqhlmC968x67nvRh0FllAWsy91JYu9V77U1iVsmvOPGXjiLS7V5HnVPlb5mqXqd0KVjT8VeLodPjcvKtfK/xi+PBt2uLa2n+7uVf4q5T4ufHaS+muLe2uNj/dVVfbXzV4g8TXOqXTmeXzXb70jLWdjVySNXxR4yuNWklnkbe8n35GriJNQkm/eAqif+PVRa6ljbzJJ2eJt37uovOdlQA/dX591FjmnUuOuLozMhw33vl2r96mwwySSO8r/J/wA81X73+9TGk/dxI77E+ZtzVNHMqs+w/Jt+Rm/iobsccpksauvmglpUV/l/3q0obV9qBZVeJvvMv95aq7fOZ5Af3Ub/AMP+1WhayLCqRu38X3v73zVzyZk5XLVmu6TI/h/vVsWvm283mySN9nZGVvm+7Ve1XcqPI/m3Dbt21fl+X+7VuGSTsdm75WrM55FjzvtS/u5ftEqr8+7+Goo42Znk2Mnk9Fb+JalWaLdgPvdV3Mq/+g1KzCFsh1RP+elK5BlXjPuiLpsTd8+2ibzPk5k2f3Vb71aEzCG3eUSNLE38Ug/irPuIXjkQFGf5/wCJqi4ErN5zfJ/yzXd92mq0FrJsMbbGb5NzU6RZLf8A35P3W1f4lovIQsOAGfb8u6kA9rd5Fz5m/wDhG2qkiv0TaiKu1mq2sxVlyG2K6s7L91aZJaxtcSzwyM+5t21loAFw2xAjO6pu20/940aC3fyrjeu9v70f92iNjD8mz/WJt+Zaljt5JGcpt81l27t33VqW7gVZG/eOELfe+ZlqWHZJy7b3/wCmlCr9nZCNzpu3Pt+8y0+RQtvKU/hTctIA+6vmIWif/rru+WmbZJLdEjSHZuVX3f71EOxZHgjO9Niyruai4kH705j37vm3L975adjRO4ySGNW3u3myx/dX+FqbNCjN+8OxmVWl/wBpf9n/AOJqVVjuGQFGRFVfut8tRXELrI+V+83zbf4dv8LVQzPuFaSGJMfdXZuX+Ksm+ZN3moVd41+9/FtrWuo5Gs3InVE3Lt3N8tYN1v8AJcgsu5vmjZa1Whpc5LUGkkW44X7OzMyMzfermrqORZtwPzsqqzN83y/3a6XVIUjt3xGr7l+TzG+7XP32ZrfAfZu/ireLNoooW9rJ5aQCfZcR/N8rf7VI0ieY5w3zStuVv71PjtUhV3RFRGX+JqFUySeZlndmbbu/vUyrGxo8ifbFIO92Xcvl/dr0DR2EkiOyKjq3zfN/DXnnh+FPMcg+U8j7f92vQNHh8xckfxbTtasZIxkdnHJHIsSSSb0k+Ztrsv8Au/drS0+1jhjSUne+9lRd25l/2mZqyrO18vyiNsqf3v8AZrVhX/nodkX93b8tckjBqxF9ne3Z/vb1/hWn8quxxs3N/wAtG27aGVZN5d2f5fmaofMdpHyfK/66N97/AGqzEV5Lc3DYI2fN8391qiaN1kdP4P8Alqy/3auW7eX8jyL5sn3tzfdqGS4O2USurur7V8tfvVrEbdhkMYjj/uJ/Du/hqvdSeW32h/kRU27f/HqdJtkXe8i+b97b/FtqvGzzLmQqkUaszNJ/DRIi5fWOSRnfGyJm+9JUbLErRSJK1wi/LtjXbu3NVjd8sWZJPKk3NEy/xNRG375Bn52b5fmqAsUptP2q8aFrd/vxMzbv++mpixybtlxKqO337hW/zuWpJGe6ZIndotrLVxlDRyuXj3/e8tfl3Nt+6tVcoofulXA+Tau2L+L5qjZQrJHJJ8kK7V2/3afcMZt9v5qu8ibVh2tu2t/lqpSW8VuyJGNm1m27a0AS6k+aUeZ977zMu1qwLqPzJJUlkb5d3zLW7JHIy7HP73d/e3fNVC4uI7eGVBtTc25mm+Zd1UaRObvppZm2DaqfeVsfermtWmkhZJBJ8+75vMbburrbyZPkkiSN4tnz7W+781cvrChvtADr5rD5d38NbRNonP6gr7ojK++Xb/E/97+H/drPa3Mknm+XsTbtMe37taE0j/bMEfJGny7m+X5qimWO3tfMxvdt3zVqbBbxut1FAkn8LfNJ/wCg0/S5DdW/m4ki3fLt/wBparwzDzEfYvzfeb/a/wB6rUP76HzPKW3dpdqqv/j22ggvMsjRxbNyfvV3/M3zLWlbsFbARkT/AHd1VbNTu+40W1dvzVYt7iSaTaFb/eqDOTNWOMXEOx929flXn7zVLb2/2WbJ/wBbM21fm3VV3eWsWz03eX/tVpW8zs0Uh/hb5W/2ql6GZNJiOby5H3uvy/N/C1WGXy7WUo67FbdQ0ZmX9267N25v9mrH+j+WgBb7nzN/tVBBLC08jJ5Y+TZu8z+FV/8Aiqr7Tuijidt//TRf4v8AdqvMxZsY3y/wMv8Adq3ZyfvvNEbebu27W/hqDJ6le+upI1iPmebuZfl/4F96pV8qRbgxP8nnfvl27dzbf9YtWryFJo33j97v3VVW1nWNPnj2N/DH/DVisd99hH2WbMsiPIm35n3U+a3DXDy5X5v73zK1JJJJtfyzv2qzN5nzfw1YXddMiO8af3t1cq0OMi3HpvXdu+b/AGv7tUbxZLht4LJLuVV2t81XrpY45MEs/wD47VGRfLkyg+T7u5m/irVaGyK7W7qyeY7Suy7ds3zbv9qqdxbhVd3k2xR/drUmWT7Rs2NLKv3pN21VWse4YNJKEf8AdRqrIv8AeX+9VG0WVZJnh/db/k+83/2NZ99dPGuyP5Pl+Xd/E1Wmme882T7j79u3+9WLql86zcrH5S/K25qpK53U2Zl9MJLd5J5P9lv97/ZrEmZ4ZInTd93cy7fmb5avXzfL9p8vZE3ysqn/ANlrGvLh1hffJ+93feVvu10RR1XM5ZriGZBPtdN3zNu/8ep0Nr5a3Ev2eF9rNL935qlWRJGdz/wJWXduqKa6khj+T/lo23c3/oNaBJlSS4uJpkFu8aPu+7J/erQWSeFXNw6/d/ett+Zm/wBmqkzWrM6SSbH3qyxr97/aq352218ov8kn3pNv/jtUY3LFuqTXGY032+z5lkrdhhMi4yrxbmZWk/hasLT40uo8yP5XzfJ/dro9Pt3t43klCypu+81ZSJkztfCtrLI0pkZnibd+7Vv/AGb/AGq7Sz8zyXxJsik+7tbczNXPeE7d282NH8rci/7Xy7q6iO3WGPynKov3V+b/AMerjkzlm7jLqMyQ4A+T5vvN/F833aiZTJDL8+/du+WpWhl3Rfvd7q6qqr8y/Nu+aqkcg+flURfvMrbvu/xVlcyIr6GSa4cj7kjfMrPuZdrf7NUplea4SO4Mny/c2/8APT/9mrsNwZt7grs27ai+eaR5Dt3/AMbLVWHYljkaPeJNv7varM38K1Us2Ma7xIsSL9/d81N1BpFmeNB5u1mXazbfMojut0MUciN+7dmmj/56N/DSEaUduJt8hk81N3yxyLt20f6lXEk8abvmVWX7v+zTbXftQiT+JmapZsR/6x9n95mWquQUmzM3BVHb5m2/LVe6+VvndXdfu/3qsR3BZvMMiu+3+GmeYGvEcj5Gb+Ja1sWPt4/J2Ok/2h2+Zm2fdWiNd0m+S5812+6zL8tWN0MkeyOf51b+GiZSsOI0X/eVaT0FYryWu6ZH+z7H/jZX27qZNGWkxE+/b/3zUyrthzJ99n2/K1MmhkmaVgdn8G3+JqRJX5Zv3hbey7W/vLTmUx7xEkf+1IzU1lKyODJ8ip8vmVXkuN0jpn5I12/MtWWZ9xGYbiLzJd/8O5fmrB1aYzK4O5PLb+Fq07pizYf+H720ba5rULq8uL59/lu/ys3zbfl/+KreJqZ8kk9vMksEkifL91W+WseZpFuPn3fe+bc1aU10V2CKXfcNu2x7f4qwla4upJbt5FTcysy1sWaC3QVkAlaV93+r3fd/z8tW7fe0m8fO7ful3NVS3hkWNJ5yu/b8vzbm2tVuzj/ebfM+9/FQO5sWO+G6t48ebtXfcM33V+Wug0/z2WKRwzpI27d93+7WCqpDsWQrKki/Mv8Ae+Zfm/8AHq6u3aSbyvn+833l/iqZGMjT0+QbUcn/AEdvvRq1WIbjy13/AH33fw/eWq9uqR2753bF/et81WYbU7kKbYv7rMtYnNJE+6Rvnzv/AL1WlUSR79679nzVVjhlhk8syq7r8zbf9r+9VqFRGssqP8i7drN/FUmQ+OQ+WgB+dvvfNUv2h5riLEe94xxVdryWbj7RG7/xL5W3/wAep8Obi4fZtRF/8eqDoibFrHIqoEP72Tc1PustJbkHZuba3+zTIY32xRxHYiv81DKVvLjB3orbm+T5t1S9Crlu48tfvn/d/wBmoZF3Q9d7rUU0n2yZIydiN97/AOypm4RxxRpLv+X5mpDLdqzt+7Mm9N373y6uxrKyu8j+VuXakarWbHIY2eOIbP71Wo7p235O/cm5VqwNazuJPJSMyKiqG+Wut8PyPZrv+0s+5vm3MzfN/s1wX2q4bykM8ezcv7vZ81dHpd5JDcPHldn7xlbdWlzppn2J8Afik0MaaRqc6/L9yTdX0na3CzxIyndnvX5peHPET2LW8odortWXbub71fY/wT+KkfiC3/s+6nV7iNflbd97/ZraLOxant+6gDNRxuHXIqUdK2Rk0V5Itwri/GfhWPXLN0I/eY4Nd0RuqnNBuzXVQrSpSUoni47CRrw5Wj4V8feBbnRdUl8uBnh+b5VX/V/N96vOry1O5+PkX71fcXxH8DR6zYyusas/3ulfJvjjwu+h3ksKvvi835l2N8v3v++q/UcrzBVoas/HM2y2VOWx5vfWYkbk7K5LWLM/Z3+Tft+7Xe3lnWRqFiLiN0+5tr7CElOJ8jTk6E9Tze8sZ4Va48/f8vyx7KdNamSPif8Au7mrYvrGWH55EWW3t1+aRm27VrCkzDJLgKnyr/8AtVEoo+tweI5lYp3Ebq2fMZ/m+Zfu0jSSta4ST7Okf3vL+81DXEsyuCF+b5Vb+KmTSeTJ5s0scSbtu5tzbq53ofRwaauRSQv/AKyMsifxqrfeqW3tY5LfMg37m/75q210Whi8jb5W75m2/eqosIaPzRP8+7bt2/doNLD44442QSoyfN8u37u2oZF3Sb4z5T7fvNTZI/MbP2hfvfM23bVhof8AnpIuzb95mpXHyMqK0szPG4V0Vvvbvm3VdZhJb/I+/wC98tZ8lwiqnlf73975at2rfNKUPyeV/F/eqLj5WM+zpMzy2/ybVX/gTbfu1PDI+3yzLvT+GRV21T3Fo/Pf533/ACqrfKvy0WsjzRoN+z+981F9blcpoNiOPYUaby23NGr7W21UhU3TcDykk+XzN+5dzfwt/wABqwskCq6eX86r8rb/AOL7tNWRma3wVfa33v7tMTViqsKM2Iz/AAfdb/vmrViqL8pff825m/i3f/E1DzNcRSyuuxXjZf738O7/ANCqvp/mR3EX7z55nX5Wqk7OxnymhNGjea5lbZJ/zz/vVXW3LL84VJdu3zNv3vu//ZVFDJ5kfml2dG/u0M0ckzlNsSRvt3M33vu0N3NErFtldVhCPs3Mv+1/31RHhlyh3uv8W771MaQQzSjz/KdtrK396mKySSbHl33H8a7dq7qYSQ/yZFZpZSqJu+Vl+9uqJlG5zlk3MzbVplwrycCT738O6nt+72S4VNvy7Wb71BlIsW8Y8yLL+bKzfKzLRNebu3+s+6395qr/AGrdJvQNs3fKzNuqGGHaqOh/1e75W/8AQqdzAl8t2jy4+9t+bdVm1je3bzRLs/hdlqpJCfLyX+T/AGasbj5b7Dvi2/OqtVAtSxMr7vMcfJt/i+WopPNWRNkiui/w/wB2oo2Mi+YhaXd/CzUlvJJ9o/dje+7dtapbudUUXo5JJI0jfa/l/wB1f/Qah8yX7QhB2JubYv3tu6n3F95atIE+8u1V3fNTFm8yNMBU8z5fmX+KqKsDSSLC6PL5u1l27v7tTRqJrjzMKibW3Mrfe+Wqkm6HT0/dq8u9m2/7NEPmKufNVImbcscafNtqOthl2aN47hAkkdu8m37qblqu0aSK4gkX5tu9mX/aqJmnkmck+UjKyJ/3zUq3Es3mxuY4vs4VdzDd8vzUCsTcW9w5nKyurfvfm+7uWmQzBo5Xxs3NtVf/AB6ouFs/kjWLcrbvlp6r/pSiMfeG3b/DQO2o6bzPs6Om7YvzN838VSxyS3DSv8sSM+5lxRHcJD88h3/L8yqv/AasKp8x0PyJu27f71K5tGIy4j86FAlxs8tfu7fm/wC+v++aX5oV8ov/AKxNzt97b/tbaPMuIWziNE/h2/ep8OLXZJGnzyfKP4ttZuSTsaqk3sQwwytGib/kz/DuVttP+y/vHeI/wts3VsWen/bFdB/y0WmXGnmPeXkZ0/3fu1nzm6wsmZSxmRv3j/Oq7m3UyaPbHcSg70ZquspaRwTsTb/rG/u1F9nRWcZV0b/x6mpJmcqDjuRQySRrviRndl+WNv4f9qhcxr5ckbJ/Ft2/eq0qmPYSY/vfM23/AMdqKa33Mkibfmfdu3fw1o3YyUGwhhKw5I+997dT2YNcOI5V83buZW/vURyBZJTKdm1NyNu/iqWSOXa8cG3fN95m/hrNzsbKi2RQrJC3mEq77/nbbTLdWk3qh/i+7urQj0uRY0dwr7f71UpmELIERdlHMgdFohW6E1w8UbrEiru+Zt3zfL8tNmhEjPjajr95v4qtLIZIdiIr8Myqv93+KqVxcSWdm+Dv/hZWX7zbq0iznkiLduk3kb7iRNvmf3Vo8xmuPkO1/KVVVm/i/ib/AMep0zSXXyDajyMqFdqqu371RLG8bJJldjfxbt3/AAGtDDlLs3mW/wBouYguxWbatNt5pI4/Il2ypu3fMu75W/8A2arw6pFIzxiT5Pl37l+anSXA8xyj/PH/ALP+1QUlcmmVG3gv5u35ty/3qhVkWP8A1m9I/ldf9mi4zcRojpvT7zMr7aqqobed/wB7/lnu+8tANXLsk0kyyu4+fZuZttVFtZJpETZs+9/wKhZDIrxkqm5du5qt+W/2rPnfeXcrMu3av91asycWiKOOWNsOF+b/AJZt/wCg0eXHtTa+zcfl2rRIryNwV+b7q/3arw3DyM43Lvj+4zLt3f7VA+VlrzLiNvLwv/AqgaaVdiSFfv8AzMrfdX/aqXzHaR2T7n8Tbqr/AGrbI4L70b73y1Nw5CWFvMj379iN/D/F/vVUhkiWZ3YM77vmZm+9U155kce8uvzf3W/9Bqu0O1klMnyfxR7fmq7nO43LtxcR+SjkKm1/l/iqvbxyedwPNRm3bdtQXiyQxqkhVNrf8BqSS63TP5j/ACbtqsv92i5Ni3cSSLM8jlkfP8X8VReZ5c0RD/P95/L/ALtMWQSWduhddiq3y7KbNhVl/gRl+bbT63M+Ucsz3E3mSnzdrbmbc1XLfypt+HV/mqnb/wCjtvLr/s/3fu1FJ5q3VuE3I+1laaquHKXmuDJG6BJJUjRlb5trMv8Aeaq1vZtueQFon3fKquzN96hZHkj4kjRt6ru27mpjXk7SeY5/3mZfutUgTNZyL+8L733/AHf9lfu0+OYXEbwyfw7Z0/u7vvUxbwMqbhJ0bG3+9TrO6lt7O3gIV3VVVvl/u/LSuaWHzfNvJPz7t3zf3qZdSO0O+OXY6t87MtPhZ2aLyp13r/eXd/epjXUslxKgP73d/rP73+9RcqUCL7KLddkciu+3dLJ/CtPt7XzI5UnHyKq/Lu/hojmEcn2d/nSRvm/2qlVriNXLhflb5V/2aZhJFe6jP2hAj/7QjVvvUMpjbAdni3/eqO8uo2bh/wCP/eZajWRlh8vG+3Vv722gyasPk86OR/NO9GTcnltupVuDb7CI96MvzLJ96luJFVuTsRV/vfxUNMsa5knWJ9nzLuoIsEapNsJ++zblXb97bQsiLC58hUdpd6/NT7G4Rl37/kb7+75mouF3K8kcn3v+WbLUm0VqWFx53mg/IqruXd/49Uv2dGbmTf8AN95W+aqcckaqkh+d2XarLUjXjs2QZN6tu8yNf4qDWxNbxpG3mE/J/F/31UMMaSMhL+Vt+438X3qI2i8vB27PmZ2/9mp8lvu2eQ/7plX5t3/fVQFi3HblV5DeVI3zfNTm8pli3SMksm1kkZvu/wDxNZrKkMfn7N8rMqq25vl3VPMws4XL7buGT5fJVm3Nt/2v++ashtIvKpteCPKdvn8tlVqZHD9ouH5aVJE+VWb7rf3qis5DGzxgRy+Yqqy/+y7qsLvjkfypVd5Idv3fu1olc8+tWURjWc8MLiM7PLiZXk/vfxVqR6ftmQ7F3/8ALX5f9mpIbHy7dCZF+625dv3vu1p6fZvI3PpWqVj56tXcnZD7W33bBjYir8q/erYs7HdzinWdj8yH7nzV2vh3wfPqlxEQP3TN/DXFXxEYKxVDDSqy2M3R9JkvJPLjRXf+7/eavd/h18IjLsmvE+T5WVWWug+HXwyS0hQyDfu/iZa9u0fQ0tY1GPu18RmGZ8uiep93lmU3d2ipofh2O0jQLGq7f7tdTa2YWpLe021cACCvhK1eVR3bP0fDYSNJWSBYwlKTik3YqvPchO9cbdj1Iw6IJ7kJ3rD1PV0gV8tVXWteS1jc7q8a+InxUg0Wxl5/eq396puehCmlua/jr4jQaTDK8k+zav8Aer41+MHxouNSkuILaVdi/Lu31n/Eb4uS6xcOk87P8zbVX/2avBfEWsG+WWVNyRM21fmplSkohrWvSXUj+ZLvdvvNXMzXhkk5K71XbuWqtxNPI3zO3y/N5lZ8l15kLhPnfb/rKDilJl1byeSaJ45/KdfucfxVNDMZo7gD7+351Vfvf5as6G4eO4xn7y/xVoQsWXO/eittVf8AaaoOaTLFvZvNyZ1fduVtq1rW6ysybx5W5fl2/wDj1Uf3kMeELI7Ov7z738VbKyLNNLJGiokjeaNq/Mu5vu1EmZvUS1jZmiijT/Vr8qsu3zP7q/8AoVa1msc0KKQryxrubctRR27/ACZqezj2shwzxKzbpGaudu5nIvWv7vYJdyOysq1pLbiSPEZXf/H833azZN7Mhd2llbdtb/Z21oWbCaTLyqj7dyt/FUvQ5JMijjTzEAkWLazMW3fw1L5ZkX5f73zfxU642Qyea4V0+7t/hojmiaFxhU8t22NWbdwTuRNdTtD5buqRL/yzVV+9RbwxLzOq+U33vm+9TZG/d4RFfd95WpF8+PypE2/M/lSr/s1mXci+y+YyGRFTb9za38NE0ZW6Q5ZJdm1flqXyz9o2JIv3fm3LUE0KfasxOyP95mZt1BVx0atDwPvt97d/E1F1GbjZGlyqIy7XXbtp9urzKm9NkTN80jN8y0NdPJcP86um6gLBNiGTZHu+9825vurTFXzNhBZ0+8rLVhfKaRyP7vzf7VZ62v7x5BJsdn/5Zt/eoEXWZGXzc/P/ABMtN8s7opN+xFb5mZd27dTFt3WZIw/z7vnZlqVY542SUxM6Kzb/APa3UAVYWE11K/l7EZuPm/8AHWqysb3Vwkuf9Xub5vu/8BpGmlWZ4x5KblbfJUPmPcbI/lTb9xW/u1YCRtdtI6eXvi2/Nt+9tqNs/I4lk+VfK8n7q/7W6rbRlrhn81onXbL8vyq1QtDH5cJ8xf33zfd+Zm+Zqdx3Of1aMNb/ALo+UjfNt/vMrfL81UrpT5n7o7HVd21m+7WhM3ypG583+6396sm4Xb9oD7tkbbNzfLurQ2ic7q3zRvK7xu7LuZVbdurl9Q8v7LcbB8jP821v4q6PVrfbJktv3L95v4f9muXaQ28LxT7U+63zVvE6YkK30rR/OVSJvvqq7lpsMIjmzHKr7Wb5Y/m2rTZvm+QFX/u7aS1Z4ZnRI1+Zvl+XbTLNjR5na6SMRK77/wC7t/4FXe6epjmV4x95tu7f96uC0+N/O2ZV3V1Zmb73/Aa73RWfzEzPsdfl3ferKRjI7uz3x2b8Roi/L977rVdtbrb5SCeGXzH+9t+XbWVa+Z5eHk2J/tLu+aru7dJskPmoyrs2/wALVxyRzSZYkaRWuJEHyM/3f71ZrR/bI3eT906v96trcWXy5Nv+yy1VkjMm/iPe3y7m/u/3azIuDK8jZ8iHeq7dzVRaPdDiMLv3bW/h+appJpbqR0x5Tr95lanLcIzc7v3f8Ui/NVrQRTks3sW81Nv8W/5fm+akaEQtveNfKX70bLupsl0VmdwWR2bcq/3qtbXaSWWQ73ZWVqp6lkEyvtf7O6vt+Vdrfw09oUXf5ciu+75WqCZRYw3Ekbr8ythWWn26veNLIkkaW6/8s/4l/wBqoKGL5802LiVXdV+VVXbU0Me1vmCun96Rvu/xVDcQmaNJEf7r/My/wrRGsjLxueX+7/tf3aACRXa6icPsdl/cqv8AE23+KqsimS634V/vLtX5d1WNqTeUDI3yuz7t3zfNu+WqN5ILPZl1S33fek+8y/8AxVbLQzuNvoZGj/eSRp833Vase+tz5KeeN+5t3mf7Na9xdfaGcojbN/yf7VZt8r7XPmKj7fl/2V/u1a0Lizn7yGJYXlkZU3fdX/ZX+7XO3lqd3zlUZfu7mrqrqYtvkkePzW+VNq/+y1ymrRyM2Rt3t97c1axOiLMK8zJNhAu+P5m+X5aqX03lyS7z/rFVfLb/ANCqbUmkmV4/M2fxbY2+9VRYXkaWRz90bUk/vVqaFuH5m8wpsRV+Zqlt5J5Lhz5qvFt+WNV+7/tNWfHJJHcbGKy7l+ZlX+Gre0yb9n/Avmp2B6mhta65RPkVtqyb/wDPy1q2bSRyOS/3l+6v/oVUrXKqnmBd/wA3zfxVdhYyNgbU/vbm/hpGT1HxxibgJ5r7vmm3N8tbFvG7R7IJPur8rbvlb/aqpDDLcL1j81V+63y7qtw3E0MmC8boy7kkVP8AV/7NZSFY0LWOXzHz5boq7mbd/DRZqN0o+/8AN8rNTpJJ5GRHOx2X5l2rR5m6bOPk3fw1ncGrFv7KJFyjKm397t/vbasRwwbvkRUlbcyqzVSkY3SuGk+98zbfl3Vbvo0hWLCfIq/L/vbakxasOaMSeVJnY/8As/3aYrblfA2J/eVqiaaeFcDa6Mu5P92olklh2Aovzf8AoVBmdrDdFZnikhWJ1+V237vm+X/P/Aasfav3ksBDRJ/EtZ9vGGuN53OjL8it/C1XWY/IXSN5f45P/Zqydkc0Qk8yZrfnZtbazN/d27aL6PbMkYO/a1PW4kkXMci7G272ZfvLtqpJH8sWTvdn3M3/AHzSuaFXUJD5eZFZ3/uq33f/AIqse8uNun3EZjaX7Qu37RGv/fLVtXEjt/BJtb51bb96sq6Xa3mo7JL/ABf3a1izWJnzSXdrD9pPlum35/8AaaucvLo+Y5I37v4a3mkaO3eNH/1j7fmrn9Sje1mify2+X7sjN8u6t4nfTMD7U+6XfGz7v4VX5azri6Cs/meX5syfIu35Y2rYW6SON+F3r/C1Yl1v27xF8jNuVlatTYz42lXiUt975qJIzcLKQ7Im773+zT5vtDRuZI/9Y3y7W+7Vi4tzG0QG7zd3yx/8BqxSRDJfR7eCqOrfLM33qt2sn2iPyvM+63ysy1Uj89Wt4pAv7x9rbvmrTZYPLRyWilX+9QRYu6fGWk3P+6ijXay7ttdNar5jI+xni/1qbq5/T1NxvFx8/mI2xdvzbq6rR/8ASGSMx7PvbF/h3VnIzkd54btRGr3Ecvlbm3Ku2tRZB8gL/ebduaq9jCIbOIA7/LVdyt92rc2Vt/MdN6fNtWP738NcM9Xc5Zb3La3ETWr24jWV9zMqq+1awbhvtFu5t49i7mXbH/FWhDdJ+6KDZcQozN/d27f4ar+TF5bpJ8ibt21ahaCTsVWmMjJkq7K3zyKvy7qZ+7h2ROW3/wAK/wAMlStH80sFxtidW2ttb5WX/K02zjkjt9sp3/Lu3f8APOtRjLyR5rX95Iu9VZvL2/xfNVeRQ28WgWX5dq7f4ql8sM3J2J/Dt+81NsWMd1KBuS327trLQZyZdhZFheUbni/hX7rM1PaN/LzJcK8v91m+Xb/DTNrwzYcfvdqtRfN51rKjxbHk+VZFb+KghK5Xhut1w6SyR7Nyq+3+7UUcgmaVE/1O7+L+JatTWO75/ldJEVW3fe3U3T2Efmo8X3a0uaErSPCsUjrsRV+dV/2qsXDCGTYDveopFiaN5D/yzb5Vp02Jo3kBXzf4WrMCJrrdayx7Gt3ZvlkZarx3nmNgvudv7tRXEZa6f97I8TL8qyf3qljjdo98r+bt+78n+rqhWGNdRbvnl2I33G2/+O1SmZFZINn71l3bv4dtTXHmycnaku7czRrVG6kjmV38zfKoXdHt/hqy0rmVqF4PkQBk/wDia5nUJJtrhAqbW+Zt23+Ja2NaaS6hll+bfIy+UyttrFuMwyb4vk2rtbd81dEToijHvrgTTOqBfNk+6235azFuhIrxpufau160LqR1aWWJN9xtb5W/iqlHIG2b7fyvMZd7NWq1KsXbeT92nC7JArK38VXLW4Ma5BV/4W3L/F/8TUFvCjeUhddka/J/u1b09bi3ki8z502/Mvy/d20EtWNuzV5l8wp5UX3flb5q6KGY3DI+fKTYu7/erCtd8l07l/nkVVdv/ZV/75rpY1SPZEfk/vf+O1EmYyRet8RrLkf6z7ytUtq26RNryOkjbvmb7tMWESSJh/kb7tWLHYsnMfybvkk3fxf7VYt3MpFlpCu8j53+Xc3+1/dqW3uJI7dPMf5NvyxtQu+NvLP31+9tqVl+3cou/wDvybvu1FzAqR3jqzySN8i/Kqsn8P8Adp+l3CR3EUQDf3tzUW8m6R3nGza7ba0LPy7hfNePY7N8y0h3Lsd1HNswW+/8y/xUfaEZnCSb1jdtjbdv/fVTedHDGiRIv3f9Zt+bdR5nkyOkiSb2+ZmX5qgtO4y4kdZNxk2fL8rL/FUUjFld1K/3adNcfvusexm+VV/iqKZk28v8m75aDQka4fbux95dv/AqnhZ12GZ/97y2/hqpHvm+cT/xcR7P/Zqes3kyJvG9P935Vqyy7bsJppcpseN/k/2q2LG6Pl/O7b2/vfw1iR3A8lxv2TM33VWtBZpGXfF8m35d3+1QWtDo9L1J9qDKp83ys38TNXoXg/xdd6HfW92k+x4X/wB3+KvLYbiRY8bFdGX5mZvlrYsdUhaS7wf9H37YmX+7u+9WidjthK5+ivww8fw+L9HR93+kL99a76Nw65zXwT8NfH1z4V1i3nhlbZu+ePdX2v4V8S2/iPS4ru3kV0YetbxkjWUbnRDkYprJQDTx0rVM5ZRTM28sRPGysMg14f8AFv4dDUYXnjXcfm+b+61e+lflNY+p6at3E6OoZW7GvUwWLlh6ia2Pl8zwEa8Lpan5+69oMul3UqOV/d1yl1Gd3NfUfxe+G7R6fdTW8f3Sz7VWvnTVNNeG4cONjq1frGAxkasbpn47mOBdGd7HD61Y/bLeWMPsdvvVxWuW+7UHcBk27V2/7tepX0PtXNatp42uU++3/jtfQ6TieXh6zpyscFJblV3oP4/m3UybzYftEUY2RfeXcv8ArG/9lrTm08W8iR+Xs/vbm+ZqpWrFf35Zn3L/AKtq5pI+xwtfnV7mTDqR85xK/wDD61NcTO2+AfxfNuZatNJJb73BWJNv+rZVbbUUayyK/lCOV2T5o2+Wuex70GmrjGYXEaFCrurf8B20+ZvMt+rPu+78v3aijby49jx7Jf8Ax2i6Z2V3iLI+xtqrSNbDmkdo9km13X7rf3ae0m2PHyp/eqovlwwu6CR2+8yyN/FUU0x8vem75fu/7tTcdkaELBpE3hd+77tRSTRx3SOP91laobeQQ7N5+RW+XctWJoy1vNsfY+xVWqM7DVm/dvIf4vmWiS48vk/J8/Kt/DUKt5kyBD5XlxeUv8X+81LtMNwhI3q3yFZPm3N/C1Ahk1wIZnLpsRlbb833aIb6SG6zHGyPH8qbl+623a1MmjHlvHGFi8z/AJZ7vm+9TPMNxceZ/e+bbup3Y+VFuNbe3tUto/Md9u1pKS42KyRv99n2qzVH5m6bzQdm5vn/APiqljvg0cSDam3+9TCxFNGJI8TvJ823Yy/3qtRyJ5jvP8ksn3v7tV2m28Hc/wA38K/xVMuFbpveT+L+7QXYLy4gXegdZX2r8zf+g1RkZJNm9PnX7q1YkkG5Ez8m/wCZmahlEkmZHXb/AASbvlWquZyiiJY5G/dZbe3zLzUsMzxq5n+/t+X5v4qfDMkLK7j51b5WoVX25IX943ys1MxlTGSTP5zJ5nz7fm/2afulaHYZN9vJ9+SNvmWnsqNDK52+azf3ahhkfdhHbaq/8Bp3BU7ltvNkklxOqeW3yzKv3qijZ1mzn5FRm3f3qev7tsB/kVfn8tvm/wCBUnkiS1uBJ5O/cuxWf7ytSeh0RQ2Ob7RNEA/71W2q1C3Bkmd4Ubzf9pflqw0bquI3/h/ioa3j+xxIkjJtb5mVqVyrBNeGNkn/AOeO7arN8zfw1XZd0cUkcmx1Vovl+780m75aeyhm3uPN8vd8yr/rGohjRmzne+354/7rU+txcqEmYR/v5Nvytt3VF89xcfM7JKrblX+98rbm/wB3bVi6xdKieX8m5t235qljuDC3mudnyMrtt/hoeorMa14Fbdjfb/NUNrJujfzJGl3bl+991dzLRcSBbp45D8m5l8vb/n+9V7yw0eUjXYqs27+996s7sajYY0waTiTZtWnrcBmz5m92b727dVeNvtk1usfyPGm5/l+7UscIk+cHZKr/AMK0jpikW/MHzjGxFb+KpbW3eTky/ulZWZmb7v8A8VT/ADAzJKX2SsvzN/earGnrJNdYAXzfmZlauSrOx7GGo87tY7rwjo5vGfjf5ifMv96pvEXhu4jhcxpv+X5t1dF8LbWVrd3kj2bW3Jubd/vLXZ6hpf2qNgQ33flZhXmTxNnY+vo5bzxvY+fLqzkjX59sW75du3d81Y7LJHsHls+1a9Q8VaDJayPsH3W+Zq4ea18vfkb/APZauilXTPNxeX8myMJpkjVwiNFKrf6tm3eZTJIZPJwkmxN25lb/AGq0NsfX7OqOv3WVfu0xbeWabfEdm2uiVVHkQwcnLYFtS3JTYirs/wB6tnT9IjmbONm3+Jhu2tVjQdFkmutr7ndt3y/w/wC9XqvhnwjLb2+dipu+ZWZq454hJ2ue1SyxtXaPObzRz5OUdURvl3SfxNXJaha/u382TzV3Lu2rt3V7H4oswv8Ae2t95f8AaryzxRHJIr7zvdW2puP+rranV5jixWD9mc/5nmfOH+RfvfLVWRRcRu8X31b7v96rrSSrJvndpX/vbaj+0GSF5E2w/LtZVFejDU+XqwtIhtWK7JAP3qtu6/xVD9lSOTCfImz5m3fdbdTLq3RWuJRuR2bcy7vlZv4VWm/2hIzO4dd8zNvZv4lrS5zcqLVxdTw26EfvUkXb823ctQWc0kMm8jeyp8y7v/HqlXyftCS43/I3zf3v7tV2m8ubKfw7t1XcmxLD5kbIAd+1V3Ky/wB6q9rbmP55JdsTbtq7N33afcXn2e4RsLs/u7t38NQ2skk33Azv/B83zUXV7hYfeNPtfCfNv+bcv/fNCq+1jP5cr/Ls3fLtq3HCZrq4Qv8A6Oqs0Uf8TbdtQtHIyowKon/TSmLlQ2PO5wC33vl3NUsjBf3hHyf7X8NRKzySbzJ/Fwzfeoa8jmXZL8+1vurTuOxKt8GjwT95vl2r8rLVRlkmVyPkSP8A56L8y1NH5kkeHCo6t820fdqGRjIv7t2e4/hjZaRFgVYmV5HgZP8Aa3f+PVY8zzFQkLs/ik+9upq/MzGQMj91ahVjXed/zbv7v8NWZWK8lwjNhzv3N8qstS+Wl1byohbZt+bdUTKi3kUifP8A3mp8cfl2agfw/e+b71BlJCK21pUlCokLbfm/8dqKbZMyZHkxbvu79zUeXErS+V8m77yt83zU9rc/I4j2PQTyjF2LI8qRebErfMzf3vm+Zafcb5I/M8xnRm/4FUrSSSR5zveNv4v4lqLzhIqom1nVl+633qBNWK7TOsLn5U875dq1YjmRYZVwsrsu5dzfeaqMzRtvPmtK7KysrJ92iFisjlBs2/doMmrkzSSLJs+58zMvy/71WNs7K4/1u37zbvu1D9oMMm+QbNy/L/FVuP8AfTRKR8it+9kWg1iwXe3I+RPu/wD2NNW4jjmuCh+8u1Zv7yrSSXEbTIH/ANa33vl+X/gNTXlqitjKv95WVqm50JXKkdx+5TMS75lZl/vbalkzJGhLt937zNRHv/1kR+dfl2/7NV5pHVXO35/+ea/xVRlKPkEMwt/uS7Nsu5m2/ept1qEW5wCsqeau75al+y/vHD/w/epiqFbk7EZt25v4qdzkkiLzhJI5ST7zfLUtnsXYAPujasm6lkj8ubPl/wCsXctJ5J6k/JuouZ8ovnCO880FXf8A2vl3VPb3HnN+9+433ttRfuGt33FZfmb5v4lp9qxj2Phdm3btpG8SWSEQtlNvlM3zLT7y4lhh8l5P9ZK22Zfu7dtMZQtvsafZubczbaGhSTjzG2bflqHqaDI9/kpJnf8A3larEaiZcb/4vu0SKZI4n+Xft+bdRax7vKkI/j2uqr96nFGE2kPvo5PORMrvVlZf9r/O2hfNaN3jGz5vvbqlbMm8KfKdV/1m2rdvbvJHvB2O21mX71aqLZ5VbEKOzIobeT5Hj27F2/8AfVbVrCI5IiR95drtT4bXbsjEavtX5tq/erYtbHdy4+RhWmkdzwqtZ1HZDbOzdertL833ttbtjZvtfj+GpdP03cyuR9773+zXpvgf4cz6tdRM8f7n+Nf4lb/9qvNxGKUNmdeGwcq0tUZXhvwbe3l1Efs7S/L8q/d+9X0f4A+Hv2SPzJkXezbvu/drU8GeAIrGBGkj3PnlmNeoaZpohXpXweYZnfSLP0XLcqsrtFbSdIW2VFCrW/DbBe1OhtttWNoAr42rWc3c+7oUI01YVRgU1nA70jyBetZl7eiMda5noejGFye6vBGvWuU1zxFHaxu5kVP95qz/ABJ4qisYXLyV83/FT4yC3hlRJN/+61ZXO6EEjpvip8Wo9HjlAuF34+Xa1fHnxI+JVxrV08jyf7qsfvU3xV42k1K8c3BZ93zIrPurzfVtQNwzg/f27vMZvu0XFOdijrWqXEivJIVSVvuq1cfqWrGOPLFok3fdb7q1raspk+cBt/3vm/8AZa5/VJn3JGIPtG5N3zLu21dzjc2yjfSLGyRySyS/3ZF+9SSTeZGkXzIn8LN96lhYwtsIV3bczbv4aWO4jkmd9nmo33mVqLmb1HR27rCkhMjv8q7VWtW1hEbJgs8S7tzbv4qz4Zvs625AZHuh8se6t6ztX8tIvlfd8y7f71S9DEuwt2/2dywt93/erQWF/s6SB/3q/eh2/e+VqqR25jhc799x91V/utWxaq+5MH7zNu/75rmkySxG0v2F5Ek+ZfvLt+8v92nw5ZX+6m0/dWrdnbmZX2J8n95loVkjk+c7Eb7zNWVzCeg6GE+Z/sL91v8A0KrduyM2DGvy7vm/ho2lrfMT7H/u7aI1LL8xV3/2W+6tSckty7JN5K5Q7Hb7it96s7zoGWVPl+VtzN/e+arit5bZQea+1d26otwk38LcJu43UrCiUWkkWTHlqm5vl+alvLjbJ5ZikuEZv9XG23/x6rF1eBW8on5mX5v9mq1xC/mRL56o7NSNRJr6WRUwFiT7vzfNt/8AiqgZZFuMB/KST5nXbup7fu5EKBd/8W6nq0lvNglX+9tZl+bdTsWSx3FtNcfOnmy7fl+fb/wGnrI80yARRxIv3Vj+bb/8VRuMcfyzr/e27Fp1wxjb5I977f4W+WosWE0gjjcIqpuZd26q9veQNcOAfu/dbbt3U1ZJFkRJT5W75d237v8AtU5bdI2ik+0eam3avy7d1Idi80nks4kPz0SXnlrD87J/C1MZvuBtr/7VRXCiZkQFfm+ZW21AWCSQxq5MkKfN92b+KqKxusiSHdbuyrujq5JZxx+Ukrt5sI2/71IsbtHsj272bjc3+zWlzMz5JnW4zF8+5drtuqa4jeT7O7lrf5PljX7v3qnW38mTZs/dNKzLu/3qiut8cPXfb/8Ajy/w/wDxVUBj3ShY0fCxbd3/AAL/AGq5++m2xyx4+RvlaT+GuguNm7YY/wDafd/FWHqkfmW6+XE1w8Pytbs21d33t3/jtWtTSKOe1S4Mkm+R9/y7WridSZ5LiV/v7X+Vdv8ArK66SN2kcFF3qrb/APe+WufusSTeYRs3f7VdUTpiZkNwWZEjRYkZl2ru+X7u6n28nnXWD9xn/wC+VqWFXuGt9/8ArY1b+L71V5mnWaVHTYi/dXd8rLVmxu2t55jfukZ5Wm2+Y33dtdtpMkbeUB+5+XanzfMzf3q4nR5BHHjy22blb7tdto8m64RBtTc38SfdrORhJna2Mjra5eT7Rt/2dtalmy7fnj2P/d3Vl2K/uU4Xf/datW1X5vn3fL/DXBI5ZMt+duX5wr7fuqtVdQkMMbykb1VvutUv+kxx+aII/s+75vMb5t1VFhFxsQ7pdv3vmrIkluIxaq8ZDJ8zS+ZIv3qat8bjeD9yRdrq38NF1fS3Fn5jwNcJv+6q7ttMkbdIzx7fvfdZv4v71NOwDJMKqIxjd/723d8tNb/V7vM+8zfLRIvzPKJd8qtsSHbtWnQ25g3+Yf3u7imBQuLW4/dLsbYrbnbf8q/LVqzUs2EuI/K+838Tf3aj+zxyM6fcdm+dqgh83T5v9Wu35tkf95m2/NQO5eW4Ef7rH73+FW+7/wDtUxW+0K5EvleYPNMjfeWmXEJjuPnLPFtZmZvvL/dpse9diYkT7qxN/db/ACtAXGXylZtgOx97KtZnyMzSEs7Ku75qmbfeTO5kZEVt3mL/AHvutUN0sfzkj5N25a2EQNfRwtse5VEV22ru/iqtcXH7t5LlPKdWXcy/L8v8Lf7VabW7+ZulijeKT5nZlrH1JTfbAD+6XdsXdVrUuJlXU0Ue94w2zayszf3q4y+upJJMgL9/5lrsLq3jbzUc70j+8396uS1BpLWR/nWXcvy//E1tFHTFGPqEz7s/Lv8A73+zWTNN+7wXX5W+X5t22tbVJB8mI97s21aqSL5i744o/N3f6z+9W5diL7UjSOZJNlx91o6sWsjrJzGyPu+Vf71V4c/b4pS+/c7fwf7NavnedcYAjd5P4ZP4aCXoPW6fzIklgkd5PuszfK3/AMTW3HNAyoYArvJ96SsmO4iuF8oxySv97y9v3a2I1N1cIPO+yStuZbVV+6v+9UPQku2MzQzRK8n3f+Wm3d81W7ib7RsDx7fn+aq8MLR7CDs+bd/vVc2pNH5YT5JPmVl/haspDTuXI7obn8wb3/iVlqx5aSXCBA2yRV3qv97bVePYrJLKdny7dq/NVtrh1bgsif7S/NtrEZFCoVnEYb/ab+8tOkvhuTL7/L+7up7M6r8nyfd/eNTrW3CtLvff8vytiqsYyQQ3SNC+yPZLNtb5vurVW4t3ulSN5F8pv7rfNu2/eqzHb/aGwm7duVWVl+7S2+mxQyRIz7PMTdu3fN92mQlc7a1xcSYDq7bdzMy/7O6pZG8vlHX5l2t/e/hWq7XUlr5SbPkmh3fK21vl2q1Mumla3RxGqfd3M3/Aa5mrHnxZY3JMz5kZH27U2/8AoVR3kgjjt8Bn2uzf8C206OFtyRELFL8u2Nf4fl+7UM0cc0kUnmfIv3mb/wBlqToiirHdSzSPC8jb5G3JI33dtYN5cGaSV0Pyb9vzVsSKNvlH+L7skbfdrCaGSZfN/wBV/Evy1vFG8TMusSW6CORnRvu1hTRv5jySXDP5a7V3LW3qEz/anOfnZfmauZ1L5t4P+q+V9y1vE64mPfXUt1I6Dy3dX27m/u1mzWskLb4wybv7zfeq7JHcyXGcQ+Uq/P8ALtZmqKaRI5P3m7yl+6q/NWputQk3t5SB1eX+L5acsNvIrl5JHT+Jmf71NWQ7vNYqkW75Wamc/Og++zbfmT5Vp2LHw4kmTCLv3fuo4/8A0LdWgsMX2V7gozy/3W+Zqhtfl373X5fuU9reeGTIT5FVvu/xbaozasadvHEslvJEWeVWZZfmrtfCKxXEMsiI0qRv827+GuTs7GXd8jtL5kO7dH/C1d/4HsRb2rxxv9oS6fc8P8O5d3/xVYSZlJna26osMW1G8pmbb/tN/dqVmdd4HybU/u/99VMsclmqHzFRpl+6q1UkX5pfMeO7dv4W3fu645HHL4jPjtY2kS4JVH+71/8AHqfJIbi6y7rswu5V/i+ZqJreP7LcJKm/c3y/8C3bqr2MckNxKtzt8raqo33vl/2aCBzKnybyybV+7J/FTZJGjZ4ItvmzbWfzP+BfL/49TrjZ5bnLO7bfmb+FqbIztIkhH3l2yqv8VWO4yO32rvkDP91V2tUUNrA0e8uu+Rvvbv7u5WrQkXy40BP3V2lV/i+X/wBCqoyxx27zn/gEbU7EyLs0aNJF5ZaW4X5W3N822qF5+7mwm7Yy/dX+FqvxtF9nfytr3DNt201mCwukm3f97cvzbqYRKMOJLNwh3vuX5mX7v+1ViaOWaF5HkjR1X7zN96m28cjNlA2z+LdUqr9ot3TZv/uyf7VS9Bj1j3R/OPK2/e2tTLi18v5Mfe/ioaERq/3kdfm3UQxvdbHy2+T+GoAr3Cm3uHjG7733ttSyWslmySJcLLt+981DM8MzphnomhdrdyH2Ov3vl+arIM1pnbeN/wB75W21mX0Z3OS6/KvyszfeqwqyyfOE+Tc3+9WVIpjk2RSNv2/LuX5v92tTaJm6lcbZrciVZZY/u+S3y7a56+UqyDf+9ZG3r/tVo6hCPtiJEPK3N88i1Tuo544/lC7G+9Iy7trVvE7IowppCqu0e533/wCrX+7UUcxmbZJu2bdzf3mb+7VuZhawpiWOWJX2tJt2/wB2q0drtZwCv3l3eW33d38NbFWJoZpZLXEbxvLu+6y/eVtv/j1bFn+84jeNEk/5aSf3v7tZ62p3eZKI0l/2W+61aVrbvcMkj7fKaXd/utQZyNuzjC3nmv8AcmVW27vmjbctdXHJHNMk4+fczN/vLXM6fajbv/gVPm/4Dtrbs45bhtiBd6ru3Mvy1jIxkadrI0cPl5XZ/eb+H/dqxbzBmT51f733VpjNHbxp88bv/DuT71PaNljQZVLhmbdG39771YHJJlr7ZtbG5Xf725qfNZ29x++H7p1+bdVSG3Hlujszu395du2nwq6zOgt2R/8Anpv+WgzLEzRM2xP3v96rul2Pkt5gfejLu8tm+7VKOEzNmR97/wDTNq2LVfLtbeQSfJIzK21f7tD0AsSQ+ZatgL93+981V5GNqrj7j0eWiyJ5ieVuZvvfxVMzFfkLrs/vVALQqR585zvZ3/vN81VLxRdXHErf7taG028icbH2t97+GqkKiO4wNrozbt38W2qudC1HrcT7UQTqiN/yzVKmZnjjQZ3/AN5qhkmS3Z3z/C2xamt5J5I9s86pu/vf3dtSaWJ42O1yPub93/AqtqyLvkBkRNu7y2b/AGvu1SXMnBk+Td/rlWrUnyyMmd7q235vmqxSLa3kccm1C0vzbVb+Fmrd0tol3+YP4ZG8zd/d3VzVuwuJmdz/AKv/ANC/2a07VZLeTYZPk2/dag0ptnX6XePDI5xsff8Ae3fdr374J/FaXw7qiW08m/T5FVVX+7ub71fNlvNKzb5Dsfbt+7/drd0W+kjZDKd/loqrtX5tu7/7KqTaPSg7n6Y6ZqkGpW6TwSK6P/EtaVfMnwD+LG1k0q9kbymZvKaT+H5vlWvpS3nEi9a6osiaLBGKilTNSA0rLmtU7HLON0cz4g0KHUrWSORd24V8l/F3wAdFuGnTd/rdu7Ffac0W9cHrXDeNvCcOu2EsUke/PtX0eV494efLLZnwudZYqseaKPgS+sy28b6xrqzDfe+evW/Gfw8udBuriAIrxb22SN97b/DXnV1a+WzIRsfd81fqmExSmtz8jxeGlRmcFqmnywt5qBX/AN6uavofL3sdqf7Nej6hZmZXrj9S0MzSPn7it/FXqNX2NcJiXB2bOSkhSZnHmb9y/d21XjheORFf5Im/h3Vp3Gnvb70jPm7vu/LWZ5MkLOQn+9/s1xTTTufZ4euposLHGyy70ZFX7u1qpNHHG3mO+zd91t1Sw/vJnZ/7y/e/ipi2skfP39q/6vdWcj14kU10LjYd/wDFtb/aWrEyxrD+7O6Vvvbm/hqpHbyMucN+7/hb7rVcjUfY+Zfnj+X5qguRThYdHfzdzfKrLt202OMrDKHZUSneZu/ePu+X+H/aprKWk3of9X8zQyfe/wD2asyLUMYt1cybndV/76+WnwzM2y3yu+FdrSf7X+WrPWSeSRCB975QzfwrUqr5m+P5XdV+9/F/e/8AZam40rl9bdfOi3y70+8rfxbaoRxyRry7b/uttp/nfZ4VZz8i7mb/AK5/3v8AZqWZX85CB/F83zUXLsRTW/nMgDsibf8AV/w09o9qoXH8P92oYWaSNRGf4lZqmk82Rn37Vdv++f8AZqgsQyTBpLdAsmxV+Zv73+1ViFRHNvgGzd/CzfxVFtSS388Bvv8AzMv96mLCW5Dq7s3ytQa2JvOiaOWAjfMytu5+7RtE0bxJtR/vKu6iG1ZW5G/5vl+Wq8zJ9oeMP977v96ncyauWLiEySXE8ku/7v7xl20xmfrlX2/w/wB6pFkuY7d0eRXib/vpqrbhcMkaIzvtZt26mRYsecF/eB/96mQskcM1xHu2L95mqJZB5aSEL/s/LVht1xDsBZNzK3lsv92gQ6P5tmQsW5fmZV+9RHbwLHv3+a6t91amkmSRXkiRt7f3qZbyGTk7k2/w7ak6IxJbdpJN+R8i1P5Y8niVXTb83zVH5j+W8cY3qv8Ay03fKzVX+zySSbz9z+Hb81BfKixuS3mwCrp/DJu+7VdYzJNKxk2P/s/3alaHdYu8oZ027m8z7y/8BqK1tyq5t9uxfuyN/EtTccaZoNhWcj7i/wATfxUbovMw5WWLa21l+9t/2qiuIZV8oxyMj7mZVZflVvu0yNZY1/dxM6f733fm+ai5XsypbwmS6cybnSZ2b733Wq9uO5CH+dd3yr/tUxv4yHX5d33afJDIsySI/wB75tzfxVKdifZ63Btn+sEn71V3LHt+9/eqxMqL5uHb5V+XdTN3ypsHybdz7v8Aepnly3DbyFTb8ytu/wC+qG7HTTpl61m/dtjb8zL8zf71atnmNkfKu396sr7C+3CSq6bvvVsabbyNJmQfdX+L+L5q83ESdj6fLqd5Ht/w9j8yz8zYq7vm2rXbRq8i/d+633q5TwDHJa6TFuK71++1dhHMm3IMkT/7tfHYrEcr1P1bA4ZShqjnPFWk/bI3kUL91vvV5Fq1ibe4dJPk/u7k3bq99uvLb743u33WrzfxR4fEcj3GzzW+baqrTw+L8zPGZdzbI8w8lJG3xjen/fNWrHTXZkkH3W+VVVa1v7Ldrr92m9G+83+1XZeG/C7q3mY+Xb8y16M8ZaO55FHKvevYl8O+H/LhimI83b95q7u3tR5abD8+P4v4ar2drt2eW/3fvf3a0I8s2Cd+2vLli+aWjPo45cow1Rynii3MlnLLsbev3VrxXxVZmO4cgf8Aj1e3+KpnW1cgfP8A3t1eK61ujuM3D/Iz/OzV7uEnfc+OzbDxjscUtvKsiSD5Im3LuZ/u0XHlq2xJd6tt3Kq/LVi4tzbyOYyqbmZXX+9WfJs8yWQv8q/d+avooOysfmWJhaRU3Squ8T/3f4amtdnl+ZJKybl/1m2oWbdsRguxUX5l/vbqfHMVmt3kCyv+8Z1/vKyqtbnmWG+YfuOfNf8Ah/u7ttSqvmM0rnYm3/Vsv8VQw2/2OF7eLd/Ft/iouGeNk80b9rfPTuOyDUrdFjwR/rGX5mai12LvcS73j+8rJt2tUSslvvjL/wCsZvmZfu/N8tTQ4Zv3m15W2szL8zfdqutxWJvtW7Zny/vbl21HdSfZ2l8j50Vf9Z/eqJYwzOHK/wCzIv8AwGiaZ/McEK7/AN2nclqw7c9ryqeam7/lp/DUnkvcK4Qr975mVdtQ3F1P1Hlp/wBNNv3aI1lm3kne6jbuVqZkFxcf6Rvlf/x3/vmmTSBd4yu5m+b5qZ9nNwuJ5f8Avn7tH2VNqInyRf3ttADWuEVsb2d6d9oeSNxu+f8AvU+RkVkIl81N237m3bVKTMPCPG77vm8tvmq3oYtXLrfaLiP/AF+9Pu/d20y4WC3VBn52X7y/xUsdx5kLxkfdqorFWys+zd8yrTuRY0I8NsHzfdXdVGSbyY/L8ze6r95W+VqftO795K3y/wAW2oreb7+JPk/i2iqEWvtHmNj+BW2/N/F8tRSW43PET8jbW/8AHaY3m7pWj2/xKFZf4ttP8uSRZZd/mvtXdDt/h21BD1HyMkkjkyLvj+7u/i+VqGvNq/ugyJJ/z0Wi1V2h8iS737XXauz7q/3d1MjmHl8hfu7lX+LdVmbVxlvIP9YV2eZu2sq1PeZkWIxlX3P89U18yT5M73Vm3eY3+z/DVjzCvP3Iv4mWpuWlYsQzGNcONn+7/eq7Mom/fyOv+9u/irK27lZA7b2Xd81W5JkWPaI1l+63zfwtSOiKFa47Z+Rflb+9Ue3zGwd29fl3LR9oeSTJT52/ijX7tPjxJuJOzd95d1K+ti5IZDdPHG/mBXSNtrL/AHlqoswmmcEbN396r01uJm3kfwN81UZoXWRDGN/zfLHT1OOUUTRyIrJJKW3qm1Fj+7t/2qljmEbZMi7FX5V3fMrVFJ/z1Mjb2bbtZaFXddKfl2bfm/2WqzDlYySaSaTLnfuX7396j55FwD/F93bTVtUt/N/eebub5WVfu1djt9tvLkxvKy/J/eX/AGqgtKwRsirjZ88i/KrVYt1EkjoHX5fl21X8uWGZHPzuzKrSfwr/ALVWo8tNK4KyovyKy/xVViZyS2HyRiFkeQfe+6qt/wCPVYjsT5O9Pubvm20R790Ukn3G+8u2tCzt3mbfIixPt27lraMUeHicRbqRW9mZGiADfZ1bayt/CtbVvY7ZHEibP7si1NY2fzZIZK2tP08tHgD5f4auUlFXZ85UqSquyK9nY7dmw/w/eresbH/VH77/AMK/3qu6VpL3EiRg/eb5m2/dr2L4cfCq6ubiKeS3Xym+6zf8BrxMXi1BXuetgcBKrLYz/h38NZL66f7QPNSRNyqy/d+Zf/ia+kfCngqHT0Uqv1q74W8Iw6XAiovzfxNXa2dmF7V+fY/MXNtRZ+oZbliirtENjp4jVMCtmKEIKWOLbSk4r5ac3Nn2lKkoKyHk4qGSUJ3pktwB3rF1PV1iRvmrJ6HbCm2T3+pLF1NcH4q8ZRafC5J+dfvfN92srxp4+g0uNw8uz5fvV8r/ABQ+MUl01xHHOv3t3yt96sZHWlynRfFb4zBfNit3VnXcv3q+Xda8VT6lNKslzveTc3+7VLxZ4gub6R5VfY8jfwrXLrcCOPGWd/4qmxjOpYdfXxbeZHZH3fe3ferNh/fTfP8AfZdrbvmq00n2iRBjfFt+Vf8AarPkkkWR8lfvfNuWqOSUzNuI9zIDJI+1vlaRvmrBvppY5v3j7/m/hrburV41lO9ndm3Kq/w1zusfaIWf5F3qvmrJ/dqiLkM2WmRzJsdf4l/h+Wi1ytvjGz5tytUX2ySNokeVXdvvbvu7v7tWNsrSZO1Pl/u/doKuWrW3G5D5qyuqbfl+atiGPbby7Bs+b7v96sqzjlWRz8qJt/hX/drbs7eSZXkA+Rf4aiTMpM2IY3mZGDqiSBt3y/drah2rHKCfnVttZ+ntHZ/Z4C++X+Db823dWnD+7h8t3+82522/xVzyZnzFu3kO7GPnZfl3NVhbX5X8x433NuVttV2Xy+p+8Ny7mq7D8qsR8kyvtXd81Y3MpBH5VvHgySb2/ib5qsXFqGaWNfnfcqNt/u0xs7tiD5NvzK1WIYY1kfE/kv8AxRqn/j1FznkRfZxDa5jLb93yq1V5GE00sEQ8rav8X8VW5FG2WRH/AO+v4qryW4mmiM6fdX5P9mi4RId26PyhFHL83Mki03yR9ozKnyMv93dVibC7BE8af7v8VQtG/mMU/i/iVaRRX+xpHs+0TbNqt/F81PaESK5Mn3vuVdjVo5EL7k/3lpszeZvO9t7fxVNyyiuPM3k/O395fvU/zBa75yiu8a/dapdpht9ki70k+8rfxUWc26ZIzH/rN25pFpDuLJDHIuTt81vmWNaLhQv+hvKqbfmX5Nyr/wDZU7y/ubx88bfNtX5aqXkKSN5mfkZvvMv3qgLk02mx3TRSeZJ5qrtZvuq3+1tob9zJ8jb0Zdq0yFY1kTA/2W20+aF2Xfv3+W3yrQO7GXCqzROE+eRfvK3yrtqKG4CzSiR28r+GTb8zNTpI+zvJs3bmp8kkrTZIV/k+Td/Du/ioGNjtx5n7uZkiZNzeZ83+1Ve8XdH5aPst/vL/AA/99VKrSL1+f7v3v/QaZeW+35H+5/FVjsZX8Pm5V933FZfu/wCzWDqm5m8yMq7r99mrevIZPOwHVEV/m3f7v3qwbxpN0qRH96qtEY2/hreJtFHK6wvk73U7kUblZa5m+VLeZnLs6bF3MtdXqS3FrHmWWF5W/wBn/wAdrmtQuI5GciJv3yL822uiLNometwPOyB90/I3+zQ1r9ovMynY+9v4flojjlkmRQ/m7l/u/wANJIsisnmFd+75mqrlmjY5kuoY8skTS7Wb+9/tV6Bodwfki83yvL+Vdv8AFXn65aSKQbnfcvy7a7jw/HJNNnzNnzfLHtrKTMJI9A0u4Kw7CFR1/wDHq0o7hGuHjE2xNytXP2KyLvy+/b/E38Nb1vC8a/P5b7VVvMj/AIq5ZI5pF2aPauwuzuzbvmqK8Z2tXiES7/u7lX71MaaTzHzL8itubbt2/wDAqsbpPJRztf5v4m+9WBBSWF7WRJPtkkT7drRxt/rP9mq9wx+cp5e9fvVLN5jKiIG+98rSL92olby5n3p5u5fmqgK8O6SSUxmTYu3b/u1aupo7eHI/epu+abd93b/DUSxu0LjDRJINrf3lp/2czSJ83yY/4C1AGfD/AKV5sgdvuszVYaOPyeJPNdf7y/dpY43ZpXEapu+X5W+9UcKu32uN5d+5/NDMv+z92gVh6+WyvbvL5W1fNT5KY1qy2t2PtEj7v3qKzfd+WrFxvaZxj/db+9UUkhjXy8rvb+996gLle6WDy3ggfykX5vm/5abqqahbuq4kOzcn3W/u/NVuOMW95EXH+5u/iaqn2NJryWZJN/nMzMrf8s2b722qTsMimt2WxffI3zbtyt/wKsy409I7WKUmRIlb7qtWncKm18yf6tvmZl+9WY0dw0O+QLsb5l8xd1axZcTE1CMycynYiqzfL/FXL65buzJwqRfxN/wGuwvGMkjlBs+Ztq/3q5rVo3mtfKcfvWbd937vy1vE7Io5do/tH2eTO/yXbcu7/WVFcR3N8uSVTd/DGvzLVqaxNrskDrLtXd93/wAdqkyvJHhz5SfxNWprYr7Ss3l21zJv/vSJVu1kM1vym2Xb882771FvayNb3Dyy7PLfaqt/FRbrLNdOiGOVFZVaP/aoIki1p8L3TYCsjsu2tizYw/u4x50rLt3f7NRWtx5bRIAqS/N8rfxVL5JW4zhokZfvL95aVzmka0a/aLyWOQ7Ej27GrStbW3tbfILb227mWsuzs/JjTYGllkX5ZG/hrStd8bOh3fd3L/tVnIFoaUKy7eZd6R/e+Wpo8tJ5c7+a/wD6DVe1t7jzHIRtiqvysv8ADVuaMrHhH3vuVmVf4ag1JbiEwwoQW2b/AN6v95aI991Gkke1EYfJHRHiSGURH5F+6rfeX/eos4flz5v72Pcy/L/DQZPUbayW80aOLhrv5vmkZNtJ5cFxcI9wN+1flZl/3asQ28UmoILmVotPk++393+6tZkn2mFUgk3eVGq/dX+JdtQXE9GmVGmz8zuqqu1v4aYzSxxykBfu/Ms3+qX/AGqZJMizSkuru23b/u7aiuJpGupSH2PHFtZmX/WN8vzVlI8hJoZNJJIqFDv/ALsm37u2orhT5KByruzL81P/ANIVvnj3/L8u1vvVDDMl1JKY41i2vtXd/E3y/NSSudcSlfb1je3H8Lfw/wAVY95dDydkhZEjHzMrVp303kyOHljdP4GWuf1aZlt3uBH9o+X5l3V0RRpEyZrfbI4kn2QxtvRv73y1z+rXQX5AGR5l27dv3q075nhVBIN+5dyxr/DWPcW7ssSC4b5f9nduroijriY80h1CTzDF8irVS6upY2RIDsi+6tXri8/0rzN+xWZvlqGRfMuE3n7v+zTN1oJa3CXDPF5jPtXcq7flZqkXzWWWDe33Nzbf4qrzL5Nw+x/4Pn2r92tOOQSQom9f/ZqsVwh2TRxeb8/y/drQhml3b1iZ93y7VWsy3ut3yJ5iPG21VZa0PMO5N5+f7rbqCJM6DSW3K8cZ37Wr0XwrbrDcW58zZt3L838Nee6Dalrx44jv+7977tem6LbmO3y867P4o9n8X+9XNJnLOpY6DzreNnQCR5Y327m27aryK7XDv911b/0Gqt1JNH/pEbqm5flVvvf7rU6ZnuI8oWb5vvLXLI5nJMLiSSPYAI98m7/e/iqn5LyM5L/My/8AAf8AgNSXTbbeWSORf3b7fMj2tuX/AGf++qi8wbcIP4fl20CBYY92Uj2bvvNuqFVWS4lcDYi7t395vmbb/wCO1buIfuHfsRvv7v8AlnVS4mMkfkO+9/NVmZV+aOquWPkvEZtg8yKJflbcvzMzU+Tey7SI/vfvVb7y1DfTPdXHl27/AHm81W27qsRr+7SaU7N27b/vVYpD7WSRVzjdu+61RRq8dw8n2jzfM+9H5VTXFx9njiCps2r8rM9RrH5PMgbft/1dK4XCRpFmc4/1jfNVhbhI7jYQyI33PlpPOe3ZxIVd/wC81Vvs8jK++T5G/vLUtXLbsSsvyuQPnx96q+545pXIZ9sXyybv/QaesMnk5eRUSP8Aipyt5bW8nmM7/N5S/wANKxEmVY5n87zH3Iy/dX/ZokvpGuHg++jLu8ykuLe4WS3l3xo7PtRf4dv92qqtIzbHjZEVvu7a2iJahcSLaw43f70jNt3Vy99cOtwheRv97bW7qEZ2p9nLSpv+aRl/hrFvryWZXj37LeNdqw7fl/76rSJ0xMG8kltVZfvozfLt/vVj3DSR+a8ryJtTfuZvlZq1rjEMeyWWNHX5m/2a5m4me8XLy/6PuaVo1Xd8vy7a1OmILdS+WiSfvU+ZW8tf9n+H/aqwvyx+ekSu6t8y/wCy33aqwxny/Mjkb9597cn/ALLUq4jaWIuv3vmj2/Mv+1Vjky5C25nR49jqi/K3zf7NaOl/6HHw6vab2ZVb+9urKs2Fj33ou3arfek/2a1be3E0yROVRG+7JJ8u1vvNTuYyOo0m42xtJ/z0i+6y/drWtWkZs+Y0Ts7KI/726syzjjkZ4d/8Susn96tOz/drEjuvyzLLu/uru+6tZSOaTNKGF93X/aZf4mp+oNEsK3B8x3+Xdz92oreYyXkrIGTa7bm2/wDoNWpo0vFe3R96N9/cv/AqwMHqWP3iryV3r8vzNVeS4gt5v3kkyO33WVqubt28B98S/d3fw/7NUmYs3zj523bG/u/71BNi1bybmQh9/wA3ytXRWcJ+TBV4vvfKtc5ZtKrciNN38P8Ad/2q2Id/kvmRkSP70lZyYixfTFpkjO10V2Zdy/daq8jFYYuN/mM27j+Kpl0+RfN3x/8AAmb726qkkwjumjB+6nzKq/KrU7o0ih8knmSJL/vKy/3aowtJDN85/df3tu6n32+GRA3yOq7vu0zzJ12BHjieT/lo38NBoWGukaHZhZdu5v8AapfOt5GVHjZn/vbf7tMjVG3kyx7mba0lOaby5oohJvRv7v8AD/tVJZbt2dbWVP4mddm7+FaFupGby32v/eZvvUQs7b0iePYr7WaRf4qZDdCZXkc/xbV+WqILf7374f5/9371adjNuV3k+R2Ztsbfe/2azFk+V90myX+BlWtGGRfMcpJHs3fxfeoLiX4d0fzyOv3f+WjfNWxpt47Nb5fykZm2t/d+9/8AE1zSzR/ceWN/m+Vf71WrXzFa4T5Xi+X5VX+L5t1K52xkekeH9cexuLd57j/TY/mba33l/hr7I+CPxUg8SaLaW13cx/bVRf8AgVfB+n3U8N1sI83lol+X7yrXfeE/Fk+g6hb3MR2Oq7l2/L/F92t1Jo1Ukz9FopfMFTDpXnvwx8f2/i/R7eQS77va29a7+Ng65rqjJMhisuRVOeDcKug+tIy1tGVjkq0lNWZ5N8RvBEeqWUsix7jjpXyh488Ny6TqTq+7ylO1m/2q+9r6zFxGwI614r8XPh8L6zlmghXevzBlHzV9jlOY8rVObPzPO8rt78VofHFxbmPp/erFvrHzlcOK73XtHfS7iWN9zurfe21y91bn1r9Mw9dTR+X16cqM7HmutWMsLTH+833t1YN5GV6DfEzfdZ/lavSNW0tLjj5v9quVuoRJNL5iL+7+4u37q10TimezgcU72kczNbiRs5+6vyqv96o5NjRojluvzVpTW5aN5I/ufxt91ayWXzFd87933fl/hrjmmj7jD1FNbj2by1yPn/3qqzK83T5P900nmHzvKd96L/s/xUSQp8n7xkRvuturK56ITfNHh22btrURtuk8zPzt97c38NQQrOsiEysiMzZ3f3f7tSrGu6Vy7bGX5dq7mWi5LjYZcSOs3lj5/vbv4f7tP8n7UyFPuNt3Rq33flX/AOypsLQLvSXam77m7/Z206NpY2ylx/Eq/Mi/douTYH8yOx8zDbNqq67fvf3adZzS3EbvI67/ALqqv3v9qjzvLj+R497My7Zv92q7Yt2cI7Im9lb5N1SXYsW+be3d4/8AU7trbm/ip+17j5MbNq/N8vyqtNt7yP8A1cUrPEytubbTJITGryZ2RSN8u3+KquPlCGQw2tvEHV4o/wC9ToWdep/1f3qIbfb/ABtLuHzbVomm28J/d+ZlouVYna6eORJR86fxVQVhHJKQzO+75maplkkZsAtvZfu7aqNC+7CfI/8AF8u2i5FjQjV7hUKBnT/d+WiT/R4UeMR72b5m/vVXhmK8PL91f4UapZJjdLkj5Nv3VX71acyJkmNjZLhn3Tx/xfu/7tC3W2aIDam77zN81V/spaZI02p/e8x9u2nTfKvzj7yeV8tS3YixorNu38N5S/e8yoWxfSZjnVNvzLupsM0rWu87X3f7NSwyRzNnf5T7fvMv8VUdERzfMuz7+3727+KplX5vv7JVX91833artNI0m8/cb7q7adJNu4ysTyfN8q1NzVK5PJIYZMyIu9l+akjUKv8Ao5b2Wi6tUhmcxXPlbmZmj2UQ/wCuiMF20Tqzb/l/hrM3jFlhmE3X+FW3L/DQ0m5kiPyJt+9TLhQzb4gz7v4d3+f71Mb5lRzH8/8ACu6k22XyomkYbseXvdtv7xWpzSeYu+P77fMqr/D/ALNCxmPYpK/e+X+Ld/ep6xhpspuRN0m3av8As0XH7Mf+7k2O6b/LXaq7qdGz/OU+RFbb81EcY8v7/wDvNt+bdSxqm59kvz7f4l+9WfMdEaZdt8wxypJ/y0b5f9n5q1dJy02DIz7dv3l3VjxxyR9ZFf5tzVu6DC91eRGOT+Lc+6vMxU/dPqMtp+8e9+D1ddJTf/y0+8tdQrboXTH3nrnPCOY4bfPzRSfNXSx5j3ivz3HVPeP2LLoWjYbtEkaBxsf+9WfeWYurXG9X3fdrQk82Rs/LRJHu2Z+//DtrxI4lxlqz3qmHU4nH2/hkrJkbUTdu2stbtvDHHD5aNvf+JlrQmYxycPs3N838VRfZ9sj8r8v92ul4y6tcxhhIp3sOVtzb0HyVNt+bOKcrRquA/wB771N2yNMn7zYnzbmq6NZykVWgox0OX8UMn2XIdd+fm3V4f4mUNdOJD+63f/E17R4qZZIZU+5ub0rxfxAokuGOfnX+7/er7jANtXPzHODmtSj8y42+YyJ/e21meTcQ9Y/Kdvu7nVlrVuleaRx5i+bt3Mqr92s+Ffvudvys23d/FX1UHc/LsVH3irt3NsDrvZ1+bb8vzU2FfllD/wCtaVtm5vurTvMNnwSvlbvu/wAW6iSb5sPG29fvcVsmkeS4tO5U+zu1x5gk3p8q7qlaTzI8Y+Tb93bVfy55JH+f918u5dv3f8tUarP9oTymbfs2tt/iquYmxa8ny1eR3/hVmX+7tpkaqsj7D95vl/76pk2/7G5kRk8zdu3LUX2qWPyssqfNt2r/AA/7NUZSQ7c8MiRBP9Z/FuptxIm1N/31b5qJMzSOiOvms+1Vb+KmrNJNHsnHz7ttWtDJq4ySYtJKAfkZfl3LVq4uI5LeJIiyOu393tqJreSNnJ+/RHlofnDf7VBFgjuvMbEm3Yv3ttStcRTbym3/AG1Zfu1Vmjik/wBWfu/eZVqG6m86R5UTYny5/wBqncLFhY5ZJnAf9038NHnPHI+dr7W+X5f4aIZN0aGW4keVvurGu3bTZLpNufMkR/4WpkWGfaNyvx93/aojjMcb5kVH/wB2mKySR/J87t/E1RXiyTb5PM37v4aq5Fh/2iXdtj/1W75manLI6xuQVRFbczf7VUod+1gZW+98vy/dp8ckm54sb/4f96i5LVzQ/tIsu8nft/vfdanMx3OURvKVV+as1oZGXAjXf/E26rbTSQrLH/D83ystF2LlRO0iTTYx8iv95qFkSZXEcX3f7v8AwKqU0xk3oDIjr8rRsvytt/8AZqtySeXJmN96fdVv9mi47Icv3nQbkdkbay/3v7tNkw3Eo3/3W20bvLkSfzN8v3Vj2/7VMvrhPOhdJG2Nu83cvyq235aLhyIsWbSNbuR99f8Alpu+9UsMhWZnJbYqfL/vVXkXy/KA2uuza6q33v4lqxxbrgHf5m393/dqSrCyW5VoiJGTd02t/FTGmjX5Pvvt+81QyXH+kXCCTYm5nT5P4abHb+dD5hlX5v8AZagou+ZJ5eyP/gK/3ai8mfc+fvt/FUMMwiby/PV5d3ybWp91cSTXSOj7P7sn3t1VczauV2kLR5+Z/m3N81W1t3VXf5XdvvVR3SwyP5Z27fvR/eq9Zs7M5O5P9ploTuYSigaGRmyUXf8AxLu/8eqWGHzOSF+995aPLlaTj5d3yv8ALuqW38yGZBLJvTd8u1aqxzTmobk0axXEmyKSOXav8NXbe1lhhQ7FV2bd96iGOVpNguWRN3zMyr92tW3sUmmR4pfNi3NuZl2tW8Ynh4nEpdQs7cM2FRdjN81bFjY9zU1rYhWxs/75rd0/T9vb/vqnOcYK7PCk5V5aEWn6b5kmT9z+Gul0Xw/c6hceXCi/e+81aXhfwnc69dbIh8i/Lur6H+HnwpjsIUkki2Pu3fMN1fO4vHqCu2e5gculVlsc38MvhQUiQ3EX71irPuavoPQvDkWnW6KiL8o9Kt6PoMdqiYWujt7TaK/PsbmEqrsnofp+X5XGkrtEdpZCPaMVoqoWjG3pSE7e9fPSk5bn1sKairIC3NQT3IRc5plzdhO9czrWuJDG5Mi/99VDZ2Qp33LGraysSvzXkXj74kQaTHKHnX5v9qsz4lfFS30e3lP2hd/zf8Br5C8ffE671y6cpP8Aulbam7722snodekTb+J3xcu9SmljiuV+b7teGa5q1zfMlxPL8jNu2qv3abq2seddPLvX5fu1z8l1dw+dcRMypM3zrt/iqTiqVB2oTfbpndt3/Aqrx5hj3/f/AOBUSeZNskeT5F+Zl2/xVMrGTeUCu+3cy7aDhlUIVmLSICixO3/oVNaNFbEgX+L5asbo1V/MPz9vlqFlEmx3DP8A3dzfdqDPnMLUGeHbGZP9X8rSf3qx77EcmQjb2+XczV0GoLIzSx7F+ZfvMv3q4/UGdtiPKv3vvbW+7/dq4msSLhZnyixbmb5lq3HGFZ/4/m+9WdI0snlBzGjqzbdv/LRasLI1u2Mrsbb/AA7qoo2LeMx7C5b5l+T+LdW9pcLwxuTtl3fd2tWDp7eStuJNu/Yy7W3bfmrcs4S0eP44/mVV+6rVjJkyNyxzJJskeN9391q1bFXurXYUZ3V23Mq/w/w1SsYZdqbLhU2q3m+Wny7vvVoWK+ZJvAkTbu+Zv/Qqwkcty3Cp3fOVfbUsjJJGr4b71CxxqryP8m1vu/3moWYtcRAuqpG+77v+8tZESki2shj34j/eqm5l+9/epq6gnkoJIpE3f8tFX5qddRmZd4lVP9pag2yR2spMnm/Nsi+T7tBg3ccsz/Z0lO2V227o2X+GnNIFaWM/fZflVm/8ep8anzPMkHyfwbfm27f71VLhvLuPNQqj7dvy/wAVTcYsyiaP93/D93c1O84tGnlIqbvu7v4qpTY8nCPsdm+WnQs837vO/b/dX7tFzS5NDJJJG8ch3vH833qlZh5cSH78nzJH/wCzVX4j2O8jeV/db+KolVppGG//AEjeq7v9n+GpuXctK0rcF/vdWb+GolZ42w5V/wC781P3eYrgn59vzUzyRG2933pt+ZV/h/2qLjLcdxtZPL+fb95d1QtJHcQ+WQ3yv5rNVdo33ZyyI33d38VTKqMzgusX8O7/ANlqRtWBWNvJ5g+d1/u/d3VYaQK0Q/vN86s1M+0RKvIV/Lb5dy/+PVXmjdrhyHX7/wAu1f4dtK4ixIsUjOMsv92omhlZnlwz7VVatNMGVyR8jNyu35t1QLIi/IDsf+Jv9mi5cRlwyKsR3r+8X97t/ikWq95N5cLgfeqxDbjb+63Iit93d8q0yRT52H3IirIzfN95l/y1M0sYl15m7ZvV0+Xfu/vVz98zxrk3DXbt95pE2/5/+yro7phDb+Yh3/L5qs38S1iaxIWk+c7NzbVroiaLU4/WLcyQoPl3q7bZJP4d3/7NcveXETSOkQZ0jX70i/e/vV1eqLJtfBWVFbc0e35t1c1q013bxv58u/ayqny/erqiarQyYZD8iASRJu3blWrEnzTPkeb83+sVfu/7NNZQ1nnevmtKqp/tf3qIbp/tDom1ItzVVizS03MlwkYPm/KzNXcaH8yxOCzJ/Eq/LXFQ/NJbpG+x2Zdkm3+L71dnotxJJHFIT+93t82PvVjIiR2uizPGzyC3/wCPhdrN/DWxYyeZsOVRPl+Wuf09ftHHmMm1v4l/i/2a2LdpGm3ndvjb5dtckjil8RpyW8at5iJsRm+7t+9TJP8AR5kLqr/7O7+Gpbi4f7Q6KW/3mWotyNI+INm5drNvrIgbMvnSIM/e+bdu+7UM0jxyOAG87dtZdv3aftNvsJO9I1/1f96q/mPJcPLlfmbc0ar/AOhUAS28ySXXz/w/eWmNGYYUf5mdvvMv8NQXCnzGlTd8rfNUscxVuXj37d3zUAV1hSO3z8qOy7t38NDMUkw4bey7WWpZFeaFOV2R/M+7/dpkNuf3sv8AHIPm8xaABbj7VGhTbv8AmVlb7tRLCfJlDne8bfuv9r/ep/k+XDs3/wAXy7Vp252aVsbHj+bdTsBV3G6juJHjkfbN5S+Wv3W2rTJIyqpKh+dflZl+61PmkeG3cF/3XzSqq/e3VU1C6EauAW8pnVn2/wAP3quwEV4paNwH+dv7tZM0zx2txgfdRvvLWteMZI8Axo//AEzbd/wKs+SHzo32P5qSN825drVpEqL1Mi+2NJL5Eqy/N91vvVzOpRyKyeX8m7crx/3l/vV0V4r+djav7v723/x6ufvpj/pAeRUijff5zfMqqy/drdOx3RMS4kkVefn+b5azf7Pt/tUty5kuEVdyqz/xVdmd9ryJKuz+GTb81VLi6uLjZm7ZImXa3mLuqzoG6e32qaKeUb2/5a/N8rf3atQwv/aFw+I4rdvmqlayJIziPdvVtrfLV1c+Xid1RF+7tWrMpFuG43N9yP73/LOtCz8yaTgq6LE2ySNd3zL/AAtWfpfywpIgjVJl+dlX7rVp6fvjmuJSFRLhfl2r/wCPVL0MJItWfmxsgzJsZf8Avlq1tPh+WX5/k+VmVvvVUhjlk3yCVURvvfJu3VdVRtiGdifdbatZXJsXmm85cyltn8Xl/L8tS2c3kskUo3rv+Ztv8NUtt41j5fmyXcqt/rNv+192rMMiXXzIfvfd3Ugkx0drPJGkskXmurbt0P3mX/aqeGYtD9xvmb5fMXbtpscKSTf8fK2+1t3zf3qddNu5kuI/3jfLtVv++qVzHm8y3G0jfuztfd96olk8n5PMaWXb821fvf7VMZTCyES/e+bzNn3v8rUrbNrrLJ86/wDLRv4aLC5mdh5Jbn5d9QTf8fieW8bMy7XZfvNWlJGkk2wfxN8u7+61VI4UWZJQ6yp97crf+O1z3OZqxVul3W/y/wCqj+Vf9ms9v3MaP5iw7WZlVmqxq03k32zLPEzbVXZ8zN8tUWz5P2gx7Lvcy7mX7sdNahcoXXlyLvPybvu7fu1g3yyQxq7mNPm+6zf+O1qzXnmSI8W5PnZV/df3ax9azcfaDANjyJ95vl+b+81dETogzC1TzZN8oRn2ruXbWFcXG5UPltvkb5lVfu/3q2JGeHiUtLtb5ax9QvEZkfKo+7a/95WroOuJUuGha6cFPkj+6q/3qijZ5F2Pb7HVdzSVCt0jXGIzv/iZlX71PkzN84Db938S1ZsPjxNcczxxIy7VVm+9/s/dp0kMjeVFJbr5qs29tv3aq7d3yPErv/tVqrIlxswWdPut83y0E3ItP08NM8kgXym+7W6qvcbIo9sSM21JP4dy/wC1WZD/AKtwn/AVrRt4XuP3EkavFt2/vF+7tqJGUmdF4VtS10hlCo8e3c2/d/wLdXrtjCFtUDorsyferzXw7Zv9siOFlRV2+XGtekXWxZniEjb1Vdm1d3zba5qhw1LhJhWfzCqIq7t22mNbrt/du2xl2szVLcW6XHJt5N+75ZN3yq1V5t/mPJKW+ZvmVVrnucxSmXzlQgfdX7rbaWbe0ewPsT/Z/vVJxtdpXj/2l/i/3aNp2psO/wDi+X73+9Rc1iwt/P8AJffIzxf6pVkbduqby08n94fnk+Rm3feqvcTJbqnlv5srfdZqVrySaxSMv/vUzW5OtvHCuf41+63+y1M8sXH3T87fN8v8VPs5Io1dxtdGTa0bU2S3DSPFIFliX/lm1O4WK15CV3pv+fb8vmVK0zq2fL8p2+8y/wAP+1VdfNhuv3caoi/w7fu0+48rzP3tutxu+95n8NUMsNcJbyPvhj+X70m1qijmEkz4H8P3qF3/ADZ2v6x7d1OtYxJa5Tc+7cu1qdhN2G3Deczh4/ko84/ZXdzsRfu7qIV+XZJu/wBlttM1BYpoUT9yjt8u6b+7RYybuRSTXE0aRGdXiZtzbVqvN8rOc/Oy/LuP3adcRywzPGXV/LVdvl/xL/eqCOQKzoT8/wDD/tVaVjWJnatI+5EjH71l3NGvzLHWVdTCRf3jrvX7tarfxxj7+75v9qua1iaTzJYkdfmb727/ANBrWKOmJmXyx+S86RtKkkv71pF3bV/3axZJoVkyE3pt+6y/7S1Yvt/2hPnaLcu55Nv95az2k3KkwRbj+H5X2/NW5qQ3TGaTzZNybm/vbfl+X5t1WLdpFbE6b/n+ZlrPmsXuFTzjIj7tq7XrbjkSSaVD9xW3KufmoKsPhhSGN3SNXdV27f4V+7W1a25/1abdi/ek+Xc3yrWbDcJHsA27lf51mVW3L8u3/wBBrY0lbe4vHcfI8m5vLkXdu+Xdu/2fmpN2MpI6CztYFVPLtv8AaVd3zVq2tuGmRCjJE33t392sy3jfT2SNAv8Ad3LV66uPL/cSNt+Td5n93/erB6nJI0rG4dm2gq6Rn5ty7du5flWprPEk2wSN+7+9taqkMn2exwY9ifKrSb1b/wDZqxa2ohVz8u9m3O38X93c1Qc9zQmWNl8xH/1iqrL/AHapKzxyO4RnTd8v96rDfN5RG2WJl+bc3zKv91ah/d28cuDs2r/EtOxady3byeZveTbL838X8NbsKlbPy3t43SRfm/et81YtjHbySRMki+U38Tfd/wCBV0FvbxsuDudFb/Vq1YyJCbyvk8qNUdf9r/4qq6yCSR0dlfan3W/vVY+y+XvMk6v5n3WX+H/ZrM2lpusP+zI38VQtDSLH3EiLI8kib02qq1DeK9xwki7I1+ZmX71V5r5IbiI43pJ95t33aPMEceQN/wA3zbq1NAsY0XfJ58jo27bHtWppGLck79rbfu0yOQTb0jHyRruquyvIzxJt2M/G6qsBbWM9fuP/ALNWGZ1hdEg3p/dZfvbqrx/3M/P/ALNaH2oSK8ZlXZ93/gVMB0eF3/vPkb/x2hY/MkfLq+5fmbbtX+KiNpFhR9/3d27cv8NPjkEzbPM2Rfw7v71QbxLCt5Mycq/3furuq3bt9nbzULP83zbj96s+GNGmffPsRW+7s+Vf9mrSs8Mnzlt61IzTjvhH8hfZu+Zfm+b+KugsZt1x58o819q7Wj/u1ya5jaIRIsvnbmfzP4W3f/E1o2txLueBx+9Z1+zt/tfNTuNTse5/DH4gXng/WLR0n/0dm+dc19teD/FFt4k01Lq3k3/wuv8AdavzQsdQH2rYk+z5tqqv97/ar334H/FCfwrqDpe3DPaTPtbdXRBtHQmnufaoOeacOlZuk6pBqFuk8UiypJ91lrRPWupMGMcZFY+qact5E8bjKsK28/LUMibq6Kc3F3R52JoRrRsz5X+LnwxmiknurZF2NXz5fWpVnDhvvf3a/QnxDocWpWbxSLuDCvk74u+BDok1xNGsn2fdu3N/C1foOU5jzrlk9T8kznK3TldI8KuLf5nzXNa1pKSLvKb3/u13V5bjd0rHurXdvzX6BSnGcT4Vc1Gep5PdRxwzOI4t+77q7NtRMsqw703Iyv8ANHv3f+O12Gvab83mD53j/wBmuSutPlkZ5Iwu9fl3Mv3ampA+twGLT3My6hTa5/5as+5lZaZJ5bQvx95V2f8As1WF8yOO4jaRpZVbczf3qpXDPHJl5Pvfwq25Vrhkj7KlUUle4+NRJHghk+ZV8yoZrdFbCRt97523N8y1FJ5kkcqRnYjL826mx3Usm8PL5X+1tqLm7VyFY9yuAF/2FX5qlaMsrRpJsfbtZfvfNu/vf7NNkYxt99vu/wCsZdtOvs+Z5mz55GVWbd/49RcrkJvLjjhSSVFdNu1W3f3aFX5twjk3svysyf7tOjzHHmTbvX5mVl/iqvbyOsbRn96kzNs3UXK5WPuFiZYokDI+75tq/Ltp8aj/AFYG9/mb5aZ5ZhVAkqv5jL8rUvmDdj76SNu3f3aRVhJrrargysku75I/u7lpkexWcEfI33afGzsyeYV/3moW4ihbY6SP5nyqy/MqtQRYlh+785b7u3d/FSw7I1YOfkX5fm+9VT7UfM5dUdv4adHeDdsyyOv3fl+9/vU7lcqLElv5nz4/8e+9UUkzybEHyOrbfm/u09bosqbEX5m2r5i/epkflzby/wDe2sv8NXciUR8zI2zemyVfuqv8TU5f9Ij53K6/eVRVddsLZJ/4DuomuP32fvxfwrRddSOQFkeHeDEqRf8ATRt1WPMHZP8AV/3mpVkEdvLLJ/F935aZC22Z5yW/usrUXLjFkslx5jJnan+0q/LUUy+cybx91fvUbZL5fKi2xJ833k/iq7G3+kb0XZ8q1DdzrjAlWMRxo5O9GXdT4ZIvs+Bt81d25d1E0ZmmT+BWT5l+XdV77PHdTRSb1d4/ux/7NYSkz0KdBzK1xGluvmZZ5WT5tybdu1fu0Rxma3R8febb8v8Au1rf2eVj8yX77LtZd25mWhrUxzY+4jbWrGVZHowwcnsjHjWSPoN6Kv3fu/N81Wlt5G3glkt/m2sv/oVacliI1Tje9EljKsblR+93/I277tZ+3R0fUJdip5Zkb5yr7U+Zl+7uptrbs0nmvI2zd8v+zWhHCVkdJBvfb8y7adHZytDgDZ/u/wB6p9uhrAyXQr2dru80iPyom2/Lu3bvvfNXS+G4f9KRPl3r95lH3qzbezMfyINifxMv8VdL4XtUhvvMcM+3bs+WvKxVZcp9NgMI1LU9r8O26W+mxbNvyqvzVsR741/eFao6PGjW9uD9z7rbq1bWR7yP+J/95a/O8wqrmP0vBrljqNVi3ahlPQff/hrat9EZ42Yj5dtRSab5Pff/ALVfKTxFpHse2SMXyTJHvf5H/i+WnKpbkitCGF/OcY/iq7Npsvk7iP0ojiSo10YXlndkinzMdroh/h+ValuIXhkfcP4vvVXmUq3Bb5a93B1OaWhzYifNHQ4Xxs3l+a6H/V/xf3q8X1STdI5lkVHZv4lr2Dxh/pCypj7331ryvVJh5jnZsfd83y7q/RsBJJH5vmsG9jmWX7P9oJf5G+V/9qs6ZR5MRQfeaTd/s/drWmjjh+RG37W+dtnzM1Zl5v8AMSPHzqrbtv8AwGvqISXKfnGIovmKV1G80ewFf9rc33aqLZi3Vyn+0+1v/Za0JIxHHE8p+fd827+7UfzrMgn2pLu3eTu3fNWvMjglQfYSGS3k3uHbeybXXbuX5dv/ALNVS8Xy2QF22bl3Kq/d/wBqrEO9VTYfk/jVv4f7u2orqEsssgC7GZvvf8Bq+ZHM6LRC21od4nZPm+f/AGqqt5H+uePf/CrSf3lWtCSz85cnb/s1UbEaohGxFZk/vL/D/FWl0c8qZFbyJNNs37H+9/47RCzyTI5H73+D+GpZlSPa6Ov2hW3Ju/8AZql3SSb8yMif+g1d0YSpjVXar5LP8v3mohmdt+0b91MuppLjhyzp/Fu/iqu0z2u/efut/F96i5LhYlkVWZzId+1vmXb91aaq7fkxs3H5V/vULIYbd5CY3/hXd96hW3Ll9u9l+9tpkWQeX83+sbf/ABKq/dWqkij50DNsVtqtWm0xkh5Kp8tZis7Sdfk/vf3asykh8bRNDxJ88Py7v4WokjNw2AWdP7tM86f7Rxtldv738K0Q3DyLwWRJG2u1TcFFssRwllQnb8y1F5cccj5Oz59u7/ao/fryCv8Au7lWmKvnRumVfc38TfKrfxf71FwdOw9YTcbX82S3/wCma0TZaZ43fei/7NM3eSrn+H5dys22meYZG81wsUq/L5atu/8AHqu5i1YfJcG32FD/ABfNtp0Mn2pYg/3Mfd+7t/2aq+WJGceZv3fL5lTWu+Sbyx5bvI3y7W+VqLsLF37O8kaCSRn3J8yt8u1qN22F8nftX5dtQx3TtJkCN02/KrfLuqxJ+8XD7kRl/u/8BpcyNLMI7cSWsQP+t2rv2/3qPLjt7N4E3Pu+bzG+9VKS4Kyb8yJ/wFqsSXAmWV0DeV91NytRzD5WPhk8nY+9t+fl+WrDQ/M7pL5u2Xany/Kq1DcN+7QAb5VdtjM3/fVNVXhhcfL5u/csi07kOLRKyvbq8v3Eb7zbaN0jKgjH8Xyq3y0RwveTJFPueLbuVl+7UqzPcK+fk+bduZ1/hoTuZt2EmjdW+VPvL83zUkcMcPlO8Spt+82/dup1rN5kfmFP4vvMv3qttbiRs/KifxM1aRicNasoqw+zkE2/PyIzfxVdWx+0KiFtm5ty7f7tPt9J3Q5IXev3flrYsdP+4HHz/d+X+KuiMD5rFYtfZIbPTTux5a10djY7m5SpbOx+bGPl/h3V0FnY7lyE+7UVakaaseOlKtIis9N/uCvQvB/w9udausuGRF6L/C1bHw9+GtxqUyXNzF8jKrIu6vpHwX4Fg0uNCsWyvk8dmCprc+uy3LHUd7GP4D+GNto8Nufs6+bjczf7Veq6ZpKxKoC7atWOnpCMAVrRwBTmvz7FY2VZ6s/SsFl8aK2IobfHarIXbSk4qN5NteS3fc+ijG2wM4WqN3eCNW5qO8vxF3riPFHiyPTI2Mkn/As1nKVjshT6s0tc8RJCr5Zfu/NzXgXxS+LUGm7hFOrvt+7v+bdWF8TPi8tvHcRwSxvK38LN96vlzxV44bWLp5SVTb/qtv8AerK51XUVZGh48+IVxrl9K3ntsVa8t1DWrmSTquxfnZd1GoXn7t9hb5m3P/tVibnaR5Yvkf5f++ao4alQfcTPcbHJ/dN/eX5lpsO9VfzDG6SNVbc+15AWfc396rFn+83mV2/2VWg86cmwmt0WHY7+a7K3zR0+1t9uxHl2fL80jVY8sfathT/aVmq1M0ckewXLRf3vk3bqzkznKv2P78pu96N91Vh+Vv8AgVQtGizZ+bZ975qveSklq8YdUl2ts8xvl+WsxrjyZIpAPkX+9/eqQMrXI4mt0uI3k3sm9VZq5fUo0hX5/v8A3vl/hrqNem85pc7Uf+LatcZqCvNNieRf/Zq2idESosx+1ZTy/mX5dy/Mv+9T7e3ijun2bk85V3qzfxUxmTzk4/csv3lX7y0XUfl3GQf3X97+6tUam3asJGRJSz+W25d3y/NXR6XGdqJ5ap/ek3fNXOWsaKqKE83cvyru3N/s/wC7XRabiO1lJk8p/wC9t3baykRJnTWLeWrpE+/d/wACrTtVCx+Yo2Jt+b5v9qsm1aPbueVdm3hlXburWt7oyRu77Ul+aBlX/ernkcsi7ayRNfIJfnt1RvmVfuybaf8AZ0kjQyBk/vLu/hpi+U0fH39rbNzfeaiFj520/wAPzP8AwrurI55Etuske8CLzfm/1jN91aPOH3GRdkn8P96m+Z5bb8fJtZkZW+apfM+1L5o+eL+FmH+s/wB3/ZqbmQ3yxt3FN7t8zs0v3V+7t21WmmSO1mkP+q+9t/ip8cPnSb/LZk/iaOiaOKGxdLh/kZtv3fmqbmq0IriGXajLFs3Juf5fu1UtYRDb+R5jSurfeX7qr/7NWgvmR2OPll2/db/Z/wDZqqND9lVy5+RvmapLJvO3M74+T/vqoZlk3eZvVImX5ty/M3+7Tbdnmt/3ZVP9pn+9ToctIkjne6/xbqVh2ImmnZnBMzuq/darduwt5PM3tvZfm3LTPLCq/wA+/wDvf7NDRvJJE6Pspm8R64mkfPz+W3y7W+WnKyqyAD55PuK3/oVCrKzeZFKsSbtjKy7d1Nuv+PqUDbshXdLtVvloKHLjdkFkf/a+7VW3xJH5ef8AVu21mX+GrHz3UaEnc+xm2sv8P91aIZBcLhBJv+6/mfw0GdiFt+1HMqo7fdWT+L/ap8KmNfk2vu/i20+32SMiAq6RrtZmWoWaWbeSjb9u5mk+agpaFiOQr1XfFt+ba33fm+9RNhpEL7nlX5nb/wCKqKRpdP7K6Mn3WXbu+WqV1dW/zmOSTZv3brhdrM3/AMTVJXHcr3i7Y0GVfb91v97/ANlrmby3ELSrGN+11zu/hreaYyXGXk37lVdrfw7fvVj3khjmlYhYnZ/nVW+Xb92uhKxotTl9StXhkllA2Ju3MudzVxN5I/nI5Dea3yru+7trs7792su8b0j+XcrfMv8Au1zV8skknmJ5b/e2sy10ROiJjsr+ZgRts+Zm3f3v71WvtBhX54tj7vuq33qih3tvIdnT+Ld8tCqftDuPvt/E1Vcs0LFtsyyJ8n91W3N8td7oN0jbAYl2bfmavPfMeG+SX5niXav3tv3q7Lw3eRSSILiJfK2fK2/7v+9WMjOTPRtHXvGP9lW+8tbDQ/aLqUj5EXb/ALzVk6HD5ewpHsT7zfLW3HHBI3mZ3p97cy7a5JHJJa3Dbu5jPz7fmbdT1XzJJUzs8v77N/E1Mj2KsotnZ03f391W1bzrj50Xd952VvvVk9DMzPMPzicNF8/ys3+7UEnzR/PtR2b5f4d1amqSRbnd/nRm+RWrPk8qONARvRm/iWpuALsWPG7fuqKa1S637B8+75f9qpbqaCZkCFvKVvl+Si4V5I0ljf5F+bzF/hb/AGqoCvMsbSPB5rIk33VXc275fm/9BqwzBVuAnyeW3yf/ABVVZIZ7WRJCY33Nt3R/w/7VEkYkmyjtsX5pVb+7QBYZh/zz+0fL/E1QyTRrIiErD5i/3qe00ixyuU/jbZtdW+X+GovtUcMjsY22f8tm27m21QFS4XbH5R3P8jNLIrbvl+6v/oNRRsl1bpI6K/y/7rNT5vLjZ4kSREZvK3feVqryM7NLHH88TfKzMv8Aq1+7/wCy1YmrlSNX8yXz0Xft+6v8P+zVRVGltbodrxMzf71XZtNljj/i8rc375f4qrzSDanmlfK3bfLZtzf/AGNajWhhXF59sbDHfubbuX5a5/Wo92ySXds3fNDu+9/tV0FxJHuYpIr7fu/7Nc5fTG4aUybdjP8Aum/2as74OxizXG61cnam1vlWRP4azPMPnJGx+T+7Vi8vvtU2BBHEi/eb726s+4uJFkdHLPb/AN6RfmroNbktjJLJcfJtT5tqtIv3qmVkt9/De67d3/fNQrH5LQieRfm+6u6rFncIsyc/d+7uRaCG7mna2ca/O9vHFLIu5V3fdVq1Y2+zs5Efm/32as2RUkjSV/ux/wAO7b96tqzk8mZ4NjbFX5trVlImw+18qNXM8C/aN/yRt/d2/wANaenwi8jiIdot395qz9ybUwGl8v8A2V+7WtGohhecfIke1tu9WqCS19lLTJvlkt9q/NJG22meckccUWz5IUVkZfvMu771S+TJ85Ejb5B8q7apRqknLxr97bujXcv+7QYyLseJF35+0Iq/e/iantbxyNESWRN67dy/dWnrb/aPnjHz7vmWmfZ51Z55H/1hXd/tN8tBgPaSS4jxsVLdflX/AGdrVXkt38tDFG0txN8z/Pt/u/7NXdyeW6Pu/eOzPGv3vmaq9xIGh2fLvVV82NV+bd8u2gdj0BZnkhcSmN3/AIJFhaLb/d/2qr3Ecix5d1+7u3Mn+78zU/7R5fmvJJ87N+63fd2/7VQ3HltDlHW3lmVl2t/y02qu7a3+7XIc6lcrqxmm82WT5/m2ybfvVS1KSPc5RN6N93jd81XeY7yISJvSP5mZv4V/irHmuhJeWU7p5T+dJAY4/m+X+H5f7rfNW8UV1M+4WNvtCb98tuv3l/2tv+z/AHq5+8U3FxLvn815F+ZVX+Ja2JG+0TPvK7m2+Vth8plj/u/+g1hXSo03num91+6u35a2ijoiYlxILUbCW/d/w/wqzfxVm6gsUyxEvv27vu1duo45JHDht/y/Kq/LWPcR+XcbDI2xkZmZa2OyKK8yx29xF5Z+838K/dqy2I/38vybV+aT+H/vmqzNGzRJ5kj/AC/Kuzd83+9TpIY1VNk8kSfeRdm5Wb/gS1ZoRSLtjQ53p/d21ds8SW+Jf+AKv8K/7VULWMrGgkRt+/8AessS7matWS1jjuHsk2vcbf8AWbvl3f3am5Ni3psZWR4pJF3szKvyVtWOmzzNmSL5Vb5JlZd1c7Z2csc1xHcQSW+1VZWmVtrN93+7XRWNuPs6vcGNXV/nXZt8z/dqZGMjvvCdqn2Xr5u5vm+XbXW2t1IsmyBPn2/ekZfu1zXgnylh2EsjszN+7hZfLZt3+ztrq42Tzt8Z+8v/AC0b5q46jOOoOvpHvNgjlmt4l+8qp8zf3vvVSupjHZpsRtn3X/2q1VhjumlKTt8sTNt3bqwrzfdLFI+7cqfJIq/K3+y1ZLU57DPJTamH2M27a23+L+Fd38NFutxNYyufMd/NaBo/7q/N83/jtMaze4hy5ZEkXa38Tf71WIZLi34uJ5JbiRFZ5Fh/h+b5fl/4FVF2KrRy/aMvGzxbtr7tvzLVi300SLE5n2Iy7t2z+L/apjWbyXCcL8rf6zd8235v9mrEkIWFJPM8p9zKzN83y0Flj7KixuYmXY33tq/xU+3WKFbgxpGifNu/vbvvVU85LOR4HlVHZm+X5v8AdWrbfu7fen/Hw3y7t21lb+9QWUbqHzI4pI5Fd2XbtVt1NmjRt43yb1bjzl27qdHiaNLeOTY6/K8bbtsjf7X92lkWOTzUSXzX2/NuXb/F/DVlWKyzGGTh/wDvmrcbPGvyP91v9XWesxbzXigmdFfaism3cv8AEzNtq3Haxqvmp5ibvueY1US9Q8k3V15AG/crbm2/dquzeZ/r3hll/i8xfu1ajjEyuQ7bPusyq3y1XuN7bCg37V+b5qVzOxVvJrho/MeRURk2qqqvyt/s7qqRq9rZ5+1NL/syLt+b/gNaHnCaPBn+dl+WHb92sy6V/ssu943Zf4VWrTuXFGbIqSXFxI7/AHm+6tczeK+7y5P3qL8q7U+61a0kMq/fKon91VrG1bUpNv7uXe7L80jL95q6InZEytSUQqnlj+L5ttZtxGywxRnd8su5tv8AFUt5qG5kCTyJKy/MrJWetr5d1sk8t3+ZFXd91vl27a0KNO3hMkfzt9nRfmaRv4abbxyLvkUTfL833fvf7NVofNmXL7tkm3crNV23hEMksRkaXdt3xqW3bv8AeoKuXoY5IY1NxIsvmKu1fK3N97/9mtXSVRZpZSPKl3KrbqpWdnFJskik+dflZbht3l/8C210Wk28EkduZY1SVl2ruX73+1WcmZSZsQxm481I51i2ruaP+KP5vvVbm8trhJSV37FTzGX+7/FVKzt/JW3Qv8kkW6Vtv+6taDW4kkiAHyL8u3bWNzjnqWoY4of3kcu92bdt3feZtvzfd/3qlmhM0ieZJsdm3SyL/wAtv4f4f4qb5Y3Isg+dW+b/AGqZHmRcCT5N7fN/tLSOWxYtbW02u4RvNVvmVv4f/iqfuPmOEmb5flEcf8K/w1ErJcR7JLdZXVWZZFdtzf8Asv8AFUGm2skzZD+VL/stTubRRuWdujeVmVk8z5nWNVZt3/Aq3YbU+W++dpUX/lpu2tVK18yPYHlV9zbnXbVjduuEQH96qfMufl/76rGQyWaFJmRGLI7fd+as+ZZ/s+LSW3Td/FJEzNVi6/c8hJElVvmbb8tV1vAv8GxF/vJQBmtbnbFA7yJ/ur96oo7NJP3kj/8AfSVabyLqbzULfebftWq63jTbHMe+JX+Zl2rVGkSwqx267C8yJIvzMqs22iFv9H3gfJ/tfxUyb95vGGSJl+ZmqJZPs6+WQ2/d8rK1VcY//j3mlf7/AN3a1aDLI2ze8fm/xKyfMtZ9qsixuTP/AMC/iq022a4eKOORHjXmSR/vN/7LQ3cC20wXT7hwPnVPnX+6277v/fNSw/MuZH/eqyrtb5VqKSTy1eQvJK7NuaFl3Rbqfb+ZItw9wI/NV9ixqvysu2pNLku7zN53RtL8qtIqbv71WPLCtsPyP/FJs/z/AHqrrs2+Um3ymZtir/6FTJFlkkziR9ybWbZ8v+f/AImk3YZoW7ed9oEjt99tvG7av93bV6zkkjhilkfZtZtsm3/erPs4Tb6fbuZFTajebM27bu3N/dqWNYrf96bhX+dv9W25V/2l/wBqkS9DVjuIduXDbG/hVN1dXo+ofvEGVTdtbzmauHsb4wsj28ipEq7lZV3NWna3hVkjtzHL5f71NzNt21rE0hOx9lfs/wDxekZk0TU5F2fwTM397+Gvpq2uBOmQa/MXw/r0un3iSxBZXVvk8ybbtr7Q+A/xYj8UaTFYXs8f9oQ/K22uqLOpNM9xIxSEA0yKbzFp9bJia7kEsW5TXCeO/B8PiPTpYpBz1HFeglTiqc9vvrrw9aVKSlE8PH4OOIhZo+F/iB4HutI1K4Zxvh+8u1a831CzkhkcPHs/2Wr7b+Knw8GvaZK1sFSfa3zYr5M8WaDNpd86y28kXzf3dq1+oZZmCrQ3Px3NculSnsedahZiSNxj71cjqWn+TsjB+eSX5fl+avQ7q1GXJFYWpaet1C6EN/vV9dFqcT5ujVlQlZnmNxHb2dx58ksiJv8AnXG7c26s++t4vnOz593/ACzWum1rT33eVB+6+X5mrnJlEciDf/vSNXNUgfc4HFKSsyJbdJLVMlf+BfeWq/kxyXGMts/iZvurt/vVK0KNMigtsZvmkjTd/u1FGzrHsEjb2+/t/wDQa4nofT05KWxLeRyzRxRvcSfN96Nfus1VJpBJJ853/N8q7f8AWNt+7U2145PLkP3vmaT71Njb5Yj9zy33fdqbndYZ5k8jI7ht7L81O2+XDjev7n7q09WjaO3SN98uz5WX+FvvbWqKGb7R5saBd6ru3Kv3aQWJ4ZDIsTymNEX5vvVXmkCqgD/e+9u/hWoFX5Ul8/Y+75tv3VqWa4eOPzHC74/u7m+VqdyLBI2638p5N8X8KsP4t33qcqlpE4V/l+8q/wAVRf6xclGSrCxusPyD5P7zLupBYj5/0iUBXeP5f/sqXyzDHw+x925m3fdqBt8LbI3ZIv7q/wAVMja3kby4w0T/AMK7Wb/x6rLsXY5nurh38xXRU+9tqKHKtsH8S/eZKdDMGjlHmLskVflb+Gomkkt5otk38W1o1X/gX+9QIsLb+ZHK4dfN3f6xk3bf+ArUMNufMRC6y7mbc23b/wCO0rSP52UKvuPyq33lqWaSRdg+WX5vmZVoFYevlyQ7QZPv/eb5Wok3s2cb0Vvm+Wia4Dcxn5N3y0793uSTHzr/AAs3y0aGqSQSebGuTLs3N8u1fu/7NWI7gxr+8Db/AOLbt27arsom2PlUTb93Hy0LIIeE8t0Ztu2P/wBC/wBmokdNNLmOw0fSYNSkRVkXezfMzJ9771ejaH4Pe8t/3fmb1dlZY/u15Zo9wtvskMnlf9NF+avZfh74ogZreOVm+aJm3Kv8VcVWTS0PpMHTUnqWG+G+5c/M6N/Dt+7UU3w5C70eSPf/AB/LXqStuhf92uxW2qyr97/aqu0ZXZIB95v4q+brYiUXZH3+EwMakdjzWTwCI5EeORdm77zL92of+EDMewk7vMf5fLXd81epzW5ZvnCo/wDGuz5qJoy37iLb/tM392vMePa6nuLK4voeVTeA5NvG75W/1e3/AMeplr4JnjkR/L/er/s16rNZosmSW3sv9371TNbjd++i2J93arLWX9o+ZLyuK6Hk6+CZWbafk+b+7Wxo/hmS3mRwd7q3y/LXoDWcEayoib0ZflXczNViPT4lh4Pz/wB7dXBXzC6tc3pYONNh5aLCsXyv/Dtb+KtuzXcyJs2S/Ku6sz7PJJJbvhvK3tvVl/2fvVtaTb/6VsB+Td8tfF43FJnoNqnE9C0XSUms0yKo6v4fbaww3X71dj4atcWsYH92ta70cT84r5ytW5tUfOzxzhVab0PNdH8NySBXl/4DuFXtX0lYoc/dUV3EWlBOcVnazZApis6VbqXTxzlUWp5DqELxs+D96sfUI0b5ll//AGq6vXrdLWZufn/i+auXvLiDa4Ee99v3WWvpMDXV7n0Cn7SJ514utX2vHvZNv/LT+9Xl+taafM3j7mz/AMeWvddU0tLqRpzFJv8A4fm+7XL3HguOZd4t2f8A6aKvzV+gYTGRS3PFxmEdQ8YurMrseVG+X5trL/49VGbTSzRE/PtXb8ybd1ey3Xgfy1eQv5u772771UpPArtJvEDPF/FIy/dr6KGNTPmKuVXd7HjV5YvebB5TSoqsrbW2/wDAqrrZma4uJJD/AKRI25mX7u7+7Xr83gMK3l7JN/8AdZdrf71V28CvHvcp+927f96uqOMXc4pZQ+x5VfWZ+0bIzs+Xc3zbvm21VmtTG2N/ybv4l+9Xqsngna21R87N97Z93/ZqvceC5F2JGPNeP5fmT7q11xxKlszz62WSh0PL7i1+Z40kZH2/LG38P+1WfNGFV98+zc27y22t81dxq3hsR7y8f8X3vu/NXOalp62++Vxs8v5d395a9GFS583iMNyuxjrZ7Y/nKy7vn+Vag2zzM+HX5du35fvLU6zSLHLIQztt/h/+xqu29pESN1RG+8235q6Is8aas7A0m1tg+d91LcXHk3ETrI3+38zVW8wwyfIjSurfe3bv+BU/5pI977U+bn/aq07HLIJmLTIjhXTduX5aiZfLXLsu/d92n3S+Z5rkfutv+pxuqo3mRr5fyu6r95W+X/vnbTMpFjzPM4++7N8vH3aqTQlbiUF1t0jX5ZG/ip8376NMeY+5vmX+7TOLi4wT9370ci7dtBnYfbyHzEkd/kb5fMX+L5atRq/yS+YqOv3PmWorqFG81DudFb7rLVeNfLXyyi75Fbd/u/3aHoM0Gt03PiT55GZ2Xcu1f++aY38SY/2Xkb7zVVmhSFUQxfZ9q/w7m8z/AGqdcTFW8t/n2/eZmpXHJj7iaP7R5aDe+3d/wGntNbyby/mJuX5ttZ91NtVJAF3/AHd237y05t7by8TQ/wB35dy7au7MGrliOPd0LPtbcjbdu1qfxdQ4kC/vF+7t21F5gvPKki3fc2/d/vVamhTdhD5Xl/xbV+X71F2UoplX/WTSpEWi8v7rLt/2v9mrslq8Kpm4aXzPm2tVdVNuu6ONXdnVmmZvut/dq3NCIYcjcibt6/NUJ2NkkyWSF9qOTs2r8rN822mW8byQuJHZ4mX5ZFqzHNFJaoZAyPjd8zbm21UaT9zmMf8AfVXcfKiW4XyYXyI97btyrRbsVh3/AMDLuX/dpkMwa3dJX8r+75n3am/dNJhD/wAsvKdlX/4qqSuc89CFtnySxj5JG/1jLSrGixxASNsXd/wKkhkg87ETNcJ/ekX/AMdrR8l5mwRs8xfvKv8A47W8Ys8bEYiMdh1uslxauZZZJfLbd5aovyrWnHZhm/1scvmL92P+GjTdJEfWNUl3fKytu+Wui03Sdqof++t38VdKSR8vicXfZi2djuZMj7q/erdsbESc/wC1TrHTdzYI3102m6TJN+7ggaXc3yqq/wAVY1a8YKyZ5tOnOvLUrWOmlmwBvf8Ah21638PPhVLq99FNdRs0O35vlrd+G3wgN3LFdXhk27tyR7dtfRfhzwpBptrFHGnyL/er4vMMzUNFufaZZlUpO7RS8KeDoNOhQCP/AL6ruLWxEdS2lkFq8qBa+AxGJlVlds/TMJg40Y7AkewUpOKUmoZZgB1rgv1Z7MY9glmAWsq/1IQr1qLUdSW3VmL7FX71ec+MvG0GnwyvJPGifN95vvVnJnbCCRb8VeMIrGN8zqlfMvxc+Mka+bBHIzp/z2VvlrJ+J3xeEzTRxTtvXd8tfOHirxUdQuHd/MdP4Ny/w1k9TWUlEt+JPGU+qTSyOW3s/wAn+7XDXV49wyYHyb/m2/wtRcXhkVN4bdH8v3qz45IJGly7Om75WhXczUm7HHOrcvXFw7NyzfM3zfL96q8MaNvHmfIzf3aJo/MVHjdflZd7TLt2r/eapVt445HeOVUT/ppupc5xzncIbcMqBNuzd95qltbUQySlD95v+A01Y0jbBO/+L93/ABNVmGORWid5GRVb7tJyv1OZu4xW3Sb3K/e+Xc33atMr+Xk+Wm5vm+amfZxcTeYd2xW+ZlTdUtwsbTRID8i/ek2/drIViKS3jboPn/vNWVdRmRnAOxFb5mrVbzI/kCeb/eaT+Gsq8hik+cbXdW+ariOxiap5fzmM/wCkMu3ay7d1clqEIaR0L7H/AItr10usWoX98437fvbv7v8AdrkrxRDI/ly/6OrfdZq3TubRKl1JIseP4mba0ip/D/u1YWNNzxud+1fmVlqKFd3I8xIv4vn/APZlqzHGJPn+/wD7TNTNTX0dtqoFG/5fKb/pnt/vV0NrN82RtRN3zN/ermLNRHI7g7N22Jm+9XTaLGdqRy7YXVmddybv+At/tfNWcmTI2tN8yOTMh82Lcq+Wy7dvzfNW9Zw2q+bPF89u021W3feWs+xs/Lj+f53YNvjk+XdV2NQsnkHa9u38Lbvm+WueTOeRdW3KzO6RSfu/4ZP71W2VJrjzCi/M38S/xUyOaNYUQnf8v/fNRR3CbrSSV/vfKse7/wAernuc8iaSOPyZT5vleX825v4qdNIkjeZvVIt+1edy7f4alWHzI0f7v3trVF9nfqX2Pu3N/s0XMnoMa33XW8DY6p8q/NU1wyKyB/J37f4qikWKRd5k82X5t21Pvf8A2NMm8tpN5LI8fzbpF+apHcFkMzbAP4v73+flqGSPyeQdj/3t27d/8TUkkKND5onZ/wC8qqvy1DJIFZ03/e/8e/2aDQZarHJ+8QK/3tq0TfuV2Dds/wCmf8NLt8uTA+4rfd2/w1H5xjmdwV3fdXzFqTSxet5IPLYvt2fxNt3VDceZ8+Ds/wBpqJG8yNAu3f8A7X96iZUuLhIyW+7/AA/w1NzRaEVjhptibf3f8X97/aqxC08n2h4pGR1b/WKtMZUm+SCON5V3bVV9v/oVPhkkaHMibJv4Y93y/wD2VUWtQWGSSPeZW+7/AKzb/FTPMkhhc7/N2rT93zIjyWtvu+Z7eNG3M3/AqYyoqvIfkT+6tUVyhGyxr8jrvk+7Ht+7/s0+OQxs7vHv/wB7+9TPtUEPEwZ/m3bfKZttRLNHIq+ZJsiZf4vloE1YfeXUjTIgiZ3bbubb/u1n3kYaNHz8jLWhNG8y+YX2btu7/wCxqjNDu8pBI2xV2LGy/draJmY7K8jeX5TPtb+HbXP3TFfklkZ5VZVlh2blVt27du/iro76zTyXiSVndty7lX5t3+9WPqV0iycW2x40WL9438Krt+X+7WppE5rVlSSNxj/ZWT+8v/stcpqWxo3RHb5lbau371dLqXyqiRBk3fLE2z5pm2/w1zWoSCa3eSMNsb7skn3mb/dreJ0xKi/MrkHftXbVe4YwzfvC2zc25du3/gVXrhY4WiZz95NzN/s/7VUZm8yTMbt5TNuaORv/AEGmXItw2/nN5hkV/m+Vv4a6vw+sqtLLlvvbfL2r97+9XGWahZEdHbfu+bd93b/drtdBunk2RJ5ieY+1GjWlIxep6NoMdw0acfO3/PRd1bu11V3i2u6/eVv4f+A1z+jwxwzZX52/im/iZq6OzkSa6eNDv3Ludlb5mauCREkWprgSfOf3UX97b92jbHI2Cd7/AMW6oppnk/dF1+Zl3bVojmjt2lAZfl+/WT0MHoPk3tJs/wC+W/u1RulRpEZwyOv3ZPvVYulVbpH+48fyruqu00i/uwWeJfm8xW/hqCCL7OPM+cKjY3M1Ojt0kWUb281fm3bv/HagkYLceaTuT7vzKzNUjXUe3KIyRRt83+z/AL26rAs7hNCySD59u3a392q8jFW8pI49/wB7az7aZDGzSIfM/e7NjU2bTVjjR97PL8u5qAHafbv5yTJtd2mVpVVfurUUcaLN88kdvK3zOqtt+Vmb/vpqlhj/AHkp89vvbXVV27qiZvtS3EEoh8pm2rMzbWX+6tO5ZYXT9sb/AGa4WLzE3MzKzeZ95t33aypIXX91HFG8X/PRdy7v9r/P96rUl1/ovmGf+H5f9lttUvtHmSSyu/8AstGq/d2/xVdyBl1HJuyAzv8Ae2/3fvVn3SxyW8qOW3snzNtq3HIG81Y0ZHVvvM1VLq3eTeCW+Vv4a1TuVY5fULd7f5Ef/f3L93/vmse6j8yF3knk8pV2t8v3WrbvG/0jj50b721f9XXO6hIsf7qMbP4fmO7d/wB9VotToizEvlkXYfNaVF+VdqblaqlxvaRy7qn95dnzVq3kzSTeQ8qvufcke3bWFJ800pH+qX725t21a1WprcfIzx73jCypDt+VlXd/31U0P+jqlu77/k81W/2ajjjRlQx3sdwjLzGrbvm/75qxYsGkuJBbrujVVHmL/rF/vbasLmnCskjRGULs+5tV/vL/ALtaq2fnMmd397c38NYtvNFIvmpGqSr/AK1YU/hrVhzHMgc/IyfMzf3qzsM1YY5FZ5Afk/i8z7rVejht92+Ty3dhuWRvvN/wGsGS8aTYfMb/AGVVttaemqVZ55Y5n/hVWak9DNuxsbVZczztL8q/u5FqWxt0jtYjK6/M7M0ar93dVbmTaSV+X7u5tu6rNrb+ZIgI3uqtu+aoMpFi40/cvlzu0tp/ejb7393dQ2yTZHlfKjVfm/hVflqvDCJm8opDE6/3d22tC4kSON3QrK7fKJNvy7f7tBmN2tG3m4ZJVO1tu395/tf981Etn9nmS43t97c/y/7P8VTQ48v92iv8vNJDa3Nwv7pPN27v4/l/u/M1BR0SyPHuFxOry/3WTbt/4Dt+7VeSSSFbdwivLtXHy/eZv7q1FMse1Ps9vHF8nyyKv8O3+81W1xDDFKNqIzLE8cy/Nub+7/6FXOeZTIV83yXSSVpf73mN92s2aOeRfNlkkTd95rhtqrWlMssK4ytu+35/O+Zf+A1nzR27QoPM+0bR8yqv/wBjW8TtiYt9G/ycx/vE3JIq7t33f4mWse8ztTMi7GVm+7u+6tM1axSzmzb2ip/fZpf7rL/s7azLz/Srd5Mf7O1VrWKOiJlXklveRyoHk2L8yzbPvNWVfWovGijc+bLu2pu/vf3atXkMkcOIJJPvL8rJuVV/75qr5YkbzH/i+ZG2/wCr/wBqtbHTErw+bbx4QLE+du1U27l/3ttS29vcTNseJvs+7fuZfvN/dXdUsi3FxM4G14pPvMq/NVJYXj2fvJPKVvlVn27aodzVt4/OmzFLDvj+75i/6tv9pf4qkZoprXz/AJZUb7zL/FVZYftUyH7RM3mfeXZ/FVtYzG3mbN+7721dy7f++agLmxHGFZPNn/dTbdi7vu1tafp/2hkQvI7yfd+Vfl/8drn1tzNsTC/N91dv/wATXUeH9NnZXlxDaW7f8tPNWVmb/d/hrKRjI9M01mt7OVJZfKePbsX+9U7RyMuR5j7l/u1bt7d49NsuJESGLazSJ8rfNRJCfs+ZQyfN/E3/ALLXFLe5wSYxoR9ldxteVV+SNU+VZP8AaqldeX5mz77/AH1VV3bqdcMPMR38mJ923d5XzN/vf3f4qbdR/bo7iJ7xoreRl2/eb5dtIziDY270DO/3WVV/hqpIqSWdwmxYolba3zbm3Nup8kck0O6c/aJf4WVVVWWnM3nLKEjXymbzWjb+8v8Au1ZqPhjuI2iE5bfIm11Zfvf7NEccVxJse4V9v3lVaZCsm6IuZpXh+RmVV27vmoaGWGRCH2J91o/71AF6+8+FXcSKjs67Yfl2qv8Atf3qqXlw6x8uzxSLtZv7q/7NDW8kzRDP+sZt21qZcLFtdEPm7fmVWP8A9jSsWV5Nu5JYj/q/9V/stQrFmiH8C7mX5F2/NTY4f3mN8j26srbZPl8z+8tWFhTyXjnLbGLN+5+by1/h/hrQBkmZllQTtLub/gNPkxIzjP3m3NIy/wDjtOjuN0eyIbHjb/nk23/eqL55mi8v5Ljf8u56m4Fj7OI2eTK/Kv8ADu+9VJsXUmRJvfd/cqWZTH1lbZ5rbW27dzVFIyRqh82SLb/Dt+9VAV5odyypIn3W+T5f/Qao3VwY22SH738TVNNHKzPLIWuNyt97+GsTVI3mkRIxG6bfu7vm+WtIgVLpg3PmfJJ91v71YV9HH88ju3zL8u5dvzVoX1rF5jv57fe3Jaqv+r/4C1Y+oefIv7wr/u7f/ia6InXE5y+U27RN5myVvvM3zVBeRltku9dkfT5W2rtZf9lqnuI3uPtDxybnWVVZlX71VLdXa38ghWSFvvK3/fVbFFxfMuI0FuVlf+Nlb+L+7/tVPDJJ9scxje+xZWkYfN/d21Va3uJNn2cLsk2syqnzfw/xbau2LfYbjzJIrp0jZW3K8a/99bqkl6GhDHPDCglZkRm3hpF+83+0tdXp8KRwufMVE3L/ALP8P3qxNNmSa+SKKNU+VmlaaLzfL+7t/h/ztrYtbEKsSAyOki/8tG/4Erf7NRIwk2bemxxR2fI81NzbFkX5Y1/9C/2q1bVtzI6SNCn8UjKu6Rv7q/8AfNUrOxntdkkHk79/zySLub/aVf8AZqxYqLO12MNiKqsqyfdVvvfxLWUjnky75zySbzcfaPlbdHIu3/e+ZVqJrWOTyhv2IrNKqs33WaiPe0nmgrsb7rU5roSXmx7aNPOZdisituaoMyxNZny/ku/sn8PnLFu3f7P+z/vVNawusewSfeb5po/4qPMtpIU8tFZG6su75atWrI0zpIGTaqv8yfLWbbRZrWcYk2RB9+5dqM38TU5ZoppEkeS3SXH/AAKn28h++JI0ftub5aeymGOISFdsf3o1Tdu3f3WrMh6FS6hiaTzXgV9u7c01Znljb5eW+7s2t81XrpZVbmRd6t826H/2Wq8yyRxyv5nz7vkXbVrUV0VPs7+ZhJV2N/CzM3/j1FvlpvnkZUVvmX+9T5NLlmhlBKvKv3v4ttV1hMK8bYnb+8lUdESWaPczvJJ+6kb5odtPhUzbHb5N3yqv+zUrKJJETC+aq7v7vy09mRlTlnT/AHf4qBgscUbeaD8+351b7tStHJNHEH271b5WX+JaitYWVcPtfzGZXX+8tS26xWsiPbbUT5llVf4qqwFiRf8ARZc/Jt+VpGot2DSOQJJfm3PIy7VqLdMyp5TtK8bLt8xfm2/738VOuoU8zmNtjL8y7G+b73y/dosWXlaTdLJPu8rd8rMvzLQswX5FkVN38NRLCPMu44wuzd+93bvlanKo+z3EcT/IyL93/ZrN6FD7iby9gJZEkf8AibbuXdUsk0kmyWORf3i7kbb/AA1Uhkj+d8NFE0u1WZdu7d/9lVtZhGrybGTd91l/hpJ2JkW7XNx+9kRreVW+W4X+L/aWrEd46zJseT5v4f4f++qybdp47f7QQyW/y7d38X+0tXlkfy0d/wCL+GtbkHRaTIfM2gt93c3yV6B4L8SXfh/UrS9sjJb3C/NuX5mb/ery+OR45Itjrb/K25W+b/gNa1vePHvQbfm+ZFZa1TsdcHY/Rr4X/ES18baKkok/0uNdssf+1XfhtwzXwH8KfH1/4L1CKUSSbNq71/hb/ar7f8LeI7fxFpFveW8iuki/NtP3a3jJHTY6DqKjZeKkBzQelapmEo3My6s/ORvevD/jD8MYtYi+1QxKrr8zNn5mr37bwaydS09bpCrDivUwWLlh6ikj5fM8vjXhdLU/PPxBo72NxLG6N8rfxL81c5cQ7Ww/yV9Q/GX4duXaaGPezL8u3726vnbWNNlt1dHTY6t83y1+sYHGRqwTTPx/MMFKlPRHBatpYulznelcJqGmvDIibWfd91o1+7Xrc0PyuRXL65pbzRy+XtRm+9uFe60qkThwmJlRlZnm7Wf34tjOm75ZF+8tV4Zt00qPGv3trbm+Xatbt5bpDJKkgXZGqs0m3/4pflrnZmFxZyyYj/c7vm/i2/w/L/tVwzi0feYPEqatcl8yC3kzLud1+VF/h/3aihYzSc+Wjq25lVt3y0zyzHvctbvub71xLt/75quqosmI443eT7qq21l+Vfm+7/s1ySPpYST2LHliFthdflVdrbfu0+NTY/PBIrvI3zt/tfKtV5GMbOB88rfKvy/eb+9/vUxpEVcSHzdzfIu3dQb3H3jCRn3urO395qi5ZU84xony/e/ipI49qoN6/dXZtXb8tPbbHwhV5f4Wb71BmDMJLh5ZbiNPn/1bfept5eRzRp5cu/a/zqo+ap9xWNGeLY/95m3fLVdo3uFRCfkVW3bfvf8AAaBpXFt4zM2zzI1iX7zN96p2kjjXZlmdf+Wm2q8Mfl/uQVl/vLIKma3EP2gh22Lt27f9qg0Ki3UUcnlI7bP9pG/+JqVoZYY/NHyOy/e2/wANEduG+5L8jfe3L93/AL6qa8ZLeHiXynZdsTbfloFYZGySKgh+dNvzTSN95ql86Pd+8Db4/lpv2eNbdEBV33bpWaluGELO8jtFt2q275dv937tBIl1IZtg/g/hanW6hmxI7b9v8P8Aeot4W8zOxk/vbqfNiPY53bG/iWg1iiVtkcewlnT+81PZt28k/dX5fl21XjjFwqOTvf8Au7aeyybth+T5trMy1D1OmCsWo7hI2/dzx/M33pK7Dw/qx09Ukhu9m1V2SSfw1x6yBVwUhdP7zbWatCHUEkXH+038NcdRHu4SfKz6F8E+PI75Vgudtx/003V6NCwmj82Ty33f3W+9/s/LXy3od9JCyeX5myNf4tzf71er+D/HnktbwB9iN99WWvncXSuro/RctxK7np8jed8ifIm35qa0YXjP+9TLG+jurWKWP7knzbd3zf8A2VWJF27zJ8nzfwrXxOKTjsfoGHkpxH+Wi/cpjKF35Rd7f3qfGu1kJH3v4aI8rJvD7HVvl3L92vBq15Lqdcoq1y/Do5ZvnLebt2su3dt/3a0ZPD7yLyZP96tvwzsuoojJtZmHpXcWmiRSAHbjd1X1ryquKk+p89icRGi7M8sj0cNH5aN/wJa0rHSXjmRx/D/er1FPDqDd/te1SR+HEXnbXgV68pbniVcbGezJ/D9uRCm+umWLclULC28pVWtRVbbXC5t7nzOIqc0rld7deoFYGtRAq3NdSy8GsjUbMyr/ADo52GHqcsrs8b8RW4kmfHzp/tVy9xZiRXilTf8A8B+7Xr+qeGxcb8v972rHm8MFeC/yduK9LD13E+uw+KXc8q+zmHYhK/7rfeZv/Zqq3ELyNFIC0Xl/L8tejX/hzyopT8rcVyOoWpj2IQ3yt8vy/er6fD4x9z26TjV2MFlkb5yd6fxbm+7UVxHu4P3PvfKtaEy/N/F/wKmQ7GVx/BXt08XLudqwsXuUp4fOX/X7N38KxfNVRbCJpEIg+7935NrNWm0YVthP/wBjUXliOaKX+797/ar1KWIkyJ4WKM+O1E0eU8t12/xKystV7rTYobPL/cb+Hb92thriKP8AeSoybm+9HWDqV95iuSY97N8vy7f+A19FhpSZ8/jaUFE4LxdY/M5RPusrfKvzfLXmXiC1PmS8KnzLtZl3fN/Fur0XxRrCMzyPPsf5v+A15V4g1YbnjjLb8/Ksa/8AoVfU0W7H5pmMUpGFdMJNkifIm75Y9vy1Rm3qvzvs/wCA/KtW/nZefM2L/eZf/QarzTJJG8h+SJvutXoxPi6y94rr83JHyf7NVJG3N9/5Nu35lqaTy92ZJV+X+FqTaGjdw/8AF8y7dtaXONxuPtfKkXLyKny/K23ctV7i3dWxGWlT+81TWshm83zPv/ddt+35f9ldtVLySSaZxHJ8jRblXb81XczlAfHDcQtnz1fd/DJF92nRwmbzT5/2j5l+7t2/8BWq/lnbvTcu1fmZm/8AiqikzHJ5scrfe+ZV/iWi5lyl5pI1Z1cr5St823726mSRyQ3D4ib5fvRqv3arrJ50bv8AaJnlVvuqny0XUz3Enmkt5q/wsv3qi5XKy75j/OB87q3ystRM3mLgn593+sWmR2sk2/ltjfcb+Gn+XuVPMP3l+ba3y0XDlYxfNkZOd6r91WWmLHJJM6GVonbd+72/K3+z8v3at28Lsr4H96qk0YWaWeQM/wB1Vj2/xUXI9mWFmdYUj+ZH77vvLRMtvb2/mn/SIm+/uXdt/wDimqv5Mkcmwfc+80i/xL/dqxCs9qyFLtt+z5odzKsa/d/2tzblouUo2LEKt5bl4F2L83lsvzU+6yzfvUX5WVV+b7v95artlZkEhV5f+mm3/vmrHklldflRFX5trUXLsEMf2eNCSuyFdqszfeqSNvtHyRpvlZvvKyr/AMC/3aSOMbsD5ImTdu+9/wABpy2KK2R8iSbdrN8y1aVzGckhWtdyy5n37d21fl/9Bp0K+ZI8kiKn3VWNaFh27Mxsjs25vLStW30uRoXc/wAX3G8r5lb/AGv7tdkYHhYrEqKtcq2ul+ZtCQL5rN8u7+GtrT7GTbmaT59235qsafpb7vnG9v8AaFdNZ2skmzPz/wCyy11qKW58bisW5OyK+n6eirkOz7v4ttdBY2YaTOG/2Wqez03cyfd+b71dh4f8J3etXVvFBEzxM3zSKu7bXDXxMYKxz0MPOtLUq6H4dm1JsR7k/u/7X/xNe/fDH4RQ2yrcyCSV5G3fN96t34e/Cu2tI0llgXfu+6rbq9p0nRlto0AH6V8JmGZ292L1P0DK8pu7yRV0PQksoUVB8q10sNvs7VJbW21as4AFfEVa0qkrs/Q8NhY0lZCKoUUu4UFgKqT3AQZzXI9D1IxuOnuAKw9V1lYV+9VfU9aWJX5rx34ifEpNNt5cOvyqzN83zf8AAaiTO6EEjV8cfEKLT4XfzF+793+Jq+Vfil8YJbyS4gtrhnZvlaTdu8tqx/id8TLnUrqW3iuJP3n/AALd/srXi+ratcXE2DuTcv8Ay0X5v4f9n+9WQTaQzXtcu7y4leSXe396SL5mb/gNc1cXkkK4EnmxM25mb726i4Z5t4eWRNrbG21UuGSZkAK793zN8v3f8rQefUqD5FE3lYnX/ajVvm3U+OHdM/79t6r93+GpfJ8v95j593y/NTLOMSXEu/5EZN33tvzVi3c5JSY+FZNu/Pzt/tVL80k2xyrov+x81Pt97QuJR8iuy/Ltp67lZxHt+b7u7+H/AOKqTK5Lb2YmZ337Nq/eq3HavGssm9X27dv8S0zd5OwZ2Ivy/Mu5m/8AiaOFZHeRf73mM33aVxEu6Rmld4o96/eVV27agVd0iDKvFH99W/iqW4V5JsQfP/vP/ndVS6jnWRAku/5vkhb5t1MAmWVYd+W+Vm2qy/w/8BqlqEw3eZPKzy7fkW3T5f8Ax1asXVuZLh/kbf8AxSNLuX/vmslpDu2RySeUy/MrNVrQDK8RSblljj++qrL8y1xmtMjSOCnySf7X3a6jWI91xFnc8qtuX/Zrj75ZVuMO3zt92RW3K3/fNaxN4mesZZkMgk2bv4X27a1rOMLebT/yz3bN38VV1tZNzkBfvfxVL5iSfI5b5l+Xcv8AF/s07mxtWMbNJhZGlibarQ7P/HvmrobGR2Xygip8zfe/irmbdvtGnvFvkRI22vJu3f8A7VdHpuGWX/WK+1V3eVt21MjOeh0GksWjxmR0j+//AAt/wGti3jlVnQovzfK201h2caycsfn+ZV8xfvfL96uit/3dvw/zyfM392ueRyt2LS24VVQu2xfu/wB5f/iqfIvlyJJnY/lNtj2/eZW+WoIZPM3hD97/AOKqRVLMgO3zWRmVZn/1i/d3bm+6tc7VjGUixaqFmleSRn8xVXcqq3y/3asTMirh/uMv3tu6qccaWsKTRJvdvmdY2Zv97atSMsnmeWPmiV/m3Lu3VJiP3R+ZwN/zbf3gX/vmoZmRpH2H91n7rU+4t4lh+0OG82PbuXb97d/dp8ludyFDHsb5drLSuaJFeZftC+ZlnTau3+GoY5kkV/MP+r3bmUVemWSNXEce9FVtu5vmqGRTCqRu7PMq/My7vmouapFBoyuyI3Cpu/1UbfxVCy3PyeXJ8m/+GLcy/wC9tq7NCjSZO5P7nzfd/wB2qvlyfvQZGli3f3KRdywqvNwHWV1+833fmokte4+Z1+98+6kVjNG5d5ESRPmVf4vmqZd+1wCuzbtO2gZFbqi8uf8AvlasSLJDChB37f3S/L92qX723bO/5P4mqaOZpl+0RH7zbmj3bmk/+JqbGqbRJ5nnQ5nMe/8Ah8tdq0fOrP8Adfcv3v8A2WljXdMhCNvb+Ff4adMpjuMFF/eH5drfd/2dq1RpcZdKbpkfzNm3d95W21U3Czme0MkO9U3fKm5Vq3JHLIzxuPn2K22NaZJ+5ZBK/wC9+b9z/Ev92ncluxXaGWZWE8TI6srJCrxsv/2P3f8Ax6qTLcLM5kMNwkj7X+fbt/vbW/2f9mtBrMXUzzzCPZGvmr8vzbv71VG2SbD/AASNysbfdrRaGBlXHmbnL7neZV3+Tu/z/wACrF1CzkZvMkLReYzfN/e+Wt26kEcbvE8mz7u5fl/4DXP6or/Z+fubG+WT+Hbt+atlqXE5HWoZ2XBkm2bty7m+7XP3kbyRpJlkdf8Anoy/3vmrptQtTM2+fdboq+azbN27/Z3N93+Gufkt5fs+ZT87f3f4a2izsizMk3r84RnT+FlXctMZkkjTG1NzblVlbdVi6WVVdg/3W+7srPXMnmziRUdf9pa0KbsaHl7lwTv+b542b/x7/erq9HmMMm+OfypWT/gVcfayS7cbGd1ZdrMvzNXR6TNJJcJzJvVv9XvVaUjK56Xo7Ss1vlGR1+aWPbuaT/2Va621+0Qr+6jji3f8s2bdtrl9DkMccSRpJ/dX5v4q6VZju5fzUVdrx7G/763Vw1BSJfMWaTzJU83++sa/+gru+WmzRxrxEm+KRt21vvf8CqWS3jZeHZH/AIdzNSLHJJJ5aT7Iv4m27vm/2a57nPIqt5k29PKm3/xbl3Kq0lxsVd8UjfZ/+ebf3v8AZpZLeK3unLzyOkjfPu+Xb/d+7T7hj9ndHEe/+Bl+by1/2qLmdivH5UkezdI+7+JW+61G15JnR5WdP91aZZRvHst0eR0X+9822pptkkbhDsl/hkXb/wChVQw+ypHHiR2d2+6rJ8tEyy2qokt5DL8u5lWFottMkvHWPDyeUy/N96mTNJ5Owbn8xW+WT5qACHPl7xG0rszL8tTNCWjlzLHvjZW85k3bW2/dX/aqFlHyPH8n2f7yr/e/iqKbfJ5u4N5W3du2/Kzf3aB3I5PPa3tw6bEb77bdu5tzf981TktXjk4P3n+6qt81W5mElwzh5EdlWJ/l2/3v9n+9WfMsjK8sYk/d7lVdu7c395aoLBNDLa/Phobdm+WGNtzf71UbqOWOHE397723bV61aRZrgybonZFw38X3mqpdRv5dpbl2e4kZmdt38P8ADWqdjaJz+rQ+dDsQLvX+6Grl9asdu93kZ32/L8vyr/7NXR3WWkTyt0W1mZW2fL/tVhXlq9w3B8rd8yqq7q2WpoctcSCZth/4C1V5mkWN/NDJ/vVe1S3eO8dERUTG52+VdtUb5ht/ildvut97bW9yhsNxK1xmIbEVvk2xfw7autDKrPLA6xP/ABtsqvZ2rrIkB8z/AG127f8Ax2rFvZz7klcrKny7tyf3v4drfL/3zRc0sWPs+23cGXevyt8u1drVdh826jRgPNdfvKv8NRWsZZfKQbNz/d3K27/gNW7OxCs8kkexG+80z/8AoNSFjVt4UvGiUPseRvmZV/8AHf8AerQtYZbPg7tm7/lovzNVeOFJodh3fMqs25/9YtXYbUTN5YnaLyx8y7d3/Ad26peplJD7yHy1lIZv3f3W2/eqxCpk8ofwbdyyK3zf8C/u1HJZi62R72RF+822o4cQ3CfaDsRXbarN8rf7O6oOaRdhs/leS5ufNRfnVYUZaI1dpM71+z/wN81RR2fnK9xcH96zL8q7vKjX+H5V/wDQqlsYy32T5JHRmVX8tWXb8v8A49SuQW7WPzpHixJ83zM2zb/D/wDs0xvlkcpKyOqfK25mXd/tL/31ReWvmbJA8ksq/wALO27azU2O3lVUUQSP+681vLXdu/6Zr/tf71Fw5zr4/wDRZog8S/Km35l/3f8AZqOSP94ibvk+Xcuxflb5f4tv+zTmjlZn82ffKqL8q/Mu6nzLut3j81nf/wDZauexjBWKlxJKqxeevzt8rSMv3qzGt42V0aWRk/56LLtVf96n3Ek9wyRRXEibm3My/eb5apXkklv9wSb9rbZP9n+Jq1ijexy+pSSfaHjeaN9r7m2p+6/h+7uWuZ1Kb5nQvIj/AMTfdXb/ALPy1vXzSx+aRL8jfcVvmVl+7urlLxjbxpBF5m9XX5tu75f7tdcTaKIpGF1vKXEb7V+fcn8VVJPNmXADI6/L8yN/7L8tW5rh5Gyf7vzK0W2sy43tvkkdv3P3FjXb8396tDpWg+G6uPOSTG9Nrb12bf8Ax6pbNo76F8RyfKu5lhVWZv8AZ+ao2hlm+fzfNuPl3fJu20sK7WTe3+rX5t397+9uoA04Zo49glT7P8vyqzKrf/tUxY9quI41ldn+XzPvf+PLTVaWFXeR4bhGXdu2bt3/AH1Vi3juGbfP5cXmLtTb/D/4796gVzV0OHy1yjyJcL9zai7dv93/AGq7jw7axyXSG4+S3ZflZl/i/wCBLXGaGrx/Z7eXc8s275f92vQ/D8e2R/PuNnyfKtc0mYSO4tc3Fv5pj+dU+WNVqX7R5zRFwqbW27v7zf8AstVbGxeaSIOjfMrfNJ/D/wB81akh3b0DMnzVyS3OZq5VuLUR7HEbff8Au7v4qzP3rNF57tKki/LWg0cizeakrPt+ZYfl27qqSRytI5nuZk3BttvHt+ZW/wA/+O0yLEDRvN+/Ta6L8qbl3bW+akjtx8lu8kn+1tT5qW1s5JGS1jk+dmZmbZ8qttot18tnkA+fd8zNt+ag0LUkdxZzO8ckn2dlbfGqLt+83zfdqxH5ax53xyv/AHo1qlqim8tfLL/JI7Ky7f8AVt/e/wBmpWZ441COu/5m+Zvlb/ZoepA+z81m8xxsuF+Zo/4Vqprl4ZLpI7eVZd38Ma7dv+1VuG3uGtbj98zoqsu7b8v/AHzVRZEj3+a7XELf8s/l3K1VYq4yNQq5CQyuy/L/AA/8Cp7bI1/eXGxGZlX5arxqI7zEQZ0ZPlVf4f4qsSSPMrhT/rPu/IrNt/75pNXGPXfGqkI3lfwtDRIv2qZIiW2NVj7DKq7DOvk/w7dq1FtdfvlUdW+9tpAVG3teY++7feX5ar3in7YgD7Hj+9HG6t83+81WljikmTzfs/2eTcrRtCu7/e3VXuLf/Rfk2xIy8fL8tWtQM+6j87mV1l8s/Kqv91v7rVj6tDJcXHP735tu5X21e2+ZJKRtTy/uSKq/NWZeTeZcIN+x/wCFv7v/AAGtkaRRiXmY/uFok/55s+75v9rctc1cQ7pElj2pLI+3dt/h/u10GtSTzMmNrv8A7S/e/wCA1z+pQy7drjY7N93avzVvE6IopTSGTfJ833m3fL8zf98/dohbdIkZZkdv7rVD5O5t8kjPKzbd2Fq2tv8AZZthdnlkX72z7zf8BqzWxbt43t98jpHEqsu5V+9I1O/eM1uZI281t26Nl3fNu+X7q/NRbw7bj90N7bd3lsv3avW8O35JX2S7V2ybFb5qCJRNDRctbuA7bN/zTbfKb7q/e+WujtVEmyORt+7bt2/3f92uc0dZYVT91vT5WZYUXc1dBb27fatx3I7N8u1d26s5M5JG7Zs/lxJvZPLTym2xfe3f5Wrq3QhZAjt/dVtytt/vLVKOFPMiwiy7V+9s+6u7/wDZqwsMiyIPme32fM2P4vu/w1gc8i3prWkl1iUSJLcNuaRVaVmb5f7q/LVdWLTROSyTbvkbb/47TtFaSOG4jx+9kdmX+7t/+Kp7RwKux92zd8rfdoFYerbpEEY+0bfvrHt+atKGRFm8sTr/ALK7Nu3/AOKqhHCVmfyw29qvwxzqyCWBtnlMrbfvbqykU1Y2IVCx7z8+35m+61PZnjXzDOs24f6nd80f+9QqxrDE5SOV22qjfxL/AHqL6z3KkUrrsZv+A1BlIpTSHy0uJyqRM7LFJGvy7v8Aa3LVe4uvMuEQ/wCj7V+ZZP4v/Had9olkj8vK7G+XbtXbVWO3t/tCJsXf/DuZvmreIRLFxj73lxpu+9JMv3aZCpk3j7iKvH+03/xNNZk25Ekm/wDij21KzGO3d/MV0X/Z+Zf9mmdEUV2hlmZxHtR/41kZqsr/AKlCFb7vzbarW8lzJHM8jrs27vu7asSfu98YLbG+b5f71BoMhuPOuELiN5WVV/efwr/eX/aqxtnZWclonWdVZVXb8tVLq1+1WrxYmt93Xy/vN/s7v7tacavMzzhGl87bujb7v3aB2GRw/vkI+RPm2sy7qGt5YW3x3ckUq/8ALNVVv+BfNVdbctDLJI+xGX5VZKfuLb0Eivt+6u2gZK0J6tGyJM/y7vmbd83/AI7Vi3jK2qASeVt/iqK6kKq7v9z+H/ZqW1+WztLjP72SLzV8z/gS1lICaaSVvNcJGifxbvmVm/2f7tMmmMf2fAZ0WL7v/wAVSq0lw2TKsrr8pkVdu5vvbv8AZqNpvLZwXVEmRd0jJQtRSZNDi88oyv5rqvlRNHuXav8Adq7CpjVHO792u5mb/lm3+z/tVnyNIy8Pvdvutu+WrCzGFsgNs+Vl/h3MtUZl2OTdyg+f+9trXjmdtj71SVdy/e3VgW6vJHvlRdm77zf3qveZ5kjkGTzZPm3My/8AfVWbxZ1Wm3AWP97tiTduVbd9zL/tV778AfilL4V1JLC5uGuLK4b5v9mvmqFisjoiR3D7N26TctdHousGzbZFN9773y7WjrWLZ0xkj9NtNvkvbdZY23xN91qv18ufs8/F/DW+g6lMqp/yxkb/AOKr6dgnEi9a3TuaMmPNRSR7qlBoI4rZaHNOF1qcv4m8Pw6tZtFKu4dq+Vvir8Nrmxv3uY/L2SNt+7/F/tV9lSx7wc1xHjPwnFrNhLGV6joK+hyzHuhLlb0Phs4yxVVzxR8C6ha+W2wf+O1hX1uvVvnr1f4j+D5NB1SVWjWJGb5WVvvf8Brzq8hK9R/47X6tg66qRPyPF0JUZ6I848TaSPLeXy/n3f8AfVcvdWLrvDv5W1tzNtX5l+7/AHf/AB6vVdQt1mXYfw3VwWvaTJbySom3e3zbpP4v9n/x2u+cU1dHXl+LcZWZxM1qi3Xlz+XLtXdukTd/6FT7fy4b63cBXSN12r/s/d2/KtaEkLxt5Y275Gba23+H+L5v/ZazJo3kuLc72fbL88i/wr92vMnFp3P0LC11NDbhZZI0Ecf2jc7briFdu37q7aijty0cuDvlZV2SbN38W3/4mnR27s0U5C79zSs237v3flqJlMkboZGd42/i/irI9hSTIWaSOOIvtfbuVvm/hqxJceWu4Bv3g+aaZF27abIv2rYHOzbtZty/xUMs6zXAEm9Jv9Uyr/rP/iaCgVtqvvfZ/wBc/wCKnLGY/nSXZu/vLRNZy7tmNn97/ZpLeP7Lvwd/+81QaWEhjdWcE/e6Ntp3mbWR40Z5Vb7qttVqazSKz/d/2f71NjmKtgfP/vUrl2J9vls8h3JLJ1j2rtX/AIEv3qI5H8tmEqui/e2p8tRMzMzo7/e+9t+9TJJnhjT95827723+KruJ6FjaWjcom/7qvHt+b/vmhYZFV/L2y+X/AHmqu2YWiaWTfKy/OyrUiyPJsCH/AIF8u7/dqSCSNpYfvp8/8K/3qrt+8uMiXfEzbt27d8tW13yNvLtvoZWaFEJ2Pt+aOT73/fVB0RiENuZlzFIvy/xbflp0ccsjZBX/AGlZ1o8x2+SN23x/7NJJsjmfzXZ3b+7Fu2/980m7HTGJoyR+YzuEjdPvKu6rFvbqsjk/Iit8u5vlqra2fncF/kb5mVU21oWsLsyRxp/Ftb5fvVzVJI9WhTk3ZF21WTzNwTf5a7vLb/0L/erqNHkn2+WZN/mBt0OG+ZdtZWn6XJceUP7q/wB3+Ku90PwfcTNFJIG/2tq7a8PFVI2Pucvw8r3Oq8G60+5LVyz7m+Xau75f4mr1OH94u+R1dNu5f96uK0nR4rH/AFUsf3vmj/irpVk86GKMH5/lX/vmvhcbJPY/RcJBxjqW+GVMHf8A7VOW3TchI+fdUHmPJcOU+T/aar9vG0jYA3v/AHa+RxDPUqfCa2g3kljcZQNKn91f4a9Z8N6mt1GoI7ccV554a057j94w/wBna38Nek6JYC3iQDd+VfN1+bmPjcxkmtTq4gGFWliDVXtn4xmr0b4FcEz4qo2mCxjNTbKQfepv/Aq57HJJsdg1BIueKsP3qM+lO5UXYoS2innFZV9AF3VvSAYzmsbUVOWIrojNo9ChJ8xyOrlNr157rNuHkZh/3ytdt4hufs8TvXn2pagZGcfN/s169CbZ93gNEYtxhZHyWf8A3ah3JHHjPybqmm3yNvH/AAKqMmftCuR91W2r/eavoaDbPp4/CWLrMe8x7d6/eVm21lahqRWGKR9v8W1Vb+Kpb66McbglUlX5m+X7tef+ItYVVTz5/njb+H+Gvq8JTucOKq8sdDW1LxJ5aq7usT/dT5q861jxIJJJQZPvNuZm+b5v92szWtceaR9jyfN/y0Zfl3f3a5LULqSZmJfe9fa4agkrn5/mGMZLqGreX+8M/lI33o1/irmrqYzTO4uNm776qvzVLfXBjbiT/d3L8tZ8jFuBJtdm+Rv9qvcppH5/i6znIryRvHsaWP7RL97dIqsyt/wKnr8yukAZN3+193/dWmbp5t7zzyPu+8rfeqG4jDRvxI/3dirXYtDwZ6ix2+7egO9Gbd/e3U5VTbv+5/d+Wkt5JPsqRSfP/eZvurUDR+o3J/FGtWYNWFhmCwu4OxG/hX+L/gVMmWTznCbX+X5l30Nb+dsAfftb5G2U+RZpGwH/AOBbaVzKSEWMXG8fMn93bUEdnJHNnzGdFarUy/Z4Xk8z5/7u3+Kq/mS3Xzpcf73yL/8AE0yLAsb7sksqb/m+WrDRpHD5nmSb2b5fl3VFCxVnQO2/d96orjfJ87mTf/DtbbtoCxO0zxtgjZ8v3Vaq6+b8ksctvv8Am3xyfM0n+z8tHzybMFd+7bLJt+8tPVX3O6Rr/wB87moGPkbauPL2vN/C23cvy0q5ZU3/AH/726of3rRo7z+bu2/uWXbtpzSSrvQybEXb90fxUrisS/ZxcR4c/Jv+fctG37LHLGI9m6JlRvl2/wC9/vVE115a4d5ETv5f96nwyPJJFJcBfu7VVl/i/u0xPQu+SZI8XH31/h3bqeylm/1bPtbcu2oL6Z1WVgPnbc21f4as2sdxCqFgr/L81Uld2OadVIfHJ5ypgM+1aJI0a3ee5LPLuXyo9rMsit8vzU/yxDHcCJ5GiVdqK38Naun2dxuzlYvM+7JH/e/vV1Qg2eDisXGOzCG38tseZv3L/wAu5/h/3q27HS3mbJH1WT5mqax0t/LTG3/abbW/Y2J+feG/2dtdtlFXZ8bicTKo7RGafpoj+4K6CzsT1/8AQql0/T/Ljr1PwJ8NZNfkVp1ZPMO5V27vlrz8Ti1TW4YbCSrS1Oc8G+EZfEF0iQJJ8rbmZfu7v++Wr6j8B/DW30mFC0Su7fM+4featXwL8ObPQLWJUixt6bq9IsdOEeyvz3MM05m4wZ+hZZlP2pIZYacI16VrRQbRT4otvWpa+PqVHJn31GhGmrIKQsBTXfbVC8vvJRjmsG0j0Iwb2Jbq7ES5zXL654gSGNzvrP8AEXiiK1jctJXz58Svi0bNXxIu/d8vzf8AstZt3O2MFHc6D4lfFSLS2eNJGeX+GNl/9mr5H8ffFK71q4lR5Wt0Vv4lX5v/AB6srxt8RL3WNSd0uJorfezNtb73+zXm99fbtiEsv91V/irMc52NPUta+2XGRKr/ACt833fvVj3Vw6yS5uPNl/vM3zN/vVX8x/nBHmu33ttMbz4W3on8PzNQ9DknO4yS3EjJs2yuv8X/AHz/AOPUTb5FhD+WnzfL/o/zf+O/8BokkSRd6Osz7l3ecu75qfGo87YkkcW0f6vYu7/x3/drOTOKQ/y5PJREjaX59zqq/ebbToYzu80XPlIyLE0ci7vm/wBmppIRtydyO38OynWtrI0e8Bf9lV2/LWZySGyMIbXyIy2+N9rtIi1Yjk+b5fufw/LSyW8vzl/vs3y7l+9UkK+XG8gdX8v71BA+Nbhl81/LdNzK6t/Ftoj2SSOhT/R2/i27mj/2acsKec85dU8xfl3f3qrxwyRySyb/ACpW+V/MX/2WoLJmjC/JG/yf3f4qqeWLfzQDv3N8rN/d/u1YjjEe8xnZt/56fwrVdluPM8xysqfw7fvKtAm7EMzbdgUbNrfwr/47WVIxkm4jZn3fw1emUxyJs3PLu3Lt+61VNQt3kXy3uGd2Xc8ka7W/3a1TJOU1ze0kqP8AOm3+JW2s1c/eKftCW5kb5k3Lu+7/ALu2uu1CM7kQy7nX+JkrjL7zN2yP53b+FlVdv/Aq2WpvFle6YWt5FhvKdfmbzEXb/wB9VbtZDuQpIz7V+9uqo0brJnK7Fb5l2UQ+bHcZeT5VZdzKv8NOxudBbzGSRMOzxRtuVt27d8tbtnGY1dPuOzfxLt3f7Nc7ptnLJDFPON1l/eY/e/8AZv8AZrb09pGZHT5N331mT/e+WpkZyZ2Vqz2sKPsWX5fmWT7q1oQq7fIk+/5ml3Mn/jtYlms7L/rPkb/ln/tf3Wrbt5Nqyj77r8rfLXPI55GhHHGrXGI9j7Pu/wB1v7rVFIsnyO0rebMu1lX/ANBp3meYyZk3vubd/u02OR45Hl82OXarbVrA55Es0O6PpvSP5fmX7zU+OM/upP3f+1DI+3cv3f4qI5kmZw88jp97dH95V2/d21dVvOjRzJvfZ8ysq/8Asq0pEJXIlW32+ZHGsW7bny1/+Kp3Ek3+xj5vvfNQrCPehl3vu3fN/DRJCPLTe7Pt/hZKzNbFe4hSRkMoWV2f+Jd22luoxHvkFx/3z93d/tf3ad5hjZHHlpt+81VJJhJvwN/HzRsvytQXcFunjjzEVlRv4m27qikaSReTI6febc1TW6xxtFkRt87b1/vf7NJ5LzXDu8ckUv8AHuZfu/w7aAuH2MbUcOv3d21vmVf9mmxsIVeIP5u5tzKq7VX/AIFRcfL1P3fvbV/8dqvDHct88ZV/mZV8z+H/AL5oC5K0kkn7uXdborf8u67mardvMi/O6Ns3f3fu0R3EkfyNdfIv3mX+Jv8Adpl5sZnMhb/aZf4aDRaj2zGvP/LTa6ttoa8jWRyBv/u7lqGGEs2wlkXb+6+Tdub+7T/JnjVC5V9zfPt/vUGy0JZLeJZHEcu+Jm+ZW+79771Ulje6a4luHZ9z7vMUbf8A9r5amZRDsGN6s3y+WtMmuEm3/vNibvlbyv8A4qgdyG4s45pPOkT7Qm3csdwn3W/2WrPuIzDbvJGmyLd8zLVuO4uJu0borbmjX5fl/ur/AHasX3lrvQCRPm/vfe/2q1IkjnLjzJFaKOZkddqsu3+Jl+7WLqDJD/y02fKqvtXb/wChf981q6gz27IguJJdzrK7LFH8y/wr/wCO/ern7i1eabzZCyO33VmTc27+9/6DW8RRMTVG8tXaNPk3btrLuZa526kdv3nzbt/9zdW1eSOskqShX2ysysqr8y/3V/u1zVwrtcOXH71V3Mv+zWkTqiNuIzDHbmMtd7mZnjjP3V/hWq20zSf6yOJFf5m2fN97/dqrM1xNJ5Ukke9m/wBYw27v9lf9qrUjP5m/Z88jfIrH73y/w7q1Leo9pisiHezov8TfxV0uh3BjaIR7pXZV/h/+Krl47OdZEeT5H/h+7XR6Gs8a83Ecv8Uq/e2/7Xy0pGdj0jQ7cyNjzN6K3zKr7dzV2drluXk3uy7WaP5q4rS5NQvIbdJLlfKX5fmiXcrf8Brr9NhMNv8AZp51d2+bcq7a4agpF6OF/J3xy70j+XczfN/3zR5jrvy+/wDvKzUW6pudyf3sfyxSMtMuF/dxB49/zf6z/wBm/wB6uM55BcYaSFPlifZ88n97/ZrPmht/tSJB8m7dv2//ABNXebiR5JZGdPuq235ttNjUiPy4oli3N80jP823+7VXIKkml/arfzJJY4trr++WJmZv7u3+7T/spaHZs+997+HdS3DTrHsd1RN38SfN/wChVJDN+8Qvud/92quOxA1iIV/dlvKZflZmqNbcSeU7zyP5at/D838XzLQsJ8tJZXb7Qv8ArY2VvlappI0uGf8A5ao211b+7/eqgsV5M6fdRIEb5opGX7zbtv8Au/NTLWEray/v43f/AK47WVt27/2ZqmW6njkbypFi+0bt0kabWqp5M8M24SNK8jbnkZP7qstAWHTQ+WuR9/dtaspreKPdcu7O/m/K2z7vyt/8VWheMZIfM83ylZl3NIv/AKDUsbGaH97tlePd8yrVF2Mdrh2m3Exv838P8S7ar3kIuFdzIzxSKyruVdu5v975f/HanurUW7OEf5N21W/hqtcbo1eUFndU+XctbLUpaHP6gvkri4eNEkdvl27vMX73y7aytUaT7G8h3b1+Xdt+8taWpWZaREt/vybpZWXbuasTxBJPJHFGJGf5du2b7tbI0izC1KOOG4d5Xm+X/Y+WsyRS0Lzh23su1d38VXprWRWQyvJ+7/ib7rVRkhSGFz9oXzW+ZYdtbWNok8LSwyeYd2xvk3bPmb/vqpLezl+3eZO7J5f3V3fdqu0MsOyOeXfFI/8ArFXcytT1aVmld5FS3X70Ozdu/wBrdUmpoLDPJI4R2RGb5V3bWatqxWe3jignffKrebFJt/8AHW/vVhWbSdZLjZbq3y7l+aT/AHflrTsVubxvMkuI5UZW2xw/eWpJehtzTPM2Dd7nVvnX5VVf++f/AIqp1kCyfuz5UX8LbqypmuWklQ3G9/l/dqvy/wDAqt6fZpeSOPIXZ/zzVV+X/vqh6GEmaFjMGk8yTzH+X+H+9WhJMVZHjkh+ZfutD83/AH1WZHY7ZOHZP+mf3asW8M8O8gsj7t3yrUGUjQks5l++WR2Rty/dbbQ0gj/dmRvKX70jLuZmZaYsf7vNwZt8jL/F97/gNELPJbpbRzyfZ4/3SLs+X/gNBg9C+y/bGRYj8i/MzN8u1apxyXLKjwJbyoyfL5nyqzfL/s0+1a4hh8iWVpYvmX+FdtQw2KXUkX2g/OzL5Kt/n/gVBnY7a+m+w2bz43orqu5VX5ajh8tZLc3D73Z13SMy/vGVVZl/8dqS6t5VZ5cfeVd+1qyLzytPh/dbkeRfm3f7Sru+as7FxKFjiFbcZkR9/wAq/wDPP/ZrN1KSSOR8yLFLGzKzN/EtXbzEcOTtlijZvvfMv92sS+jeG6laSOGZFRWt/m/2futWqNFqY+oXE67AbhXRW2/Kn3W/uru+8tc6yztM8Jtm+X/VeY27b/tVoahIl1dPLI8O+aXzWZv/AB6sy8WRlXy32fL8u3+GtDpiivIohj2Ffn3bW2/e2/8AfNZjYuI3nT+F9qq3y/LV6OaRVd8K7/7nzNVdlfbl3aW3VvnZl2tVmtg0uYxswPlxOq7Wk21oNCY2cl5k2/xKN27/AMdqva2/mQ7I5Wdt25vlbctFjmSN5Zx+9m+8rN96rEXbG3EnA+eJlbc3/TT/AOJq7Haosezf8+7du/8AiazY4WhV5N/zr8u7+GtK1kLSbPMkS4X77bKh6Cbsadjsm2DOy4jfa0cjfMteleG9PnZosR/vWTb5kx+Va860P9zdRSj+Jv3zNt+WvXtFs47i3iJKy7v+Wir96sZuxhI3bGRFj3pu2Ku5t3977tRXCyLGkoOz5vl+7u/75p0cPkq4ju5ET+H+Ld/47RDiSR5HSP5d37zb81cb0Ocz1ukWPZ833vvbG+7VWS3jt43dBI8si/8ALR6lmkO7Luz7m+6rUyZh5nn48pNv8W373+Wp3AFm+z7ygZ3Vflk2/My1YhXy+SPnZWbcvzNu/hWqrNJ/qxui/wCeqsrbf4l/9lpzf6t7l3+SNl2qv96mBNHcPCz5jkSVUb5vJb73/fNDQhmeMPI7t95W/wDQf9qpYbeRVhjkb5GZmZc7v4WohjeNnCDftXcu7+9u+aquD1C6WRo8F9/+yq1iNC8bebCFd2O7bt+Vv+BVrXkZa4/dhnRk3Nub7rf3aqXSmaOUPGz7V+Vtm5f738NUlYgryY+x+Wkjfu5f9Yq0+Obbwkcj7l2tJs3UxbV42mEki72Xayq26rcNuiyODK2+PduX+L/vmk9Crj2kLbAhj+b7qt/u/NUNxeJHZukn3Nu3d/FU3k7o3+7s/wC+dtUZPtF1D5oLRIsu1Wb5t1AypHC6t5YdnRW3Kyt/DT7iP7V+4MkibfvbfvUX0nnTb4jvSP5fJZPvf7S1XZfJZ3373b5W+WqAzLppYdkexYtr7fvq27/x2s3ULhJGwUj2fdWRV2/NWhq0KN8n7v73zfL81c5dXElvCnmSKm77u5flraJ0RM/UI3uuQ6+bt+WFh83/AAGsJmZZEfHlf7LL92tKOEwt5cmoNe/eZJGX5o/+BfxVm3l0/wDqi7fvH2sy/eat0rHTFEMkKbn8sKn/AAKpre8+0LFjcjr8y7tv92qMLTqybDsTd8y7/wDgNTfZzM28Ss0sfyqzL96qsXc2LdR87oPNlZd3ysy1pafhurNL/ebdWFGsq7IjL97+HbW3Z5+RHP8AH93/AL5pESZsafblmbZG2yRdu7bW1p8Z8nCH5/umSsX/AF0n2hDJby/Ltjhb73+zW0qx2MaGORXuG+VVVflXbWcjlkadnCI2ijQtvVfmVkX5W2r/AOO1LdTM0ieXJ5W1vnZU/wB3/Zot18ya3L/JKyrOsar/AMs/l/8AZqfNb/K6Z2fPu+X+8zVgcpYhaPaiI7S/NRGoVdjp/D/F/eqKSERyW8eNjx/e+X733asRtJHceUknzqm5Vb+H/ZoAtWMYWRwZG+Zf4q0LWPy2T5977tzfL83/ANjVKzj+0RvMNqeX1+Wta3kST5Ajebt+b5vvVm1YCe3h2yeY7q/y/LS6g0bL5SH7y/3aRW8lfLLfJt/5Ztu21XkXzpEjyr/N83+ytIyeo3dG1wkiRqrr96P/AOJrPuGnVsvGyPIzfKy7a0rqPaqfOvy/dVl+9VKO8jWNyZVt3ZvnZv4v/iaoFoR/vJFzjytv3tzfNUjSSND5e9dm75dyr96orhjI3Cb9v3lX+KoY5NzPA537vubv4aDeJNxGzl9yeZtVtv8Ae/iq1MxaTZAN25vlb+Jf9rd/drPupjDH/q2f5fmbd96r1qzyKjn915jfNGzbvlpXOiILHJJdfvJVfzG/1jbflqzN5EMe1CzxfxfLu3VHNDIrea8rPEu1dq/5+7RJCVhfyiu/b8q7aLlWCP8AeQ70G9Gb7rLSxx+ZNcR/LLtb7zL96nRt9n3xZZNzM3zL/wB9UWc0kPmiWVtkjL97+FqLiegTNuhTKxon+z/dp15NJbwxCKT/AI94liRdu7+8y/8As1PZhH8h+aJv+WlVLqTar7P3u1fm3KtRczbsWIlKq8gn+dl+7Iu75dq/MtPWaOSRy5bzV+XcyfK3/fVFvIknyeb8i0zbF5iRx+ZL/F+8X7tUtDN6FuNX3OHkZH3fL5dW/L86bC7d7I3/AI7VSGQrMik/xfMzfeWorqOS3jliknkT+Fofl2/NWlxXNC1kEmyOTbsVlbbu+9/tVYkmkaRyXaJF3J5n/s1Z65jVCfubdqf71Ojt4JpER/Od927/AKZLUjNiGYeTFsEaRSJ83l/xVe0/Eyunms6Kn3di/NXPw3wXzQZWfc251b7q/wC7V2S+McaRgf7tWbwbTO98P69LYzRbLiSJ1bzV+b7u2vtL4C/FyLxhpaWFzMv9oQr/AN9V+fEeqeXNtd5Jt38LLuWur8K+PrvwnrlpqFpcSb43/wBYz10RPRhrufqPHJuFSbq87+E3xJtviF4bt7+KRfN2/vVU/wAVegq4YZroSInGw5lyKp3EO4GrlMZauLscFampKzPHfir8Podb02SRExJn5mX+7XyZ4m8Oy6TeSwPJI6K235l+X/7Kv0HvLQTowPevn742/DSOeB9Rt0USfdbaNtfZ5PmPK1Smz8yzvKre/FaHyTcW5jbI/wC+qwtU01LiNwf/AEHdXda1pclncPFJt3/xba524t/vmv06hWVRH5pUjKhM8s1TTfsq3CY+6nmqzH/vrc1cxfW+6aIpui2/NtVfvfd+WvV9Y0sXEOcK235l3f3q4LUtLMe8ffeNmaJm/iZqKsLn02W4zWzZz+1YWRCjJLIu5lZ6rsrSXCFH2Jt+arc0Lxybwn3vlbzG+7/u1Xh3W6yuh+Rm+b5fl+7XmTVj7zD1OdXK8kJaG4l3/d/uru2tTN0Tfu98n/jqt/n5asKv2W6lSV/vNtVlX7zfw1FJInyZP9395ism7HpJXC4uJLdc43r8v3l3Nup212unwF8pv4v4l+Wor7ZJ5RA+dnb5tlWFjK+VmVURV/ipGyikRNhWzlpXUfLTo1Dc79ny7WX/ANmqJVfzH/5a/J95V20zb5zfPI0T/wDPRf4aB2Jo28tudru38TL96orhX3II0j+0SfdkkX7tJtkjmd5JJrh/4dz/AMNRSXRaThN6fxblqiZEqrPJ+7kMfm/3lot4zcfvcr5Tfw5qrayK1v8AZz8+3/lozVLIyTKkcA+dWXeu1qDMtzTBW2IF87+OZfu/980NMJlw7/J9z/ZaobqPy5HdD8kh+7RDIsa/P8/zfd21nfWx0RL1vIJF+Qfd3fN92nbZFZGBVHkfb/vfLVeGaRZkJTejN8y7vurWhZ25vmz/AAK25Y1/hZqmT0sjupRvI0bFQsbxyR79y/LtSu18L+HftlxlxIif3ZPur/s07wL4XF5cRNJ86L9/d/tLXsvh3w3HZxuf9btVf4fvf7teZXm0rs+xy/DqTuzC8O+D41jilIVnZf4UrvbfR41VNiLv2/KzNV6SxEK7EHlfd+Zf71Mby26PvT7zrH/C1fJ4upJn6Pg8PGKuh8avJcIHCp5fzK23bup0McqtmXb833WVvmWnrn+L/wAeohh8uNnL/eb7rV8zWUpn01O0VZEv3o+RvfdU0N0FZyXbzW/vL8tQsu3v/wB9LT41T5y5V/l+7t3V5NWi2VNpqx6RoWoxx7B/Diu0s9XXYpzXjFjeGGRI0dXRfmZs1sw+JDGqbHZ/73y/drwcRQkfO4rCxqu57PbaumM7v1rVtdSEvG6vErXxRLHGm+RUduqrXV+FvEX267WMFnZfvM1eFUhKJ8tiMGonqsL7xkVLj/arOs5vkGTVwN71zyifOThZj3YKMmqsl0q0+6bC1yur6j5BblqyaadjooUfaG+16DnmqVzOr8bq5B/FAEm0svzVCfFMZ48z71d1GLe569PAy3QviC13neF+tea6pa7Zn5X73y13N9rK3CMNxY1xGqSRtIxD/wDAa9mjRs9D67A05RVpGPNjy3O/59v3apXW5Y0JPzqy/wDfNWLiTzJN+z/vqq8yj75O/wCavdoJo+kitLFK8XzoZY4nX5Wbbu+b5t1ec+LtFuo43Mhbft+7GFX/AD92vTpoyzffZEX+7WTfWcVxbu7v/A3zM1fWYKdjy8ZT5o6Hz9qSybtj7k+9uWuZ1JSrOENe2+JPCIkbzIk2bvmX/wBmryfXtNltW8vy5Nm7/WMv8Nfb4apeJ+Z5lSle5x8i/u3yPkVfnWqkn7y3TIb+Flar1xDJudEjV02/Mu771Ubpk2oiNsdVr2ISTPhK8WnYryLIzb5JGfzG+fd/FUUmJvnkDJt2/d+9T5GMzb/Pb+7t21Xul+ZPnb73zf7VdNzzZItxtBIrjYu1m+bb/vfeqszStN5Z+5I3yM1NVhGqABvKXb8392iGSZo5cFn+7s3fNRchqxLGqLIjOmyVV+Zv9qovJlj3jLRIq7ty7fmarFw0U2/yzvl+VdzfxVDDcGRvkj37flZY/wCGmZSQ+3kMcLmSVUT+PdUUke3eUG/zvmWRl+7Vj7ONvJVPL+bcy1UumkhbBLfN823+L/vqquY2DcVZMbkf+638X/xNRNHubeQ29W+bctQ28nlr+9kZ5d7bdq/Ltqb5LiT7RHtTzG/eruouII43uPmxv2t/d/hp8m+xbj/VfLtb+Fqdaskl5EUP7rdufbT7yQtv4Vk+8rbakA/f+W7XEvzyfL8op8mZFfZJ8i/db/apjM82wOFeJfvKyM1WGjiXYF27FVdvl0DasQzW6Q7P9r+FfvUfZ5PJeRJPNddu75dtTeY7SYfbs/3fmarHEbJEH83zPvbfvVqlc4a1VR3YyG3dZnhQqkWxf4vvN/vfw1oW9m/ko+fvf3W+7Ve108M0s8X72Jpfut937u6ujsbHyWTdIz7vvKqfxf7Vd1OmfN4rGqOzKlrpcc10k+/fL/u11Gm6W8Mewf8AAafY6aW/eOdjf7NdFY2O37n8VdD5aaufJV8TKtLQr2dj5bJk/e/vV0un6b5jIP4m+78tWNH0WS8uIoIivmt/eWvoD4d/CWGVEuJY9+5vlaaL5lX/AHa8bF42NOO534LASrS1Rznw5+F39o3SXE0TSp83y4/ir6R8K+C4dKhT5dzf7VaPh7w1Fp0CRov3a6m3tdtfnWOzGVVuMXofo2XZVGCu0NtbQL2rRjiC05I9gpxOK+alNyZ9jSpKC0AnFRvJtpss2zvWPqOqrEjc1k3Y74wbJb/U1gDfNXC+KPGUNnHKWl2bV/vVn+LvGkWnwyuZdm1dzNXy/wDEz4zfaLi4jgnXYq/3vmasW7nZGKidB8UPjAkccogdpfvKrN92vmLxh4sl1jUJXEjPuX+98y/71Z/ijxNPdM/mTyOlwvzq235a4++uPleXzJPmZvvP8zNUkTqWH3WoDc8bltn3lX+Gsq6uHbiQ/Orfw/NQzOuwn5/k3MrfdWmMqSNvLMm7azf8Cpt2OOUyxayJNC+Bs27V3f3t1HkmTmJ22L975v4v7tSeWYY3eR1hi2+Um37zUlrm12Im12Z2Xcy7tzLUSkZSkx0cf+kYIV03bdqrtq3/AGa+1ADs2t/F/F/wKq9xajzslmfd95d3zbqlhURybIw2zd97du21i9TCRN9je18pEkZ/Mb7zfNRDMVuHeeVXt2Xa38P8S077OJo0kQfeb+JqbHJJtRE2ypu/iT+KlcykW5lfzMxyLL5bfd27mqG4juJJn2OzpI67o12/NVi3WRWx8z7m+8q0xd8MySD5HVvu7dytRczsNkj2871+X5V3LQsg8vJRnlVl+an28bt5W+LzfL3N5bLTZLqeHZ5ccMW1vlXbu+Ws3qFyRozMuc7Pl+ZWqkvytnC72/u1YbG5yIm8pv7u6nSM7WqRgsn91Y6CLmbcN++h/d79vy7Vauf8l9rv5vybvl+b73/fVdA0ZZZSj/vWbcvzfdrJvJJLqGKX+NW3fc27a2Rdjl9cUwx4L/vVdldW/u/7P+1XJXkLyTeXlt7V2uoeXJJ5skavu+6zL96uP1KRJrr92VT5vm2t92too6ImfDHcNNulb5I2+Vt3+d1W/nt2RwF8pvmaT+KoPMja8+f5/us3+1/s06NkjbJRXi3fOzJ8y1oM29HWS1ZHif55EVtyt/eroIbiSOPk79u5U3L91v4WrnNL2W9x5aSK77f4fl210Fra+dNxJv2qsvl4rOQSOq0e485rcee1vErblVVVt3+1/s1tw3UlxHcSIPn+7++Xcv3v/ia5/S4zCzyA+U7fe2r96ug/eSRogdUiX+8u5m3VzyOeRdWMsvmoWeJVbazL/s/eWiS3S4mScBZfLVopWVfvNU0OWkfL/wCsX5Y2XduX+7UtvCJG/dFkdW+dv7rf3awMZIis7eD7VtSNYkX5d0bVLDC8M0TmRpU27WWT7tP/AOXjOxvKZvvf7VStJuZIv3iRbN26Nd3zVL1JIm2SXnBV33rt2r91v8tTrhTGsoMnzxuyfd+7Rue3mhjjgj/eN80n8W6o7q3juI7iRLhkik27v3TNU2LIZpk3YjSbft+833dtVGhMke8p91tvytubdVi3x5LkTyff8ry5FqxaqYWl2RsksnytuamOxSaP7Q0p+/5bbWZW/ipy/udhAXZ/d21Y/wBXDjGxP9molb9z/tyfLUhYZN5jKmNrf7vy1HCoVkj2N838O6nSKNu0y7Pl27dtMtbctN5qXCv823cqN8v+zQIkkY2ewweXs/iX+JqW3XdM5eTYit/CtPVRIz+e+z+9Iq0+3k+zzbxPI7fdZdvyt/wKnY2QxpN00SPLseNvl3LUk1wnyRf7XzbajX9zHsjDf7Lbar3DRbd/lq+7+63zLRYu5KynyZZEMkPzKsTbfvU2Zp1XHmbHVfmhb5ol+X+GhfN8zyw/2fbt27m3bm/4FUKw7l4eb/ekVVosLmCZjIr/ACRpu/urt3VFte4VGCfd+9TJsKvnu7O6s392mx2ZkmTYGfcu5mVvu1dwM+S3+/PvV933tq1j3zI28B13r8zbl+at28UsrgH7qr8235a5y8hjjmcu/wB5v4W3V0RGlc5fVoXj3u5+7u3SVy91GYYX/vxr91V+auo1i4868+zEKqKrMs275WrldYZ/nkuPMdFbd9/+GuiJ0xKLeWt1jz45fm/hP3WqKTH25iXbfNNuePb92pbi48v+NfvL81VbqN5GRSf3qy+a9aFvU0uVmyp/2tv3Wrb0m1PnRThl3xptZpJdrNXOxzR/aHJLOjN8u2trR4xJcJIPL37vkkZN1ZyRB6n4fhWS6Sfe2/8Ah3fNXZN5t1bxTxeW8sn8Kp8y/NXAaD9p8xDO6u//AEz+7XdWNw6r8+7zfl3LurhqESZYaQ+c5ldZfm5b7u2rEyhVRSF/2vl+aqFxG7SeQkrP5nzPIy/d+ap4cs2ULbd3zfN96uWxzt3JbpYrdcr5j/7X8LVVt7dGmSQz7H/iXbuXdV28aT7OnmR79zbn2/K1UmZVkluIwrxK6rtWpJHLsmb5/v8A3t26qVxff6RKBA3yvt3L92jdI0iBpFTc3+s2/Lupn2f7LDmKWN/4WVkb/vr/AGmrVK4E3zyL+8DPu+X5W/8AQqhaTcrxyJGm5flaNvlZaFjka1Qumx933t33lqKa3RvN8otE+5dzf3aqw7lxYzNfYPyJuZk+X71JNNI3yF13tu3eX/D8tVIVEdw+J5JUVdybVVmVv4v+A0yPy7qO7jwypJ9xo/l8z/vqr6lLUFhS4ZCn3GXf+8bd/D/D/dqvHG8jRB51S4kf54Vb5d3+1Ss0/lo/lqkUjNt+X5l+ZvvU2Nj/AK1xJsX/AJ50zUralhY8EtuVv7v3V+aseZRazPJ9/wCX7u7d81WrqEXEjuiQo8jMzyR/Lu/3qq3GWt38wyW8rNtaNl+Zq1WhBn6laxXGzfLJEkbfejZd1cjrlxL5bvK8ieX96Rl/h/4DXXatalY8xfuk27vLZvlrkNas3mXeEXypPlZmb/0GtolxMCRSrI6Sfum+8zNu3VXaH995h+d2bd/e21ekWSSSWMlUdW2t8vy/7tVJLdJPtcZkb7n+981aXOmLHySH7Z5pm3u3yt5lOjYXi4jEnmq3zLJUUdvced86faNvWZflVf8A4qpbWELDeuX3yyPuS42/vf8AvqpLuaENuPL5ZpUVfm+fbtrTt7gtGiRBU2r8qqtc5ayO37rDS7v4a07ebzlwm7evy7o1+7SsZSZuQq8a+aH+993zG3Vft5HjjxHt81V/hXbtrJt7xJIXMnmW77tq7kX71W7WYTW/BX73+0u5qzMm7mxaq/8ArRuilVtyrI33qu7jcRoXLJL3b+Fqq2NxHMsUhk+98u37v/AambyLiZEUtLF8zbY22sv8NBkWrpfM/eSfPt2qsir92rNnam1a0jeT7Qm35FX+Ft3zLVNf9Hkcj7jf7e5W/wDHasQx/u0YbUTb/q9vzbv/AImgl6hdNtVxEP8AVt8+5qJlMPyIV+5/Ci/M33fvUNJGq4Mn+z8rfd/2af8AZzdLlPJlfb8rTP8ALQQbqsbi8cy7v4W+9t/76Ws/UmS4326Otw6ttmVf+WbVcWMW8fzu29m27pPmb7tZfmCG+TzAv3F+ZW+638W6gzhqVb6RJvvj7q/OzLu3NWI1nG0Mr7P9HVvlVW27q0tQx9j/ANYzvHtZ/MRv4v4v9r71c1dSGS33g/JG3y/71XE3iY+vLFJNbuh2RQt/q2/irKvJBCzpDbq/ytuaNdrNV2+ug1xnK/Ku7b/e/wBqse4k8zY6bn+X7q/erSx1RII5PO2Ifn3Nt3SfN8u771SXVqIZkI8xE3bWX/2aomhljZyTsSNPkVmVttWLVpJIUeUb3X+HbTNhlvCFmQZ+8/3f/iatzQltmPufxVUaOKSbz45F2bt3lqu6rNrN9sXDiRH3f6z+GrAns7V2heMo0rs3zNWxp7CST96mx/m3Kv3v9msprg28jmPzHib/AJ7L92tOzj85UkkRkfd8u2okYyOl0e3lmk2eYzozKrwyJ8y7q9Y0uEzaTaRgeVLGrK6t/wCO15l4bt0+3OAWRGZdrM1eqaf5a26Ik6zfL95R8rNXNUOaTGrZ7rFJy/8ApC/N83/2NCxx26u6Sts/i/3qfJvVkE4+f/ZaqV0ySMgfciNu/hX71cr1MwaHdN5+f4vkb+KmXnlt+6J81G+aWRv71WLrKw43siKv3o/4apWu64Z3BZNz/OsnzUDuOvMXkPl/wM3ysv3vmp+qTT+W9yZVSW1Xa7bfvfM38NDW/nNveVU2/dXbt3U+4hEjeXcFXdm3N8v+8tVYQ6x+WZHlH8X/AC0Tdt+9VtW2tkDZ8/8Ae+XbWY0Z8vG9vK+VVbb/AA/eq3Y3G6PzC/8Ast8tMgZdTGSZBcHY/wDB/tVSkXdydu5m2Mzf3VovoXmZMT/Jt3NtX7vy1nxxy7Xigff8y7WVflVf4q1LNOzXbDkje6tUseySbz43kSVm+batZ8ilpH2bW27v3irt2r/dapYYfLXzP3yRZ+bau75qmQrFtt802wt87f3vm3VFdR7pIkfzvvfwxbf/AB6mfbhG3mETOn8O5PmpiwyXUmTti2szLtb7vy0DKtwwaR0D/wB7bVeS33R5BXZu/hbduoul8vh4miuF+40f8VVL5tscXGzd97+FWanYtalTXJI92yOVZXVv3zK33f8AZauV1by5O8jv91GVt1aVxb+dH8ibJY/vM38X/wAVWFeRurYf5/m3fLXRFHREz7qEwyZVNm7+JlqldfvrhJC+yVRub5fl3U7zEurjEjqksjbX/u1n7pW81/mRFfaqqq7mrc1Wg2O33SYgRvtcyN80jt8tXYY5JI0yF352/K1RWsclxI8coZPm+9u/9mqxJDJDHK8ck3m/e3bdu3/ZoHcsabHJcXH7z59qbkkb+63/AKDW7bw/Njez7dv3du6sKzbaziIfupvmf5fl/wBnbWhp8yW99L5k3z7lVFb73/AqUmZSZ0scPmRojj+L/V/+g10dnD9nZ5Jdr7l/1ir/ABNtrB01hM2/Co6/fX/P+7W4tuJI1R32JG3yqq7dy1hI5W7k9uvnLFJ9x44vK/dt/Du3VdjURyJFK/7rb/wL/Zot28m4STYrxRt825fvbaia1EzeVGzPuf70z7m/2qgyLcy/6Q6kb/Lb5fm3feojmSa6T7uxX3fKv3mqJf3M3m/Ns2r95aZbt/pCYO9W/u/3qBXNj7L+72Es7yfe+arumx3Kw5n8tPm+VY2+asq6aWSxidRJE6vtlVm/hrV0fZDDK7/8tGVlb+LdWcmRc1IfmkQg/IzfLuX7v+01QXUkC3jhjJ93d8o3ULcHdE+9XRvvbv7v+zUVra7d8xKu7N8qs6/d/wDiqzERXzbo0JT5P7q/erMjmG3EjTOjf3ol2/7tXby63M4JaJd3LR/3qr+XJHby3Dyfuo/7y/erUBs0YX5YiuxV/wCWn8K0yFolkzEVd2/2aev7xf4kfd/dqGOFGbzEnZ0U/eX+Kg6Iknk/6UiRhv3iMzrMd21v7tXFh27wAvzfd/2aoXjFfkf78jfeVttW4V+zxogffu+9MrfxVJ0LQjjb74eVvlXdtZqvedHHJxu2bPlXdVSFUkkdwN/zfMv96hYzJI5jkW3ddqtHJ95aB3Lc1wJI/kG91X5ty1DDGnyFvuSOy7m/vU+4Z2uHCJ8lMW4K/wCrGza33tv3WqCW7kzSG34f50mRmVl/u/dp0MieS/Gy4+7uZPl+9UXlv5371GdG+Xcq1Yky2ySTa6f+Pbd38NWZvQZGpt1QZV/vbl3f7X3qeq+TI8gVtknyqzfeX5mpjL5ioE+591aIZt0yY8zypPm+792ggtrcfav3ny/xL833qsMv2q4ckb32/Nu/i/vVU+zoquQW/vf8Cp6szMjlGRP4v96qAsWtvGy7w/yN/d/hpnzs3/LNPvLVeFdsnz/JLGnO1f7zVZk+ZnOP9X/E3zbqBWEkYzW9wmxootv+rVV+apG2LHiOfYjfdaRd3y/3aoteGa4+eRf9lWWnXkjx/u0DI/3maRf4as1iTSXElvGpifY7Pt8v+9/vUfbpPniBjT5vm3N96se6vgqvvdt/+fmrFvNSk85AJP4fvLW8dz06bR7/APs//Ga8+GniS3la4X+z2XypodzV+kXhDxVY+LdGt9T0+ZZrWYfK1fjHp+peXIg+bfX1v+yr8fJPCt9Fo2oys+n3Dqq7v+Wf+1XSjoa5j9B1fPNO6mqVheR3UKSRSebFIu5WFXB1oOGSGsuRWHrGlJfQvG67lat6oZI81vTm4O6PMxNCNaFmfJfxk+GrQXf2iKNvKY/dUfxV4JfWLx8ONn+9X6EeKPDsOsWbwyruDV8k/En4bTaHcytDDvRjtWNfvLX6LlOYqrHlk9UfkWc5Y6c7pHiV1b7lx/tVy+taWky/L8n+1/wKu7vLPbJtrHurPcuHG5G/vV95CSnE+NpylQnqeT6lpbs2AY9/3WbbWJJa/Z9iD/VMrN0/i3V6Hrmkm3mR0T5N3yqv+zXFXluN2HMnm/3l+9urmrQPuctxnMrNmI2IZJYxJv2t96T5qryKFXO9UTb/AMtF+Va0Psbxs8YeTZu3Osi/xVEsZaRyku+b+Laa8ySZ9vRqKS0K8PzKgldtn3mVflVaZMxjZ/LjX/aWSpb6YybAG37dvy1X3eZJmd2i+T722ovrY6rj1m8yT5Pv/wC1TWjf5D8uxWqVZg2x0/dI38O2iSR/Md5I9ifw7qRQyNUVuTsf+JaZcQo0bhTseT5Vk3fxVFHI6tg/8CaSn3EK3C5EjJF/zz/2qvmIepD5bqyRlFeXb87btyrR9o3c/NvX7zf3qGULIhkLf7PzUrLGvzoN+773+z/tU27BFF1YftEKfvdj7fl+TdVe3zJdcfIjM25f7tOhby4VCFnlXdtZv7tTeSG3ygrv+XdtrOR0wjclt1WGNzIP4vm+b5q6DS7g27I38H8TbfvVzUjeWybHkfb/AHVrSs5D5aEv87f7VZyZ6UFY9W8L+JE0+RDv+f8AjXb92vVdD8aR3UcXmFvl+ZpG/wB37tfMlrq0lvvGd9bdn4gMa9f4vu159ZKW59JhMRGmfTsfiQNwdqRfwtt3UNr1vIz5fen3fu7q+dbXxdcM2PtDb2/2vlrQs/GF5byc3kibt3yrXjVcJzH11DMkla59C/2xbzfIX+9/EzVY+2RfcEkcSK3zLI1fP7eLJJF3+fInzbtsbfNVix8cXu3YZ1l3L83mN81cEsAux6kczXc94t7y3kj/ANaqP/eapY2jaN/Kk+f+KRmrwy18eSeWn7359zblq9H42dpEfe3+0yrXPUwC7G8cwUz3CO4SRkRLhf3fzOqrVrcW2H7/APvV5FpvjqSSTYgV/wC9ur0jTbw3Vij5Z3/ikavncZg+VXPQhVVQ245Ekbh99d54Bi2Su4Pz7vmrzuOY/IBtrvPAsyxwtl97K1fF4qhrscmKopwbR6/a3AReatpeA8ZrkzqqhMbqij8QIk+wyc/3a8SpHldj46WDlLWx115Mdma4TxRc4TOa6N9SWWDIauF8Xyme3dFb5m2/NVwo8z0OrA0HzWaONvtQEbPh/vfdrN/tZ5GyJN22jUJjucgfJWVeXws12IFfy/4a+jwmEvuj62nSUVdmwuqSScp5iKv3maqlxdPJ+88zejL/ABfeWuf/ALaSRXjd/vfN8zU9dcjaPaJVlfd97+Fa+kp5f5HQqkaZpXUwXnO/dt2/L8tVZI/MuP8AYX5qz49ct1mQud7s3y0yPVLRldIpN6b/AJvm/iruWBa6GqxkV1NCaZGZwH3/AC1FcRiZkBTejLtb/aX+7Vf+1LduNjJtb5t1RQ6hBCzyB22bvutXdTw8o7EVMTGatcnuIXuI0IRZUVmVq4fxp4PS4Xeh+f7yxrXfR6lErI+zZ8u1tz7t1Zl1dRTM4kdfmRttfR4ZSR8nmCjJXR81eItHNjI7s67G3bmrj7pTHa/c2Iy7t38Ve2+NNJt22JGd/wB1V3fdrxrWLfzLyWPDb1+9tb+GvoaeiufnGNglIxGhNwyRxv8AJu5k2fdp8kJkh8zZI/8AvH5qLqRGuEKBtir97b/FUXnI02SWR9vzM33WrrieFJEMbJNvfe2xvlZqXzLe13xyHynb+633qZCqdB9z+8tOk2M2cfe+78v3qsykPhYyNvdm/wCBLT2t49sTPu/2drVX8z5vLc7Hkb5d1QtI+7Eku9FX5WVvvU7oxki9tEceCfkb7tMjYw/Ps2I3y/Mu5lqp+8kjieSTZtX5f4t1TSNtkyX2XDfLt20XMHqIq/fLiTezfL833WqLyUt5EkAbZu3bf9qhZvLZ8bt275flqbaZF3ktvb+Flpk2CRY45N6Pvf5vlX71Wmy3yBG83/aX5aiVvJbyzu+78u1alVUkbJ3fL/ebbQFyw0wt7h3T5v8Ae/hp+7cuQixfN/D/AOhVUmZvuBPvdd1Xmh86FH/8e21ok27HLWrKKuxiwnciSf61v7q1dsbFFkSUyL97d5ituZf+A/8AfNNh0uTahBkd9vyMq/3a6jSdHDb3J3u3zttX5fmrvp0z5HG45LqV7ezFwqHy9iK25v8AgVdLp+mv5fkE74m/h/hqxZ6am3GN/wDe+Wujs9NO5P8AdrolONNXPlqlV15aFex08K2PuV0+i+HbjVJkjtI2f7u5ttbHg/wTJ4guMI+xN3y7V3bq+j/h18KrfS7a3leJUm2/NuH3q+bxuPVNXbPcwOXSqy1Ri/DP4Tw22y4MDb/+ejD71e76Xoq20acfNVjS9KFsm0D6Vuw2+2vzrG4+VZ+R+k4DLY0VcZbW23tVsLspQMUm8V4bk5M+ohTUdhd1QT3IRetMuLoRjrXNaxrYgjcl/wDvqobsdkKd9yxq+tpAr/NXl/jb4hW+mxuHlVP96sTx98SILGGbMv8A3zXyr8SPihLqV1LEk/8A498y1k9Trsom18SPjI+qTXcUErIke5WbdXgfiDxEb66Tf+98xufl+7VHVvET3TON7fvG3fN95mrHuJhNNsBb+6y1BzVKhLfXitx5mx/9qqUlwVXkbH27d26qUMZk87fud49v7tv7rVLbwy3EO+V40h2/KrfeWlc4pSZLbt9ojicDZu+//s023t0W4SSR5riVm+b+7ViztXaZ40Oz5/m3fw0LbtHJ9oFwyOqtu3NUSZlclW42yb4E8p93z7lqzGqLsLu2xf4o/vfdqHy92+WWRmSRlZd38NSqo+cnzE3bvvf7K/d/9CrMXMPW3SSRghmlf+HzF21YjhRW2yf99U7cftVvL8z7vlMa/wB7bT5Fik3l0k+X7rbv4azbuS5XGXEI8nyyjOi/wxt96nQq7Sb4h975dq02aNNu9X3ysu1mVfl20Mo2uHKo7fxL/dpGbdxZmkjXA/vfKzU6TzN2fuOy7ttPhZJJEjAb5l+aRl+622mbk/v7/L+826gkijt93yEN8zfe3VK0fzKJE+Rfuq38NVFm3XXyBtn3lXbWhbw/u0BRn/iZt3/jtBk9CvHM/wA+CyRf7Xy03aFZw8m91b/vmnXSpNI4jk/g27m/iqltKyPIJf4fmb+81ABeN5i/utv+2237tY9wwWTHmMj/AN5a2LiRmX94fn/vbdtc5MsjXG8Hft/irVaGq1MXXozM0sTvIku77u6uUuI41aVwnyfwtu+9XU6x+8ml2SNK8fysu37tc5qmI/nd127/AOKt4s6ImNJ8zbPmTdu+9V6HELXEEifw/I0bfK1Z99Dthilw2xX+bc1XVhC8J8/95qZZsWayLJ5CCOLb9/ctdXY3D7dmz7Q8LLubftWuPhk3M7vKvm7flVlrpbFnXY7yb9rLuXZu/hrKREjq7GMSRpGhX7qtuVvvVpW+VZACvyt8rN97/P8A8VWFptwWh2GRd7N/rFT5tv8Alq6C1klmkljlC+bC3y+X/Ev8VZyOc07W1SPgP+9b7zM27a3y/wDxVWrhds2dux/7sa1StY/L3g7onZW/dt93d8tWN3lt5hLOm7b5e3+GsCB8cfmfJ5m9GTdu/u1Lat51vkSNsWJpdzNtaomZFs9/lLsZmZVb5m+9Q0JaNM7dn8LVBINcSfZUeNG3su5dsv8A6FUO77Kr/P8AI3ytuX7tDbvuHam0/Ntp6/NGkZdX8xf4v4aqwLQJF2tv/wDIi/3al8t4Wcu+za33v4aiWQfI8m53/vbflanqsUy7CPtH+1tb5aGrGpXuFkupEQhdit8m1fu/NTpLeReTJ8lJIr/OYJ5H2/K3mfLtqtJcfM4O7ym/vLUkF1rdNuJAr/N/C1Z6wva3Er4ZNzfLub71WFUtbuS7Su0rfNI33aiktxHcSnY1x8v3m/vVIDlxuRQV3tu+Wn7XaZDEnyf3V/iaopLXdb5kdkRvmVv7tC/Ku+3l3p/Eyn5qoC1Jtjt0cR7/AJ9rK3ytVKOMRzcv5XzcL92tBoTdSfPJI7/3m/iqo1v5iuQkb7W/5afNSuWHEbfc/dfxRs27zKPkjkfAkdP9b937v+zUUK+YqRlm3tViTP73yp2/u7V/h+WkBUa1868Qk/vW+aLy/ur/AHt396q81xJu+f7/APErVekXy1QlGSVl/u/7NZNxbvueMlm+b5V3bW21a1LK+4SQuT99nbcqt8v3fvVhXyvbzJO77/m+eti6bdMkY/deY3zbV+VdtY+oLLJsQj59/wA23+7W0UaRZy+qfe8hH+RU3M2yuU1SRIfnk/49G+9Ju+7XV61HtjcYk37Vb5U/2q5S6+aGUb97ybf3bfxfxbq64mxXktxMqSQCN/7rK1Z91CWkf5t8Tfe/2abuPmOoDb2fd81OhU/aHDrsetCx8cckeydHXZ8u1mZd3/2NdLDINsTo+yVvuVi29vHNcZkH3W/76rQ021eRkw6p5bf6z/ZrOTIkekeHb6OTZ8ke9trOqlvlrsNNYxzICN/zbvlrhNDj+zzROJGdN21m27dzV2uizJNs3/w/eaR64ahjI6COPzGmwvzyfL81NXfb7xlki/vbd1MkkT5EQ/db7392n7XaRyq/99L96uVqxgE0nkyYndv9qSoY4z5PzurpIzMsir/FU15axXVvcRRlU+ZV+Zd1V/s+2ZLcz/8AHvuVVZaYEP2eNW2M+/d/yzZqFUNHy7Pcf+O0RyJDM7j533febbuptvCkbO6Ss7yMzMu35dzVYBbybpGD/cbo0f3aGkLfIm17ib5U/ut/vVL5cqrsHz7f9mq8yvGzzoFTc3+r27qoCLzEVneI/P8Ad/4EtEfzLmX53Xcqtu+7TrjO7Zlf95aWOE7fNeOaLb/Cv3ZG/vUrlrQqM3kw42+Vt3bahmhMKoS/ySS7vv7Wk/ur/u1bWzivJvJkMiJ/FtWs++jkuLj53k3q26KT+7V3KI75YJF+RN6M3zfLWRdNLYq/7z5F/iZqvX0JVXuCVeJmVWVv71VLqQLar5ZW4T+HcvyrWkQMy+2Tfu7iTZuVl3fw1zVwrwwonmR75PlbzFba22tuT/lrBKVeL722T7rf7tYOuTTqtucb1kZl+ZvlWtTVOxz183lyeX8qNGv8P8LVjTMbO6iWR2eL/a2/LWxqUbyLNE5ZNv8AEq/3qyWt5FtfK8z+H/gVamty211I0jpEPOi/56R/d3U+3kkmXP3EVtr7W+bdVGON5JHuJW3ysu3cq7flp8KyN8+Nnzf3qqwN3NWPMe+Pav3vvN97b/7LWhbtt2RRLsT+7u+WseHO3G9n+b5mjar1v5jNEg+d2fftk/8AiakzOgs1S6bFyV37vkaRN3/fVOhhCxohGx2fb5kbfeb/AIFT1s47domb/Wyfw7aFXzPkD+akcvzbvlb+7WdyDQjsU+xvLJOz3Ctt2s3/AALdV23V22TB9ku35odvzMtVYbPzFfYWfcv3Wb71OVriP5vMjluG+VFZflVaRBrwrJ5jvHGvlbm2qzfNtqdo0jVP3uyVf/Hd1ZlrHthxmOV2bcyr91fm+bbVvy0jkSDfJv3bXh3bloA0JvLZpXJjllZVZY9vzVDujhjxGn3VaVo9vyt/s/7y0+3jj+xpJnYnyrt/vbvlVarzW6SN5kb/APTJtzVBJt3EO1UleeTY3XzP4f4t1Y99C8yud+yXdu3Qqrbm+WtqRvMhRM/eVmVlb7rbaytQXyYYrmNFiSSVlRW+8u1VWrMYKxn/AGqOZZTO6yp80W77u3/gNcvq0byRxOgXZcOvy/8APNl21sSLFcN5m3zd3zKrNu/hWsfWLj7KriSRfKb/AGfvNVxOqJzV15n2OWI/PKz7Vbb/AA/xVj/P/som75mrVurhJo8yR74fl3MtZs1ukbPiT9633dzfw10G0RjeZ5PlhFdFX7yt81Lp8k+50QrLL95lZag8wbVzuTd97dTY4xH5RIbzVZdrK33VoNi7HvabKRrv/u/dq99nlZcxps3feZm3fNVS3aW6mScvGyL9zaqttqxb28cjPPFu3q+3atTcotSZZYtgaXd/ra2dH8xtnmld7f7NYMbPJIoErO/3Ujaul02N93l42Ov96pkzKeh2fhexENx5vltv+8zV3drdSxxuY4meJt21mWuZ8K2bwtcT79kUiqu3/arq1YR2+zYz/L8rLXPI8+ox81mlxGgeVViZl/ct93dVS6hNusqGdZXXazSMlSrcGSNwZNiL83mVXvIysiMS3zJtbdWNjNO5Fdb2t9ryLb/N/rP4f92oobhGhlxJ/dVNrfw/L83+981Sta+d0k+f737xt3/fNRQzGb7RJnYkzLsk/urtVaLGgyGSea+2ylXRVZXbb/rG2sv/AKFV1bHzJnklkV5ZG+8v/AlptjbybfMAVHj8xFZl+arUkPmTSvFu2TNuXb8rUgFkkSRvIx5Sfxbvm3Uxo0t5E5VJVb+KmNmSaXz3k/hX/d+98tV7yQSXDyyj96zbfmqrAZX2iTzMIWii2/MrfxN/ep6qYVf+5J975qnaNLiGX73zfwt/dqq1nFtSIuyfwr/s1rYB15cXO1Ej+fay7lVf4d38VXo9QkX55UkRF+6v+1VRYfOm6/e+/wD7tW9pbyoI93zf61t33qT0AiZpPtGd6y7f7y7arR+ZCzmSTejM3yqtWGtTGzmR1dWb5F21SVgs2Xk+TdtZWqbARahceZHb4O9o2bcyr/DWZcTC3V8n91Iv8VaDKnmPIPkT+7VLVF86xx5i/L/eT7v+7V2N4mPeXG3eI38rau5mb+KuavJJYZEMZj+9uZa1bqERzYEm9F3bv4lb/gNc/wCZ50z8f6tfmb+81axRqlYrzQ/aN5Efz7fm2t8tUVjP3Cnz7v71NuIZZLjynuNm0bmVf8/NQtnGrPcGWbzW+X95t21uaDo47tYZU2M/zqyfdXav92iOSeaOWdJPNdV+6w/iobEzbxHvT+Hb8u2prGMq2Q+xJP8AZ3bmoIkaVjZosO6XzET+FcVoW9qZpt+d/ruVaz2aS4keMySfNF97b96taz3xx/vH+ST+FU+XdWcjGTNyx8y12Jv3oq/MrL80ldDcSSyXWYH+T5e3/fVYtjGZuZDs2ou6P+JWVV+Zav2uY2QB2d1Xdtb7y/71YHO3Y2/LFrH5YfzfMZtvmfw/N822mbRHIju7I7N95aqtfO0iEO3y7mlZvu7fl+ai4V1m3ySN9nb+L+626gi5YaHzI8y/cX5Wb/vn5qlhjdbp0Me9G+ZG2bmX7q/eohYLH9mcN/sybv4tq1LYwyW6yh3kfd8q7f733t1BlcfNJJu8pH3vtXazfxNu/i/4DXQWsO2FMI0qRu2xlb+9WZ9jO7zJR91mVWX/AGq2IYXkhXbEyJ/eb+KspEj5I45LdMRs/wDEu1qqSRmFf3u1JVVtv+zV5ldVwk7In8W1ao3DeWyE7XSRW2/LUFWKslxDMvzlndW+6v8AF/tVDJHJIu+VPk27Vb5aft3RoTIrRN/CrVUkhk+1PcJcM/y/d2/drexcUTLaySK6JLsuFZflk+6y/wB2ofO/ePLGP3X8S/w1YVkjk81pN77fl+WqUeLeHe/72L+P5qLGy0HrbyxyeaYvKfd8qr833qsXFuLeNyhZLddzNGrfM3+1VeFUaTzIw0qN/wAB2rVq6YQwzeQnyLt3eY27dUmoQ+Yv3/k3fNVu1ty2yWRNm37sar/FUTQp9/eyRbt7My/d/wDsaltZi2zy9sTt827b/FWdyxkzP5bxl5H+b+Fqk8m5uJrcpO0LqjfNt/i/utUm2O3ZzKdiQszfLRJcSwr8n32bcrbf4aQrD1mfbKIyybm+X5vutTGh8vYA7O+3a6t/C1DSeXwHb+63ybf71TfIrIT9z7rs397+GrM3qQq3aR9ib9v3f+BVN5kq27pJOzvv2ou75VVVqu0aSSI5++y/xNuX/P3qsSQ/KkSJJsX/AJ6fdoIHW8bws7kb3b5mokkKth0Z/wDaVttI0w8zZnfu+8y/eqPdLdSReXue0+bzZNm77v3aadwHsxWTeJGZGbbuZfu7asTRnzMIn72Rfn2/3qZtjuI0Mc+xMfLx8tDMFaXJaV1bdupjsVZI0+Qn7yrtqpfTGFtiS70+8y//AGVW2aDb8jyb/wCPdWTqEw8xBG+xGTdu+9tqzaKM/UMyNvA37W+ZWrEvJPJk3fN9/wCXy/4as30zrcPJJJNcJ/CyrtrGum2ydZE+X5Wb+Kt4o6os042uZGd0Mf2f+Jmba1dR4b1SWGOKRJ5H5+Rs/M1cPazBViB2v97durdsZhaqhy2zb8v+zXSdXMj9Ff2Uvj//AGtbp4a1eXZcRr/o7Sfeb/Zr63glEg65r8c/AviS80nVIpbeXyrhW3JNu+6tfpH8AfjFB4+0G3t7u4X+1bdVWVd3+s/2qCJ6nty9aa60iPvGakB4oOaUblSaPch4rz/x54Qi1u1Zgv71TxXoxG41VuIAwNduGryoTU4s8HH4OOIhZnwT468HyeH7jyiG8n5t7bf4t1ef3lqVZP8AZWvtr4qfDiPW9PlkhT5/vEV8l+JtDl0m6lt51ZHVVXa396v1HLMwVaG5+P5pl0qM9jgr61LRuCK4HXNFk8yXA/0jZuRlXcu3d/F/davU7yH3rC1KzE0b4Hz7a+qTVSJ42FryoTs2eSSW89xbsXkZ33fdrMhheGbAkbe3+q+X7tdjqWkvHJkov7vbtkX73+8396ucvvMVpRDIyOv3WVfmrzqtOzufoeX4znVrmJef6n94GeJv7q7vmqKPf9nt943ysvmqv+zVq4h2qiGTf8n3dtNmtxGqOB/s/drhasfUwaexC0jqqSCRf9r5afNvZkA3P8vzNVeS3uWmz5e9G+9Ju/hp6yeS0p+b/aZmpHRFBbqbduU+Rd21t26oWYquE/iP3at+YVk5OxGXn/ZpisLiSXHz7W27tv3qg15WVZoS158n7qLZu+b+JqtQyCbZA/35F+X5fvVFJC8ao7vv8z5dq/wrUEbH7VxI0SK33v4v+A1VybF+NmX/AG9v3t1MjmlbegX5GamySDy3Eb7H/vNTI2HQOrv/ABMy/wDoNQ3c6IItrG7bOWR/9lqesnlw/wAUrqzbttQrMIeZD97+Jv4alkmHk7/v7v4V/iWk9TpJFupGXqvzfe3fw06OYxxom7733m3feqvIpX5yPkxz/s0bfMV/9msZRXU3hOSNrzjtQbFT/ZWibULjzPNEf3W+9urKhYKqOGkl/u7qt+d++djJtdfvLWLgmdkK8l1NiHUvmhSd1Tc3zNu/z/epi3hXgFklZmbdGv8ADWZcMLju3lRqrMyr95qtrCYYeJPN/vNRyHbHEyNhbp2hiSOT59u5/wDa+b71XYb542w8u+ubjmKrvH39u2rluzrJyfnZdzL/AHaxnTizvo4iVzttFvG/tKJPMbZu27q998KyJJpqJvZ9tfPnhPZcXkRT9795lr6D0NfJs7cH77Rbt3/Aq+XzCCsfcZfNyjqdBC3lq/llnf8AutW/oGoNZDy8/P3Wudt1Ei/I+/8Avf71SrIYd/P8O2vzzF07y0PqI0ueOp6C+s4ibLf99Gsm61x2mcqd7f3q5ddQfycH59v92jzPM4zXizw93c5p4Rdj0XRfFPmRNEz8rVTXL/7XwPl3Hlq4q3vDC2Q1WLrUJZI33mtaFBp2Jjg1CXMkNuGRld9/mp/erjNauJoY8B/9IVdvmf3q6WaZVjck/J/tVxXjaTzrfAff8v8A47X2uAoJmVd+zVzhdS8RXEbSjzW+Vv4qx5vFVy3zvK3y/d21k6xMVmwCybW/irl5L5/tG+Q73ZflX+7X29HDR5T5PFYtxdkds3jC4hk3iRvl2/Mrbah/4TCRZP3UrbJG3Mrf3q4K8utsyOX+T+LdUUlwPs+B9zd824/ers+rxPIlmMu56LH48k8ziT5GX+Jql/4WFPtdEk3v/Du/iry9boblJGx9u35V+WmyXD+v+0rVXsImP9pyPUofiJMzOTKz/L8y7qsN8QCq5eVf3i/xNXksNwnmYO7fv+aq/wBok8tHknb5XZU3fwrXRCkkctXHue7PRdY8VG8Z3/1Tt8tcPql1Hcb0j2p/1z/irMuriRpnJuJPm3fKzVnLcbZPLMa7GbcrL/49XbE+fxE+d3FmXy2fY3ybvlj3VSkk3Q5Hzuv8W7/x2pWXbM+9pHi/hm2/LR5ImX5/v/3VWt7HlyIrf5V/h2Mvy7f71ElwJNiEfJGzblVv71PjX1GxFb+GmbU+0Z3b1X+8tMyGTKJFcOG2fLujarC26R78+Yn91V+7TeZv49n+0y1YkhLLvLr/ALO2ghxuQt/q8IN7sv8ArP7tPjZ7fY+d6fdbd/epkina4Hz7v+Wf92mtGdqAn5/4v7tO5m4WHMwmZ5HGzbT9s7b3TbUX2eTr83zVYXPnJ/cZflk3VotTKSK8jSRq5kC/L825f4v4atR5kVEcbHk3bdv8K7aJIWk+/wDPt+61aFvDu2SPt3/wt/DWqg2edXrxpx3IrW3/AHmMSSuq/eat2z00rNiR97q/3mb73y0+xsZJpnlO2LczfvFro4bHzm8shvvbvvV6NKnY+Lx2P1smV9P0+Tcmx2i+X5VVV+aug0/SR/ANifxLVqx03bJnFbtjprr0/iaqqVY0onzT58RIi03Tdu5yFr0jwT8O7nxBw8S7G6Sbv/Ha2PBXwmm1W6t2fc9vI3zfL92vprwn4LttOj3rH+9b5mZv71fJ5hmSprc+qy7LHN3sZXgj4a22iw7VTbu/2a9NsdOEa4xVi0sAvatGOHbX53isZOtK8mfpWCwEKMdhkNvsqxRTGkA615jd9z3owS2QuQKqXV4sa5zUV5frCvWuM8QeKI7eF8v/ALtQ2dkKd9WWPEHiJbeNzvrw/wCI3xSh021lJn3uq/KqtWJ8UPi5Bp6ypHOrvt/vV8q+OviE+tXSOJ2eJW+XdUXOr4dja8efEq41iSUeb97puryfUtQkkk8ze0rs/wAytVa+1J7hnOdj/eZqzptQRm8tJG81fu/LSOWdS46aOT7RkybJWqk0f2W4lMj7Nz/I1SrH5i7DLv3NuZm/hp9xboqxOJt8u7/V1Mjjm2wj+ZpQC33vmb+9RDGjL5ibpf8Aa20QwyxyeZnY6/xN/dqxDGY1QxTtsk/hrJu5gPWF5JItqL97cu5fmp95sktXjP8ArWZvu/w06zk2xuZZNiNuVNq/xfxUKzsybEkleT7yrWZL1JfLdd7iVX3IqqrL8yt8vzU3bPJ5XlyMkqy7l3N975dvzf8AfVWGj8m6TA81423bm+7UNrDJNHhJfKf/AHdzbv71S9CbFuH7RatmV43f+JV/iX7v/AaZIzM3kB9+1m3MzVX2yr/rX2SsPmXbTbdfObP3NzfdZv4amxm9Cy1wLpUI+5t+VVpZIZJIcfwq3yxqu3bUS26ff3s6K33Yx/F/8TUsKqu9EZvvfN5lFhXG28PmK5kDPKrf3qmuPuuAFf5vm/vVC0e5t/mbP4d275qJM7c+XvdW/wC+qQXHNcCGaJANiSfxMv3aFuHX/WH52/2tu6opoxMqeYNibVb5f4aFtZFVA8jOm7/Vsv3aCLBMz7eJF37vlXbVf70fz/fZvmatPdHHz/GrfeasmZo13vL5nm/x/L81O4WIpGO50cs6fwturKuGZllDyN97726tC82RxoI5W2fw7vvVnyNB5bkyb/8AaX+GtDSJzl5tX5N7I6u3y/3q5LWMTTbCqy/Ju2t/vV1urSRtHjfs/i8xl/irl7qxMbPgbmZmZWZa3idcTKt4y1wgij2bkZv+A1d3btgjP3v7v3vu0tvDJbq8k7yb1+8v93dSNshvHcnY+1Wbcu6maWNCzXybjY7s77vu7q6PT1Mcf2jz98u3cy/71c5b2u1XeM/xL97+7t/hrorP7qcq7qvy7lrKRhI6S3XzLeLYfvNvDbv7rV0turws8ZPySN5qtu+Vlb/4muX0eNI48Asnlr8y/wC1XRafcN5aJcRyeazN+7ZflX5vu1nI5zYt2SRX+Tfub/Wbfu0K0nVCvTb8vy/7NRbUXZsdv3y+ayr/ALO7dUtnIkm6RA2xvl8uT725WrB6EFhVdWQkxun91m+XdUUMk0fmplbhI/vMrblanrCkzIX2ojL8y/e+ahl+z2+8SfJu+SPbUCsRSeWu+Qn522+Uqt8qrTFjeT92B87fMvzL8vzU64heTgJ5Uq/7X/jrU+RpW4xs+VmX/gNVcpaBHhm/ebkXd93bQ0ZbgD5Fb5fm/hqJY45meQI33tqyNQqiNseZ95v92i5RLbwiRnclnib71V7iP5sFPvN92rfk+XvOWf5VZtq/dpklwskmxn2c/ekqLgV/svzSpIWlTb/3zUUcwtYdh+SJm+X/AGqur6Ifvf8APT5aiuod29HH3ai47EPmblTY/wC6X+HbQsf7tJN8juv8Kqv3qbNGIZIi52bW+b/ap15M/nMg+4rKtUFixbzStDFGf3su1t/y/wDfNR3HmRs8RfZ8m5WqGGN1jeTzJEdl+ba33qsTeZJCm5/kbb/DQFitCsu7Bf8Ae7fvNTZGkjZw52S5/wC+l/ho5m63Cxbm+7t+9UsbFY8l98Sr8+6guxFJhtjf88281WVfm3VSul86HEh3vt2t/vVavIY49/7xt8bfd3fe+aoplSTeE/1q7d/+zu/irSIjHuGlaTfs/ert/wDHawtebdG8v302M391q6C8tytuiYVEjZv3at95t38VYOpf6t3KK+7+Fv4q6ImkTmtSWdrN5xcN8331b/lntX/x6uPmjeO13ufvO2xV/hWut1BpJl3+bvSRWX+7/vf8Crl7izLRpIJ5ERU2tJn5mauiJ0RRmxwyfI8jbP7u1ttO23LN+7dpnX73mbfm/wBmpmV2ZEz86tubc1MjWWFnJbZ833W/h+aqua2IvJuWkTYW3/xfL/q62NPhnaZBJK33fl/ut/vVRs1lbmOdUT+JpF3VsabcfvHeMfxfMu75v+A1MiJI7PQ4TH5qJGr+n+9XeaXcC+Vydr+Wq/w1xHhu1SZXMEjJufd8zfNXfabJ9jh8vDSuzf8ALNfvVx1EYVESqyR6hEgGxGXdL/e3f3f9mrW6SORAC29fvbm+7UUkkn2d9kjRJI275V+arH2WXa7yS7Pl/iWuWSOUa0jNJsR/n3fP8tEzSMrxeaz7m/uLTI2PkuXdZdrfdVNtMZXkby5EZP8Aa21NgKTW6teSvs8qXd8sbfdq3Iu2xQ/M/ls0W5W27mpit5Me+WVokV9qNs+9Us0KQ7PLk+dW+8rfNVXAPMdY5du793tXb/db/wBmqKRZGuEKHb8nzN/tU6xV4YX37fl+Xy/8/wAVRXV0i7EY/wCs3KtUWtRsilfkBVE3fdb71Qs3kxv8zb/4drU9Yy0e8/Pu3bv9mrEixzQpsG9/vN/DtqjSxmTXW5eSzytu27arzTFo0O/7su3733as7ZY28sbneNfNZdq/L/D/APFVWmVNyeYd/wAzL8y/L/tUBYikysdwS6vu+ZGb5vu1mXkcsiv5Sr8yfdb7v3f4q0LqRFXy3G5/9qs+TEcKZeR9yNtb+61bRCxzWof6VGgAjdFXckez+KsfVLUTeTbl22K7M7fw/wC7XS3Vq9u32jesu75du7+KuW1aE3Cv5kqu67mZWT7q/wC1XRHctK5zGoed9o3GTYjfcWT722qTXUq70KKn95v4q2NUt5Y9lx5u+JlVd235v++az76xj+x3B8xvNZPl3VpcspL9pjkfeN/y/KzfN8tWGZmXlP3W75ZFqGOQ/OJrjft3fw/eqK3uJFhhGGd2fcke3/x6mVY2I7d2jQJ/vFm+7WnYq7XTu+3yl+5Gy1RtZN0nmSDftb52X+GtZlT/AEiISbPm/i/ioIsaSsfJ2PtiiX+Lduqzp8Y8vZv/ANpW/iasyOORf3aT+bu+bzG/+JrQt7GVWeQPv+b7yp/erKRFjatYZPklz937u371Nt7VPtDuXj3s3z7flWhv+Pfb5q/KvzLuqWxyvmom75nXbHt3N/31UFFhbOf7c6eXsib5kbb8v3VqXyTZtvHyfw+Y38TUSLJ5kSXEiokcTebJu/i/55/7P3qVVEkiSg/xqqq392gzkiG6jnZcArKit8rL9771aELI2xxH8iru3bflb+78v+7UUePOlePc6M+5P4dqr/DTLOFIZN8bsif62WTd/F/dqDN6m3eSBpn8xFR//wBmszUpttm+zbsVlb+9tZv/ANmrGsTCObykLS3DL/y0+6u5Vbd/3z92sXVJNuk4n8x/Ml2p/tbVVt3/AI9VkRM6TKr5o/i3L/d/hrktSjnkuPMk8yZ4W2srN8v/AAGugvJHaNCJGeJtv+pb5vlVa5/UmjjjSTzGZ5H27Wbd8v8AereJvFGVeMbdvNE6ui/fX+9/tVRmhDfOYl3s397dVtZEj2GM/J97dH/FVJtQlm2DzJN2752/vVodMRywlYbh0k2bn+Zdv+flqu0zwzIBI3lfLuWrCx+da8HY6sq7tvzNRD/o/RGT/aZdtBqS2f8Ao8zFE37nZlb+Jf8AZq3DHJt/fxtb+Z/eqvbsWki/j8tv++v/ALGrFwrtCkpkX7vyrQBbtbdJLpAgZ/8AaZdvzV0Gj2e7UHjndt7N/rF/vVzmn+bNIiE/I38X92u20ezRrqIPJ95vkZf71ZyMah3ul/Z2481XuF+98u2t3i62SH5H21n6Xb7bfy9++Vl+ZmX7u2ryyedsKfIm75d38Vcz1PNqMNSvEhs3GGTd97/a/hqK3zcfuBIsrr/ebdTNSt5Gbe4Z4lbasi/dqusYWPfvkT/aj+Vv95aRlEhm+0Qts/d/N/y0VtzKtWPs4WOKIHf5afNt/vMvzMtPtfKaN4nj3/N97d/DReSfZ/kjDOzN8u5v/HaDoJbe4dpnz/ebbuq9Zt50eJz8/wDAv+z81Z/mPbqm8ts/5a7f7v8As1LHMY7jeJF+V/l+X7zbdvzVL1AZqjedyHb725vl/wB6s2aSJpNiSea+/j5vut/drabfDIg8xXlkRvvNuVW+asq+tyypefKm5vnVV2/3m/8AZqcWWV1UTQu5l2fL93+7RbqkjcFn3LuVWqKZhMyOI5Njbd27+Jf9mpWjKq6fwN/Ev8NaAStIYZmJDbNvy7WqK4W5uGSPKon3t275qiW3kWRIhLviZd26RdqrUs2JpHkKfvdrNt3fwrQBYvPm2Af3vm+bdtrHvLp2bDybU3bGXb/49VuTevILfvm3MrL/ABVR1Bd0L5K72HyxstAEU1rKq/uxI/8AwKs/ULq3jZBcRNcIv8NW1/0dYvnZ93yqqr826sjUJPtEKSOFWJm/u07HTFGRcXm2NHkHz7f7vy1hXi7myAqfLu2r/E1aWoNuj8pDvi3K7f7NUplDRvhNj7fvMa1WhrY5+b93I5+Z3ZqJN8y/IJPvfMy/w/LRcLJJsfY3lKvytU3mPHsRD87f3fvVqFg09TtcEN8tWLNZbWSXeF/vI38K/LUW5vMQPI3mq33v73+zV+RpIbhEgO+VfmeNf4VoJki3ZsY2tzv3ov3lrbsbd422Tv8AO3zIrN8tc5a776REMcifPu/3q6izZ5FhDyLLKv35P4azkjnkbENvGv2edyyJCG3f3tzfxVq28gWSKQ7v73yr97+7WPHv+TEnybV3eZ/wH71a1nJ5dm6XA/exv5vyttZf4V21jY55FizjfckUQ+SN2Vd396nTNGt45BZ/Ob/VtVuFUhmtynnS7m3K0nzfN/8AsrVKSErN5bp5rt/t/wANIzepoK1k37weZ+8VVZWWrVrGfMRIn2f3dv8AFVWOzPyRSRyfKq/vI/71SwxlpkCH51VmMjf3aDBuxp2skiyOJn3xK33dv/j1XYZHWPDnzUZdqsy7VX5v4aisdtxbyuDvmVV+Xd96rsmyNt7lnf5fvf3lrJ6hcl3GOHy5DveT5mb+7WfJahYcTbnRfvbWq9M3mLnzVTd99tv3qo3kcC7MJv3L8rURNFqUreMbZUl8t933fl+amzRyyTPsjZ0X7m35fm/+JqWSQrvdx+9X5fl+9VeOTy97pcyXDs21lkWtTdKxDeWp2o8sjRO33f8Aepsfyxuk235vm3VdvPKkjlLpvRf4aiZRtSVNvm7fl3L/AA0rmgyNSuwxPui/jk/2v4asKxXY77fl+9/tUy1+XfO6bPlbarfxNRG0TfOJGlRm+Zm/hrMB8kZbekbtEm5lWRm/hq3bt5Nx+8l3eWrbW/4DUKt5kb/d/i+WovLjZfvtv/iVv71BpcmmZJo/KzsRm+ZWqabzLpXG/Y+35m/u1WWYbXCfPF91W/vVdWSNW8qR9n+6tBFyVriWa1ecwL+8f+L7u3+Gm29153zybUdfmK7f4vu0SSDy3cffba3zf7tELBYZRJHv3N5rLu+81Ah0cMdw2H/vfe+6v96oluvm2Z/1e5VVf4lourX7Z/o4fyk2tOvy/wAS7fl/9CouIy0kuAybmZtv92glu4NHF5KEFv8AbVv4mp/KwxSE/wALbW/u7Wai3jDQvlF81f8Ax2nedGu/Yiv8zN/s1QhsLbd4J3ozblb+9UMkm1fMO73b/ZprKY97p86N97/eoVnk/du37rZt+995qqxa0IftCdjsT/a/i/3qxdSuEjZDG6pFNu2/L826tDUlRo5cS+UjfeaucupisOM/eX5W/wBqrSudESlqdxtk2C4Z3b+Jl21iTTeWqcfe+Zt1Xr6GdfkLyS7f4W21nSW73UmY3hT1WZq6YnQWLVvl5+d/4ttbEcx8l943/d2Tfwstc/CssOxoT8/8TNW3Y7mVFLs+37q1qO52Oh3Q8zBdkfbubdXtPwv8cXfhfWLS/trjynVlV1/vfNXhWl+VHJmUyOzN8zba9B0u4+z3DgKqbl3N8tK4uY/Uf4ZfEC08d+Hbe+t3Xd9113fdau4ByK/P34C/FK48D65Ejur6fNt3szV91eHdet9d0+K8tpN8Uy7hRcRsk5prJTuKXHFUmZSSZmXloJkI9q8C+MvwwTULOW5gVvNV9x8tfmr6LdMisbVtNW7iZHGQa9XA4uWHqXWx8rmuXxrwulqfnhrWiy2txLbyp+9h276524tyrMCP++a+lviz8NRp8stzDF951ZmWvAdQsTDI4P391frGBxka0U0z8fx+DlRnojgta0f7VC43V55qFi8N48sif6uvZbqzMivn7lcl4g0XzN8yD+GvanFTV0LL8XKnK0meZTW/kxxRfwbm2s3+1Ve6URr5Z/4Furo9Qsdsjq5VP+mbVk3kPmTMZPkT/wBBryKlPlP0zBYlVFuY8OI2eJz/AKv5l21X+zv5iIZWeL73mf8APRv4Vq7Np9vcfPK8n2dW+b+HdUU0fnSPgNs+XbXK3Y+ihZht8uT5337f4aZDCJFwR8/8PzVM0caqmA33fm2/eqo1udvmF5Plb+Jqi5qDXBk/dg7E20zyUm+/8iL95v71Cq27Lhvu/Kyr8rVEypM3lk/J/E26kKxY2xzNz/yz+/8AL/DRJvjki3v5rt/E392j5IbeYhGeLft3b/vUyG4j3by3mp/F/s/7ND1NIltY/Jj2Y83a38NRXWZOsflbv4d27dViOF5I0kEsexvuq1MVf3yCMbPm3UHQSrGd28n5/m+WolkLMkEn3m+62771PbzGbKbf+BU6RY92x/8Aln8rN/d/3ah6gTeZ5MaJnZ5j7d237tWNu5th+Ta3zLWesjrHFHJ8+1m3f71WNu2OIufnZm3M3935aVzdKwfaAzZA+8v3adNfPG3AbZv+Zf4aasIW3SV/3SMzKq/7P96pd0cMflSbni2s37v+HbUmtyWxjlkmwX2bfuR/3q0FYrHnf87N8zN/drNsZvMkeRDvTd8m5vm21pW7edIkj/cVdrK1YzV4noYd6na+AYZFuoj5exF+RV3V9HabCq2KIV37V+9u/wBqvnf4d2/+nRJG/wAmfl/vKtfRVjvVbcfK7qnzf7Xy18rmG1j9Iyte6aCqGjQAts280fxYz96m26iFejUNiaTIDPt/u18VVp3lofc0vhHW/wC7ZyR/wKm+d5kmAfkanMoVd5lb5v4aGzNHvij3p/FJu+7WLwrZV0P3eWrphqetx5mwffqj5km59js6btq7qmjzuziojR5ZbEvUfcNu2IBvTd/FXCeOJA1vLncnysu1a7WS6iWbGfnb73zV5546k+zq8pNfV4CFj57HuyPItcm3K43N8rfxVysk063SPMG/66LW7rExkZ5AP9Z/FXNXTOrb2fY6/wC181fb0kkfmmOn7wXSllcv9z722qMcxZt7n/dqK6vNzYyzv96olYx/x/8AfVdWh87Oo31LDXA87Af+H+9/u0/zEjXZnftTcqs1VY8w3CSPEsv+1UbQlWcn53jX+Gr0Of2jHzXm5nlO5/7yrUMNxvTMjN5Sr8zN/C3y023WSSbO/wC98rSMtMuGeSZFQsnzf99N/lauxDqSZLMwkXJf/dbdVX+JPn+dvvNT7hQsbxEtv27VX/a/hpkkaLHsEnmuvytWhlJsFYzNzJI6K3y7W+7RcSbegb+81V7fMzZc/I3yqv3alWTzFwXk3ru2sv8AdqrnPJjGk3c5+9/FT4WTdh513/7VMjjPzGMNv/h+amQ7/OzGNnzNuZqkzLLf8e7hzvRW+X5aLNXWNyD/ABUyZXa3lCybP4tyt/FUsLP/AKsH/e3UFFuHyvM8on73zLu/9BqrJD+83l97r/49VqFRuw5j81fvqv3lokUec8iD59v3v7tXqZVJKJDcMbVem/zP4WWlt4YpF8hD/tKzNQ0JkX5y3zN95vmrVtbMzK7lVRPvfLXTCFzw8Ti4w6kUdmWj5Mn3trf7TVt2OkmRn3/Oir8qtU+m2ZZt7j5G+6zV0em6b5a9Nibq9SFOyuz4fG49t2TFsdNMcflks9u38NdFp+n7VT/e+anWOn7W+c766jR9BkupEiiT591Y1q6pq1zwoxlXkV7HTzMyAIz7m/u1678NPhVcarcW91LHJCm3+9/FXVfDL4RqP386tv3c19B6B4bh021ijjj27RXxmYZooaLc+xy7KpTd2jL8MeDodKhRUT5lrtbOyCVLb2gVavJHsr4LEYmVV3bP0jCYONFWEjj2U8nFJuqOSYIOa4fU9mMeiAyBe9Zt9qSRI3NQanqqxI2DXmvizxlFZwys0uzatTJnfSo31Zp+JvFkVnG5eT/d+avnH4qfGSOxjeCO4+dvvfNWF8TPi4W82OOf5Nvzf71fM/izxdPqkkzPI29mrM65csdifxx48l1a8lkSffu+7XAf2o0kcsjnfuX5d1Ur7VJ2Vw481/4m3fdqKzm/eeWfmi2/ep2OCpUNXzHZckLvb56i2hWQeZvlZvustOhuPMXAPneXu+8tWOVjSVI13s+1lb+FaluxwymRQwv52cs6M3yyMtWPsoaN8/I+5dzMv3lp9rsaRCN3zN8/+zUsip5jsJd6b9qt/DWMmZcyK8eZt/3nRWqb7LHJx/d/hb/2WkW4DRpHht6s2/8A+Kps3yyIR/wFmqLkOdy0v8HH+r+78tNjX5rch23/AHWqu0x/gLO+35lqx5kkPzgM77l2r/dbcvzUiOYtSMk1rFs3Om3d8q/8BpqtFtzaS7Jd25VVd1E1wN2wH7rblanL+78o52Iv3drfK1S9SifzHkh8ud/NRV2q23azNuqBbcBXeT78m1QtRW8nmNxufc7LuamMpaRPM3b1X5VZvvVBMi3HtabEUvlSrUXFxsBLI7N87SfeqWaR45EjxDs2rukVfm3Uy4b92hG75m2+Y3zU7mdiK1aSSSXHz+X91l/iapdyKuMSfN9+Rl+WiOF93yIyOzbvmX+KhmDR8vvl3fNCv3aQWDy/JVC7/eVfl/ip7L5a4w2zd8zVXmXzGQks7x9KfN5k37zzN/8Ae3fw0DBlDNK5f5Pl27WqpJJEq7Mt83Vmq3cMZGdBuT5fu0ziH+De/wDdoAypobfv87syr/s1n3EKNJLGdqfP/wAs1/u1qzRiNsvFvlX5k/2azLqSNuv8X8X8VarQuJy+qMjXCcfJ/eaudvI/tFxKYzIqKzfKrbvlroNUYyLgFXlVW+X+7WJfZjZMfxL823+FttbxOuJmzXBWTzyfk2KrKzfxUxYxJI753vt+81FxJErZz8n8W5f4qI5POunTZsTZuZt1M1ehsR/6RcbnZkdvuq33Y627WaOOZPL3bG3Lt2/drnrG48yTOP8AgP3vlroLOSK4kwUb7zfd/wB3bSkc8jpo8yLEQ6/cZWkb+H5q2reOSbyovM81N2/zN23+GsrSZt1vEjp/rP4f7tadjvjkT5GdFdd6qm75f8/+hVzyOZqxrW8m5dieY+1WX5R/F/lqtQtGuxPMkd/4Y/4qr27CPyhLut4lX7y/Ltp1vdC4kS4k+/GzfNJ/F/tVhIkvLbuvJO9W+ZaljhLeaCPu/LtqLzDeSIh2oijd8rVdaER2/J/h+X5vm2/3qzuBUs5hdM+I5N+752Zfl3UXH+r3ufk3basLJLMzwb1mff8AeVdq1XvGeONEkXYn8Lbf4qQEW2OTeIz87fw7qGVZmwfuL/FQ0KM2ZS3yt8zLTN0DSP5ZZ0/vN/6DQA/7Yk0eD/D/ALW2i83zKhtyv3fmVqivJI2unz99iq7aJGkt5ER/4qdgEjaRY3Dhd+75l/2amWO4ZnkeJv8AaWolk8xvLI+9TNxbzQXaWJW27Vb7zVFiwupG3bz8nybkZv71MmuHkmTem/zPvf3t1PkzcSImW+b+9R5JWPzF3b1+ZWaqDQfb/Lud0b725lWoWZJpoikfzx/eXdVtrgqqOS3lfL/wKq6ySTSJhlTc38VBpEZ5JXYU3Om5qazBm+/s3fw/wtVi6YKyDzPnboq/d3VD5fkr5kkiov3GoGNkUScAq6L8rbvvN8tQrv3cBfKmibe237rVMy7eI/8AVN95t3zVUvJo1j8pPnfb/C1aRFYx2jfy0kMjS/O0W1v9lvvVlXmNrnev3uGb+L/ZrV+7DgusSbmrCuJDIqEbfm/h/iauiJcUc5rUfmRvcSFkRT8iqvy//tVzmpSfY7d5WTftZt3zf7NdRqkiQq0BXzfMX5pGb5V/i21yt18yypOPkZ/m/wBqtInTEozL5ipOTsdV+fb8235qq33mLcMhH3Wbfu+bdVpl8z97vVE2/wCr3feqldfaJLia5J+dm+8v8NarU1LtmyTeUH+RPvNGtWLdit0kp3SxMvy+X97/AIFVeOOO3Xe7SSyyL964+9/u1b0uM+d/Ej7qHqZyZ3egzPtiYurvuXa1eg2Nx5K7JJFRFXczLXAaL+8aJMfIy7mruNPkO1CAqP8ALvb71c0jlqM1oZvOj8wSrL8/+srQZtvlbvvr/e/irMtf9ZuR/kZt1W2WSTZIkkny/wB5a5JI5QVdqoCdm37zUMrrvTLP/e205fKj2eafk/vbv87aWNv3mU+R/wDabdurMCpcR/Z44pZ9zvH9yH+Ff9qi3jKyb5Pubfk21NcSBpnaUqnmKqru/iao9slvJkFn3L8v92gsbDGfssQzv3NtRY6Lq32zbE+d23J5i/ejX/P8VOs5HtZkEkezarbWZvlX5abJH5iuQ+x/70bVZa0KlixkZ3Jb95K3ys33f8rT2UbUxI3lK/z/AC/6zdu21LcLFDDF5jq/8K/L81VbyMrbvJKJERWWLav3t1O5QzzpLqF40Rv70v8AD/E1UbhfLkdG+58zHd/eq3Cz28coiPyK275qzNS826vpZ0f91JuSJW/hWmBFqinyfMcfdX5dq/7NZ/kxtb73km/u7Vq3u8lnnL7PLf5dzfLWf5Y+y4HzI0u7/aZvmraIFTUIxJJ5EYkR1T7275f71cprEYaTZHJ8kfzNtX/WV011iHfh5n8z76yN935awb5UkZ8/uk/hrWJvFHPyMPLeV32Pn7y1lXkYum+STft/vL8tbF1ZxKzzH7ittZW/haspVMcz+bLvdm2+Wv3V/wBqtTWxU8lFbkN8v8S/Nup8LbrrfJu2bv8AV7tu2rDRxbnAP3l27l/ioVXVnkL79v8Ayz21Vx8pdhURw5Hybl2/L97/AHqurHIzS/P867fmb+7VOOQqudn3vvL/AHant5jcWaH7m5vlk21JMjQtdPMLb5D5SL975fvVsW7PHDEibnf+L5vvVntcOsLxGdpbiNV3bm+Zv9qrFvcPDJ8+3Yq/Nt+9/vUPQ55GnJGG8rZF+9VG37vlq3HHc2qytINjx7V+VvvLtX5qhWNpFzHLNLK33VkWmfbjGrvKGSXd8q/e3f7VZE3NjzAy7fv7m3M1DWs6tkCN9yKytHVWSYMqG38v+H5tv3qutNdR2vlxp/pDbfvfdjXdQFyaRoljeKVG3r/dfbu2/wANVrWxePf5si+bIm12/hb5qvRrI1uizvHK+35riNfl21XmxC2SW2Mq/eb5t1QTYltY5JpLd9QZvtf8Ujfe2r93d/wGsrVpPtF9FsLJtX5F2/NubburYkjKxuBJJ+8RkdZP4lrBm+WRJbfal3I21lj+Xcv+1VkRRlXHlW8bxwbftDL5vyt8vzfLXNXl0FukIj+dm2/7O1vlZq3dUUR2fD/JGzb/AJv4a5/VJEuJvk+R40Xe277tarQ6IoxLeQt9nPmq6bfKVfvbtv3qiumEc37vdskZmqSNvsckqRH91Ivybmqn5ci/vYi3m7drxsfvLWlzQm2xRwpKRJsk/wCebfxVPH5cNjdoHZ7uZfkZvvLRayJDGhd2+b5t1Pmj+0TPHDKsSfeaRU+9/s7qosLe6NuzgOvlKqqq/wAX+1V2OQXC+XE7f3mb/a/u/wC7VW1tZPtDkn5P4v4vm/3q1YWMa+U8i71/urt3LU3Hct2qxxs4j/vfwtXcaHDuZM7pf/HttcPYsZrpI4vLSJl3StJ/er1Dwvp5kWKV7dkdek2/7397/gNZSZhUZ1FiyW8L43P91Wbb96rtwwjm/e7kibd93/lnTI40jtXtPN/2t0bfNT5leONERmli27laT5maue55siK1uCreRmR/n/1bN8v+01UbhpGjdBJv3btrf3a0POlVXdSvzfL92s+aMM0Qyzoyt80f3qLjiiwy4jTyz/Dtfb/eqldf6Rcb3f5/4dtaFrGkMLyeazxfNtX+796qVrGLi4fB/wC+WqLmhKvlW+xpJfN+7n5fvVbWaC3ZDjf/AHv+BVDHGZNnl7k8tm37v733aa0Ij1JI5CvlR7m2/wC1tbbU3FcffXUdj9oilkZ5VVvlVf4vmrOuJgv+j+Zv+bzd3935flWreofvrF45SzuysvnN/C1Z6wptQvJvdl27V+WtIjGSNuXYDsl+8yr81H7n7OiGVn3N92Nvu1F50zXCy+bsfaytCv8AFt/iaq62/wAyGKTY8kvzVpcdy7IJGh8t5P8AWfd+b/x2olvjGzyy/I7bvlj/APQasXVx9nhlQBpZW+VW2/d/2qr+XHGyiQfef7q/7VFx3K8l55k28n513fM1QNeI0z/Iszsu3crfw1cvLURyPl1eJXbbVKO1KyPh1/2f9paZZFJcG14B+Rv4awVZI7V4x+98xvmVm+7WtqFxHa7EJ3+Z/e/hrnJoZPtCDzFTc/y/3q0sbxZl3Vx5eofu5FlST7v91qxtSj86ZHIZ/k21oNsWTeJN7xsy7v4ayppvOmdDJs+8v3v4q0N1qVvtUkzbC7Im/wCapuI5v3bs77/u1BtlaFnkGz+6qr827+9U9u0smyOWRXlh/wCWir975asolt5JJJMja+5tzLt+7WnbyT265yzo3zM2771VLdUVkCHzf9n/AGv96tCxW4VsThU3fMq/3aDNq5LZxzyM5RPn/g+auh0uErC7kMiNL8zf987dtZOn5W6icn7vzbf9r5a6OO3jhunCPI8W9vKVfurUSOeoWlh3TRByzosqtNt/5aLtq35O6N5JZG6NuVlVdvy//s0WOySFPIjZ02/99VLJayNdeWP3sUbfN83+7WRzPQvRzJHH5okkR/7rUq3RkaUvte4X5l2r/eqNrUraykv87L8rf3WqxJCm5PLfY8m3d/eqDKQ+FpFaIb2d2X5V3VKsM8kjiQtbpt2srN8235aq2LRTTOfuRN9xa1YYzJ5QkG/b95v9mh6GFzS0/wCbypTD87fc/wBlV+WtDzEa3cDdsb+Jv71Z8PzNseVUiVV2/wAX3q0/Jkt5nk+Z3Vdq+Yy7f96sgsY8cwkVzH/y0bbtqWSZ1jcCOOV/4fMXdtqa3hG5IydkTKzfMtMmk3XjiM73+623+9U3N4lf5PnJLVSjjRVTCK/lt8q7vvVLNMkPDhvNb7zf3aFbc2fvuwq7m6VyvcTPMzoZGfd/D/douFO3G7Yn92nyLJJJ5sFwsSK25/l+9/s06aGRpovsY2eZ95WqLmthY7dFky5Z0VflVv71OWSP5/M27G+7Ht27qZIr7nO9vlb593zbaPLN0ro8mx1+fcq007mb0Blja4343uzfd/hq2t15zeU7sm5W2qtZiwnzEIZvK3fL81W2hNnInmOzxN97dVmdyxDH9l+ffv3bt3zfdotVWNfNfdsU/Mrfe21ErJ5cqD7jN/FRtkkZEH71PmZqTdxl24m87YB9z7u7/wBBohkf/WSx7EZt1V48yb0MuxPmVm+9Vub95viQfOy7U3fw0gKlncedsyP9Z8wZf97bt/8AHalkuA0bk7tn3VZv96m2sMUMdwximdJm+by/mZW/vf7NFxGjQ28bn5GT51Vvl+83zVV0K4fbPJ80FLj7zK21PmWnq0f2fMTSfKvz7v8A0KpY/wB9H+8dt/3fl+X7tMkhMK4k++q7VX+9QMr+YGjlIf7zfI1MaQxt+7bzX+9838NEmY40lkGx1X5lVt22s+TP2iV8/IzsystWBV1qZ5N+Jf8Ae2r96sS+uh5Lg7flfcq7vu1oXUjzebv+/wDw/NXP6xuj5I2S7fmWt4o3iyvcTOypOD+92/NWe03ndQ3+x81MmknjuFc/Pt3fL/dptuvmK3P8Hy/7NbHRcsW9wjcD+9/DWxY53IJH2Nt+X5fvf7NYkMm77h+df4VatizmMcmBK0W5f9Y1AN3O40XPyT+dvdvlTd/DXR6bIWuMA7/77bq4zS4ZI4ULuyOrbgrLXS6fH+8iJf8A1jfKtQ3Ywc7HcaXfGNkD/cX5f3jV9J/s6/GT/hH75NLvbn7RaSNtVt/3a+T7O4KyfPN9olZvmVvlVa7Dw/qDw87G2bfvL/e3VN2XGR+ptleR3MSOj70b7rVar5y/Z/8AjA+oQxaNqsi+arfupF/9Br6IhlEiVonc1JNtQyR5qZetIy81snYxnG6scr4m8Pw6tatHKoNfH3xT8ASeHL9gscjou794v3a+45ovMU1wXjrwhDrlm4aPe4FfR5Xj3QlySejPg86yxVFzxR8E3Vm+5wDvrHvLcSQ4I/ir1Pxx4NuPDWoXEKhUhX5i0n+9Xn95alWxX6phcSpx3PyjEUZUJ7HmXiTRT5n7pG+ZvnZfvVx+rQ+WvlbG3/Nn/ZWvY9QsxMroR/vNXE61ocm6WOAf726uutDmV0e3lePcZWbODVZ1m2Sldm1WRlpLdfLj8uQr/wABq7fWpjkQum9PuhapMp6kbNr7d277rV5E4tOx+l4XEqcdyldfu2codm77v+zVRmS4XBdvN7/7tWZIy28gbNv8K1nSRz3XCfP/AHZG/u1yvQ9bmRbuJg0bnP8ADtX5qrxr5LOjj97u/i+7R5YjVNh3/e3/AO9TpFEjIVdt60DuP8vbvDn/AHt1RTMPL2oPn3fLuWiSSRZtmWlRvu/3qlhZpLhI3G+LZuLbvm/3alu5pElXMbYRGlRfuR/3f92oria4jmw+6KXd95v4al864m/efffdt+Wnqo3IJHaXb8vzf3aT1N07j5rgRxp5b75W3fL/AHqZHcSTR79m99rMu7+7U0khjX5NqK3yhv4Vqp92bb5iyvI3yfN/DQaRJd0klr5hdXeR1Vd392nXFrLJdcyyebt+VVfbtX/PzUtusnlpGH7/AN6nXCpC3Vt/+zUPU2sRLleS/wAjQsu1l3fNQ0KMuBJ/F91qtw3Xy5JX/Z3L/F/lqqMyK2M/Pt+fzP4W/urUvUResdkarmTf8vyt/drShmHmbP4/4vm+7WPDJGq4J2fw/wDAa09Jh2w/PKzp91awqM9TC/Een/DVjcashLr8q/dr6DtVdWid5FR2XbtrwX4V2PmXDuf9Vu+9XvVqqTM8oO/5VVf9mvmsam9z9My2yjqWLqbbdYc7/vf8BWhro2tuxQt/t/3ttHmRsyH5k8v7+7+KuU1rWtv2jypPk3bmZq8eGHu9T6aWIjGOg/UvE0a78PIir/z0aotF8YBr5EkO/wCb+Jq831bxAL6OVN6/N91v7tYUOsG3mz57b1f5mZvmr0fqnu7Hlyxq5tz6PhkjWbfG7P8AN81TR+ZXI+C/ECapbpG8v71V/u11cbSbpS4bYv8AF/eavLq4e0jupYlNasGUbcf8tZPu/LXmXjaSNt7vLvT5vl/u16VdXwht0kP32+7XkvjrEbSnP+s+Zf8AZr1MFTszy8fUvG55FqExWRyT+6X5l3Vg3zS+ZECWfdtRtv8AdatPVmT7ViOT5P4t396se4UrJgSSO/3trNX1lNH5jjZ3kZ99dIrIQrS7X+X/ANBomjKzcv5qMNu6oppmaTMYj/h+X/a2rRNcPGrpvXf/ABK1bngSZLDMGVCSzp90baGb7+D/AKz7zLVeOYKvybvm/vf3qYuVuPM+/wD7NaXMx/2wsyIgkdGZflZafNiaP/e+9/eomk8xlxuRWX5dv3t3ytUKwyND5m9vlX91ub71FxXG8Q7N5Z3/ANr+KmSRxySb/wCNf4qLhfuElti0+Zfssfmb98TN8zf+g1VyJIhZo4WTO7/d/u0+PftQyoyf3fmp/P3Afn3VDeKLeTCO3msvzLt+Wruc8hskyTbwhX5Wb/eplqr3G93f/WbdtV1ZFjwX/e7tyr/EtWFWS4m8qOOZN33JGb5WWmc9x+7y/wDVSN/vN/FVhpo1jQnc7t/s1Xhh8mNyRsdm+bd81WoYSskvyLuVflZf4d1UlcUqnKrstwzfaLV0PySr/FtojV5GTht6/e3LUtnCdvD732/NWxDa+dHgBk+98zfM1dkKdz5/F4xQ6kVralfnKM/91ttbum6PB5ecbN33dtTafpZkVPvOn3tzV0un6b2x8jfeavUpwUVdnwuMx7k7Ir2Oknd/Ft210en6WdvP/AasWdiVXBH/AAKuy8O+E7nUrqKNYt+5vm21yV8RGCsjy6NGVed2UtB8Py6lNsgCu6svyt/ErfxV9HfDH4WJZBJJQz/d2/LW38N/hnDpcKMbZd/97bXsWmaMlsiACvgswzS14xep9/leU396SK+kaKtpEqiugt7fFOhhCirFfE1azm7s/QaGGhSVkIBiloJqpcziMZJrmeh6cY30JJ7lUXJrm9Y11IFfLVFreupaxuS9eL+PviQmnwuXkX5f9r+Ks5M7qdNI3fGXj630+GUtL/49Xy78UPitJcSSgS7P4W2tXNfEj4tXGrTXckcjbI12qteH6pq1zeM5klZ9zbvu/wC1WZu5JGlrniaa6vHO9v7rNXIahfGSPHmN937tOuGeRncS/eb5tq1hatbm4VM3c1p833o22tVrQ5J1bleSZ9zkfO/fdVq1YNHsxv8A7zbqypJDNMhKN/teXW3o+ZIcTBURfu027HFUmbFra7Yfkk/3lanWqlld0DbG/iajy08vf8qP/Cyt/DV6FZJlznei/wCzWUjilIh+zmFt/mN937tPjULH5cZX725mb71PmtzNMm52Tcd21acsJ8zgrv21gZ3Jf3ar5sh/h+Xa33mqrJiRdkaM7t827+7T5ljVuXVNyeb/ALq0L5vkxRONj/eoC5VjmdZEiMrbN+19v8VT7vLm2OW8r/a/h/3qryRpHI7/AHNv3m21bWb/AJaSfc+Xdu+ZmoJBWT5xube3y/L91f8AaqWb5odj7fKX5Uj3feVqijkCxu/3tqr97+GmSN5zIU/5ZrtSoLLC3yTKuXbyvmXc3+zT5pI1ZGKfIrKy/wDAlqusJaN4yfnZfl/h2t8tO3DzHzP5SbFbc3zL92pAnkUMuc/JuaLb/e20jK8k2w7tn95aIWDW6GQea+5l3L93dUrQvJJ+7j+fb97dU3HYIbh7foGf+826n6gw87zUjk+Zf7tV7iF448JtRGb5lb726nQq7R5kZn+aqEIymaPDBf8AakZqS42rb743/dRtu2q38P8A8VRJvVuAvzNVa4uPsPQ7E3f3vl//AGqBN2Ht5XmYeSZJWdtjfw7aJpPOhTP31b5tv92qU1v9nk8wFnlb5m3N8v8AwGhbhPv4bf8A3Wp2GMuLrzGwH3uvyqzVm3nzNlw29m4/3q0ppHZYoEf7r7pZGrK1Jd0MoJb5m+9WhvE5zUJjJx8vzfe/vVy9w0DTbBJIm1m3fN96uo1K3dlbKKj/AN3Nc1eRlZPvqnzfKv8AFW8TSJS2vJNnzP4drNtp0MZjmlcr8knyt/eqJVn+2IcfutrNu3Vba3K8YV/M+7uf+KmaN3JbVU8zjc6Ky/8AAa3tNjeO3lJb+FtrN/easiNQsKIQ3+7G33a3NNs5/JdDt+ZV+VqzkzCRu6Hayx2dpI/y7UVfMb5tzV1djNt2JAf3vy7trfd/vVzli0scKAybHVGXcy/dXcv/AMS1dLb+RDHFJHHs87b8v/j26spGRchXzP3eGl/iXc3ytt/i21PHDLbtFHI8Mr/xtJ/FVe1je33gztvX/a/z/eq751u3+qPmuv3tzVzyIJlYRq5Qqj/e+arDTedvCH+99371Q27OseSsbt/zzamsw+0K+GX918vkr935lrMBFuhuf52dN6/e/h3U+abbv37nRX+by/m3f3ar7ZVm813aXcv3tyszVNNDHJGhIZ0ZflaNqBXHKpmbDlU3L8rSP/tfdqFo08nk7HZ/4W2023sQy5Cebt/hZvmp6xxN/rNyM33lb+GgZE0gWNJSG3/d3KtQx3AWRwjyP/tTNVu8kH9m3D+f88Y+RttVGt45JPNi8xEZFZdzfe+WqFcVmMnyyJslVahZpFut8o/df3Y/vL/tU+TfI3yf/ZNTmjK8Ddv/AIvm3UBzBDJIzPyz7W+Wpo5v3joh+RV+Vlb71VI5JPOid0ZE+b5m/ioWM2+/Drv3fPUjNDyd0ewbvm6K396q/mOt1s+WJI3/AIf4ql3P9ncgs7r93+KmtI8M2fv7l/4DuoKTsOab94hkdvl+6sa01rpGhfYVd93ys38S7ar3UjxyW7kfxqr7aZcf6O0sjuu9n+bb91V/hqbGt0E0P+jpv+d/vLuX7rVn3DRL+7j3I8it838NPuJJbrYMN935pP7tVLy1Md9bjLPErMvy/eVdytW0URcqXEhXnH+1838NYWuXUqtxHs+Vtvk/xL8tdA0McjJ/c3fwt96sfVI/J8o/aGeVfvLt3ba6IlxZx+qMN3mBFSL5t3y/N9371c/dXybtkibImX5ZFb5mauo1aRGkzHuSVflZWrnNQtYoVeQnY6ttWtInVFmatvH8hmkV0b5VVW/iqpcNJ5iCIyIjS/e20+OzNvsSSX+8yx1XvoZFun8v/Vebu3K25q1LuaHl7uTI0rq+7a1Wre68uRN3z7m27qzbdj53lmRv9pVq9Db+dG/mf6pf4v7rUESZ3Wg/LslkuJJU+7tb+Gu60mY/Ijo2xm+9/DXn/h9jeN+7l+dvvtXfaPHJJJFIl7sfb8i/ermkzlqHQeZHuQRHfub+JautcDbKEOz5F/ef7X8S1U0+YXEMUryNvZWVv9mppFFurkBnX5W3f/FVySZz3JY1Ecm8/dkTa21vmqp9qMkyAfcj+X5W+9uo+ea4lP39v3mpJNnyEff/ANmosMrXEf7tCZGl8t13KtaDfLG8Ykbf/eb+H/aqjcNaXUjmIzJLH8x8z7v/AAGlZpV/eJt+X+9SAnjWL7PwfN+f71V2YK3+s2Ju+b/aprSGRcSbnfb8zRtt+Wi8UM2fM+T7rL/F/F92g1HSNb/I8u55WZdjf3fmqvNN9sWUvOzxfeb5v4vvUXjFWt3MrIkjMrNj7vy037OJrfyAPnVdrMzfdqyrhJ/xLY4k3M9xGqt5aru8z71Y803lzbH+Ta3zbfm3N/drVhkMnmgvvlVGiRv9rdurMuLUW+/YW3/eZd33aokq30xVnGNjqzLuZflaqX+sZHJbevy7lrVkhRlQP9/7rf8A2NZMbJC0rxeYkrNtXzK2iUnYpX147b0cs+35XVq5rVrgRySoDvlX73zferaurcXV06OVdVbczbv9Y1c1dabI27J2bfmdlb+7XRE6IsxNYuBJb+fEN7K3zK1ZskztC8aL/B97dWrJbySfP8zu33WWse8tZo7jDy/Phv8AV/3a1Nblu1WPy9iBdn93+7VjbGrI+Nm7723+Ks9mebe6bkRfvMy1NasVV3Lt83Rv/iagu5pQttk/eyR7/wCH5dvy0LHJJ+7+b5d27d91aqW8L3HJKu/3WZmq7HH8u+O4be395P8Ax2gzkaFu0EMiEPvlb7y/N81adrHFJDv8vf5i/eYfdqpasir5YKpF/wA9G/1laFv5C26SBG81flRWb/aqTnkW7dnmbpJvXbFtV6sW80dusSH+Fty7mqKFU8zYX2fxf7UlQxxiRsGTZ5kvyR/3VqDJ6G3DJ51rFyyPG23dVyaYRwxDPz7vu7vvfxVneW7Kgc79q7d23d8tOaERzYTc7bvkZnoJuaENwfLwXZPm+9/zzb+9ViNU85zJ/pCN/Ev92qVvC6yZkf8Ae7vut/dqxZ3SSSIh2xP5W7bv+8tZt2N4lfVJHVXiJ8rau5rhV+XdtX7u7/ermvtDrv8AnWXcrbf4dvzLW7fTbleNI2+zyLt/eS+b81c1NayfIX2vtRV+X+Fv71bJWM4oz9UaXa5eXY6/d3fxVzN5dSLdRPJHIiSfN8zfe+7W9qX7xXz8/P8A8TWJGy7Yikn2vy9zfM275a1udKjcpSK8ivFIFlRvmbdVGT7RJI8bnfu+bctTN563HLr5rbm27vut/u0eZcRtvIjfb8vyrTHYlt7ctD5vmL8zKrf3qtwyPbrvI2Rb/m8z+Fqr2c3nRv58C+U3y7V/iamXDedJ84bYv3d1AjQs12yY8xZf7zK3y1btZHkaUR7t7N95f4V/4FVG1k87geYm5tzyL/6DV6FR9owH8qJm+7/s0rg9Da0uz+2KmJ2R/vK0n8Vep+FVla3Qu7eb/BGv3Y1rzfw/dGa8eCKNZdzbVkb5dtesaLbyLCnmDfu/hX5qykzmqG3JGPkcrsdV+9TPkVU581/4ZN1Mkvg3BRk8v5fLb7zVb+ZbffIFdN33a55M4zMaST96kAXf95m3baiabdscPti3N9nZU+Vl/ip9wouF2FJEdm+7uokh+3bwZl37W2xqv3WqLlAv+lSbIUj+7/E3+9UskMtuqGKRYnjb5lj/AOWn/wAVWesgaSJd+91fc/8AD8q1ptJJHDhgv95V+7RcJEVvJLDJE/zSuz/Ou7+L5qlkX7RcZH32/hZf4d38NV11KOOTzJfM2SPvVYU/8eaqkNxLJI5yqRK7bGZ/ur/DRYkt6pJFJcfZwf3vlbl2/wB75qzGYSR+WkbI80TNLu+7Gu5l/wDZal1C6eGSIvu+ZfvKv8X+Wovo90bo/mPuRVK79v8Alq0WhpcpN5zLzcL97/WL/FT1jitbhykjebI27943yrVRZIljliEH+sVfK3fwt/lafHGke8CXYkn3ZP8AaqhlhppJI8ktE7N/F/dqvdZVXBP3f4lp00xWN5J926N/K+/97/dpLiRFbGGf725loAg2v5b/AL39033lX7tUpJNzPJG7bI/laSpVujCyOv39vy1SmhfyeS0u77zbvl+9VmqKWrRvI3luNkTfKnzfN/vVj3TG6t32Hf5a7m/3qdrUxa4tDEf+BM33v9ms2+81Y3kZ28pflVVat4my0My+uNu+QbfK2/L/ALtY8yhYUPnsiN91t275auswkX/SHk+V/l+b7y1Vm1QrGjywbHj+Vf8AgVVc0uMjuEhZPkkll2/ejarFrIZN4PySr93/AGmqKSPzGdBIu/8AgkzTpFj3Jjc+75dytVFXNC3mkhaIj7jNwrfwtV6ztZW/eeass23ays1UYY/OVE82P5fvL/FVuFTeK8ca/eXb5n/sy1AN2Ogt2RWSTYyIrL8tbtvbmSHf83zMy/7P3vmrFsZkWZJwN7qv3ZP4f9qugt1EnB+T5dzN/tf3f/HqzkzmqMtWcMi78FU2quNv935qtqok3hJd+1Pm/wDZar6fNHCsvyMkrL8m0/eqxar9l2RuV83avzf3vl/+xrM45M1GkMluglK+V92WP+FqSNhJC5gj+f8Ahh/2vlqGS+8ts79/+1/d/wBqpIY3aR8Bdk33vm+9uoM3qQrD8yOhm+627a3zba1bO4DRxSHc6fe2q1RzWvlw5Qt5rLtlpLO3PnJJEG+VNyqv8VKTM7HUW6xzLnz7d7dV+RVf+L+61Mmj2xoHO92/iaizjM0cXyKiNtbatMvN63Dx3e3fGisu1du7/ZrCRcURLJ/pH7t12bai2lbhAP4Wbd/eqXckkPRdm7/lnVe3ytx5vl73/wBl6g2K95N50jjKo7fJtZvmpsbGGNxGWeXb/FVu68tZHkj+fd95dv3azN0TfInyIrbmj/ib/aqzWLEa38n90js8TNuaOnqztJu+5t/u1T8x4Y3nBZ0b/a/hqzb/ALmRCiTN/tSL8tS9Cya4mljt/KjG3+H71Eccsa5+47feVm3VUkm3XGJZ9/zfeZal5WNyJJP+2jVUTKRb8uS45JZ/l/1e75t1RMz/AGjEqfIy7V3VFp8bxyOZXZ0Zvn2/eb+7VuGOOT97JJI6M33v4t392rII7yN2VCHWV1+981PtbjzN4kH3fl+//s0Ryfbo28qBkRvv/wCzUtuo/wBbn59zfKzfeqCwt5IrOZCkf7qNW/i3f8BqeGZfkEsW91Rtsm6oOG2J5GxN3zbm+9Q0z/ciLbNqttb/AHmoIJpvLjt/Kzs3bZdqt/F/DTJF/j8ze8i7Vj/2vm+9Vhl+0R4KLv3/AC/3qmkszcfOojZ/vKrN/vVYFa3uPs8LyOd/lozfM3+y1RSXBht0USb/ADtrKrL96iGZJrfzHRdkaq25W3f7vy1XvJHkvJX81d+/c3+zTsVcfM37t8uqRbfm8xqz7htu9xJv/wBmrFwsV0uZXkRF+9tfatUbiZ4fNz/pH/AvurWi0GZWoTHzH+RnXb8y/wB6ua1Bd03mxSeb/wBM9/3a6DWoZPL8zP8Au/Nt+WuXmUKv+tXZu3s26t4m8UUbqZ2kwAqf3tzfdprTRtHxL8jLt3fwstMuvLuJP3xaXc21lVqlj3tI7xosVvGir5bJuXd/drQ2LccMdvavIibNy7dqturV0tT8hkikR2bbtmWsK1t447rMaN83yrIzfdrprPfCuA7JLt+aRm3UEyOj0vC75DP/ALO1v4a3dNmKyZd9j42q33ttc9pbI3OPk/iXbW9Z7JJEwf3uf7v3azkc0mbtnJKsmN7PLvXzZJl+9HW3pN08aohVk3N823/x2sCG4dm/1y7P4V3fNWvp8zNN5UZ3+Z/Dt+61Y3CLPSvDepf2TeW93b3Ej3EbK3X+7X2x8FfihF400v7PLJ/psK/Nu/i/2q+ArW48vny23qq7tv3q734d/Ea48K+ILfULYslvH+6aORfmatYyO6Gp+i0b71zUg6VyXgfxlZeMNJivLSdZd331X+Fq6sHIroTLkrCMuaqTwhquk5ppWtYyscVWkpqzPF/i/wDD5Nd015YY185e/p/tV8l+INFn0u6liuA3mqzV+hV7ZLcxMGGQeoNfP3xn+GnnGPULZf3kbtt/2d1faZRmFv3U36H5jneVtNzitGfJ00KdPmrE1azFxHlB89dhqFmbffHIjI6uy/MtY9xa/fJr9KoVlOJ+cyUqEzyfWtPkjm+fayL91dtcrfW/7zGW2L/C1eu61pImXeB8615lrFq9qzp5fz7flZqVendXR9flmYX91s5+4+b7hZH/AIfm+WoWjdY2Q7fNVfmWr0nywv8AdT+80lZnnSSXDo6M8v8AFIq/LXkTVj9BoVlUQNhVyh+997bVeOSORuSyS/xR1JMzqvTdualWN45nKDf5a/e/vVzHpRQNJEreWUk3rRJcbuDI3y/e20faHjVzIWd2b7tELRNvlEjRIvytSuaFj5LdUdNqbetN84MqBz8+7+Gs9oU855U3Ojfwt81WtQhj+RB8ibfmamaJ2LEzFo/LJ/vfxfdpq5hb5zv+bcrLVeT7R5cQ835NvzNtWnQ3CM33977vmXdUdbGydi35fl2+UO//AGt1V/MMlxvl+4v3W3feWpt3nx/Mf3X91ah8wKzI8fm7tvy1MjdO5K2+aPfn56fN5Xk8yeU/8TSf3qerf6oEfd+UKz7vlpnnCZcEfeX5lagoIc/P5f73d/FWxp8iRthiz/LtrMhuhH+8Lq6bW2qv97+7WhbyCNs/c3feVf71YyO/Dvldz274Xx/aJoklDI6r8q/7v8Ve22+IYXJH3vmZt23bXzv8N9aFvcIZHZH/ANmvUJvEETW+8Tt5X8Xz/LXnVqXO7n2mFxSjHU6LXNajtVwj73VfmavJfE3iIRq8aO2xm/vUa94kM1q/HlIzbdrV53qmtS3X7t9qbm+Td96op4dRd2dNfH2juT6hqH751Tam77u2qMMga43mVtjN838VZV1eBpN6Dykb+9/FRbyfLjf/ABfL81dnskeBPGSctz0vwX4sn0u8izIsUTN8/mNXvWk6h/bFmt3E+/5fm+b5a+SrO+WGRDK+/wDh3f3a9j+GvjSOOSK0Mn7rbt+9u3f7VcNXD32PZwuM0tc9VuGdleNvuRp83y/xV458Qrp2k8iE/Jt+Vq9b1K8WO1fH3JP4tteJePrz958n3NvzLRRouLuy8VilKJ5jdTFm8xwqbvvfL8zVj3l0GkfL/Ntq9q0knmS+Xt3/AHl3VjXk0jMkEE7Ptb/XN97/AHa9WKPhcTUvLQkZo2XG9vu/xN8tVrq6jVVwWf8AutRJGVjT72//AHv4f9qmqokZy8TOm2tzzJDI980fmmT/ALZ/7VMWbazh9rorfMzNVuRkk8pIwqf3l/ur96qlxJHb3WZDviVmZdq/NQYEyzSdpd+1fl/3aZJJ5Me/f/wL+GhVRZERBs+Zt25/l+7RIwkm+QNs/hb+GqAbu+0TPs9PmWiRT+9yd8S/Lt3VD5zquzZs+Zm3L/FTI2EMyHCvL95l/utQZyZYjkfrJ/E23c1HkiSNiE/es3yru+8tNmmLRxea/wA9wzfd+9Tl3xwoJJGf+6zVpcykNhX+NB8/97b92iHzId+998X92rFvhlcE/e+81WIbN5N5BV9v8StWyTZxVKkY7kN1biZU8vdv/vbqvWNjJ5fmF97xt93dUtjbyNIjIm91b5flrY0vS4mV40iZNx+9/DXbTpczufN4vHKCsmVNNsZG3yuVd2++rNtZv92ur03Ryy8t/wAB21Ys9N3bPOjXzf4m210un6Wd2cV6iioK7PhsVjHVloVdL00rwa6Kzsdq5FWLHTNrZx9K9K+HXw2uvEtym+Fvs+6vMxGLVNbkYfCzryuyl4H8Aajr8kUkcP7rd8zMtfTvgX4X22jW6lk3Ss25ty1u+DPA9to0CKg3N9K761shF2r87zDNHNuMGfoOXZTb3pIrWGnrbx4Vdla8cQXmnRx7afXyk6jm9T7qjQjTQU0tikaTbVC9vxCuc1i9DvjBslurwRo2a5HxB4lhtVcyTKn/AAKqviLxRHaxuS//AHzXz58TPixb2du+x1llZfvYrOTO+FNI2PiN8WI9LWXFwqO3yqu6vk/x98SJdSuHxcb5fNVvvfLJWf4w8bXGrM++WR4mbbt/2a831C+EkjoHb7zbmX7y/wCzWYTkkWLzVJbia4+fyvMZm2rWV5g3SuxZ3Zdrbqq3Sn74Pz7v9YzUxstDkSb3/vLSuccqhDcXnzJJj96v8W2se8mnkZy+53/2h92tC8U/6yM793342rKuGderNs2/KqtV3OaUmUrHLXT7JGfzP4v/AGWuls4y0KFHV/m+VVrlLFhdXGAN/wDss1dRpdmVkQiPY/3qUmYSbOgs7WdVyib5f41Zqv28hVdhGz5tzfL92mKu5kTDRPJ8zLu3f8CqRpDC2xEmfd/F96sZHJJhGu394SqJu+9UXmDzEcuuz+7T1mO396jf3vmqv5kc037uXZz8vyVBS1BcTbwdzRbdvzNRGsitcbzv+7EjNTGzJJtBX7v3VouGLSOHk+6235v4aVx2JG/eK6fM7qy/Kv8AE1RrD5jIIxs/vfNTI5kmkRN7I/8AC22nzTeXHzuf5d67akLDLiTyVR/9pf4f4flqxHtt5vLHz7m+aolz/rT9xtu3/Zp6qZm6ts/i+agY794zXEZK/d/i+9ViPZ9qt+P3TMqszVSVvLbL+YnlsuyTb97+9VuOYTLvlO/d8qq33qzsOwy1WWOPyyFdFlb7zf3qfIzx/u3+/wDeX/a/4FRtEMjx/wAMbUy4kPmRF2Z03fJGrf6uixQ+SR/k3mTZ/Ft+6tDYh/e53ov3ufmojkl+0OCjPt/h/hWiZY45PkfY+7+H+GqIC4muPs9u+z5JG3Kqt95agaQSbzMPkqVvLh2PJH/Dt8xm2rVNZizeYg37W+7/AHqdhWGssrR/ukVP4f3h+Zar2czyXXluFSbdt+9u3VYZvMhz/Hu+bdVe1kNvMkhG+JV+dWX/AMeq7DJrxnk3s6fJu2rWHeM8O9JU2IvzMslW7jZ/y3ebZ979y+3/AHapNNJDvMhklRfvM33v+BUzUydUzty53u3+1XJXjeXJKfNZ0Zf4q6jUm8lXRB86/wALVxV9cfvJQIpnTcv+81bxNokMN0k0eAfn2/MrLR9oRrjBkjeVW+VY2b5fvUNDHb7JJN3+0q/eqby4pmd0i/eyf3f4mqrFFiGOWS4TB+8u7du211Wm+ZJcOZZVliZtyL/dauX09hHI4Ik3/LtWRq6OxjCxoqH+Ntzf3VrGRlI63T4SskW99j/Mqq3zfLurZt1O55Y5W8pm3D5f9la5aFnmZHyzy7t27+9trptNuI5LWLI8p96/L/drnkZGlDb+Svzuzv8AK23+8rba0/LKsgzHE7Nt3Kv8VZ9jN3kLP5n8TVb2mS1SPH8W7bXO9CbEszJJ8+dif3m/vUxW2s4f5JY1/ianqqfaPPQ/d3b/ADPutuX71RSQrJ85+eJW+X/gNOxMiX54+knlJ95pF+9UW97pfLEkj/LuSST5f+A1LHDubBdvNjT7v91f7tP27o9gPzyL86/3WpPQi4eS6xuD8jsvDK33aZ5kbRvI4+dfkZd1RN8yyu8kbf7q/dqVowq4/wCen96g0IrhnmXkKn+6/wAtEjHy8A79q/eqGa1CyZ8pXl+8y/xLT9Q+W4wkjI6ttZl/hWqM5Ir7XZd6Btn91fmqxa24XYPuf3mk+9VeSQxsmfnRm2/N/wChVLDIm543dvvfdWpERalIkcyB3+T7v7v73/AaNQsZ5IXSeXY6v8zfe+WrEy+ZG7+Vs3fKvmfw1XbfI0vz/um/ikb7tBpYfb+ZHHveRf3jfNt+X/gVSt8zcfOjfd+WoreaOaOWJNrxbdrM38VWPkkbypUV3X7n8O2gZDJsVUEkbPD/ABbXqJfs7RypEjJ/ErUyabsD88bf981FDC6yO6ffX/a+7tp2Aiuo41t0SK4klRmVm3N935t1NuGTy8ncibdnzfMzfw0xpNqoI/n2ruZmaoWXbI5eTejffj+8vzNWgFKS4mZfLMWzzNv3vl2/3qzNQZP3oKLL5itEzK/3q05oQ0dpF5jJEsrS+Zu3N8u7b/vVn3y/udgCp8275a3ibxOX1q6dbqXy4ldN/wA/P3mrnLyNZtkkszIiv/erd1jCwujlU+9827/d+9/eaud1CQx/6t1Td/s1pE6E7GQy7l3yIzurfxNu2/7VQ300kbb0+d433O395aYtxcXEypv+Rf4t33qd522aLPz/AO81ajIrdpftCTo7bJG+b+LdW40krXC/dRNv+9urLWTy7p4gV+9uX/P92rdjNt3u8X3W2+Wr/e/2qHqQ9TsPDsn763gjSP8AeLuVV/ir0DRW3NnKokY+ZWWuJ8N+R5iSR3DfN93d8u2u+0WZfs/lYjdJPuqy/erlnoYyRtW6usKABnfb/wAB21ckuB5exJFd93zVWh+aHfO80UUe2JVjb5marFvMZF2JHGibvlVkrjkzGwRx+Wzox+dv4Wo+ym6W4H3/AOJNv8VStcCOSUOmx/4qq30iWquJfn/6Zs33qi4iuzR/Z/MBV9rbWb/ap8jJ5b4ZvmX5V/2qrSQ+YyBf3Sb9yRqvyqv8VEdx9ojcAb/7v+1VWAGtVurX/j5XfIyq6/3ae0krN5jjYkb7v96nrNFattwzystQ+Y83Hn/xbkaRd3zUh3JoWiuI8ZjdGbcsbNVeSOXyUXZ8isy+Z/d+ZqsKohvEDhf4VZv7zf3v/Hqo2vmXjZKfwbnVm+b+KgoayxrJ877Hk3KvFVLy3dpFKfJbxs3m7m/hqWRgsyB5GeWFtqSbv++qfcMl1C8aD/XKys1alGPcWsfmO5MksqruRW/h/wBqs+S4MjOAkm+P7zMvy/7y1qSLJcSYkOzy12/M3zN975qp3n7yxTy9ybVb5a2iBz99Jth8r5pX/h/3qxdYtY495AZ/4V8tP4q3bhkhuEk2Seaysu5qwdc3rMjxn/WN92t07G0Tm7qOSOaWO3kZNr/xP8q1WhmT7Q5cMkvzbv7q1YurURwvHcFd6v5TLu2/LWVN9pZriRE82Vv4o1+6tbG1y1JNIvzzySSyyLtX/dptvHJJCiOP9X8yLI3yrRHN9o+cP86rtba23bUNveFVdC6xfNubcv3qVguaOlxybkRAsrsGZ1/vf8CrXjbzFR4LhX/vR/xVj28z28mQV2TfL8392tO3jt45Inn8zzZmbyvJbaqrUiepp3Xlqrwv+9dvvTf3atWduL5UPy/d+Ws9Y4lX/b+9/e21rWMcVuyATrF5nztu+WpM2rmhGpX545VdGTa6sv3f4ahj3xt037m/i/iqxMwt1lCbndf4V+9UVvdDy5Y0/hX5flqDKSLen3EkcKOD5XmfMjZ+9WhaqjSQvlpXV/mWRvvfLVS3V5IUOFfay/ebasf+7Vi18uZopC6xO3yq26lIixYkmt44XuZJdjsrNukb+7/DUUNqfMTYPkkVWRof+As1aHkwWt0iXDRy+XK2yPb8ytuqHzorNtgEn+x825tu2sm7HQlYztp8xxJcK7qPlX+HdtX5qy9UtUW1cYXfI6svzVLNHtuJQmqW77nX92rbtq/Kv8VUtUjeP7OjurvuZmm/hZa6LEQ1Of1iETXWTLsRlX/Ut8u6sxmeRnztRN//AH1U80aSTPslhRP4tzbVZqoK08m8iRUfeq/e3f8AAq1SsdcWV12SXXm5Xfu/v/Lub5abeMkfGfnVvm+amL++uP3m2V422vuZV2t/eWnrC802wfvflrQb1GQzJ5biWX/7Krdu32y1ScfunZ12tJ/dqpDa+Zp8QQwpF82+OZv3iru/9CqxHdSXEMUabkSNf++lqbGdi3ZxpDI2bhbj5tztH/erVhWLzlkSP96y/Ksj/wANZlmojk2fLsb+JW/hrYmkkaP5vuMvy1Nijo/Dai41K3I8tPJfdtZty7q9Y023nmjdHfyvXyXb/wAdrzLwXbmS68ycb/8AZ/iZq9i09o47eLY+91T+JfmrnkzhqMb50axyxMio67d7fe8z/gVQ3V4kdvKhP7qT7qr95dv/ALLTVZ5rry32vbs38Tbdv/AahvLFJIUjilZ0WH5lX+L738NYHL1sR+Zuh8v+Btu1tvzN/wDZU7bI03mkr8vzbfvbmqj5csdvKJHZ02bom3bWq9G0slrvd12t8yrt2ttqDSxXmhEcaAIu/wCb+L7qs1G0SQ+ZM0kvmL8y+b8y/N/tUxpHW4Ty9z7v9r5f9qrHMlu5M/3vlVmXbtqrkjLVooZoo0dfNk/h/wDsf+A1FNbhbN7cSf6Oz7vLZf8Aap7SSqux3Z0Vm/eKP4asSN9nji2HfKy7VX+83zUWAzrhn8x5QJN6/Kiq38P8VQTSJMyBI5E/2Zn+ZV/2dtS7X853Q/J97aq/w1SmV/MQvIuxf4d25d3+d1aFjbjT41hefeyNt+ZWf/vmmRsYVQo8flbfvSf6rdtap/J3eUkkTIjf89FqNlDLK5+e3kmaVtyfdb+H/gNACLDaR2+wia4/vMr7vmojsfs7Pv8A3r/3aqM0dwspkn8r7uxo32/NVhVEKv5krfe+ZpHp3Az7xoo7jzB8m1fm/wBpqbcXQjjlMT/IrVXvpjfSJHFF+6+997c0n935ahuoxHH5kc7RW825YoW/hrQ1Rz8kn2qHzHfft+ZG37apMu5nclpUk/hZvu/7NaF5H8qNia42/db7rViXl95knzlvmb7sdbxN4oqzRpbtkhUf+La25axvMEaoC+/zG+VWqzfSJJHKI3k+Vvu/7VQtcfvN7mSJJFVvLVvvf7NaF2Bf30mwn7zbWZf4at/ZU2okYb5X+8zbm21n+Y8knmSSbPm3bd23d/u1Na28kzJHH8/zbtsjbVVqBmvb3lsskqJu37lRd0VaGm7Irh5Bufbu2ru/2azbePdseNG83b/y0b/O6rtjMWkyXX5l+9/tf3agiRt+SFZDsV/m2t/drorFZFtYoz8+1F3f99Vz+k2MskkRJ/1nzeWzVsXjBby7RD/d+Vvl/irGTOaepocNHh45Edk+WZVX5WqxbwnbLLPJvuPKjXy1b+78u3/x7dUVipkjxv8Auqrdd3y1pxw3NrzGWTzPlVv++W/z/u1JySGNDu/dlGR2Xayt96rDYht7d3nWKKGLynkkX/Wf3dtP+0QXEcUiCbzduxd0qsv+81FvNHcXW/8AdvtdW/3f92gLGrayHbsTa7f3marFuqNcO4dvv/L838NZUMn3ANzRb1ZvmrV01bm+2SmSFvvLtZNq1ANWNWPO1EA/2vL3UXEImZ3Jbft+8zbqm+yhuBtd9v3lqjNJ5zPF5nz7W+Vl+asnqIi8sRt+7T/7Kqkc0as8ufvN8tTXEZZURbiRHj+bdtWs+SOS3kc+Yr+Z95f9mnYsdNIklw4P71P977tUtS+84Bb5v+Wi0eXPJMhSWOJFXayt/FT5rceXhNzy/wAO3+GrsUQtNubAC/Mm1trfep9vDJGuS8jpI3zbmqvCsTR/uyzyx/8ALNl27at6bNtuMlJtnzbt33amSLJbW3S6kxvZE3fL/tLT7z98yYKpFTLOxlVsvLD9rb+KTd/47tqWZUb5JII9/wB1W+7UrR3ArwySbpfN+RP4Nv3qvxwxt+/f+/8AL5f/ALNWc0MjNKgfZK33W3fKtXbVZFjRFljl/v8Altu+b+98tWATK9wrxifZ833V+X5qe0fmNvBVEV9q/wAX+78tSwqjMiD53bdsXbt3f/ZUSMZPK2J5W1fn3fe+b/x6oB6jIWEfCP8AaJm3NtVvmobMkyJJu8r7rN/srT2Y7pXIX5m3bfvVFZw/Lv8AM2RTfKzN/C1UlYyNCOTzvnH8K7f/AB6nN82yWMbHVP8Ax1qpfI0mw/c/iZqttdCRkCj5/l/h2/LTKK8Obdc/L9nVtrfL83zVUvNklxj5Ynjbb5jN95WVmq3HM9vGiTlU8yVfuvu+Xa27dVNVFvG4+V4pPl2yfN81UBHNmZvKw37z+FWrHk+aR0Hz7V/8eq7JJ5K/c3/L8rN95apXDPCrSpIu9lb5marLOd1iZ5LrPmLvZqwdW8u3mTz51TzEZVXdt/h/ira1KN2V5N7W8vzYbdXO6lI7LEJ4m81T/rPvbq6InZFBG0e7Zujfcv3alWMTfui+xGb5mqpbtumdMqkqr95tzf8A7NWJv3avt2u6/wC3Vmtizbx+cylyvlbW2tXS6fbx+S3zr+8/vVy9nHJb27hJG3sny7W+7XS6LM8ypl1+VF3M33f95aiRjI6DSY5NuN6/K21mZfur/drThmLLhPl2su9qqWsaSW+JH+983zVdtVkaHnd5u77zfxLWUjjkzf5t180SRyv/ALK/dq/uePZsLW6s6s/lt83zf7tY9r5e3/W70X7sf8TVq6XGY7eIb/K2/Mu1/vbqgImxayR26pHhYn2/Lub5t1bFjdHa6FG+b7rf8Crmri88mRA8sbvN/wAtGqxZ3AWSJ43+6zbdzUHZTmfQHwX+MT+C9at4vNkeykbypVk+7/vV9w6Pq9vq9jDc28m+KZdytX5Z6bdeYy4O9493y7vmWvp39nX4yDSdQi0TUpme1uEVomZvut/lq6YyOpan2CBmlxxiqlncrcRo6tvVl3BhVytkzNogZM8Vh6zpMeoQyQyDKsK6HGRioZY8it6c3B3R5mJw8a0LM+TfjH8PRZebcRQ/N/C2yvA9StTDI8cg2OrfMrV+g3irw5DrOnTW8q7g4xXyj8U/BB0Se7eK32NJ975fvV+j5TmXtI8st0fkmc5Y6crpHhV5bj5+K4/xJoaSR7xH5v8As5r0PULUqzhw1Y95YedG6V9zTmqkT4+lOWHmeNahp+1kGzZt3fLub5azLi3E0O+PzPm/i3feWvQ9e0No+R/wKuPutPRfnL+V/d2rXDXp2P0PK8cpKzZziybWeP5k3fdWopFTbw8iP/F5jfxVoXlr5kkUhk2Sq3yyNVS8t/LaWUSb3kf5tv8A7LXkTTR97RkpxIljMbIXHz/eqG6hLcod6M3zKzVLHJJG1xysrKu3du+apmt/tEaH7ny/6usrnZYpRxhvkR137v4WqG6jdocl/Kf+Ff4V/wDsqtzQmZf9b5SM39z5mpk2fJeP5Udl+Xb/AHqL6WHyj1kFxyUb5qi+z+WuE3ff/hq1CqQx/J5n/TVWf5aiWEtHlJN+77rbvlVaLl8o/wDebtgfZEv3dv8AdqLbJcXyRE/P/FJu+9SLIV2eZu+981DSFW+5v+bczf3f+BVFzRKxYkY28m8/cX7zf726hYUkhTlUeNflZm/hpu3y/nkPnIrbfmb/AMeoXftSchtit5Sqv+1Ut3NYoscrMhEW/wD5Zbm/h/2qu2uFV4/NZ3VmVpP71Zir/pDx5+RWba26nzXEkMeCjf7DLUXOiDSOw0XWjZskAkb5vu8/xV0dx4s/g374lbcq7vmrzS1miXfI8mzd/Eq1L/aE8jISfK2t/CtM7YYiSVkdB4o16eab5N0qfeZVrEh1CC8behbe3VZH+7/u037VKyvvLS/NVSGFFjeeQSJ/yy+9tpW1uKddvcffY6CXfu+7838VWLGTc2DIv3flZqyri4DNjZs8v5WX/apyyRRwv+/2bvuqqs1PQ5ufW5vbkjk2F/nX7zNWlo+vf2fcJJGNlcl5x8t5ZA3vV1ZvLXzPM+SNfmXd81ZtJu51QrNbHudj48+0WaHzWliVdrbZd3zf7tcf4k1QTTXCZ3ysqs21q4+11KS1Zyl02xl+638X+1UV5qTed5scm/5fnZqrQ0qYlyVhlw32hnIdU+X7rN96sLUJA11mMr5K/wASt96pbqQtM9whbfu/5Y/eql5LtNkj5v4mWqWh5FWTZYXEapkM6N95qLWTy/8AWH73+1VdVeFXPzPu/vfw7adayH5y4bf8uxWX/vqtLnIXrdkm43/w/eWq6tHNGrkqjbWZWWoWuPtUOAqpuX726q6wp53ll2+Xbt+ai5Beby5oUDlnf5mbzPvbflqFfl34kbZtXau75aihWaNnn2Kkqq3lbl+63y/e/wDHqZbrJbrKAWf5W2/3v4aoHqWGVJNnlv8A6tvm2/3f71DZkjly7I8f3mjptuvy7z+6ST7i/wB6rvEMcuN3msyt8tUtTJ6FJZArRLGZNm1t0bf5/wBmrTRhVQj5PM/hanqsl03mzzyO/wDtfdqVrO4m8pAGRGb5plrohFs4q1VRC1t/m3gfxfNVu1tRt4b/AIEzU/T492zy0811b52Vq6Kx0syL5YH7pvmr0KVK58hjseoqyY3T9NRliD7t7LuXb/tV0ul6SI1/4F92rFjpJjVM/Pt+7XR6fYndn/0KvQXLTVz4nE4qVaWhDY6eehro9J0mS4migijaWWT7tWND0OXUJkgiTe7fxfw17z8KPhHK6pe3cUiTf7X8NeNi8bGmrtnThMDKtLVGX8OvhQ1yyveR73Zv4k+7X0h4Y8KW2j26RxRL8v8AFir2h+HksYkCpXSW9uFWvzvH5jKu7LY/R8tyxU1eSGW1kF7VfVAtOC7RQTXzcpOR9hSpqCsgpjyheTUcswReTWNqerpBGxLVm3Y7YU7k+o6rHAv364DxN4uWzjc7/uruaszxd40jtYXJf+KvmX4rfF4fPFbyTO/92NvvVm3c74xUToPiZ8XBHHcR29xsf+9XzZ4w8aSatfPidn3LuX5v9msbxB4kudUmdyfN+ba3zbf/AB2uYvJnurfiX/SP4qzFOpYr6lcSNdfaC0m/+Fd/yrRMomj83O9G3fLtoZnkbErtL/d/2arrGY/kyzRf3lpN2OCc7hdWse2LyP8Alon/AHzStZvDDklf++atQ7/s6ADf5f39392i4jjVXeouc71MeTEkflk7Eb7rfxVm31n53OP4f79bU0IaNz9xNv3lasDUJJdrkIr/AOyzfeqiTOh2Wd55bu3zV0ukyHtu+VflZvmrj41kkuMCVov+Bblrs9FhfyfMJVP4d26qkYSRt26/fL/c+6vzVY/drJkpJ8391qZayS90aWL/AGV3MtWJlij6yq6fwyM3+srFu5zPUihjLR4kk83zH3quPlWmfZ08zlf97/ZqWON4ZEKD/gLU1YRbychnSR9zfN/DWRolYh+S4mwsi741+Zv7q1ND5e55H2vu3LtX+Jvu/wAVRSQvNqCSOW/1Lfd/i/u06bFvb7n+R/4drUrlWC4hSRd2FTb8zL/eqvcMFj2Ybe33v9mpmy0eQf3tOVYpry3cv9ot4X/iH3louIf/ABcJv2ru20/aitKiBk27ctVZoxcTb0+TcysrR/w/L8vzU2zhdZszSLv3fe2/epgOaRNqIHV9r/N833qmtbX75EbfKzK25fu1FIpWFwE/i+X/AL6pzKZmSffsdfLVvm/hqQHyY+0b8skrL/F/FUNxCGbyyjbG/ip7Qi1mQxO3yuvzM1SyQi+Z3T/VfNtX+6396gVwa3Mf71w0SKzbVaorWT75DtK+1drbvlp8l1JdM5H93lv7zU6OzCxy5f5/9lvlWgkqyMJrjeT5tMmhik3u0TI+75VVtq1Yk0828afef+6yt96oltZL6NGMjRbX3LTuWMh8q4j+TbvztZmamNGlwz7J44qfMzwthH/4Ftqot5uV0FxD5q9VkX5v++qYD5IRDwf4f7tY+oKfuq67PvOrfxVoNIZJHJf+L+9WPeZ8vOW3s3zbv71WaJ3MLVv3kju6M/mL8zM38VcveQ/6UiY2bV3K1dBqV1cLvAl3/wCyy1zmoNJHvCbk+X7zfwtW8WbxK81uzK/kFU2/8s//AGaq7SPM2MfJGqs0m7/apkzGTZK6bG37V+fd5lWP9ZG5KK6feaRm/wBr7taFGtDbyyR+aRu3NtZt3zV0Fu0bL5W/7vytt+X7y1zlns3fO8fy7VWNm2/w10em/u16L5UjfN/e/wC+qzkRJHUaex8vy5Bsdvu1u2MKNJ02Irbutc/ZsZFfKfe/ut92uj09kt/3exdjKu7/AOKrnkY2NKFUblvnRl+XdVm1bbueN/n/AIY2/u1nTMZJJUA37W3D+81WbNVZvtD/AD7lZVZW+6rVzPUT1J9whjdxG1vKu79zI27/ACtTRxmZfNkRXiZmZVb/AJY/3qrtClvH/rV+Zf3XnPTreGS3j/1mxpF+f5vvLSMnqSXluN3mEfd2qtTxs9xbpyqf71RSKfssUm/5N3/Ad1MVY/8AW71ZG3f7PzUPUQXEm6RMBZV3fMq/+hUKpkhUP5j3f3lbdtWopI0bfJcv95VXzI/4asW8Maw8S+ait8jKv3qksbIoZnLSfe+9taqPkureXGjfN95mO6rclujSJnbEi/e+b71QzSJDHveRd+7+9QKwbRN+7yrv95qbukXiN9iN97zP4qSOR2mRAF3N/d+arC5khclN6f3qm4WIrWTzI7j59m3+6v8AFQqm4jliPyeYvzfNT2hMO/7ONm5t25m+61Mjt/liM4Z3/ibd827/AIDVDLG0yQo8kEb3Cs0XlxrtVl/2qqXlwI48OixP/Eyt8y1M0hmXKH+Layt83/j1OWNJppU8zZtiX7y/NuoHYrTZuFifd5Vx97dH/Ev+1SMobem9ndvlXb/E38X/AAGjyd0iF3keJV2rGz/eouIxJb4CfIq/vVWqCxRa3iW6R/P+T+CNfvL9373+1Ve4himuJS8my3kRVZf92rEa/vEj+VEkfykjVf738VV5FKwyu6fOrsvyr8tWIz5I/Jkljlf51G1m/u1Q1CQzTSsQvyp92Ors37mbzxIrvv3LuXcu3bt+ase6jk+yoAFd2Zl27tu7b/tVulYuJzmqeRMsqF9jt8zLXL3HzSSibcjqzOrN/d/u10d9G7W/lSPC+1m3fLWDqEYjhlnd2e4ZFXy/4fl/irZaHTFGFdQpJJjf5u37sirRN5bSJu/e7V/hp/2ieSN0BVot3/fX+zUMlreyfNmFH/hVXqzWxNbwySL5qR7P7rM22pbf/XIP9rbVdbceYj75PN3fdaVqtwqkM29CyS7fvRr8tBMkdloKvHI4O3ev96uz0W4db6IyBkRm/i/iauC01laFwdyS/eVty/e/3a9F8PxvJbxCLdE7Iu5vlrmqGUkdRDC8y3Ecj/eb+Jq0I1O6LY3mpC/zeY3zNVK1hdrfeR5u3+9To/NZn2BnT+9trz5IyLNxcJ5jvcRyIjM38O6ql9CkkcrgyMrfxKv3a02x5OC33f71UWWSORPLKyvu+Zd22JlpLQl6FL7CIZJY5Zfk3Lukb7tQzYm3kT/Pub+JavNmS4cAtK/9371Qr/o8O+527lb5fM+XburUgq2saLHsIXezbWX+HctWLfZGyOh2eW27du/u/wANElxJNG8W/wC0bV2puaqCqnlufM+99+TdQOxaaOOaOLAVPvbY/wC7UP2Nvklc/I3ys1MmWWa8iSMK+1fNZmf+L/8Aap6yG1k2DzERvm27/l/z81BcUMmt3jhSMvsizu8zd838TVAzeZyTIjMu7zP9qpbyQ+Y4d/uvtRtv3v8AaaoWXaro9yqS/eX/AHf/AGWqLsU7rzdu95FS3+9+8TczN/eqjfR+ZGieaqbfvtSXW9bh0gSS4dvla4kfcqtStdO0bxiKF/m2szVstCTn7iPzLh0D7/Llb7zVj6lcI0NwgDb921f96trUrwwrn7/nfKrbv4q5q68ySF5Y02J/F8//ALLW6VzWLOf1aa3aTeTvlb908bL8qt/erKuti3GPMZJYx8sir96tW8k3Sea7/Iv8NZkiu0zgGRNv/LOR/matjYqxw/aLjLmSK42/M0Z+9Vi3tS2/95G8q/eZmokV5Nmfk2r/AHqcqn7Qk6ht6/L8rUAXvLRmSOQSSxN8y7X+7/tVpW80XmJJBPv+Xbukl3MtVWjuZpIpyY/9Tt8uZ/8AWN/u061upVk2xeSkW35lVdtBBvNCf3IgeP5v+WjferV0+FPJyU3uy7V8xfm/3qwo7Wfy8n7m37u/dtatLT7wrI7+Yv8AwE1lIDQ+x7pt+/e/8PzfdqwsbwtFsO9Zvv7fvU2zaPycSSfIzbfu7lotcrJKg8tEXaqt/tVBEkadi0FvcRGSVf8AWqy7m+9/tVd01oWt4vKjjiuIW+WSQfd+X+HdWTJDIrbHG91Xbu+98taFxDBcWsXyt8ybdu75vl+VVb/gVZyQ4l6RSseCG3/N95l/vf8Aj1VFt4mhSWWOSVF8xVVv+A1Yhkjt/Ktz/qlXbu+ZmX/eot1hmk8tgyeYv8Lbfm2/3v4aykbJXOPvrgzeaiPH5tuq7l+b5v8AgX+7WFeXSzWruxbYq/LHI/8AndWrfSRzaldlTsuJl3Ku75tyqv3qxLqH7ZMk9vt82FNu2Rdv8X/7VehE44swrqYzM8UTsm5WlXa3yybaZ9oG60KRx/vk2+Zv/wBW21f9qrd9Ik0flyD/AFf3Wj/haq8bR27eWkzO7fwqm1Y1X71aHXEqWdqfLS4/tCOX5vnZW/75Vqe0lstw7i78q4VvmjVv/Qaa1qk03lh45YlbasbNVqSNLfYRcNF8vy7floNQZZd0WCvmsysrSfN/u1YW13by/wDrY1bzWV/4v+A0W8crLlBMibflb5fmX/ZqaO1kXZGkE2/Y21pFX/2WpuKxLaxiNkeUtvb+7/6C1aqwiOPzAY/lX5vM/h/3az7e1KyRRZ/1j7pW3bvmroLW13KiCSHym+8rN/FUt2E9Ds/AdiZv3kf73b97b/DXoVrvksZcyyJLuXa27bXG+EYWs7VB/wB8ybvvL/tLXWzNHNaxIkkkXmNtfy9vzf3f4a55HnVGPmh+bz45N6KrebIrbdvy1DG0i2PG1EkVdsyt/wCO/e+9Vi8uBcLLJJJvT7s25VX5qascFmz7z8+7furGxyrUqKo6H+FWZdzfdWopLjzLdUR2dPmXcy/eqxzuc7/vfd3VXuGjZvLQKm77q7vlWkdBYt1C2+fm+795W+ZqZHJHuYmOZP4Xk3Ky7qit1MMajfI27727+H/Zq2sJ+cp/rWXZ977v95qAKn2cXkiHz/KlbdtaRd0X3t23buqGSQNdb8NFb7JNy7v4qsyQxeX5ed+35du2qzY24Mm9/wDab71A7FJZEj/eOWTcv8Tf+OrUTSGZUO9ty7lXc25Wb/2b71aE0iSQpbnd95t3y7vMbdVSbyrfY7xzb/4Fjb73/wATViIo4xMrpGPnZvmaRt33fu1DeRyW8b4E1wittfc23/eq3p/+kR5gSREb+Ld81RapmST96WuH3bdrNTsBFComVgEbyrjcqNMfvL/eXb92nSTCRWnSXzUZm2t/tVLJb7bW3ESbPk+VVVm2ruqlfNBDHKmz7q/JJ935f91vu0WAz9UxuSW4P3V3ffX5aqXTbt86C4RP7rNup+oTJccoPu/xbvlrPmaOabM7skrfe8ub5f8Avn+KtUjZamJqUhuPKnEjIjMyt81Zu7ybdxK7I+77rLurYvsW6oPMb5fndt/ytWJNIfL2GRn/AL3y1sjpijEvl/fb3LPuWq8K+WyRgLLEzbm3Pt21bvmEyymOTf8AN823+7RH5UypGj70Vdyttba1aGhXhUSXX7uVonVv935f96tCaHbHsMsnzfeVvvVB5kkcm/zZE/2pF+7VppN0aZl3/JuXzKAJVysluDtR5G2s0n3q07NRDM6Z3yr8q/w/3f8AaqlbtBNHlIvu7VaSZ/mrS0WONpnGf+BM38VZyZjI6PTY42+zne3mqu1/7u7/ANlrVt/3c2Sf7qqu7b/FVK3jEO8Z+8m5l3fN/vLV2ONPO8wFkSP5f3iM38X/ANjWByyNNrMKuwSq/wDGvzfeWnWvkSN/rNiK25fn/ipsOoW8y/ZxK2/5flrQVhqG8b1leTcyyM3y7tvy/wC6tBhYrx24a6u5P45olXcv8PzbqctrHJdITteJW+6392rFjIPLR3ffKyru+b+9RGpa4feVdG+827738NK4noXo7crwR95dyrura0+T/Q/kO+VmZWXd8q7dtZUkKWuxInm3su0+dKzN/sr96runrJcX3l20U0rNuZlX/wAebbWb1JuXJGRV2JuR127m3fdaqzNHHI7yn733G37dtbFxaiO3cSTs8u75v4drVj+Z5cbxyfO7NuoERTTRySPKDvRvvbf4ao3U0k0PzW7JLubbu/u1caFGm34+SSJd7b/mX/gP8VQ3kPzOH3b1+b733qDSxDDllxtkTd91Wqv526ZICdjs3ytu+7U8dxBDJsJ2Oqbv3j/xf3apw7LibzXeTzd3y/NuVadxj7pReLKglZE3/I22mWsbyTSyea1v5a/L833qNQxGyBCvzNtTb/eqyzHydgOxI1+9Sepa1I7dvMVw8n3fvf7VWJNPjuP30srO6t8m1m+WiGN1t5VBjdJvn+8u7ctPjUeY4wyOv8SrQaleS4MOyJD50S/f3N/DVuzmgtZEkjljh/i2q21WqFYxNDbjGx/mb733qmuN8e8H918u3+98vzfd+agViWRYmt3Lpvdm+Rt27bQt4jR4EjfK+xlZqit2FqqSSHeit80n3m3f8BqXy3mt3DFUiZ2dY9n3vm3K21qgzeo2OONo3IlkdGbbEsibf/ZvmoVhD8hPlf3lk/iptusm5N/z7tuzbU8ii3VG82N9wZf3fzbdyt96nczsQxt5295EZNytubd8u2rfnFW3y7vvfM395ai+aFvvs7s39771V5GlbmUN833VqiloOaR1jlIf5GbatNkz5jujrF8rKsjL/F/8VVfzJZN4Mse+P73+zR5hWF/MjZ4m++y/dqhFHUriOFUKTTfMnzTSfxVhakwjWIOd+5m3bfvVrNIiySuBv3fKy/7NYOpLFCrvEJPv7VqzaJiXV1JJvbzP727zGrFvI5ZLhF3/ADs3yturS1C+t4ZHCSs0zL8+1d3/AH1WXcNHtRJdq/3pN26uiJ1RIPOk85zHuRGZvlY/K1acdvFH+7jRnT+6y/dqlp8gm81CjbFb70n8NXWVJmcvLs+b5mX5fmqzY04Y0hVAWjd2+8y/L/47W1psaedzuR/7v8Vc1YyBbr90nmuv/LRmZfmrrrG3gjjeUIyy7f8AWbmZd3+zWcjnqGwrH7QmH+T+KTdWrZzTydJPkkX5dzfw/wB5ax9NsTNvkiMzurbvM37V3VsKzSKgI+T5dy7t26szjkXdPkdm5dkfc3zbttbdmojkRxIz7W3NGy7t1YlvavNeSvEG2eUu3cv8W5q1lY28ewysiM3zL/dqDPrctSXESyJHJJ8+1tu5v/iqLeaVWRJRs/v/AHfvf7NVYWj863Egbft5jb5v7tMkmih/1Vz/ABN8u/71QdMXY2LW4i8vfI7J5bfPJC+35q6XQ765jkiKFvK83cnzqvlru/8AHq4e3Z/Ji37k/wB1v4q07HUHWRf4Pl2t83zbV/hrVOx1xmfd/wCzz8XDrVjDo2qS/wCkRoq28jNu8xfurX0Kj5FfmR4N8RXGk6pZahZOyfZ2Vtvm7drf7VfdHwX+KUHj7w+jyPs1CFf3se7dXRFmz1PUV60jLTQc1IDxWyZjKNytNFuXpXn/AI98GRa9aH5PnWvRSuapzwBia7MPXlQmpxZ4WPwkcRCzR8FeO/CjaBqTRSJJE3zfeb5a4K6tX6E19ufE/wCG9tr1jKwj+dq+SPEXhm50m4ljnjk2Rs2W2f7X3q/UMsx8a0D8gzTL5UZ7HnupWYm4xv3Vw+taSlq0vmR/uuzV6heWY+/81YOraebqF0Bbe3+1X1LtUieXg8TKhKzPIL61DSYG7/ab+Gsy6hCriNvn7bmau41bS/L80h2l/u7lVd1co0KXV1lw0Xzfdb5tteTXpWZ+n5djlUjuZTRpYySqPM+b5vlX+L/e/u/7NRW7BW+R2/d/f+bbuqxcQiSaV8NvZvn3N83+9UKwus22Pd97/wBlrzJI+wpyUldDdzqqPvZ1+bczNuqWa13L85/h3fK9DeWvyA+U7feb723/AGqGtYmb/j23p/ejWszrshrbNuEfe7N/q93zVCyy7Yoyfk/iWpdscbO+xt7N95fmpfOT7Rkn/gTfw0k7hYikUNDmU703fLM33v8AdqeO3fc4H+t2/wB75tu1qkkzGyeX/Erbl3fw1TkWOTeN8yP5vzzNL80lSUWFZJlSTP2h/wC638X+7RNcbYcAN5rN8rf7VRL/AKxwE2PtZUbdUseF+YlneRtqMrfN/tLSuajLf5pHjfc7t91f4m/4FTbpp/MzKe21v96pbhUjk8iB2fau35l+X5ai4jVwFVE2/eb+9T6WIkOt1+Xe52f7TfLub/ZpvlyyR7xIzIy7pW/55t/DtpzN5zeYfndV2/7tEjJbtsMjOjfN5jfdoC7GspkVxJu2b/vfd3URxy7nIPyfxNvpk19EreWJd8rL8q7aZJIJl2D5Ek+9833f92gLsf5O7e7hn/2VoVvLby/mR2qvHcR7tkfmfL8vmN/F/tVcWNPMQgKj7du5v4qBXJ/MKrjO/wDu7vmqHzhIuEH/AAHdTfk3YMnyf882piqY+/z0m7mnMyxazeZNk/PtX5l3Vakjdo/Lz91v++qzZJArZfcjt/y0Wn7gquAWd9v3ZHpjux1x+5+7JTWkO5MHZ8v3t1FusVwr/wAf96NW+7TpGMa7AGf/AGWWhaGciuyhtjoWd9vzKzVFb+bI2/5v7qLu+9VuGRNzxoNm5PmZl/8AHqhVQsyPFL8nzKzNt2ru/u0GMkNmmHyBD95trNu+7tWiNk3IZJFTzNv7xvvU5Wtplm8s/Ju/1n95aF2TK5J3p/6DVXIsTW+NqF3bey7h827cvy0y4ZJIURCybWVmb/gS/LTLdUa3RN/yR7dkjN937tXuJvnDqluqr838LNWi1FIhkxM2EjZEVdu1v4WqxDDHcW75eRHX+KNqiWSNl2fff7zbf7v96rFnCkkO/Yzpu2v5ddEItnl4jEKCsMjbzGQI67l+8zN8rf7Va1vYvN5JxI6fMzsr/K3/AI9TtNsRN5rx/I6/Mvy7t38Py11em6b5i7PLb/ej216tKjfc+Ix+ZJKyZU0nR5PLT92yJ95VX5f/ANqupsdLKxoQKl03SduxAfu10Wn6ft+Q/J/wKu2Uo04nxdatKvOyK9jpvd/uf7VdRougy6lMkFsnmu391fu10HgPwbc6tdeeI22K3ybl+9X0r8O/hfb6bCk0sO6b71fN47MI0le56+Ay6VWWqMj4a/CpLKztxPF/tdK9u0vSFt4UAH3asWGmiFVGK1oodlfnGMx068tWfpuAy2NJXsNhhHWrFFBOK8dts+lhBR2AnFV57kRrnPFMubsRDk1y+teII41bMmyobOuFO+rLeq63HAvL15Z44+IVvpscuZPuru3bqwvHnxIjtY5f3n3f4vu18tfEL4pT6pfXEVvOyRNu2M38X/2VZyO5JI2viZ8XJLhbhLe4/eyP97d81eEeIvEEt1cb3f7QjN91vlWOq+qa95yvIksm9m+bzv4v9pqwbi68ybf5nz7m2tNt2rUGUqgXUhjmcSS79zL+8k/vVXkYqvlO+z5eI93yrRG0f2dEn3Sorf8ALP727/2ZafJbo0Nw+Wf5lwzNSckjjqSZErBpOd3/ALNuq7CzrMg/1qbvmVVX/wBCamQ2tv5O+WJf9uRfvfe+6rf7VWLfy2V0ETRJu+RmdmVaxucUpMatvK3ATe/zM7K3y/7zU5ozMuMM6t8v3afeNtWLMn7pm+apZsfZ4h99GX/ln/eouOMjHaF1XyiJE3K3+sX5lrndSYRs+AzOu6LduroLrY3zjc6SN/rP7zVzWvSDczhG83d91flqi7mIylW813+RW+6rV2Xh+Z449jv8m7zd26uKhkE0ib51uEVtzRr/ABV2elx7Y4iZGdJH2bZF27qqRhN3OosZkkt8o6o7PuZd23/0GrU0nmQpnbs3fdxUVrJEvEcGxFX7v+z/AOzULbtdea5HlIv8Oz5qxkznHxr5MmPm/u/3qhb94zea/wC63fN5jbf+A0XEcfmbDu3x/LtZf9Z/tLUy+Wq5LzS7fuq0tZllSa4dpFdJIXRgsS+W277v92iSNF3ySvv+X/V1XWR44dh2vuX5mY/darEiyKryQCSV5IlVo7hdsS/3vu/MzUACyCFXCSRpLJLuSRmX5aZHG6tvQ75lZWT59vzKy/xU3T7fyZkBKojNuRvl+VqN0c37oO27crNIv/oS1QDvt32qZ5EfynZvmXdtZWoW4khuHG1Xlb/bp6x27NvjuWdN3zN/Erfw1XuLNPtERRF2Ro2//eb+KgCwsgaNJA+x6ikmSSN/MKo7N8i7vvfL92rFv5HkoSGRPvPtX5qmVdzYQ/e/5aMu3btrO4FO1j8yN8J5Sf3fvNV7am3yA++4Zfm2t/D/ALVQWqm6VOfkklZUZm+8v3d1JIyNI8pkWWVflaRW+8tUKxYW1eOPMh/h+b5t26iO485ogLjZ/C7SMtMaZJIUleORLiNvus33qfJNuX5D86p8vybqiQWBf3y5J+dvuru+bbTJP33yA/JRcMv+ibU/0iY/Ntf7tSSNA38E0XP+sVlqBlBvm3/Nsdqzdsl5N8hVHVmXcyfNWxMqdp5Jfl3fcqpbtu80/K+77rKv3a0uBSmtUXnzl/2lVtzLWDqCmZsA70X5q3pmW4kTBb738P8AFWPcSIq+aB5T72X/AK51snctaHM6hbhmdJN29vm3b65q+VIY3Gd7s3rXUaoqTQuhjWVJG+63zfNXNX3ktIkcp+983zfLt/3q1izoiZkedyTvuR1bd5bL/DT2kKzOZZ/vLu8v5vlal8uJrjAmjuN33mjZm2/99VG2VmdHdnfau35d38Va3KNWzkFwrxgM8X8bN/e/hro9LZt3Xd/tbv4trVzVvGfs8saHZF8vzbdrN/eWul0//Rfvhvl+6y/dqZMTVzo7HG2KV5P3TH52/irY0uRpm/elXdvuyRtuVv8AZrB0+N5G3Syfd3fdroI23L5QdYn/AIdv8XzVzyMpG3Gxbn+Pb8rM38X95qsRrE0kWHkd2Xb8zbvm/wD2qr2sO1kG/f8ANt+X7zfNUvliOFI3Hz/xf99VzyMC20ZkZ0+0tsX5Vj/z92rcMg3XEmfNeRvm/u7v7zVR2xL8hkZH+8u1qmhYNsKlZdzbWX+7UiuEkcc28SBk3P8Adjbbtp0KpDbpu2uyszKrN92pm8u4jck7Ej3LF83zUyRv3aIE/es3zSbqBgsPmRuf4P725fmqus00cOAVR93y/L8u2rbSKvDhU/hXc25qYsYjaVD/AKpl/vL8rVI7FSaESLwW81f9qotzw8RyLL/e3Luq6sMEcjp+7fy03MzN83/fVUvtkjRpksm77y7agRK1rI0fmhNiKvy7n+bbTfLEKuYx8+35lk+9RHH5LOjyfeVlRpG+ba1C7IVwW+78rMy/+g0DsMVt1x5kZ+fbtb/ap80m6PGG83d/31SrGixsI9zvt+WkWSJY4pZZLjd5XzbW+Xd/wKrEMb94zu7tFt+batPhYNvD7vmX+/QuGV5PsklwjfdZdq7aorcRwyYlkWK3Zvn3Ou6gsesZkbl1/dtuZmVm8z/Z+WmLePt34/h+Vl+bbTYZBdMsp+VNvzNH8u1qljht45EkQSbP+ee9m3f7VUO5Ukk27JEDRfMzfe+7/wDZVHNMdzx79zsqtuZvmZanmUxqnLO+9fm/u1QkUeck+/8AesyxHc3yqv8ADVxEU7zy2WUYkdNm3b/D827/AOxrHvpFkZ4p3Z9qt8vy1sXlvHuy8jfd/wBZH8y/N/8AY1i6lGGkif8A5ZSLtaugI7mJfKkcbxI/zr9zzP4a5TUIQrSnzZN8cv3dv3q67Uo0uIUB3PKrfeb5drVylxNturhJwz+W+1W27ty7fvVpFnbEwmkdpnO9XRmZdv8AEv8Au0+b93HxuRG+Vty/NUtxNBbriP52ZvkbZt2/71QzeWtxFITJvb7si/wtV3NQmkMkez+D+638X+1VtWTy9gfYu35923dVe8X7R5Tl13q+1W/2v96pY4/Mm8s7vvf8s6G7mckdHoePMiOze7fc3Nur0Xw/dS28aJ8zxL8u75fvf7Vee6THHNIgSVt+37yrt8v/AOKrvvDc08aoJXj83b92P5VrnmrmMjqVjkmbjciL8zNu+Vq0bOQRt89wsv8AE0a/db/erM8xLXYS8MSSN92Ztq1Yt7O3VkJkVJd3zMzLXJJHLc0PL8yN9g+6vy1VmaSGHMb/AD7l3R7qdukZriQlnljbYnz7tq/7NPmVFZPn2f3mZqzEUL6zN9H5ZfZKzfe3/M22kksblrOIv8iSN8yyNu+7UyyPHGgL+V/CjK+3+9VNroTTeZGZPN7fNu/4DVlWCGTyVlJG+K4X96u75o2/2amjkEMbCP53+X5m+WnNHE0b53b1+8v92q8Me2b92VWLb88lBqlcasLw83MjeazblXO7d/8AY1XbEkkqEfJ/HGrfNVqNoodhIZ0jXd8qr/DVJWikuHeI+d5x/v8A3ty7ttBrYJG8ubynLI8m2JFX5lqJlRtjxBv9IX70i/N/vNVpoR/aFuiTyI6vueTzdzN8rVQuI0tZIhFt3rt3/L/DtrSIWIbiORV2R/vU+8yr95WrEvI3hkdAWfc7bvm+b7ta11JHcQ5ilXev3ty1RmtYNySSpI/ytuVZd26tImTVjn7yEteIUDS7V3NH/D/vbv71Y+oWfmQpHENm1mZl/wBqujmkjuJHT95Em3zdyvtX/ZWsK48yaOKQnfFI7bZP7rf+zV0LUuKORm8zzMg/eb7v3qbH8sby53/Lt3NWjfQxQ7N8klxL823cv8W7/wAe/wC+qp3kkatK6QfOw+dVbbtrU6ooyrhRDcSuZvkk+XczfNVq3hNv84/5af3qmt4RJN57hvNb5dv/ANjTofLkjdBKu9W27o6AasLJbiSNH2L/ALO5/u1as1RmTYf3v95vur/8VTJo/LjQv8n8TbavWshjVEQNcOzbVVXoMpItafIiwyk/vZV+Xcr/AHm/vVoQ72VJcLvm/wBbuTdWa1i+55JG83y22t5fzN/wFf7taumw/wDLWXan3dqt8u1t1KRFjQjWPy3RTJN5iKsu5vurT7eOJpokw32fbuWRf73+zRwq4z5Tt97cvy1LawndEB+9ijbd8q7qwGXlmMNqhiO9G3MyyfL81OsV8uZyNyI3zbVb/wBBquvmzXCcR72X5fm+7WhbxsyuJvnT+8rfKtKxJLNeSsqRx7okXdu5+9u+7U1rb7bfeh3bk2vJv+9TI4f9DiBLeartld33v9n/AGasLdJDN/y02bfmj/8AiayauaJpHnWqTC6kt5IAtvbt/rVX5WkX71Yl5I8MmN/71t21lX7q7q0NS2QsgCfeVm2srS+cqr/d/u/LWY1xI33/AN18vyqzbdrbf/Ha7jGMSk03mTOANkUjfKqv/u1SjtTuQSje/wDvf+Pfeq75gZXkEiuvy7ZFb/0GqckyzR8vJvVt3mL/AA/w1Z0RQkMf2Vorjev3tqru/h/76qXyzcQuCjXafLtjkbbtqvtKzIg+4ybW/wBpty7f4qt7X6Zj+9tdoWbd/wDE0GgW8ksP7vzPNdfl3f3dv/AqlW3kvlQSRSeVH8zSY3LJ/s/e3LRbtH50T/NsX7jfeZf9qrsd0JGyJI5drfM0bbqgsmVvJbeT/pG5V210Gk5a4tFcq7r9/wCXcq1j2v77eYhseT/WzN8rf+PV0vhnTQzInnxojNu+83zVnJmE2kd7pscrKh+Z3VfvbtvmV0FnZvNGj/MzsPvK3/2VReH40h3yCXftT+Jv87au28gurdEjHlW8f3F21zt3PNm7hdRyzQulwGT5fvblqvJb/bP3jy/vV/hVd25v9pqLrUIrWHzEkVLiT/li0rbl/wCArtqb/Q5oXJl824Zl/eKu6Vf/AB6kZRQNvkjyiK/mN92Nl+8v92obeRLyzty8v2e4V2TdI+7d/s0NNFpcOySVbJI1bYrN8qsy/wC01VVzHvj2Lvj/AIl2ruX+9WT0NiW4tT9n3+a2yR/lb+9UuntK0bo0myXbt3L91qijuC2+ERs6L8zs38NS3CmGFJf+WW1mfb97/epAPmZ1uIjGdis371vm+Vf4v+A1mSLb9EHlS/dX+9WhcX1u0aEuz/xM3+fvVmrIl9vlLq7r/qvl+Zv7vy/w1a1HchkmFxefZ/42XdtmZtu373/fS02SzjhjQHy0iZ/KZd3zM3zbdq/+zVLcMlvdPPvZ5fJj3bm+bb827/vrdUbR+Y32h0jTd823Z/F/dqygtY90n73d9n/ib5t3+6v/AMVVa6vnjml82RvK3fL/ALK/7TVd0+3MzPjc7q25vLb/AHqiaGO+0+7kIki/erEq/dZo9v3vm+7VEFGO1MO+SVJLjy1bZHG7fN81N1Kzihj3gbUb7zRsu5f9mtC6mTS/Kt5BMm5PNeSSbcv+7WZqjGOP93PuS4bcjR/xVYGJ/pTLiMNLt+VePm/9CrF1C6RZNiXMcMqr/qVf5q24ZIZIZZTPJ5q7tzKqt/3ztasa8uttm/2Z1SLbuZW/1rf8C/8AZa0sbxRj3kn2pUS4f51+ZmX5ax7i6G549kyO33fn3Ve1C63fuo3t7d1+ZWZ927/erJ8tNQtZXd1iuNu3bHLtVv8Ax6tDpiZtw0nmfJ5ku5/m2t96rXnCS4QD97t+627+Ki3WJptiOsr/AN3f/D/d3LT1a3umQxxR26Ku1mVm/wDiqdywVT9llydlwzfIu/73/j1WLdTJIgkl3St8y7qqQ/vF8yTzIomP3odu7/vqrasY5k8wSfd2ozfN/vUiZM0GV9uERk3bWlkj3N93/wBBrY0+TbJvjLIjfckk+X+GsezhS3uOPn2r8scnytub+838NbenxvcKhnbYn8bL/F/301KRhJm1Cpa3WLYz7fvx7dvzfxbq1tJWWS3RzF5sv8Me5d3+8tV9NjSNU+fzUXb+8rStcW7bMLLu+VV27fvf3vm+7WBhImW4u2jQuW3x/cj2/Mv95W/vf71WrrzVkcwSzRS/fVt23b/n/wBlqky+XGivNv8A3q79rbty1dhhTy4iE2f3dq/w/wDs1Bk9S9DI62+x2a3lVFXcsX8KrTrHMPMbyI7bty7Vqu1mk0cvmbvNb7siuqt/sqzf3fmq9tH2yKXzPk2+V8v3tv8A7NUGbVx1vvkuMv8Ac3fe/wBqtVbVLq38ry2Tc25GXcv3f7v+zVWO4jhZ0CbEjbaqr97durShYQtjeuxV3L5jfd+X7u6s7kSH3kzbcn967Mqssj/erNmt9y7/ACm2fxySfeVq0ZGim2GQ71Zvm+WoLxYtvVv4mVd3/su6i4loZqyFWTKL935mVv8A2WmXHzSZEjfL92n/AGf5d7SNE/3dyy7WjqvdRz/ckuPtDq3yzbfmZaou4yZQ0MSF98vzbmkfdTLNRufEnzfwttomZPJRXl+9/wCO02P92u8hX+b5WoBtsYt1E15LLIWm/hXa+3b/ALu5ala4jt5sIZIot3yKu35qoLbm3uEkTdsb/lnu/hq7Cxjm8wj91935m/iqC4s0JpDNcOSGfd8sSyfwrUduxVnQvvT+FVb+KmrD5jOBbyJ8vyyfeVv++anXe2/B2fwsu7d81VY1uNuGEcbhPO2L8rbl/wDiabIrzRo7tIjSN/y0Vlbb/e+aoLW88tpQkjebt+991tv+83yq1TyMI5N5m2XDP8u5vmZf71N6BclVisnySrvX+6//AI7U0dwjWbyySTOiv97btb/vn+7ULZaG4PmbHk+5Iy7m/wBrd/dpbdZdzoRJvk+bdH/db+H5qh6iEuIY7VULzqm5tvmeau1asSNHats/56fP/e/vVXkzHHK8g3/I2JFZvlb733m/3vu0+SZGs5XjLJ5ibnZv73/AqAJWkS6t4jAGeVX2/MvzL/eqrNIJNkjlYvlbd/Eq1YhmktZsgyJ5YbbG23/gP/Af/iqqLbvCvmRj5Gbhdu6KP/Z/4DVWM5MqXVwJpPMcrvZfmaPd8zVEt462cuXZ/wDab+9uqWS+i3cXOx93zMrfd+9UGrTRXUzu7yRPsXdHt+8u3/x2rJvrYzri4Ro8PI0r7v8AWbfvVi6lIYVdw33m+b/arV23HmfvUV0+78qruWsLVmihZ0E/3v7rfNWqVzpgc/dSBWlkkddn3l+as+6U+W7vtd/7u3dtWtC6jElm5O3YzfMqvt+WsdZH+0eZFKtuny7vvNurY7IotQ28cMibJVfd/DH826rbLt4L+Vub/WfxLVfbc+WwR2XzPmZlqWRjtQOVfcPmaNvvVZUmbGntGs3En8O1d38VdBp80e7g7Nvys0j1y9jHH5yRn/yJ92urtZpV2RJ5ju33trf521nI5Zu50FrNHCqBCz/L/Du+atWRpI44iT8jfKy/xVz9nHL9o8uWOSKX722b71a0KmRd7/wr83z7VrAwNK1U/aHnMcnzbt26Xayr/s//ALNazeXbqkkRaVJG+Xc3m7az9LUN5TpE3zL8jN/eq6rIq3C7496t8jM3+sX5f71K4rESt38z5/4vk+83+z/dqo2oS2q+Qnl79/mqzLuZf4dy1YWYNJ+98xPl2s38NV1Z5ptjurpt3fK33akZdWR2VyD5sv8Adb5d3+1/s1Msb29xsZ2R2+X5qosqeW4Qb9u2Jo2X+83/AI9U2l24jk+T7zfebey/721aDVNo6jTbp2bzC7fKirtWvUvhf48uPCurWmoxTN/Dvj3f6xa8at7grcRRpPIm35mVvm3L8tbuj6lHDx5cnlL+9Vo3/iZv8/draJ1xkj9PfBni208X6Lb6jayq8Mn3tp+61dKDmvhP4A/Fq48I61aQXKSf2VdKqzN/Crfdr7c0vU4NTs4ri3k82KRdytXSmmW0Xyc01kp3FLjitUzGSTMy8tBPGwIrwn4r/DlLiQXcafKu5n2n71fQbJkVkanpyXcbow4YV6mBxcsPUutj5XNcBHEQulqfnrrWkyWczo8flfN8vzVzl9bhepr6M+NPw8eyka8iVnRd21VTc1eEahZurbJFZX/ustfrOBxcasE0z8ex2FlQnocLrmmiaHCJvdfmSNmrzzWNLeOTKH96vzOv96vY7iz+8MVx/iDQxcK7j79etUgpR0N8uxzpytJnmV1Zv8jxztE6/ej27vMrPkUR3HlGOSJG+8y/Kv8A31uroNYtTG2x3WL5Pusv3v8Ad+asfUIR9zYuxv4Wrwq1Pldz9Vy/FqcSp9nEkj4k+791WWn7TarmORfmb+F/u1L5f3Hfd937yt8tMvN6/Z9jrsbd/DXntWPqYNMikjMfP3H/AIVjaqn2fzmf52iRWbDbf4asSLIsieYV2fMv3t27dQsfnbEMrJ83y7WqTQa021v9hV+7u27Vpi/NI7/KjL8u1WX7u2jaF/eO7bGVt0m1dv3f+A0yG3DM7iWTzf7v3t1SUtDTj3sv7ws8X8Mbfd/3qi/492Q/NsVflZv4v9qmSTI1u+HZPk+bbRHHGy+Zlt7fe/2qDS4xrgNJvyqLu+aTd/FTY2eaR3EbPE33l3f+PUySMzRuYz5X97a1PhkHmOj7ti7tvH3moM3qLHGZFceX5u1vmVlqP7H50fB+dvvL/DVhZHjV4s7N3zNTPLLN8js7/cXb/wCg07hyldme3jij8zytv91fvU2FXm+fZ+6ZvvMlS3Ee6P55VTa3y0xmSSPIP3m/4C1FxNWHyQpMvyH5FX+FqijjSNd6Oz/7zbttOXMO/iTzV/hVtvy/3qa03nR8P8n8TbqLiHTZaTzYy3zf7VNW4fzEGGif+Lcu5f8A0KrtravMuEDeb/eZflWoriM7fkKo6/K0e/c1IoNpm5yu/wC7u/u1XaPy7jzfvu3zN/tVO1xuj3o/8Xzf7NKyxSNEfNVItu59rNu2/wC8tOwrkPmP5KIfnTf/AA/w/wC81WPO8xcmX52/iVflqrw03yMu/wD75/8AHac026Ta/wAm75dzLRcLkyxlpkT5n/4F96mNG9uzyJJ+6/h8v/0KqjM/yAO3lfNsVv8A0KrfnDag3rvZv+Wf8LUxSH/Z90jz7vmbb/rP7v3tvy1NtSaNMH7v3ah+x+YzgTzeVt+7Gytu/wCA061uGW82Da6LuV22/e/hWqSuYuSQ+zt3kt4iPnfZ97dTY5DHJvCrv+XbHv2qy/LV21ULJnfJKnksu2Rvm3fxNUtvZmbZkMm5l+995l+WumFO55OJxUacdwhtUkVAPkeTcy/xbvm+7/DWmulxybDIG+bptb7rf8Bq7p+mx3Fw6CWOJ1b5Wb5mVtv+z935a6XSdJeOPZ5nybm+633q9mlStufAZhmTvaLK9jov2dUXMm//AGR93/ZrqNP0s9CFp+n6f5fRGR/rXRabpLyXCRpt3t/erqnUjTifIznLESsRWen+WyDFeh/D/wADz69eJcPG3lb9qLt/ird8AfCiXWZLee7+ZG/h8r5f/Hq+m/B/gOz0SziWGFUKj+GvkcwzONJaM+ky3LJVJaoyvAvw2tdAhTES7t38Ir0uzsBH2qa0tPK7VfRNor88xOLnXleTP0vB4GFJbCRxhafRSFgK8699z34xsrAz4qjdX6wr1qK/1FYV61w3ibxYllG7l/m/3qmTR2U6V9y74k8SJbxuTIqfL/Ea8P8AiN8TI9NjffP/AA/99VifEb4rPbxvGssb7m27dvzNXzF408bT6hcORcsm773+yv8An+Ks+Y7LKG5sePviI+pN9mSRmf5t0kc27/gO2vJdU1B5FQlN6bdu3dUNxeDaiRn5Nv8AF/erHvJHa4R8b/lbe27/AMdWoOSpVBmea6iyG3yf8tP4W+WiRQ02HGxF+7uXdTd3nf8ALNnfHlQqq/xf/FVLYzJHJKHP3lZWXdu/2f4azkzmdS4+3k87zZNjO+3avy/N/vVdW3dY8fxttbatVI9lvH+8Kon97dtWtBl8yNxHJ+9+ZV2/dX+H+Gsm7GUmEe+3bbFtTd95d33m/vNT4bePy3Em75juVlfaq0SKF3yFtj7NsTbtzbqseYjKgzsdW/76pcyOeRU8yRWtH+aKbc27dFu+b/2aoL6T9y6Ju+b73zfNV3zo5FSSWRt6tzth3eY1Ubpo2hwJGl/2pKdzNaGPcMFj8ty0qK3yqzfxf7Ncvq1wFk3vKv3vm+b7tdRfW8bRph2TczbZGf5f/Ha57VIY1V3dNm771aRNrmNH5slxn5fK3feVmVt1dlpMf2qNIHdnfdubd8rVwVq0FnqDp+82M3zbpd22u40Vra6kwkcjpIvz+Yd3zf8AstaSMZHURzR9T86RrtXd/d/3q0IZI2ZNhjfc3+fmrPt1im2RmKRP721tqtVpfLWPzEl/df3Wl3VzyMLkV83lyeUm53/utVeSRY5Pvt5UjfupI/mVqvXUIaHzPl2q38LVXhk8zzYgWRGZvl/hrMZXkuolaXfF86tu+aX/ANlWodytI5jMzy/eTdNuZW/vVMtq8jIXgXfHuWL5fvN/tNu/8epk0cv+rJbZGu1oVbarNVAEdwGk+0Ju37mZ1X/gP+flp9vCI41/eLvZ23bl/wDZaZJdfaJOmyX+GZR8q/7LVLJdSSRuXk3uy/8AxNBZNYtIsjoJFdI0+6ybfm+7/F/6FTFZ1Xyz9yZGVlpkcw8yV5JWSKb/AJbbG+7/AHatxsq9Xbe33W81lX/x2obsaWGQ/vlcyj960S7lVm27t3zfL/urTYbx2X90FlSNWibzPlWT/apfkj37x9rik279rfe+X+9SR3EfmO4RvKkX5VY/Mvy1IWIZFtt3/LRH3f3qesb3TIcq6f8APTd83/fNRQs6yb4y3+yrNt/z81G4yN5ifP8AN5Tbk2qrN/FVmZY3fN/pD+Vtb7rM3zf7tM+1K115jhokb7u5qbujjZzJ8+1/k3NtXbUrRhmeUeSksjf7X7v/AID92okK46Riq58/7QjfdjX/AD81RMsk3+sjkRN33ZPuq1PkXcriP5EX+7TJFCzbHDRRY+Zm/hagOZkTNuZ/L+eVgqs275ar+XF9omEpbzdzbdr/AHm/9lp0ch6ecz7vu/N96opI0ZXA850/36AuV7iS3kVDOPKT/np/ErVmXEI8yXBXZ/FJs/hq9cLHDNK7j7v8LNurJkkMkfzjYi/Msf3q0ijSJz+pSeWzoiKj7l/4FXPyQxSbxj73z7Wb/wAdroNWhF5a7Ni/M3zKrbtrVztxMIZsuGd1/iX726uiKN4oyWWRZN7pMiR/K8ka7qtq27kFXTd/Eq/NVdmNxeI8VzJbxL8zLtahcN5skafd3Oy7fvN/vVoWbFrdFZs5+TZ83/Aq2NJ0+ebZEj/Z4ldv3n97/ZWufsVDfZ5fmd1+X/e/2a6iPG2II7W8XzN5czf3l/h/2aUgOos8XFq7wP8A6s/P5i7Wb/drVtZJF/dmNXfd8is3zbf+A/8AfVYtjHHJ5QeXft+ZlVvvVu2qyx26SBGf+5Io+6u6uSTMZF2xYNJsy3m7f3VXt08yu8YZ3Vfu1Rs2j/dSyPs+X5Gb+FavQzFpsz7U8tvu7tv/ANi1ZnO3Yu2sKSTZjddm3b/e2/3v+A09o9skocqny7Ej2/dWq8c3nWbzoP4m3NuX7391f71WGjEcM0of7v8A4992lYz5mLJNJDG+0bJY/wCJWpZm+0Q/c+f+KTb92m7fMkeVwrv80pbb8qt/tVY+0OvlOnl277P3scLL8zbqzkaJ3CHE03lmCTzpF+RmZfm2/wB2oo5vOX5EaLcu5t3zbaSTyYV3mRkl3f3aI5JZJE8sN5skP3dy/N/s7mrO5VxrN9lm4lj37W3L96q80klxbu4Cu/8AdZtq064bavzmNNv+2vy1S/e/bPM8tXi/2nb/AMepiNCOT7QyW7xbkkXcsittb/x2ordYtufL/wB5mbdTGk3R+apaXzPl+X5Wjb/e/u0+RhCu8bklZfn3N/8AE0ANhm8xsbG6fM1SbRb3C+XEzuvystVfM3Qu6R/PIytuVqt3EzySYKQv833WqwKkio0lvKj/ADw7v4f7395VqxJGZNnC+bt3fKf4aYyoypvC7GLbdtM5bY77kRWbb8tAFK4V/Jd2Rk8x9u5l+7tqWb/R2eM7v3bfxf3qluFeOR4kLbGZv3e35d3+1UW0yXkUY+R2X5Wkdl+anc0sV7qR9qbx/rP9rdVe6UNcJgbJVXazKrfw/wD7NXIYd0eY/OR97bZJlbbVNoXhbYTG6SN8ysu1W+X5v/Hq0iXYz76N4WxhkTdu/wC+v4v/AB2sqaExzOM7EZvut/FWrfWO6aWR3Z3aLajb9zLt/i/75rKkaWGR1R98Tf8AoX92t07lpWOc1KMxrKN7S/3V83bt/wBrdXL3kK28yQF96MjM8jf3q6vxBGkLZ3rsVf3sf+1XJ3zGOGXJbfu+Xb97burSJvFmReSFbdJguzzPuyMzbt3+7UTeZC0oPzzM33Y2/h/9lojZ5JHk+aJ4/miZf4W/3aJpJWunlIkaWY/dhVv4V+9/erU0LFu0q75/7y/Ku371FrJFNNvHmJKv3vM/5Z/7O6qVv810qXG7f/tfxVqtiG4xF9xW+ZZn+Vt3/jtKxJu6SojbILfMvyxsu5m/2v8Adru9LxdN5Sbvl+b5vl21wmisI7iIncn935q7jS2Szmi37UiZfn3bdv8AwFqwkc9Q65rdFmicoryxxL+7VW2r/tLWrGpkV5cNs3fxN96syHyrjynSL91/D8/zSLWja+ZcM5l2p83yRt97/gVc0jkHND5k32gD5P7rVYmVGhliR/u/Mu5aNoWTd5my4b5flb7tRfaB5O9zvRm2+ZG33W/u/NWAFFpvJ3n+98rfNVVl+x7403bNrfMq/d/75rQhjt/OljLfPD8ztu+VaqMs9vcRS7GRGl3fK6/vv96rNQkjnjaI/NsX70m35dtC3XmK5R98W75lVv4lqKOGKG3lJnkT7Q255FX7v/s1EmLq4lk3rv2M21flWgtaB5hXeSdkTPuZdu7bVe4kf97JGPkX/lp/E22i3ui02Y90SbvmZv4qsTSPHDK4KtLIrRL5j7V2t95qdzS5U8ndDsjLPu+9IrfNVdf3ckuCr7UVYl/hXbVhcxxylHjfy/mVt3zNVSaby7h/NH3m+aPd92rSsN6lfUJN0byO/wDq/wC7/u1n3iozZc79v3l+61aF9amZX8p9jsu3bv8Al27fmrP1Dy7NZYonXfIu1vn2/wDAdtdETKRi3EbXkdwZDvSR/wCH/Zb/ANCrB1ibyb7zpJJndl2+XI3yrXRtGJI8xpsiVv8Anrt2r/wKuc1q3+/cP5bbmb98rbf+BL/tVrFFxOf1JXkkcodjyNtT5qhk8hpthg3yx/8ALaZ23bf+A1ZvJEkhilluNjqrM00bL8rf7X96syZmt2fIZ338Nu+atDpiyK6vv9MRAVS0xt+Z/vVbs40h+4ZN/wDejT5v92q8lw7L5pg3v/ejXd81WI2jvo842bVVkbZ/FVjLcepI0nlyR3Uqs25dybWjap4bXy1/f+Y6f3pJW+WqTQ7v9Zf28v3WWGNW82tC3mkjZxJKu+ZNisy/KtQ9DNu5dZY/LceXvl2fL/tVraXp/wDo8RJ3uzL/AKl2X/0FqzIZks/KcvvlZdzeYq7Vb/d/irahkS4tZiS0W5vn2vtVf+A1BmTWNv5ioHEiXCu3zb/m/wDHqsaPdGS43/bZnRdyqrfMrfLVK3jgjtZR5my43/PtZv8AvmrTXVtuSMlfvfMqrul/75WpeormtJHHcW+URokX+Hf97dUsPmLJyNibdrK1VGZI1w9wybW3RKrfxVoSXX+hpLKY0dm+RtzLu+7UCHxyCSaLBk3q/wA0bL92orpoFbAdtivvX5furVhmMjZQK9wv8W77tQ3GxV43Omza3+0396oMnJo8ummja8eVE2XcL/65Xb5o9tVry3jm+dH2M3yvcSO26T/e/wDHaurbiS48zLPFJEyrJu+6zL8u6sya6iaSLFzCm5mZf3zLu+VW/wDif++q6zeJlXEny5R2uN33G3N93/K1EymSNDJ+9iZVZvLb5v4f9qrE0aNveN98SsrfuW27v4ty7aLe3NxscuqJuXb833qs2JY2jjjfzZWdG+4q/Ntpi2/kwxGUt5W3evz/ADbf+A0Q3EtvGhR237/m3P8A+g0+3VJPtcbj/aWbd83+61A7luSP7RZ5inji+TazRv8AdWpdFUtbvJHLslX5UaNvNqlHtjhT52R/l27TV2Nbny/kK+Vu3Ptfa0f/AMVUPQhuxq2ay3FwjztMn96SNl3f73+7XbeGZD/aCOSzxM+3a3/oVcJp8JjX5Lv5/wDpt96vRfBelyNHu+0N1Ztu3du/8erGTOWpLzO7t9Utre3R5btUl/hj3tubbWgscayXGX82L5WTa38NVV3SafFbpOybX+ddiruqVflt/s/lq7s3zybvurXPc85ybHSRiSa4G/8A499u5WXazbv+BVVkYt+8lSPe33G2N8tWI4/9bI7s7zfLt3bfLVf+BVXulMfzgr8vzf8AAqqw4sdHGi/ciZ3Zfm8x2+X/AOJqvtkk82cbn+8qyKy/+hUi3C+ZvHmPLt+7H8v/ALNU8cLxwoh3Rbf4W+aspI6E7lpo42k8yN5H+VW2+b8rVFeRi8WWNz87Btqs+3b/AOPfNUcjW63ES2zwpu++qt8q0t00ci7/AC2lfdt/2t1JaDM+4kka1/1iozP5W7733V/hqrZyR+clvGdn2dfl3RbV/wBmrUzGO12YbYrM3zNWa2Yd8hn81NvytIvzLWq0AGZ2uEKbvu/N5jfLt+ZmqVbyzvJHVNr/ADfLtamWMf7nf/EysyR/w0eYVkxIV3qzK0y7drf3l3VQE19Ikypn+L5UXdTo7qT7LFsl/wBH+7tZqJsxx53wxbv+e3zVFJGI2/eXEcSqn8TbaVgK+oL5yu6RN5rMq7WX5dy/daqWrRma4eHfeS+TF5sv73bFH/8AZVqxxmSbEjwxPt+XzGX+9WPfTCaS4iDqsUb/APfz/a+9WhSVzCZpfnl8ySLd935/lb/e/u1j3UbzLK8sux1b5V2/KrVq31x9lklOG+b5vvf+ytWVfSOu/ZJJsVPl+bd/wGtVqdMTEvLd7ds25a4TPzSSM33v7zfNWVNdXDQuLiCNH/h+bdurSupnhVJ3fzpf7v3mb/gNZU15Gt1DiRdjBmVpG+Vas1KlrHbyQvEhV3Y7opI9v8X96ppr42si3Aljfb+63M7bqow3D2cbpE8exn3Nu+Zmb/Z/2a0FtfMmt5DJvij/ANv+KgsGjNreP5pZ9r/PtdmXbVuOQbXnSTe7fck37dv+7T7W3/0h8Pv3f8tJG/8AiqlhUQyS7xH8rfO0L7tv937rUGckW7GGVm+c/Jv+9/e/9Brd02FFb/VyXDr8u7d93/2asSGMSMkiOyJu3Mzfe/75rqNPkjmkeRF+8vztt+9WUjCRrW+G2IBJs+Vvvq3/ALNWlDNBDC7yGZ0VFb7/AN6s+zz+6/ebNzbVZvmrQ+zpcWroh8r7q/u3+VqgykTQ3Ud0z71aW4jVdyxuq/d/3v8Aeqwt49xdZ+ZNzbtu37q1Cskn2xFIZImiXZGz/L8u1Wq9bqk0mwyRxS/LtaT+JWoMLjrdjNH5Yfen302t8zL/ALW7/vqrclqPMtC/8K7WX+L/AHqr2Mh+1ZJa72zMqbm/1f3V3VdXK8kM6N8y/N/FSkFy/DHJcfv3Db2X71XFjEf7tJG3/wAKt8vzVX024ljV48L5WNrL97b8v96rcc26PKP8m7azf3qwOeTRDN5lwssbLv2/ejZtv/AWqldalbW7bfPuPmZfvRf98ru/irQkkkWOUof3rfekWszULFPtEU6SLsjXb9n3NuX/AGqBrUbDI7Wb+a/2eXb5qSTN8v8Ausv96q7TeZHvL73/AIpKttM8P2fyp12bm3sz7tvy/LVSaSWZt8ciyuv3m/hb/wCJoArybG2LJA2xl/5aMu1qha1tVjlP753k++y/ep8zFpMeeyIzLuVVovLdGj3R7vNVl3SNuXcv/fVWWtSL7C6r5b7Xf/po6/LH/wDFVdht41bEe3ft+T/eqosf2j7g/i3Fm/u1p28aR7sCT5fvMrfNUPQ3SsV2UrM9vcBU+T5PL+X/ANmq35ZumiQnZ/fk+Wob6OW4kSchnf8AvL/dq3Na/Z+krJu+Z2jX5mp3GVFhSZXSUSff/v8A+18vy0+4VfMidzv2t91mqVt7WvmFmieRmVdr/wAX92q+7y2lMkmz/a3VQF5oYJrf94nm+XuZVk/9lqCOPdZ3EmW/dsqqqv8A8Cb71L50fl7JHW3dW+997zKJoxIz73Z4m+ba3zLu3f3amxk5JD28iT7Wj7ZYmb5fMf7v+196meWFt5YJI22Myr/dZqghZLexluDEu+R12r/wJlq1fQvN9ojMn+kSN8sjfxMq/e/2vlqiOYi+1W8cOBcTfLubzGZd3+9I3935dtQx3gWSKIysn2z70i/8sW/2qa1mJLF0Lt/rVZZG/wBmiSGPzJXkG+4kbc/zfxU7AV5GMk32iKNv4VbzG3L8tV7xopJH8uRn3N8rfN/F/wCg1Y2m480Hb8v8W6qkymaTl2e42NtVflVm/hqlqNasxLqSSSF9m7zfu/N9371c1qSp8jkb9zNtVvl+7XQX37zfJPNGm1F82RlbbXKasqW8zpEm92Xc3zttatoo76aKSsIf3oi3uv8AEq/xVmSLJcK8ibkZd3zMu7dVuRY2XeEkiuP+uu7/AMdquqo1xl52iiX/AJZ7q0OlKw6GSDahQt9n275fLZf/AB6tFZBGqeR86Kvy7qotbp9oePLb2VWaP/ZrQt1jbZx/wHcq1YpGhpLO0mS/zs3/AH1XY2sY8vzD/s1y2i/NyZFT5v8AvmuotY4l3xJJ87L8yyPuqJHNIt2v7mHf8yfNuZlTc3/jzVsWreZsf7TI7x7dkcf/ALNWZb4Vv3fyOq7WZqt28hX7OMQyy/3rhtu3/gS/NXO9Tnbsbccga4iH7xJZG83zN/3f++a1d0EauCd7su1m21jxxytGkjvG+3c7Rxt8y1oMp+TJX5kWVm3fw1k9A5h8Mxk3uC32dfuw+b/rKoyKk11kStsb5vlfbuqZlDcp5ezd61C2xd5/uuq/eoKuTTSRxtbv5kkTwv5qyMm5VamwzPatEkLrK8aqys33W3Vnak3kzW8iyb1aXypVbd8y/wB1qluJNrRJPtRGi3eSrN96qKNazmjaTh9/lv5qs3+9Wra3G1Ucv8m5v9WzLXOWMfyohk3xbtz/AO0ta2l7Nz7/AJNzttj+X7u6quaxbO103UI7dUlBm/h2RrN5Ssv975fvV9Vfs6fGdYWt9D1G5V7eRtsMzH/x2vjq3uDut45J1+z3H7hfk2tH8tdX4f1ya1bzUfZtddu3+L+H+KtFJo64yR+oFrcCaPOanPSvDfgL8V4/Emlppt3Kq3sK7VVj8zV7cj7xmulO4miTHGKgljzUwNIwrZMwqRurM5PxN4eh1eykhmRWBHcV8hfFHwDNoGs3DRxN5LHe38KrX3DND5imvP8Ax94Lg8QWb5X98Bw2K+kyvHuhPkk9GfA51laqLnij4PmtxHcb3LOn8Xy1hX1n9+Mn/er1X4geEZfDmotEx86Jvu/L92vP761O53NfqmGrqpE/KK9KWHnojzfxFor7tqCTY33o42X/ANmriry3VVeKOOSVFZt3mMreX/wL/wCyr2W6s3k4kPyYauA1zRSsyYEaJ/Cy/Kq1dendXR9LlOP5ZWbOMmh/0X++n97+7VeTYq7kjZNv3ty1tXEPlr5A+Tb/ALVUpreWZcAN5rffZlrwqsWj9VwmJVSO5lMztCyPJ95llVvu/Lt/iqvHvZUIRnTc25t3y7qtSYWPy3Me/wD2l+9TZmDSPJPI3yr95fvf7Lba4nqeyncr3kbxyOnmb3/ib5fmb/apirB9lSO4lkldWZmbbu/4D8tSx2u2NEM/mytu3tu+aST+9TY/3bYSPY7fdVf+Wn+z/vUF2K8mWbeduz+L5vvf7W2rELIsKO4Z9277rULHO0yFmjdJt0TSb/mX/dp27zIcp8/+yy/e/wCA1AxrZk/eAMm3d/wKq6q0cmZAzyqnyt/stUqtHu8/P8X3vu7VarFxCn33H+8q/wAX+1TsWVFhdmcpKyJ95lVVbc3/AKFUy5aF4gW37fmZm/1f/s1EywbsH5EZfvb9qrUMkaK2Y51fd95Y2ouO4TMkyvKH+SP5Nyt/7L/dpZGDMnz+VtX5fMb5afJ81x9oTbEn3f3jLupGk8ntv/u/NRcT1K+4q2A+/cvzfNUqwmSbMD7P+um6iS1DQ7yY0/vLtp8LBo98Z2Ju+X/dqh2JY442jcGVvlb5tvzLUCzSQ3UriPZbt03PU6xyQs4yr/3mas+aN5m3RyR7Nu3bIrNU3FImWR45ElPmbJF2/Kvy7v8AvqnbfMXzR8+77sn96q8awzfJ5u9/4t3zf+O1M1qnmZM9xK7fdVWVV/75qjILfEavgL538DN96i3t/leSUsm5l+7/AHqY1rtkw0zSurbfl/iqwsIbhCyf3o2+9QARyR+Z5CD5/wCL5l/2afeW53ZiKu+7duVVojjddnO/7qLItOZTNI/l/wCkPt/5Zsvy/wC9WiTZlOSQW8fnK6RFUf7zq1WLWzkmZ4I3jdNm5ZGf5t38Xy0+1t/O+QvHL8u5ZGatCx09LiSUvLvik/u/eVvu7vmrspUrnh4vFxhHcfa2fzI8cnlS7vl3L8v/AAKt3T9JFveOEMnyrtf5mZWb/gX/AKDT9F00zXGfMZ5VZf4f3S7V+9u/9lrqLHSvLbARfmb+GvYpUkldn59mGZOTsmV9P0t1bLlnfduXc33a6Wx0vd1G/wDvbmqXT9P+XJ+Sur8P+HbjVrhI4FZEVvnk27qdWsoRPmkp4iVzP03T/MuIokG+Vm2ote3/AAu+Ek1zdNcXUa/e/wBr5a2fhd8HlePz71ZH877yt+72r/wH/aX71fQ+g+G4dOt0jjjVEUV8XmOaqHux3Pr8syqUndoqeHPC0WnQRIi/Mo5rrLe3C8Yp0FqEq3jaK+Cr15VZXbP0fC4SNJWSEVdv0pSaCajkk2LmuQ9eMbaAz7OTWZqGpLAvJqDUtUWBW5rzLxh42jtY2zI33vvK1RJndCl1Zp+KvGkdjG5L/wDj1fNvxK+LW2Ty4nb/AGlrM+JHxc3LcRW0vzsvytI1fOniLxFJfSOXnaW4b78jN/ndWT1NnJI0fFnjT+0JJUkMlw8nyfK3+rrhNSvhJI8eGfb/ABbvmqvdXj/ODud1asy+kk2v+8Z9q/e3Vnc5Z1Lj7hn6gsm3+FWomtfmRiGl3ddrfd/2qNzrb7x/d3bfm3basQrI0yZdk3NtRtv3f87aTk2ccmw3CRneP0/9BqxaxiS6wYpH+7t8tvlX/aamfZ3a3cx7fvfIv96rFra29xGpTc6fdX97tbcu6s7mNyX7HuZPk2bfu/LRIoh3jzJJfl3bvlXd/vVNb2u1kJLb/wCPdL95d1WFXdH+9k+dV2ttX7v/ANjWUmLmC3WXdLsg+SNfmk/urTpIf3e8OuzfuX51+7VeZXhuLQGdokZZPKWN9v3d3y1YuGZYcumxP/Qd1Rcl6lWRTHsQfJu3fMwrJvLd5NiR/J/fVfl3VtyKJFRCfkVdu7d81ZWpZjm8wM23/arWLEY99cRW8bxomx1++2yuPvL6OaR0QybF/hkrrdQY7UcJvf8AhVa4/UmSGRyXjd23Nt3fNW8TSxSW3C8xyK6fe+b+Gu60NUmWJHRvKZfmVvvbv/Za4WNn8zAkV3/57K25q7jw+xj3uhV921tq/wAX+1RIyqHRW8ca8IZov9nfurQaYW65BXYsW394qs26qdrDLJG88qeVub5dq/M1T7olm+c/JWckclyHzjJ5TI+/d8rMrUTeYq78ybGX/Vrt+arN8ztHvD7N33W3barzMZlT59nlt8rbaixdyKG4ik8rMavtVvlamLJJt5fevzfK3zLuot7oLC++OO4Rm3MsjNTpLeDzOE+Rm3f7NMZVW68tkjST5JJfnXdWg1qit8k6/N827b92qkzbZHkEnz7tv7s1LGwVdryqjsjbPMVm3f8AfND1KuTSSf6Vybj3+Xau6mR3CNceW+17jd8/zfKy7d27atPW4uPngMrP8/zbk+X+633v4afcRvIspR1dP4W+9urI1iyGOOPy/syeZKit/F8u7/e/vbaseSkaokg/e/xf7NMa4eO18wySIm5VSP8A66NSxxlY3wW87Yy7f9n/AGqVhiSW/lw+XI8aIyqv7xd3/fNPvLeOZeHZE2r93bu/+youPNjmdg8bPtWJo5KZHGI1SQxL++bd8u7bt3UXJepFHG6wyp5jSvIu3cy/w/7tDQmG4dxJJsVfT/4mrvmSs3G59vy7Waq7fu1xInyN/Erfw0XM5Dfssu7eDJK6r8sa/NVeaMW7IkskifxfZ23N5i/7VXdxaTz/ADWif+9G/wA3/AaFtYLhZXjlaF/9pvvVVzAz5JpVbf8AKrqv/jtUlaOGNwNqI393/wCJWtJoStrgjfu+789Z9xapbqgu38r5vk2/M3/Aqo2WhVkmCzfJPv3LuTzPmasS+m8ub76/xb5Nv3f/AB6t5oUW6RyfNiXdu3K3/Aao3Uf2hXMnlo6/wq3y/wDj1aJWNVocleKVhfMvzM23dH81c/ceUszieS4ilj2/u1i3f8CrqNYjeOP5ZV37vl8xVZd1c1fTC4upWc75Wb5mVtu1q6InREzLpY5GyjzXDt95W2xfL/ebdRHMGZPK/dRbuVb5d1F5CPMcGXe+1tnzVKse5XL/ADy/727d/tbqZRKzGOTGf7zK3y7Vre021kkm/d+Xs+95m77v+ytYlvblZvKgLJLcK22Zvvbv96trS8bXR3mlf+9J83zf/tUpCkzo9NtzHGh8yTzZHb5VVfmX/wBlrqLG42xoQ7f3VWNdv+zXP6bhY/MePZtbZt3fL/vVsWMnk/vUk3orbVjX+KueRlI27e6Ty5bgBXlVdzru+b722raxxsqDP3dvyq3yrVG1hLR4Eq/Mrbvlb+JqvW67mQyFf4tytWBzyJfOW4aIod6Rvu8tYlX5vus27+Knw4a4eMSb/wB03zL/AHqYuYYUITf5f8W9fu7qLeM7d8gX5Zflk/u/7TUHJcsRtGsnAZHZflWRvl/8eqwrbo3Qp827d8v3apeXHuwJWdV/4ErVa+yny/M89okb/no3yt/8TWMmbxGyTSLC8ccsiQt8rwq21WqFcSbN437W+Vdq7qfHHHt8xiruzfN8v3f+BLUu5Fjc53t/Cu771ZGpFcNFJ/rJPn3fLHH95qikuEhZ5NmxF+Vm+XdUrR+TyY2SJvv7pfu1XvIfOt02Sqjs3z7WqyCVs+ZmN/3sf3lZl/8AHqiuId3zh2T5dzbfm+amR2JW8cP5ku6Xd5zS/wCsb/gO2rDSRxyOHePe33mV/wCKlcsr280kOxAkjoy7mZWq35c7RufKkiTbtWRt1V1YySOgRtv3X3Nup80O35/Mb/aZatO47EMjfvERDJEi/wDAvm/vU2OTy5HxHH5u9trSfw1Ktv8Axyys+5Vb5WZarxsY28h5dm1dyyKv3f8AeqygZkjVI9k1w7febev/ALN/DT2jDLjZ/vbqcqhv9WVu4vufK33f9qmzLtjdLeTZLt+RWb+L/eqSgkuh9lcSP/Ft2/e2r8v3az7xRdQ+WhjdF++rN83/AHz/AMCo3BpkNxOzyruaKST73/fVDRtHeRFw3msv75d3zbV2/K3/AKFTTsbGPcQiNXIkk2bVbbnduWsy6kC3Epf/AJZuyt5bfe/2ttat4sW1xv3pt+bb/d/9mrImw2xD/C9dEWOxzOsZmj+cN8w3Kv8Aerl7yEzTYd9m6VVbczfdX+Fl/wCA/ers9SsU8yVz5bpv2/M33a5TVGVZrf52lfft+X+Ff/Zq3iaRMpm+0ebI8flf7vzKy1UmbdMhjOx1b5Nrf3qu/YxZyfvJY98i/Isa7mVv7rfL8tV5mkW6xIGR42b5t1alldmkhmeOAtsVtz7f4v8AeqxDMv2hMx7027mbd92mxslxG8iSxo+/+/t+WrDRxQybLSdfs7fwq+5t38VEiHoaujsfMwduz+8rbWWvQ9Duo1VI5L+G3TauyOZl3Sf7Vec6H5s0zxRTL5UjfNNna0e3+H/arvtDsftnJEKf9M1rnkZSO90uMfYUiyyfMzNIr7t1Xd0azcFpfl3bf4qzdNhPl7I/v/wqtbCw+Wr4dfNb/lnn7tcUjnkE0kbNsEmx2Xcq/wAP/oNUbpk+TeW2bl37m3fNurQa3KyIXTZtX5v7v3qimmikV0SNt67tu56gzbsRRrP5jyiVn8tm2bmVl+b726oYbV2bO9Xl+7/u/wC1UUNnL5cshu2d2/hVtvzf7y1LfZkWUDzIdv7395VjIpo7v5HjTe6t97b80i/+y1XtcyNLGiNKkisvmbt235qsSWqrHiILs/i+b5mp80ghjXJ2xbfuqtBpcqKpaZMLIyK38Ssvy/5an3F15bId6p8zbt22q6+XDNg7YvLZmXd83y/wsyr/AOg1C1nGsjmJGliV1VI2dv7v3VX/AL6rSJfMxskktrNiKNkdf+Wn3flpkkyq1vJKkjpIu5trbflX5f8AgP3qsbttr5co3y427plb5VZvl/75rPbTzDeeQUWW7mXd/rd21f8AgX3a0Fzj/L+zXSeWf3TNtSOPd97+7WZqDSxtK8cuxJF2vuda075XjjlUSMjt8vnRv8y1nXym3juP+ma/3fm+arWgrswr7DTfv3XzV+9Hv3fxferC1CPdI4d2dv4dy/8A2NdBqFuPJffIzpubazNXNX0y3Fu7+bIibf8AWSLt+atosuJgzL9qW4Jkm/2m2bVqrfSG3uHAH+j/AC43Lt21oXVxLJMhNzJcIrfe3/LWJqEiTTPs+R1bcWZa0OhaBDcXK3HlxXP2dF+Zo1X5m/4FT42e6meOSSRHj+9tf5mquyy2cjCP5Eb726rFvpqXHPlyPcM6/vI1+7TuO5d86CaN/nkif7u7HzVeVY7qHY8jb1b7v8VZkdubf939o83y2+Rmb5V/4DWhuO5wm3evzKu2oepNzStbww3HmGRv9Uqq0aKzbv8AvmtZVMkkSB9ifeabfuZaybP/AEdpZJHZJdy+Uzf3a6CzYt/ryvzNy1Q9CLjVj2/OQzv91t3zNUrKLP8Afv8APcM/y7v4ajhmLSIYzvl3Mjxt8u2NfvUq2t3JH5sCKm1v3S7vl21NzN6EzMY5opY/m8tm+Zm+b5v4a0oWS4k+fd8275VH/fXy1mwwpb+aU8x33bVVl/y22tqO1Kw581YpV+981IgsLGI/3cc+/d8q7dyszfN975f/AB6mybLXep3b/un726mLIWukMYV4mbzVaRlVdrf7X/AqimU3F5gnykX5X+bb/wACX+9/wKoMpHkKzJ52x7ia3i3MzM0vlMrfLt/3qiuLiK+W0j89Xl+XY2/+Lb97/wBBq3deXJJ+7uFd9tZ6ySxxpHLJ/EqOsfysrbd38LV1xO2I61+zraxea8fmw/ejVdu75fu02FovtDhJ13/9dfmWmSNJM0s6StFu+833mX7vzKv8NRMskkyITv2v8zbdvmL/AHq1NLksd15yuDPvfd8rfw7aZMo864ni3I8i7m2sv92nwyCNvMeXfufdtV/4altbV7pbh3kbZt/c7fvbd1Ju4iZWElujzIv7tFRWZv8Aa/vVpWtx8y/vGfdt2Krbtv8AvNVW30v988blUdk/1clS2ti9rcI8f+t2/Mu7duWs5ESNix8y3mSfzPkk+Vl2/wDoNeneG/Mjt7d/LZIpItz+X96vNNHjMN06JJJ5TFv3f3vmr13w7DHHZxJ833dlc8jmqHR2scfl/PJJ8rf6xfmarEii3Z/Lk3vH/eb71FqzrboCWidf+Wit8v8A3z/DVS4kk3ea+50X7zQrt2r/AHq5zzWrh5bNJE5LbNvy7qimmEi7MSO/8LLVj5ls0kivGdPvM0jbdtZ81u9xG+H2TSL97/2arKihlwqw7/NLfMP4vvNVhWEdr+9P3flVVb5qqXEjq0XmztK6r80iptXb/wB9VN/aDxrKBFI+5fm2t8u2okdS0LSySRzeVINj7v8Aeomuov8ASDdxfPIvMPm/Ky/+y1FYyRx2uI92xW+VZvm21mTNeX0cv2eTZ5bN/B975qnrcdyxdLG2zCSROvzNHNLubbVWRbdo8SSyJKzsybX/AN75VqvbzXtvI8Nxt8qR2/1fysv+fu068824+R4FRNnyRs9UtAvrYmtWT7/zbN3zNJ96q62cbSSohZLdlX/R1+6v+1upyzJ9nRwd7t9/c33fvfL/AOhVYjjDQvJHcSb9zK8bfdX5asZnspk3pnei/e/vUTW6yR/I7S7fvQtt+b/vqot3l3G8OqJt/i/i/wDsqJppWtXMbyMkj7f3bbd1UZ3GNDFJavnbL8+1fn3L8u7b/FWVdXSTNjz4/wDvr7tW5meZcY+8396sz7OfnuHDSys33Wb7u2rNosx9S1AyRvvSRHhl2tMz7f8Avqsq4unhhikku2i3Nt2qzbo/9pv9mtW6kjvJni8z5Fb/AFar/rKwrrf5cqTuuxh96Rvu1qtDoiypfahJJG5Mium77zMrVlNHLDcefEZHTb8ys3zNRebI5HjQ/d+b/Z/4DVRb6WaPy5JJP9n5m2rVmw3a/wDo7xHe/wAy/dq6uOjyNcPH9+Tc23dVSOZJN8cJaJG+8y/LVtbWJV2ZZNvzbloAn0+4/wBKRhu/dt95at2sjTTSgGTYvzNGzVm6eqf62V2R/wCKNf4a0IV/fcBtjfLu20ESNKzYSMhwyf3W3V0djbyQwu6Ss8qsqtXLr5isgiCvcbtu5V3KqtXV6fMka/up2laP5nkVdvlt/wACrOSOaTN3T18mRHEce/8AvNV1YTHIhLtKn8O56q6P5skbzmRX+Rfl/hZqsLi3mxGW+Zfus25azMpMtXk26P7OJF+ZV2x/3m/ip9r+5uN8jNFcbf8Alm3zMq/dqKOQzMkkb7E2eaqs27d92pYftHlpvRt+1d0zH7yr/wACoMHoaGlqjK4wyOv39zfN96r0kMdw3zlt7fMu1fmqtp8xVXeQ74mZtzf8C/u09syLsikkhlX7jbv/AEKs27mbbRoRqLVthl8rzPlbzF3bf++f++atrGLdUxOtw0nT5v4aZHHHMqbJWspdiq3lru3L/e3VbbLLgutxLCys3l/xVLdjC7Kn2d5LiLLyfZ5Nytu/vVE0gabew+durM1SyKdzgD52+6392qcMZkuvLQK8sn3v4V/3f9qsbnREWSKWNsxGPymTd838K/7tUpmtlX7QbiaV9vzM0S//ABVWLhkhZH2NL+62tGrfM3zVn6hcCP8Ad/Y1t03b1jjZv/HquKLehL9oTb88m95FWXy2/hX+9R53nb0M7Oi/wq9ZtnavHvlJk2M38T1Y+0H7Z5oT51XylkX/ANB/3q2BaFhWj258ySKL+GtC3kfd5UYXZ/Esm1qz/JktdgkT5/vNJJ95qsWshk35OxKmRvcutI7K5gO/5tvls22Ld/wGmRxp5zvIN7/Mrrubarf7NV9zxtkDzU27vmp8khWZIgdjsu75m+ZqgYWccix3Ehkk2L8u7f8AMq/3trUeZB/BL9oij6cUSKJo4hIjO7fe8zd8zLT/ADn2pHGdnzLv2t/F81WZyYMwuPuFv733aLiMbf35ZN3zbd+3bTIYd3lRB2l8x237m+Vdv8VWFYtb+aQ29v3vzfNt+b+KgyuRW6iNU2SM6L8pjZfu/wC1upy4WRMSbLhWZdzL8u2mtdMzeZht7fLu2/Lupix3E0m8BvK+7uZtyq1AWJZpB9l3oVSKRm+Vvvf/ALNVZpvufdT+9tbc1WGYTSSxiT+Jt23+GszUo5JFx5jO6/eZf/iqFqJ6jJJJPJzGF2fw7R/wGs/7QyrcRuN7r97b/FUyrujeTe2yF9r+Z/wKsyabbHv8vfF8zKv3WrVamkVqZ95GZLfDjzd33vn27a5q8aLzHaSTei/LtVtzVtX15BdK5JVIlb591cvqCxtHiLy5f7jbPu1vFHfTK8kMayOkqM+5vlk2/dqpNbiON4w7b1+826m3i+W2U85Nw27ZPu/+O0bfubNsTq3yKtaHUPaNri4dWdndk/hddq/3flrS0+13NF5okf5doVvus3+1/dqks23/AFfyy/xVbt4d02J/3SN95o3/ANZ/vUESOts4R5cqxR/I3zLt+7W2s1p+6SeWOW4VV+WN/K3NXOaPa+X88cnyKu1dzbttbdrMY5kBlZIv4mX7zNWcmc0joofK8v5/v7v+ev8AFVhVN1sOyREX/nn826seNZIdQ89Crp91mjX/ANCrYtVSbgSNv2/Mu6sDnkaFnD50L52/w4X+7/vVpzKY438wb3kXyn8tv4ayreZpGyHbft+6q/ut1aG593z/ADxbv4V+as5IzKit5drFAdvlKv8AD/E1M+0bpHTLeV93d97bRMz+Tn76bvk2/wB2qvmGSZJUDPtX5lZvu/8AxVI2RYvsxq8kDs7whpXbb/6DUMzW6xxGSP7RLHtb5nbdu+X5vvfd+WmxzSLvdH37h/y0+WmN56tiU73b/ap3LsacchhjTnurbVb71SwyP53Vt6t/f+7/ALNZlmpt2xvZ0/gXd8qr8tW7VpZIXxJJ9/du/vUhm9HMm1JCZN+75lZ/9X/u1u6beT7kykezb8yq/wB6uUW4LLsxvbd8/wDu7a07eYSfuz5jvt+8rU07G8Weu+BfFlx4f1S3u7SXZcQ/M3zV9z/C/wCI1p460GK5jbZcKNrqzf8Aj1fnBY3QhXeA2xvvNXsHwl+JFx4T1KJ0uJHi/jjX7u2uiDaOlan32rb+akHSud8KeJbfxJpVveQSK6yLu610AORXUmTJWArkVRuoN2avgc1G65rWMrM4a9JTjY8X+L3w+g1/SXdY2E3rHXyVrWjtpdw8Err5q/w7vmr9C72yW4iZWGVPUGvA/jF8NPtkLyW6b3Zty7f4a+2yjMeX91Nn5dneVte/FaHybdWrr3+X/ZrC1bTzcQun93+LdXcalp7wzSoQyOvysv8AtVhXVr2I+tfo9KpGpE/P05YeZ5VrWm/Z1lMZbfu3Szf+zfM1czcKnT7+5vlZV/ir1jWtLEkOQjb/AO9urz/VrWJbjZGjJt/ib71c2IpH3mUZlfRnNXC7bqLMn/PR1/3v/ZqpSR/u3wW3tu/ebqu30Yt5H8sM6Mu1W2/dqJleaNzFt+VW3eZXh1Iu9j9Mw9ZTRRkhHmJKjrF87fMrfdXbUV1HG3I+/t+aRv8Aeq7Hboq+Xhdkm5mVV2/NTdqeY6O6o7DarSLu21yPQ9FakKqPse9Cr7V3bf7v+1T2t4FVB++d/wCDy/u/dWmcRxvu2+b/AHloWSSPlf73zfNTuaWC32ed+/ffuVWVYyvy/e+9u/3aJFC75H+d9u2La3zLTVjCrsePzf8Aeb/Zpkilt/Lfe+8v8NIQbvOZ8Fn8v76/w0LhrjhF/wBpt25ar28Zkk8zz2RP4lVfmkq2y+n3P4v9mlcdiG4hjbY8kW+JW+7u+7TZrfbvd3WVG3Km5vmX+7VpV+Z5Cm9/4dv3qbue4k3jciN/CtMuwR28XkxCVNjx/ej3f+PVFa58t5N2xFf5/l/+yp32eOTzQ4k2L97d/dpkNqkcabH/AIvutQMm87zuc/8AfLVDNDuZfnb5v4f7tWOPkkKbP9pf71VZI5bqbEk+x1/vL8zUGckOkUquBudP9lqeypIr4f59vy/N96hbeWObZK/yL1anrGtw2yJ/vfxNQYvQLdkbgj7v/LSnLJt7/wAX3lpsPy/622kt33fJufcrVLGv7x5N7O/+0v3a0SbMJzS3JWjdZEH2hYt3yszNu+WrcdvFHD5cR/dNt3t/eb+9VVfmVHdG2K3/AH1W7p+mvM3yRM9wvytu/wDia9GlSbPnsZjo047leHTXkaJ5dyIvzKyrXW6bYjakkgZ5di7vm+6rf+zVFo+kyLDvkMju21mXd/FXUabppkZCQzvXsU6Sirs/PMfmTqO0WM03TSrKAWf/AGmaulsbEQycpUtjp+3nZXYeD/Db65qXlGBpYvl3MrbWX5l+7/49WVevGCseDTpzryuUvDvhmfWLpI4rdpfMb5W3ba+kfhX8KUsoIppEZfm+bzPvbq2vhv8ACuLSofNmiXezbvmWvYNO05YI9qj5V6V8DmGaWvGmz7vK8qv70kVtH0RLKNEVa3oYNvanxRbVqU96+MqVZTd2foeHw0aasGMUjUFqrz3IjHWsXoenGPYfNMI1yTWDq+tJbRsS361V1nXUhjcl/u15B42+IUVrG5Mq7P7u6s5M76dK25oeNvH0dvHKfM3+tfMXxI+KXnb0gl37t3zbqzPiR8WH1TfHbSzfe+ZmX5dteFa14ia+uJQ8rOmxtrVkXOSQ/wAQeInuvNeWWR9zN/FXKTXz7ZQJfkVV3L/FTLqTzpkH7z95u3bm+WqlvsuFQIF83+Fm/vUPQ4alQsL/AKRHsBmdG/hk/hoVXjXMfmPK33WZvut/u01reWNsl2eVnVdyr92tCNd0KGSJndW+9Iv8NZPQ5G2w0+zm2yvPcK7t8zSM33fmqXaY4/NMbSyq3y+W/wB1W/hplvGV3vsZ9u7fJVhbf93FIXX7O3zL/vVk9BFhl3QxGPy5dq7fm/hbdu3U1oZJLjmWSF9v3l+7VqFo1+Zj/o7fcb+H/aoaZJOHRbeJkZ1WNf4qgzuPjjE1q+duz7vls/8Adqw0Y3eUT5qL8qNu+9Ra75Gi8+L/AFifNz/Fuamsw8xMJv8A4tzbv9qoepFwaF4/nkljTavlK33dv8VMkkeRXy7Sp91fn/8AHttMZR9qT94yI3342bcq/wC7TLxnh/1cfyK7RIyttaSoIuRM3lyIJfk2/Kq4+7VKZpFWUufkZvvbvm3VoLGJlfzCz/7LVjXUkjb0zvdv4tv3auJadzLvJnb75+f7v3q5zUoU2vGDv3fdrd1JQsjiR/3rf3q5fWLyS1tXOf3rPtKq33f9qug3M+PEciOX8rc235l3V2fh9XWNEiff821m27ttcZHalpEMt2su3+KSu10NRcQxbJI0VmXc2z5qqTMp6nXbppod4+S3hdd0at8zLVqSEN5XyNvb727+Ks+Gby1leQ79rKu5V2qy1e3CRtkiNv2/I27a1ZPQ42rDLzzJI3J9G2Lt/ipjWaedFHI7bN0e6Rf7zfwtRJiZYhvV3Zv4m+7tp8iybs5/i+b5tu6pGUmsyrOAVd1+8qnc22mXDfLFJE+xPm205oZJN6O/yKvzN/ep90rrGhA3+Z/tLtWncdirDCGkSSTcqN95v4VarHk/NgH7rfKv92oVkkt5EdHVP9mNtys1XrGQRw8o00u75fl+ahuwwkjMcO/DbJPlZlaoIfLbru+823c38VIqybnD7t6t/wAtv4dyr8tMmxcSPslb7ny/w/N/lazLH+YZtj5VJV+V4/u/NuqZZgu+WQ/e/iVtyybqjtYUm2GL59vz7V/8epq3BjV/MO/zG3fKtAFqG6g8xEPmKn8UzbmWntM/zAhfvbdyttqvpskkkf2eceVtdpfM/vbv/wBmpZswyJh1dN21tv8A6FUDuNk3zRv5cn3h93d96oZlK3D+U6oi7flVvmVtvzNU1xDLtzGi72+//vUNDceXvJb95/yzh+Zv96glu5U+9sQ/fX/lozbqlbTQyvNcXlx5q/c8v5fm/vf7tPbzdv7weUm7/Vs26hbqSNfmLebIvy7f71WRYiZo5I3cyzJt+9Ju/i/9CqGG8Rd8hddmzb8rfeX/AGqbNbyK3mSSLvb7zbqzJIf3378tv3fI2771ajJfOTzJTJIsSbf4m2q1ZVw3zOcsjq38LVbkk8mGV55f9n71ZmoSbf3md6K23duqyzD1hQ1vcYdURV3ff+b7tcnqGWk3SSxom1Wij3fe/wB6uj1j9yrgo0v8O2OuXuoU8zfb2/lbvvTM7blreJ0RCa63KkRLP/dXdTZlLTP5D7Ej+7833arXCx7n2bXRYtyyM/3aJt63VxFEyujL8sm/dWhqaduryNiSeTZ/Eu6t2GE3SpDvZPm+8zfNWFDN9x5fkdkVdrf+hVtaVJJNGn7xYt27a0i/dX/arORL1OrtcyNKVDIklw0reZ91VrShwtqkryb3VWYyR7drVlafHLJb/OPs8sfy7lf5a1rVv3lxLGN/mN/q2b723+7XPI55HRWMZVsE/Iyszf7P92ra2+2RPMSR/wDpmv8Ay0/+JrP0+SSNfMkfZFsVv+BfxLWnaySLD5v+qdl+RW/u1zt2MJMsLalVRD8+5PmbbTGXdxGV/wBtVb5moXUPO6Rrb8Nt+b5afCsVx5ssm5k2f8s1/hqLnM9B20eZkOuxdvyxtu+Wrys8kafvFRGXczSfL8tZSxwec+UmeJfufZ38pmp0km6TCfPb/wDPGSXd/wCPfeVqlq5pFlvdHI3l71RP4W/h3UQrHI2Cnm/3d396mf2kiw48qP7RtZd0f3lVv+BU+3j8uZNkrSxMu3d/EtRY6Rk2nwK2TH/u+X/eokhkaN/Lkmfd95ZGVqZcSSyfOscjov3ljWmw3BvuIxJ8vX/ZpgStH9nZP3n8HyszKrVEzI0OTu83+9uoaEMyOW+fd8zSL8v/AHzTLeSTpLFs+b5VVagCXiTnLb2+95n92iSRFjl3uzp8v3v4ar7nZnkk8t0k+VfLX5l/3qmjhkaP54lf/pptrRKw7FeNkjmwQ3lN97+Koprc7n+fe/8Au1fjj8tUAO+o/kkb+L5m+9u21dyiJZBGqRh/3S/6lmb5WqG8tXhm8uJ5Jdv8X92pZJAzIsUeyVflVmf5WqG8V47OV5ZW835VZlH95l3bf/HqQLQjuoRM2yUs/wDCjRtt2/xfNUfmCTYgkZPm+83935d38VWJJCLWUqi+buXcu35tvzVm3EYaRwRsSRdqru/2qDRO5SmmEmn70LRO0qrFufc21vl/+JrJvrEW6+UZZESNv9ZGu7cv/wAVWrdZbmeVpUZ12qzbfu/d/wDZazdQuDCqb9r7t27+FZPu/wAP+9XREq5y+qRnyX4+dV3Mq/e3bq5HVmdpOXkiSNvkZm/eq3y/+Pf7VddqlwZGwYpET+GRvu7q5S8utrPHK/8AF91vvV2RLTuZX+sZy8uza/3Wb5mZdv3qh1KGdZkkQ/edml/vVYkh85kfLPt+8rfLuahvPmZ5J7eRE3btrNuVqq5oQfboIZPK81nRfvRybfvNU/ku370QfaHb508uVf8Ax6qtxJJuwgVEZvnVV+8tHHmICG2N8qqrfw0nqB0umrcTSRbC3y/eXd91q7vQczMkW/5Fba7L8rV5vprJHeJJLI0Tr/Fu+9/vV3uhzPbqlwY5H+Xdu3fLtrCeplI73S/mjQyu2xW/4E1baqWjeRA37tf4mrCs1kjhiff88jfND/drVhjgW6Scj/WL/e/9Crgk9bnPI05sSNLJ/u7vmqjHDC0buY2dI1b95/doaQNcOgDSvIu7738K/wAVNk82Rk/ubP8AK1kYleaxWZvP37IlX5ljlZW/8dokh8tv3rTbFX7zPu3f8CqJYTHqiXG/e8e5lVV+7/s/7VMbLSSp5bPKysyNu+8392tiyW8wqufMbf8Ae+WqU0huLVy5keWNG27f/ZqT7Q9xp8VxGkafIvnSN/C392lmUrGjxnYjffjX5vMp2HcZDC8Mj4Pm7v8AlovzfNT90lvsnkkberbkXd92qNreS3DJBbxSRfIu5fm/1m75qtrHGyuDIr7lZWXd/F96rsTcpXkMserSg/ukkl83y2dW3fLtX5V/3az1hS682QjZLuZWbb/F/erQ1S4C3SGUNsZfmk2bvm+9urMmunZnjEE1xcfM21V3bf8AarVKxN2PuLzdcfOfKdU8pmZtv8P3mqpeK8NrmQ+U/wDdWXdT/Lf7Ykh3I7NuWORar31vJeKiZ3ozfPu/9Bq7DWpmLdBuCWf7275/9msq8by/NkSTykb5VkX7rNt+9WxND9nuOItny7d25awNWvBa/aN7rLKv+pj3f+hVpE6YmHqkIVkB3bF/iV/vf8CrEuoRJv8AILRRffWHd/FWteW/2iTPlsnzbVZm3L93+7VCS42rcW5kXeo3Fo1+7VGwyO6dpnOJH2ruXzGXb/u1GqmPZvDI8jbl8tvlaqsMjtIhIZ/mVk3LViSTaryE7EZtrSNuoAurMV3vJHvdv7r1qrHtXYZFf5fmb+GseGY/IA8afN8zf7NaccgkZMx7JY/laOSlcktySSQzbHlZE3fN5b7V3Vu2KrJHm3dt7Dd9/wC7/wACrCa1Nvb/ALt/nZm+Vm3VteH7idY/9J8nytm5Y/l3Mv8AepPUDRh8zznn8zf8u193zMy/3ad5Md9Ihdpt7NtWGOVv/Qf92ooVNvdIn30VvvM23/x2rDLJcSfOfN8ttyq3zfLUDauWIbV7Vf3CyLcL91ZH2tt/3qsW8KTbJHTyrjdtZlZqLNRIu8/fV/kXd/DT7VopFidxJ8qtuk+8q/8AAf8A2aoMpFqHzIWiMsuxF++zfdVf/Zqa1vHdXjypIrpsVVbd93/vqp7ffcRpLsZE/wBplZlqq2nzwzXAluGuH27E8xV+7uoMJHkO6XzHkO3yvlVNzfMrbV/75quyx2qxCMrK6qvzbf738O6hZrlVljSfejN5sq/xfdX5f/HabJI0bJHK+yWP73y7lZflrtSsdsQWOD7UgHmI21drL91dq/dqGFvO+dhvdW2utNVp47fYJZHib7y7fm/h+arUK+WqAPv+78y/LupmliKGH95CEOzc/wAvzbfmrQuLhLj94Nu9m+X+61VJre4ha0lAk3xvuTzD97bU1vD5M2E+R2+/ubdt/wBmgLDl8xrWaKQs8vy7JGf5q2LezeSZPtEccu7/AG6zW/fTPkLFErLtb/no1bdjCFVC/mJ83z/wt92s5EyRteHbMNdbA7SurfKzfw17H4ftU2o+/wCdf4WrynwXZmSZ3nKu8ku7bG27y1/utXq2l2+2N8TNFuXY3zfdrnqHFUZpXU25XHmKkrfe3fxVnyWqXDee8kyLG3y7X2/981bt5I7pnLxxu8f3JG+9TL77Su871RGTaNy1gcHWxF9ot7WF44H3yyPu/wBpv9mmK0skeTH/AAfM2/dVa4Z1kxvVEmZfm/3V+9uqzysaIg+f7vnZpXNYkUcIkkeUyfIu1XXd95aayhrrYh2RMq/LuqW1t+yFfN+b7zfw0y4jeTem9vvf3qZqWFj2wog8x03MrKzfxf7392i4vEhbLuv3fl2r/wChVU+1FVeKKTY/3vLVqr3Hlt/o/leam9tq7/m/4DWdhWHyXk80jiTy5flba0n3tv8AdWsm+uE8yIPt+zru3Mz7dv3mq1DbiS182JG8pmZnZm3NUDQho/nG/dN8y7v4f9qtC7D75fsreU4XezL5q7mbcu7d96pJGMcMQBZIt7bpF/iZv4arSTfao7jyD88i7f3jbf73zf8AfNEN5/rYMNF5235V3bV+X+GnYT0IZoxIzpKkn2eOX52X+L+8tUrrYsiSDckVxK21VX5VZa0FhgW3lIlZUZvnaTc3y7d3/s1ZVwxuo/KyqJC3yR7G+9/e+9W0RDNQji8mWUuqSqvyqrfNurNvlEjOc/vf4WX5ttXZpPMkSTH73dt/4DVRrWWxsZoN8jvHNuWZm+bb/tUyzCvpk87hP9IX70m2sy+jWabzN6r8u1vMl+ZalurgyRvJ5jJbq3z7ax/+P6Tn+FvlXd/49Wp0xRn3H/H4ht543Td87bqe1rub5B97726i6a3Znfyppfm+byZfu/8AfVUvtj3Uzn946N9yPdVm4+S17RjZ5a/dWp4Zizcpvf5dzb/urVXzNsyFzs8z7u5/m3f8Bqxaxy+chIb/AHpP4WoA0IYYZLhN8a7Fb5m27tzVaWZIfuH5/wC6q/L/ALtVY4Y/LQz/AL7y24WOrVnb28lwkkjtv+8kK/Nt+WgiRo26z3U0QSOSJ1b5m3bW3f7tdFp9vbSaek7yqlwy/KzN80jf7Vc5pKncg370aX5fm+7XUW+IZHS4uNiL91V/ialI4puxoab5qx8Rsn8Lf7NadnHHJJKJPn/h8zPzLWVDDGvKbonX5lXe21vu1pw2aSRomxneP5lbftX5v/QqwOa5dazt45MmCO7dvm3bf4fl3fLuqwv7uGLejJ5i/ek27Wb5ao2K+XsR3kiddqs26pri6+0RxfZ/nRfm+Z/vNt+VqBmzbx+XGgjP8W6rNvYpdM4L7Nu1masqzYyKgT5NvyrH/e2/xVu2scnl5lkaLdLtXa3yqrNWT0MpE0khjkdIfk8z7rMm7/gNWG1DzP3cj/vY0X9zH8u3/epknl+Y8jlXf7qxs3+196hboTRp8kku5vvK3y7f9r+9UPUwsVb6ONrXeJJEfduX5v8AVtTLNQrRSxhd6/xbfvN/ep10wbfNLOyfLtPHy7v7tEKyXX3E+dh/e+9WdjpiZ9xGbjg7d6t95vvUyZvMkSeQK8u3azMfvVNNNJNIwkGxF+8u37v+zVWb7OzYNwrurfLH81bRRb1IbqQbXCDY7Lsqpp83lzXBjDbPKb7y1YvLfzpOfkfb97b92nrZhmQu+633MrKr/LWtxWJVbzo9mfnVfkk/hotW+WUuNnzfeaprdUhVwnyI33toqGS3nk81DJ8m3YvFY3NU7Fv7QI1fjf8AN92iOP7VdbwWfy02s2371RR71j6sjr8vzN8zVL5gum8v5vl+XbRcu4y6kjhuHjQfP/F838VTQxxtDcGQK6N95aLjT/LVxEPnkb7sjbqlt1jjkiAHyfxbvvf8CqhPUqTLGq5eJni+6I1/iqw0f7y7K/JcM25vMfcqrU10yWscRk+4qN/Fu8xt26s/7UJlcK7Sys/3d38NBlYtSQ+Xv8+Rd+37qr8tMuLeKaNDvaL+JlV2Xd975fvUscItW8uUybFfduZt26iS43Rvv+RNzbtrfw0CK/nFmdNjO8n3mVfvfw1SmkRpnOdiLtq15KLb8ysj/Ntkk+9/FuqKS68uNI5XVPLZd3y/w0CauZ+oW4WGWON2RNv3f71ZTSeYsskv73b8rKrfM1aWoXXnSJsLbN3zMv8AFWJcXW5ZQR86ru/2mrWJrFGXq10/VwqRL975Pu1zOoXBWRCY23t8nmL/AAt/8TWrfWcc0Lp5rebj5pP9qsLUI0t12o/zyM25t33q6FodkRklwkyvgrsZvm+amRw/Z5ogP3u3dtVW3fNVBbMtJkhl+X/Wf3mrSh/eSfOnz/xMq/eoOtaj47fbJm2+T5dytuZttbEMJuNjo+y4+XdG1ZPmFm8iM7POVm3f3avW8KR/Z3BZ0kX5vmbdQEjpdP3r88ib0kTbtVq2LWGSSfy8/eXc38LLWbYq25Ah3pt+bzGrXt4Qq7kdvm+8u77tKRwzdjUs40s433y/vWf7tXLeMQs4U703fd/u1Vt40k37j+9X/lotaFrCJPnP8K79qt8zVgckmatmu6FCNqf3tzfep8kkbW6RF/4t3/AqYsb/AGXh1R1X5drfeps1vFHbpORsl37Vbb/FWUhxIZr5FjQui/Nt/ebvvN/7LVdlMjZl+/8A3WbdUTWduyxSf6R9oZfuq25almj8nzQXb5vl3K25qg3iiu0aNddV2febdT18ua4eY7kT721fvbqhk82TzRIdny/dx95f726q9vJJ5zkhk3fLtb71OxrY142XdwFdN38Tf7u6p7WGPcgT96+75tzbtrVnyeXbx+R5n+rdl2q/3t2371Sxs+7zR99qLDNOSMLsJk2O33V3feq1bqbqbKJ5sSrx8vzbqyre4LbJQPN8xlZN38NaDKi7PM2vub5fm2/NV2LN21kf7Y8UxZH+XYu1q6PSdQK2aOH8r5v4Wrh4ZJLeTyx5iO3zNtatu3uI2VAXZHVdu2rubRZ9P/AH4vS+HdQi06/kZ7SZ/KX/AGf9qvsjTr2O9t0ljdXRhwy1+W+i6oY5E5bzVZdrf3a+s/2cfjMLqOLRNRnb+7Ezf3v7tbxkjVq59RAYoPSoIpQ9Tj7tdCZk0QsmeKxdY0qO+t5IpV3Iw5FbxFQTRbq6ac3F3R5eKw6qws0fI/xc+GK2FxLeW9sy7m3M1eHXlqdz/wAD1+gPinw7HqtjLE6btwxXyN8V/Alz4a1N5lRnhbdub/Zr9FynMVUjyyep+R5xljpS0R45eW/b/wBmrlda0ePbKSfvL/FXe3luV6j/AHqx761jkhcOPnr7hNVIny2HryoTPHrjSf3kUvy+Vtbe237zVjXiyK1vLsZ33fer0jXNPMMMoSNfubVb/gVcjfWb2rIPuPt/76+WvKxFI/TcqzHnVmzl5m23CEnzUmb5pmb/AD81TXEcbSPjb/FtZVqx5Iaz+cbP3u7av8K1XaQMuz7+35f96vEmmnY/QaNTmV0VVkM0z7D8ki/xf7X8K0lxGW2bH8rb8vy/3Vq2qm3XH8Gz5NtO+RpNhT/ab5qwO6xVVSy4c/eb5ZP4ac0ixxv8m9JG+ZW/ipZLcLvcSfO3yrH/AHqS3mLbgR8it8u7/wBCqrhYq2uW3gbodrMsXy/L/s1LIxj82Ly2T/aZl2tTFhXc/O/c25t1TNGjSPj7i7d1SWlcXcNuwn5F/u0q+ZGuRZSI+3a0jP8AKq09o4dzyb23q33aiuFi87fL5m9t21t3y1VyrA0JbZIRvT+L5qIWHzl/nRfu/wB5qdDYpbwpNumeWRv9XI3y0+NhC3J2v/D81FxDGk/0jEv3Nvy/L91qiurcKyIJGfd95mqWaEzTZf5H3fdZaiuofLkTj5P4lamRIfIxWSV3H71l+Zt38P8ADUO6Q/Jn903+z81P8uBm+/Nv/hjVvlarC24mZP4EarUW9jgrVVHdjP8AXM8hSP5f7tW5rcsuIx88iKzN/Cu6izs0uI8kNsatvT9NS+mTfueL5d0kK/dWvRpUWz5PG4+MOo7SfD5aOI+ftfdt+7/Ftre0vSUh81wN6SMv3t277q/7VaFrp6SNEmG8qM7mat7T9P8A3fT593y17UKagrs/PMbj5VnZENnYp8gQ/J8tdFZ6b8vl4/8AHafa2JVkH8TV6R4M+F9/rU1vI48qGTb/AL26uOviY04nnUcNOvK7MnwX4LufElx5UEe9Gba7N/D8v3q+o/hr8J7Pw1AjKN9xtX941angP4c2+g2cSEMzRqq/N/u16TY2Hkrivz7Mcz9o3GDP0DK8pt70kR2VgI14FaiRhRSom2nV8nObkz7+jQjTWwUhajdVC8vFhDEmsm7HfGN9CS6ukiXk1yHiLxKltE5Mn61V8ReKkt1fL/d+981eBfET4nRQrcEysifw7aycrnfTp2N34gfEqKzt5S+7+L5q+XPiF8RpNQa4MT/J/vbqyvHnj641K6lQyTfu2Vlbd8u2vJNa1J7iaWPP8e7bUFTkkWNY143iumP3W5v95v8AgNY/nPdLg/c/5ZNt+aoo5BNa5w2/+7VSPfbyPEzyIjNu3bqHocM6lyaOMzSO7lpfm+bav3aWFvm5OxF/vLUkcfkxuQPus25Vb5aljU7ufn/4FWcmckmyZpIJGfefvfxMtWLdXaNz/Aq7Wbd95artbxfIZCr7mqxHa+WyAhUTZu8ySszMtQx+dwIFi+b5237t3/AafNGF2BPM3r97+796iNk/jdUi+9uqWO4iVd4kkt0/2U+9trOTAfuKx5MfmorLt3fKu2ns21Xd49779v8AutTriQKyfu5GTc2/y1/hp6rGyp552eYqsy7vmkpGdwkuHjhxje7NtTb8zM1MVTIvnySSPLG65Zv+Wkf3vmqab5o/NT/VN8u7d83+dtEkKMz4K/7qtUGZDMu7ejxs7yRf6xf7v92nyTFbdwZGl27d3mfw0yT923liRn85tzx7trN8tNmkTyXRI12KW3NQBUkaTzML99v9qs9ofMmcPIqbtvzbquyXEUk0scfnRbVVm/4FWfeQqq/8tHdv4pKpK4GLqShpHnk+fzFZVk3fd/h+7XKalHuZyhVN332Vvm/4DXR601xcbIy7JKrbfM/hZa5zVvvOnzeSv3a2ibxZnw+XNdInyp5f3f8AarvdJYxx4O2KVV2pubd/wKvONPjNveZf97u/hVf4q73R7gLv3hk/3V+arkEjsLO4EzJFI/z/AN6rULRzW+xzv+f5vm+7Ve1kjk6CRdu371TSRxtGhMjI6t8u5tu6ueRxyGLDtbKPI77fmVm3UyG4SNt+NyL95d3zbqsSSRLviyyJ8v7xX3M1VbhRtSTc2/dt/wBqoCI+O8SaR/3bP8vzeZt2/wC7ULTHyefuKzKq/wB1aljs18vYPubv71UlZ7pt8Z+8+1o2+9tX+L/eoNLEsjJJJ5YT91G3yrGv/j1Pa3eS1iyZE2vv3R/e/wA/LTI5vmcD/wAdqRWRdmA2xm/vUrlWI444ljxL5ibfutM26o/MRZHPzfN8pb73/jtSWtw90zk20mxflVWX/wBCprSG3jYqPnZmpiCTZJaxSfMiN91f4tv/ALN81OZj5aeYnz/3aI1KyYcN+8fb127amkUScJJsdl2qrf8AAaBWHTQyMqSSRt5Uf3N1RRs+3EgbYy/uvm3bqLhd1xlP+Wj7fvVXWGK4WJiWf5d33moJLc108k2yMs/91Vb5abI26N5JB9nlVtr7f4qjtbV/L80iNHjfaqq/+zu3f+PVMq7ZHCPseTczK38TN/FQK46Hy9zvlnRv4aGYKYsFk/5ZNIq01dy7w4b+7uqvJMWjSMvsRf7q1VhhdQhWePO/b/C1QSXx+eMJ8i/e3NVi62fZ8vIu+P5tyn71U2jDb5ML838LVZVikzJ5kwO3Y33mkrHul85nPzS/3ttbXlxzQ/vI98u7arK26sXUodszyRv9371BaVzn9cmibrDvuN3z/L95a5zUmfchB+Tb8yt/FWxrEiNy8ipt3ViSQxzXSOH+dUba27/2WuiJrFGfIoXZ5g3pu3LHupscnlzPhF3qu7crfdqW8kgs1dn853kVv4flqpGxmkdDHJK/+/tWrNC35z3ULwhP9Z5eGz93/arpdNt45Jt6O3m/xfvd38Vc3a24mkf97sf+OOT+7XRabcfu1O9URV+Zvu/LSkyHodKkhuP3UrqiM33V+Za6PT1ReREqIv8AzzWuchsxIv3/AJG/iVvu1q2MLx3CkQSIi7mWRm/irnkYyZ0FrJ5jbwGleN12+Z/erWt5BDbxRSDY8KKn3v8AWNuZmrH0+EwyPHn73zNWrawib5wfvL5rRt/wKudq5ySY+3mPzvEfK27lb5f4f9mrVvGi2vkb2l2r825fm/4DVKPCrn/lkrM1W7NopNguAzvMrbf93d/47UmEhPO86PfGskUrP8vmJ/dqK4kgt/Njz+9k/wDHf9qrca+WyR4WXa252b7tRNHHcW6Zj2Lu81moKiwtVdtjxyLC6rt3NEzfLVqPZayYQ+bFu/1zfebdVeFo2jcThm/u/NU0ccbLmJ9m1vlX+Fak6osha+RZPNEn+pb71DXkEkkXlGOV5F3Ky/8As1EdvtuJZIX85JPl8v7y7l+81V7qOOFUcnejfK0a/eZf9lqNDQfJcBY3kkLfL/DU3mJJGkiO37z+H+GopIztzIzOkybfLX+9/C1J9lHlo43b2+9uf5amwEscm2RNkbbP4/mo/wBZvBH3W+VVf71C7I9gI37vvKv3qbI0cdx5cxZ03fKytVFrUlkV5o0QFU27tskZ+9UXkm3jfErSvJ8vzfwtTpFDSJHBJs/2m+XdTW3ycZj/AO+vvUFFdbcSNmP5Pn/iaomhPXC7G2/ebdU0d0Y5OfkRlbczfwtUHnfaNnOxNv8A31UCsRXFuFZ5/l37/K2/e+6u6mLN/pGV/wBaq7v/AB6iaaNVmcvJLK33Fb7qr/F8tV5ldZMyD5Njb2/vLWiQihcSbd8ZPyRttf8A3v4f/Qqybrasnzn5NrfvF/hrQuGtpLPMcbfvP3Tqz7lVd3y/7zfdrMuIQ0NxAQ0u0+VuZlroih3OfvP3beU5j+Vdu7d97/ZrldUjjhklkjVd7feX+HdXU3jCSFECM/ytvbYu5f8APzVy15IkewyBpUV9u1VroizeJjtvmuEJkZEb+L+H/gVDRwQs8rhd7Nu+98rL/eWnXWxocIjPb7tm2Rv4v92q7b/nMh8r523bq0NR9wySXEpEe9Nqssm3arLTGkLRo4+T96qpt/u03b5kfll/kX5t1WbeH7hcs+5N3zL92gC5I0jQuGP+9ub7tekaLMby3iEka/Kv3f8AZrzuztUvF+zmJbh2f/WNL80f+1XeaS0tqqCOVZXVvmkX7rVhPUiR6Bpdwd0rSIqbk2q275ttW4Zvs9vECJPKVtqsq/Mv+9WRp6vcR5zJLt2s8e7/AMdrZ+2JN5o8xUlb5njX+GuGRySQ+zkj+2PINzuzcfL92pZL6Jd5eD52X5d1V7dZPtGIvn+Xc0e35qmVYGVuPk3fe21iRYLhi0fmx/fb7zN/FVS4mDbxG8kr7dzN/dqWZvLZxnZt/i20y1aKOF7nzmT721m/vf3a0SsVYpNDJ0T54vlZl2/8tP4W/wBqnwwpZ27yGRnff/q1aol+beMr977yv/FVhZCypcPJHFt+Zdy7lX/gNXcRRktYGku5QW2SS7nkV/K2/wAO1dtV9PZ5IfIndk/e+V5kdP1S3jmk4Lb9u7zpF8pdv8VPaGSPUEMUbPtl82VZPusvzVotTIr+cGuHR7xpUXdukbb/ALVV9wktUkQ+U+9trL8rbWpt1GLzyg77JVb5v9r+7SSQy7Xxu3/wt975t1akDNWY3Hmr5Xm/wtIzfM3y1Vjb/RXnnuNvzNtVqtXFuLdU/jfs27+Ks2SETQ+eDI6M3zws33f92rNIoz5Lw3C7CfuqzbqxJm8xfnTfF9373/j1aqsI7p5Nn3m3NuasXUsNJ+7P7qP7ys9WdcTJuI3ul8pAyRRs33n+Zv8AarFutPit5HcFotvzbt3y/wDAq2JGC+aPPkSVf7zVg3lvJJNEUk2bd25f71aWOiKG28h87eT5X/AlqxDbi4unnuf3sqr8se/b/wAC/wB6qklnFDNs+bev313Vd+1CO3w7t/wH+9RYqxNb28VuqJ9/+75n3W/3q0LVftEm8vI/8TL/ABL/ALtUo7V4bXBdd6q3y/xVfhk8yNCCyOqLvXf8y1FiWrGnazW8kj+WGfy/4WX+KrFjCZP9ILr+8Xaq7vl21n6bH5jOZH+X+L5fmb/gVaGl2/kxv+9Z0/iX+GsyTVuG8uOKRx/q/m+9ViP7yFH835dvzN823+7VeSzS4V8bpX2/980+1hjaFIkjVPMTcsjH73+7QBp3021nMUbS7n+9u+WnafbpHHDOZ2+ZlXcvzRf7v+1Ve3hLQ7DIzpJ+63M22rC74/skCJHvhb7sf3d38W6oMZGhDfRzSICV+b52j/hot5BcSPLnZ5n3f4flpslvBHveT5Wb+JW+WneTBb7I7j/VKm6VZP4v7q1Zg9Tw/baL5qfaGd/mZZF3f8BrPmZPOTzI2uEZdyxtK26P7q/8C/hp67JJseXJ9nVfm/z/AMBpjQlocRoru3zKyv8Aw/L/AJ/4DXZY74oe1x5LfaD5mxf/AB1asahbmSNJIZGfc26Jtzf7P/xNMs2jumRN7S7V27dvy/8AAqfYwxWc0p8uTYrbd0j/ACrSNbC29vLNMklwN6LKrK0j7tv3flq1awv1+XZG235m+7/laoXii4k8uI7/AJ/mkX5VZflqytrPHM6IV8rbuTc+5t23bQIfuuWZU+V0+75bP8v+9Wzb+Y2+389pfmXczf8AoNZcdvLcRxO77E+VWZm+b/gNdDa6PG3zwXGz5Pmj/ib/AGqiRjI6/wAC6f5mxs+U7Pt3L/FXqcNvHNavJhvmbbt3fdrgvCtrJazW48z+BtvNd7CqKvlv/qpF2vIzfMtcUt7nDUCO1mhuHjglbzdvzSSLu+7VKS1upt8j3n+rRmfd8u75q1Y7c2trFJlov7zM3zVFcM9xNK4gVN3+tZl+VlqDjWpmLHH9liSUNvaXd833Vj/vVYjmRYfLeRnRm3Luok8xZIs+Zt3bdqtT9QsXmmikDrN8v8LbWX+7QbxTHTSDy5fvO7fLuVv4f96qs11Jp8yb082JvlZW+9tqWaY2sbic/uV+fy/7q0R4urPzTD5XHzQyfM23+FqDYPLj3eafk+Vmbb/dqpfWv7l3tzsdm3Ju/iq7HceXH88bQv8A3W/u1m31uZpnAG/a22Lc+3buqCrFLy/OhinSTykj3LMzPt3Kq1HDMY5H8w7/AJ2+bd/DVmRXt438zy027vmX/dqnIpZXJT59m75atag1Ynjjg/1nmfw7d277v3qrzMJJPLMrJu3N/wBc/vUy3ZPsNvGiN5u799tO5flqKSSW4XfFGzurqrqzbd27d/8AE1ZDVxzRxqqHZveNNrqp+9WVdaWPOe5M8m+N9qru/u10F0u1vv8Alf3W/wDiqqMsczbHDea27crN/vVa0CxjyM6zeXG/murf3qxbxYm1CWUTzRO3+t2v97/vqrtwssMiRAq6SL5rSbtrfN/DWTdQvJNcAp5XPy/Pu3VRcUZt0qLcJskaW0kb5lVfmX/LVlXWxt5M6o67lZVq7qkZZX2D52b5ZF+9VKZVkklSMt5rfK8e7722t7HVFGZJb/fRHkT/AIF8rVXhhG7KFkl+8q7vlovLN45uBv3N8vzVYWP94hJX7vy/NVWNbFeaGOZkScfIrbl5q3HH/qiNzoq/MqvULMJG5+d1bd8q1prDJ5KST27W6SJuVd67mWiwWHW8Yt1807dm7crbquR28sNw6yPs/i8zP3v92qNupWSJ4Cv2dg33vm21tw2skccQB+RW3fLSM5GhpsMkbJGZG2L96Rfvbq3bPMd0jiVd7D/Xf7VY9rD5zbAWTy1+atvT1Ctbv/dZt0n3Vk3UpHJJDvLLM8olmd9vy+ZLu+atuzj+y7IjJJ5rKvy/8BWsqGQRySwH/Xbvut91q0tx2xOnzuu1WX+GsHqc8kTW9rbquZHkll2K25ptrblqxCzyL5snzuxX73/LPdt+WoYYY5odwjV3+9u/vfd3VeW1KxuIyqf7LPQSXWjC75EkZNu3dtX5mXcv8VbGlzSSebkMjxxbV3fLu3MvzVjrI/k+XIjb2b5mVt1bdjGN3mTGb+Fdu75f92spCkWFj+V5AJGuI/m85drKtZ8ccUcORK2+P5mk/vfLWrIqeW9ux/i3bmb73zfKtZ91CGuN5H3t23d/s1BnysqXEZhkRN+9Nu51/uyVFdeXIrpJLs27dnzfdq7JD8vmypveT5mj/wBqq915karAI9lv954W+9JQaqNirHDHC008R37VX5f9paZt+0SIJJZPm/e7Wb+Kra2Z2+YXki3LtXd91aZdWqTXCPL+9RRt2q3y1qXykF1Ci/vI5G+X76qvzU5Y0aF/Ldn3USRhZNkYbzdmxWkb5alt1LRuNmx1bau35flqZFcpEsc80kqSeYiR/wDLRarzW8dq3nyJvuP4WZ/lX/a21bmZ49+JPNf7u2qixhbx3TdL83zyN/d/urUFWLELGSHzJD9o/wCm23bup0aja/Pz7vvM1R3EYjbCJ+62blXdUiwlY8xt/vbmp2JCOQ+ckhkXerbdu6rHl7V5LOjNu+981VVhH2pJwnlf/Ff3qtNahdkaP95dzLu+81UWPZUaO4A+5u2r8/3V2/dqutuZl5/3Nq1Ykh3RvGxZPM2t/wB81KzJucA7Pm+X5qCDPZfLhw7s7qrfef5qq3ke7ZFHOzv50bNt+9tZm3LWlJHHJM6Y+fav8Xy1nxs7MgkRYrhh8+5vvf5+agVizcSItxK6FnXczLG38LNu+Wsnd5caEBXdfvbvmrTuo3j814j95tzbvvf8BrJ2mZnx8iL13N96nYLFK8hSZdwfZ/C67axNQaCFWwG2Kv8AE1bepMFby8siblldl/3a5zWM7X+fe8jfIrVtFG8YmPqF1Esbukm9P+elcvqGbi4yJWdN+1WVv/Qq2dQuhuiff/q9ysv8Lf521gzN/pGXDJub7rP97/droSsdESWO1kWT/j5Z0Vt3lt96mrGYWlHmNs/i+arsa+dM/lvv2hd1EcKKqSyfPMzNs2t/DSsdER9jCVZN8sexl+XcvzVs2Nv5kfl43/7MdY1r5sd0kv8Ayy/u7fu1tW/76RDBJJ8v3fm+9SJkze02MyW6ADe7fNt3VsWduJt581vNYfL8tZ9rGPs7tj52+aH/AGq2IZvOkQyzr5rL867P4qzkzz6hYtY5Id8YLO+75q1dLhMPWPZ5i7mkZtzMv+7VKO3TdyGd/wDZati38xuHKv8AKvzN96s3qcrdyx9nEkiEbpd3zbpKdcW5uNhSRvl++26rFnILXiSP733fm+b/AHaimjkuJF2BXdgyp8396oNImYuftG95Gfd/qvMaorrMbb0LOn3lbb97/aqxNGjXSIX3vCvlLIv8NFxHHucn77Db/wABoOiJmKvmMiZ37vvsrfw1MtvJ9odwm/arKvzbf7v/AMTRNCFj/dJHF8u7zKZIvy/O/m/3l3fLVWNSwsMarbxSRtF8u5lVt21t38X/AAHbVu3VJF2J5nlKrfN/FuqjZ+Z528L5rzfKy7amuN8LPGZ5rfa37qNV+WiwFqzUyRxO4j2N8zKv+1Vho90jxE/6v7q7v71UrdSqsS7PuX59tXY4UWZJtm/bt3fNRYuJbVUW134bzV/i+7WnZ3h8lyH+638VYnmJJsMif+PVbtZP3PyBk+b+Jak1N+3uv3jvnZuVdrZro/DutT2erJJBLNE8bK3yttrglmM0mXPyNWxa6htkSTP+zu3VZ0RP0S+B3xZh8aaalncyf8TCH5ev3lr2GN9wr8zPh748u/C+vW9/Zz7Hjbc3zfer7/8Ahv4/svHeiRXls/z4+df9quqLQSVzt160jLSA5p4PFbJnNKNynNDuWvPPiN4Lh8SaZNG0as+Opr0tl+WqFxb7s124evKjNSifP5hg414WaPgjxt4XOh65dxiNki3fKzVxV1b/AC5Ib/er7G+LHwwi1i2lurbcLhV+Vf4a+Wdc0e4s7qWOWKSJ1/56V+p5Zjo1oXTPxzMsDKhN2WxwWp6WLhXBNcPqmj+TJKCPn37lZmbbtr1K6t/v1happ6XkOzG/crfM393+Kvo5RVSJjgMXKjOzZ5FfQorSxZVEb5d26sxrfyZE2Df5i/Kv+1XV6to8lvsRLT7QmxvNWRvl+996sG6szDdN5gaJ9vyrXgYmi07n6zlmNU47lbyzcNsPybv4f7tRyKIY9gKun8TLVpow02B/x8fe2r83y/dql9h85Xcvs3fxL/EteXK59nTkpK6KTK8P3y2zd/E1Sxx+Zvlwz/7VH2NI/wDc/i3N/vf+zU9bfsT96s7m9iutuZIXJjZNrfN81XfJkjjyh+T+KOjyQzbE/wBpman/ADxyKhl+T+8tMtKwxo9rYyyfN/FUU1u8jY2bn/hXdRNDFNcea4berbVbe1PkjLNz9/d96pGVJLctI5cNF/ss/wA1MkhkVUdy2/d8tWJIzIrum3f/AA+ZVi3V7iPMv+6tUtTKRBbxzydH+SNv4qhmaRpt4fem35mq7HnbsQNvZv73y1E1uNzk7vmb+GtlFvY4a1ZR3GRxma4QxfP8vys1bdnp+7gP977tRLpsu5x9x49v3mrqLPSfvZfyty/LJt+9XqUKDe58ZmGYqKsmZ66DG0yQK7JKq7mh3V1Gj6b5caKTsSP7qrVzT9N/dxS7PnVfK+9/dres9N/eYNetGKpq5+d4vGyrSsmV7WxKsgI+T+Kuj03R5bqby4Imlfbu+WnaXpr3Fx5aBvvKv3a96+GPwrkuUimu4m2sef8AaWvLxWLVJasjC4SVeWpzXw2+F15rOqJNPEyWixL8zL95m+b/AMdr6l8MeD4NKjRVjXd/eq/4c8M22lwJHFEvT71dTBAEUcV+eY/MpVnyx2P0XLcrVNXkiK2tPLq6qbaFGBSk1845OTPs6VJQWgU0tSM+BWbf6gkC8mobsdsYNsffagsKNzXn3irxYlqsv7yovFXjJLWN/m+b/er5y+JHxOfc8UZaVvuttesZM9GnTUS78SviclnHcPHKr7vlZa+avGnjSfUJHcXMmz+6rfLWf4u8WPq15KPPkd/mX7+3a392vPNUupJJHj3/ACL83zfxVI51LFy81rzGcHc6Mvy/NurnLqQqziR2d93zMtO84SQoEk3v/Cv92q9wrssRG59u7c26g8+pULEaiSNz5jI/95fvVU2oy/fZ/Lb+796n2qnb/t/eWrS2aSTeYQyIv3drfxUpHI3cXcGbeN3zfw7qtR2Zm5P3G+Vv722hWeRZThd/8Kt/6DWhawny0DhkeNPmbd96sDN6j7eEWsfl7/8AR/vfe+7Uq+W3zZZkj+8q1PtEnybPK/i3Um0+TjC72rO4rB9nM3/HvcMnzN8sjfeq1uMMmUf51/8AHqbb2sS3nlyfOn97/gNCyRSbPMRopVb7395qlu4SCzbzpPKR5tv3vl/u0/yx5jofnRW2szf3fmpnllm5OxFVtrQt9371aCxp5cokDfd+Vlb+KpMylNCWs5fszyb23Mrbv4v7zVO1v50KSJFI/wAn3lentH/pFwgkaWVlVlb/AGf7tMkhdZnf938zfd3fw0EFVpI1Z8lYty/P81PaGK4bEfyOysyqv8TUyZttw74XYqtuVV/iouFTc+A32f8A2aAMm4sz5jyI+xpjt3M3+s2/w7f9mqt1n7VKctsZfu7vlrSmhEy53sku/cjfe+Ws2SE+ZLsLSyqfm+atIopK5iakqLapJHLvl3bW3P8AdWuU1SbcqRh9/wA+1v8AdrqLyN1k2D+L+Hb92uS1BRMzkPsRW/76reJulYpRwvJdJICrur/N821ttdrosZa3cCdnT+7u/wDZq4qzt4vO80zM+5fmjVfmrstBjlhhiRPndV+ZaJGUkdhb3hj2TvLI7qqqyqtWN25t6Bvm/vNuotYX6ksjsu3c38NWPsPlqmzzPm6srf6yud6nMV5GEKuX3bGXftZvm/4DVeSYsqOh+SRt37z5Wq9JpqK2+d9/97zG+Zf92q91CNq7/wB6n97+Kgdiu0zrGmHZH/iZl+9TNqtN5m9k2t88n+1VhoZNspQfdXc3+7RDMI1f+N93yq1TY0WpEvmNcZk2ojJ8vlt92pW39A6vt+7UVviO4txJGyJu+dmP3qlWHcziORk2t97bSNLDGjdY9gLJu+bazU2OaONX/wCevzfxfMu75almxHI8h3P8/wA25v4qrxwxxrEjj51Ztzf3vm3f+zVYWH2duWjQy3E3ms3y/N/FRNC/2hTHcLcW+1WZmfd/D822nR3Bkt3Kbfl3Mvy/xLRJapbrFHG/yL/e+7uZv/iqmxFh81vJcR7/ADWih3/dVvvN/equyxNN5jjY+75o1b5f96rEcYtd+D8n92nzeXcNKJE3uv8ACv8ADTSsS1cJJjNsCBkTb97d92ofLkj1DCFneRVWKT+Ha396rDNtjwBJ5u77v97+9T5sLbygBt6v5u5W/wC+akixXWR4Y3PmyP8APt+b+9TbpRHMiRSf6xvmbdUsjIuxD9+Pa27+9/s0Ns+fhUT727b95qBlSSzMauN7Oit8/wA33mqvJGnQne7Ntfd/dq5fM8zIAGTb9xpP4qp+TPJH5hG95Gbdtq1qVcqK0cPmjzGRFbbu/iase4jaSSXD/wCs3fxVo3S/K6GTZ/dX+9WDJHLMzxtcbE/iVU+b/vqtTSJiX1u7K8iO2+P5W3Vy+rNIzOQPvffZf71dxqUflwu7yf8AAWbdXH3UYmmuHD/ef5Wb+H5a3idKVjLkV2myTJ935tzbqdDbxQts2SP5m3bub7v8W6iSbbfW8Z/5abt1OjUXTPHvkT5vl/hphYJMTTJECyeSnzTM1aemxpu4f+H/AFi1Ujt0bYYt1xEzbfMkb5v92tvT4Y7ds/ciZl3MzUpEyRu6eqWqu73MnzN87SN8q/3a6DSW8m3ied97su52+9826uf0uz2/ZzKG2M/zMzbq29PjikuMyu2xVXyY1b7zfxNXPJHPJHQ2fm3XOxpf4VatK1Z/LityV2bF3f3v7u2syx2RyYiGzcq741/i+b71acahmlQBXfb83zVg9Dkki1HIis/mIrpu+SNWojmKzwiSLZ5nyqzN8q/7NRWqlo98Tsssm35m/hqxfLGypH5i3G6X7zfKv+7UGBFDdC4ZwX37fmarC+Yu/wC7LF/tNt2rVfb5N06Db9oj6tu+7/s1Y86OZZYwnzr8pZvvbv8AZoehSViXb/ocpR2+WXaq/wCz/eqvas9nC4DNuVfm3LVj7QY2dyPnkX+JqlWEfIPl+b5tuak6IOxVuFjmXfG8aOrbtu1t1EjGGZCkn3fmbctOa386RwCu+NvmXdT7iPzpMZ3sq/6z+FqDpKkzBZHO/wDe7v8AWf7P92jy5Wm8t3Z3Zfl+emr5bfOkbfK3zNuqW4+WZ8nZt27moIH2sZurNJPM2PIu3y2b73/AqqSLuZI/l3L/ALX3altW3FPL3bP4d1PW1MzOiRsjyN95m+9QUnYiX99vEnmb1ZWRv4Vam/J5fO7du/5Z/e21a/dxwsQ/yM3zL/Du/u1nzWskkib02OzfdVvu0DCNY5G3puif+OORvmValaGNYUIbe6v8vzfxVHDaxRs/m7XdU3Lub7vzVJ5yLve4kWVF/wCeabWp2HcJoRNH5soZ5VX7y/Lu/irKZkvLfeTsT/aatW4YRyS5kkdGVdiq38P8VZ91CNziN1lRvvM33larigsc/JG9wzhH2fM235qzGhfpceX8qfKyt91q3pFeFnM0m/b/AMB3LWZeQxRxvIS3+yv8VbrQtK5zV9NBDHLHHJvdvl2/+zNXKXkMdxcP87I7bdvzfdrrb61DQud8cTruZo2b+KuWmVFVMSeT5i/L83zbm/hrWJ0RRlrG8Mfmy7nl+bav/s1ZkkbzXDylmf8A3q2ZrUqqJ9o/3t1ZkkccjbfNk+V/lrUqwza8kbuZdrs/+sX+Ff7tEaT3G90uG2R9drblaomsTNJmWdpU/hWNfu1ajjELRRRht7fxf7NAi3pK+XeIZJFi27tzL/FXoGk2cdxJE4ka3ik27Vj/AL1cVpsZuGcn+9/DXb6HHGsiSSOsXk7dv91qykKSOz0tksY3Mj70V2Z1/iatG1jnkjzL5b/NuVlb+GqmlySbXMBXezf6xl3VtWdvH5LxRj7z/vWZvvVxyOeSHrGZFfZIyfNu8xfvLTLWGRWlHn70+78zfLuq9bwu0kuY1Ta33lb73+7VdoV+Z5B9nf8AvRv83+9WBIz7OYbhHSdU3Pu3f3mpk0Ma3T703blbcrN/49toaF42SQbpf7qqflpsOZlwZP4mVm/u1YFGO3ih2GQ/Z3X7275t391qiht5bdV537fmX5t33q02Xb5r5VPs6bt2373zUy3hRY7c4aL+NoZG+b/Z/wB3+9QVYzLiGX7P5r3En7v+63zL/tf99VSaSS4s7iIztK8jfMrNu3L/ALP92tiZUuJMb96Rs26NlrPmsxDsuCdibWZtrfKtaxMmmildXxkvMCT7Pt2sisu75qhmvv3yDz23Mnztn/2Wm3VrI1xnzfnX7+5v9moY7P7L5U43S7laKba/3V2t92tTGw24uPJZ9/8Aqtvy7WqlI0f2d57eTem1vNVatzW7+TLBPu37m23C/wAP+1/tfLVNtNMMOUEn7z7rM/zfdqy4oy1hS4Z96SOisrKqt9371ZeqKf3peKOKLb8/ltWsypDcOYnm+Zdn/Aqo6tskvHj8ttjfeZl27quJ1ROdutP8v5H3JEvzL833qybiERr5v8bS7P8AdrWVheMlwiMiMzfu2Ws+6UqsoMbeUz/K1anUtDPvI0mm80eZv/ibd/DUsPzRvGRsRvvbf4v9qn2vlfbP3qN5X3fl+7TPLjmhd7d/kbd/rKAHyfaJLdLmV2R1bymk3feq/b2oa43xj51T52Vvvf8AxTVVhh+1WuHRvlXd8v8AF/tVb2yLJFJBctv3bfJ/hb/epNXB6Gku5ZEHl7EmX7ytu/8A2a07dUb5CW2btqtWVZ72ZHkl/wBl13VoQq7eVHAV/dt8392szO5qx3G2NCD9773NWI8zXCP829d22Nmpk1oI4872dG3bmb+Kpre3it7fzJC23+9n7v8AdqCS3JDOsaOX3vI8f8XzLtb+GtXyYm+zvBPs+ZlO3+Jv7zVRaT78iD/Vr5qr/u1Yht9uwInySMvyr91W/vUGMkEjSecjxzx/Mn3t3+r+Zd1Fvm4k/eJNv3bf3n+zUzWKLZoCmz7Q/lNH/d/2qZpun+ZaxR72ieb/AG/vNSuZ8rPD5Gdbp5cLbxMi7VVvvSMtVGvBMqt5ux9y7vl2/L/s0/7U9xcebL87xrtXcv8ADtohk+1Qw4dYomZdkbLub7vy13HoxQRzPbwvFA2x5Nqt/tfd+arEcf26NPNG/wC78u77y/LUTLIzW8hkXZuXfI3+9/DVqax+zq+CyJv27l+9UmhXt7ee3bZJIvlN83yt8vy/w1oNmaOIwHyn+Xd/stVdVZofIjEextu1avQrcSWssRlj+ZtqMq/N/d20GdyxZ2MaqokKyy79y7W+7/e3V0VusazRInzyt8u3d8q1zsav5cQysSfd3KtdB4d02Sa6RwWuHV925m/u1Ejnk0em+E4Y41QfL5q/e211tnDHcL5/mt8vyt/Eu6sLSY5VXLwRp5n/AC0Vv4f7tdHbwyKvRXf7v+ztrmkedUlrYhuFjkj+eRv9pcbt1WPOeZdjy/I3y7qr3Ub29vKD8m7+KmyTPG28Hejfwr/erMUUQzWsTR3DxDZKzL825t1LcWZ8zGfK8z5dy05ZHmjwE2St91lp+pLHdM/mfc2rt3VBsVLyOWRvIjkWKGGFfNZk3NM1PZopNPuCBJF/yyhjj+9IzU5oRuSR/vt/DtpskdxHb7yWR1/u/wAVQO4xoUjs3l3b0X/lozfdrNvLjzFzlk+95q+V8y1d/wBXaxW4+dPK2t/d3fNVS4XzmyS2+P5l3N83/AqDbQiuoYpGcxhtm5vlZv4qqXlxBHauJJfKlZW2RrUtwzrHKYyruq7F/wB6or6zn/0feFR7pf4f7vzfL/s/NWsUTIqWrGG68uSVYpV3Mkat977zVbt2jWFfnZ237maT+9QtufLfzFb5dy/N8vzfN/FRa2P+gxTyyr/ur/vVZnYZqkzrvP8Ay1jX+KsW+vBJG42SJLt+VlatVlOoXzoWaV5Gbb/Cu5Vb/wCJrEvo9rZDb0qyjPmUXEeIx+6ZW+8+7+9WVJJHHM6H/gLVuyWohkeRv9Vt+8v8VZV1GJGdA2yXcu3d/dq1oaxMqbEfmjzGT59ybW3fN/erBZm+cZ2fN8zVrNdQSRyuYmllaVlXy1rH1BXj/dmdUZvvL96tVodESvJcBpvLlDfN/wAtP7tVJJHW+2BNm1fm/i3VLJburPvk37mp81qkkyZuP3sn8S1ZpYGWNo+EZpZPuRq23dV3T1nj+/bqkrL91n3fLWf87TOETYy/d3LWgscm57sf63bt3bfl20Ceg9ZNqvGE+Rm+ZVrd0+8S63vEJN6t8yt97bWFbzCZnMpb5W+VlStvTbUtNmct8q/eVvmoehibVnho0KJ9of7y7m27q27WQrZ7JRvf+GNvvK27/wBBrHtYZ4ZPkEflblzub5lroLO4SNne2P8ArF27ttYSZjImWzjZpZ/N2fP+9b+7UqzJb3G9Pn+7s2/ebdTLdg293/dPt+Zt33m/3afDHum3gN5v8P8Asr/erM5nqbS5js5XMmzyU3fd3bvu023jgkklllH2jaqqu77rf7VEKn7LcJJ8/mKu7calaF4YUwfN2t8v/AqVybFu3t4pLr5Hbf8Ax7f71dBbybbdY3RnSNflVvvKtY9jahY5TK7JcSN8zRt8y/N/DWrNYi4a3Dyf6tNrMzfM3zbqykzN6D5JDMv396N0bb91v7rVUmZ7OSXzQ2xolZt3/LP727/2WrF1byXEyORsTbu8v/x2mTR+YspKb/m2t5n8X3akCNpNsm/G/cnNVriSL7PvO7ezL81C7PtTyFFf5F+Vm+7/AMBouFH2hEEm+3Zt3l/3WqzUiuLqSaFAhV02/wATUyGQQwpG43pu+b5v4qLqYxxvxsdm+bd/dp7W5jXeP4v4f7tBZXmhRZNgPz/eVt1OvPm/eiVdkj7WVW+XdR5fnTKV8tvm+Vqia3SaRJXfeitvX5fu0AW7WFGm+f8Au/J838VVNySXG/Gzb95V+8v+1UsfyxvKi7/MX5WZvvU23mEK7x8nzbamwDLiZPL/AHh3/Oy+YrU+FomVBHPJLu/56fw0xZI/M84Bbd/us0i1Y3edImH2Pu2rI1UAfdV8bUf/AGqlt7p5LhN8fyRr8y7fmqaGEsz5kWWVvmb5ahmxJcfMkibvuqv/ALNQA+4kMdu7yS7H+b+L+Gi33rvdxv3fc3LUV5apJ5sZjZ337dv/ADzqx9jjkhfefNRWX5lb+GgUmMaTc3mH5/4lVl+6tV5swyeYU3u331b/AHqsTRxyTJHGW+z+btXb/e3fdqpdTfariII/z/xfL/eoJK955jSJmRk+Zl3f8Bas2a1+zrLKh33a/dWRvlVWq7eSeW3mArv+6zNWZcRxzNcbD+9ZlVf9lt33W/76atErGqVylqWZFw5+fd8zf3vl+auf1Bjt8uMx7/urt+bb96t2TNuz+VIru33NrVzWpQmNvtP33b7u2tYo6IoxLyT7HNcHC+VGm7crfL8zVi3UafaHkfd838TN8tat8p+yyxOV8pvml3N/tfw1meX9o+dzv/urW5so3ImjC2+RuTy3Vn5+9ViRvJmRwjRblb5d1Ealt5V9n8LeYv8AFT4VeS4Ty23vtb7zfLuoNLGlD5nkyiP/AI+GX5W/u1sRskflbBv+X5mrHt4Sy7HeP9393a33q3LONmkyku/ctD0M5Gra25m8rj98yfL81btvM/70PAyXEi7W3Vj2Nv8AaI/LJb73ysv8NbVvbhdibP3O3/lo33a55bnDJGjYzRycPIu+NNzru/hratZI4Wd3df3ifJ5jfd/2a5/TbGC3a3uJEVvObcu1vm2/3f8Adrpbe1/d7JFt5U3bkVl/iqJHPJD5FRWtznf5e1v96mRx+dvUO0W5/vbqJo38tx/rZdvyrG3y7qihm3SfZjGySr9/d/DtqDWJFuibfxs2/Ku6ql5CZvk3yMm7czL/ABVoTSRSbEI+6rfd+8v+1VLaGmxEzf7O6g6IkP8AaTyKnmWnmxbV3Nv2/wDjtNt45JI3nl272b5to/2ad9neSTYW+dfvbf4VqJY1WRHy3+yzVVySxH8siKZGiikiZt0bfN95f/iqljvpVXynG91X5vm3VSjUxzJIPn/vfxVYWOVWf+NGf5f71MstwqWVHA2IzfMzfxVY+62HK79u5abuEcacfO38Tf3ahmzuwdu//ZoKTsWvtUEbIqJvdl27f7zVYhkeRtgfe+z7u7+Ksq1mlVm2SeU7LUu6LyUQn+L5VVvmak1c1i0Xo5NrbJzvfd92r1nJ+73l/vN92smG43Q3D4+98vl7vmX/AGqljuPLky8m/cu1t1SaxaOr0+8SNnSM7027t392vYvgn8WLzwHr0Uglb7FI+2Vf7y14Lp91B5iOj70Zvm/hroNLujbzIp3P/tVqnY2Ukz9UfDniC28Q6Xb3ttIssUy7gymtmvjL9nH4wHQbyLSb+532Unyo277rV9i2d0l1AkiNvVhndXVFoykiyBxUbR5qTbS44xWqZzyipbmPqFitxCykZBGK+fPi98ORIjTwQ79v/Af71fSjpuBrC1vSItRt3iljWRGHRq9jAYyWGnfofIZrl0a8eZLU/PzWtLktbiWAjY67vlb71c1eW7bVST502/LXv3xl+G50S5a6tVZIss7bR96vFr6xPVz8/wDdWv1bBYqNaKaZ+R4vDyw9Q4fxRp51BmuNipLv/wC+vm+9XFa9pM8OoSxvLv8AvfvF+7u3bfl/75r1W+tS3ZfvVymvaP8ALuD/AMTfM3zbf8/NXbWgpK6PYyrMHTlaR5/N5Uk3lzx/P/eVvvN/dqvN5fk/u3Xe33VVf4v9mti+s/JklkeVvKmb5dy/w/5WsdseckchVPl3Iv8A7NXz1enaR+t4DFxnHcz5JH27/mTd/eqKGTc2+Tdv/u1oXH+r+/8AvV+Vf4lqpIouG2Ry733bm+XbXA1Y+kg09gZtsfX7y/O1Nhj3L8gbf/tNQ0ZZf3b/ADq3zU7yXVU3nZt+9/tUja4+RU/1g/1v+9TJJDJs2Fdm35mokVJJt5En7xm3N/DT2t91x5hCum1cbf4flp2Ik0RTRlV5+596rEbeY26R2T/aahYxcLiT7n8S/wB6i3UXC5P752/i21vCLlseZiMRGCuOVgvyj7n97dV6z017qbf9xGq7b6KbqTzJB8n8C10em6bG0iF5F2Kv3VX7rV61HD9z4TMM0jFWTIbOzdo9gjVPL2/K3zbq6a3sy3Us7t97c3y06z03ayICrov+ztrdsbEryRXrrlpq5+eYrFSrysirZ6fuX/gVdLo+iy3EiRwRea7N96reg+HbrVpvKt7Zn3fdavpP4WfB9NMjiluov32zazf3q8HG46NKN2zswWAlWldmL8KPhHNDH9ou02+YvzLX0Lo2gxWUKJGu3aqrVnTtLS3RQFVV/wBmtmKLaK/OMbj54h+R+l5flsaS1QyGDYtWR8tG72pK8Zu59TCmobBTJHCDJpHl2Dk1hazrCwRN81Q9DqhBssalqqQQvlq8z8YeNo7WOU+avy/d+b71Z/jTx9HYxufNX/a3NXzP8QPicl1I6CVvm+5urG53xioml8Svitt3gXHzt/Fu/wDHa+evE3i6W6uHOyTe38SvVXXvEhvvNd33uzsqqzVxl1M/mY8z5Gb+98y0glUGalqj7peF+Vtytu+bdWb9oFxM8hH8X3qdcRmSR5A/3qqTRxtJiQN9771ByTqXHyMi7wX2J/F/eojk3RvJn5NvzVE0aSTbBIzP93y6GhaNcb2T/ZpN2OWTLtuu7hI9j7f71XlUTKmfud1qjCrKr4fe+37zfw1oRxyRx8/cVfl/2qybuZN2JlVF/ebF/wB6rVvndvlka4T+H56iWMNb+VIP4vlqwtu/l/w/L8v7uobuZD2mgjZEjjZP4l+bd81WJLf925B3vu/hquqzwr+7LI+3a27+KrUivtdH+R2T5trfdrMq41Yz5zgjfEzfeVv7vy0y4YxySglt7P8A98tVuO3DbBlvmVfmZqc0KSSeY8n+0zLQRcit/NVdjs33f4W+9Vj91bwpvP8AD825v4qrr+8V9jM/8PzLUrRna8pdX2y7dsg+795v/ZamxFxq/u2lTZ/rNzeZu+Zalbyl/e4k2fMv/XTb/tVX8sNcIEdX8z7zU9pHuLVHeXytu5l/3qQWIZFKyfMG2Nu3NTWkRWzKfk/iqwuFXBCvu/i/2qhvFRVfn59v3aC4oyLjyFV/IDRfM33W3fNUMyosbxxltjdd1aEk27kyM7/d+Zfu1mXkxhmRgfOiVt0rf7NarU3jEwrrFrdId7Pu+7/tVyWoWu3ehCois25v9mulvLqPbLsEjxK3ytMvzLXNNHI0zlpGdGb+9W8UaWKljCLW4/8AQdrV2eisnkyu/wB/+Ba4dYz/AGhEkZ+fdt3V3WgxyQyI5Pm/Lt3USRjPQ663kj3RB5W+YLt3NWirPb/IPk3fxbqpxybo4gT8n3dytVpYzDCnOxN33mrmkcxF9qdmeRwzbW27mX+KmzRo0mU3fM38VWmjPRz5r7ty1FNbpIyP9z/Z3fdas7gVWkS1aWCNN8si7X3N91V21UZT5n7wb9tWGk+z732f6xvnk3Uxo/O2b/waquUnYJGPSNN6fxf7NMhk86HBkkTy2+Xy6bMyrN+4n8qWP5UX/Zq15cc3IkVPM27fl/76qjW6IlzcLFGn+tmlWJm3fLVeNY7i1dEk+fzdySL/ABLRG0i7AY/30Lsyf7NTRxx+SmZ137tzt/wLdQSOjX5nzJsTd/q/71SxrE0au52bfl3f71VVkC7AB5su1VZv4VqFreORvMlTe/8AvU7EvQtxyGS4QIV+VmWX5fvLVtY0ht8RFt7P87fxf7NVIY4m2IibNzbmapW9d/8Aq/4qT1JuWGV/LRy8e9vm+Zvu1EsaQr8jrcf3dzbqXy+88nybvu7fvVDcTW1u1wAP9IVV2L/erOwi0qo0Pzxw7/7yrVaRd0ez5n3VJGxuLq3D/wATfw/w/wC9TFmebY/8Dfxf3aLAUmxGvySr/s+Y33aqSSeYvlmTf/tK1aE0xjk3oPvfwstVbqRfJi3/AH5Pm+7trRagZ7Q26x4AXZH95ayryGL+ASb2b5d1ae0NJvA+dvl3NWHcSbZHBZklVtvy/wAVam8UY+pSBpnEhZP9pa5K+kFnI9w8iun91a63VoTGrpjzd33ttcvNb+XcJc2+1EVW3Mzfe/4DW8TpWpizefdTJJiOLyW81VX+9V2HKtLh2l8xd3mM3zK3zUXEb3EySeZvdl3bf7tG4faLiLe2yHbuatB2LFnIWbZGJPmb5l2/dX+9WrpsPk3jiQtvVdis3/oO2sKHzZrhBG6okjbf9rbXR2rf2hJ5mY4vm2/6Q3zbf9mokTJHS6WwkhQl22L8y1vabb+Zvl8xflf5Vb/x6ubt4xJH5SHYjK0S7v4f9qums1Tcm9N77fvR/wAX3vmrnkc81Y0LGNFZy/ySq26tOaOBo0Q2679y7m3/AHqx1je6V8ltuxvu/wB7d/8AY1pSfaId8iCPymX5ppF+6vzVlI45GjHJHDMkJHmpIrLt/vf3amjtRGuwfvYm+Y7Vqna6e9xbpFON6bWZmZvlWtO3kEK4STZ83y7v/ZqyehKimM+zhd8kX+t/i3NTFjG5JNjbG/vVM2VmcgKj/wAO3+7RJG+13jK7Pu/vG/iaoKcbFS4mijbzJQ2/7u2nwwxdC+9P+ee35VqG6s5biFpfN8l96qzbdyqu6orO1fy33hkdm+VqdjNOxoW/lxybAnlf7VF9D5nzgsjt92orVpGuMyFd6rtG6rUk3lrKH+d9vy/7NI6E7mfNmOTIT/Zb/aqxNCGVITu37dzLT1XyV5fekbfe/u0SW4h3uB975l/+KqBldWLTfO+z+8zUeYtvNFJIm945VZdzU/cPnP8Ay1+8rMvy0yG3HmKC7I7bmZW/ioAmWbcz5i+8275V+VaSaSOGaLzfk3fOtTtZ7d/mFURk+T5vu1nXDT3V1FJFLDEkKbWaRd3yt95atamlivNCLqb76xO23a395aGkRleU/JtZdv8Au7acsYWaIErLEzLuk2/NupskKszxXLyb5JWlib+H7q7dzf3a0uMZ5iSRo/zPtaqlvhbr94fkZo/3f/AvmrTkjRZnXKpt2/Kv3ax7qQNIyRj97J91q0AzLpi1u6LcK77m/hqvceRJI5ij2Ps+b/erQkWe3ZA92yIzruZYlZfvf/ZVVvmikhdTPvdv+Wi/xVRvFHI6gy2v7vy43dVVXab+9/erl5GjXennNcfN8sjJ8ysq/NXUahDGtujJu8r5lTa+7d/ndXL6lJukeOWRf+A/3q2ibmV89v1O91+b71VOJJHAH8W7zN38VWJlkmZXf7i/dVV+aqUkO2ZI/wCP/nov8NbWAtzNu+SLb5u5W3M1EduLpUztaaPd827/AGqhktZPMlMk6v8AxVZtVj+zo9vKzvu+Zdvy7qLFGtZwmPYJJVT5vl8n/wBmrqdHukZcyI2+NdrRr/6FXDwzGOZNkn3vvf3a67S5HtbiKSN2/wCmrR/easZEyPQtB1JLiGJ4pV3r92ORvmaumtZEZXJf52/iauU0/YzZddjr9xq241/1SEMiM33l+81cckc0mbEkn7xI/ubl+8rVXmhTy18yTY+5mTdTFs7uFURLiFHZuVb5mWmTTfNEjv5qKrKrMtZkltbi3kkSNBIm77rMtUlj+yxvGhV4t7NuZvm+arCqrSORtd22/LRcM9uuUG/5tjfL/FQBXjUTL5bP5qM3y1BIpk3iQ+a8i7WkZakt/PjuHIi3qrf8tKrzRusm8s2/d/FTsBE3ysguH3vubbI38K1Vuv3kaZjZ03tvXdU8iyTSJJn/AFLfeVfu1S+1C3m/1TSvJ/DWkRtXK80yzbDmN0b5tu75v+BVDJIbPnPyMy7vmq3cR227EkqxPu2qrVUvLcbsxld+7cq7vvV0GDVivMxZpZPM+Tft21VmuDcQ797JtP8A31VuOZIVhQneq/eZW+9Va4VP3sgH3mbd/vUFRRlXEke1I23Iilm2s396sqZU2ufObZ/em+8tbF5GF2CTdLFJ975fmj/3ax7qzEkL/eTcu1v9pa3idcUY+pXETeVGkn+rVmZqyJJJLhpXPyOzbfL3fw//ABVamsQxzMiOWT5tqyK3zViNby7XcM25fvbaZoV5oxNcbIw1xtb5V/ut/eoa48u48uUbHZfmaP7v+7TYVEKyxmTypW+XbTo7OX55CW37v9ZtoAvRyGS1lQSbEX7vzU63V5rj5I98W75f96m29i80iGf7O6b/ALrf3v8AarSWYLH5udqeb91V+9SuBMq/u9+/e9aui2IvrjeVkRO7fwx/7396s+FvtE0Rk3QpJu2yMvzLt/8AZaurNc/PGIl3svy1Jib0OyZckf6vcqNup8MaLN+8lk+b7ys3y7aoxwouw3CNEjbW3KtPuFeFkmgkX94rbl/vVIm7GlHJ5czgffkXazbvlZf/AGWplaRofKBkTd/y0ZqzLdd0yI7fvflbd/z0rb+aS3SQSR+ay/xNUGZNa26TWaIEaLdKu35/u1ahm8tf+e33fmb5fm+Vaq2dvPHbypvV3Vt27dUkMZuFeQSLs3Lt3N81QaWPnrzn+0S8fLt2vu/vbfvVYs8bXlBaJY1VE8tfm/h+Wq91D5a8OqP91Pm+9937tMh/dx7JEmR1ba+3/gNdxqnY1po5PLQAQ+Uqfd/2qlha7/s9PtZj+VVXcvzbt1Z8alm8p92zymVm/wC+WqW3kuJG3Rys6b9yySJtX+FaCuZk0M0Eklu+/wCS3+9u+WrUcjtceZGWt5Y1+Tc3y1Xaze6mxJd/dba3y/e+7VhYZGkyTsaP5Vkb7tBm3c2LGOe4X96Vd5F+WSNfu/71dR4Vt/tl5bvvjdFf5pJG27mrl7dTJceXOWfcy7WX5fmrtvD+kxyLicrKirt21nI55u56BY28c37oXC28u/7rH5t1dRazSLD/AKT5b/Ntby/4f9qsGzsY5LOJyFd4/lVv92tDUoY5IUEh2f7rVySaOGeoXEks03mThXt1basf96qsyorfaI/3Vvu+WFm/ipkzXMl88gffEzLu8xt21f8AZWpriNPk8oNcIy/NtSouOLGWt9uj8rytn+9Qyyt8+Y5fTa1UrVX8x9h3/L88n8K1ak8xY8b1idvutGtI2HwzDcxleTerMyx0xbp5FdEO/c27b/daorG1lm8qRP3sTP8APIzfN/tfLUt1iOTA+RGZt7L/AHaVgKt1dBbdInHzyO27y1/2qzlkFuyGcfIr718v+Kr1wqTQoIxv+X5tzfdqlqEMUcMRj3b1bcvlt8tMCW1W3juLcSfvYpopmaRl+6y/Ku6mfahJI0VxKsvyLtb+625vmqlb3D3C+RGnmv8Ae+ZvvKv3qPtEGoLbymRYrhYo22yL97/Z3UDuXdQm8ub92Pk2Ksu7/np8zf8As1V5Gg8v7POZIXX+633vvUXlxBJeSgRyOjOztIv8TVn3UccMmT8/mO3ys38X+zWoh7RiRUyJNm75ZFb+L7tZl9MjNsA3/e3bm+bdVhoXm2F41lt1bmNqx9UaVbp3d49/3WaNdtWXEJsQ6bLGP9azKzfN96ubkvkVdiP86szRbv71X75jNb/aJJN9xubcu7+H+GslrN9zuIm+VvmXetaJWOiJn3Fw9vJFl9m1m3Mq/KrVnrDK0nkF1eXd5r0/ULiSO3/dIvzNu+9u2t826q8m66k2F281Qv7z+9WtjVaDpJDD+8Q73Vm2x/3qbHGFb+F/lba38NRSQyXHlJHIv7t283d/daiP/U/ugz/3lZvu0h3JWU7f9Yv7z7+2n2qn7R5YkkeKP7qs3y/NRDbibYh+RP4lq7HZhpnlYr5WPkbd827/AGqdybktv5kMMssafd+VmjFbmn/wSu8b7l/5Zt8y1lwyCG68o3Gzbt37h96ti3txZ73i2p5bL8q/xK1FzKTNu1WW4hi3n7z/AC7v4q07VUj80vHslZdv3/lVlrJs5I5pspJ87fxbv4a3rWaBtiBF3s3zL/drKTOWUkS6au6TzH2vF/eZtrM3/wATVho5WundJVeJW+VVb5f9lWpqqPuAt838X/Aans4ZJFZMqnzfe/56NWZncm3GOSKBH3y7fKlX/wAeatqzXyZOR8+75vmrL+xxx+UiR+bLs+Rs/wC781X4Y3kmwQ3msytt3bv7tKQXNOO4T7QmV/i2/Kv3m21peYk29PP3oz/6vb92s23jEmyN0+dV+Zlb+L5a0LePzJMlt6MzfvN1cz1M5EPmBpMu7fL91f7zVBNMY1cxhvvfMrfxf7tXWURybMq77vu7f/HqzL64ePhYN7/wtI+2qILc3zK+z+JV+bbVSNg28Y/h+Vm/hpitKsPlT/upV+X733aqw+XfLvlMnysyqu75W/2qs3i7DLiSP90mWfd975d3zVKqurPgt8v/AD0+7up8NxHDsJSOJ/4vl/8AHWpkcn2hpozOqPu+VV/u1BoHyNccvsdW+9TbiRIWcJ/e3fd/ip00aSWvyzrv+bcyr96qs0L7UdDvib+Ld/7LVgObfcM4c7Gb/wAdoVSq/I3yK3zf7VNkt/OVBlldv7rVbs8fcA+SP7zUm7GdyGPytzyAK8rN/FWh9jDXERdm81k+838K1n2eyRnfHlTR/e/2qsSXBjkd3f549v3akd0W/MCq5x8it8kjL96mWrCOR3dpH8z5mX/vr5aiW4S63v8AN5S/e3fe21ZjWJbre/32Vtvzf7NBVxbhQ0zyImzzGVn3N8y02RYpJPIC/wCp+bdu+XdViFTDuU7dkysr/N96syRXVvn2o8jfMqmgkJt80crm282KRvK27trfxfeqvaqVZ/Ij/eyeW33vu/e+Wrf2gLvJEju33lj/AIarzPEvCT/w/wATfw1qNaFLWPMjjeVNz+S3zf7X8NYi3Qhs327vKZdzt97c275t1bF1I8kmUP8Ae3LWTqFqTbyliqIy/wB6rKMdmS3jlSV2RtvytXP6pfbmlKu32fYq/d/hrWvJJLprt0dXTzWZWb+7XOXi+ZD/AKxk2/L977y1vE6YsxJrgXH2gB98v8LbflWjlto+VH/hbdTbhjDG8odmRW+Zf4qhuGjmuHQj7ysyr/eWtDqiWG8yabhFV/7v8NTLNu2IB8jM33artMVjQuPn/wBmpY4zcTPiRkf+JloG3Y1Wby1QPJCn+81dHar9ljdJDH8zbV2t97/Zrl7OzZl2T/PuP3m/iWul0+4eSRMmT7P/ABKyL8rVEjnkzet445I4gSyPWrdNHDDvkk+8yq3O7burM0+3EkiAFnT+9WmyoqvIQuxm+bdWUjlkyxb27tsxPs2t8yyfxf7tdBZs8KsiD97/AAxs27bXNW6ia4RWkX+9ub+KtXaVbykeT7R/C0jfLWbdjmkaFwzw7403Soqru3fKqtVSSEKzyyyN5rNuf5vu1bkkLQ75A3y7vNVV+bdVK4zcW++MK6f882/irMuLGQ3Dww/Iiy7v4o6iVkW4RCGiuPvLub71OWY7f3Xz7X/1bL/31Tbi3is7xyN0vzeUsjN/FTubXDdJDDkHY/8AF/7LUKzOsaQD/ln/AMtG/ip8jCRsD53ZWpjKIfkcs/y/O1Mpuw+zj8mPzZT8kcPm0+1vCseQG3fL8q/w/NTP9ZG4BVIvly0jfw7f/saavm+T8gXZv2tt+996rJuyVrr7PdeWZGfd/D95t1WmuC1vvB2bV3O1VVYfPvPlbl+bbTlYXH+j/M6N8v3qVyrk24R/OQyW/wDD/eb/AGaljmCqjktsb5kWNt23/ZrPuLxPMTy938K7f4dtSrC7N+6RXdfvMrfdqS7ltfMmkflU3N8qt8tPjkkjkQRFfm+6zVnySec2c/vd21l3U6FpI2RZzsZW+ba3zUGnMzo4ZDIqPsV3j+8y/datbT7wLIkZRt/95q5aGRI/9WWf7zK1aemzPJv3pI7t/E1K4uc9D0HVGhvNiHynVvlr7K/Z/wDjJHqkKaNqc/72P5Ypm/i/2a+ErOTzNnmJ+5b+9XdeG/EE2k6ok8cixPCq/db+Gt4yZup3P06jkEicGlryz4M/FC28baHbo0n+mxp8/wA33q9SDZGa60wsOIzVeaLdVhetIwrROxhUgpKzOI8Z+FbfXtNlhnTcCjYr5G+IfgA6NqNwEj2W/wA3zM/8Vfc08XmIa8x+Jnw/tvE+myhk+f73FfT5VmHsZcktmfn2dZYprngj4i1C12ySrj7r1iXVr5m8Y/4FXoHizwvJo+oXdtcbl8tvk3N96uSurXy964r9NoVlUifl01LD1LnnmpaXJD5otrdt+791838X+fmrjdUtRbwp8nzq0i7d33dvy16vfWYZejPtb5VWuN1TSUa42eVJvUMzszfL8q1OIoqSuj7XKMzs7NnCXFrujlO9X2rUTXBkZ3z937v+zV24s38mKd4vnbazN/wKqsmnhem1Pvf99V8/Up8ux+p4TEqpHch3Fo9gHzr/AMtKmkhdt5d/tEv91ahjhE2/zCyP935f4qsWscu3y8/PH93b95v96uY9fn0uRfMyvzv2/e3U+HzPMym3p83+1Uv2XzJMoVeJmq3a2b3Co/3K6YQcnoeZicUqcSv9n+bON/y/xVtaToYm+eRN6Lt3KtFvZia4SMD5P9pa7DTdNEO9Ad6N8rV7NGgj89zPNbK0WV7PTUjtdiIu9pfl/wBla3tP03+IirFnpvcVu2tn+76fJXfKoqSsfBVa88RK1yvZ6fukTH32rsvCfgjVPENx5dtbN5X8cn92tPwT8O7jxLdIW3eT/djX/wBmr6k8B/Dm20GziVYFRtvzV83jsxjRjuezl+WzrS2Mv4d/DCPR4beSdd1wq/er1qw05IVwBUllYCFeBWgqBa/O8XjJ4iV2z9NwGXRoq9gSILUmOKTdSV5jdz6OMbbATUMs4jXJPFR3NysS/Ma5TxB4ljtVY76lux0wp3LWsa/HbxsS/wCteP8Ajj4hC3hlbf8AJt/vferH+IXxGitY3Ik2Iq/M1fMXxC+Jk94suH/iVVVWrKTO1JI2/iR8RjN5qJK2/d83P8NeJa14klk3CR5JXZmaqmra0bhnEifPIu3crfw1zkl1tmcgN91lfb975qyMp1LDb6+eTYJPuKrMn+9VHcZrpIy6u8i7mZfu09pI5N4cebu/hVvu1XW1jaTeS3y/882+7VXOKVQm3LJyhb/gVQsvmR/vD8it/C1PmXy5Pm+4yttVqsNCF4ytSQ5tlGONGVyiKiL13fw09fL6Yb/gNW1j/d4I+dvl3U6OELsx/wB9VDdzN6i2+Vhck7Nz/wB2rUMj+X9/ZFH95pGqJcyNwN+3+HbUsaoy52SJK33t1RJmEmaFu0f2d+d7qu6j7YWXCR7NzfLtqKOGRmzje7fOys22rEO+S4SL7Isu4bvll27fm+9UkXJpJJFuIpQjO6t8y07airL5g3vv3JJQswt7pz5S3HzLtVpWXa1Q3Ezszgj/AGqkommuH/deajbGZVTav/LSnbo5NkUhZJVVtsbLt3f5+appmjmt0STd/Du/4CtVPOk3Jn51m+6y1AGh5hZkj8zfLu3Krf5/2aikxcQuC6u6uv8Au7vm+amSM7LEnmyIn3mb/P8Au0yGPayOkf7plZt26lcmwSSN/rPL/dK3zbf4akjuJG2PGFdGZVeFm/3qjhj3QoX/AIV2vJU0OFkd9vzq21v7rVFzaKGNIklxK8QZPm3M0i/Lt/2ar3UkczKAjJ/C392rcNu81q7yP975fvfdqi3+kNgRK7srK3zbatO5ViK4WRY8b2/dp8+7+Jqz7qSJo3B/dbvlbdV24hRfkEjO6/xM1ZtxCWt33Dfu/i27q1iy07HOatMnz5fe7fw1y91CJLh4/PmT/ZX7rNXUala/u5S7q6d/7y1yWqZW3eX+Nn2r/s1vEu5DY/MzCR1R9/zbvl3f7td34fm8xU4b7v3m/wA/erzqx3yXztLEz2n3fl+au48L7vM+d9nmfwtWkjCoz0C3hj+5hf8AaXd92tKOP5fkKyw/3d1YunyCOZElfYn8W3+7WlbyM0PlTxrKjfwq38NccjjuCsVkleKP7q7UVm+9VW8Y7kMYbYy/N8tWri3G3CjYm75dv3laqUkiNIokSOXb93zmbav/ANlWIXIoZPtHybPkkXmP/a/hplusEcj5/u/LT7pkt2yT95vKRtv8VV/LdWyI2l8tvlaNasLgu9vnkgVHZtztuo2y/Z0GPK/3fmp0cfmM/GxJN37xqbJD5Ko4kbZ/F833as0C+ugt48afIkaqqSK33qI0LNKURpUX+Jv4v71Sqv2fiM7Nvyoyru27v4afJapDauI55Lh/mZpNu1f71Tc0uVGkE3mnGyKTau5fvf3lplvdPJsSdNm59u7bT5IxHMkqBpYlb5tq/e/u1YjxItxIPmfbuX/eouTJjPJDbwjr5q7vl/ip8kgk2PvZH/iVv4qJo5IY98qKlxJuysdMkj2w28g8x03MrN/s1V0RcmVUkbkL5v8A6FQyxwyb9v8AF93722q9w0kMnlh1T5/4qc1vP5Lkuuza21v71QSSSSCOPd99G+ZW3VHDJu4Cf71N+zs0afd2fKzf7NOt1+Zw770/hkWlcVyvcR7t84laLb93an3qbJIGtdhCv825flp0kPnbznft+6zVS4WFxnZtbnc3/oVWnY0K7XXlyPvn2Iv3Y9m7d/s7qzJriJd52L/wL5ttac3keS+8b/n+VvvVj3F0/nZ8tk2t97+GtlqbxZlaxC80LXMTyb1Xcu1vlauRvpnuF3yqu9V27VrrtahS1jl8r5EkXzZW3f8Aj22uXktZPMciP7REx+WSR/K210ROmJmTb49ixn55F3bdv3aLhjJ8kW3zdvzLt+9RcWsm548+VtWmWaiGZJ5XXzVVvK3N/Ftqx3JrPyri4tzG/wA+7ayyL91WX5q6DS442jziR0b5FjkXa1c1Cv2fmTdKzfL8vzV0WlyBo3kyyeXt2NI3zVEhHR2qhod4+/t8rburd01n2uUPleSy723f7q1hWM0U0eIj8+7+Ja6W1h3W7oT/ABbl3N/rPlrnkZyRsWNuF/eSSfvWRWdVrQhmim2R+bv+8yK33ax7VjHNvjk3oy/Mv/fVaDW6XELxA7Pk2+Z/d3VzyOKSLtq0nlyyiRn8tvmX/nm1aclqky5iRnVvvL/eqlZtLcKjyfIi/d2/xf7VWmYRyOmZEfa33m+WspCWgTTFt8kg2XCr8ke2omkHmOjj7y7v9miOPzJElO5H2MvzLup8ayKuyRFd5vl3b/mX/gNQOQbo4Ybh/M/1iq3zfNVVbwSXDiS4ZHZv9W0W5l/+xq1fWrrD0+78r7qz/MeS4lyF3/3latTnluWmx5ifdRo/lVlWmzXRWZkk+SX7zNuqGZfLhy7yI+75WVaa0Yb95jei/Mvy/eoNIlhZBIyeXt8r+8v8NOkmSOOKWR/N+XavzbVqJY5Jld4j5W5922i63+WkQCpt+9827bWdzSxLJdBlWQIu9v71NhkSP55HV3+6vy1Rs1kWTBLb2bbuZPlarklu7c4+dV+8tLrYZYaZ7xcfc/3Vqs0MPmf3E37dv93/AGqfHcGG36fvVX7v96q7fNM4L/Iy7n/2dtETS4zzB5PlOW3YZkVf4qfIv7xEm+SJh/8AE07y/wBy6E7fu7WWq/MzJvdtituba3zNVrUZXuJN0L4naVo3WJty/dqrNbiGNJC/z7NrfL93+KrzMky7fL2fN8zf3qrSW48xDv3p/wA82+bdWq0LMq4kFxdRDzNibtqqzfe/z/7LWZfXCNz8u/8Au/7O6tW6b7PDECiv5O1lb+L5fvVlXCm4b5x5TsrNLJt+8275f/Ha2WprE5zVJo7dYvMk8pNzbV/2t1cdqkZmunuJE+T7q/wtt/vV2niBk850wsr7mZfl/hauK1CZ2keST5/l+Va1iaXM+RriONGeTc7KrbVb7tZ/mSrcO6/8tJvmarH2d2Z7cz+Ukn3fl3fNTI1ih/dpJ9o+f/WbdtbXC4+aQrM+8N+8Vtzb/wCGrC/Z45PMkdYk2qq7m+bd/u1C0IjZCB5qbfmVm+9/u0WLR/bJTJtRNy/K1UVzGnpdwfOQGNbhN/8ArF/u122kt5kmx3Z3Vfl+X7tcNb2aQwpseRH3/Mqt95a6jTVG7JjkilZt21W+9XPImTPRtFkjW48qRPrJW6rJDNmOTZu+633q5rRdm7zD8+1vmVf4a6WNpNzvEP8Ax2uOTOaRoQrHcSIc7EkVmZl+Wq+47Xlx90su7+7T1kijhzb7nRW+dmWmLeGTYCdiTbtn91ttZgRSRp8hwyS7t6Sf3asfaN3zkb9zfO1QzMLeN3l+/I6qzL/e/u0fu/njc73jZt0bfeWgUmRQxxtNkFk+XczMW+9TLrEkmxJ/vf8ALbb8q1MyiNnEY2P83y/3qzL6Q/ZYogGSJf8A0Lc3zf8AfNUSFu32z93Gnzxt5Tbf71CtuaUQR77hdvy/db71FjM1wsvmSLE/mx/vP+Asv/s1RTSRQ31xJ+8fczRSr/tbvm21Zpco+SJGdHRXT95uZlqk0zq0QuNr/wC0q/wt/DWxcZtVxJJvfb/D/D/s1iXVrLN+8Cb0aXaq7v8AZ3Vuncykx7KJoUkKR+UzfLIv8Pzf3aim8yPhU83czN8rUya3C28rh1d2iVWbbt+Vfmp8zRRrLGT96L73+zu3UxxZj3Wzy0llb7z7V/utWTqSlf3Ylb/aVWrWvITJJ8jq9o3y+X/drF1K33Krxn7zN81XE64mDeb47jzJAsqbty/L91qybxS3mgSNvk+9GtblxdR2s1uXEf8AtfLWHeMJlbei/vPuturS5qUtxmvnM7bN21fu1YjkLbwUZ4of3Tqv3ZP7tC2bxs5f7/8AA1M03/WPG5+dZf4Ru+amSW1mfahuBsTdubataFveRzSPFvm/eL8scn8Lf7NY95b/AHzhvmb5GartjI6x7jE32j7y+Yv92gluxrWNxHGuGP8AsrurSsbeK3kR455m8tPNZWb7v+z/ALtc/G0fmYT/AJaNuaRj/FW9HG9x/qjsdkbdHUGVzd09luI8eY0qMrNub+L5aZtLQwtj/WKrN8v+raqlxtWzi8hJEdlX5V3VZhaJlc/xt95mbdUkyZdsflVDINm35mZfvf5+arrLHJsL7fvKvy/erHhWTy/LQN8u3d81ay3UC2LkjfuVWXb/AL1QRc0IZEVriXf91du7b8vy1PujjbIMcUTfN8396qCyBo4sxeVtX5Y938NDTf6oIN8W3/VyLu/i+6tAuc8M4VUik+d9/wAi7fm/2ttEi+TJhPnaZI1abbu27v73/fKrRHdIrPIn8Lfe2/xUQ3guJrcmNX3P97bXWdRLuuNyRndvb5tqr/Cu2jzJGVH8zY8P3m/75ojZ/nkU/dX5lZvutu+7Vvy/9HleWP5GdV3L/d3fw0CsRWKnzMn5Nzbm3VYsWS4uJTvbymlbylbcvy7arzTBrxym54l+Zvl+b/ZrStZvMky7sny7fm/ioJNizhNxJDslVPLVm3V33hOzMc3lkq6N833vmauEtbNPs6RIFiuJP4v++a9L8L7Ldsxjzdq7Pm+X/ernkZz0O4hYeW5wvyttaP8Au1YvFjkt9n2b/Wf8tNzfLVSx2K3BZ9ztubdtZlp7TGP/AF4k2KvyfL83/wBlXJI4ZEEMcjNbxb/4vvbfmpZphNGlv57I8ibv7u3bU0LFY5TIGi+b5Gb+7TI2Em/zIl/i2ybqzuBShXdvjT5N3zfN/E1O1BbmRUDzM8rfc+X/AL6qK1uH+1eYf3W75U2t826rc0zxt5s8Uj/LtVtm6mO5XXNnskxv/hWpVvPOutnlKiK24NG+7dT5F86PJ+RG+626iP8AjDpv8xWby4/l3UFLUzI5JPm2bd+770lVGkjtd8G/5N3ys1W5rq3kaVI4pP3b7T5n97b92ql1a+dJmKJvvKzTf7X92rLsV7y3Hk70+fa3yMp+78tWLW1DLaOYvK8ndujb/a/vUXEzwyS/d37m2bv4afa3HlrLLJu8ra29W+8rMtAjPht5v7Q3o/yKsytG38W6NlqW6k2x4if7u5l/4FRHIby4t4wfK8xmV22/w7WWi42W+xCPkX5W2/3t38VarUDPkheSF4zbtKjJtf8A2v4ayLy1FvDcW8n3N25F/ur/AHa0tSkRrVBG8yJHE26T/vqspl8yHyJJGfb8q7m+9VlrQwbyPczoH2RL8zN8vzferOvpHuIXeNN8v8St8u1av3kck2+Ofbv/AIf+A/3qydSYyQvmXfL5vy+Wv3V/i21qjWJiySfapNjI29m+7trPm82GRJhuuIlf7rLVi+s7m1WLlkTf89Q/u9zyCLYn+y1bGpXkaO82I4k+V/mbdV6z+78o2P8Aw7v7tV/Jjh2S+WvlNu3fL8zNTobxI9hkMm9vlXam6oAvNdFrhOfl/vf3qsL5CrsB+eT+KiOMRyI7orvu+WpVs0j/AHYO9N3y/L92gCVYQ0kKI7J5bbWkb5m2/wB6umsfNaGU4+eTaqszfw1k2dv5fL/fb71bdvahbffHufcv3pP4VpXMJ6Fi3U282AWhST5mZUXd/wDs10FrZlZojhvmVmZl+b5V/hqlb24ma3f+6v8AFV1mS4WJY0Z4lb5Gy27+9Wb1OOTNOGEtMg2fe+6zfxVabasibEZHj/i+981Z7NuVfOf7rbvmb7rVft93k/N/eqCLiRtcLM7g/eVlZtv3Wbbt21qw3xkby44m3tEzbfut8v3WqvHHtjTL733feX+L7tW1mC8mNUlX5fM/vLSkLmRq26m4t3ffsRU3PJ/D/DVuG1ePfKC0Xlldq/8APRqh09jDa+UUbft2tu+638VTTbLe3yLb7zfKzS/6v5l/hrnkRzMhm/fSOqfI+f4qrtM8PHmMqbdrL/eqZrURq4K/P93+981QrIkK4d13sv8A49UjuVZst9/c7t93+KiS28uzcIVR1+ZpGo3bZv7nzfxUxf4zKfkkTa1WbRZFDsurrKH70X8S7qdNJHbyY+X5v4qghjLfvUPzt9xW+7VjyRJ+8uR+6+ZV3Nt//aoNgVY44/Lyzov3flqt8lu2yMN+8+ZtvzVYuJE3IIpmT5fl+X71FvJ5ivH5jb1+/uWncBrQpcXGAv7pfuyf3qc2mvMrxhG8qT7y0/8Adr0X5FX5VWq91cRqyeZu8rb83zUjKQy1mgj2g7kRvu7V+XdUy28k0bs7rsX7zN/47ViGEfY0/eMjKvyqy/w1LtDK/lfPE38LL/FQQUpofs/BLJ5nytHVqOFFXf8A635fmkb70dRSMFV5JA2/dtarDTbWlt3RXdfleFf4qdgJfMRlflX3fdVv4f8AaqK82TXXn4VPk+Zf7zU3cOjpsfb8rM3/AHyu6myTFZnyN+5vn3f+y1RoncRWLcCJU2urMyt95fmrPuI4I9n2jbK7fN5e37y7WqWaR1XEEccqbmbdI3zfLVeaYyLbyPGyvj5WVf8AZ+9TuXYqzRi3uNm9dm1vun7v+d1YOoTeZGkcjts37t395q1ZLcSTOMs/ztt3H73+1WFq2yS42RnfuX5VjrQZlTXCLskkKvuRpVX/AGV3VzN8sm2W4luPk2r82zbtX5v/AIqt5lSNkj3/ACRrt+Zvm21y+sKLjTbu3JZNyeVu3VvE6IlG6aeG3wkf+kbt25qatvBJbpAY23q25mVvu7m3fw06GxSFXCSedE33dzMzVBIp8vyvuI372tDpTsTwxyTTOZwyI3322/eq9a3UcjIgjV5fmZv9ms/T4Ta3Urvu8prdl+Zv4qtWck8c3l/u4vl3My/M1ApG3DIixoXjbe38X92t63XzI4jFJv8Alb5du3/vqsyzjj8vY8m+KT5nZl+9WxZqGVwEXYv31b+Ks7nPI1dLmE0OPM3bfu7a01jab7Rbk738nctMtdkMMRAXf95dq/M1WIZNtwkgj8r5W3fxbVrKTOeRbtd7bC8aptRVbcvzNtrVt7XzpkjQrF5is3mbvu1n2qpIvAX5v7vzVtrG6ybCiyxNtZKwkc8iHzDI2U+R9m1t38TVV3brf96PvNuXa33mq1D5TXTx/wC1uVdtZuqRutmkaFXdZv7v8NC1FFljy47hYvLj+SNdv3vu1UaRI2d4BI6K3yqqbqmt2MdvhBGiKi7tq/Nu2/NTt1vH5UoVpriH5otr/danY3UrlSSZLj95GW2bt+1qftSa38oOyI23zWVvvVKs0U0cTiLt8rfdqvNauvOY/l+R9vy1dx3GrZ/NvSNX+X/x37tC3h+4D+6VV2tt/hpysZI3jH3GX+H7396otPjdZNhC/vl27v8AZpkj4ZIpGlwWfy0VqtyMYfKkKLv3Ky7fu0jeesiHK+VtZVZV/hqrtjh3lH/4FJ/DUFjoYx5aErvf+838VPtbeONknG3erfvpN33qFunkjcud77vlVqrxwpJNLIdvyruoKuW45vtFw/G+JXbbJ/u7ac0byLvR9+770jfdWiNSy7MtvVfl+X7y1FJGJtiDdE/+7Qa3Lcmz+D5E/wBqtWO4njjchG2Q7d3zfLWEzfaFlX7iN8qybv4q0obrzFxKnz/xUrGcjc0+6kmZpEST5fvLW/a3kqsmJdibfmXb96ubhmMe/B2f3mrStWf5DIPnb7vmVotDWDsez/DH4iT+E9Ut72CVk+ba8e6vu/wJ4xs/GOh29/azK/mL86qfutX5l6ffCHYN6u/3XZa9y+A/xa/4QvVIrSeVVspn+aNm+7/tVvFo7VqfdQOaeOlZmjarBq1nDcQSLLFIu7cprUrdMzZGyZFZ91BvB4rSA4qNkzW0ZWOGvRU1Y8G+MHw3i1e1luYoFaTb1x/FXy3rWmyWt5cJIFSVXb5V+7X6EajYLcxMrAFT6182/Gj4by26S3NnCzrI+5tv+63y19xlGY2/dzZ+V51lbhLnS0Pma6sx8/H/AHzWBrGn7o3dP+ANXdahp5+0SkR7EYsyx/8AAtu2sS8h3NgpsSv0GnJVInw8Zyw0zyXWNPeORy0Wz+H733dtYV1apJC2/dvX52+b5a9N1rR/tCuT/c2u22uD1LSUtbhEkb5GZvmZflWuHEYfsfoeVZndWkzB8kQ7ifnm3feWp4beSaSUQD7yfM0jVe+ynqHWWJt21v71WodPFxHyi/M22vMWHbkfZPMYqF7mfZ25WbOzejN80i/w1vabo8ix8IqP/CrDduWrul6OljH5vy79vy7mrpdPj9I1Tcu1vmr1aNBR3PjczzW/uxZSsbX5XSNGiT+FY/4a3dN08quSP4vutVi10/y5E2Fdi/d2rWxZ2P3+PvL8v+1XXOpGnE+JnUniJWCx095JESNN7t91a9Q8DfC291+WJpo2ihb+Gr/w0+EV1q95aXd3H8mN21q+ofDHhSHR7dY446+PzHMlS0i9T6LLcrdV3kjL8F+AbfQraJET5lH8VegW9oI1pbe2CVcUYr4DEYidaXNJn6bgsDCjHYYiYNPbrRupjPiuI9yMbClsVTurxYV3E0y9vVhHWuC8WeMI7CN8vs/9mqZSsdtOlfVl3xD4shto3Jk/8erwTx98Tkj3x7/n/wBlvvVm+Pvickcbgy/P/s/xV8yeNPiB9quHy6+bv3fN/d21m3c6XZGx428dS6h5sBn+S4VmaRm27drbWry3WtUeSRPMk2Ju4Zv4f96qtxqnnM/zts3fxf3aymuEk+R92zd93+9UvQ55TFjkkmm3n+Fdy/7v+VqtJJ++eMHfu/i/iqdfL8xH8xn8xfmX/nn/ALNQyLHI0LxOycfMv97/AGqzucspMgmhkkVz/G38P92nW8ZtWwT8/wDd/vUSSBd7/wAG75t396rEbCRkmbd8qNu3UXOZuxUjXbNvkHzyfxVNcW5t7dER/NfftZW/5Z/71O8tJOm50/vNTWmM02f+A7tvzVFxXHyMix+UBs/2V/ip0ke2P95u/wB5W+7TGmSNkwGl3fdZlqxCscioMSb2/hkNIm42G6PRP7u3dViRUuJEEpkldfurupixhd6fLvVqe2fMyBv+b5GZ6gzkO8kRrkbk+b5Wb71Xo4zCuP4OzbqotGbhdhLbt/8A49ViFgtunK/e+bbQZ3JlmC8kNsVv4fmp0jeZ1O92X5flo3JH+8Dt5Sp821qfHvZt5H2dG+80lQ3YZY3J88ccexG+8tPhVJmiDnZErbvlX71DSRNJgp8m1n+9t+7/AJWhZBCziQ7EVvvf3lrIsIdnlpO5ZUb7vl/w/NVeGN5pIs7fs6v97d83+7Us03kt5To0W777R/N5fys27/x2q/mJItwXGzbuZJFX71AFi38qGRI5Nz+Y/Hy/3ql3bZsgL935trfxVXmkaFXf5kfZ8m5vu0+G4gkjR4y3mrErMyt91qk1TSJmYsspEbI6puVW+XdWfcSGOHzHf59u7ds/hq1Gwh58iZNzr+83KrN/d/8AHmqk10m5ztZ0/usu2rWgcxDJMVZzLu3/AMX8X+61UrxvLhfafutuX5q01ZGXex82Vfm3K1ZOqNGsLok8e/8A54t8rVrEOY5XUrg/OXX52X5WWuXmuNyvG/yPu+bctdRqUhXY7D5N/wAqq38Vc/ffuY8h13s+1WauiJqULFjHI8mf9X8u6u08MtHNH5glk+98+5a4qObddJGBsl/j3LXa6Cr26o6y+bu/urt205MxqHYWdqk0cqfN5TN8u3+H/ZrTt2WNUjI/76ba1Z9vIfs+wbf91f4q0mXdDFh1d9v/AHzXNI4JFe6bb/q/4X+b+9Ve4kik+dHkdF/iZdrVemVZleLKp83+sX5aqXipGqMi+bt/utWdhXKjTFf9XP8APu5jan29wWj3l2RFn/1m37y/epZtqtvcfJt3OtJHu+zxBo2f/ZVvurWhqio0wkXOPvMzP8/zSbqmjztcCJYk+8+5tzfNRJs8zZ8yJu+VqsXjRSR3BfzEikTbujbbtWoNCv8AbBJNsidXl2tuVm+ajzCsLgltkifLJu+9u/hoaZGVBL5aSqqszbP97+L/AL5p3EjYCfdpXLIvMlWR5PMkTd/t/dX5v/iqetxHeR/u49kX8flvUsMm6SJJP+WzKq7vu1FcMZLhJJfkdm2/L/dqLkFqZY5oUCOyeX/Ft+81RRyRLsWWT52b+7upvnHyX+ZpYlfcjbNrbttS28MK/IEZ/wDdWmAXEccm8GPfu/5af3aLy88yTiPY+z7qt91af+8k82OV9iK3zf8AAaThoUeQLFKv3trfeWgVissj+XyPk27t26qaybWfB+Zm+X5flWtOOHy4+X3p937tUZLd7f5AfN3L8u371WRYazeT+8lDJu/5afw1Um8tpPM+/wD3tv8AFWhcMI48uf8AgMi/dWq7RpIySAfJt+6q/doNDHaZ47h0f7ipu8xv4apXDfald9m/5vvK3ytWhdRxx3TfwP8Ae+ZfvVmXF1502QN/zbWjWt4s0izA1RXk+0Jn5Pu/N826uWvpk87KSfvcf73y11euSCPh5F+78zK33a5TUFiWZET96/8AHuVvlroizeJmSSIzeYC2xf4ZGp+7zH2EK/8AwH7tStDbrsfeu7+JVahlSP53Rdm3b5jN/E1Xc0uFrILeR9/yJu2q3+181dBZzfaNkSbd+2udaPfsj8zZt2s3mfejWt21URr/ABb/ALq/7P8AtVMiTqdJjfd5of52X/vr71b9q0s0iAJ86/xVzmmyeXb7HG9Nvzba6bTVFvZ26Hdvj+8396ueRMrGlasWTY770kRVZl/iWtOFdy4f5/m4rMsZtzYD70VvK+6vyrt+9WnHdfZ5klP8LbflX5a55HJIu/bHaRIoDsRl2ruardnN9qV3kCu67t+5vm+Ws+xjMkySGNn8tdv3f73/AOzWrbx7lyg3/wB5qykQPWZFh+T907fxbv4aqTN5O8/NLU01u2540+fcm5V/9Cqu3nybzIGiT+63ys1ApMZMztNn5f3zNtjZ6fHGWZw4jf5vkVaI2E0m8RyN8rLt2/LT2hRW2Y+9/ErfdanczeokamTeJJWT+Jv9mq8ki/398TO3zbdq1Yh/1zoNu/8Au7vvU24YRyIilUZW+ZaT1NIodD5Mdvv2M/8Af202azEmx4I9ku/dt/vLTpP+Pd3g+S4jbc277rVNbzOzYIa4+X52X7sdQ9DZK5RmW5WOWJDt+78392rDLLcNvtl81P8Anor/ACtU0jO37uNFl/u/NtpkkifareP5Ufeq7d33mqAasV7qN45MyFf9nbUV181vgOsu77zf3trbqnjba0rp/fZWk/8AsaikjRoXTeuzdu27f4a2WgrkUjIrIZPubm3R7vmaq8kabXkjLIm77tWI7WKO3/5abP4I/vN/u0xZo442537fusy1RdylcTCOHfcP9n+f7277zN/u1FNj5zPOsL/e/vL96rs3yyeXHJIiN/FtqpGyeXzHvi27fJZflb+Jf/Qqsu5n3Fuka/OY9+7azK33l21m6hcC3tbuJPn3fKzM33fu1qzSRfaEI+SVvlbb/DWZqVukyyvGG+98/wDdatR8xy9wv7t5YzvlV9u7d8v+1XG6lhbrEcbSr/e3V1t1D5lx+7l2Rfxq33du7durl7ry5Gl8r59u1VVl/wBqtomidzHvI445Ek+0Nv8AvJGy/dasxrWC+86RHmluI1VmXbt+9W9N5c37vKs8bbdu7+JazLpnhWX7SVRtqqqxttbbuVq1NbDIYUkVELtsX/aoVnjbf5Sy7n/1ci1JwzXDuixRRurbl/8AHVqSZvs8kUsj+Vb0BYvcrePG5ZPL27trfKq11GgzGNUkMbfM21ZGb+Fv4q5m3jt9QkygaVNzO6/3q6jw/wDZ4bhCCuzbuVV+7urKQpHoGkzHzEjjdpdv8TL96ugjhjupNkrrFEz/APAmrmNNmk3I/l+Vuf5m3bq34ZDbzO4KpcN9zzkrjkjnkaasYVe0gKvEu793IvzVSjtd0KEuzpHuVW3/AMVWrpY7iRNkbb/4v73+1Q1wn2dBAfsi/wDPP+9833qzFdFe88ya3iieJVTf8rNL95qiaz+0SIf3kr/wqzfM3/AquXEa+XvJ81/4VqONo5lxvVHb7sf/AMVTuZvUJpDa78hflb733vlqpfXEEi7Pv/8ATRW/dbmq9Gxt97hF2bv97dVdobf7HdsY1SyZd3ks23cy/wC7RcVypb2aSXDfJv3K33TuXav/ALN8tZ7fM0pcSJ5j/K3+81acbGRZUiTY6/Kqqrf7rL81V5rcNHEC8yIrr8rL/wCO1ob3KnnLdWrhE+6254/+ef8Atf71QQrGtrcQSH7zqu6T+781WobpLffHLtRNu5mVPvVR1D5bh8Hf5f3/APZb+7VrUxkZ7RyrNt3t5PysvzfeWq91pIuJn8xPN3fd+f8Ai/u/7Py1YuJovM8uGSPfu+63y7aqrHHJJ5SSSOit867v/Qq1FchkuI4bPCHftb5qxr7HlokT/JuZvmTbt3VtalDZtNvCbPm2f7v/AAGsS+jPmfvvkf5vvfdq4nVFnM6hG7LKX2xeYny7m+81ZVxM8kmEH+jsu35v71dBeNFD+9eJUSP77bawrq6uZryWN4lSJf4o1rU2uDbIY1cld6/dZqZHbho0ljnVPO+/8v8AFTJIxNJiX7n3ttWFYLbvIDvi+Xcu37rf3v8AdoLG3Fv5kzkv/F8rbvlWrHmWsc0qC4ZHb7rSNUMmNqEfc27t38NWLWGC6/dgLFFt3bmXd83/AMTUGUjQt/Lkkink/wBVI21Wh+XbWtDcJa3DwQBk2t8s23dWPHDaae0Tjy0vdvy/M1btm0SybH++q7aVzGSHss7Rv/rJXZv3rKu7/danWslzDChk2/L/AHvvN81TLHHJNERcTWjsv3o321oTNbdP9buf523bqRkOhkRt4jHyMv8ArN1DKbdokkj+T5tjM33qNyRzRBNv2f7/APd+X+JaerR+TLLnZ935pF+WNf723+9UGdi3axo28ZZ5ZGXcv8S//Y1X+2RR3WzzNn93cv8AdXdVq3t47i3SSJFd1l2rIv3m/ip6+XNsk8pUdV+Zf+A0Dsz5/aR12AOsXy/eb7qtVi3WL7U4l/dXC7fKjZqG+yeZKW3b227dq7tzUMzL+9eNfNb5fMb5tq11ncaccca/aDJOv2dn3blXdu/2aYq/M6SBbdI22+Xt+X+GqUN4V/dR/Ijbtkextu7+9V28kSRovNHzttZlVd391aALtvHHJby/M1o+N0se37zL/FU1rG/yPEFdNvCq/wA22qkMkd1v8vdvZdu5v7taHlySSJIUbZ8v/AmqbkSOg0uF2uoi8rJtT52r03QbfdDmMtvb+L727+9Xmvh/95cPEqLF5art2/xNur2PSV/4l/mSHZu+ZV2fdasZHLUki/a+bHGmTvRWX5ttW5pkkuHBLS7v+Wn8NRW+GklijkZ7iHbvj/2WpnmJ52HH3vuf7Nc8jic7lv7UGjcyjYi1RuJIfJeREZ0X96sm771LcSJcRvg79q/Lt+b/AL6qsuy3hSRPkRtyvtT7yt96s7FRIppEaTLnZ92VFqWa8NvG8qSsr7PvLVfy7f7K4I2fM23/AOKqZofMs9pGx2+8q0WLHKxW4mKbpUj3f6z7rUyOR7OG4H2v7u794y7vLX+7TZJrazWIPJJ5rL93YzbqffKnkxGX50ZWV1/iosOLMxbeK3hScFf3i7vM/vUxZN0mBIyW7Izu27+L+9SzQxbrdk+eJdysszbtrUM1pJ+8lDbI/wCL+GmblHdJdLkvGm523SKn8PzVbvrra2XjZH+9+8VVaq80aXEnkQfJu3K25W/z/DTpJILyG3luB8kjNujb7yqq1pYh6ESsZGQxj5G3blb+H726ql5bm6kQyiTezbtrD5ty/wCWq3I0Db4JBcJu++yr97bu+X/P92oppNskrktE6t8zSfN/wGtCDM1aOVmflXiVWb5V/wBmsy4uAtvKI0+dl+996ta+vI9QhSSB2uEZmVmhT5Y2/wBqucvmktdkmN77mlVVRvu1ZsZWuLJbtFMY/kVWVtytWBdXh2v82/c3zMy/+O1rzQotmlyT88zsywyM3+1WJcNBNNgFt/8ADuRvm/4FWljWJn3DSw7DEGleTduZqr8zb3QfIrbXZv4afGw3XBjnb5m2rI3/ALMtOt/IWS3jtp1eLbuljb+9WhqEcg+SMn55N2xm+61W7eEq28oyOqNu3D71RR2/nc+V919y/e3bql8t5LjymSS4dl+dmX7v/fP3qh6ljLW38lv3cfySfxKrVpx+Y1x5cu3YvzMuza23/vml8u3+4RvdW2ruX7tWrOGLdEN7SozbVb+Jv++qVyC1Z3yLM85jk2fw7a3LW1S6XyJdu9dvyr/DWHDCI7xAp3xbvmVl+Za3lU2skUgCokj+UqrUvQykbtnbmG1Rx86L/nbU8O9pHg+/8+1W/wDZt1QaKps7zewV/kb5dzN81XZo42t8RGT5W3bm/vVnc45Imh8uO4xB5fy/f/i+WtOOPdCkb/xP8rK+7dVaza0kXfEI4twZW+Zvm3VNcfeijR9nzMxuGTa33fur/vUjJqxpLHPNM4+VEVvlkVdu35fvN/s1YtVMk3lyhX+VVbb/AHayo/Lkt4ndPuov7urtq0X2jz/P3/PuWONvmbdt+X7tZSOeTZ1bSbpHJ+/I7eV5a7ty1UZRGz4j3o33W+6y/dp9vCklukZRkb722Ntu2i6t/OukfOxJpVib+H+Ff/HqxITuV7y8MdryN7KyxfL96syOOOZkeOX52Zf3n/jtWbqGORbiJ4mSLb8zN95W3K3/ALLUNvMlu2Cm+X+HctBvEfcW5X93LcM/y/e+981QzQ7lyZ2/3tv3qfdSBZPLLfPu+6v92otQuk8uKMD5Fb5mb+Kg3igjjkWPfIrbNvzNtqKS6MKoJEjliVvutD8y/wC1UvmPYzOku77Rs4b7yr/s0TRpdfZygkR2ZlePd81Vc2LHl28kKSof+BNVfcjXTyqn3V+fdVlVEKpA4+fbVa4mjVX8uOR/M2qyr96mBLJv8lJNn7pX+9VeaP8A0hC23Yy/wr/FViOGNpGlA2Ov3tzfKtVJrWLzvNT5HV/m3fxUGbVyxGxh2CePZuX5tv3afbxhbXy0G92+9JGtDTBmaNGZ3X7y4/1dP8z5kjAV027dy1ZdhkdqI/8AWJv8xW81m+Wooc+c+T83y/Ntp32oQzfvfkT7qs396n3k22TzXRvvfL/s07mcoj/M2rKk6bEb7rNUMc1xIrkQfJ8u1f8A0JqGmiZXE0fmp/zzuEaolhS3keIRN9n+8sK7l2/7W7+Ki4LQlut8MiTxFn3fK21fl2/NWbeSfZ40jj/vMy/722rX2gxzb0DeVH/yzkb+L+9VW6jHzxId+75VZl3f3t1I1Ki+YtnKmxf4VVv7v3mb/vquU1Sa4a6R57yOWWNW2+WnlL/u10F9IVhijMiukjfdX/db5q5/VJoF2bAu9l+atYgYmobFhf8A2V+9JXNX2oJNM6Ab0ZdyszVp6sybpf3Ejtt+eFm21z95ao0kRcyJ8u4fNXRE6ID1mdYUI2y+Yn3Wb71EMkU0yZLPt+9Gy02Ty5P3kDskqqsXlt/CtO8kKuXdpdy/3dq1Z03LEbf2hJmBGfd95W+X5v8AZqx9n+zyIDu3r97b822qK2Jmjfyt29WVW2/NWnC0cMiB1k37vloM5Gnp8Mq3DnDLbsq7F/u10sMckcKODGm5vmWT71YVjaxs2Q7f3lVq6C1tYGVJPL8rn51Zm21nIykaqr+7QB2fd/eX5au2tq7NFcRfvXZfmXdVWGaP90mFRFb7zfMtXbWSX/VRSSJ821VWsJHPI07VZN29RGj/AN3O6ti3kRY8k+a/8S7flrJ09UjWXjf/AAM1acapHDkj96zfeX5m21lI5pMZJM9vv2H7O+1leqUi+ZDvA+dW/i/iX+9RJIPOcu/lJ/eZqesIXykR1l+VvK2/3aDMqXC2yyeVJ9zbu2r8tMXY3yRxyJcSfMn91v8A7Kr00Yk3iSNXf5f4vlqGS1Takckmx9u1drfN/wABp3NYlVY/OZ3Efzw7W2r96pbzzmkzj90yq77f935qL6MeW6Hc/mKqt8u37rf/AGVVIbWzhmcpbrb7l+WRf4vu1obLUsNCfL/cOyfKsTNt+6tRcL/y12O38Sr96rFwu5Vw7In8Lfxbarrb+dzhtjfMsjUFFu1Z5tkshaL5Nvl/3qhkUySIEddn+033qPL85d8G532/d302Zo2XzZB91fmXb/q/7rN/dpWHYh2xtC7mX55FX5v+edFuv2WGVPmfzPvbm+9SSMIdPQ3BWJ5JfNbaNy+X/DSfZ0Zoihk2Mv8Ay0+9UiLDLJu3pLIn+ztoab5vLDt8y7lkb+JaY0MSxvvebf8Ad+amNbwrJswsSbfl+Xay/wC9VlrQ0Ps73EmTuRF+6tXo7eWSFAAv+1/tNVG1mg2vG7ySvGiszKvy1Yt5vJ2ZP7rd/tUBI012Krguyf3vmq3Y3UUbeUZWRP8ApozM1ZtrcRzM8n7t3ZvkXb81X7eOSa183LS/3lVKBJ2NbT5D5mZNruzfKzV0+j6oy30QkPmuv3Y5P4a423ul8tIiP9rc1asNwv3xJ5X+0q0rnbTbPsL9mr4xeTImj6nL/rPlRm/havq+CdZYlIO7dX5Z6Lqn2OZLyK4a3ljddzK3/sq19u/s/wDxetvF2kpZXFx/pcPyp5jfMy10xkjZ6num2lxxTQ24UVujJoieLIrnde0VNRtZInGcg49jXT1Xlh3Zrop1HCSaPLxeFjWhZo+OPix4BGiai0oj3ozKvzD7vy/eryHULXbNgHe6/f8Al+7X3p418KQ65pc8MiLuK8MRXyL8TfCUvh7Uv3o227KsW5fvbtrV+kZVmHto2b1R+PZxlsqM72PKrqESLjFcrrmkybX+fZFt3bVX7zV3Vxa+X8mP91qyrqzebh0/76r7SPLUifJ08VLDSPMptP8AM2hGZnVFTdtrZtdPCr5WGifc21mWtyTQY92/y2f+7833at2th5a+W53/AO9Q6KTueks2lKNkzPs9HRW34/3mWugtbE9MLVqzsTJvRE+6u5q2NL0uW6uEjggkdmb+7XLVrKCsTHnxMhml6PJdSIIopJXb+6te7/Df4Lx33lXuoW+87vlZl+Za1PhL8I5bYJf6hFH5zD5GVa+gdK0lLaMACvhcxzRL3YPU+yyzKnJ3ZU0Tw/Dp0KrFGq10UUIQCnxRBamBxXxFSrKo7s/S8Lg40o6B0pKKa8gTrXOeokKz7RWZqN+IF60zUNSW3XOa8u8cePI7NX2Srv8A96okztp0upd8XeNI7NXzJXzv8RviUJleOOVXlkfakbNXP/ET4qbmaMzsv+z/AOzV4B4i8UC43+ZN8+9maZl+asW7nS2kaHijxdcX3muLj5JE+833Vrz/AFa8eSZw6ea+35v7yr/s1FNdCSPYHZ9rcbVrOa4fzMB9/mPuZmX+7touc053HwsfM3k7Hw2zzPusv+1TI/lkSQ/c/h3LUVnCZrjy3jbZ93dVpbMbcJGybvu7qiTOWUkNmhDfP8yf3mZfvUxpC03kAM/y7v8Adq2qnzk8xJJUV1/h+9TGtY/Mcl2fc3yVldHPKRVtY0uLhEd/kkbbViSN92z5X3fd+anssbeaTuRN25drVWW129HkRP4lVvmpmTlcijzIrjLJt3M3+zT4f9FZJCN/zfLtqW1t7dZMfafnbdtkVv4aY03mfPPul/vbaBE/2e4WN5JSqbX+Rl/hqBbh5LjYm5/70jLQyus2du/d97/9mnw/u18tkbylZm/eUAWFU3DJ5krO/wDE0i0+PMbRH5kdZdu3ZTLVYmhcuWR9zMrM33qbHIkl0kon3ywrtZV/h3f3qVjGTLV8xj82Qlk+f+Gn2MPlshJk+Zfnk/i/2ahWGRWSTKujf3ZVarbRmOHEcqpK371Y2/hqTMtw+WzZA3xfxbW+aoWUW65EnnRK3mvJ/s/7NNhUq37yLzXkbc391f8AvmpVaNlcRvNaJHt2bWbav+1/47WUjValjdukSQo29f4v4lqwsaRyOgk3y7dzbv8A0JapW6nc8twVeWRm3bVq1JCknV/3q/ul+b/arJ6GpXktXjm3xhtzNu2/3vlapo96sjhNiK37qTdu3f7VEkknX5n+bb8q/d21LcNHH5TRbv3371lb5vl+Zf8AgP3aomQyaPd5rO/71V+995V+aopJBGuwFnTytq7V+Worq4EfPzbNzfdX/Zo5jXPl73k3ebu/3fl20rAtCxJCkivmVUiZW3K33t38NUW3yRvId3zL/lqsK25UV3+6v3s1FJ8trKHSR9y/w/8A2VFx3MeSSTbhwrorfK0a/e/3qpX0KQtvkj2Ov8W2tJsXS5RF+Vvu7vu/71ZV55Fw0roPvN827+Kt4hc5/UGi8txGixOzf99VzV8obzY7j+L7m37u6ul1Bov4xs3fdauc1C4N0zoJFWKP7jbf/Hq6Im8TK09ZVmy5WXb8rMy7mr0Dw7DK0j5P7pv4f7teeWK7ryIu/wDqWbd833v9qvQNDmEcONiy7qJE1DsLGYwyeX/Bu+Rq1GYfZ5cD5925f7tZ1qxZcu+9/wC8y1oQyJcR52L977v+1WEmefU3uRR3Ec0aH/x5qh843DOU+dP4dq/xUTQo33B8jN80cm6jiPY8R+dW/wB75qRklYiZYJIXSST5N3zLt+X/AIFUUd55i7xI2+Pd+72bWqx5PlzI3y/N97/eouljjbywfnk/vfeoOiKK8fmKyZ+4zN91v4WpkkYVt4ffbt8zKzUWdw98rxwJs/hMm75v9qpVZ4WQXAh8qP8Ahh/h/wB6g0GtH+5RUk/i+9/eqvbxvbs0gKvL/tN/6FVpYfJheUlX/wBrd8q7motWjkmlGN7wt/Eu2oLK8dwfOt8282+3bzVVf4vvU+Nv4xIz/N8rbfl3U+8jb/WIGeXczfK3zVX8wLJKknl/d2qyrtWlYgtLsWFAPnl3/L8tTNHL8mAybW3blbduaqjW/mL8jts3Luj2/dqwq7YUkQyfN/tUWLWhKrbv9YV3tVdpPOuP3cG9I/veZ/7LT44WkVHJ3/N867f4qJFjkZo/ml2r8nl/eWiwSH7QzS/eS42fKrL91apN+7ZEd/vNuVv9qp/tSSTJJ8qfKu9tv8X3ar+SJpnPnSP/AOO1VjO5FJcfaG83zPK8z+Hbuaq+0Nefv5JLdPvMsa/NJV37DHHv8uWR4m+/DI25v+A/3aqzSBd6KPvL97a25auwzMmY3UjjCo6u37zb92seS1jmkcRG4Tc3zybfl3VqtsuJsOW2bm+VV+81Z8kJW4QJJvdm2r93/erQtaHP61HFNCjun2d412szN97/AGttcvqS3CtFJGF8rau6aRvu11GqeReMjbN772+aSua1aGNl2Z3+Wv8Aq413NtrVaG8WUGWWS48vyG2L91mXbuqOaHzI7jenz7W2L/eZfmqb7Q0cNuLeTzYm3bGZPm+9975qryYj4L+UjPu8zdubd/eqzW5dt8bsE/Ov/jtaumrJHI6J8/l7WZm+792sWHFrMgcMn95t27dWxDGGXefuRq33f92gl6HS2alYXAO9G3bo2b7tbtndPJvcj/R12/d+8v8AvVh2s0C2fD733N/BW5G0cNmgwqJJuVm27v8Avpaxkjmkzo9N/wBs/dXc3+7/AOzVqx3Ucf2j5N+3722uftZkX7ISWeWO1Zdzfxbm3f8As1bdnII4ePvyNuauWRzuTRds2kWZ/LDSpu2vt+638VWI5LmG3uHeNvKaXciq3zLH/dqtb3kG3eJFllb5VZV/i/vUs2VukEj73Vt3mL92s7C5ixHCkN15hH3d3zL/ABU2ZZd2XeOXczfu8fdokkEnQM//AE0/vUTbPL+d1d1G1VVv9WtIolt1ZVeNzsTd83zbVWq/mSs29B5r7mZfm+apfMRbXeSyOv3fl/ipYZGj8rypfKfZ97dt+aoAZbx+TH5hTf8ALt8zb827+9RJbm3m/ev+92/PuqWObzrhEMi+ay/dk+bdTGuvJkxLtTbu2Nt2tuqwIlkLNkbd7Nt2rVv7YftkpETeau6J2X+9VSRopGfA+8371mqxcKlxY4L+anaRlpSRvFhDMki7JNsSN8rSf3aVWit7rzIwzv8Awbvu1WhhSRXQlpdy/e21N50rSPJLJsdm2/Z403Rf99VkEmQx2JaTyydkTfdZW+bzKZdXCWccrmCSV9vyxx/ebbVtfLWNAEXzd3+s3fdqpeMLpt73Em/7u35fl/2q2WplcihjFxHkP87fMis1DTGTfI+2JN23a1Sxw/8AEte3J37pW2yL8u1WpLzEexBGzo393+KqGUJozeLEUK/7caq37v8Ai/4F/DVe6t5GVGkK/wB5avWbGRUlQ7N33Vb5qz5rVJm8uNt/zMz1VzS5RvpkjhtdiKnmP5TMq7f4WrN1BT5MsYbyvl+RfurVi4mguNgiTYkhX93G1Q3DeYrgyL8y7du37taxYXOK1JnXZbybvlX5v+A/xVz+pQzsvmv+6f8AvMtbt9GjNcPIV+9t8xq5+88/55JJW2Tf99VvE6IszY2Vl2MPk3bf3m3a3+0tZjWbxzRAiRvn2sypWhcXEbb40+fd91dtZ+6RZpXR/vN8zL8rba1Ny7DC11I6J8/zfNu+WhreaObYjxvbr8rfaFqKb7NefJOn3vvbV/iohjtt0qu8aytt2xr96P8A2qALsOY9kgP7qP5mj2/K1dH4VuPMkcxjykX+Jl3VzlnGizRI8m9I2+aRa6TSVjab5x5Sbvm/df6z/gW2spESO602R1ZzKf8Avn+9XWw28kixOT867drSfxVy+hrHDD5gjjT+/wDeb5W/iro45HXYnyv8u7a1ckjmkaE37v8AebG+98u2nKqXDeesnmo3+qWRNu2olkSNkuXjbZ/zzj/harDNuV/n37vu7f8APy1kYA2ZFikj/wBbG+51b+Ff9qq95apNuOfnZqI7gxq4O53/ALrfLTJmjZXlI+RW+b+Ft392gdxs19tXH/LJl3K235v92hVdrN4HH71l+61SsyeXxOtuit8yyJt2s392nrbxL/rIpPtC/dk/u/NQIyZGkVvNc/vW+8q/3qq3E3ktvkLP825WZv4dtXbpo5pPKMu91+Zl/iZf7tZ9xJ5dxmVG8r5tsbK3+7/7K1arU0uV7y4Cx75X2JHt3sq7v4tu6iZYGVneT91I0jrtVVXc3zf99UySO3kZybhbfd83yru3VFZwxN+8jkb5v9bHMv8A6DWlhPUryKvmZ2LvX+Jl+7VSaTc2R8iMzNtX+KrF9CjNgH5Fba3zVXt28xd5TZ83zSbv/Qa0Apahbno+1Hk+VZG+b/LVj30iXS4SLYjfekm+X5q1VjSb9+jyOnzbV27V+Vmrn9YtUkZyJ23/AMMe5vl21cTWJn3zGSOWB03bvl+asC4vDG0sCfw/8860pIUWZ97yOm5fm3fMrVntJbqzxDbFuVtvzfNWp0Ffy45thCL8y/NG392pZpEht97FniV1X5m+61V2VLiOIK/z/wAW1v4af5JuJEALfe+7I7UGlzQWGWRbjJ815G+XzF2qtS2sf7xIvN+f7vzfNVKaOCZkie4WWWT5m8tvmWtCxUqz5OxN33dv/wAVUCepq/ap/LSJJGf5tr7fl3LVmzh3SZMmxPu/N95qrR6f50aP9nZIv+eio22prX5WeUjd5Pyou/5V/wBmpMJI2OVaIEqjxt8zR/3W/wCA02G4khk33Dts3feZf4v/AGas6Oa3upreWSPynVvnWNvvf3a1Zo7do0c+Wnmfck/ut/EtBFixazJJMn7tn2tuVdu2tS3X7RN5nl+V5y/db5vm+WsuOze3jhAdZXjlZt23+Fl+7V61uA01ph1eVWb/AID8v3agmxeWNPM8pEkeJvmVY2+bb/eqSOOOS4+edkt5EjZJGT+8tUmuI91vDLuX51+b/P8AtU+G6/tKayDxf6Pbt95v937zUDPB5Ld1kd08v5l+Xd93b/7LTrWF1ht0Em9F2/K3+01WLeOOPe4EcqRpuZdvzMq+X91tvyt/8TU1jb2+24Mc8iW9xt2bV3N/3zXadAz7Okk2yONnik+bcq1btbdPJdILfZFu3LRbwuzIPMk/3lT5v4adZ27rMjJEzo3zKrfwtUjsPht/LhikwzyyfLuX5f8A2WrflvJsBf8Aeqq/KrKy1Da6fcR7POjjeVm3NMzLub5vuqtbFvD80SOd/wAvytI23dUPQzkdX4RtftEiAfvdq72b+9XqdnayR28SRbUl2/NuXcteb+FbO4hkikjt5Edn3OrL/wCg7q9Q09nWNDJ8nH/LSueR59Rgse5kzB87feaRvmqWP7vmYjdP4ZN3y0y+UzLmOPfLGyy/N/douI41/eBF2bflaRm+WsLnJYr28IuFwJP73yq1Pkt0WxSMj97tX5mp1rI62qJI7O8e77tNkw0iSFN/y7t22kbRG3ShVi+T7W6t8kP8TNUMyrJHK8nzyqu1l/hWrFmySb5PlR925mZv4aZNCki3FwA33G/iqzSwmn2ouJEyf4maoNQj2zOhTyn+b93J/d+arywiOFBj+H5WZv8AZrHuoRa2vlOZHRmZX2t96gtKxUkjPlxPldi/fZXbdu/hqC3Y28Ln5YdzbfM27mj27vm+796p5lTyf3aNEn3vl+8tFxcBtkY+RGZtu5dzSf7VBo9Btwxazi3pJ5qt/e3My7du6qlxCLiZJJBs2/K+35ZWX5vmVf8AgVSwyC6kicRyOkPzOy/dkX+7T76aWa6dBbTSpuXY0zKvzf8AoSrVrQgpXEbt5pcbH2N5Hy/Lu+b73/fVVmU7pXMezzHZm3N/ebdWhdb5P9HE6v8A3/L+7t+as/UIfOs5fuv8qs25d23/AGf9pmqgWplbRa3T3YCu6/db+H5f9n+KqmuRmaHzJEZEbdu2rtq2t5Faq63G15W3fNs/h/u1j315/o93Em1PO/5aKv8AtVpY3SsZl9DJ5MQgRURl2OzL827+8v8AdrCuLN1+T+Pdtl+Vm2rt+Vt1XbqFmt8W6Ru8f+uaRmrKuLq7t5HcSXD7m+VY90sX/wBjWhrYr3Vii3Do6SPabtxaP7yt/u0yG1ElxLi22J/00b5lai4U3F1skRUf7zR7v4as2t1uhd/KZ4t3zLHVmgSRxrInmv8AIqrv2/NUsdjH88kZXylG3cvzbartax/bHnhRZbdl/wBXu3bf/HatRsPnEUbfc3PH8u1f+A1AEy28m3Ih8qJvvSM6tuqWOFIZrfyIvm3bt33ttVLfy5G8sDyopG+8v8Tf7tbFuu663h2/usyr81QZ3NbTYQ188pHzw7tsyr8rVtWNnbL9kLRN5sjqzfP/AOy1gaWpaSV97PEzMvlyK1b+nwpHsZ4vs7t9xWXbt/2amRnI24dkn72OJk/iZV/h/wCBVbtbdGZ3kDP/AHVVvvVR8ktsPzb/AOJVl27vl+9WhZyJuxtk2Kvyttbc1QZSLflyLuztd1XczbfvVLHsW42H5JZPmVWan27PHseOKN0X5mjZGZqa0MqyIE27I13fMv3dtBlKJqzWqWtuiY37lX5VX7rUy1WOzaIziR3VVZfu/eWopvPkt3cJIkv3l3btu7/2atizkO7zrd5EVX+X+JtzKv8As/71ZSOOasaEzPJp/mPI2xdv3W+bc38NNmt/JtcHd937u/dtpLVizZjnmu7e4Rt00i+Vtb5Vb+H+GrDNE3mym4V/M+Zrjb8zL/tViYLR2KV1H/ouy5t9nzbl8vdtX/4qqMflzTRQCNnuJJvk3fd27fm3VekkHneYUZH/AItr/eVqZdRiHeURUi3L8zfNtag6YoiX/Sv3RRU+X+7/ABVRvIT5joV+Tb/q/wC7VhZn8lBhd6/MzM33l/4FTVmRvkjhbev3lkapOiKKki+W0Qkdn+T5asQ2KSLz5nzL8zR/LQscXkoqDzXX7zSL81M8s7kdJFRGX7u6qNAWFLfZEf8AVM3ys3/oNWJo7aG3dyFhRf8AvmopFM0LjK79/wAiq33mp7WomutgSSX5dxkZvlWrFcYylt6Ii7GX5t1MW33SfImzavzLVuO3ljkQmORU/hkZaiWTzt8gRXdv4t33qskryRv5yBBvfbuLM33f/iqnaSSG3lkT50/vKv3qzdouLjA/1vzNtX+Kn8W8cVwI98TO29of4V/2qo3SuWI28yT/AFi7/wCJZFpkOn20Nj/q1u5Wfc7Mu6ovtESqhQ+bu+ZZtu3+KpVuhJG4MTfK3yrUilFF3UF+0b0ddyf3Wb71RfZ/9FTyxu/iX/d+9tqpNN5LPvk2eX96T+FW/u1b+0Sxs8Bj3vCvzyKv+zQZ2IpIRud8b33fxVk3zFmw42fN8nyt975v4qvXG9Wc5ZIlb5mVdzVmXEgZvMf/AJZq275dy/NQMz9QYQx+aPkRm/8AHv8Adrmr7ZNdeZ5bb/lYszfKrV0WrSO3mp9oki+8rLGu7/x2uX1C62rvHmXHyfMqrWsSkrnP3ixSM4ji3uzMvmXD7l/76rn75hbyeWCzvt+9urZvrp4WuMBXRmWJ1kXdtrOmUyb33x+ao+Zdv3q6InVFEX2PzLdHTy/tG5f3jUvlnzHw/wA8bMrN/dqPd5a4d1R9v3ZNyq3/AHzVu1hMbP5gb5V/1jLVmgLp8ckeZSyOzfKy/erQjs08tHl2o67v3at/6FuqKOMSbCBJLu6Nt/8AiqtaexaZ3cb/AJtrK38NAmrmvpqx2sPmE/vf+Wu1t3y1v2Ky/wDLRJPmX5FVax1txJa/88nb5Vbb96uit7fy2RDtRP4mz/FWcmc09C9NCby3w8nlPG/+r/hZa1bW3kW13krv2r8zVnszyN+7Rt+37396tOO4MljgJ+6/2oV/9mrB6nJI0LOM+ZlGXZu2/L91mq1Hp4ZZc/cX5ZZG+6rf3ait/L85Ez9nTbu8tV+VasTN9ojSTK/KvKsu1aykYN3K7Q26/u4oli3JtaTe1V47WP7PEjjf5a7VbdVuPZdbz5irLI3ztJ/F/u/3aqfZ4m+TzVl3fd2t/FUFxQyOx3SZB/dTfLKq7vu/7NDW8EcmRBHE67tm7+7/AHm/2qPLg/1cjsj7tu5WptxJuuJQibE+Vdzf3VX71WbFe4aSFtzn/bX/AGaZuRriKNAqIzK3+8qt91f9qn3m/wCzu+PkVPl5oS3Nx5SbF2SL5u1f4a1KsH2h5ldyWRF/hZfm2/7VQyW88dr5iCSX/pn93+7RtLL+/dZbiTd8yrtZl+X5aGvtrI8kuzcv3l+9/dX5aBk0Me248xAyRLFuZsfxUSKLiF5UO9/4trfLULXDtNiV5N6qrPH8zKyt92nx+ZNvKDZE23bGvzbm/vVBqZjWo+1O6xN833ppP4V/+Jq9Nbu1ukiFfl27aJGEkeY0819/8TVLM0C+UHtoXdl3bWX5aCRkcnnf3vl+989RQxq1w7v/AMCZv4v9qntHJJuMX935tq7dtP8ALSRuBvdV21Y7FpWEkj/J91fvf3lqW3bbcZHyfw7mqlZsJGdxH8i/d/2v9mtOzXcuzK72+bbSuTJFqRfmzH8jt95flq3HdQWu+TKo8j/JDG3zKtZjTPbySgxR71+75yrF/wCPbams7iSaT9/Av3vl3bWpkm6rSSK/mRMm77rbvmq3HeFmSASfOq/MtZlvcbmwEVN33dy/xVEsJjmQpIybt3mqzfd/2qg6YzOttZhuzhkl/wCmny12vg3xhc+Gb60u7eWR5VfzdzNtVW/2q8vh/eK5kG9N25dzVrwzbpnICpC38Kv92rWh1Rkfpj8J/iRb+PvDtvdI3+kKv71d38VegZzzX52/CH4mXHgPWLeXez2/mtuh3/8AjrV95eFPE9v4l0u3vbZt8Uyb664yQWOhXrTWWnqcigjNapmUlcozxBlNeU/FXwLFr2kXRiTZNt+9GPm617AVyMVnXloJAQRnNehhcRKhNSR85mWBWIp2Pz61jQbnSbh7e7i2Sxtt3VhXFvu/31r6n+MHwxS7ia+tolz5qs+2vnLVrN47popYmR1+9tr9PwOPhUgpJn4vmeWzhOyRzX2cydqsQ2YbqKu+T98hK6Pwz4VuNcvIrZIGb513Ltb7terWxseXc8zC5fOUrNFHQ/DN3qlxFDFG26Zv4fvbf71fTPw3+E8GkQ+ZMvmuzfekT5q2/AXw0tNDVJTAvm9ty/dr1C0slhTAFfn+Y5q5Nwps/TMqyf7UiCw05bdAoH6Vqom3FKqYqRRivkJzcndn6JQw8aSsgIxRupCajeXb3xWTPRURXkCLk1j6pqiWsTEvUGra0lnExJryH4gePBaxylXZP9pv4qiTOyFOxd8bePBaxunzP/wKvl/4ifEg3HmmOTfudlZd1VfiB8TPOkuI0k+dl+T5f4q8K8ReJjqVx5/y27sn3V+bdt/iasW7m7aRL4i8SPdTOh2v8u1W3/NXJX14PO80RfOy/Nb/AMO6qlxMJG2GRd+/5m/vf3artcC4/eyD5Nv8X8VFjnlUHyeZMqEQNLuZt6x/3aYtqs0jxXKfJu+RVf5lqWHZJHlGbev3vM+X5afaqN2Yx96okzllMljULM4jRYn2r8u75Vq3HGIY4iC2z/aqJowzI8cbfMny7aluI3jZ40/1TKu2ueTMJSYyO8Ec37yBU3fcVX/1n/AaVZnuJsLtX+4qr8tTLCJFlL2kb+W3yzTLuX/x6q02IZHjdlR9i/LU3MJMdHC/l+Zs3u33dvzVXkhMjbGK72Xdujb/ADtq5NI7XGyKD5F+baqfL92oF2Q7yXjR/u/NVk3Ktuvkq42f8Cx83/fVRW9q6zXBAVEZ/NZd1F03lzRRHd95vmp1vMF3pIf/AB6rNUrB5Zj2fOu9W+9/FVuHH33P3fm+ZvlqvJJFIySSfukVdu3d/rmqxGyNH88f3v4fu1ASK+5JJNmWaL/aX5Wq2rRLG8v2eNP7zKiq3/2VVGjeZn+6ibv+Wa7Vq7HCI49nltKn3lbPyq1Wc8gkZF3uifvdy7ty1et4UbYc7P4lZm3Lt/8AZqrxybV4H8X8R/iqxZwy+XgO0sq/Ksm3dtX/ANmrOTMy78k2xozv2t95f71DQmZsRlXl3fNHuVV/3qZDceTHvdN8u3b8zfepZI1kZ/N8l9zsyL/s/wB3/arN6mq0HRxx+Z5b7ndW+Xb/AHqtqoZeY433fKzbPmqjb/d8uJGR9zMyxs21f95f+A1YuMqzgO33m2tu/hrKRvcfCsbTeRjZ8ny7aJlePfLt+83+s/vL/dqLzJI5onMXyZX/AHtvzU66YXX7vG6Jv+WbN/s0ENXIoVgbekfnfM/mvuT5lb5vmoaP5d4LI+77qt8zf/ErT44zI29P4f4Wb71DXA8zJiWaXHyt935aq7EMkh8v94FV3z93dVSaHy77J+d/449/yt/d3U9rgK2APN3fe2r8q/8AfVC3SSL+7P72Tp833qkDKW3f7O4Cb7Rm3O22s+6tyyu7pvl/irVuJgq9N/3v/Qf7tZl1+8jeQhtjf7f3q1iETndUx8kgTe+1tys3y1yl1GFXgb5f93burq9abcspjP8AvR/3v92uUusKvI+821fm3bv/AImuuJ02My1z9qwZ497N8ysu1m/2a77w/NJ8qbN+5/7u6uHs2SSZzIN+5tqbq7XQWMbbQWldflbctEjKodrGzw70lDb2/hZflb/Zq9DbxSQyy3cuza3ybm2rVG3aWaPedqbf4WT5qvR7FWJhGvy7t67fmaueRwyHeYlx85HlOzfeb5v+BVX8l1j2fLvZt3SrfydLjdLtbcir/wCzbaZdNumeUjem3cm3/wCyqLsSjYr+X/orlgzv5u1V3UrLb+XiSRt+3csip83+7UMzeczyF2Xd8zf71PuLp1ZJ8fIzLu2puZaCyG38vdhzvTd+9+eptQ3yTPBsjSL5VRo1/hqGRlmvEkiLb5vmbcvlfN/tbqtyLtbJP71V+8rUPR3NSm1w8lv9nMjIit/y0+Wo5JAuzyzsikb5fm21YuJvOXMgXZu+9upjRw3GyNxv3fe3fwr/AOy/71O5ZXt1LR+aDGj/APPFfm+b+7QzCRvM+zq+5lXzN27+L5qbNNb/AGiVxH5STP8AN8/8X3adJsa8RzBJvVNqNuXyv++aogt3SpJ5Rk8tX3bUZfl/4DRHaiRXUqq7vvbar3DLMsRlMjpG3ystPhYx2OBJvlkZdq7vu/3qAJW+XykBVNq7WVf7v/stRNeBpsBG3/xbVpzKjR5fd977y/xLT4Y02oGfzdq/dX5agBlrGscb4T7y7WouNlvDmUL8y/Mqt/D/AOy1NDhmlJC/vEXyty/d21DfRxM2Y33u33vmp3FYpbXjZ5Cd/wDcjj+8v+9Q0Pl2/m+Xvlkb59zfdp8ixqySwySK+z5o1+61NuLgLGmUX5vmb5vut/tVQyjDahWd/wCNd27bWJcNHDNmNGiT723/AGq2ZrqWRsAqjs23cqNu2/3t1Yd4qbpRJI3zN97b81bIs53WLfdDEkQXYu7bub5q5SaOSSZ5XEiPH8u6Sur1RTM2I5GdP4fMXazf7q1yOpKiySxPIyPMv3o/7taLU3iirIv+lJICybV2/NVpmdocefC21vn3RN8q7fu1XuJpPnuII12bfl+b/wAeptndPNHLI7Kny/Kqt/FuqzWxKtu7TeYUZEkX7ta1qvmW/IXzVVlba38LLWZHCzSOUO/5WVdzfeatDTbySaNAJdiKvztt3UESR1VrYiSFykm9/usv/Adu1t1bcNv5i7I/meRNrs3zfLt+7WJp7T/ZUkkDbGX5VZfm/wCBNXR2qyXC75Dst923crruZW/2f9mueRyyRoWKhldpX2fxK38O3+Gugs5E6Sj+H5flrF0+N5LjAff833V+7/d+63/fVbVrdI0ybxG6btsszRVzyOezLEeI7x5Uj83zImib5fu/7NaHlx7kkli3pIkar5nzfw1nx7/Mw4/dd12/K1PWQ/Z/L3s6M/8Ad/4F/wB81nYLFiO33Xj+Wn7pV+anMqR8H5NvWmtDIvJTY6tuZt33aNQYTQtIPnT+LbSLEZUZdk/mJFu3JJGu7d/9jTY7d5I5QwbZubbu/wDZat+WzQ7CVTa23duqFfNaPzHg+RV2+Z/e/wBqgq5Mq7o9ibn+X5W2/dqGSMNJscR7G+9My7fmp+4qrp8r/wB/zKZN5iyIMNcbW+7/AA/+O0Ej1UTLn5vl+6y/NuqptS3XaPMd2/hZvlarbQ7pnLbU3Nt2q1MaFPLdJT8275Gb+Fam5Y+x+a6dz8kUn3f+A1E0d5NcSuZNkWzbt/u1LG0m1AY/kz8vy1FCxa6dPMkd5EbdIyf+O/LWZZKsMcK/NH8n/PNl+VmqlND5bYNvGku75vLrQkV1WJEG51b7zfLtqpJGYbh3Xa7SL8rf3W/+JrS5Nhir9lhRyV/eNtRv7rbf4v8AZqrMzycj967N97d/F/s1Yt7N5l80lWRm/hZtq/8AAaWaH94gJ3tGrbPmZfL+X+9V3CxXW3LW6QSFki2f6z+7VO8jLXUrBJE8v5W8t9u7+9V3zpVjyhXZu3Mu1t3/AH1WfdSCZsud6N8vy7t26rsUZF8yR+VPZ2bb4W3Kvm/N/d2/+PVk3mW8370UzN8+1/8Ax6tPUP3ciO8bJu+bds3bvmqjcTJeNvSNfvN/F83ytWkTSKOd1q3SSGVyd6L99m+9XGasxa6SPz2RG+ZvL/8Aiq7PVo5brZHGGlZm+Zf4V+b7zVxmrfZ13pG7PEv/AC0kVtu7/ZroidCVjMazDTbSZvNb7u1tyrTbyEx+U58tE37X2qvzf7X+zTo2SGPZcltm75YY1+Zf9qmr5sk32m5jbyst/B/3y1amhDNst2iQIu//AJ6N/D/ep99vm8opHvfbuLRptqW6bzFwT97dsZv4qijuhD8kgZf4dslAGhaxrMqSRp5T/wAX3vmroNP+aaIy+Y7xr8rK3/jtc5HG69mT5vmaum0HHyGJ2d9vyqy/epSJaud1oreYyOE/1jfMqtXTw2sdxMm/cjqv3tzferk7NpZmwkcbov3W3fMrV2djJujR5A0r7Pl3ba4ahhNXLTWYhZJTHv2/f8x/m3f7K0TXHmK5KNsVvl3JtpsduJGQpt+X7si/5+aoY1RpvKz8ivub/arE5SaPy2/18X71dzK396hbXbJ9oeFokVvl5/iplxdFbfEiRu7N8kcL7m2/8Cqvb25VkM5k8rduaNvm+ZaoCx9lRrd3f7/3vmb+KnyW+6HzZLaN3VfkjZ/4vvfNtp+5/LiLx732/Nu+VVWobhX+w7EMcqSfL9oZfl3VIGZHpcqsgnDbFbc25mbdVXWNsf2eAp8kLMu5W+8zbm21Y3BbiWO2OxGX523feqvN5flvJIjP86/Nt+7WsQKmoWY2xeVJHLLvZmaNf9n5f/HqqSabLJM8ssmxNzfKzMrblq3dSbpMY2eY38X8P/fNRW9vIzPAN2yF2ZWZtvzfN/s1vY1K7XEElvdojs/zqyeX827av8Tf8CrJ1K3MOwIW3ru+Vv4v+A1oXlvtZ4/MZ3jT/WQ/N/47/F/vVFdTFt/mJJ97ait91f8A4qmBj3GkqsKCAfvvmaVZP+BfLWPcW5k3pB9/5mZmX7v+zW7HHHIzygtLt+aKSNflas3Uv3bJll8r+Jf7v+1VmsUYN5Zp5fmoiy7m+f5vl/3ayprO2ulwImldnZnZfm/75rTuI/tHmpH8kUjfe27az7hjGzujyfd+6rf+PVpc2M+SxktZNpTyk/iZqYtq7K5eRvl+60a/dp9xcP8AbHCvs+780fzeZ/s07cLWZBGZvm+ZlpjsWI7OVo4kglbc27+L73/Aq0NPs/ssiPhk/dMreZ/E1VVY+T5UcsaRb/NVVVty/wCzWgsNtcNFJmNHZeWhXcu6oKNK3UR2MUW+REj/AIW+9J/9jU0NrukeQj7y7dqt95qzLWYtM+N3+18vy1qr5luvyPvf725Ubc1SS1cvLpscyo+Nnlo27a+3a33fvLVmztfLsUj371X5m3Ksv+9/6DVOOaS6hxJFHub5v3bfdq7pq+Ysqfdl81fmZvm27fmoIehbhxbwpAjs7t91tu35Vp625k2RQHY7D5WqKTPmPFGW3s25mVtzLU9us8djDGJGidpWZlX7zR/Lt/8AZqmxEgurOJWcGD/lizfe/wBWy/3v/Hfmq2qxaazu8bXafu9zbv7y0NHaMv2mSBkRl3NGzfNu3fxf+O0NcW8NrFPAlwnmbdjfeVf97/ZpGdzwRmt4Y9kZkRPN3S3DRMyxr8v3qsLDbfaESB9ibfnZf4vu/N937tJbrJYwTRFdyM38W3d8u3/Z21PHa+XJ5dwFd2ZWVWX7q/w/7tegdhd+xySMj4Z/Mbc7Kny/dq3b3DdGSP8A2v3O1f4f9mqKyGNs+V5qRqqtHt/3f4ttW45Ha8dPs7O6/M/ltuX7v8NQUW7OOGTfG+3ZH+92q237v/AatWrJNcJNPHsTduVVi+7/ALtVbGNLiRHAZ0kbYjbVZlVfvbq2I9P3XC29tJDcPNN5u6NW2rt/h/h+aspGUj0rwTZwTLaO8izeYyskat823/arqFjPyfPvTd/rNvy1i+HbWP7KgjDbVb/WL/Ev8XzMv3q6WG1eTosjxKv8K/NXHJnnVAktY7qNIvszS7vn8z5d27/vmiRfssPkPu3/AN5vm+Wrfln7OkuPNl3fLIq7dtUdQhfy3njLf3tzL95qyuco1sxrhE37vl2stEa+TMpCLFK27/Vr96qXnRtcI9zI1puX/XR7W/8AHWWtKO1gaRzbFd6/NKu3bTN0rFW6mj8794nz/wB5fl+b/wCJqW6WNbPypP8Alp/E38TU+aa2VYnlnVEkbany/epyzRWccsscv3l+9uVqdzQI5NypG4b7n8NYlxIJv3k9zDFEr7WZvlXd/wCy1o30h8lkeWR/l+7J/FWXMz+Wj4klT5t3yMyxrSNojYYzNDvs5/tH+1vVfL/76+9Vdo0kaVpYmfduV5ll+b/P8VV1jivLh3lEku7+H+JV/wDZaLy3SZoreKVkSNWby5k/8e+X7zVZMmPjkPk7I5FeKNf9Yytu+WmLNuvPLT97KvzSyfdVV/ipnmGRokSWGV9zM219u5dtPt5h8nKui/d+X7rbaozKUmWV3eOOV5F/1kabV2/N8y/+PVRvLhLeTEpk3r97av8AvfdZavNcPHJLHiPZcL8y7trfxfd+X7v/AMVWPqkfnTeQJN+5dqKzbl/76qzSKKl9hv3saTJ83zRyfw/LWFfSbpvLSTe/3lVX+Zl/vVq6hClxG4vIGf5V2eZ/Ev8AF/wGsLWPNj8rypVdNrN5jRfN825V2ttreJ0WM/UFtmkSzwyeYnm+ZHu+ZVrM+0fZZPkuGR93y7aluGkZciT54V+WRk83b/erNWS7kaUnbsZf7nzVVjQtLZx283T5v4v+BVMtvFC3k5ZN3/LNfu1Db+XHGiIFiiZdjNtp8liI1aJwv+0rLt/9CqjSweXHcSJx95vlkZd1S8/avs7jf5e522/db/ZqJV8mZCD9oTc21Vbd/wCgr92pbq3kVkjif/SJP9n5V/8AHdtTYiSH2bRXS7QFd/8Ae+61atjCW5kMibvuqq1VW32rmMs8q/Knloqqv97dWhpdvHb8O67/AO8q/N/49WZi9C3b6aYbjfLJs875tv8AF/wGuns1jXkSL975mb/2ZqwmWK3tbiOIK+75dzMrfN/3zu/75rd09ZfJiMkrPuX733W/75qZGcmadq22N0/jkVdsbN96tOH935XmtNL5i7dzfKzNVSOztvvmTZ/eX5t33f8AZqWHYsKAH7Om75GZG/u1Bjc0NPkjjmcxGSL5vuqrfL/s/wC1V63mX7Rh41d1X/lp8tVI18uF5N6y/Mq7lX/4qtCzVFWWR5Fif7ryN/u1Ai22Jo4p40ZNrfKrLWguFh3gKkW9ne4b5v3jfd/z/DWPazPDdeQ42Pu2s2771bVnIkjRQRhtir91Vb5W/u/7X3qmRzVB8ln/AK0ZjluF+XzLddyt/e+aqkayXEnRmRW2rt+9t+9trQvIQ1mjOZItzM0TfMrfw/8AoVUIZJFbMg835vmb+Ks7nPYSa42tzEsXlvueRW3bl/2v7tLJDJcfIRvTd8qybdv/AH1UM1xFJdSyR7bh2+9Czfxf+zUXUaTR24kt49kjfLCy7l/8eWpOmJLdWLtI/wC7bytq/wAXyrtVfu/LVXbE115aD5lX52ZaLpo7OGW0eNbeJk88+T8qr/478tUYZo9yGOOSKLYu1ZH+ZV/u/wC61Kxqac1xIy+WQ32f/c+bd/vbaXyd0juhh+Zfl2v83/fNZ3nR/aIhJuiRvl2x/d2/981dZUVU8tFRI3WVWX/9mmWNhaSG3eUlkiZ/9Z/D/wB80N80yRxlk/i+X+KpY5o445ncfOrLsWR1Zm/4DVRVPcfd+7VXFIv3GPvlNj7v9Zub5arSRyTSJFsjuE27V+bbu/76oZTui8w73b51jUfep37y4Z/LRdittXc/3W/vUxLQqyW+24R8Qoirt8tX3f8Ajy1UuI442eTDfN8v3d1StGi3H3Nj7tzbvlXd/eoaTd+8keR0ZuNv3WrS50xZItuk0aI/+6u2o5LWPzEcy/aJVb7u5trLt+7TWugrbAPnk+7/AJ/hq1HZxsyFy3zN8zLSCTM+Rj9s8sQebu/5Zxpu+arzSJ+6iT97821pJPus3/xNVIWgtbpwdqOy/LJtZWVqu3EcW64s45Ld5YZdrrGWba3/AAKg57lW4kNvGk6JvRmVXVU3bvm/+J3VmahJAyvF/wAu8e7arVb1DKq8Z2/K3mqsfy7l+b/Z+asry5G2ZK/Mu7dvoGYuqeUyxCI/Or/NGq/3t25q57UFP3zKtxFGi7Pl/wCAtXUa0sjR4DxvLuVl+fbu2/7v8NcpfTFlyCsv+6u35q1ibxMS68qa8cxxeV5x+bafvVVWFGbHmSReYzfNJ/C3zfL92nX1rt80+ZvRm/u/3v4ar3EbzTO8j7NrfL5a/dWug6YleRTdTZLqlvt+fcjNu/2f96r3nRtb/cbf825lZtv/AKDWfcKbdXG/zUX7rf3v4qtQ28cknzotw8n3Wb5lX/dWrLLFvMFk8yN1d1+789aayRLHnEjovzJtbazf/Y1lWtuY5rgySK8rN80a7q1YW864RIhv2t8u5d3/AKFUt3Ieh1Fj8s2M+amPkbbu21q28L+Z5lwjO7ffZl2q1ZGl7JJH80N/db5f4q347eKRt4k2yr/E23bWMjnkaEcKNbu7y+Ui/fjjVtrVp2q/cjyvzL/drMs408vy5Zdkq9Wjar1vJLb7CN3zL95t3zVD1OaRur80O1D5qfclbd/q/wDa20TKI40GFeLd8zR7qr6XfQSfPH5jszeUskluvzNt+7uq3dLFJHs3+VLIu141X5V/76rKRz2KN1b7Vx8ruzfd/i202P8AcrsNvJFbsjbmb7u7d8tOa6EnLp86p/F97+7VeRt2xN6xbU2/f+9QapWJpoXZX3o3y/Kskj/N/wABqpI0c3yTx79zL8rI21flqKORLeZIk3bI93/XKP8Ai/i+VqcsdurOcs/97+61NKxoRR2cVxG8iIyRKv3vm2/7qq1LDJFH+7ij+Rn27WX97/wGpI7U/Y/PdldNvyxqvzL/AJ+Wq/F1sLvIiRptRm+XbV3HYsSQiS6iAdt/zJVfS2juI/3W3f8AN95fvNT7hkjunSP5Im2qrR0yNjDvKP8AuW/h2/Nupl2HyKklxEfuSyIq7lb5vl/hqa3hEKwgCR0Vvur/APs0yFkX53+R1b5dtRXU32i3Vy7fN/DmlYuxDNIftDySSb33/KzfxU9pI/M3vu83Z/Ev96oFjdo0Mn3N33larEmFhfyg3m7Wl+98tSFitdMljC8lzJJF8397/Z/4DTljMi7HPzt95qiaSKSHzDud22srM27/AIDUsalrjMYkfavysq1YWL1iwkhz/wAsvm+Zt33alhhO5w8nyfw7d33ait2ZZEDyfP8Ad8xV+ZatW8kkcbxZ82WRvut/6FQZyJvMK7BKJJfl3My7alW3g3JJbSSRXCq21Zqr7hHs80/6tfl2/NUsc1tuQmWNHb7qyM3y0EFlWt/J8qWNX+b7zbWq1a3Qbfks7r91tiqrVX86NpkGWSJlbf8Ado8z5sEb4vm/h+9/3ytBV2bEN1HuRPmRF+8rN92rC3SL/rZtiKzfe+6rVhWMKKqZffKv3vkatBWMjJHBLvf+Jt21lpWN1No6izut1ugVI9i/MvmNX0P+zz8bJPDN9/Z2oXKvaSfwsf4v4ttfMEl0k3yRur/L8023d83+7Wxpd0FbEckn2jb8s0a7f8rWsWbRmfq/p99HeW6SRnejLuWr1fMP7OPxwfVvs+gak6u8fyxTN97b/dr6aWQOOtdCdymP6ioJEzU4OaTbWqdjKceZWMXUdMS5iZGGQexr5v8Ai98L2t7n7Xaw7UX+6GavqWRN3WsnVdCg1WBo50Dj3r1MJjJUH5HzWOyyNfVI+PPCXw3l8QX0vmBnt1bau5Nu7/ar6N8EfDq08OQ7liXze7bfmrpdI8HWelM3kwxpubcVxXRR24QV14rMZVFyxZw4XJ4wlzNEVvaBAOKuKmBShad04rw5SbPrKVGMFZBnikJoJqCaYRrkms27Hao30HTTCNck1z2ta9HYxuS1V9f8RxWUbEvXhvj74jIszhJ9iL/FWUpHbTp2LfxC+JSWsdwPP+b+HbXzZ4++IxmkcmVUi/ikWX7tZvxG8fPcTOnnyI7Nu+7uWvH9W1yS6jePz2Tc27bu2tWbdzZySHa94kkur55LiRt+z5WZ/vLurl5rwLcYI3xfxbaiusSTfxf7O5t22qitFC3kSyM8v3tyrtWoucspjVaWORJ0n81Ffd5cir83zfw0ND9l/dRbtjNu/efeqWFY1bA3O6t8tWP7PuJOY45H/wCA7qXMckplS3jMMaOUb5fm/vK1W4ZI2mled2Ty1+ZsMy/Myqv3f96rCxpIu/8Adp5fy7W3blXdt/hp9vJ5iyhE2I21nVvvbqh6nNJsdbrG3GWlRvmbcu1ty/7396rEkIVVxHvTb8u2mwxiRkA8z5t23y1+apZpDu2ESfaI90SMyL8y7vl+X5qxkyLg0JmXiRUdV2qys23/AMdqvdXDtHL5hW33JtRd33qsLJAtn5qSrd7lVXjX727/AGd1QySQWfzuFfd8zbv4VqVqJ6jY7cycbN6Mu3733Vqo1u8K4n8xP4vuttq2yxTTROgXe38LJu2/LVNWdWciLyvl+ZmXbW8SCOZk+SI7miZ2ZZN+5mb/AL5qJoR5jyiNXt/4JGZt26pY2jVXDCSV26/8BpnneYzuCzurfNGqfepm8Sa3kdfNKBfl+8yv93/gNDTRzTeY4k8r+8y7fmpm6ONULmP5vu7vm3VL9qgjjfJZNv3VZVqByBY4o/nMiv8A7Ssy1ZjkS4ZEEmxF/wBv71VG82P7OP3iJMu5Y2b96tSqx+R/+ejbfMoOc0I/K8xx5bf9dPvU+63L+8g+f5fm2tRb79r5G/8Av7VXb/wKrEOLponTc7xtuX5dq/LUN2AY0e2b92W2bf7v8X/Aqfbw/cGN/wAvzsrfK3zUeZuZBn73z1CzP5fmINnnN8y7fm2/3lqQLEilLyLeV3szbmZdy7ankUrbuhTei7tqtupPLDffdvKVW3Nt3fw0eZ/cDbGHy7VrNu5oncl8tI9nPzqjMkyt95f/AGan+Z+7QBG+b7u591VPLdpHMgVNu75lT5v4v4mp6ybrfBDI7N8zKu75t1RYY5lljuneSKP+7Esyf+zf8CokjeORy43bUZd392iTEdxKAFl8uXayyN81PkVLxUcHe7M33htp2Az7q3DKkYf7v8Tf/ZfxUyRkt1zhv7zMvzKrf7NWLqO3aRIpNvmwtu3Rr935v7v96kvJJJrjgyfM3y/N+6X/AGqsl6GQymFU80qm35mbbu3M1Zt5Ikbee8cife3Rsm7733f92tFVC/a8pI7xsyyt8u3dWTN8u8CXykZvma4G5dtbRKijnNakkhVxGfnX5lVl+auYvlkjt3jz87Nub5PlWus1SaPdgDfu+ZZFTarVyl4sc3mq/wD30v8ADXRE6FqZumrGskUh85JW3fLC67lX+9tb+Gu90WE3CxeRuu4d21ZI28r5v9quCs7M/aP9Yv3vm+X+H+7XoXhn/R96o/lRN97a3zVpIzqHYafm1bZONj/xM33mWtjaZI9nlq7r833v/ZqxbOFLe3xFAsvzf6yRq1be8Krl08pN3zLHu21xSRwy3BsRtmP5PM+VV27fL/2ar/bLiSRxI8kXyfKsyfM1XZo42ZMQfel+75tVJoT5myRP9HjbaG+1/N/3ztqSiBZiqsS/z/xK1OuI/MjRnk8rdtZfmb5qJlRZNkax79u4W9Pa3+0W7oiM/wA3/LNWqyrEEMhaaWEyfZ/l3Nt/75qRVj+0eV/yyVvmXb91abGwaOUpJviVWV12/Mq/71M1KSOOR/LjZ03fJ8v3qmwXIrpfJk+SNvK3f6z/AIFVhozHGkgdkeRtrKr/AHv9n/x6qi3T7tm+OVFb+Ffu0fbi0aWyRq7tuXazf7tJ6DHyQ7Y3WQbH2t8zULGFXLnY7fxMv+zTvOSTZOEZN33Y2/8AQaIYxJePLj+D7u7/ANCWlcBrSC3ky5ZH/wBpvvbqlWNGjQx/IjfMysu6q8dvH1A2Orf8s/4v/HafujaRPMDROy/Kqyt97b/D92mBYsYftDeVGfvP95m2tt/9lp7MNqbzI6fxbfl+anWdwY9ksZ3yq+5vl+bbVVri2ZXSe7j3ybmVW+XdSsOxaVYFtcfMm75nXdtZl/3qpSKfL5gkhRm+VW+anRyRWdm5d1l3Ju2wt91f/iv9mi4mEcmweYibf723d8tMRXk8u36nZEvzNtX/AOKqK6kijm8sP8+35Wb5t1XY1Pl+W/z7W2tJu+9WbtjjWXZKr7l3Pt3VVh3Klx80KAHfu/urWPfQpcWdw7/c2N/FtrQaR1bfsbeu7ZuHy7f++azFj85kQld6tu+6zLWy0Kic7eRztDkOrpGu5I2X5l/4FXJX1ju2bH2fP8/mP8y/99V2utW4jXZ5jO+75tw/8drmbzy2mR5H37f+We7+Kt4nZFGKsKbkMjebuX71uu3/ANBqx5O1fuM6bl+Zk27qLpfOmfzy2xvur/tf+y1Xkkn8x3P3Gb5m+7tpmtg8nzJv3T7PL2us1uu75v71bVniRXjI/wBHZfu7vvf73+9WFb4hkxBtd2Xduj+bd/tVq6XIVunxuf5vmb5mWh6mUkdhCxWFEzsRdvzL/drbtWRo4o9rOm5W27fvVz8cIkWJJ41lTc25W+Xb/dWulhaOG1Qoipb7tqqrfKu5q55HPJGtpM0HkxMknz/e27Pus1btnvWTD7U3NtRWX7zVj2ckkNrvIZE2srsyt8zfd/i/3a29JYxrbzu/m7R8zL/vf3a5pGD0Lf26K12J8v2hv4t3yt/d+ap4WimV4xuTau1WZvvf3vlqg1v9nmy5ZPmb93G33antVSGbiST5W3L5zbqzM27F5ptsaXOzzfLfaq/d/hb5qZNGPssqb98rJu2t95lpi775ZRcRfvdvy7l2/wDjtNureONXSLd5rL8/nP8A6ugLhxuzHGzp/d205o9rXGX+dvvf5202No/J2FGT7uyRfvbqJM7k3+W8Tfe+bay/+O07DLsdrHMqbHjTav8Ay0Vt1ReYF3iWTzZc/wCrpm2NVyhXfIv8TU+G8eO3TJX/AHmWs5DWoyby2jikth87N80f3VX/AMdoVnj+eT5Pl52tuqVZPMV94j3t/Dt2/wDstV5FSHi3EafN80ams7miVyvdQhriLY7P9ob/AFe9m+b+83+zU1vIVvpSSvyp8yr96rHlpIyCR1/efumaNNv/AI81V1YXGy3hljTarKrTS+bKzf8AfO6mWS3UhjXBK+V/eX5ttM+Rf9afn27m+b+KmzRpMqTZZEjRVK7fl3VDN5jN5kUbS7v4VXbVrUB8mfLi5Z0jXb5i/wAS1E1uZpknEWxN6/u4furt/wDQlpbjCrsJZ0/j27mVfmp1usC75AIWl2LuWFvu/wC7VgVJrhIVd3tllRf4Zty/3az7qSRtjxx+Un+7t/u1qzTRTXESJP8Aa3jb/v3UV1s1C4zHFv8AnXzW3bmrZMVjmW/crlJGdGf5I/u7f9lagvmNxC6fu0f723ZVpWS6jiEjqj7tzxs3zfxf+O1lXUiR6bKhfZ8u5Wkf+KtDSJz95jajl9nlxbWZtqtt/wB2uRZUZnSIsnmLuWFm+Zf9rbW9riwfZ5h5kjv/AMsV/efM3+1trBvLprrhBsdV+Rd27arf+PVtE6FoY803l3UscqNE8abn8xdvy/3qbuS1ukBRfmbb935qZcfZ5pIrfe0W3a6qrN9371Ma6k24eb/WHc67du7d93+HctajuPkmEe4O63HzfxL91qm+0PJDskCun3m3NtZv+BVWkhO5Hcrvb5tv92mKpbeRulfb/wAtFp2KNO3uhcLiSDeiusvlxtXQQyCSZJ1K/L833W/9Brn4VitbiJ8s8UaL8yr5u5v+A1t2MP8ApXmyBUT5WVdv/j3+zUyB6noGgzC6t/Mx/F83/Av92urtb6OPY7or/N822uE0m8t/tCCbdF82/bt/+JrvdJmHlp+6XYy/K2771cVRHPI0F/eLvEe9Gf5aib94u90V0+6i7Pmq2uoiSN0iMn3vmWMVDGv7xwQ3yt8vy1gYSRXZfsquQdn8T+Yv8X+zu+7Rb3UEiyhNr/L8q/3qsXG9eSfu/MvzbqryNLcM/wC8V90X3mVadzMfMsk0KGWRk2sv8NRSW8jXUqQPGkSt96T5qdJcW8K4JkRo1+aNdzN/utVW6uBJI6oW3ttZVVW3f7VMAZRHIiIN8rL977y1mX0bwzJGif8AHxK33v8Ax2pb66WHklZdrfL/AAq3y1XtZJLhkd5PnjdpWXb8v3v7tbRAq6eyXV4iOI3Tcu5V3bV+98zfL/s7v+BVX84XUjzSxbEm/wCWcKt8v/7VXV2La3Hlx7JZE2tIv8LbqqNYia8SSLy7h5B/q9u37v3m/wB2tLmo2SG3aFxGLhPLm3Ssqs0vyr/sr92qVxdRXEbyJcRy3Cy/wo0W373+zVqZgsz75Wsf9pW2/NUVxapHC4Qs6MjNujX5d3977tMqxktaxRq7yFt7L8vzfe+b+7VK8hghV4pysv8Atb9v/wBjWrfRyXi/JPDFK0TK3mRNKrL/AHv7tYtvC/l7gYeu7zNrLuoNImJfRxrJn5nbb/EzfN/3zWPJDJJJceU6un/LaNlbd/wGtXUIfLuEj82N3ZvmWNfu1j+cftku/wAx/Lb7qr/49975q0udC1KVxMPOThti/wB5W3f+g0NI8Mib/v8A8LR/xU+by5vuCZ3b/WySD5t1Ot4/32I3kidfutu2rWg7GhDJtXMpZJWb5W2/dqNbi4a4yS0Uu7aywp8u2oWZ2ZHBkl+bd5LL95v9qrFvayQ3W/7/APtfxf7VKwXNBY5GjRAfvfe+Vt3/AI7W1DCZIUkEUkSR7drMu3zP92sqzha63RlN6K275W+9VuGRGXfnZL83+s/hrN6iehpXEKQzPIgk8pfmZo6sw30WpSb5LSZ9u7bNIFZVb/eqjHMVZEjPmxK3y7h83mf7P95a04ZkaGWONI5drKxX7u7+8v3flb/x2gxBpI2V5EdpUX73zfNVixkRtryR7JWdtzTPu3f7VEMwk2R+Ytu+75Y2bc3+7/tVKsaxyIiRQy7X+dm+VVqbiauXfsok2RhF/wCA/K3zbasQq9uqGAtsX7m7cvy/NVL7LcW82ZLyP5tqptVv++m/8e+796pVuB/ywuZERV2rNGv3V+X+Fl+X+KpuZSPFYY42+RAz7VVVX+7u/hp1usVv5UUkkdvuG75fmWT7u75tvyt/7LWfJH5K4TzHeZtqxsv8W2prG1DbA6K+35kXZXbc6S7cW/mWssrP5sVvt2rsXcyt8vy/d/iq3aqLW8l8oMyKy7V3/wB771V44TdXkRwqJu2quz5quwwlZEMhVnjX5mZfu/8AjvzUN3LLsLRLNK6Iv7x9u1m3f+y7q6bS4zcXCNKPuurIypt2/wC9XM/Z3W4iiyv7t1Zl/iX/AHq6nRdJuLi8+23gZIm+VV81lZV+X7vy/LWUjOo9D1XQ2ia13gxu/wD0zb7zVsLM+6Kc7nlX76/d/wDZfmrJ0tT5LyB2eWRfm+f7y/7taEciNHv8ven91XrhqHmVJK9gVVjW3iyzozM3+1UU10/2jY9n/tRNG+5m/wB7ctWJJBD5SeRHvZtzKy1XurUW8cRjdoovN+a3jdv4v4qxMVqRXCxsybDsmb70e3dV2OGK1t0d5F2SLtaPdt/8eqpuCzb/ACo9q/KvnN97/wAdq21iYZPni2f7StuX/gNUdMSpHIiyOlvEySt+6dpF+VV/3qmjt0t43jt41iT5f4v3q/3tzfxVXmw0b+Y7fN91lX71Sx26Rx8pv+XczbdtVYZUvleTjyI0f/Zl+aqt1ceZChSX/R5tytH823/ab/x2rF9DLI28JN5Sr/y7ru/76rEuIzueKL/li+1fMZtrUWLLa3Qj2Exs/wA21WjVflqtdXG66l8gqibvkk3fLJ/8TU1vHtkW4kt/KRYW/dyLuZm/+xqpeQi6V/KnjTa6xMv3WVq0FJkF5bxySW8nmSf6352Ztyt/DtWkvG2rKZIvnVlZ/wCFd33fl/u0/UrOSObZF5bxTS7tqt8vy/3v7q0yZY2WVHK/M33Vb/vmrWpkZ8yvdX3nxbXi8pd+1vvKv8NV7jyrqOKT5dkkTbf3vy/723bU1xDbSMglDSxL/FGrM0f3m3f7TfL/AOPVmahJ5ypbSP8A7zKm3+Jv9mtVqbR3G3WoRLJhxv2/e85t3/stcpqTbpvMjtvn/hkVV2/71bOsR/Z7WXywqRfx7l+9/s1zEzXLLyFi2/L80vzf+g1qtTqM/Vlkkt/LH8XzN+6b/wBCqJYxa/NGF+VF2qv8Lf7VWJpJLhv3hkdNu1WYL/e/2aivvMbdIYlXc3y7W2q3/szVZYySMSTRfJHKm3du2/e/4DVv7V5m8IvlTbf9Zs+XbWesYt7qJw2x1Zm/crtq1dWpul80DZLuVlk20GlyxHJ50MTy+Ykqv8jM7bWb/wBlqwqx2sbz7JIolXbFNIzfvJP7q1n/AGG4aNAC0W5t26P5tzVYm/dtEn+tdk3Ov/7VBm9Sxbw+XNF/oSp95nj+VmZm/ut/DWtCu2bI+e4/vNL92sy1jSS1lcxb0X+H+GrtjbmGTl5JXb73lru3VnIxkze0+xgZrc3CL+73bds25fm/2a3bOONeRGzoqruZm2tu/wCArWFZtcyXDny2d2+82z5VWuj02MyLsQ/6z5mVV21i1Y55Mu+Xu8qMnY7P8zK+5l/3WrQs4xDC6z7neRm3zbfm/wB5vl3VUs43kkxs+dflfa3y7q0Fs0jX91/rVX/Z3UiSW1aL/VncjyfLuXc25v8A2ataOPy4Ykw29nVXb71ZlqoVXRUbzY0+Ty93zNWrHGtxNbu6Sb2X5Y/K/wDHm/8AHaUjOTH2uoJJCjv87yLtaTyv+WlaflxySea5/dLtlZpP4V+9/F/tVXht3tY/MlgZHbazMystWmkSORPN3O6j7sm3au35v4qwepzyYM3lxxDyI0RvmRl+9Ivy/eXb8v3aa0P7x/MDfL/FmmXSvJeIAFeXH8P95ttMmzGvI+feu5Wb/gX/ALLUGY2GMRt8g3xTMsW1fvK3+796ql19maZB5bXESqyxKzUSTSLcRSjbv+Zt235l+9975qGjjh2fu98TD51kb7zNQarQlVfLjf8A1aPtZW8tV+Vfu1VjVYVuIhud2XcrMu3dTJLqL7YkYjht/vLtVdu6iTy1kijB+fa2W+X5V3UrGlx8cImk4PyfwKu5tv8As/7tTt5cf7vzNj7fvfeVv++qpKscl08mP4fuq1TKyNHl9qbfmZWb7rUy7mg0hh3pAm99u1l27tv+9VSNfL+d/uN93bVuSOSFZT8rurL822q8zP8AaNjxsn91dnytQFxiyI0iSCRfl/hbbRJIZJk/eK8rfKGVaZuT7QyeY3+7tVV3f3ammtZJvNNpHbo//TT7rUPQQyPE0nzpHK8nyrcfNUMljtuPMO5pW+783y1bZf3e5BDEjD5o1T5lb/eWiRk8vyooIUdvm3fxNVczNE7GdeabHuR8ebL955Nu3/gNIzDyZc2cLxSf7VWG2bnkk27G3LtZfvNQ0bzLEAi7tnyqz7aq5bdwWNWkSJyuxm2suxtv+781QyXB8yUoId8j72b7rVM2n7bN3kC/eZXj/vVn+ZHGr5LOn91VqtDFu4/UGgkjzOZIv91VaVdtYV1NFbqhX+JW3SL/ABLWlqUcG3ZJJ5W7cq7fl3VntbxzW+yQLvVGwrVRcTn75Ypo5ZY5IZdrbWbd/wDFVzl1cJJvkIbezfwr8u35q1teWDy3kx5sSvtXdu2s33f+A/drnJrfzrxAD9kTf8zKzMsn+z/stW8UdNNFHUrg7ZY8rNu+60cXm7fvfL8q/eqksccixIZWit/mV2kXa3/fLLUsmZI3gT55V+ZY1b/x6opMfckDSpu2sslbnREI28tUykO+TzNlvIvzN8zfN937tS3DSXEfyH/SNvzKtC2sE0nmeYyPt2/Lt+apobeO6+ScbHj+Zf4d1BYyHCzJ5+6Xd95d21q6C3hluriJyjW6bdqrs+7VJo44Y/KRdjr827ft3f73+7Vuzmj8uJR5j7vm3Y+WoehEjf09Qyvnc/zfw/ejro7NRdMgST5Puqu1mZax7FYrhYj8qfKu+Pd/49W4zP5yPGFSL7rMrf6xq55HNI0Y4y03lkq8SpuTzE/i/i3f3am02Ty5MIY5dzbvM+6y1DHD5f7t5Njr/D/FtrQt1jm/cvu+Vfl20rnHI07FZ9Qkxc3E12+zyla6b5l/3aescXzxRje6/LtkXbVeNUjZwRv8vbv/AIq0PM/ebMx/eXa21f8A4n5qzepETJuLWf7Q7yQRxJ91vLf71RLGfLyPv7dvzf3mqxfW8tvC7oWTy2Xcyt8tMjj8xfMnkm837sUcbfK3+01K5qV45nkjSWTb9oX5vLZv/Ql/iqu0Mdx3t4pW3bY2b/a/hqa62bsyS7E2tubbVFd6yJu+R9n3m+arLHyQ+dI/mR+U8cW5ZI/u7t23b/tU21jNvHwZHi/hWR9u75qfIyzcoN6f7Py7anjjFxxIN7srfu1+6u37tBa1K6qnnPvjW33JuaP7y7vvVKyxSKhQK6fxbW+9Ve38xY0lD/6z5VkkZmZm3fN/wGho2VsDaj71+b7q7aCh8jIzICG+98qq1RXEjyfIX+633mbduqpDJJJcO5Ox9q+UzL/DVvzkmVzHGqfN8rR/dVqstajoVdpIif8Aa2ruqLy4r64SOSOT92qqsauy/e/3fmqWOPzJkzH+63fM26opodzefnZFG2yJW+b/AIE1QWMms/LVyIFilXb+537tq/71Pm+zbkCIybm+f523U+3hEkeC8abf4ZJl3f8Aj1VJmeFkii/e3Hy71/u/7VWZyLq+bMz+Wjbf9pKmsV86PzDLvRv9qobVTMriVW+/t+aplxbyO58xP95magwJVyyuUjkeJW+ZVX5qfNeSx3CP5UeyT7vzsrf98rVfbGyuDH5qM3zblq0oikVDHGyeWvyx7v4qALzXzrsYbdjfeaT5loXerPvCp97d8tMmhCr5iHZ8q71qvCyR+bEkflbvvyf3v++qANW3mG3IOx2+Tav3lX+9TZo1a4iKBnT+Pb/C1UYZHZXQfxL/ABVN8knzxSLK21dzbfu/7v8AtUFmlbyLas52KiR/xbt0tadvePDCkZj37vmaNfutWOtwbpXJGyVW+ValWYKsW6NYk/ikqrmqbR33hvxQ+m6lby2t/Il3GPlVk+7/AMCr76+Avxbj8eaLFaXhZdWt02Sq38W3+Kvzl0u6juLeIujfKzbG3fMv+1XoHw3+Ilx4N8RW9+L3Y+797GrfM0fy1vFnTFn6cq24Zpa5PwF4ztPG+hw31s33vldf7rfxLXVg5ra42hwGaQrRRVXM3FMAlKRikoouCikLuppakLAe9Z2o6olrEzE0jWMW9iW8vkgVtxrh/EfjeCyV8OzbfvbfmrC8aePk0+NiT/er5o+JnxaeGO48qVt/+9USZ6NOnynf+PvipBHJcJ57J8v3pFr5q8afEJ7yZAhaWJt3zM33q4zxZ8RrvUo9kkjOqs2xfNbburgpNclvpHeXyf7v3GasHqOckjoNS8QPcLvAkeL7y+Z81c7cX0c0yAv5XmN/zyb5m/urRHsWHmNn2rtVVqjNvmbywi7N3zfJ92oOGpUJljeSR3w2/c33lpiw/vnl+/8AL95qe00jTI4271+X/eqVoxMyFN2/+KoOR1LjI4Q0m/Pm7f4pGq35dpdR8xs+3d95G+X/AIFTfL86TEYj+9t+Vauxwvt8t3X73ysv/j1K5lKXmVFhWThy0u7b80i/6zb/AOzVYWMWsbyQFt8ir/u0xb4R3Dg/c2M23b91f7q/3asWckeoW8QjG9I1ZfMapMbhG0c104KNvX5ov9qn3EgkjzIG8pl+Vo5drUW+I7dHAb5WaJdrbfu/ep7eVDvjeJfvc+X/ALvy1lIoZIqfJn91ub7v8Lf7VReXIzO/l79zbdzL/wCy0XkMVrcO+W3x/wB1vlWoZsL5tw42Pt2/Kv3loiA3zhJHKEdfm/dblqutwLpdkbs6Rr95k27v9mn7Q0iQAN8vyr833aZax+TsJkZ03N91/vfNXQOxDuRY5S/z+Yvyq3/LOpbWPdIiEfPt2pub7q/3qbff8fGQVi3Lu3f7VMtf3LO4G/zG3StJQMmhwzO5+Tb8vzN/9jTmZFhlyW2Lt/4FSTWqQt5sEGx2XlV+WoI13TISNlQVJl7hZIkR97qvzbm+Vac0ZVvMJb5vlbc27bUW0Ku4Bn2t8u1N1PhuNvm+bBH833WZ/vVL0MDQtVMLbBuf+/8AN/D/ALP/AMTTpIxJbp5o81/NbbH91abC0bW+Iz95/vU5WVbpIJPnT725W+61YgPuLoqvl+X95tu3+61OhhCt5khkf5f+Wa7mqJbX99g7ZX/i+arEfzQ5I37m+7tpXHYPL8ySJxA32fa2+SSJvl/u/wANTN++kQ/c+T7zNTm2Mzuh3vu+ZVb/ANlpvk7vkwu/+FWak9SiWaQbcbNm59q7W+7975vu1FzIzx4+6zbd397bTGZPMwX+791Y03NuqpH++jlieP593zbl+bbu/wDiaCbluzmG3YPufws0S/Mv97d/FUk0jeW8ixyfN9xmX5arbhHHcFJF8qR/NaORfm27furtqWbZDN+73eV9794u7d/s07F3GLNE32idHW4+Zd7L91mqK+upNzkxrKknzbmdvl3fw7VWnw5VpU3tvZtzxqu5VqG8jEK4R/nZfu7fvLTIuU7iTbG4/wBVu3fvFb5W/u1hXlxt3oCstx/DuVomrZXZNcP+7ZNqtKvzfxLWLfTfapLiSOLZ53zSru3f+g1vFFRMK8t327APur/D/FXOXmI1ePK7F/22WtrUIVjZ4nk+fZ8qr8rba5q6xtxFA33vuyHdW8TpiyJZhA0RLzP5jfKv8Ndlouxdkg3f7Ef3a4KzVo77zC/mv/DC3+flrs9FUXVu4eBfm/u/NtokRUPQrGOKSOLyzInG1tyrt/8A2q07iFFkRH+5s3blb5dv95qzLG62rsgj3pH92Nq1I4d0nVn3Rfe+7/wH/K1zyOCTIY1jvI9j2kP2dfu7d3zU7akcaZj+VV27t23/ANlp6xmHlLeTf/Cu7dUW4/aNkrrv3bW+b5agpO4/7OI5EA+fa33t3/jtQ3G9posyfZ4lX5mVF3f+g/7NMkkSOR0+Z3kZv4ty/wDfNNa4dm+zhPKRg37yRPm/4DVmg63kSNkk2Mm75fv7vMqJvLkVzI7O7Nt+ZqqRzf6ptjI+1d3y/earDSedzKNkv8XzbtzU7EAt0JNqOV2bfkXd97/a2/8AAaryfu45gXZNvWT7rbW/9Bqby5v9XINqRr97c27+9VpWfy5ZUnZ3+Vdv+yv97/P8VZSZZVhhjaRzIivLt+aaR/8AZ/8AHqFaNYftOyNPORfmb73/AI9UE1nHHH5nlSXDr91Y/mb726ljaSSNEcTS/N+6t2T7rf7tZgTNCZG8uP8A3j/srTrNYJG8yq9xMWjRMsiL97y/vN/vVbjYyW/mEbP4V3f3a0sAzzArZcf6ttySf7X92nyKJJNknnXCSbd8knzMv93b8vy1XhjlmV32Rp8vyeZ/8TU0bSSWrzgsm35fLVaqwCXjR28bkjf/ABbZF20Q+ZfM/meWi/xKzfLtZafCv2jYM/O25U3fMtV102K3ZPLVfm/vPSAZHapYs5ijXdu2rtb+Gs+SESTeU6RxJu+Vlb/O6r0kZkkiH+p3N822q9xG0fz4Zvl2qqt81WBXuvImVwE81P7zfLtrHkuJW3mLc6L8vnQ7flatC6023ureXKL5u3cki/M1ZM1vOqyp5jPub5GZNqqv/wAVWyLic7cWpmuHikP+sb73nfN/wL+Guc1CN1uJUG1/738VdLqm+NfMjPz/AHl2t96uX1CN/s+8xQpLI/zMr7fM/wCBVdzqiZrLu+RC3zN8zSK38NOjh2yTNje8i7WX+6v/AAKnzSIvAk+7/Czbqi/dXCyxyRxvcMjbNy7tzbf4f7tM2HW9qlv+8RFTc3zfJ/8AE1tw3SWqv593Jbxbl/0eP7rf99VzlrYyNaxYdflT5vl27W/3v4q1tP00Sb3Cs9233d3zbf4dy7qqxjI63R5vt0O/HleW21m/u/727+Kugt44GbYh3y7fmaTdt/4D/tVy+lyS28KCQbXVt26Zvm3f7tdRp+xmwD5qMjbvlrCRjJm7pcYt/NSUb0kfc1XlvLTzktvMX73+r3/3f9ms+xj+y6fEm/59/wC6Vm3Nt/z/ABVq2apawvB/tbnjrnkYGqrCRkcIuxtzK2371FvG81u/luybtrKrN92q+nzJGsSASIn8Lbt3y1e8wbX4/vbayMpB9lihZJJEV5f4V+9/49Vtlj2uP3i+X/y03/Lu/wC+arRr++cSn51+7HHFtZf95qVZH8nzDFGnmPtT+83/AAGgC1IoaN3Lqm5fl+Vtrf3aGuHmtXAS3Td95o4t3/oVELRSfaDGmy72f6vb8q1SvFLNK7u0u35dv3VX/doAPtls0iRnbLub7v8Atf3dtPbLXGU/vNuXZ92obeMQqnyfw/8AAqNx+48DOm770j/NUSGnYsQ+V5j4Ku+3/Vq33af5ga4ff8j/AMPy/wANEckfkuLc7EZvmj/ib/gTUTQxMqSx7otrbl3fxVBtFme1wI7pIv7rf3vvN/7NWhMvmKhP3423LuX5V/2qo+W814+D5T7dv7st96rcilYXec/dX72KsZEyorJEu3/x35v96q8kaSSMkn39vyNs/i/u061Y3U0okCptTd8r/wDj1PWYzK7uWuNy/LI33lp2ICPfDbv5hVNv3VVlVVVf9moJJo49iSDynkb5Y2X5tv8Ae3L/AOO1JeL50mInVH27flamrHtZDJItxtb7v3v4qouINH+5TG7Y33m+81ZlxJ5lu/mD90v3plT5aluLXy18qTajtu2Tbt22qskct0yFPtFpKzMv+t/dM397b/n71aJ2NLFH91b3CRkyPFM3yyfdVf4v4v8AZrF1Sby4YiibkZWi87cv8X8K/wAVbFwyW8ySx7pdvyrI33flX5l/hrH1xg1vcPLGruy/utzNujZv93/vqtlqXFHI6s0Vwrojszqn8Sfw/wB5q5jUI0ht4jHFCkrfc/vSN/s1191IVklR9ro33fn/AL393/x6uP1qGJWQxwx+bG392tolmfMsDb44wzJn5493y7l/2v4f92qtx5KzeV5caP8A89Gfarf7P3aN0kjJ/fb5vLX7zN/7NVT9/azfP9+Tdhv9r+KtrFl3yY/MSNx5UX/LVY/4f++abbqlx5pBkT5v4odu5f8AvmmXH+kfOAyW/wAu1l/i/wDHfvVKyn5yTG6R/Km1f/Qqody9ZxyMqTxTr5Xy7/vbvl+7t+Xatatipa680xrv2/8ALRl+ZqxGzNGkEj7U3btu5fl/3a3rH/XJsHmp8vzfKzVnIUjstDuo7O4e3c/PIv8Aq/8Aa/8AZa7a3uotsXmt5Xzf+Pf981w+m3gj/eiKH9995lb5v92ut0+3+1RpLFH/AN8r92uSSMZM6uFds3muV3tt2rRcWckfmkFX3fL8y7v/AEKq8duLVUlDr+8+5J/eqxG0jTYT5JV/1qsu7bXM9CJFe3YeYu+Bdisyt/vVDHJH9ocCKN0ZvmWFW2t8v+1RwsKGMt8v8LSr/wCy0Qx+XJiMqj7vmaR/lWgwC6Z7W1dyVRNyr5ca/NJ81VbqSO3vHSNFS4VmVtz/ACyL/db/AHquzTRrI8bybEVvm3L8zf7NVIZHjuNhgaK3X7v2jbu3U7gVb6GCSOX938jbt0f+zWffTSTL5e9nlkbarN/Cq/w1dmaSRkIiV/8AZ3f+PVUvI/MtYpQd9wq/wt8u6tosdirdSaZ5nlySb7uTcyW8bSM23+L5V+VqFhEauEkVHkXcyr/dqWSR9yR28kcTxt5qtIv3mb+Hd/D/AL1V2VI1cHbFEvzJubczLVm0UMbZNJn94ibf7jbt1Z91N5luiIFfy925mXaq1ot+7mcP5nmxr820fMy1FcbLy3SOcMit8vlyN95f4vlpXKsY91NF9liIjXfs+b5v9r/ZrGuI3kt3ig2o/wDC2z+KtnUFFxJbyCOR7Rf7qN+7Vf8AaqjJJ9lmSQlkT+L5vvf3a0Lijn5I/s83luVR2X/WK3zf7VZ+rTRxwuEeT5f9VHv/AM7q0GjS6vkjJZ4ldtu5v/Hf9qszWLN5I3EsexG/h3fdrSxutDHhhuI7qVztiib5k2v/AOO7aI7eSO3eOKPfbyN/3zUUe+O6iBj2Ov8AE3zVdVp93mxW7O+6tCiW3/d9IJpXZv4ams4Y5JkUyNE+7dtWJWZl/wDZaZJ5nmJHOnyyfxSNuVf9n/7Knstvb3Hmk73b7qySsu5qAepoTWbtp74khi3Mv7lnbdu3fw/LWh5guPKBDWjfMu1vl+b/AHqhjuPJ/exjYkibVWP+H/ap8f7z/WOtw7N8u75qzuZSLrWNwrRSPH86pt3LN/e+992tazs42t4kJVEjT7yturHjka1t8IFieb5vLbavzL/dq1HvXT3kjLb9yq3zfxN/dpGdzTmtU3W4itY/NVvnm2/w1sWMMUOzzC0u5/N3N93d8v8AF/FWVDbx3GyS4Hzsu1tstStJBJbuELbI12pGy/MzVAy3ZtNqVrcfvZE2y7mXavzRtu2/7X8P/j1MhX/VIHXZGnE0n93+83/Aqfp91JJbr8mx43+Zd38P/s1O+zwNdRJcQLcbk3bZE3bfu/7NQYyZ4VdTG380XI8p41VvLZW3L93/AGfu/eqW3jk2/MF+9tVfvf7rU23jNxIkc8atEu5V/iXb8vyq3+9Vi4WRVxBufb8qqq7VVa7jYsWv2iRrgfKnktu+b7zL/dVq1re4RpERJFi3fcjki3K3/fP8VZ6yQWLRITMm7cyxxp8rNu/vNVq1tZFvJY4n3o373/dpNXNLmnDCWkikgH2i3k3ecq/ejb/aau98P2pj80JKv2hvusr7dq1wOk2qTTRO8ixXCvtl2/dmr07wfCY5opzEyQ7NrNs3f8BrCRzVZ2Ot0+T7RC87iPeyKqNC+7/eq2s22HzEDbG+XctVIbWBle5iP+kMvzLu27alsY47pWIiVPnZdtckjyZP3jQ8yBo9qFpdv8LJ93/gVVbqONY3BjVHZf4VotZI5LhLSI/JcNt+ZW2tVi8hTpvjd1+6sLblrG+tzWJktH5LZkt1lT/nmzUMscLPZokdoit92Ft1aFnGYV3pFI7sv/AVqrJCLeNpWGz5dztuWtU7mtxm7dveT5HVlVWZf4amuIQ1u7+Rvf8AvSLuqoskt9skPl/u/ubVbc1WJI5443wFRMblXdu3VoXcqSXD7nR4ldF+7838X+1WYyxxqgkgV5WZtsf96rcyus1x95Hb+JV+XdVe8w0zyu6p83ytu+7U2LSuHlvHbuZI5keRW2fP8se5fu/7VUrxTNcW6JH8/wDqvMZfu/K21q0poxJbpAJY7j+JG3btzbfvf7NUvsMa75PN3OvzMzfd27aoViK6kSS18rYzozK0rKvzbf4l/wBqqt0svl+bBGzpCu1NqMzeX/8As1ctYUuGcpOro275l/u/3qz5IZJLi4RwvlSbf3ch3fxN8v8A3yy1RNhLzzLdpRJA2+Nt25W2r/F81Ydx97eRvdnZWWb5v71aF5DLbwp5j/vV2r+8/i/z92syTzN25B87f3m2/NW0TeGplalu85C+1933l/iZq5xctJi4MiJ8zfL97d/+zW9rkZmt4kcM6Kzbfl+b7vzVz99bySMjy/vU/u7a1idRRvJDHI8aBtm75WX+Kom02ST7RIZW+WXbCytubb/7LVi4vjHbzGIbEjX/AJafe/8A2qia3e4ktNgjieaJW+X+7VlkN0ohkzHJ5r/7TfN/6DWhY3BWSWNx/F8zSN96qUMbzXSS7FiijbbtZvm/2qsNH/pSCIt8zfNu+agCxIslxzv8pP8An4X7yt/u05d8e8z3KxP96WRUXa3+1tpWjKzOS6xSxr8yqu7ctO/eTSeZB9xl2su2oIH2ahpkUeX8y7vl+7W3a24WNCiSSxfNtkbb8v8AerJh0mP5P3VvvZ/vb9rVt6XH5O+NPM3xr95m3bvmokYyRq6Xb/vvPgtoU8v5W2r8rfd/2a24/N/1aeX8yfI2z/0FttY8Pm2rebHH5vqzPXRrDJ5NpHI6pKz7tsLK22P/AHq5znasP0+OPyXeeT5ZF+6vytWlCzxw+XI7On975vvf8B+9VdYw0Ox9qv8Awx7vu1dht45oUMZb723y5P4dtBJYt7VFbYP733t23/gNaNxbi42Fx/vfe/2futUNvC8OxIz87fLuarixyXDbZRvRl+X5WWsZMykXLNv3kruGif8AiZn3VYZTMruYm3qvmt/00Xcvzf71Nh+a1cY+98qNs27V/u1Pawi1XzBPI7svz+Z/d/3qxbsc0kC2ryf6Q4a4TbtZvl/76qhcSDzHBRdjNu+X5vmq/C0scbgIuxd0W1m/3WqlcRnznOxfvfKu9d3/AHzSKiivuEdu/ltvWb5vMX+7t/8AHaiuFM0yF0VEVV2yblZv4f8AZ+WrFxCljDjylt0XbuW3+83+1tqotnukfyBv+bc7Sfeqi7ESs8jXb/8APZ97Krfd+X/aqK4w29AVl52/LUtxJ9om8qJFdGX5933ah2pGqR4X/gK0BYijt0W38zyllRv9rdt/3altc/Z9gO/cyu8n3vl/75p7SeTJmRN6Mu1fLT7q1FJbiH5x9xmoGWpsNI/lDZFJtVW2/NI1DfNDsfdKir/q2aqtxHPeSIRHDshbcrb2Vm/2fu1Y/wCWbkxqn8Py1sAQxx28O+H7jL95ovm/4Duqu3lfuoJPtErxs2z5v4atXHl/fnjbe33W/wCedPhhjj6Rqjr8237q1nItaitaiRdiHZu+6u7dTmw01wXT723c277q/wCz8v8A47QqxrNnY3m7vvKzLtpkkn8GyN9zfM22syh1vInzg7Xi3fd+9T7plZUQovyp825d1UmmELYc+UnzN81S+cFX5Bv87+JWrSxMpFmSYwrsIjfb9xlX5W/+JrJupHabUJ8tEkk2793975Y1X5f++asXVx9js8Iu94/mVsfe/wBlv4qz4YftDOs5byWZpV+b7v8Au1dgWoy4uo1jcEb9y7m2r/D/AL396udkvIJl8+KOb92m52mb91W7eW5m/eOI3RVbdtX7zVz99iFnGV2My7lb7v8AerVG1jmtQYXUziSRnRm3bd393+GsrUv3lxcGJNiRttdf/Hvl/wC+q1dUh8mZ5CnmorNtWP8Au7t3zVgyKJps+XsRUbau/wC7u+X/AIFW0TeJVaRPMR4447eVl2t5e7cy/wAO75qqXUP2i1eDPzttZZP+Bfdot2H2h5JX3/NtX/gP96rcjIy7EfzefmaNfu1sdC0C3/0X5x5bvtZ/J+9/u/do/exr87/Pt3P/AL3+ztqH7O8PzgN/vKyruqxbtHtQkyOqr97duoHctw28k0bo6fJGvy7l+bdWrp8O5sbG81l3bVT7v/fNZtmyNNgD5Nv3mX+Kug0lfMuEf94krbt033dtRIykzZtWluI4iAyIrbmX+GtzhrfKfP8APtrH+zwMyDMlvbr9/arfN/tVsWeIY9+Y3imX7q/eaueRzyZbt4XWH5/Mil/i3fxVu2sYVs4bey/N838NY8OI15jV9x+9I3zbq2NPjLXG/DI7fKv91aykctRliaYLskQsj/xLu+8v/fNWLhYGX5CzxfL+7kf/ANlpki+XC5KL/wAB/vVXkmM0eCion3m+as7mMWKzRyRvH5DW/wDdXb8v+7WNqFxEqp+/W3u433MrP8sn/Af4qt/bJLrfHGd7q25fm27qZJDut9+xkfbt/d/ebd/tU1odCdyr5iffJ3uv8S/N81RXFnu2741+zszM0zN/d/8AQanuITGyRxnZFhmZpP4dtRQyf6K8dwF+ztFs8vb827/erUYRsI1wSybvutTGhPl+Z5nlPtbbIzf+O0+b7TdSJGIFtIlRf3m5vm+Wql1JLDsRE3vIv3ZG/wBqrLH2twbpd7rvdW+WP/gNSrcCTf8AIssTff8Am+aq7Wtw1qkZ2xS/MrNHLV37y3CeV9n+XasjNt/9BoLKFxapNdRbN0XytFtZG/8AHasQqLq3i+8kUbfxf7NOuGSRrfO7Y0W7cv8ADt202NfMV4srvZdyru+9QaJ2HXEnmXDgD51bcyr/AOhU3zB5jSD77N/ebb/vf7VMaGS44gCpt+b7237v8NRLdBmSWR2+Zv71QPmLEjJIyO7rs3fM2zc1V2tw1wgzGj7fk3Jt3f8AfNQw4W64PzsP4qbJG8kjzsjP833Vl21VzKRdXM0KfOuyRW2tC/ytVi3txbq4/g2bdrH+KnxzfaIYsx+Vt+6vy06TCx7pPubt3+9TMSPT8yfaC/l7422t838NXLdhNNs2Kifw/wC9Ve3jjhhuEjik3yfck+9t/wCA1b8547Xywnz7t23b96pepZKzFZkdH21VuJIrdUPmLvX7zVMyiSP94fn2/e/u1WhU7eD8kn95d1IdixDdBoXxJGjr/F5W5m/2af8AaJLqF3Mclun8K/e/2aYszsudnz/7tEkkcewCRftCt91fu0Gq0Lcchj4c/O391asSLHJbujmN/MX5vl+9/dqpDG8bOXTZ/dZaikmjaRJhuidW3K26rKNqPWPM/dvLsl27T5i/d/4DWtDceTNFv+d5G3fu/wB192uXkujJvlMe9NrbWVvmatWFjN5TznakLMqL97burROxtE+kP2ffjFN4L8RJbS7bfTLpv30e9mVf9r5ttfe2k6rBq1olxA+9GFfkzZ3kkciPvaL5flZvm219cfsz/HRI2/sjU7nzUb7jf7VbRaOm10fXtFV7a5WeNHQ/K1WK2MmrBSMQoyaZI4Rck1hazra2cbc0N2LjC5a1TVUtkbn9a8j8dePorW3lHmf+PVm+OviAlvG58zftr5h+JHxOM00scbyb13NuX/7GsJSR2wSiXvid8UJGZxA0j/7LNXzp4w8XbpMNIz7m+Zlb/V03xJ4mnuLh0ctsb5lZv4q4HVrq4k3oEj8rvub5mqbmkqmlgvtUluJHwG/3m+81FnIJtnK/L/CzfxVz9vNPG3zlXX+Hc/zVt26mFoh/0y3eYx3USOGpM6CGF2XehV5Y1+838VRbftUiZCp8vy0W9jLJHFJsX+7uj+81WI1Ebb5D+6VvvNWZ585Nle6ZFuECSNLK23bH93/vmrXkyRzbcf7y7q07OzgbZKI/KiVt23bSs0kf3JfnZmw0n3lWoMLmdGvkx7/lTb826iGQrvQSfdZmdlbd838XzVL5caxukhX5l+9JTbOFIZP3aNvZvlj2f+PVAgkt0aRJ33fe2qsZbdVqGQyfvPl+6y7l+X5v4v8AeoWHzOCN+7dt/wB6nra/6OjySM0uzav/AKD91aTdx2CxYx798ckqMq7ZGT5m+63/ALNRIsccaCX53Z/vfws3/wAVTFy10ny7E2eUy7tu1aiuLcybCSzpG/mq3/jtS1coJrh42R3Ten93dRJ5ENu8uG37lVNv3t22q90v+juIgu9lbG7+Jqt3DNDNv++jKsreY3+zu/4DRYozLpXhuP8AV7/+mitViSOTy0ATZt/75ouI0hmt3SNfmb960j/eVvlobyLeSURn/RF3Lu/u1YFdmE1ux37Hb5W8t/u0TKNyGRm2bf7235v71PuLcbf3CRvt+9ub5WqvukWNDJEzp/ejRmWrAtQyDyU3jYn95m+alt5BJM8ezY/3Sv8Adqs01tGu8RTb93zMtW7eNPM/25PvM1KwSHxxuqvGEbzWX7237tQtDFbr8iK8v96RqmtZomtf9Yro3/Lbd8rU6OF764RJH2fN8zK1SYyJoZisjEfOit977tSxyeYzgeWnmfeqKOx2+aI49m5vmZm/+xp1uoht0yVl3fxLWUiLluPZHbxbPk8ypZrhGtUijLPtfzWb+Ft1V1z5z/wSx/KvmfdqwrH7R5oibf8AxbqzsaFuNhCySbPnVW2zf7NVGuorreXT+H51b+KnzSHy0yF3yN91f7tRQsZJnAdZdy/N8lIdx1xCY4f9GKpF95FX5aaqhZEl3q6qrMvzbdy//tVLNGPLijRPvfINtMmjMy7HKujN/rJGVaoQSLFtcSRzO/y7Fj/i/wCBVYuozuQOFi+X+IVXWGSP94JGdP4asXUZbe53fK33d38W35fmoApLbjzPMgMflN95vN+b/wAeqvffvI0lc/e/2q05syM6RhfKZvvN/FVG4s33Yz8ir8m3+H/Zqr6gZv2gL9wMifNuVlrJmY2rSoiLFuX5Wj+bd/8AE1tzRxxt5Rjmldv+WjN92sTUPLjklgEq71b5W3V0RNIowNQzbyZQrLKyt/rF+9XIyLKvzyuru27d8m1q6vUof30v3fu7Vj2/dX/P8VcpqFr++cIN/wAv3lX73+zWsUblJVDXWXRk2/xV3Phm43Q8D/eb+GuHkhn8xES3+995lf7tdp4bXbCgxv2/7X3auRnUO409TMroLaO4dvutIv8A7NWqsJVcLAtu6/3W+WsrT1M0bxyW/m/7UjfL/wCO1qw74Y0jkdpbfb91m+Vf9muORxSWtyrH8q4Ecj/7SvVi3+ZbcSi3l+bd5ap/qW/h/wB6pYWto4d6Ouz+JlqvJJJJ5ojH3m+VvvVBK0GXEMtxJvIZ5d3ytUTWrws8rDzZZty7Zl3bdv8AF/s1Y+dpHj2NF8vyszfM3+1VS4VI5EfP8Pyt/dX5d1WWPk2RrECGd2bavy/7VS2+JFR4D/F825P/AIqq63UEiuQPNdf4lXdtqaNkhkijCL8zfek+bc397/apSZa1CbzGjwS29fvMx/vVKrN5flptR22t5f3mVdv3m/4FReRvDsMiMkUf8W3du/2qrzSHb+7MkUsm3bJMv8X3qxbuXYYvyzSzAbJd27ay0MstxM8gRk3fKredt3f3tzUsPmeZFLLKsssnzOtTyN++eMyfPIzbFX+KkIqyRltSQ+V87btzRtuWNm/9lp0lwY7NzcpHK+75trfLS3knmfZzGfnZmwqrTJJI2VBFEz/Nu2qny/LWidyC15e2R0EXzyeXujj+6tRNJGyyl0+RW/if73+78tS2MgVklJ/eq38Tfd/4DWfdQ/athQM7r/y7t91aZJZjuC0cUqDykb7kat975acrC4t3O1t6/wAW5vu1FZySNHj92jsNu3b8tL5z26p5YW3T+JW/i/4FTsO5BJvmV8lnf+Dy1qvNMPJiCRN9xVaTf8y1YaN5IXL/AOpb5VbfuqrJCYd8YdX3I3mt/s0jQrzTJHHklk3feZfmWuc1aZN2/Z975l8v5VZa2Ly4dWTYNnyfI23cq/8AAayrz95/rxJcPt/1m7b/AOO1vEDB1CTzoXfCxOy/N/F8tc1qEhkm2bPkVPl/3q6i+ULH5ifIi/ws26uUupHk3yOV+98sez71dETrhqUvmuLeK4vCqOo2rtb73+1TGk+3TO5T91Gu5f8Aepf3V0rpA8iJG25mmWpfMMbSom3Z/DuRaZ0DIYTI0TxldjfcjV9zL/vVsafJ5fmpJHtRt25vl+WsKOO3kXzLh1uLhXXZJHEv+f4q1bVTJcJINvyv80bM392h6mckdLp8yNHEFdU3L8vy/eroLNQyyuku+3meNlVW3eSu3/7GsWzkkXe52pcfwtIm3/vmt3TbOKO1fzI1RN/3pPlVm+7t+b/gVc8jnkbtvN9omw4jRPlZl3Mv+fuq1a0chk/0t/vyN83l1mQ2f+j+Y4VHjVfvJuZv4a2LdY4+Yk/1ybVb5VX+9urmkjAt2sgj3uTsRvl8ypluDHDcSRxb/Ll2tHN97bUPkpdM4EbJbxq27c+7a3+ytXbePda+ULve+770i7f+A1m9CCvNcC+urgyNIiSIq7Y/4dtPaR7i6x8rv/ErfKtDb1unRPkiZF3M38P+zUv2iS62R4h2L/tbWWgVh8chVUSJPNf/AGm+akkULavGCvm7/mVf4aWaOSSPEaLvVdvmMu7/AL5qG33xtK9w/wB1dyrt3M3/AAGgY9W+XY43/wB5qZJGfMwEZ/8AgdCtHdfKgkTcv3ZF20sanbl/Mldm3fd+7WbVhWHQxvtwTsi3fd/vUq3BVXTfsRV3bm/u1I11+7ci2X5fu7l+9/tVXa3/AIz+6fb95W+9UmhX2iT54tzxbvmZVqe4k2yODGzpGGVtzVJaxpHDzF9oT+KP+9VdoRbtsQyJ/eZn3N/tfNVrUdxlmyQ/Jsm82P5k+T5WX/eqxdW8cO/zHVNzf3f4qqs09vN+6ghuN25lW4Ztv/oLVdkUrvkuN2+RtzR/eWrEY7SFV8pBJ5Wxl8zcv8X8W2re1LzmLaiKu3y1H/j1WpreKTa8Y3/MvzbttVbi3KtKSGTzmXftVv7u3d8tBcTPW+E3kyP5aI3/ACzqGaSO3be437l+Xc27b/wGr1xaySR5ijaL5V3M38S/3drfdqpGsCtFwvy7lVW/h+7u+aqKKdxMm7y4kj3s3yeX93d/7NWBqEJjjlyVd1RpZd392taaaRfs5cb3hdZVjbbtb5W3L/31WZefvreWTLb41+7u+VtrLXRE2icvqnksqCONnl/h+f8A4Furl7i1gvGd45ZpX3qrbk2turqNaytrgxb/ADFZVX/a/vVx81vJCyv+8lff95m/1a1tE2SuZUM0jXEsUcrSuz7VVUX+Fv8Avpvu1XXfdb44/wDlo2528r7rf3atQq8nzxSfPG33v7zVn3GZD5uWd2f73zbWb+Jq2uFhsn2Rl+eRk8tfvLu21aVRDHnZH8y7l2tVWSQRryN/95ZH+7V1YT5Lxo/+kMvyqv3aoLF2zt55mRJTC6fwzRt/7LWtpu3dsf8Ah/uhayYYY1hx5flO3y7WX5m/4FWxp8MUk0SIFR2rORdjs9JjEcf3Pu7f96u1023do3eOPftb7u6uP0mMyWdvPhtkm7au1mZa6bSWLbPM++vy/NXJPQ55I6CSS48n78exmXb5f8P+9TriOS3kQPIrvu3KtTLst7d7jZ5XzfNtX71ElwLhUMZV4v4tzVyXMpFSRRIr/u1RGfayx/8As1EdunmJbmRXlkVtqqv3l/u1Ykuo9uxxInzfL5K7t1NW3iuI8unlJ/tfeai5lZjJoQquSWSVflb5fu1Xjm8yPz3X+Nl2/L/7LWgrQMssQkbzY3XctUZFMa8xtsZl+6fl+aqWpUUUriaKO38+VNifxNt/3vu1UaTzIfMnGz7yq23723+LbV6+V9vmNFDLEp2vHMvzfdba33f71VJLU+T5P+tf5dv91flreKNbGZNiNXli+dPN2tt/hokhk3IJQrxSDa/8NV5po42mnIX9zKsW5n+Xc27bT2kDch2+X5UZkrWwWJJMTfu5R5UUnyyyfM0u1f8Ae/2VrImuo1untotr2+7avmNu3LVtriLzpZXTyk37lbZ9771HliRVt9y+V/dX+9Ul2M+6/eKkccbPtXbEqutZWqSXDeb5j+an3W3feVq1bq4t+ipJsVfmjhXb83+9WVqUkaqgQM6MzbVZt22rLscvdXXkq77dm3buk/2qz9rtvEQji3J/rN3yt/tVpXy+TcPg7Jdn3d1Z8kbyQ4R2R/7rLurU0My4jjVd8sn3f4Wqy0yLHkQL9n2/Mq/M1Ma1ljvPMQrLuXa3mL92nySTtbukAbzc/NtXdVlDGjO3eA3zfMny7fLq3DHHJqCYkZ3X7nyM25v+A1Xs1K2qQeYySqu5o1/hqxDmHZEZPvfdVf4qCTShmnt5nQlXtFP+pVF3R1ca1k8v7Tvjt7eRt7K25mZqrSWscNn+4RfN3f6vb81W2ZFm+zeVcSyruZVjT7tZ3IkWLVv+esUbvGvyySJu21YWHyWQvH8m5v8Aepy3UVrHEUDeUy/8s9rMv/AasSKZlSUTyJE33W2/M3/Aai5k9DQt5DcRu8flxIq/MzNtbd/7NT76QyW6TvI3m7li3M1VFhG63eQL93d++WrclrFN1iWLy/m/d/N/F/8As0iHoS/Z3jjiljPyM3zLt3fxVb0+PzLHe6bNv7rzlb5tu7/4qordh/q0eSJ2/wCWka7vmp9rCI9kt1J8/wDC2/5Wb/doM5M8MsbxIZLgyv8AulTciqu7a3y/3qsSfvN7o8ez+Fl/75qqsIa4SOCVkuGZv3bKq7vu/KtWmY2+9HP72Tdt/wBqus6SxYxvG2ZJZJfu/KzVoW7R+c8uzZ5m5WVl27qx/LnhaLfcRyoy7vlX5Vb5a2Id7Mlx5sOzcvy/eb5v4aHoJuxtabapeXFvEgV/ur5m1f8A2WvUPDbFrfHzb9v3dvy7VrzrR5IrW886ctv3fulj+8rLXqvhvfDbpEkULoy7nbd8y/7tYT0OWs2b1nZo0KSNHt8xNzMq0+1mja8wNrpGvzzY2/7tJJNPHboBGv2RljZpo4vm8ym2caWvlOJ5m3M25WrikeW9XclZZVuOB5SfeZmqpdMIVTyDHboz/Kv8SrU18srLsR/K8xvlVlp0lrE1qiHam7+JqwOmKIpLorCnmvJFErf99LTJvKmt3L7XiZdq7qfIpjkyY9+35W3N8si/7NV5oY7eNWcN+8X5ZN33f9mriaD9NuLabys3Eb+S22pdQmeT7g+RVZlVm/hqv5Pl277Io3+b5tzbdrf3qq6hqBXhNzuy/N8v3q1EnYrR3EnYts/hXdSyQu0yRGON3b5t0y7l/wCBVUt2imtfkGzzPurt+7/wKlmy3zu/m/w/L95dv8VO50xJI4xbq8ggXYu7bJGm1aivM3CuY083d96SP/doW6km2RkM+5vlVm+6tVrjFjC+dyPGvzf7S7qrrc2sK1wPL/0grsVv++f9mqP26C4uE5ukeF1aVWXbt+8vy/3tv/staF15TW6JJE0r/N8rf3f7rf3qymmt422GNbf5d3yt/eb7tWtTKSH6pcfu3dzGifeXy/4du6uR1KaLzPMEauirt3N81aepKJmTK70Z+dvy7vvbax763e3jdAVeJXbZub5q1iXEq/2hHNH5spkfc7f6v/gXzfdrM1C+iaRyAyfumZVkX71WJoQqoI5GdGVvN8tvmVqzLjYzPFK8lwin5POb5a3sdMTMuGk+0JKhV4mRmHzVN5k9wvmoZN8bfNu+WmNH9ojeOMx7Fb5o2/h/i+aq/mTyK/lo0rs/zNt+Xb81WWaEd1G0zp5bfM3zMq/K1S3DSeS5t03v/B/s1n29vP8AZ0CTxzRSfejb+FasWdwPtDxpE3zL8rL/AA1I7k1w0Ud4iTySeaq/JIqr96rVixuG2PtTav3qibS/tHEn31/urUrWtxG2BcQ7G+9Hs/8AZqgzehoW7RzTO4G92Pysw3ba24f9T54/dbf4lrCs4xHGm+dkdm+X+6q10FqoW18qQ7E/h+bbUGMmbulwpufL703fxVq+WjTRHYsrxt95k+ZmrHtWT5N8jSvM/wA3y1p6bHuWVwVT5vkXb81ZESNC1+6k0r7JdzbVZauwr5a/JFsSZfNZV+6rN/drPVkt2QwQea/3m+b7tadnJbwqmZ9m75l3L96h6GD0NOzz5Lhw37wfNtqezvI7qby0HyK235agWR22JINjs23dmtC1UyTQ+YkK/vVVmXd935V/9mrnkYyaLUjFmtIo5WdF3M0LP96rC3A3WiBG/wBKuGgVf7u1VZt392m2PlSQpJs/1btsZW+781M1ZXkXyj+6RW83cr/M0jL97/a+X5ayepzyY+Gb7RZpLsZ90TbpGb71RWN0rX2zHmuzLs8xfvfdqHzDDGsHlb9q/dkb/wAeot5lj2SPH9oeP7qs1KwJ2KlxJFCyRgyPKzN/D81LHcDy9nl73Zv9Xu2tRqEyM2JJWR5PvNG23b/tVmRr5PlGeRpXb5V85as2Wo6SSRpoiLSbyo13rGrfNU01vG29/LWXa25fMbbuX+LbRJboskTjd93ym3N8v+7/ALNQ2rGSRAUZHZmVN38NVcdi83nycyPNsb70f3V20y3k86PMqebu+VZF+WqkLPuQz7vu/L833WqxfXEiyRZH8G3cv96pCw3iPeh/vfdZtrVKuxtj7FdGb5o2qu0kbW+97ZZfLX723c27+9Rb3Ud1zb27J838K1sFjTaaCOF/L/0d/wCHa3y1Xj8v7cg3/wCsVVqleNLu2PBsRv4lWp9PV5JItkbOi/fb7zLWcjVaF5rWP7ckkp+Rf9b/ALS0XFnF5j7z5W5vlZl20+OQNHL/AMtX+6ytVG8mlVUd45JUV/lXd83/AAGsweo+SG3kV5CGf5trLu21Xm+aZ5SPurtRW/u0t5dCORIvM+0Syfe+bbtqtCouG2HzEdV/5aN/tVrEx63JbqMNauXibyt33V+9VdZnaG4eTb8y7VVT91d1Lcb443hMkcqLubazfN8tRxyRrb3BzHsk2s0f+1Vm8TLuNQ8ma78zbvVV/g+VW/2qw75ivlTl5Pvf6tv4lX+KtO4Y+Y+wfPt+81c/qkn2iOWN33vt+a4X5dv+0taxNYoyryRGk8sBk3fLub+9/s1zN9MY/nSRUdfllba25v4vlrT1KR/Jt8Hfuf5dzfwqqrWJqjfapIslkTduWRX+98v8NdC0N4leGa3k/dn/AFrN8sdSLdOt4hMEO/Z95k/z/tVCt5uhTeiu6/ekk/1q/eqX7KZm8xPuKvyr95qs1LczCaGKSB2WVnbLK275aGVFvHTLbl+5Gv3WX+JttEkaeYgB+fytrSK1MjUQq53/ADyfdVfvf99UA9DTtZJGV0/g/iVW+auit7e2huER91xF8zeXI38X91mrn7ezjZklcqkq/daRd26ug0tTJI8Q+fzPvKy7VrOTMpHQWtuWVHkMiJ/ErfNuq9YyFrz90nyKu7/arPtY3X92UjRG+7/d/wB6tKO38y38uPc7r8zfN8zN/s1gckjWtVibecMkq/d3N92tizmgmj+5v2t/d/irn7NkkjSPDI7Mqt833a1dLhaRcRyM7r91W+7Skc0jTvJDHyR/u1XkYQ2ssmPu/Mzf7NXVU9X2vt/4F/31UVwsdrG6IN+7/ln96sDMx7i485UO9n3Nu/3qryalHHxPHIjs3yMq7lZv7tWpof4gFRN25maqsyyLDFJJ8nzMqfxVZpFg0huofLUq6bPlVqZx88kpZ0jXdt/75ojtzcNmPbF/e2j5mouowqu5Gzb/AA/xVRsPW6HmJ5YZHkVdsm35ar3yxrapIY13rEu3y1+9/tNViNnVovL+R5G2/M1QyQ7ZME71ZW2N/wCy1ZVhtncIyyl3+fd83+9TpLq0jh/ext5LfdZl+VfmpvMLeXLteJvufN937vy/99bqcym4jf8A3f8A0GgY21UxqkqFfu/dZl+b/ZWi+2Ns82Ldu+b/AMeqvCsUc2fL837q+Wrfd+b5almj3bJR8iK3zRr/AA/7v+zQaXGSTI1xskj83b8ytUUkfnQvI8f3U+XatF1D5KxPjfFt3PJu/wDHaIbdZPn3/O38VQMF+b5y/wC9ZlbzNvy7akWF/tCAFvNbp83/ALLStHt4A3uv977q02OFPORpE3oy7W27qANG3aOZUe38x4l+95nzbmpIbgRq5eCO4Td83mNVRoY1Z3KLb+Z8rbVqWGN/Md/LZH/hX+9VmT0NPcm1ESNU+b7yrVK8mH2rzQG2N8q+Wv8A31VhVEkb5j37V3bd1Q29vPcXHmI6xJ/EzVAFtbpPJ3oG3r821l/hqqtwF5cfxfd3M1Qxr5N5KZQySq37pv8AZ/iomtYo5H2fxN8zK22gs1G/geM7EX5W/vVTkvo45n837+7+JaiaSTc4iK/Z/uy7l+bbTmYXE2/7ibV2tt2t8tBqaEihW8xkbZ/D81V9wbYZfvrL93dt21X8yT55EdX/AL22mtdec37zbvVvmarHY0o2DKgO3Yy/8Cq3JIkkjoHk3ru+VflrH/1bOQipLt/1m35qesxaR8n52XcnltQUtDqIbotcJOH2IqsrL/eroND1w2N1LcRTt5qrv86P+8v8NcCtxJbr5ch/e/MzSRr95dtaC607W75TfF5u1fl+Zl2tVJ2OmMz9Ff2ePjvb+KtLh0/U51S92Kybmr31dQjeMMD1Ffkx4F8XXnhu++12fk2ksa/K275vm3V9ReBf2kp5rFIL2dvl/wCWkjVsqljRWZ9T694iSygchq8Y8afECNY3JuF2f71cf4g+MUV1G+Jdny/wt96vEvFfjr+0N7pI33m2q1S5NmnMjQ8efEI3HmoTvT+8q14l4k1g3CvKXX923y/71bGpagJm88/8tF3bf/Za43Vpvs9w8UkeyJfu+Y38VZ3YnUsc9eTIzSk7k8z5mXd8u7/Zrj9Uvks5JTKd6L8zM1dHqEx+eBPk2ozNu/h/2q4+aaW43uiK6Mf4l/8AHq1iQ5NjIWjmuEJRdn8O35lrrtNxHC58qOVF/hVdtcTpMPk3GPN3orfMrN8zV2el2YaRPLH73dtbc1EjmqM6WGbydhnePc38UbblX/Zp+0Wdw2/5/MZWXcu6o7WxeGNUlj+df9nbVryztxlf9pf4qwehxN3GRzIq+XGW/i3bqhmYySeaQz/N8zf3ambf98y/aP7sbL8yrS7Y92Afn/h/2qzuSOmUtb+ag3vt+8q/Kv8As1C2ofvEQeY6fLu+X5qmvJpPLQgb3/hVVqHzII1d0dvmO3727c1MCVpP3iOQzuqN82/73+fmpVvEZUSSTe7fw7t38VQ28L/OY0a4SNf9W33m+bb8v/fVPmkFmqcbIm/i3VIBJdG3kQsPkb5W/wC+ahjm2747gfdTd5jfdaommeFevmvtXdtoVfst15WV8qTdF838O7b/APE07FXCz/06beU+f7yr93/gNP8A3duzgiPf/FHHTFZ9zlD5X8O5v4aey+S3JV3/AIdtI2HXDeZGhO1/k+b/AGaihjDbEP3Fb7q0xf3kL4Ku7L95aayvJMmRviZvmZf4adxN2JZJEhjTeFdW3fdaq8jSR7xG7I+7d/vLQyt5mxHZ/n/5afep94zbnDvJsZvlpmYyOa32oZI5vNb7v7ptrf3qlW4Tzt/lK6f7S1Xh/fXCBnZ4lRmZd+35mq20fyv8kbpu+9HLuqrk3GLCPM2AfJtqZphI2xAz/L8yr92iGSNfn3rFL/Arfeajzo4ZsjzEdfmf5vvUnqTIsR3AWN0x/q1+XbTrfUI2b7jM7PuZY/l+WqqyG4bPy7/7y1Lt3NkFvvfMv96psY3NBriJZsPu/u1b3IyoU+Xd975v4qyZFkm5A+eT7tW4ZNuwZX/ak/8AZqyasXclWSORf9Zs2vu+apvnWP8Ae/JNI38X3lpixy3EKCORndd3ysv8K0fP/q5I4XT5vm2/NWZdyJdizIS+x127ZNv8VWJI4NryELK7fe+X5W+9UMcYmb5Q0UTbv9X/ALtTN+7VE+Z3ZqBjFkKr87tsbq23/aarEkkk1vgvJL/d8z5tq7aqXC3EccpjjaV9rRMv+8v3lq/tlZUjCbHVF3N/CtAFS4YSQxIw/g3L8tU5LrcqYG/5dys275qffXUlqzyRFXfYypI3zfN/s1Et0k0m75nRvvSf8Bq1oK5DeQi6m3Slv9mNvu/L/s1i3y2672O3Zv3Mqr96rs1rAvMYZH3fLtasrVNkcOyRN6M23y2X/wAdrWJ0ROZ1SQLI4jkbcvzbdu2ud1C4ebfufyk3bmaH71dFfeRHcJgNE/8AFHu/irndU+VnLx+bKr7drfdZa6ImxmQ7764f/lisabvMZfvN/dru/DM0aqkcsbPFtX7tcDbxzzXHmfZ1idnbay/8s677Qfmt0eBFeWT/AGlX/gVOTM56HcaeyR7AifJ/481bEMkbL8y/xfxVg2Ksux3k+63zeW+6tZY3urhJPuIz/wCrb7rVyyZyyL0knlzb0Rd23avyVTjWO6ZDJB+9Xar7W+9/tVM022bEQbZGrbty7aZ5aX0eR8iL96ouRYYy7fN2eWkTK0SrG/zL/wABrHuFT91Oh2JH5irb7f4a0PJT7Q8gi+dl+9/dWqvMnzjbK6j513f+PVVwsMjuH2xRxv5W5vkq5D5HWR/kVfmbb/FVZYZVjQpHvRvuttWiHzPO8sBXRXba33Vak9RlqRo2V/s7ybGX7zfK1Nk2zckMibW3ed83mN8vzVCzSSNcGR5EdU2p937vys1P5k5cfJt+7trOxZYk8pdhI+dvus1V42Ta8i/63zV2tTrfY32h5JGT9193/gVRSYj2BPn+bau3+GkK6H3UabYpAJEfb93d8q/N81RXGI+drb5G/hb+L/dp00gmVjJ8z/7X8LUTXAaPGFi8z5Koi4/ywvL0yxjit7zMp81P4dqbqLhvMt8x7UeN1VlX7tNjhN42Jyybfl2w/LVhYftZd6Rltsn91KhupBbzOIk2J/eZafNHtWISffkVVWP+81Okhjt7d/P/AHUTfK+1dzVZNil5m6TIH3vu7m+amXi/LvdI33f89KsNCvmO6Bt7Kqvu/hWi6VN3l5/dN91aVizFvmtpJorcJ88jfKyt8v8Au1j3DPuR0/1vzbY/71dBdKV/dzxqkX8TKn3v96sS/wAbUiQSIi/xLWy0LOU1KaSSby3j+dl+ZdtYuoLFDGgll/es3yrH96tjVFPloftf2jc3ytt21zUix/vXTclxD825h826t4nXTHLcCGR33+Uir8q/3mqK4Yycg74vvbqYuJGQPBv/AImZWpjTGPednzsvy7m+WtDqHtN5beUZPn27k2/LurQs5N0bwb98si/3tvzVlSMdzxunybVZo2arulsFkmlES7JG+Vv9n/4mgxkzq9PmdZPs5Pm28jMrKv8Au/7VdFp8kfloiRLLCq7V85VZl/8Asq5VZkjZAjeUituVt1dLpskatZW6f8tn8rdIvzN81c8jnkdLpNx5299+zy9u5v7rfw7a1oboXF4kV27earfeb7tc/br8v7sfx/Lu/u1ejaXzPlk3+X8ytWEkYG5I0TcA+ajfPub+JqsR3Bjk2J/3033azbWNLeR0y2z+Hd96ti1sUmZEJ2JIrbl2/erKSIIV/wBIkR8Nsb5fmqwsMfmfvUt5ZV+9uXc1RRtJH8xk/h2/N92n3UhaHhlf5l+X+9WZVi2zHyUOGTb96q0N48MiSeZ8kn3Wb7rf8Cqutw8bPJBtRN3ytt/8dqO6Uyea8/8Ae+bb92nYhuxOrRR3DmC2X983zNGq/u6t7Y4V/dPMjt95d3y1UhYTKmB95d27dUq/LJtEio7fMyr92lIm7LF9JGtuiRFk/iRdvyrRHdRLt/2l3f7tNZdzfvN2zb8rRtVeSGObeXX96y7dyttVl/2qxNbjprpNrvH9zdt21VuPL/dOvzuq/Mqr8tWLeGCFcRt5sX8O6pZJI/LyPv8A91q0SsMihuvl3gtF/tZ2064mLeU8j+a7LuZpKpf6uGUSD97Jt2Rt8rNUqzRSQp5gZP7395aodhZroNIkiOvzP88bfeqpdagGhl8uOZGVdyfJtX7tW2j3NEpG9N3zbqZNJtt5QfkiVdx2/wAK0FDJP9H2SNt3su7cvzKq1mXE0d1Jl/8Alo3ysq/w1o+Sklvgj91823b/AMs6o3X766S0g2pKqtt/2v4qtaFGe0MsewyP8vlKzbvmZdy//FVh6hJHM2I92za2/wD3flrXvpPO2D+D5l3R/dXatY+pNEqoc/NJ93b/ABV0xLWhzWrahPMvlIkPzSsrrJ8u2P7y7f8AarlNWzcSP87fwq3zbd1dLqjH5Hjkb5nbeu5a5fUGeFogH+793aq/NWkToiZlusccjSndE+GX5qr3EPmNvfc6M/zSf3asXW+ZXjN0rxK3y7U/9mpqsl19rjy2yNl/i/irU1CZY1m2Z2Oy7WqG3ZGmuJZkV/L2qsn8X/AabdXUrRpLJNsRW2nalStfJb/PJB5v3dqt8tArF2GS2ZUS7kkT52ZmjT5v9mtjTVHmPcTmNIpFVU/vbV/irFjhjmkcoWfd/wAs2rYsd9u339lKQzutNmt9yJ5uzzvuzbm+Wuw0u6Cs8hCoilfmZdzf+g1w+it5kaRAb03fxV3FjCkciQfcVfvbq5J6GUjb8x2k2H57fbuVmb7tEzRrsOfkZdzbV+9Vf7U8lxvEf+j7fmZv71S28kc0nmSSN8u7ZJjaq1xvQ53qTRyW8kKSxOz7m2tH/dapbhQtx5gjZPm2/aJl3Ky/3alumjhjSTzN/lq26Tb/ABVSj/0qFEDxyurf6zdSuA+zuHWOWSURxJGq/NVRrz/RUkd9kW75WZl+bdUq2/8ApHlujS7vmZVqr9hga+R5BvRW+ZZF3bl/4FWkQKk2y680H7vzL5m7+GmW9wLPZ5kreU0vytj+Ki6zNIkgj8qJWZvlX7y/7tN/dtb+Q2795/E38P8AdrdO5qtTH1K1jjjljnSN3kX7sfy/e/hqi2ofZ7j54G8pkVvMk/4F8tW9Ut3WR/43jb5l3ferPmxHGgIX/YaT+Jq1uBZuJo7qPEUvmoo+8rfdakmuHjt0MUcbvt+dpP4W+b7tMaN/L3l1lm3fvdo+Wq9wqQxyxO7S7l+ZmX5d397/AGakCvfeZ5iIHk85U+bn5f8AgVZ2pMl4uwRKnzfNJu+arl5JBcb5oiybm2tHu+WsrUrhJrWV4/L3xr825vmatU7AZN5cRzalNKR95V3Kv3V+X+GsWG4C/uHg3uq/LNu3VYuG8uaI713qfmVlpmqeW1r5aBokX5mWNvvVZtEyprgyXH7h1+6zN/vVdsbgtdb5YGfam3zty7VqkrPHePJLHvSRV2srUeZtV5JDv/urQaWHRs80KXD7k+f5VrQ8w/aHSM/db52kX7tVfMElum9dkW7btk+61Sw+Y37wbUTd/Ey7m/2qszehpw3Xlq7yH91/Esf3t38NXbHVruaz+zjzIpWZWXzD97+8tUlkdlzG6yxbtzMv97/drQhmihkt5N6y7lbdtSs5Ig0rOZIbp94XfJ93d95avWd4I5kSQfPv+XalZPnfbrjePkTbu/ef3q0G8qFfNM/lRfebzG21Fw5Sa8WSzktyhb7PM3yyfw1aWSSG1iGxfN3bWZfmpv7jd8iM7ssbLGvy/LTryHdG7hN7q37pd/3WX/0KkYyRe8y3bYCd7sny/N8y0y8kS4bzJJJokVPka3TdVexwsKAxfeZt21v4v96pZLqCGR4zK0Vuqrt2v91qDlkeL29ukl05RPkb90q/epqsV/dud7x/K7N93b/s1ZVYoVe5t0XfHEytt+8tJt+0Ruh3I6r8qt/wFflrpud9ixb5t403QLEjL91V27v9qtK1WKxm3CPzU3x7W3fNu+X7tVbWxSSbzBK2zYqtu+9WtCqSLab9zozfw/8AAfmqbkSRv+F7HzLzZIkm+RvN8zdu+avWLWP7Pa5j+fcnEez+GvO/Bdu9rIigs6b9u7+Jl3fxV6JYsk2oOVHmvGq7Y933W/irCRw1dTQj2Qrv8hfKb5v9mpYbqC3hcTosSL9zdVhoTdR8BX2hv4qpR/vmTyxsdf7y7lrnkcJd8n5pQUXYqr95vlqhNM7TeaY1+zqu1FZdtXVndmy5/e/xMy/eqpJdRR/vHO35vm/vK396sLHREZqEMlxb4MkKPN0VW/u0/UJLtlwTbpb7V/hZt1V2uoPLS4TzJdv32/hp7agiw+UTvdW+Zf7tNKxb0IYbr5XEgbfH/Cy7VrP1C6ijk2ShtrJ96P8Ahq8yvJwJ43bc25t1ZN4wb5403/3vkrWIoor2rC3jRJQ0W7d5W5Nu6rdxZx2rOkwZ9v3fm+WmXjSSWNxF/Ht3f3vmpqrI0Oxpd77d0rSfxUzYIY/M1B3zsi/gVvvLVS4mg/tKWQbXRU8hl3bvl3bquR2/lrucfum+626su+WC1vHkkT90rblZf4v96g1uy3NMkNi8m9n3Sru+b7q7aybqOKZZXMfmpIzN8y7qfeMI1lPmN8yeU21f+BVFNMWjeMj/AFK7k2/+y1qtCG7mPcXhjukt8N5SqzS+WvzK38NZ+rSW0flOI5H3Js8mZdsv3m3NVqaaSO4dEl2f3to3L826sfULjzF83ZI9wy7vMb+KtomsTLjWNmzBH5Sb9reWvzf3qzdYYQ7rkKtwke7bHu+833q2dQtQ0cpRGSJW3Oyt827+8tc5eXzts/dRy2+75f8AZ/2mra50JWG31vBa/vZDJLudW+9tVWb+9UKzDcz43/P+62/Lt/8AiqffWcUcbxxySXFxM7fN/s0yNTDvT+Bf9V5f/LOqGWFkEiukB+Td80n+1/dq5Csclw8c0bO6/wASttqpbxxSMj7PnX73zfKzVdkhDR4j2/e+bdU3AtRyQQ9HZJV3bWaprPZMu541RP8AaT71UfJDWaPlkl/iZWq3aw2zN5SXDS+Wvm7ZFqbkSLCw/vH8uL5P7q/w10Gm2rtcROY2m+Xdtb7u2sy18vzn2S70kX59q7d1dRbxxRyRFHb5Yto+b/V1nIxkzTtY41jWSMKm5t3zVpwrFHtjA3ov3lrMjkDLwPNRvvbq0LGNPL83fvSNtrNt/h/u1m3Yyk0W4Yw0nmxxfaHb5V8tPu1Yk+ztvDuybU3bmX7v3arrMizJFv2RN95Y60FaPy98jRvbwt8isi7ai5hJsda3CahJmM7vM/eqzfw1p2/ls0sUrtKixN80i7t3zL81Z+mrG00RnHlJJE37tl/2a3bW0ja38sFU2pt3bvu1nIwky3Cxt7qKJtrurr8u3+Fl+9RcMn2iIN9/Zu21YZTJcfaC6p8iqu7/AHVql9oSS4mlMbf3VZl+6tZHO3cJJpVt3U/O8y7YmX5tsm5W/wDiqhWONocea2/7jxyJ935fvVM0ghs4pMf6xVZG/u/dp0lwkjYjZZfMbaqyJ93+Hb8tAXMryT9oeIj5NzbW2/NJ935afcWsbWcSRP8AJIv/AHzToZhHJwP4W+b/AGvlpjMG2yH77OqszNTudMRt9G/2hx5f+sbd+8/h/wCA1XWSCSZAEWL+7G33au3FxBND588SvL/H83zVnwrHeN5qbZUh/wCWf+9Rc2LbYkm+dN/r/s0/aFjyhZ/Mb5lqFriJpkOxndm2rtb5v93/AHamW6SRYkT50Zm2bf4mouAxlhVuEb/Z2/xVLatHu+dFifbudVp9nj97K4b5fux/3qpWd0Gbbn51b5v/AImruUWrjEzP5g8237Mvy7qX93Hv2SbPMVlZf96q32dN2yP/AFW77tW9qRxvb5+dl+Xd8u2k9QKkchjk8rYuyNf3X+0tTTTPuQS3EMrq25Vh+8v+9RGsXnOJNsr7P9TuqvNvj+QW8e+Rvu/xVAEMy27Q+Z5cf7x/vKvzU+FSsnmB137P/HaGhH2dMiNH+98tOjuG27JY9iN/d+atE7isZt41vIztJH/wJXo1KZI47iTy13q23/gNLcb4WQRIzRfNv3LtqnfRiGzlBDJuXavy1stTQy7i4Tc4B/3W3VzF5IskzglkdvvK1aM1u7TSxynzfOTcsm3/AGmrH1qQ3WzB2Pt+aSRfm/i21tEuJj3UkjRu6SRvFv2s0n8S/wB5aw9UmljjliD+VKy/KzL/ABNWtfSC6hRyivLHu3MrfKy/NWPqE0e6KCUM7xrub+JlrVaHTFES3FvIr4gW32v5TqzfNT9s8k2cSWn93d/s1ajt4JPnfa6SL/31VfzI13xyNJ8v+q2tu3LTuaEywqsMTiNfKZt22rtndBlcodm77396qsLCRpXd9iM23c38VWvJEMzuZPnX5VX+Gi4PQ1tJ8uRvMnHzqzKn93bW/Z28UjJJhn8tv71c/H81vvCfOvyruaujsYzDceUJN/mfxNUyMpGrCpmjQy/6pflZlXdu/wB6taGGOSTflXRV2qyr826qmntFDDveVvvbvLVa0Nscl0if89E3KtYHHJEscJjb/bb/AIFXTabcLNG4AXfD95lXbXORwxteJGf3qMu0bfl210dnHIy+YB86/dWlI55IduRmd3dkTd/31VWa4+0Qu/mNE/mtEy7fm3Vduo0muHjcb933dtUpoxHHzJv3fMqqtYCWpR+0BViHy/3vmqurR3EfmeVsuNv+7UzKZtkmF8n+P5fm+9uom2Ksuw7N38W771aWNYxIryZI96J877N25aqLcPIqYk+dWba1XdQhSS4i8v5Eh+Vtv3W3VSjVGmQiNnSR1VWX+FqZpYereT0k3uy/eZfutUO0LD5EkTTf7W7/AMeqxHYvHG7l/nZW3rJ/wGoGz53mONib1Vf+BKtAx0ix28fl+X8nzbpN25mb+9TNwblA0qSfKzR/dVVqxcNtmfJ+Tb8u7+996mWLRNvRxIksnyrJt+Vm+WquBVt1Ek0sciK/y/MrLUsmVbB27Gb5mp9uqNNsI2JtZmZv9mmLGZmiAO/7rf73+zUlrUia6Csgj3bN27cq/LR5wa3yH+98u7/gVOureLchk/dfPudd3/jtFx5a7CNvzL8vlr/6F/tUDsNjmRd4G50+8y0yG6Ec3zo0Ssu5WaoGkTdjYzuy/Ku2o1j8y3fzJP8AWNtqwubE3y/PFt37dy7lqa1jPk/PF5W37u7/ANCqpZrt+R33+X97/drQt13RrvH3v7zfw0GZLudo5ZYyqLG3zbk3bt1Ey/vESRN8W3cu3+FqpXk3lzPA52fL/wAs6sNIJF3uG+Vvvf3qgBl15q/6gM8u35d1VWWWOT545E+b7zfwtVpWMiuEO/b97/arPuFePZIA2/d8yq26qsUnYttI8auGjj+7/D96iS43LEXRkRvurUXmD+AN+7X5mVfvU24kSSNBvZ/4aLGtx3mDy8+XCjs7fwVD5iRxyh2jTcy7W3feqZVRdiM7fKrfLtpm4qyFQyI33Ydv3flb5W/vUyrluS6EjeYQzo23cv8AdpzbLPyvnXftbdt+bc3/ALLVJWhhWUiKTZs58xvm/wC+f7tNhmeOO4SOWNPMVt25aCi7cXBht3jPmPu3N97738S/8Bq1ptxuj2FFR1bcm5v4qz2lHlvv2u8Lf8Bb/ZajdGzYO5Eb+GgTbR0Gm7I1lePbbvI+5/l3bW+bau6t631IxzIgdd/8e75v+A1xkMwkhx82/wD2Wq3pt8bqGIhPn+bd/wABoF7Q71fFTyRuMLsVvmZmqpeah9oZx5exNvyyK3ytWLZ6hFNsdDvT+9Tprz/SMAN/us33qkl1myxMyTR7X++rbk3N92sLxBhpEH39q/LurTuGf+5/DuNY+pfLGhlRnRvn+Vvu0LUanc5fVGSG3dJA37xdv/Aa466uv3bgjft+61djq0yNHhyz/N/y0+WuJurzybiWMIuz+FsVrE6U7hpKot0kj7X3fe2/er0DSvKmbOG+b+Jv71cPo6/6QkQRUdfmVl/9mr0DTbf7QyEvIj/w7fvUSMKjNuHLSZA3pt+838NWLeTbHvMULv8A7TfNRJGm5P3nlJ/zzZaGaNrdwPn3fK22sJM5LlfbH9olIRfNZtu7bR9nMMnlgb0b+H+7RbzDajjzEf8Ai+b7tV4by3tbjy3huPNZm2TM33mapsMJGaSR443ZPl3f8BoWQeW+AqOvy/7y0+bypJEETs7q3y0bYmXpvfdtaquBCuxrpDEW2NFt/wDiv/QasLII40R0VEX5vM2/e+X7v+9UbSQW6vGd37xf73/jtQw/8fEqEfZ3jf5t397bWYEqw7m/dJ/wH7tMaFG3hwyeX+9+9/dp9wsckiJOV37fnZV/i/2f9n/4miZQsm8fc+VVX/2WncqxE0guJJWfa+770dMkYL5Rx8/zbvlqX5N3liP55v4V/i/2qascXnSxj5Fji+Zqoq5XWZPLcKFR2/u/wtQtx5flPGdjq3z0SQjblHV0Xb/DTIZB8jvt2bvlVqdiG2yKNZVZMfI7MzLup0mV2GV1+995W3U/cjK2fk/2lqlfMkkiREb1Z9q7W+9SEXZF8teEbf8Aws38NXbWOCFXIi3ysu51Vqr/AGcx2cXzt975mkf7tTW80ax5MUnmtuXaq/LQA5o0mjfBX94v3dv8P+9VdVKzcDe/3SrNVhphJvymxv7ufu0W6xs3z7k2t96gUh8nlRq8f95fm2tUtvi4V5PKXf8AwtVe4xHI6Ab3VvlVfmarH2qO4CCJ/wD7Gk3Y5noW42EcaZdXRV+f5qZdSRs29H/i5Vf4qf8AZS0eH2xbh93+9TI8RzPHG6yuq7m+b7q1m9S07F5rORVZ8M/y/d3fxU5WP725f/lojfLj+KolmK/O8rO6/e+X5qm4+ePYyOzbW3Pu21lc1WoxWZVx5fybGX/d+9UsN1Hty+3Yqru/3v8A9qhY4443MqLLLt5k3f8AAvu0Kpk+cLvlZV3yf3V/3aRQya8ibZ5g8r+JYZG/iqKaQMzp5TJ/e3f8CqXcjQ5dP4v4v4aGZJt5KSbGdZX2ru3fNuqwKUyxSbPMPlIu7bJ95qJlEbSvbyea7Ku35dq/L/eoutizSoNzoz7vlX+KiSP9znO9Mfe/u/7NUZFK4sz52Ake+T723+9XP6ozsyRoG3x7m/3VravF3XSSCRvmZt27+H/drK1CQeXKHRti/wCz826tYs6IHKXFxBcXXySfJIrK3H3W/vVzWrLHDG/mv+63bfl3ferpvEEZZnTf8/y7ZFWuR1BUkbH7tPl+Xzn+61dCdzqWpn6fJHHI48xn3fL8q16L4ZmRY/KQK8uz5l/2a8/0toGkQkyRSs+1m/hkWu78Oxpawp+8WW43fLIq/NRJmdQ6vTZEWTZ/tbfM27a3bXy2kyZZPlX+H+Ksq1jRpk3lvubm+WtW1XdChz/wFa5ZHnSkyx9nlkmdJH37gvy7vu0y8WT7O7j5PMRmZm+6u2opJB5aEH9633o2/h/2qsLIJLfc/wAm35ayHGSK9vNLGqBI433L8yrUVxGI1eRB5Ts3C/3VqXzEmVyg2bW/8dqo115bZwuyT+LdVrUcmhskzrN8kmyLb80bfKv/AAGnKqbfKQ/xNtVqi3eZIgEiu7fdjqW3kijZMhn2/dbd97+981OxPOTQyCFXKJ91t9MjaO3klwi+a33o925m/ipkcgkmyibHkVWRV+7/ALtP+ZY5ZUjX7QyMq7vvL8v/AMVUmlwhmjkjQ7/mb7y7aqSeYsKbBv3MzKy/7X8NW44x9ny5Z9q7oto+7US4aTEu3e3+q+b7zL/+1QS3Yrxq/nIZX/1n3v8A4mrskgtY2eQfIq/6xvm/hpkzBZopwPnj27VZaescU0Lm5l+98z7fmoIuDK67y4VP+B/eqw0YkaLZPG25f9X/ABUrRia6+Tds27tzLSLbxx78Irsz/IzL95f7q0rnREikUwyIJTsddyqzVXuGkjmlj2fvV/h3fdqxIojk3ndvZvlWq7eXdNmKVkuFfczTfw1dxPQh+1Oq+YE+7/D95qJpkjbJia4Rl+b5qe3lw3Eod12bf96q9w0bSPktv/uqvy1qiblLUphGyAp+6VG2fN8zVj3TeZIjkts2/K26ti6hgZf3B/0j+KNlrEurjyV5WZ/91PlrQ1Rx+pW8H3/LaXy/mWPdt3Vz91JBNeO9ufN8yLc391W/u11GuKnkvyyfLuaPd92ua1T5V8yMfeTc3+9W8TeBn3UKbt5dUT/7KmSTFeXdn/2V+Zo2oa1k87zYxv3L8y/7NM8yJld0fe8f3dq0zo5ixGu64eed/Kl2/L/EzVZhvBdfIQqP/wBNGrMkjfzkl3/dTyk+X7rN/FWlpuxYX/d79u75m/ibbSbsZSNvTYUuFQSSfJv3RV1dmwWRHCNvX5k3N/F/ern9LhjaTzURXdl+638NbVrbiFUKfPtbzUX/AIC1ZN3M5I6mFjcNFIk0e1l2xbl/76rS021FrsRXaWXaq7m/9mrEsbrzpv3qKm5WVvk2q27dXQQ2vyoibtjfKrfxVjJmEi9J5Un7soySq/yyL/Ev3a0odQSSTJTe6/eZvmrNjUeckSSfuvKZkk/56VYtZI4ZJvMKun3vMVfmrnkzO5daSK62IfubfmZfvUySOOGN8RfO3y7Vaq/khmyA29h91l+7R5e5cj7/APC26sxk0NvHGuxF+6n8VE0YmbYN2z722rC2ckO+KSTzfl3I275lqWRo5FilAXftVn/2f92rIkzKWTaqIB+6Vm3bfvVekvI7dnMSK8rf3mqs0iKr5+f+Jvlp62aSSIdi7GX73+1Q9SLj9yK3yFnTb91l27adNH50aBRt2/NuoXM2/wAw7HjT5V2/LtokzJG6PJv21BstCvb26Rwo8cTPub7u+nyQlpHkDqkTN8kLNuZasRqy7JMt8v3Nv3ahumjW4TG7/gVBY/zivBP3l+Tcv3artJHJI+E8pNvy/LtqxJcRyQ7/AJtm7723+Kq80KbvnnbZu2ruag0sDNt2P5Sy/Ju2s33f9qoJpBJDe8f6v70f+ztp0lqJuJGZ9rbd0bfeXbVeNTZrcSon3n+Xnd/wL/aoEMVgszuJJPKZF3qy/wAX8NLCv7xN9uv91pv4lb7tOkmRWeSTbbyqm7b/AA/Kv3qpXFx5lv5hMkrw/NujX7v+1/tfeqyipcTQQyP5kaxbdu7b/d2/erB1ZYGVz5bRbV+X5vlrW1CQXEcUqx/Pt+b/AGv4t1YmoM0NriU/Js+Vv/Zq6Yos4vUpt00qyR7Hjb5lX5q5a+aL7Qkhf96vy7t33a7W8s/JjdJH2bU+b+83+1XNatGZI8R+S8TN8zfxLt/irriaxMnaY2uHz8+xn+591qfeXEDN5Gz+Jdki/M33f4qJPNtV82cful+Zm3VnyWb/AGxwp2OzbW2t8u77zUzYmtZI5md3Hz7/AJZNv8P92nTKkzO/m/OzfLuWpf3aq8bhpvm/hXbTZIzNcI8YVNq71jZv4f4VoKLFnC0c0UiHb8259z/eWtW3kMkjmOL5F/hZqyo/L25Mcm9m+Xy13KrVpWqxWewDc7/89P8A7GlIl6HZ6KoZU8wL975lVq7XTfMvG/1SvuX523bWavP9Jvorz99E/wDF8+5q7bSVMzI+f9X/ABSfd3f+y1yVDCTR1Nvbx2648v8Ae/xbfvVPGxupHS4kb+75Mny1mTZ87l2fd8rMv97+9Vtrh4YU/eM6f3m+Zv8AvquN6mV0O3Jt2N8iMvytu+7T1jRm3j96ir8q7du5v726ovMijWJP4FX5manx3lu00qPOvmt8v+7/ALVAXHfesXkCfOu5l/vfLTdQUzMjSJ95W37f4f8AO2p4WeTzR5n3W+7/AHqjktfLVxJHIiM3zN/31QtBmdIpjjc5/er8yr/dqpNbyfZdnlfvZFX/AHd1aF1D9oXIf/lkqr8tVbqQWu+RD/CuxV/vba3TuaRZg3Ef2e4cEx72T96y/d/4D/tVlXH2a+WXZIrvu3L8v3a07y1T7OgidtjfMm7+81VIbcyRv91Nz7VZf7taGhXVpFkUn5No+6vzbqfMzsr28oZ9zebt3feb/K/+O07y44WlAk/es3zbfvNVX920yYTyvs6/I277y/53Va1E1YryR+dI7yld6p93+9/erGuLe3mjlDuvmt8qbq077/R7hII4pE+0RMyyZ2tH/tVjyLGrcvvdW+b5fmWqJMe8hHneYhjR2+9ub5azrj5t/LeV97dG1bN8sc0aIhVNzfe27qwryGO3k/dBfJ2/NtrVamy0K8fn/bsxlUiVW/1bN/3y1SyQxNIhe3+Vvux7/wCKqvz/AGh0yyOy/wAP8VWvJDNkSbHX5f722rNLjYVg+3fPK0XmNt3SLuVf9mrUywRzeRmO4Td95V3bazI7OOOTe8TS3EjfLMzfLHV6NRHayyCX/S1barN81Bm9S7Ds+0I3+q8v+GNa2LNXuF8xEZ5d2xbfdt/4FWVpsLyQpci5819v3futWtCwhbzDK0r/AN3bUvQgu2/mxsgeBUdvmZVqxDNHdXUUbor7X3fvPurULR+TNvD/ACM6ttVvlVasW9rC0m4o2zfuXzFrEHoW47GFZE/dyebu27mf7v8Au1MshuIcAN5W35Nq/wDLP+9VS3+aFEjlb95K2z5fvU6zkSORHSNvldm3f3floMpGpD5cm94nbypF3bpP97+7UMlvE0afKu/fuVpF3L/F/DTLhv7SWKVJ9lurNt2r/wB9VXuF+0XCCDdvZd22g5pI8nj09/tFxPHKybt37tf4vlWj7LE0aS3AmeVW+dm/557ttWLe1t7pdlwI3lVNybW/h+X5qm3FYfLdWfzPlVt393+Gt7ncW7NftUKEpJ5rKu/59q7d3/2P/j1bljany4ntot8vy7trfw1j2dwGkiGdzsm5lX+9W3ZxxycpHv2/Mu4VEmRI7LwnZv5KS72+Zvkab7td3ptv5dvNIkcf2hV27v4mrl/CbG4hSV0VE+Xav8O3bXXL5dxHFIR91mVf92ueTOOoWLW4S6ZxEfNiXcv3qNQ2rHaRfNvaVd7Kv/AfvU+38iOR5YI/nb7sar8qtUvmbvs/m/fX5l3f3qzOKxDH9oWTy5Qz7mb5lT/gNVri1FvJ5iD593zMzf8AstX5rgwsiIm912/vGaqkkkdxdIJf4nZWZv71QaLQqNIJof8ASJGfc25GjXbTY4Rbt5k88iRM373y1/hq22GuELjY+3+GqzSGRnGP3Uf3l/2qViyK4WSSSX7GIYomf55JF2t93+GsyTLNKkAbylb5pGatO4uJFhR/Ljf723zP4f8AgNV1j/0j7Qdu3ay7V/vNTNErDGWNZHT+OQbmk3feam/ZY7ePCSb32t95qY0gkZI0OxFba27+GmTNGsmyU7Hj/e/e/hqrGgLCbG3fMHmyr93c3yqvzf8AoNVplSa43u7IkKea0bL8slXJGjuLVJI5VfcrbVas+8VFt4p5zvTdtTyW/wBZ8rfLTiTcyr793dJ5b+bDcSsu3Zt/eVUuI4PLeIuybvveW3zbv96ruoTQL9kl8tkf7yru+6zbqoXl0WhcmPzflX5V/vbq3sOxk3UcWm3WA+xFba7L91ZN1Y+pXjzTOGkb923zsvy1t+ItS+1X1xHGFlsvNV5VX+FlZt3/AH1WJfXCalH5f2ZbRV+ZZGf/AGfu1rFG8UZ7XBkju7uOP5FVlePd97/arHuIzNC5t32RSLu3N/EtaGpeZH80L7N33l2/erM8yWRcsNifMqx1objYbdGV9g2I33F3fdo+yybs7/n+Zmjaq8y3PmJsdfK2/wB35m/2a0I1dWlJj3ysq/xUAQxxny8RHZtXe6sv/jq1e8uReXdXdV+Zdv8AFVeFRHJmT/W7G+9/FViRk8tBEGRFZt+5t26ggcy3NwqbJNkSt8q/xMtXoWn8vYkXlJ95W/u/7NV7eYQ/OiRyuy7l8z7u6pYZJ7hvNkj812b5oV+6tQS9TQs12yOT88rfxL/CtdLo8e1vLT5/l9Pu1habGI5P9Utv/e2uzVuw3j7cQbk2/wAS/eb/AIDUvUzkbdiqSb0D/O23b/s1oeWWbBPz1iecVmyiL9/5o1X71a0N4bpnRBsTYyt/vVnY527DrO4EkjoIl2bPn3fN5ldHDvt7XBl3/d2eYv3fmWsexsTHsyI/+A1q/Oyo77nRv4VrMhq5px4aF3bc7r827+981XbexihV5wjRSt95mP3f+A1n6XD5d503/d3LJ83y7q1pF3M8c4kiRfmVmb71TY556Frb9otZUQK7/Kyru+Zl/u/+PVV/1N4/zb4t/wA3/wATRDJbW8fmuivKq7fOVf7u3/4qia+j86JJI2+aXc8jL/utU2OKQxWjkbDps2/6ll+ba38P/oVRNI8ipK4bzW3NtjX5qdDCPLVHH3fmam3Egt5shFT5f4WosOJn26payfckd2+X5m+638TVLcQhuAip5m5tsn3f+A0XEMd1vk2LvZ933v8AdqxNI8yxb/Ll3fw/3dtRY64lKa6jhm+eTf8AN8vyUtn+7t3Ty12bfvfxNV/7KG35H3U+b/2Wq/k+WuXOzcn/AAKkbXKkawSfZ7h0+zvu4+b5vmqWG3tre6xG829W+ZWb5qLGG38x8xL5rJ88knzf/s1N9lENx5hdd/3V+X71UO5Y+xjznZH3pt+9TIZlk5A+lW1/fR4O1/73+zVRcNJvP8TNUlkUjO03T/vn+9VSOYdfP824Vtu7+7Vu6t08x8jejfwq3zUSafHJskeL7O8P3/M+WqB6BIokZJYJG3r99W/u0y4ZJI3AikS4VtzSL/FUvNvvAf8A133W2/dWomkEcjxY/wB2lYVyv50fzgbkeNvmVv4aFkMke8nY+6oryaKTfGjyfKrb/wC61ObZ5bkRr+7XdtX+KtkrGhS1CZ4VdJPMf5v7u7dWPq01x53yHe8a/Ksn96tPUGNwrpI8nm/wbf8Avqs+68q8k8yQ/dZty/xVqlYDnL7fdQ3EaQXEW3dtm3fKrfdrnLyQSW8okdt8zqyyRr91Vre1KSOaOKCP53jZtjfd27m3Vz+qX0awxQptd13I3+zWsUXEx5po/McDan3lf5v/AB5ayZFN1IkgPyRr/rGX5d38NXmuBDN5km1Ny7P9773/AMVVeO+S4X5z8n3mj2/7X3a0OqIWqiFfL3/Jv3bmXbTo2NxJ5qD/AJZK3/AvmokuhHC/7ve//TSprO4SRfNEbRPJC235/wDZbb8tK5sQxx+XD5jlvutj+83zVpqqfOH+eWNfmkqKG38nYI4/NRW3fLV2ztx2Mb/N/D822i5EjTs7UtH/AMfDOrfL8tdFDJFNInlnY6/7NYul258xy7/IqN8q/wANdBZrGzbPm3/wMtRJnPI1dPtdy+YPk+bbWgvlrMm8/P8A3ttV7ffJsZwzov8AdX5ttWPL8uaW4klXey/K33qzOaTRoWrFbqV8/db5VroLP5Y3lX/gSt/DXNaffDb+8t9n9+Sugt2Ei5k+5u3fN/FWUjnkwurp41x7/d/2qz5P31xlJP73zLVqRTdXFxIIlSJW/ib5qbND5Kpkt838KrUDiV2UTM5zsiVvlVaqTQ7pNjyK+3+Grcc0cn7o+YjRru+aqMlwPLdP42n+Xc25v4d1XE3SsEmxY0x9yNl+9/F/vVU8vy96CJtki7VZv4futVvzEZtm1vN+992opFSNejM+75mZvu1QyVWjX9xu2bf4l+9VJbWNtnmT3Evlsu1ZG/iq21wlvGkmI03bfmZdzUSMZlaNBvdvl/3W/vUAVGZJtgiElxub5dv3v+BU2GYLbeQJJNkzSbpG+7/Dtak2lfvx/JGyruX+L+9/6FT45otQXDlfl2/L/Cv3flWqsAxpPOm3mNvuL8u7733aeyjzOHbZ/CqtTFhO1Nh/hZW3f71WZN8LJlGd22sq1JvEdJIfLQuI3RWVnWZdzNVdsyb+F/ef7P3f7tLMxWNA/wA8rfeVmqFWimj8zZ/pCv8AJJ/wGgGrlSSxkW8zHL5Sf3VWnx2aeTsx86r8kjfwtTpJkkmzjZt+8395qm5ZXGG+797bVmZajheOFCf721qf5x/eoXXYvSSn2u9W8/K72T5l/vUjf6RJE8Y/dfxtQQUo2fdvK/J/D/s1YkUTR5O5/wDgVLcY8l4ANkrPu3N/dqpIz2cjoJNibtrbvm20AHkyN/qz8/8AD81QtvjuvMD/AL3dvbd92n3DFug+RV+bd8u6qS3hjVN6ea/8W7+9QC1NBmC26RPJsRl4Xd96omwqu5HyR/d3UxbhI7yLZIrxMjeb/s/7tWLjy2aJJBv+Vtys21m/2qDewy4mDW8ssb/vfl2/N/F/FVSa63TRb9z7n+X5v7tEk0XyYMbp95v9morW3ka13l23+azLJIv8P8VAzQVi28SHe6/fbdStZx+cmJ/9YrfKy/7O5qhhmRoU4+dfvf8AoNWJFeRcoF2fMq/3v8/eoLLPN0yJs2eY6/Kv8TUvnJJcdfvJ8u2q8dwLNkOW+ZP9Z/darP2qCNUCBk2qqssi1ncwkyWPKzfZ5Ytkq/Mu1vvVLCphV44CyeY3y0y1xJGkchZPL/1Um75v4qveSi7Dn5Nq7GX+9/eouZSLVvjbux5SKrbo1qxJcGPh037W+Ta33VqvDbja4BXZ/tVb2tNb4RNiKm1Vb+L/AGqUjMrrI8m8EKibdrM33qzLr7zxg/eXb8392rzM6xxB083+H5furWbrCuyr5ZVHVt26Rv4acWbROZ1aSSGHyjIry/dbav3Vrjb6F5GcEtsVvvKu5q6fVpo4/NwW81vl/wBmuUuLqRZkCfJ8/wB5WrdaHXFmtpOG1LeCzf3fl/ir0DT5B5aR42f3mVt26vP9By14lwn8LNuWvQNFyrRJG29JNv8AD92okRUNKSH92+w75dv3W+7Uyrtj/dx/JJ93dVvzE8vyxJ8i/Lu2/dqG68vdLgM7r91o6wucTVhnE0abPuMrbv8AgNZ7fvI0Llnlb/Zqa1YrvxJsdWbcrf7VOt5A0jgln3f3qadi0rFfyzHcI43b413LIrfxVN8irsSNtjfO26mRyP0dFTa21mX/ANlq3eSIskUuG2fe/wDsaZoVP3bN5YT7RcLtlZv7vzf/ALNEknzPK5XzfvM3+1RG0bW7h4/mZfmkX+L/AGaPOKybyiv93/vqpsHKM8szNsP323Nub+HbTYY/Mt4iSu9vlZm/iouJvLkc72eXc29l/iVf4aZ5flt5ZC/d+Vt38P3f/iqLAtB8ax2+84VHX7u6q/mC4Z8SMm35mqxcSIrZ+b5v71Vls/s64G1PMdd0e7+Hd81UEiC6kH27yy7fMu5mVvlpkK7ZnR9r/Lu3basTWqXEyEovyjzUZW+7/s0yO3O1/kV5a1IHyL5jO/33+9t21X8sx+UZP4fubfm+WrcjBVeMHzbiPaz/AC/3qhVRHJ871AFho1W3ceXsdW+8y/dqa1k3RvIj7H/iVaI5o5IcA06O3jhk3EfeX+GpegBIryR5f5fm+WT+9RZ2o8z5B87M235qPMDLsVGdP4amsW2zO6D5N3H+7U3FJEqxosySkbJVb722q9rDt+Te2+N/u1oSKJmcI/zt83zNtqK38yzaLz9r7nZm2/xVNznki1IsbRo7ht6/xK1RNH5MbyoI98nyszfe21Lawnc+T8m77v8AFT42HneYY1Z4/li3f3vmqQsV45JI43Rh95flZl+7WhJJ5fIRfm++1RQsW/dOfNfa26Rl+WpY1EbdF3r97dUvQ6IjPs6XipJIZERflRtvzL/+1T5miZU81JH3fMvzVK1wW4HyfN8y/wAVV2bd+9AkdI0k2sy/xbW2/wDoNQMJFNxdSmNfkZo2+9/ep95cRSeakTq77fNVo2/vNRt3SI5+/Iv3v+A1Xmj+z/uhHH8rbWk2/Nu/ioHYLqGTdgv5Xyq7rH/FVe4/c28oTc8rJt/8e3VYmkMjO5b52+8zVVkmi8txv3v8zNNVJ2JsY9xavMyGee4RJP8AlnC23b822qN9DLGzmeRpfJZolkk+83zVps3+i4Kb/M/2qx9Um3SSxJ87r9/zK2ibQVznL6SKPeEk/e/MzbV+9XJapDEtvkfP83zbl/irq9Sw0eUX7u75a5HVl2r5hTf83zLu+7XWtTrWpn2ey1uopGDPtb5m3fdru/D80VwqI255V+7NH8tcPbyeZdZfakSts+X+KvQPD6ov7wfOn8S0pIwqHZW+Gt08xG3/AC/xVbt8xthx91d3y/w/7VV7GY7UJRtit80jVqqp8nkMnme38NckmeVJe8Elu/kv5cau6/3V+aq9xCVhikE7bN/zfN92rkdx/pDxl/NdflWSq0kYXZs2yxQp95fvbv4qkRFJcCHf5g2fLt3f3qotD5io8b73Xc277u1a0JPIlZ/KikR23NuZvlqC8kj8nzIjvlZfnWtErAUbfMcySIVTd/DH/wChVJCrQq6feTd8tLb2ck371xsTd8q1Mq7tibPvN97d/FV2NIjGXybpznft+7t/hrQZUmV38vzX2/eqkt55M28hn+9uWpVkkuF8r95s835Jo6zOiw+OEx3Dl23v/d+7UNx5UjbCi7ldVXcu7b/nbVi4YLs8xG/efdbb/F/n/wBBqrHayzWv7z5/mXczfxfLSsQ1csTRrGsTpIyeTu+ZlplmtvHNsf5Jfmbd/eX5f/iqZG32jfFHL86sq/Mv8LKv/s26iSR5of3Ecf2hU27tv3vmqSbBDDJ5mJH3+Y7bmYU9Zj5bpE+/b8rbV+7StcR3C8rvRWVfL3bWVm/+yqfyTNJ5jn7o+VV+6tSWR3lxIuzeNiL/ABbd1VprdIbXYfkfdu8z+Kho3+3OjjzUX/lpu/iqxNG3mIn8X+1VEyMdYxb8Md6qvytupm4SLnzmiRvvbV3bqt3TCT5Ei81JPlDf3VqvGvzZjKv5fytu/irS5C1M+6t4lbJH+sf5I933ax77fHI6pK0W1m/dr/FXRTNH/c+Tdu2t96ufulH2j77Rbvm/vbq2TudETmtSbyd75/1nyqrVylwwaZ/3ioi/7Py7a6XUlePfGki3b7tqt/drntShdoXki2v833VrSJvEzpoZG3+X/F/Erf8Aj1MkhFnp9xMZN/zrF/wKommktbVyR8//AI9VttsjYcfulVt21q0ubDLeOPckcz/IzK0U1aGmwxtH9iEvz7pJUkVfu/w1n280Fm0VsXkRGZlVZP8AP3a0rdR5nmpu2/dfy/8AdokBtxwmONy6NbvtZV/irqLVmaa3BeSXarM25fvNuZq53SZPJht4D89urts/vLurotJmP2dAQzy7m/8AQq55EyNPy90KSLKr7V3Dd/u10tnN5a4L7IlHyMv8NYsdv53m8bJZNvy7vlb/APZrYjmj86L51dWb5fL+b5a55M5JF21hHnIknmb1+7ubdtrTj8uHyvI3dFbzGX+KsyaT5kljj3/3l/iq2sbszgybHVW3LWTdzJ6kscz33mzvIybl3O275mouGSS3fZuR2Xcvy0WMm6bYXWJWT5mb+KrcipdRu6P88n3l/hrIm5UsW227pGn3mVt2771XI1juJsEf73zVBDZvDb+WduyNfNVf7u2q/wBqM0zgR793zNuNbEyZet44lZ8RLv37dzOzbqozbLW4QAt/ut/eqZlNuqDH8W5vm+61Mk/0yRI3Rn3fM22gS1LdjM7Qyp5i7Fb5Wkb7tM+zvcSJ5b/7StJ8tEcxuFSN4I33N/d/8eqWaSOO4Tyiu+MfdX+Ks7mo2S3laaIl96t8r7W+WOq9xbm4uH+f7rbV21YaT7Qzp/HJtb5v7y1Ukt/s++OMebuf+Jvmaixpct3nzLhH2fN8q7az7qSPd5Uvl/vvliaRdy7vl+8taMkknV4lSVvvbarSZ3ZCb/mX/vmixVyjbqi2ucsiM+1I1X7v/wATQylVwrxpt+9/eWrFiz3m8Sxf6PIzM23+L+7UV1hb5AQsSM33f9rbTKKn2WKSPl9jyfeXd81F5mO1iSMfOrbWVV/hpNPbzGlkKL5W35ZP4t393bSatdRx7EEmx921W27q0iijH1BUt7WWTPyL822OsG+Y3G8yH593zr/D/wABre1BUa1iTy2eX+Jf9ndXL65fRWMKP5caRbl3qu7cqt/9lXXEa1Of1qMtN5UDyRPIvEm7dXKahbxwwrvgaJI22vub/d+aurvJIJF81JG8pvnZm+ZVrn9WuImmzcTwyo3zPIrfdWt1odMUZM1uI98UcjP538P+z/dqlIu5nfDfZ5Jdzbq07iONd+JVfb92RW3fLuqvcXgvrp7dYtqR/eZV+WqNB1uztNykzq33WVPlqLb5d0nzqiL97zF/2qIZDJsCHZD/ABLG3ytVuH5V2BFl+b5d38NAFjzpI948zejKqp5dXbPT93Bk+fb/ABNuqvCsEOxz8j7vm2t8q1b0lna8STf+9ZfvVBMkdLpMKyM5kHzx7f4P/Hq7PQ2jj+VHWWKT+Fmrj7O4e4ZDHt3r8zN/ertdLmi3IAsMT/L5u3726uaoc0jdm8to8Efw/LtWn+THNbpkt8y/LuaolYyXGySJdi/caRtv/fNSx26afcPJL/Ei7Fm+bd/tVzGQLCWjeR44fl++v8XytUqrA25PK3u3zfMq7fvU268xo5Uji8q43KzfN/Du+b/x2rDKis75/vfeqbAMjjjmvHjO1H20XShY0Llk8z5aZJD51w+HXY33WZvu0LbxszT3E7Iitu8vbu3Kv8NVyhzMr3kn7v8AdhfNVWZvm/2azZIRNN5p3bN33qsNGfMwgVH2qybW/vVDeXRkaJxEto+5t/zbv4a0ii4zM37GLVZsPviVvl8xvut96qNxs855AG/effWP+7/s/wDfNW9QuEmaKKSON/OfdKqs3+sVW2tVKSRLeFdu6V1+X92taHRGSHtGluv7zyfNV22N/E3+1WZJbxRyYk8uV2b/AL6qw2oJa8FPvKzMv92qi3iTQyxybd67v322qKKV8yfurae5ml8v/a+7VS6099yHzV2Kn935qe1r5bPIH3xMv+sZvlZmovpBNeS2+/ypf4mX7rfLVjijHurO2h/eZmd42+dV+VWrnLyH5uD5VxI21Vjb7y10uqSRbUjin+0Pu3VjXzeZyf8Avr+LdWq1NrGXIpjkuMbXljTYzVFbx+TGzyS/OyKzRt96nXS/vkOdlx/F/F5lFxi4mi877PLKybWX+LdVkvQWHzJPnQt5Ui/xLt21asVghWXeF+b7vmfN8tV1m8tciJfNVtrMzfdp9vcQec+Em83+Fv71Bi3Y2NscMiPbIu/ylV5N3ytV23X7UqLln5b5WrPjjkmVEz5r/wCtZlb/AMdq3aqGWW4SNvN+bYrfeWoJLtvI/wBhtJM/NIm7au2tBlnWPfmRImb5Pm/hoWRG8p9kaPs8ry/7zf3at291FdaTbzxD7Qkm7+L7rL8rVkAtvJLNGkYeN4tjKqsm3bSxzSWs0okGx2dVRo1+VmqJZCtxFvG6L5W3SVsQ2pmt5ZY0+dvmDbt275v/AB2pegmrg0KNDvj8yV2VVdW/u0+NhZyJLIZrj70X7lP4aZazGNrh5x/tNHQsj+uz5fvUjKSPGmW3+0SuCvmzRLt2t937q7adbzbmy4b5f7zfxUNdBYXjkijeKN5GRVX73+9/u7abb75ryUEq6Ltbcq/erqsdJdXZHJsEex8K25f7zV0uh+ZeXUXmu0XzKzNt+Vv7y1habCJLrzZQyLIvzr/d+auw8M24uNQlkjLSpH8yr/dZmrORlI73SZDHC4MfleW/y/N/FXR2KrcSSuD91flrMsbErp6eUI/Nk272/i/3q05rdG/eSBt/8Kr92uaTOOoW5Jt0dufuPJ8zLQ1x5nHyrt/vLUVwxbysOybfuq1OkWP7jn51+9WRyljzA0yHy2dG++277tVLq1juI3Jj81/+eO7bT4bwq2TtRN33lWnzXAut+0rFu+XzG/harLKi3Ef2jy5xv3D7tE03mbCEXZTLyMxx78/dXbu+8tUmm8vfLcv5u5drfNt207Gidxl5IPMiz87yO25tv3afMwa32f7VF5GF2SNI37xNyqzVUkuvLj2A/Oq7nWlymhXWErNibd97c3+1TZPIW+e5kH71U2/KP++f/HatW8YuIXBl2bfmbd/FVeSH7L886KiM23bu/h/vU7Fle6vC0zpHBJvVdyqy/e+Zv/iadNMZrF4/KaVJF3NJ/wA893/oLUl9eQRtkz7JW/uruaofMj+zvH57Wj7l/hqibGJdNPDI5+0QvLJ8vyt8y0uqXQsYd8ab4lTcqxr8yrtWrV00V9b3CSRrcOu794qbW3Vh3l0kjPFvbZN/DNWq1Nooy5MrbokkXlJGkbW8ar96NZGb5qytQmF1+4QNs37mVl/2WrQ1q+8vYZ5fKRW8p9zfd+9trMusSfODs/iVlrdKxtEpX1wJmSKT5Hh+Zm3fw/w1ntC9nHm5K7JJtp2/7v3qsXEYt18tj/vNVRr59sqSxyP95dv+z/stVWNiW6a3+zyh42e7Vfur/CtC3QhZJRH8iqvy7fvNUSqkcKIU2OrNubd/C1W4dk2zO35lbc0i/LVE2HfaImZ0kjkRVb5ZFX5d1TafII2Q3MXzszfLUFrYysqGV1dGTascn8Pzfw1JIqW7OUnkll/hVm+WgRbsYUjVBnei/djZfmWtKO6t1jcB1dV/5aK235f7tUIbfy5uXbbIm5vm3fNWlHHF9oSSNfvfKysvy1m1cOUtwsZI/MH31T/V7q6KGN5FikcrEkbfLt+81YtrCfMQpJsdW/vfM1btwryKkqSqj7t21vl21m9DGoi7Z2qXzXDSR7EjXylk3bm/3qvW6ldSThnSOH5qo6bcf2lePO6L/d2/xVt2sbLI/wAkcvl7f3bfxVD0OSxocTW6Btzxbtrf7VXYbjzvkCfw/M277tVbeSVZJYprb7PFt+Ta/wDFUscb+WkYgkfav71Yfm3Vk9QkadjMjbyHV9v3d38NSx3gkk81I4ZX3LE0m75mb+7VTT2SSNM28b3DNu8nb/47V61ht7qOWeO3kidlVv3n8Srt+7U3OSepduoftUPlOmx2+6v/AHzUTLtbZcHezKrLub/Z+7VhlEcKII12L833vmqvJDGsyB5Y/NWLd+8b/gW2kc7i2Q/aA1uiHbt3N/F937tV/LCyIRJHK7f3WqaPZDG58qNJWTd83zbvu/LVeRY768lGxYfmVf7vy/eoKUWhlw0UPLiSV2ZtrR/w/dWmzXkfkzBEV32blX+L5tq1CskVxCmY2aZl+fb93d96n2MIWRJ3Rd/8O5fmZaVjZJosLC80n2CQLceS6t+7+X/gNMmuvOmuC48q4ZuI2/hX+7UqxpJ8+5d+9WVv9qj920aDy43eNv3zSVJdiK1tzasjyCRImX5t33qsSLHcKjb43Rd3ys3zU9b5JJkiiRn3L8zSNupkkMHnZuF82Vv4lXbQFxnnC1ZMq0srfN8v3VpbqaOaNJFRfmb+H+GoZpC03l+Xv2r95fl+X/4qia3jaOIr87/xKr/MtBoXWvHuI/KjKo/8O1arLI80jwNFHLbr99ZP/QqjtbiOOTy3++vzKzVbj8u4bZGVR/4m2/NQNq5XW5jaT5y0v95VP3al86JeXOz+EVFNbo0jlxveP7y7vvVBNhlQY+Rvu7WqrE2ILiT7Lb4H3N21tv8AF/tVFcSRra4cr/e27vvVYjWORX+T5O+77zVUuI/M2Ep8jfcVlrWxa1M9ljhkT52SWR/lVfur8tZV5dQRq5l2oi/dbdt+atO4hSG4y/8Ad+f5vu/7VZOoSRNceW4j+ZW2Nt+X5aZqlc5rUpBZzJIXjeJlXd/DtWudvJI5tQlP/LLcsT+X/E25lrX15Uaa4nnH+kbWi2/9M1aufuryOOTzQdz7tq7W2/M1dETWKM24YWsjh9u+SZmZv4f92iSZFbzTtR/vNu/vbWoupI2tX81F835u/wDF8vzU6GETLcHy/N3Iu5v7zL8v/oNbHStCLyYo28wytcfxbWq2sMTNn+CNtrVUWOBreKKKRn2r8y7aYsKNJ88jPu/ut/7L/DUPUdzWjYeXLIkjJbx/Kjf3Wq7a3Dw3CGCKPYzfNt/8erP0+zjaGKOT7i/dXdu/irQt5lt9yFPKl+bay1ApHS6e0c0zkfJFM7N8rfMtdBZqN3meYqbvu/LWFprCSNH8rY7fOzVsQtJGzhAqfN96SpepzVDVs7jybjA3fe+VW+81XppDGr+Wnzt/47VGzkgj5d97/wAW75mrQmt/LV4wf7v3qg45FjTYfOk/fhkdtu7bXQeXB0DyebWLY7JmfG6LavzM33WWtht/2eKMSR71b5t0W7ctZSMSvt3NKHH3nVmjb+9t+9RdbN2yQ733fL83/jtF1uhbyxJ+9aJW3f7P92myfNb7/L/h+633qnqXEzrhU/5Zv+9X5vl/urUUjR7nDOyOy/6yP71H7uRt+xty/L+8qVo0WGL5Fd/u7lrQ6CvYt8ufl2bf+BNTLpopt6bJE8z5Wb7y0Rxu0z+UPN+f733VWi+uIoZnjxv/AL1ABHcSRrvPlpKq7W/iWlt7qOObDn5/u7t33v8Aapn7vyUD/J5jbf8AdamLcLIzlyuxk27l/wC+akTdhkknkw3Bkddisu+NfvMrN/8AFVHaxr5ko2fwKy7vvfdqeTyI5JQ5/dNF5W5vm+b5f/iapR2ohvkxO2+FfNZd33d1UTzFpbjybhC/zorLujpvmBtk/wB/y5fkkb+GoI2is285y0UUj+Um5/8AgW5qVbgMrlPuK3y/NVlXHtdPCyY3S+v+1TGkiuP3iuzysu1d1QeZubO6rtmqL9xNm7/lnQaptkv7u3Z1dPn+Zd1H2d2jQIfk27VVv4qJI92+RA0u1vu0R6l5O+Py22N8v3agZLHIIY3Eqt5qruZt33aa1wjK8Q3fvPmXd/FRJbibh337lXc1Q2+Y7XzJSqfMybfvbdtWZPUa18Vk/eR7PLVvm/2qrtqUd02PN+795mb+KpVbzP3cm7Y38S/xVFqCx+Y7oFRFb5dq0CsC3AbfG43pu3MzVDbySSM6O6u7L8qt92nrcQt88Q83cvzbv4ajkaKGPyJdrpuZlZqC4onkXy/KBi8pFX5lqG+k/cyvlvNb7u6mrIkio4kb5d37uRf/AB7/AHaryR+XG5DSS7vvMyfLQdCVwmjRdkQKun+191qtxtutcu672Hy+X92q626XGx/4N25l2/xfw1at2dY3ynz7vnbd8tAyxbrHJDEN/wAm/wCb+9uojVLhdsY+dZvmk/2fmqFlHlqoDb925lX/AD92pLeQzSOkTsnybVkX5drfxUESHR3hjmlJjbf5qqu77taEbfK8c582aNtrXH8P+7Ra2cC3Fu/34o/uxt/D8tPuIf3iE/P+981vl+81ZHPIsWcn+kPE6QojL8zN96tBZBH8yfOn3V/2aoyMIZsz+Wksn/LPcu6pluEkkTYmz/pmv3aDC5pLskt9n/LXc25qI2SPieXYir/wJlqBZJV3mItKm7a/+zTrpgqu+N/7ra0n3ttTYLhDceXI8kW1NzbfLasLXpAs2B86RpudV/iWtJpopv3jpvl/gasXVpGZuUZ/Lb5vM+Wtom0dzkdWuIGV5IxIiN8yq38Nc1M0jLv+V9rblk/iX/ZrY1qGNppbhIlRP4ttYlvDG0koeSR/9rd/DWx2ROg8M2u2Tgb9zbv+BV6Np7C1j2EfOy7f96vOfDap5jhJFSX737yvRtPZ2jQeTI8W35WX5mrKQSNKHfJwPkRV2Lup8kcfRx8/3Wp8alo8kbEjX5WZvmaib/j4TEio9czdzkMya6Rd7gr5sjr8zfeqwrBf3uxf7v7ttyt/tU+4t/LZ0eNX3bWeoWm+zx+XGip/sr8qqtSAxpPLkxJt+Vv4f4mpsl4k0OA7OjMyr/tbaik3tNsB+eiFbeORMfO8itu/2WqzS5LGohWIh1d2ZW2t/n/aoa4E2zhX3fNtVqZcRvuxs+98yt/6FTbeGOSZBF8kUaNt/vbqsYyZRIqSP/y0X5m2/Mvy1I0kcf8AAzuq/d3VZ2vtfBVNrfP/AOhVVkjN18gO/b8qf3l/hoAo/aBNsd2k+Vt6f3lqzGsCwvIB87fxN95aZtRZuNzvu+6v/wAVUN4zstv9n2/67a+7+7SuTIihbydiRx/Ju/vfdqxNI8dv5jp/3196mLIPtDgJ8ivT5MszkhXdf71WQNt2Ecjpj7yrUs1vFcN5Ug37m3bd1VuWhTht/wDF/stVu3jTaifNs+b5v71ABDClmyErsT+6tX4bhGjc53/N8u3+Fapra3LcOnlIv95vvNVu1jDW+zH+181ZSHYZGyXipwuyT+Jv9mpYY3j3om2X5t3zL92iNkWP55diR/N5bJT47pJJHCDyk2/NtrO4noQtsk++7b/4WWn3EhVUeMrv/hVv4abGomkxhovl+7TmVGWLz3+fa21Wb5qZk9S3bzbtzxz75ZF2+Xtp/mPt+R4Yv4W8xv4qdHGVjSRI/wCH71EO1pJXCK6Rru3NSuTYfIskeyMtC7yL8rbvl/8A2qtreGPf+6j3t8zbl3MtVFYbYkkeP5d21V+9UsMMkbS+Yi/Mvzbm+7SNok3l+Wu4Bd+75WX+6396q8kiQ3CE+Z5u5l+Zvl205bhZFwj7E2fLuam2sabfLkt2+b+Ld/FUPQZYXM3MaLsVtzSbqqSXAk3lH81/vbWWrE0iTNs++m35v73+1RfYmVxGi/MvzLt+9U9bFlSSYyRuMfOrNn5ar3kx/eoo+TbuX/Z+Wra2rxr9xvvf3qpakwuI35j2KzKvzfNuqojsZUd0JrV/LT733t33axtQtfM3u4V1ZvmZa3lUW9v5hT5I/vbl3bvmrKvpnkV5RM2yRmbbIu35a64m0UcprSxw/uiN6SLuaNa5TUJArYO13/z8tdXrkLzNceWN/lj7v8TVyt5ax3UfmRfJ5PzS/wC9troidJW02FI5n8wN8zfdVq7nQZI2tcbG+/8AKv8As1wNvcQRwo8p+dvm+Vv/AB6u58JybZESNN6bt3mN92iRzVEd/p7CTYQ+/au35vutWhbyHzvNO5327drNWPb7YZE8tN6q+5fm+9/vVpLC219h+dpd3+6tc0kebJFvyUXlh525fm3UTKPkB/h/hWq6yFbh+N7/AHd1TXEhbYh275G+7/FtrIVij5IWTAn2eZu/4D/s0SMkcPkCGTzW+bzG+7tqVtk02/fGiZbZ/s1EsZm/cE/7TRt93d/erYfKC3EW5BH/AH/71WNtvJ5okjjdPvMrN8y1Sh/d8Eqm1vu/3asMvmQ5x93+JfvNSbsVYLP7Pb3jymJnuGi2p5dQQ3Dxx+f5fm26p83zfNHtqzIz+Z5mFSVkX5Vb7tVLWaRWSM/fj27ZP4W+X/0KpKuWWkC7ESVpd3zbW/u1DDNIseCN+35ev3W/u1buJhHC5/g/5ayfe3LuqvbyJH99NiL91fvbm/vf71AwX93cJKg2fNulX+8v92olUXU3B2Ov3mVflWpVZG+TYzuz/wB2i3/fMk4j2KrMrK396gkfJIGbyykb7fvbf96ofMLXEspeRPm/1a7f3lN843jbxHvXdt3bvvVL5Mf2qKQo3lKrbvlpWHYFk/feY8bRJ/daqmoXRkZMJMj/APPbbt/4DT4/30aZP+s+bczbmovmCrK/m+ai7dqtRYLFW1uo/OeDfI7qn3vu01tlqrl3VPVmqTzkm++Y3+RlZV+VaWOSNrfedr/3v4t1Fy+Uz5riOa4Qp8+1G3Vg310FuuR+9k+78vy/99V0V5b+SrkpsRv+Wbfeauavo03f+yt8tdESrHP61HbSTOtvtR/4pN1cpNJb+c4jSTe33pmb5Waum1SGNbd5Adm77se6ucuLf5ZZN/ybfk3NWkTeJlXkx8x28tn2/d2/w/7VOmjP2p44jvdlWVvM/i+WmyKGk8xtzuvzfN8u5aZJcIvJ+T+6y/wtWljUt2eyZUEgV5W3Kzf99U7T7iRpEwdm75UXb97/ACtRTSG4hyjr8q/dVl+b+9VjTW+WKSI7H+6qyL/DRIDqNP8Amj2EfIzbGb7v/Aq6XSbpNrgOrpt3Ky/3flrjbHPltbl5Pm3N/s/3q6DSbWO4/emTftaNnWT5du7dt/8Aiq55IiTOwsZtuwgbEVlZty/erVhzZyO+FTd93au1axLeaBpP3m5027G+X/Z27q09Jtfs9rDGZPN+9KsjL97c3/2Nc8kcsjd0+NY9xklZ5W/h/utV6RotrxxBt8jfOzfw1j2q7riV5JG+Z926Nv7396tCTMzPKDs/2f4mrGxzvQdNCn2je+7fJ8qtsqa3V/nlMawpt+VVo+1BofLMa+VvVfMZ/wCKmLH9l37/AJH3fMv92sxXJbqR9vB+fyvm/wBqolt0t7Nwh3p97zG+9T1uEZsAq7/e+7/DUv7tmuA43pInzbf71WtAkVIZjJJ02fN/d+7T2meOTzTKqXEP3WX7tSww+d/rNyP97crfw02aTdNEB9xdy/L93/gVWRYesyNvKJ/rG+bbSXEYkh2Z2bTu3VYaP9zE+WdN3/Aqi86NWTI2P/F8v3qzasbrUfayfMhkto3f+G4VvurVSaTzlmTHzsv7r+9uq6qyXCohXe8jfK33dtV7hkjuv3e13X7rKv8A6DTWhpYih827m3vC0UX8TMtM2luu7/ZqaSP7VGg3tsX725qrxyeZH5kW54o2+6zfNVjJY5kWPyPL8ry23K2771Vf3d1N++Ky7l+b5fmVv9qpZrjbvzt3/wC1VFY03O6yq7/xM396nYsLqYRyJvdUT73+98tUpmgXZJGV3q25fl3L/FVtt91bp8nmpI+1Vb5du3bTJofOjuLbK/voWX5f73y//ZVaVijH1i+RpkTPztuZZFX7u2uf1CS7mXe7s6fd+b+LdW7fNHH+6Lq+77y/xbaz9Uhga88p/kdU+dtvy/d+Xb/31WsWaxRxWpMY7hyRsi/76Wua1LZdX0p2R/K+7aqbV+Xavy10uqeW0P7gNEm5V2/3mbd81cvdMix/vDs2/Ky/3q3idMSrNGkcPliJvmZlXy0qoyj53f8A1rNt8vbVhVMyosaMibm2qrfw/wB7/wAeqG4hSOOKNzJv3fM1aXAfD57R+VGP3rN8yr/DS3Eabsl5Ipo2b7rfeqFlMcmS7RP8275ql843kiYTZ5n3Gb+JaYFjTW8vp8+75mrTt7wdHj3uzfKq/wAVZ7W8DM+wNsXarbf4mrQs2dWeX7iKqs6/3lpSHY63w/MVky8ap/s12Gi2sFxMk88W/wAtvmVf4q5LT4UaNJbcLvZt23duXbXYaTNIqpt+R5G+VlrlqI55I6hdkjOM733fK3y/LVS4k/0508xfs/y7Wb+GrFv5TXD7CqSyfe3NRJbxyLEHG5FXbXKZWIlmjt2cPG2xm/1it/FVqO4SS1eK4jb+Ld5f92q6ybd8RCy27Ou6Ooo4S0kuySZ7dfuySJ/FTsRJMt3C/Z7i4ffG6K25WjX5lWqkl5NNI8hP71fmbzP4mq7dRxrMieYu/ZufzKpXDItvhNv3f7tXcyasPt5DDZpHA/2h1X5f++aoyatJ5KeZFDcPIvy7v4f9qpvtA85DGN6M/wA25fm/3v8Ax2qi28awpIfvsv3lpiWhSumMi73Tem5tv+zWZHM+5HeCOJNvzRr/AL397/gNXb68+zzWhn/1W9ot23+LbuqvcMZmlkwq/eZmZv8AaqzaLM3Urj7Qrx+W2xvu/wCytV5FZbV5MK8v8Py/dqW4UrdYKLv2/ItEjfuXkJaJN23d96tLHStSvNMkk0spkVLSRfkjZqymzGz4dZYpF3bmX7taV59ks5nkMiokzfN5i/8Ajy1m6gyNDvO75WbY277tM3ijH1KTaspRF2bfmrB1CYySS+a+/wAxPl+b7tdBdYt1llHmbN21N33WbbWVqCiG3wD9odvvNJVxLsZjSJDGm/cnl/dZVohWPyd0g81JF3K33aa0ht2eNNyfd/d/7X96l3GZUM+7fu+fav3q1JFmUQ2b+bE3myOu75vlWnzQm1vIoo3X7/y7v4vlqKa3k8t3RJH+0N/3zV2SGS6heMyq7/d3f3f71Bk43LdjcSf3G2N97y1rYt1SNnErsiMvzMtVIWt4V8uAMkS/7Xy0+O4RpsCNkt2X52kbdurO5BpQr8sTjdv27fm+ba3+1T7GSOFkM8s0UW7a3l/Nt/3Vot2iabCSyO7L8zMn3f7tW9NurhbzypJ1+xK3zbkXd92swLV1JbzSfuR5qbV/dzL/AOPVYaGO+bzJfkl3f6tm+bbUUdvFbzXAgfzXZf8Alp96rENxFG2yR/N2/dXd8zUAPuLrzJnjcf6x/lVj/s0yOEL/AKNv+WNGZpN38VPjmka4eKUK7rL80mz/AMeoWMK3liT52X5tq7v8/epWMZHjMjGRpYz88UjKu1W/z/DWhp+I5EwdiKu3/gNNhjiuF8y0+f8AvM38NW1jHmYtpd6N8hZlrpkdJfs2T7Q+E8122/Nt/hru/CvmSNKJEk+bb+7Zdu37tcPbtHNcO8DLKkaeVtVv4mrvvBd150Kb9zysq7vMX5mX5fm+9/tf+O1lIiR29nGkOwIn8P8AFWmyx3Fw8Qf7q7t1RTW8MkaR+Z5KSfdbbuplvI9wzxSozou5vvfw1ySOGoW4WMlinlJ5v8PzfeqvcKY7fzHTZcbdqed92iaQR3T+X/EytuX+L5aluJIpI0Mr/JuqDjK9rMJI9hffLH8rK38TVFdKGk8p/vxt/FUtnaxR3X2hJPNfd/rGoulH2refn+Zvm3fKtWUS+YJG8ueDfC391/vVSmt7S43xCNkdm2pG1PkkLbHX+/8Ae3fxVX1DUPMX7PHZNLNJtVppG2qv+7VXNloVLi3+aUP5kvl/K275qz5LgLfRAR/umVVib/arQuN8KvJcXDfe2srf3v8A2aqTNJcfJ9nZ/m+9u+bdVWNS1HcG437/AJHX7m7+JqpSeY2peWI/9Z99t3+9/wCzVoLCn2dEcxptX5l3bmVqzLq3tuj/AHGXmTdt20WLBreKbfHJu37d33f4qoahD9o2Ih2bmVWZv9mrtqqW6uYwyIsTbfn3fNuqG62LNmT+7821qpaGljFjknVUd3bfvZd235m+as/UoY7i4lj3tsZv3S7/AJtvzbq0rq4TdLHvZNzeUzSfdjb+9WLNIFmlQpv8uVtjRt80jKrL8y7q1iMo6hcGFXJ/0hGZV8mRvu/e/wDiq5+4miaZEiDW8TOvyyNu/wD2a275o2+d/ndtquv/AH181ZWqTWywy5+T5lZGmb5W/irU1iVJL5VZzLHvi3MvzLu/irPuIUk+XfGiblZt33v92n3F8kkiW8Ue/wAtv3q7v4vm/wC+v4aghV5Fc43vub71WbE8lwkiuY02Iqt8zPuqVreBofInlj3rtl27tu6oo/LuGcEN+7bhY1+Xd/F/vVYkureaZD5Cy+Wq7W/ioAPMlkm8zy/NeNv4vvU668uP92Sqfxbf7tW45IvOSV5I97feWM7v++qesaSXDiQfdbcvy0E2GW90nmRF/wB195fMatu3jeaF8psRl+aRW+as63sfMZCiSPFu3N5jbq11aOZfLlOyXduXb/dqJA3Yv2vlNI6On3tqo391a25P+Jhaogj/AHqrtWT+Gsez1CzaZBI6xOv3dq/K1bVuwjbD7k2/M1c70MJM0LexH72SJ44pVX5mb7zVrQ3SSMgG7ey/M0n8VUreZI/9XGtwn/Tarv2iRthiiX94+7b/ABRr/s1BgaEamNsSOuxW+bzPvLWhNbyeXiOVXfZuRlb7rVUhVrhnkeJZZd3yqv3qlhk8yaLA8232Mzq33v7tS9DORes/maWRyySrFtRl+8zf3q2GjghjiGz52Rfu1nqwbiI7H2ferSXHlpvG/wCZd3/2NZyZztXK6ssjIJT8i/dprW9u28mNUdWXfNI3zL/s1LbxvJ1jV9rcx7/maql80jTI5Ef3FZN3zfNtX/0GpCyG3zRwwpI773ZvKVf4t3y1U8yKGTfJ87q/9yrP2cXS+bdj52XbujO3b/tf7VQ7fs826P5/lbdub5t38NBSimMmb7UyFE2Pj5lkG3dQs3zIEPzxqqtHt+8tP+ea4RzIrp83+r+b5flokkiurV0gkkTa/wB6RNu1v9mg1UUgt4RJa/Z5H3bk2qzfwstVWkiupPPE7I6r8q/N8zf7VXPMRm2YV02sy7T91qpWMk9xDvk+R9yq1BMkSrby/aEjKfvdu5o1f5asNC94qmM70XcytTYW/eeWHVPL+anNvZkAt/NRV+ZWfbVmUkRfYwzIkss0Tr/FH93/AIFVe3kRlcwxr8zNt2t96tOa+SZnMqKnmfKvzbqqNH9qbOF3qzbWVqgcS3Hsks3d0/er8qrt+7TpPNuo7iOB40dVXarVMuzyUA+d/utVe3kkWZwA3lL8rSbv4qDUhvJBHsjHzuq/PJ/eqCSby4cxp5vyt/FUuoYj+SL59q7vmpmoSXM10nlJGm5PkVm+9/tVsBS8yNY0McjSpu+f/wDZqvfTCOZPNTYir8se7cu6pdPuI4/NyVSWb7u1f/Har3kiW8m8bUdvv/xVQ1qV9Qm3W97HiNXuPvN975q5e6zNviEa712ttX5v9qtvVJFjj8wlt6tt27flWuculuVXMhVP723/AIFVWOmJlahdPH9ta4CxP/db5vm+9XL6xN9quk4j3xs3yqn3VrpdYUM1xEY9+1fuq33l/wDiq5pphNcPcD77Mu9v9n5q6InRFFGaEzb4y/zrulZZP+Watu2/N/dqr/rldA7bP4Vjb7zfxfN/s1pXCxSQuUK/e+aq8kMf3Dui8tW+7WhVivarbx8xJJKi/L5k38X+1U1rIkMkoc/6x2Ztv+7RDGbeFBGi/N8vzNTmYLMhQf3tyt/DQI01sQ2wg/Oq/N/earumw7b7zRuf+Db/AOhVXj+X532y/Lu+X726renyBvKkxsdmb5qzkgep0emxi3j8rDfMzM0n+1/drat5I2mRHnb73zeZ92sq3ULykv8AwLdWraqJF+SLei/e/wBmsmrHPURtwwx/P5f8VW/saNsM8nyfw7m2tVSFUkjQIfkz83/xNW/3a3iRgL+5+ZVk+7UnM1c2NPhSGRIpSyfPtrQmjMK8LviV2Xa33qo2OW+eWNn/AL23+GrasFmRNkkXzVlIyasRSKlvNhj5vl/xf3aqTXBjXP8Ae+62771ackiSQuAd7tLt/wDsqyWbdHLvC/K7bW+6q1AWK80KXC/PGruu35mb71VbqZIbOWd/9UrfdX+7VpZIG3gf3vmjb+FqL5Y7iNHleNIlf7q/xVpc2IpFiaNPLf5G/wA7qzWtytxKH3O7Mvzf7VW42DbPL+//AHW+8qtSK0kjeYm5Jm/5aL/FRcDPmxNDKQWuLiRvvfxbvuq1V7PY1jbxkNshX5lZdvmSfLub/wAdatVZkXeJJFR1X5t33tv8NUpLoedEEH7pmX+L+HbSFItzR/ao1O9Xl3/Ku77y7f8A7GqjXwaSVnt/KljbbK27du/u0+3uI/LiuYn/AOWu1vl/2f8A7KoYWVW8xfklVtrL/e/2qowCOQ3kODFH5W35ty/xUs1v9ljQbo08x2bbH/urSSXAjvLIIjP525ZWb5tq7aasMHnPJJIqJu3Lub/x2g0SuG0bvLMbJ/tMtWIV/fID/D/FuoZZJreKVAuzduVWb5ttEbRM3I2fN8y1VzeJYt2P2qVXGzzl8rc33v71Qq0a75HPmov3JG+9T2uArRYjWJ1+VV3bqLjEaxSSSqj7vmVm+9UlvQiVkkaWUD52+5/u05pEkjTdt2f7NEjfapESJIdn8XzfNT47qO3jfz9qIrbdv96rMRkknkq8nzPKvy7V/wDiqrzQxs3I3y/e3NUs14kjbN6ov8K7agXKqkcnzu3zfL8vy0FJXIbhTHJ5iPsf7j7fu01mjZcRHY7bt2771StGfnQbn/vbqI5Io1TMmzd/z0oNUrFeS3laF/n3+Z/F/dqK8kSNU+9K8bfN81WLjfDvMR/2Su6obVRJveRli3Ludm+Zf+BUGgrXCbfLG3eytt/vVdjxtiEpX/VfdZl+8rVXjWOSPNuY3/u+Yn8X92mWs25XGzf5bN/vfeoHcsbjcMsp/h/5Zs393+GrFvGF/cYZIY/m2r95mqvuSZoim6Ly23fM3/LPa1XZtqrvfdsZtzbW+b7v8NBzyZZsbh7jYXj8n5Pu7auwtd3CuYk3RKu1m3fNVSNdzb408pPmVd1SqoaTzR99fl2/wxrUGUiaGFGbbsjlf+JW+b5larDRytI6Ruvk7m8rcvzKtMh8rzED/utsTMi/3l+9T5LzcrgjfF/dWpOSTLEkIs1cDcn935qsNi3Xf/rYmX5VZf4qqWuF/f8Alqj4ZWb7yrRcQxtHsLs/z/8AAqAuVJoQsKAj97t+Zv7zVzuuZX55w2+NdqtXQakxt7dMz26Rfw7vvM1cpq14Lq4eQys+2Lajf3f96tYnVDU5/VLrybfJP+s+Xav8TVhLMZmw52f71aWpeZJDceYVd1b5V2/e/wBqs1lFuruPu7vnatTsijoPCtu67C6R3HzebuZvmj/3a9Ks5PliAPlbm+Zmrz3wnbu0mzzY0SNdzed8v/fNeiWMYZrefMnzKrMrVjIiTNZVFxb+WX+6v3ttRedF89xJ8n95m/hqxb3U/wBzyldd3+sZ6ikjH2hzldjfeb+7XJcwKm7dHviRXi/vbvvVE37ybei/Iq/NVrc+5/3ez+6rfLVeZtyufvuvyuq1S1HYqx4kk3iCRP7v+1TZLNFuOUZJfm3bm+781XFWSb5wdm35dy/w1EuVkRE2vuX5pFf71UXYi3PDHj/a+81Sx3BaRHwqIqMu7b/48tEc0E3muN2z7r7qlVQvyBNm1qBkcP8ABn7i/NLI3+ztqteeZue4QNFKv73/AGm/2a0G+XyggVPMZdzbf4t1UryQtdY3/eb5vm+Xdu207FjJl8nYMKnmKzfM1RR3G2GVJ2V/m/8AZadH/pSxI4+f+H/aqrJhmciNdi/eZf4qLCkMkmMlw6RpsiZ13NV1fmjRMqjq3ytTY4fMZMfI/wB7bUK3UczOmdkq7tysvzVRgWJpI4Wcb43lV/m2tu+WiOHzJEkB/dbeFX5aryWKN84RUf8Aib+Jqltbgx79kf8Ayx+Vdv3WoLiXo2Cs4IbZ/wA9P9qjyxMvH/Amkb5qz45pY2zhZW/360WxHC93IGT5V3bfm+apasaNWJ9ztb87Ui/u7VZqqLJ+8lOPvP8AM26jyRHG52N8y/KrN8tN+2SWvzjyUT7rM1TY55MtQySL5ocx+Vu/ib5qfa/KzpJGrp97zGXdu/8AiaIYxI2Ttfd83+9UskiN+7+VNvy7t1RYzWpbaGNvnQq6TJu27v8AlpRbzFVfzQr7m+Zf7q1Fax+dJiHb8vyszNRIpjX+J03fdX+KkaWCxuLaSFBKm/c7Misvyttqw2y46R/vV+5tO5aqTLHMzhwv3/ljapZLd7qSXCRxJ/E0afe/z8tAWHqpmkdP42Zfmqx/Dnezur7t26ooVSNkydnzfK1WFYeY/mR/Iv8AEv8AFUSNFqRR28ccj7H/AItzSf3qlaMLNh5F37flVfvf8ComuBDIkce35lbcv+796qsl1E3m4gX7Q2398rfM1Z2B6Ec0yQrvef52Vm2r96qU3lSQ8jZu/wBr+Kpbhv33mea37tG8qNV3Lu+b71NaMbeZI0RkZdrVtFFrQzNUUTL5jv8AdTdt3VlXzIzOZW/1abVWtKaPbvGf4axZs3FvcCUf8CX7ytXRFm8TB1KQedLIEk/ebV3bttc1eTNbtKMK7yfL5it8v+1XUaxcRtNaQCNfs+5tyq38W371c1qXlWrbPvpu3bq2WpsY8fyyIxi3ov3ZJF+Wu60GTc0SRxLsXbn5fvVwsLP53luGeL+Fd3zbf9mu90VgsduAGfy1+WT+9VyOeodra4juElkG91VlWNvu/NWxDhl+c/7v92sW1s55IUkR9j/xSbvur/u1ussdvH+9RXTd8rSNWEkefLe5FtdpvkP3qZeQxyLn7lwv+qZf4qlkvI1k4Gzd8qbqfcRySTcDftT5V/2qzAqfZ4oV3mTzZsbW+b71V/MLbIjEzvJFyzNT2UNNsQf3ty01bgtschV/uyZ+XbVjsOVY5LyV/LXeyKr/AOytM3PJMnlBk+X+H+H5qiW48uT95+93L8ywt8zLV1roKvliTYu75o9m6oegnoVY44/MYD55Vf5mqWNo4fnO7bvXazfN81DSRx9ZVR923c1RR+Usf2jzZJYl3Lt2/L/D83+196gC7HGiwyiX+FPk/wB75qr+d5m8yRqvmNu+Vv8AZqX7QFtXBK/K+7zP4W+aq0amb5wfkZm2R/xL/eoWo7DmUeW7u672/wBa38TLUNvIFkRAJJrdt21Wb73+1UtrGYZG3/cZ/kWpmX7LJ55jjldm2+Yvy7aBjrho42QDaifxN96q8khh3q5XZJuVmb+9WhcSRrGnMcSfNu3N96s9bhJtjuNm5P8AealcCLiOZHWJk3bt+3+Jf71RX0kfky7z5SbFbd/eWrskgjjT523r8rLvqNZkaN3jRXl3fLuX5aZVwjhRbdJxHvST+7VOZtt1s/d7GH8NW1m2q8bt8u75f7u6qNx+8k2ebHL97ev92gtK5SvMtfOJC33d33vu1hXk0clrKVEjzK38NdFfM+5JHEfyptZm+9XO3Fx5kj7H3xf7VbxGcvrGLqN4442t9rfNXM3HzSIfLjl2/wB771dXqXlNw52fN8vzfe/2a5zUJgyuEeO3l/iX723/AHf71aLU3ijH1CSKOZEMqxO33W2/eqaNUWFDhX+bcyt/FUN0p8uIAR27xv8AMq/dWpmZFbmVX+X5v9qtTYdN5FqqeVHGj7PvKn+y26rFnD5cz26P8kf3FVvut826qrMPO2SH59n97+8tXdLtUkZwJPnbdtZm+833f/iqHoBu2beYqFCzq21n3L8rV0Gm+VNapby7f3bqzM3/AALatc1peVhiDldka/6ta6PT44ljffGyOzfNtf8A2f8A7KueRlI6W3+WSW4A2I27ZWnDJF9/eyfLu+b+7WDYyedcRSTjYkf3V/hX5a6GNY4763eSeF03Nt8v/nmv96spHJItaa32iRyif7LN/erTZSu9Crf71UdJU28ODH952bzG+Xd97/4la09z+TnypLiXduZY/mrnehzyKjQmZXjnkj8pX3Kqt81TXDJHCgR2f/po3zUxZoGukCHfu6NUrXSLC4iuY5buSVfNh27vLj/2qmxAL5bN5gRpd21t1PmZFWKRJVdN33V/iqxHbwfZUe2VUdW+ZfurTJLiKaR/Ldf3a/Ov3tq/xVRqlcijheZkSd2dFZtu7+Ff7tW/Jjm3xlGeKP7y/d+aoZv30LyojQ/N8qs33l/vVYt1O35z8i/xNQKwNmFcx/Ijfw7ab88ivna7/wC1Us15Ov7opC8W7+L5vm/h21FJJ5zYKfIq/wAPy1EjVaDmY28aA7n/ALrU2OELD5iFU+b5v7ytUO4RyY3/ACfxUR/6zg7037t33aVyhs0iLC+wzOm75o4127aqQ7Pn8ss/zfxfeX/ZrVbH2q3J/wCWkqrt/vVFdR27XTxSXsMUv/PNkrWLAz2jM0zmSRd6rt8tfvLUU0KX0ku/b8v8Sr/3zVq4aKFsAq8qr8sir81VZIxa7ySqRSbfmZv4qZYy4Yt+7z8kbbvlrPb/AFMU9udjsrM0knzfN/Eu2tOO1jkaYEb9q/J8+3dWfIvk8xvG77/uqvyq3zVZpYqfbG8vEe3fIzM25fvf7tc5qTCaF0cfaPLX5N3zKvzV0F5bxLbo4Rt+/wCST+GNv/Zd1cvrmZLx57aL5Nke/wCbbtk3N/8AFVcTRaHP6hCL642RuvzReb5zfN5f/Af92uX1Dym/1/3Gbb93726umuJIGjRHDb9v8KfKvy/3q5e4xJCgG1/nVfvfMq10LQ6FqUYYxbx/f/dQs21lX726q91IN32hyz+W33lWrdwpVt8ci/L/ABfwtVe4ZI13xps2t67t1aJXHYiktXZkUSqu5dzeY3/jtO4kjiOf41/2flpvljy0cjftf5vm+ZWpyttkSTy12bvlVq0EaC+X9oWdD87N87N/FWnZqizW7nbL5f3/AC2rMtY/3b+RIqIrVsaeqbeP3Xnbd+5fvMtZyKOm02PzriFHSO3ijXdLIzfMq/wrXa6bHFuQY81V27m21xlqv2fzUjPzzJ91q67Q5o440/dq7/7Kf+O1yVDOSOhhVLO4R9sfy/K3y/dWrW23uPkikV933aZ9n8xfn8tH3fN/d/3f96nbraaPyJEVN21m/wArXJcxK+2OO+eNyqbW+ZWq9JeRqqeUF2Nu/i+X/gX+zRDGI2/d7v3f39392oVkt5vN2JseTd81XcdiNrhGkzGmxNzb41+Zf96kmUqryGRdn8TKtW41eG1fEapFj+7822oWjj3RbF2bfm2/3v8AO2i5lJGK1uitLyvmsvy/7XzU6aMxq6A70b5fm/hq3eTRRyMkgj+V1bdItRSXHlwojhU3L95VpmTVjMupIlZP78f8TL/FWPJdJJcPGR87fLt3fM1bGoSRTW74+41ZUkkCq6SOqOyfLJGnzK3+9W0RxKl4sHnYkCyvHL8u37u3bVfUrePbFwreYjbW/wB3/Zpl1DFJvMCM1xGn71lb/wAdqKa6jkV3k2vLGreV5jfdrU6olTUITqSxROi/L8z7VpupYmkdwFdFrQuGjt95Ta6bGZt3zMzf3azFk8yO0lkTykkXcka/w/7NB0RM+aOO4h8pwuzd8u5vu1zl5awRzfZwF3xsq/Mtb2pNtV/Lf/WH5d33lrnL6QRzXEgRfNVdzR1cTYryRxySP5h+6vyrTd3yvEQsvmLt27mWmXF1FJ8iGN0kTd8q/dpkcxhuN+zzUVfKX/ZrUxLbRx3G8WnmJEvy7pDVpbMSfuy+yJvvf7NZ8OoFVRCnmzL/AA1ej2M2wnfcN975aBWLcahpP3r/AHvvNj5Vq/8AYZJLi4R/ufcVv4WqlNav8kskm9Gb5lVlX5a07e+km5O5Nz/L5m2snoRZGhHYy/Z3gP723VlZt3y/NViOOJW+dl3qW3L/AL1MWb5dmWTb97y/vf8AAqi/5bbynmu38KrUBZGg32aORIn8yX5fl+X5qla1juoXgSOSJ93ms033lXd/n5aoW83mNDO7/JG7K8e773y/eq+sJk+T5k2qzfZ2b5lagzLdi3nWux3+83y7l/i/vVXk8qPT7e8leaKWHas21/vbtv8A7KtW7fFvHFcP99l+RmWktWubj96jw7I32urRfL5n+WoJsjyeO4lmaKORZPmb7y1Yj08rdbQ/m+YGZY9yt5a/3lqrDeR3zSh4mt/Oi3JJD8q7tu5ttO0lfJjtw/ySqjb2V9yyK22uiRpc37Xy2kTFpDaSsrb2jX73+1XoPhmzS3mt7jKo8i7UXb93+9XEaP8A6xAUa48xPkW3+8rfLXpXh9RHHFBht7M21ZPvf8CrGTMah00N59njSzEcksUi7R8ytt/2qS6k8mbzDO0W1v4m+WovL2t+6kW3t2T5m3bmb5vu01Y0vod7j55P3TN/DJWD1OGRK19JNskQKiK/yN827d/e/wB2pZmt/LTZD9n3M29tzbWb/Z3U+S6EauTNC+1fl2oqsv8As1XuNSeNcwRLcOzbVjapsYWHeWbVnMf71JvLXr92plkFrIm/54lZvlX+KmSeXu8uOVdiqu7a27+GmNcRx/LGkz/L95vmosbRQbrm6+QQR7Fb738W2qWoTPJC8Eb+UittZqtreCT54z+9+66/xLWZrGoC43usjfKvHyf+hbvvU0rGsSo00atEgikd7dmVZFf5dv8Adqws3nLlD9nl/h3ferKs7qOOaXyh8m/cqr/DWhDcSNI6J5aRbvm3KrNt/wCBVZViK3uBptw+du9m+aZV3bttVJrrb5UdwIbhGX5Y/wC9/wDE0LcJdLK7wNE6/M3zf+y1Ut2uI5Jf3kl3uZlb/db+L/e/2qqxtFFhfMht/IkRYvm2o33qivoxHHcRxCOJ5H/h/iZfmqxdXAt7XgM/+196seZvO/eBf3v8Ee75f97bTNbFLUpDcQyrGZPtG9t8n+zu+7WBN/rPKMaxTSfe/wDsWrf1TfDGk6FkuJH+Vd38NcvqExuGiMZ2eWzb938P92tIsmwxv9Ihzs+fd5Xy/wC9VTVMLM4ktld/lUNIm5d22lmt02ucs6K235v727d/6EtUW1B49PRJNzou5VbKtu+9urQ2iZ7MvmYSNkSPc+77v/fNS3U1oskrpFG7yL8zb/mqKS+KqkUYVE3Nvbd96mTeWsb4+T5tzLn+KrNQjuBqDPE/8S/Kyt8tW1ZLea3Lhtlwq+V5K/L8u5WWmNMkOy7IZ3b+Ff4qiWS4uGf54f8AgTqu2gmRoLcJb7I0g2Xe75282rDSGSRzvX73yq1VFm3TZz95lXcrbl/2qsTSDy0KQR7P45ll+9/8TSuQW45oo9jD7jfxNWna3Cbpd4ZEbb8v+zXP3EMk0lvkeVu+barfdaulhhH2h5ZI1d1b/WRt8y/8BqXoZyZoafbxq0pBZ/mXauz7tbEKou9H3fNuVd275v8AerMh1DzLhHgk3o3yyqq//FVtw6lEy+VHexumf9Wrr8zVlLc5W2zYt99xYojxrv8A+ebfdVVrQ0+6jhkQeU0UUzbW3fw1iWuIfKeAtvX70cj7mroI7iPzkTDfc3bttRIkt2+z7RK/7yJGf5WV9v8ADVu3jSRkAk+T+H+KqMMclwyPbzqi/wB3bu8ytGFRD5QfanmNtWT+GspGMmaFqpjhRyvyL/FV9rVLjnEjuv3V37VaqPlpcch45YlVdu56v28kTfuifkX5WXd/FtrORFwkxGryY3y7W3bf4fl+9WTNCk0kKPt+0M3y7v4m21qwybbfzJ/ni2rFLtb7v+7WWv7yGKd02Swp/rlb+FfmrMLkk1q83lRSyRxSw7v41+X/ADuqp5ySLkjf/eb+9T5F+0eVHKFf7QjfdX+FdrfNVW6kdYfMjf542XYzLu2tQaxYy1meRnkFu2xm3RMzf7tWJJtsieb9z/2amxySTSZkRvl27lpiyGabONn3tysv3v8AZqjQJm8uZE/jba+7+GtCP5VYsjeV/stWYzPIyPJbyW9vH9zzNtW/7St42eMmRH2/KuxqBWCGRLrf5EDOu77u7azf99VYjzb8bGT+F42b7rUeYkiq5laXcP8AVslQ3TbtibGSL+Lb96rIsV41HnYB+78vlq23b/wKrEMZtWdI90rt92Rm/h/+KqJlRW3oy/vF3Jt+9V5cR27x3Emx5GX94zUPURDcM9vC5jLW7t97b97dTPtAm4O3e3zN/vVYaR1XkL83/LRW+9VXcLOF4iG2Sbdqqv3qSVyiGNt0LlBvdfvVSkuPM/dB/nVfu/3q0JLgQq4A/wBltu2syaPyZpZE3fN/eT5q0iKTGw3W2OUmNUuNyqsbfN8vzfNVe8mTb5m1X/vfLUt5NHbx+afn8v7vk/w/71ZkNwLq8i3xtFtb5pqouJFdTGNs7F+Zvvfern5Lr7Qrhyvyt95mrV1TVLiGSIAbPLWTf8v+sb+FVrl768dbeU4811fbumZdu5fvLWy1OmJm6sqSR3BBZH27UrnJN8ciACN/MVvm2/73/wBjWxdN9nh3j/W/LtZl/hrFvrxLe3u3MC72ddiybvmX5v8A7GtToG/IrIhff5jfdX73+9Uci+ZzvZPu+a0n/oVRW8jrN5BT52bd8zfdqVph+9zEr7l+XzE3fMv3adyxn2o7YpU+SKTzN0jfxN92tO38qZZS7/e+VtvzfNurPhkSONI/vor7jCy/dZqutsjZ3Mixbdylpm/8eqibE1rMLWR45TvibdtZf726t21ZJJHHlr8qts8usTT7ctJhBIm5vm2/droLObybW4cQRyyxv5UX+01ZyYpGnasiyJHImz5l210C3ErbPLK/7W59q1l28fnMhI+dlXf/AHa1FmRWQeXvdW+7/s1k3c55GnbqkMaEp+93fwtWltTUJnMqfIvzbWRf++qy7e8jkZ5EjV4mX/lpu+atfyxDdRRYZIo2Vm+aokznNvS1/doU3On3Varq+bGzzun+r3NuZfutVKzuivmiJP8AWN/d/iqW4heNdzlt7J8zLMzLJWBnJjLqGWxbm3+S4Xb5m7+Ks+RU+TA/h2/Mv3qsTf8ALJ5Aruv3Pn+6v+1Wa107TSvGfkjbcsf8KtQJahDhWu4tmx4227m/u0xrrbHLHJHvi2bfmX/WL/eWhpCu94z+9Zt3+9VSaR7rZPK/+0i7v4as1HzMI2R4yyfJtVd33l/vN/epsdxuV0B+T+Fac0J+SR/uN/s1UhuDHviwqfdZGk+83zfd/u/w0AMmZJJE8wbEVvur/epbjDK4dNjyLt+X7tEkkEa75XWLd/E38X/xVP8AtQt43kKSSvG3/AV3bd3y/wB6ncCGRnVcS7Ufd8tFnI90yIfn8xvvKv8Au/NUrSIt0/yKlwq7vJmb+H+8tRLeRwtLKd3y/ejh2/xUzOxU2yecknlNL5a/Mqt95qmm8qaHdGjOv8Uf3ttOW+3Lyipu+7D825f96nzXiSTYO37Qq/vmjX5V/wA/3aC4oit5naFMjfFt+791Wp0c0vloUCp975qmkuIplziH5V+8q7dtMt4/tEOcb/722g6YjLOaJW37JN/91futU14xVopAGXb91W/hqjHdeTJkLviVdrf7NaF5GLj90pZImRdvP3qBSREskjXGDJHLLH/EvyqtRLdRrvgn3Jubc3yfLt/3qh8w7fLuE/h27lb/AMep/wBoRVQOWuNq7FZm3fLVmTVhkNwPsqRj53bd/D91amaYtapv2ui/8B3VU86KaTJjk/3WoZpJGxlkfduKqvyt/wACoNFqWNokkiijTe7fws3/ALNVXzPL3pt3pu+b/aqFvPjk8yUrEzPuT5qFuoGm/dJ5r7W/fbNrUF3LF4z3Vu58uSJ9v/LT7rbVqk2/ydg3b2+/uf71WGkMmxB8iRttVqmhukW3cvtR13bv9qgod9seFXJSN4o/m3bPmamW9v8Aal8vz1+Zm3Krf7VReYGbI/hX5F/vfLWjwrbyNkvzbl27f+BbqDOTJGhG7hG+VtzMv+fu0NG/nO4H71l3K2/7u5v/AImmxzJNI/mxts+b5m/i+7UrXQkjQBG+X7235v8AgNBg9SxNcFtkUUa3DL9+bf8A8B3VpQt5cOAn3vvM1Uo7qJrP5B8+z+7Wqvyx52L/AN8/LtqXoKRFCp8tLhbf7RFt+T5f4f8AgVMjuDJcPBKV+623aiqtP+1SLfJ+9b7P5W1lZvlpklrH5KEvsfzfu/xfNUHJJGjGv2f5P4GX7u771Q3Vw9uuU8t0mXcv95aZDMVjcuG+993d/FTZrgKqF0bft+Vv9n+7TsJalS+mit7NA8Mb7t26Tb81cpqF1HHHhLdbdN33Y1/8ereutQ3SOh+eJfnXcv3WrB1rUI44dgEb+Z95v4q0Wh3U9Dlb6ZGmeZ90W5dzMy/LWf8AaBcRyv5apFu+7t+WSpbiQXHmmNGR9+5FZtyyVn298izOJHVNpXfH/DWp2Hd+F2C7CRH8v95d1ehWsgmjRym9/wC9urzrw7cJJvTK/K275V+7Xe2dwI+ZHaLd/eWsJq5jI2PJMcju8bJEyfMrf3qPJC/PHJ937y1BGpZWEkrfN93cu75alaRGXPlrvUfM0a/K1chgVLjZcXiI5ZEb5GXd95aY0M9rbuBKrurs0Tbf+ArU26O4Zyh/1jcrUMdx5K7HK7Nu1f4aoq4R3B3JiNd7LuVV+Xc1Rswh3zAq7qy7Wk/u/wB2oWkReHdfvbl+b7tQt5kzSgnY9r+9VZNzK1aWLL0iiZonSTypVZWeNv4qd5brvwfn2/xVVj1Dzo0OWf8AvNn+Khr7zJEj8vfuDMq/7NFgJbe4ljuMSDf/AHVx/dqpfSSRt5kYX7/O5fu09ZopPtD/ACptXbu3fe+bdVeS4FwzvhkTbt27aoVyXddzXHml/u/ekX5d3/Aab5iXHVI/N3NtX5qqTXDtJEHPyL99dv3qlt/3m/5W2/N8zUBckmxGriQr/s/w/N/dqmsg85JCF37vnb+Kn7n86J/Ihf5W3eYm6mMwmm8yDdvj2+bGybfLqhFuGSWZXI+RP4m2/MtEbXEjZ3rLublv4qi8yWSTzSkborfLu/vVLHeQMzy+Uv8At7W3fNQaRLNvI7Nxtf5fl+WpJGaSF0G3Yy7mVqb9oG5Hcr823atSswk3x7Pk3bmVW+9UjkMjmWSx2K67/wCFWX5WoWY3jSxkQo8PzNHIm5ZN1PkmEdu+x4Ykk+8zLuot5ILXYfMj2fLu2pQcUhkcyaevloGT5vmXb/46tTeWZGiEaLvmZd7f7NS3DBm4O/b/AN9U+1jDLgDZ93d81QESVbiBf3cUa/K25d38VXlkaZnLlX+T722qM2VhiDhfNX+Hd96i3kdoc+Rst933t7K38VZtXNVqXYbdbj75bylVvurtpVtz5Lu8sLxfKrR7fmWkkbzNgRPNdf8Aa3baaqutw8Rk+0bfl8z/AGqRY6RY5Lzy8fuo33fK1PX93vyi+V/CrPUUbfvN+9Xdl/io3STbDHA0qK25tv3V+9Q9R3HbY45suVSLcyq26mww+THwdm5mZV/2aryXCfZYhj59u5dzbf7zfxVYjkeP905V0X+626psS3cz7qZ92XCp8rL8tEkwW1w/35Pmdv8AnnHTpLh2kuy4X5V+T5vlaqTXEjL5W/8A3tv93+7VAnYqSK8O9BJvRv8AnotZtxsj+0IFVPn3MytWhtLTYjPzs2ysrUJIvOeO4tPNf+Ha/wB2tYnZDQ5TXFHzymPe+9VXd/6FXM6lHtWWdw3yttVtvzV1+qMI97CJUT+L5q5DWLjbbu8ESv8AL8zb66ImpTWQSSPsC79v+s27vmr0Lw/HJDDmIxu7bfmkrzfT2+ztEB87yP8AMzfN81ei6S3nfZ5HRpU2fKqr825f/QqqTOaoztbGGKbYTtTc/wA25fvLXRq0dvb5J3psba38Nc1DDHdM/lSean8MLLtX/erd+Sbf5Q2Jt27dtc8mcjVw2i6keV/kZm3eWy/LTGklWRBsZE3f6z+9T4/3nSX/AGWVf4f9qpdQuBHslj2y+dL/ABfwrtrG5JVZY2hxKFfd8zL/ABbqqXXlWsbymzkdJk+Xywv7v/vqrs00u3gK77vvf3ayrhpI2cyCb73y7lrSJL0Hx4hjST7nl/KnnfxLUrN5jZjdfm/iVt23/wDaqosxkVARvRf71P3BWyfndtv/AAGrC6JY2gkuEDht8n3f977v8VPuJI5mSSA/O38W5f73yrTPOufkdEaXb95ofu1X8yRZvKG50+ZlWHbt/vbv71QOxbk2XFrbyfx7Nqx7qZC3ls+yD96yLummfav+7TWk/c/Juil3fvY1+Zf95aijm++TGzxblR938Lfw0DLsKuyoT9xf4t3zVCt1BD88sjPKzMqr/Du/vU+3jikt/nH3t27c38NTLfJHbo8ETP5x2qzfMtQK5Wm+z2cKOD5vzfM0fzLU0dwky/Ike/b825aiaQ+Y4AjR/wCNV+7up32gLbsp3Pu+b5fvLVhcryNBNNj94j7v7vy1Y8keX/z1/usq1UhuC0M1zO8joy7VVf8AlmtT+dbW6+Y+50Vl+Vm3f+O1ZcSORYtrhIvKdaimuP3mQkf+22z5qY2LdbiQv91/ur/tVXa8MMiSeXsdf4d33qCrlfUsq37xN/zbmrCmjTzJXuJNjszNu+8y1q303mLyNm7/AGax5s28m/Yv3vmbf/D/AN9VqtDaJz+uSHy904j+zr93c3+sauauLgNNL+43p8q7tv8ADXW61cRMssv7t/l2qrJuX/eauPupEt7hx8r+c3yrH825v73+zWiVzoiilrCpJNskP3l3bd33qrrDBGrgbvuL8u6i8mLXSDyJpX3MrfL81QsyW6vP5iuqr867mZo61RVh8y+TNsJbY2795/s/3a2NNkguLfeY/Ki/hVty1iNNJHdREBZUZvk/2v8A4qtGzkRW48y9Tf8AvWZtu7/7JaUhHS2Oya1d3Lb9zbWVtvy/3a6jS40jjd5S37xlVFUfe/u1zNjNJ5i+YGdG+6rLtb/eaum0+YQ8oWdF+Xb/AOzVjJikjYs4fuRgLKjNub/Z/h+artjIWbywGfy22/dqlb3kskkrna/y/NtT/e+X/wBBrVhmSSF5BG0W5dq+X8zNJ/wGsZI45G7p8m2R08ppXV1Rtq7tv3v++fu1eXf0Ef3W2t83zf8A2VVGuHuIZYhPIiXDLKzR7l20+3uHt7e4eTa7q3y7Szf8CrmkZtXBfLaSKIldio275fvN/DRDCirgouxv4v4tv92rDW/l73kf5G+ZW21DM0e7ndt/hkb7q0GfKW48QxuIw0vmKqtHt+Wi18pY3iniji+Xb8rfeX+KqjTR7ogX3/Mu3y3qxIxmjYxfxfxM1BQ+a3iulwN3y9G/2aZuG5IiVeVl+Rd1V1Z1Xe8WxF/2qFuolmz5v+r+Zfm2/NVEvQvSWqRx74/LdFb96qt8qtRbzeZM6EKyMvy7v4W/2qha6Hl+ahVPO+9/D81RLqSQzJH9oZNyt91fvN/vVMh3LC+Qv342d933lpkkxurjH/Hun8Ksv8VRSXTtdebcL8ip8y7fmWpftgaOJLkeV5a/PubazVBoWGuiuwCP51b5lZfmWqUjBmSNY438yX5vMRf73zf+hVEs0k1u5O64Rm/5Z/M1Q30ySR4CSJ5P+leWx2t937u7/vmrWgD48L8mze//AD03fdoumRrVAU37dy7WX+7TI7g+Y8hDb9vyqy1EzedNiWT7qqvzfxVQ7j2mCq/3k3L83y/MtUbj95cJE6NLEvzIu3/x6tRV/wBKSOM+ai7vNbd937tZ10376ylw2+GVfm3/AHo2b+Jaq5qtTCuP3ayyF/3twyxfd+X+9XOX0JuFygWL5dr/AO1/vV0E0Y3b5UkTav3m/i//AGax9SuDJdSgbfK8qP5v4dzV0RNoo5TXlT7KkQnZE2/Ntb7zfwrXO6tI8cN2Yh5T5ZU2/d//AGq6DWv3Mkru7f6P822Nd26uZvNQgW3S4d183zdzrt/h2/Kv/fVaRN1oV1mt7dkcoySsyqu7+9Td3nTO6TbPJb549u7zP4t1VLrE1ujlN6MysrbttMkug0nJZ5V+ZWVvvfw1tYdy8uyRpfK8vZ/E392mR3Ucc2Qn7pvvbl3f981Fa4kkeJCyyq3yr/ep0aibe0oZ/m+9IvzVQjW2m3j8uIRwuvzNV3S2lkhllkHzwrxu/hrPtdQE37go2/fteTd8y1p2sz+W8cgbfINqtu+as5Gp1Xh/9zIjp86SL/rFXc26u209Tb8p/rd/ytt/8eridBukkVIhH5SN96Nf4q7PQ/lWLBaV2+Xc1clQzkjrLOQKuIo2ldl3Nu+Xc1SNGVV5Hj3y/eVVb7tVFbzlfDsjbd27dt/4DViFfLV9hkRGTb5kjbttcb0MHoN8sN+8T53Ztq7qhaQRzXEh272dmZf9qrH2iC3WKQxM8Ub/ACru3U/7RFMrvNbxo8f+tZf+WbUCuZ8my4byHff5jbvm/iarG7zm8x033Ctu8ypWuvmQYX9z92Tb/wABZazbpt1v+7kb94zRbmX+KrJkx0Kp9sTePN+ZtrVVZVt7dMhvlZv9Wv8ArG206TNqsUhkZ5WXz02/dVd33aiuLrdIkUD+V5jfMrfNt+81UQ1cq3HlTLw6pEq7awb7TYGvLiSQq6Mu7zFf5Y2+ZWrVZYoWmMrbEZ1bbu3bW/u1Sus/2hcZj3o33m37tzf7P/j1bxYRRlSKkkjuEaL5ViVY/wDeqG4k+yzPFHHv2r80235f92prxj2DfL/y03fMtV45Lv53SKTYvy/w/erQ2Kk11F5juv7qJVbcqt97/aqk0x8nYnyRK33v+A0y8kH2jzJ/v/N8zGlkuI/LlQOzuy07GkWYdxC9w32id/4/mrHvpJftHDs/y7tzL/dro5rdGhym3fuZa5zUGT/XiNn2/L833dv96qWpoV47hLi83mNXu9vG5fl/3qtqsUm5IJWd2b+98v8A47WYzR/aEd3jRPl3K0q/NU0cdvY8xyea8z/6xf4f92tQLMlrbtJl5WTd86x/w/8AAqj+0GzkQId77vvL/FRM0CxuJZFd2dfKkaizhebzdn2iX5fm3RfdoA0IbqXbFKEb7P8AdZdvzba0LH95HKkn32T/AFbN8si7qzLqZJIbe3i87eqKiNGv8P8Adar1nI10uxIt6bf7v3VqCTdt4wsbhDvl27mX7zNVi1uC3XciL8zK1QNvka0kQ+Ulu38K7fm/ipysk03mEyfe+7u/hrICxdR7bdJM/IrfNu/hWr2n3Uk1r5DlU3N8zM3zNVGSY7fLIZEZNu1l3bt1XZlS3tYt/wA/mfekj+bbQYyCGGSZYjIzOkcqsv8As1dtZoFuvs1ttlt4/maTd/eX5v8AeasqPULzckRkbe33Zm/9lqxNdXMclubYMjr96OFP723d/s7qDO55VHHHItwjn5I23RKrfN8yqzLW1Z7JGS48qZ2ZI1X59q7tqr/7LWLbwjchePfKy7mZj838O7+L+Gugs28yO1xJveNlZW/vKyr/ALX92uiRobvh2PcyKkVu8vyqsm9omVv9r/P8VenaDatJsBfzdwXcy/dauB8Mwv8AanEj+VbrtVmb7zMzfLXquj747eL+/u+8q/K3/j1c0mc9RliS3FvdbPL3xfwNT/s8cMKYk3bfuqyqu2rbL5keXj+dvufNu3VXbLKiTxTbN33pKxucsipJcWk37sOsrt96NfvUyHzI/s5kf/SGdvut/DWt9ldbNBs+dt0qru+bb8v91qyfLea3lARt/wDyy8xV+7/8VTuQRSKftkR3tL5K7mVl+aiaNJF34+dV+X+GorVpftGx4Jre4b5lWRVZtv8A318tWJpnVuvm/L/F8u6rLM9pPstu8+Gd9vzNtqvJN9oj3ndcf7tWLyQrauXTZu/1sa/NVFcwzfxJub5qDRO5S8s2vmukcfmszbv3u7atWLW4WazlzGv3f4mqvI32y6uH+1TRRbfnWRfN/i/h2t8tacixWtmhw0W7+61Vc0iZq+Y0MXllV2t8vmfxVJJbi6aKSSLypY937uH5Ympv2iJY3Mc/my7f9Zs/8dpi7FjieUNE8y/6zc3y0XOiIxo47f7g/er/AOPVmzagkczyF/u/+PfeWtK+uPLjyX3/AN5tq7a5+8tQ2yTzP3TL83+9/dplFfUrwzSIhRX2/wAS7d1Ya27x75E+SVtyo0i/ws3/ANjU+oXzwr5caK9w3zbmbb/epkN1KsLxGOF/J2y+dG/+sb7u373zfxVa0AzbiE2+yKRv4lZlb/x1qx7htyvI6fOzt5vzferVuJot3HmIsirtXd/e3NWZ5e2TzJHaWLduRf7rVpc3iiqtmI18xH87czbmx92q8cYum8zy/n2/e2/73+1Vq4s0kj8qOdki+aWWP5dv/fVV2t5Y43lgkb7Oy/Mu5f8Avpf7rVoMsNZ+XHh9zov3pM/dalk02Npog+14lX5lZ/mqdVdW3l5G3fd2tu3fw/NT9ojkx8r7v+Wfyq1AFiP7PZ7Mx/e/h/u0W7RyM8aQbUV22/PTreEyNuPzvu+aSmyNLJqUTxHZFt27dn8VQZyRbt5ImjUyv8827Ztb7q/3q0rdYpJEk3ts2qqtt2/8Cb5qyriO48x2V1RF6wq3/staum2f2f58t5si8ru+Wg5pG3ptr82wyM/y/wAS/NurYsZBuw67HX5fu/drHhkMjIANiL/y0Ztrbq6OxuEaPEbxvL/G0bbttZSOcutdfM4d/k/55/d3NWnuW+jRMRpdx/cVW3blrJ0/ELOhPlIzfeb+L/a3NWt5kUcieXJG7/61mXbt3VBnJl3TcXEMpEe/y13bdtadrdJDGgEu+WRWZFkVdqt/d3fw1mW8xhkec+W8rN/yz3KrVq29wk0iAfcZvnmZdy7v/Zaykc8mWIZLZYUjuH2Jt+6qbv8AvpqtzRm8+cD7q+Uqqv8A6FVSzs4mutzltjK3+sf/AL5q/NcSfvbeOKTzVb/XRyqvlt/D96snoIjjvPJt0gnjXYyxssnyru+b5arw3Tx3XmeWsO7d822ntH9nZH2K8XkrFtZtzbVpWt/LVPMPzNtxuf7v96srjsVGupN2Rud1ba/z/d+b5d3/AI7UMzRLvkk2xJu3Iq/N838LLViaMxzZ3qjyL95fm3L97dWZJcFpohFIvy/K3zfeqlqXFl23uDcSYD/eXduZfmaopvm6Mr7vvKtC+Z5m+OdUfb97723/AHaZDDLGrkbfs6/Nt3fN/vf7VUdK1Hw2r3DPLOW/fIu6H733futUsdvtbIC793yrRC3mbMBt67vvNt3UR5m3yuZE3L8jf3f/ALKndjsSL5i3GwCNH3bf3jbdtQ3kn2qbyjIrTfd3Rmn2ck7by8qyoq/d2+bU8kKeThD5X8TMqK1O5Mhqt5dvyiyuvy7mXa1VLHzJJMukaJt2srfN/FUsy7f9UG/3WanxsZFcLJ8/+9Whz8wSf6UqkuqfN91U/ioupHXeZI1i2r8u1t3zVSkmnt2lnkPm7dzP8/y7v726pZmn8tM7U3Kvy1Bqncz/ADLe1byECpcL83lsy/8AfX+7RdSGOTzbh9nyf67d/wDE1b2mGN5DGryr9+b/AJ6f71ZU03y4kPyf7VUncLDNS0+OaFo3PlfN87fw7v7zf3qqR6f828hZdv8AEtS3HlzR3Ycs/mKrNuX7v3v9rdWbeTR26pHEGTduXzI/m+atFqXEqaw0MyvGBv8Al+SPb91q5K+kWxa4jS4jfczb5JE+Zm/i+b+Gt2+/0iaUl/kZfuxt8y/7VYk11cwwvHlvN3NK0zf8tm+6u6tYnTEwriR42coN+3d8v97/AGqypriKFkEjs8rNt21am/eLLmRvN81dqxv8zL833apXCyzXzoH8rcvztt+6q1tY6At4SzSyxyKnnNtKx/xL81Eyx2+95J5Edtu6TdUW37PM/lusT/xRqfvLRHH/AGgvlx+d5rfutyrt3N/dVf8AdpAW9PuN1n5o+5C7b4/l2sv+9Vizks4YfNA+fbueRl/irOa3e4WWCD5/LbbLJlfKX/aq9JJBarsj+1S/NuVY1b93/wDE0DubFm0V5b/aU+d13Kys3y1tWbJ5iD5XRV3NuVfvf3qxdNYySXD53+ZMzLt/75+aui0lbe1meeQs6Mu1Yd/8X95qzkyZNFuFvM5WRfv/ACtG1bFnDJtSTy97yN80n3mqlbqiyMdkbxfeX/aatD7Q+1ELsny7lX5dq/7tZnHKRpKsE0ewR/ul+b5vvVpwxxSSSzvKzvt+WHZ8u6s/dHHaxeY7b1Xcysu7dWhpcMLKgX+9u2r/AHqUjLmRuxrut9+7zU2r/FU326OOS3jkRpfmVdq/NtWqjRpDGmX2f3Vp8LNIyboN+2L5mZfvVgYuSZDdSJDJLEHjdJG27WZt1VbjyFXlFieNf9Tu+ZqtXEYXdIHj2f8APRl3N/wGsq4mO7MRZE3fKzL81AKSRXWGSNsSv935vlb/ANCp91a/MhkH7rd8vzfxNTppHm/dgM6bvmXdt3N/erPjjZryVC7ebC+3ar/d/wB6rNlJMvW6tIrmd1dF+9t+793+GmRxxM3mo7P/AHWZv/HalXPkoPNbr8ysv8Xy/wC1RCu2HedqfL/q2b5qCiDzkXodjq391tv+flpm7bbo8aQzPHFul8xm2qv/ALNVf7QbeTEssj/xNH91Wb7tE008yyyDy08xVX/W/wDstAFpfKWPLld+zajM3zVn28f2pnkjfyt335N235v92n3C+dGmwMiMqttX5vLaq9vJ8z27xyRf9NN3+zVAReSl589sJHlXb8zL/D/erQupoJpt8ZV/l/uf+zU21UrCgL/J/wABVo/96qyyfvJZE2+U391vvf3asBtxC7Q/unXZu+Zl+XbU/wBjjjZ8fPuVf3275mouIy3yONn3dq79u5v9qrKyRLbxDz9/ybWZWokaxaKnlll3xeW6d2X/ANmo8mOZd4j+98rSTOzM3+7QytCyII1SL+JVX5asTXUHyRBNjq3ybVqDRtMi8kQzZikj3qu1lk+ZqqN5SwuiJIm5vn3LTGuHjuHgTb5rL5vmM3/xVRSf6nI2s7ff3VZiPhuDDDKEP2j/AGdu2khjPmfa5R/vfP8Ad/2apWszzR8SM7r8rSbdtSzSIq+eZJERtu9f4f8AvmgoWSTasQRFSKNW2q3zU63uPtU2SN/3t7Mv3qfJGWXYQv3f4fu1W+1CObYX/i3f/Y0Fi3F9LY28QQxy3DN/q9v3VqVd8LYKfve7R/doZvOuogPndm2r8u7buqxeeW1uhP7l4153NQAfaIo7Xz5B93/lnu27v8/NVtmRoUZP3vmbmRm+8q1XhtzNb5ikj3/dZZG27v8AK0fY5bePKSfdX+H+KgykOkut0mZWZE+6vzferTa38uHDrv8Akb7v3Waq8NvGyo4+dGb/AFart+b+7WmrDbwFdF/5Z7vloIK62qwzRCCJUf5t7bty/wCz/wDE1tRrJtTaGf8AvfN/7LWbGxkbfsaLdt2qrfKvy/drSjWaO1uHCK8rSqytIfvbVas5Ml6k8ij7m+NEZtzNMvy/dqOO6tGuJTcJHK8jfumVtu1f7zfxVXuGdZJUgnm2Kq/e/vN97/gNXWkjb93FFsRVZlWRtzfe/wBqkYSIpP3Nx5exnl27kXb91aqMxkmTHzvI3y7qsXjSSLyfnZVVWZfmX/ZqJphbyIAPvfxbqoImVqTR7XR3VJm+823/AMdrida1B2kcojfu1+WRU+WuuvrgySc7vlrlNaUtJKgMny7W3bvvVa0O2Ghyl9ceddRSSRt8u5kXcvzf98023kDQxCWPY+7+7u3UXjJCruw3yt/epml3EtwqEO2z+JV+9Wp0noHh1muNnmIu3b8m1a723XdvEZX5U+9Mu75v9muK8Nx7ZLcn/VL/AArtZpP9n5vu13NveSbvLx5SKu5V2/eb+7XNPQwnqXG2SM5/g2ru2/xVXkukkVwYFll3fKzPT1kXy8ymOLzNzfe+7TI4SsjyfKiMu3y9+1v/AB6sDEbGsUbSpIWSWRl+ZfmWq90vkyRSmPfDJu2N975f4vlq1/pas4J2J/0xf7rf3qymjPlxIjq/8LeZ823/AGq0sAy4t0upPLkLJ/eVvut/dq3cRi3vPMuHj83cu75tu3+FaFt9rYf55dny7l/+KpkbNcb5ZDG+75m8xaodyut1LqUiPcBU+b5W3feWprqOKORHkjWVJGbZCv3v97dRbzIsmyKCO4+6qKyq21t21m+b5vutRub7DmUs+35dsn8LfxfLQFyFWeZk/drF5iqvl7t38P8AD/srT45Ea3fZH5rN8yL935vu1FZzGRkjO10b5l3N91W+9TLGSTbL5u2JP9UPn+Zv7qtTsIikUx3GwW+993zyeb83/AV/u1ZuI5I4cyRsm75VZqRmG6VIkXf/AB7vl2/7NMuJkt1f7Ou9GXd/F81IsZHcJbx/6yTezfeVflpskw87J2yu38S0biy+U48qX7zMtEexpHd/9IfP+s2/+g7fu1QEqyRSNsQM77vmVVp7QxSRuUj2eW+35W2+Y3+1UE0iNdII9zvt+dV+Xd/9jSsputgjMiSyNu+7tpXGnYtwr/ouHG/b93b96rCq7SPj7ir8396q8cn+tH91v726pluE8t/nZ9zfK3yrSLk0S3UYkb5E+RaZbySxtvwvy/8ALRvu/wC7TG1ILvQhpX/h2t96ljklt40xGyI25l+9t+aoOeRKsgjt0QPvdv4W/hp27/RdhjWX97tlXd8rU23sbiO380+Xs/5ayNKvy/8AxVS2LNN+7A/1jMy/L/8AFNUvQ507EsfzbX8tbfc3G35qttJHJC+yX5F+8sb7aqK3mSII5/nkb7si7avSQiaHy5BDv2/M0Kbfm/vVD0N4yY2G6Ea3Enmxp833pG+apI2EPEBjT5vvK1RRrJG3mQmPfG3yfL95W3feVmpkap5fl2yL5UjfMvzK0bVBpdjVmjmvPJBheWT+GNmVV+98q1YjheRfk+f59rM3zbv9pqrzTPIrvHK3lW821mX+825asNcCbeH/AIVbaq/3qdyR0cabXOzfb/db5vm/u1FtezbAPm/Lt2/e/h/hpsazrDFG5V5fKVn/AL1M3GRX8o/d+VW2/wC1VAV5JI2k8wIrvH92Pb8v3qqNbwSXUV2IPs7qu544W/ib7u7dWg0wt5HkI+Rd23a33qJvssipJsktEZvmWT5v8rTuBlagoWNyE37vvM38NYNxH5y7/MWJF+Z5t27bWtcNKy3HkI33/kbb975azJo7eS42PLI7t8rtv+b/AHdtbRR2RZzGtM//ACz+dPvM2771cdqEjzSS52/7O7+7XY61deSud/3laJNz/wANcVfK8yykFpfL6srV0RRo5XK1qv7x4gPnZv4V27v9qvQ9HmluPne5kRF2sq/Lt/76rz6zYrIieXM/8O5f4f8AgVegaTGJofKWP5FX5bhdv/Av4qmRzTdzvdPxJGgMflPu3N/vf99Vsx3R3W4LtLubbu+9WDa2ZuIUcbpfkVq0LOTy1f7ONj7mXbI/y1zSRySZsR7FuHxtf5fm2pWfcTeTM7BPk/54x/LT/JjjkS5HyfIv7tm3fNUVwovo93kLE6/dk3bqiwuZDFukZXI+fcu1mX+Knr+8kRJB5qfe3N8tQwxyKrvGkj7V3N8tVZmSaxeP7W3lTKzN8qrtX7v8X+9TFJkLR7pt6SNs+8sm771Nmjka3d5Y5E3fKkjJ8qtViG1kbY8krXCbdqs393/gNSq0kbJ5c8iPtbYqt8rL975v71VcyGW6yeWjkK7q38TbdrfdqxHJFGyICruqqzMv8O6q8kdnJY3cto80txGvzMztt3f7NWJpvMunkkiV9yKqyf5/3qLm6KTNKypID5UUnmKqtD80e3+827/ep8cy/JcSxr8yLuj3fe2/dapZPs0bI5dnf+Jt/wAzLu+X/vndTJlgjWWS4eNIo1+b5v8Ax2qsTJkVxcf6PEceV9ob5o41+7/epizPDvljRXRW/wCWjfMv/AamjUwxp59u1u+5t/mfMyr97+Gq9xeedcRYkZ9r/LG33aLGbk0SqyfaEcFfJuG2q395l+an3HnrGjpHH5Tff3LVe+jijWUypJsX7zb93ls1OaSORfMt3k+7uTcm1W/4FVAtQ8yCRUTZ87NxGystE0MELO5Te8m2JZmX5v8AgVPs75JPncNvZfmZvlX/AIDVe6jF5dW7grcRR7tyxtuoOmIySEw7B5jSv/equzRRs8k4bZ97dI3/AMTVhvOh3g3G+JvmZV2tVWO3ELSpGV37fuyN97/doGV7y8G10hkjlt2X5JFWsG8/0qFAI/nXcqVtyWcUzZuI/nXc22RVrn7xgtx/o0jP827bI22tTSLMS6kH2Vz5e91+Xy2+WuXmWNd8qDZLu3NurrtUuIvs7nGxGWTd/s7a5SSOeOZJTLG6N/yxZvmq4nXFleZQ0m+OTZ5n91GWq8kYt12If+Asv3m/u1LeTSw3ERjuPkb5lZl+VapN5s1xLI5ZIv8AZZa1KuRWO+GZEJj3xqu5lXay1s6erQxviD/WfxN/D/tVkN5Fr0j+RmVZW3bv733f9qtPT4SrII0+825F3bflpSEdHpscNuqFHbZ8375m+Zq6DT286PCO2/f92RNu2ucs49zRHZI6b9qSfxfe+at1bfy5njjkbzWl+Vlb+GsCZSR1Fq0jM8nls6fxKq/dWtPT2im/eb22K25ljb5vmrE0+4TbLsf/AFb7fvfw7a1tPUsyFNyOqfvYW27fvbt33ql6nHJnRR3EdwvMfzqrIJIW/wDHW/2avW6ovB3eV/DHurHVnj3uSvzN95kX5v8Avlv92rGn3E7TPK7rshVlZW3btv8A6DWEjI0pJPs7efJtdJmbLfe+b/d3Um2Jt+ZV2fdaSZdu2qbSFmXZ5iRRt/CtWPJMfWNpZdrMu1/mas3oWV4Y/M/5Zq+3ozJT2k270Qfumb5V3fMtS8zQoCZLR/mb/a/3alkjiW1f92u9m+8q7W/4FU3M5MFV1vPKwsqR/wB1f9mlht4I/v7fm+7Iv8VMjZ/OSBHZLhlbfIv3fl/u1XmbzlyBv3fc3PV3M3qaDMP4I1iRf71StazszuIvNiUfMy/w1mR28ccblzJEn8bM/wB1qm3f6qZ0kl8z7m37tS3YIjPOjZnR5WR933d3+sp91NG02RG32hl27mf5aFZJOSN7r83lqv3qdNCG/eh49jfdVmX/AMdqToIVmDKgx93+FmqSSFLj5541ldfuw7fl3U7y/Jj3hF/4C1Na6ELZl2p8v/fX8P3adwKNxD+8/ez28r/LuWFWbbRMrxxyudsr7G2/3dq/+zVbmuoLWFGjt2S4ml27d3y1UWNGuHeUSPub97ub5WX/AHaodiluSFokH+tZGl3baGuIlhQgf70jf3qlktUhmfy03uytu2qtZ94ovGijMrWUrLuX7Ou7zP8Ae3fd+7WiVzaJV1iQW8jtJ86fw1z+qRmO1dzPDcRbdzQ/MrL/AA7t1bt5bmT920jO+/d8w+Za5/VIfO4B2IzKryK3/fK10ROmJyWsQy+ddxH/AEhFl+S4k2rtjrmb5Y4Zs26b0jVV+0f3mrsLiYLHvk+fcu3dt21x91i3hfiRH+8q7fl3f3a1izSxmx3CLvjiCxfd2tI38P8A8VupWt5by4ikJjdGdtzfd/8AQqksWj/dZ+6rs25k+amX0MH26VJI/Nt2laX7/wAq1rcRE1uftUqeUu7d92T5fvf7VWIbPa28yNs/vK/y02Foo28zZHvjb5W/2f8AdVqnuMTbQRGny/M0lUUXre48xX3iOJ/l+827dWksnmRo53eb/HJ/e/2qwrNRb3CSSP5v8PmL/wCy1sQs/TzWiRtrMv3dtQ9SrnR6XskvIpU8t0jXa/mbfmX/AHa9C0toJFXY/wA7fNtjWvOtDYrDs3b33fIzKu2u10G4lbrHsik/4D/9lXLPUl6nXQ28UOyCfy0TZu3bPvbv/Zq0POEa4O6X/d/hqjp8jtboZU+63yfdb5quLeeX+8cKm75ZZP7v+1XHJHPIThpvMfbsj+by1X/x6pY4YJI/NjdV8z5nWT5vm/hql8kkmY9txb7f9ZuqWGaO4jRIn+eMfwt92osZBNMfJfKbopP3rRt821qqXUyTWssblU3JtX+6v+0zf7NaMizqrmRf9n7y/LWTfTJ9sdDtlT+FVf8Az/dq0riuVbqTc3+iRyJt+Z5Jm3bv71RNcW63UsgRoUk3Su0ifxfw1fWNF3+XeQv/AAtHI235f+A1VvNnluDG33txVm3KzVYXRmNNFJJKYrdrd227oZG/i/vVFJ5cd1l55IvlX5dm7dUsKwSXiebuliZJG/ef8sf9lf8AgVZ99M8M2+C58rc21lX+Jf4dq/3q2WpVypdQxsqeb5mxt22Nfl+6tUpI4POSeUrs+83+1Vu+jS4m3xSs+1fvNu3Vk3Cyf6sSRu+1l+991v4fl/u1qaFOTY0NvOXjlik3Oqsv8O5v977tZNxpqR7xAJpWZdz+Sy/M397/AGa2LeYW8PlSlf3e6JY1Td8tUpo45I0eN/8AR2dtyqyr8v8AeoNIoybiOO4scCRkl37fmf7rfxVn3VrGsMpnSZNq/NIzfuq05Izt8yW4VJV+X95/drJms7do3Ertsm/ikdvm/wB2rNrFLyTM0UYC+V/FHJ91qfDDbRyf6pUl/wCmafKtQyTD7VFHPEvlfdib+FW/h+WhluLeREEqvL95/LRV21RJbuvm8pNkbxLEu2ST+9UUkP2qHY8nyK3975qGuty+a+59u1W3fw0L5qzIftciS7d21v8A0FmqwepsW8cW1JU+5GjYVv71Sw2sEbJ5X7rdtRpGb5v92qluv2qRDLL5W75duPmbb/tbq0NPULM9u7RpFs/dM33mb/0GlYk1oZJbpZYjGu9RuVfvVdt5IrdYpMeVcL8i7f4qyrFvs/33bZ91vMbd8tWLFoo9SffcM7q3ybmb7vy1g9ALt1I9vsIGxlb5Y9u7zP8AaWpbOEfZ02I0X964Vf8Avptv8TVYvMNChS4ZHjbcm16iW3luL6KSR2Tzv4ZmVVVvu/LQYyLDLFHJ5YgjidW3IzfKqx7qlktUhXzNjeVJ96Zaqx+f9n8uMyIkzMrfvv3TfN/rFX/vmnRxnzHCyNLtba/mFVVW/u0GD0PMrWHbvuESHzVXc6qu75q07G3TUFRCN/y7t3/fPy1kr5V9NmOO6S4j2v5y3v8AD/C23bWxos0tnI6O817cMqsrMysq/N91vu/NtreTNm7HbeE82rPcOrSozN911/75avRbPZDHbxRyq6RtuZVb5l/2fl/irj/DawtN5lzGzwsi7Y/4o23Kv975q7i3kiXfZCNYtsvyyLcR7ZG+X7q7ty/e/u1ySZy1JI0POjZfLG75V+T5qryXkka3ez7Om7bEzXC7l/4F8y1XjuE3Ih/hb545P4v9qrEd5JdXH+qZP9lvmX/erA45TIoWtIWe5+1yXUsn3WWX90v+7TvMS6meTd+5j+8v/oLL/ept3I/l738t9zbl+b5W/wCA1XkmhkVJJ0a4uP4po12rt/u7d1WUtSxG0i3yGR1fzPleRh81QzR/bLd5Qdm35V/h3f8AAf4amjkTyUjji2RfweW3zbqqXkwm+dYJtn97bt2/726ncsqXypJbxJK7PK23+L5mWs26he13xRySJLMqtu27mWrsmrRfOQ7P5b/LJ8rNu/8Aif8AZpl1IkKv5ZZ02/PJI25W3f7P/wATV3BaCLILOGUTn/WfL5kcqtL833v92qeoLbR2f2TzIU3L8rSMqtt+7/318tV41+ytKPKmvXZvmVWjX5f71at1qF2siEPIku1V2zNGy/7tFzeLM/dGtq+912bPm3f3v4arzR7vOlkEiPJ9z7rf7P8AC1W7y4vo5MwRyS7vvxxqtUpJJZLWVz5e9dy/uVX5aLm8ZIz1uDM3712RFba6+b8v8X3VqvdSfaNgBW3+byv3g+7/AHad5kkjIJEksordfmt1eNt3zf8AoNVdQuks4ZXlj/1n3v4flX/arQrmRn+XLDaoiD52Rt/mf7W5W+b/AIFWLcSJ52HiV3t1aVN21ljZf97/AHatalI6yJGD5Uu1tsbf3fm2t96qGqXse5haSx2+5tzrvXd/Eu3arfNu2tWlh3K1xI9v/wAe4V0/jWP5d3+zWfNMknzz/PLJu2Nu+Vdq/MtOvNSEnzyT/e+8u77rfM38VVZN82w+W33vlWNfvN8y7fvUzoixsN9HdcWxXe3zeY3zeZ/vLTpM+c8FxLH93czbdvzfNtb71WPLjjZI02oivteNW21Ukkjj2SDy9+75l+VW+7/d/wCA1Y3oWLW6uNyfdlTf92Q/K33qltYXj3kP5vlvt+aot0Ucf/LZ3b7rK61Yt5I1Xq2/+L5/vNQZ3L0y7Vd43+fdu+9uqst1cNI+z99/d3Mvy/7y7qe0iSb8yeU8a/LI38W7/gXy0RxxNN+4t4beXPzTSLu3f+PUCkWGYx/vEfZKv3fu/drqLOOLbsYs+3+LdWFZ28f2je8aumzzWb+Fm/u1pbg1xEkZaL5Gysi/MrVnc55G9b2sbK8j7fKh+fzGb+Ktizm8vZG7rFtXcsjN8v8AwKsRYY2t08yNUm+X5v7tatndJHHuAXfub5m3KtZnO9S9DdSrvi8yO4ikf/XQqyt83+833q2rNg0aGD/Wx/K32hlVWrNhtx5KSHdvZv8AVs33WrThU3UaZk8pGXdtX+JqDGTL9r5EnzSxq8rN95W+WP5f4a07O1Mi27iWZ0kfam6Xb825f4d22syOSKRfICTReZ91m+b5v++q1rGb5ZSdsXy/KsP975fm21lI5pXNCO8FxcJBsb92/wC9XdtZqGke3uogZ9luyMyq3zbW+X+61QstvGqRpEzorbl2tub5v71T+ZBJzH5nmqy7vMT5fm/4FWT1JiyCSRF+RAssUnzKsjbar3kZkkRDOyXEkvlbWT5V+aiO486TOFd1+827+KnrcBZngG1JWT902zc3mN/6DUGtzMkkm2vG5VH3futzbl/i/wBmnt5fnPmNXT+6q/w/8BomXy41id1aJpW/cq/3t397/wBCqorCS8lTds2v8si/e2/d3LVDLHmJHG7h96Rv8itU3liOaI+W0qSJuEjPu8tqyW+0yNcT/fijXai7/vN/u/eqws0axxRiWO3fdtZZGX/e/wC+qqxvFl1bjy5FOf4l27m+WrbXXmSP5f7p1X+Jv/iayo5gquHZnf73l7tzMvy1LeSSKyTxyeU7D5pGXdRbWxrzItwq9vM+I4/KkT5tr7t1E2duIJN7/wC1/F/s1F9qdrOJERovLT5oW+Xd/tUWsiSQ+ZE7b9u7y93zbf71FjCbTD7U8y/uw0T7vnVV+amK0e1EKbNvyrJu+7upkjeTDvAVPl3fK38NTeTHDM5O15V+6zP/AA09DAY0k6zebIkb7f4fvVSaRFuHuJQr+Y7bmX73+z9371XVuI7hXAO9F/uv/FTPMeRmRBIjx/e3N/6DWdzWIs2ZLVIpC3ytuVmb5Vas5oRNI7yf3ti+X83mNVhbq2hkdEuV81V/1cabtv8AvVFN/plu7yPsSPczSbvK/wCBUJ2NlqRXF0bzZG5k+98sci7W21z+pXF5ayOnlq6N8rSK/wDFWhqWqSLyYJJUVNyybVVVWszVJHjt+DHKjfMm5t3zba3iUc5fWvlq0iXLO6t/q43Vl/zurFvrotcO8qMiSN8lbGralbra3Gw7X/jWNfvNXP3jP5Muwx79jStMyfxf3a6Im8TMmmM39oRn532bUt5G8r5t33ty/wDjtUobf7dI8sR+fyv9WreVu+Zv3f3v7v8AFUt5dbW824lm2fKqqvzbv/iV3VSXyFuMELFtX7zL8rMv3vm/2a1OmJLCqLcb8sku9lRmbduXd92rELJHceUBs+Tcrb9rLu/hqvJGkip5hb5UZG2t8rU213ravvLb2RYlVm+7SuBakt49qPGGieRP71aEMh8lC8jbJBtZlb7v+9WOuJlxAjI/3W+atDT1fzHlLq/ytsh3L8zfN833vvVIrlizWOOFI5J/KeP5oo/4d27d95vvV1el3HzI9wf9Z/d2tXPwr9luIsJI/nJ/u7v9na33a6DSZpGklkA2bvlaNtv3amRlUZvMqRqjF1eFm/1y/dq00KRs/wDq0l2/K27/AOJqvYqm7ywnybdrKq/dq1asm53AXytu1JGb5ag4ZMsQ/aJNnlI0Xy7tsyq1dHpqqrZ8rf8AL87TNtZf++VrKs7GW3jzFBNvZfn/ALtbGmxmGPgyPLI25vn3bV/3al6mUjSXZJvdJI7j5d25kqCG6EcyGWdXRvu+Y/3aSSQfvZd7Tbotv7ttv/xVPhuvM2EJJE6qu2OZvm/76rF6GDk0Z9xIJo5fMu/tDs21d21VX/ZqvqUZWGICPytvzbW/vfd+9VvUGlmjSS7ik8pW/wBYsv3l/wB7duaqlw0V1C4D+bFH8u1nbcrUFJ3MxVeFbt5N0u1Nzbl+ahc3Fx5ufNSZfn8v+KntHJuuAsclu8nzN9obb/wH5al2rJMksieV5jf8s2+Vf/sa1RrFk01q0cmD8+5f4m+7Vea33faC8m9pl+Vtu5l/3aFvJY5vLjlj3s3Mccu7b/vf3aGjDK7xxr8u1t2371Jqx0J3GMokmdE+fy22bm+83+y1V7W4HmO5dkRW3edD93dU0d4VjiSOTfu3Soylv3lUV8uaOX543iWVp/mVvl3fe2/3m/8AiqQXJbyOJlxJJCiM3+rZvlkpsckdqrAyLvZvlaNadND/AKdL55Z7SRV2qrruj+b7tV5r4rpvmAzIkLeUsiv/ANNPu/w7m/2qoLl5Zh/qEMmzbu8yRvvNVRWjhuJZPNX7vzR/w/eqxJIY/kP7p9q7o/4qrySOscskZWKWEfKv91qq4y22/wCR8fO23b/tf7W6mSXCszkxqkrJt3KrN/6DVeSZLiNzJu37VXay/wC7/tU+4YQqiRfJ822Xa3ysv+7uqRXCPNraxO7ySvH8q7v71Mk8r7Q8QkVH2qzKq/eqKGY3UbmV4d6/M8e1mXb/AHl3feqGOMrJLOiNsk+9uXbu/wC+qqxXMya4ZPnSN/OdW3fvE+7/ALtG7zo8SBvNx83zfN/vVXkWO4V0ki2bv4pFXbQt1btIpzJ+7Xb9/b/7NTEQxzFW3uFdP71Pum+1R7J5fkb7277tReYY12fwbvkZWX5aha4Rm6M+377SUGpcjkTdskPmv975VZv/AEKq1xqkkciQ29utx+93SyKiqzf7O5mpVV9qElvmX5dqfepNqR8xjZtXbtVqCywzRtskiHz7vlWSluo45JEzGv3m3U5bUTRp5vybf+Wka/d/2almU+ZvQ/PGu1/7rUAPsVjjZBbOsUXzbl2t8zVsKxX55Q3mr/CrfK1Yk00nnW6bGRFb+7uVV/2a0LOZF4V5JYvunzPl2tQZSJW8uOSVriSOKWTbv+ertvhvuDZt/iqL7U9nJFICvlNtVvMT7y/NTf3TTPEZFldvlX/d/wB6gzuXm8vzvMR/kVmZ2/h+WtdY/O+YFd6j5ttU4Wt1XMEcaOv3m27vm/z/AOg1Zs9QENu6SxM/zszLWMmRcfDD9nkljBZHkX70f+9QuJv3sp+T+NmX7v8AtbqLxnuvKPkqnkp5Xkxysrbfm/2qYsnbCum7+L5dq1FzKQTWr3EbpJu3sitt+XdVC+jMcbgv5su35Y2+Vl/2quSTO0blCrpG/wAsbLu2t/eqheX08LPifZ5f+tjkX/0KtUEdzBvFeOTi481d3zSfKtc1qm/97JHOv3vvTNWxq0kcke+U/d+XdCy1yWvTfvHR5G8pl+992tYq52RMG8kikZwguEuGXa10zrt/4Dtq3o8MUMnBb/ZZWrMvppZFdxJ8n/PNm+X/AOxq9o6lrx3gPyfws1aPQ6D03wzbhVR5VZ93zLIsyrtruLXY3lZ/5afc+WuE8Gs6q8geN933t0W5v/QttdxaqJt/2dWuPl+7/Ev/AAL+GuSTOeRNaxo2oSyRxt5Sj5WaH+Ld/eoupNu8kNsk+V9q7maq8cxk1K4tI5N8qwszqrN935f71SspXzShkdGt2VlVl/d/MvzfM1ZGdylHMWjuJXDIisu2Nm+b7tEixrJ84Xcv3ty/e/4DTlk8mRECM6eV86s3+7/dps15HGu8R/d27tv8W7+7VjIpr593lfM7/N+7pkcO23yTIm5923d95f4v96qMl0/yeYd9wq7WkVvvLu+7WhbySxrzAzO3zfKu7av92nYCvDceXJF+6kt03fLubd95t3zbabJcRrMiXMiojN8u5tzbalmmG3bLbeU7Mqy+Y/8AF8v8O6qk0ccm8A/OrfwqvzLVCuNh81bjEkbf6pvK2srfL8vzVLuLTO+/zfMX5v7rf3aesccLN5p/esu75l+7/wACpsMifwFkdV3fK27d8v8A47WlhhNH9obyzIuyP967fxM3/wAStQySJJI8Sbd+35uKPMT90fMklRl2/vn3Mv8AvVXt7NPMfeivcfNu/wB3d8vzf7tSBL9oW3ml3x+bu+6zfdqWx2STJEk8j7m2+Y22q8jRzNgFZXX7yw/N8tTWaxedKhM0TxtuSSNfur/wL+KpAFmuYZGgIhRG+4qpu3f7zfw1CuoBeLu8Xfu2r8yqrf8Aj1WI1RpvIlDS/N/FT5JpI5MII2i/j8yLdtqB3HtMI7pwoVIvl2yK/wB6oVkfy/K3r5S7m3My7qPMH+oMnyR/xLt2/NVeO3kaRHfdN5Y/iZfmq1qI07PzLXyvMt/K8z5v30qs3/AdtWI4RNNglkf+FVojuvmRDFNLLJtV/JWpdo3OhDJLH93atTYzauP2xtIiGRkaT7ysq0z7K8lu/Lfe+Xd8tPjujbxvnd/dZlXdVu3hikVDJu3r91o5VX/4qoehlYqWqyNceYfklVdu5vmq2qy+Tl3V5V+VoV+VlahbdJlxJGu/cu1vmZqJmLXHmSvI7yff8v5WasZGgxfLXq7Rbm+Vm+WpWmjmunztd/vOq/xU+NnuJEj+Xe3/AD0b5m/+yqouPL8wbfNZfTb/AOO/3qVyiaORGht0MUnlSLuZd/3mpyyHa8md/l/M67v4fu1XjYx7IJPnl+WJPn3VNbx+XJsI2bfleb+8v3qYPQJlk+wxEz7JZGXbu3f3vu0xZvsvm248x9srRLIqKqyfebavzN/D/wChVFcXXmL5Z8zYz/KzLtX738LVLCz2/mo4ZJf4vn+VqsVyu0cjXDi3uFe4ZW3Lv3f8Bo1TVHurOXy4pE+8u2T7vy/3ae0w8x4w6pLt2q25dtMkmgtZkubkt5sf8TJuX/vpaou5UuJhDJ9nCNE+7ytrL/8AE7qw7y8Tzv3jr8rbdyqq/wD7VaV1cI02ZB+9kb+7u+asSZftU2IkV9zfM3y7t1bxRqptHKalCjK5kT5N/wAu5vvVhX1x5MyRnc6MrbFj+X/gNdHrUiLboDLv3N80m7dt/wBmuM1pZVklMDqnlt8kcir8rL/dreJqncFukjuoo0l+995Vf/0Ku78N3kvl8vsdV3M235WWuBt8+Xby+RJFLs2usjfNurt/D/7uZPnji3L8zTP8rUSJqHf2NwdyIHaLzP8Alnt27f8AvmtWTzP+Wafdbd8rVj2McccPmyRrFubbu3t+8b/drYt2ihXEsklv833lXd81ckjzpuzuWIbiWNd8g/i+Ztv8VVJGdVREH73du+b7u2m/aEkbJ2o/8Xk/xf8Aj1OuFihkeB4/3vneazbdzbdv3f8AZqDO7J/s/k27yeY37xvl2/eqtb3HnLceWjRIyNt2n7zUNffvEixN+8X5F3rtX/vqmbhNCm3y32tteNn27vmrO5ZEzf6qf+GP5m3N8y/3qddW/nfu5zN8235lLfd+X/O2l2pDNyFl27t6sy/3f9mp483kiRALEkm2JJpJfvSN91dtUWN8kbtgK+VDtVfm/vUy48vc+Hb+Jt3+7T45A0lwkrs77V2Mv/LSNf8A4ms+4uomXzYysrqu5l3fe+78tNOxZYmmSPZ5Fwto+1ml+0Rbp1/hXbVTzpI1/wBJCv5iLKvyqv3v9n/gVaFxJbtJFi2j81l8qXy2/h/4F96q/nI00vyfPI3zszruX+6taxkhNXGeW67Eyzpt3eYrfKrVFdSRzWf79vs6MrRKrP8AM3zfw/L838NXVjghkfzI5n3fe8tflpqtG11iPd+7fd8y/dZqoxsP8yWa3ikc73j27vm+bd/e21WvFMKvFPJM8rL/AKz7u5v71TNGLNt/lQptfczXDbWb/dVW3NViS6hkm2RtHE7fxSf6pv73+7U3LSsZULfKh8yaXb92Rm/1f+6tT/ajNJxPHb/N/CqqzVe3RW9x5aRx3e5V3SM27bWZqip9s8xtuzb91tv7yi5VwmbdI4I+RV+ZlqlIzybwArxK27zJPlZf9n5fvVYmkjkVCDs/4FtWq8Lbrjesa+Vt+VpIvmkb+7/s1RdypcyeZJwG2fw/Nurn75g0nyhflX71bt1cRTTOQm1/4oZl+asK+yrYkP73buZY23RL/s/L96tTeJhawst1D5Ufz7fl2qi1yNxIkkjRSI33/mjZv4v71dhfN9nZCg83/ZXazbv9pf8A2WuXuIxHdIXE1xEqszySfLWkWdESlcXEjSPEjr5W35Y/lX/x6qU2GkzHubyVbf5jfLup1xMlxyX3/J8yt91W/wDHafdZk+R445X+95kb7vm/2q0NQhku7iRH81kijDL5O/5d3+1Uul2f2XzQJG/ebmWNf4W/z/DUP2ry40ARZbiY7Wk2s25lX+L7tXreSOTeJLfan8S7l/4C2371Bm3Y6PT5La6mlO+ZfOXciruX5tv8VbcKhYcySxvK0sc7/IqrGqs3y/7VcvY3QtYZROkktvs+Xcu3btrpdPh8m6aST503N83m7dqsvzLWLVjKUvM6DS5EjVPMCpFv8pJIdu3b/wABrTW3Gn3kqSx3Hm3C+bFIrfuv+BVmaLay2NnFBPEroqqyeX93/a3f5+atixs4JoXkx5W52+ZUXazVjJnPI25prdbdLuVGll2fvVV12rt/irQs2is2271Z5EXerfxfL97d/erPs/Kjt8yH54/l/d7W3KrfLVqO6j+z+YYpIn27vus3zf722ueTMy3GzSTZgDO7D7zN/DRMzwzOHZk+VW+b/apjXkLciRtjbm3fw0TXUsjb0Fvs3fdkRWZf9qkU9Akk2rl4vu9GVd1TWM325XMkzWiN/wAs/NXc3/Af4aZ/rtjlG+X5UVX3N/wKjy49uJ4ll2/3lqbGdy3HDFZrKiPuljXdtk+WoVjgZl8udkSNPm+b5abG1zDGkbjZE3zLGq7acrHzMmNvvbVbbSEEy7V8wP8Axbl+XdT7PZcK4F55qQxM33WZv/HmoaRWhcIGlT/Zqo3mrG75hiTdtaORtrN/wH+KnYuJct5I7pXHl7027lWTcrNUcN4isl5Giu6ptbc/8P8Adp8zSTSRW6Psi+Vd33asR/LNMHKxJtWL95/vfNu/2am5qV9QuPLWHBX7qy7f7u6q80266ceZI77diK3zblqXc/ku88WyLdtVt67W/u1VXZHG58j593yybvvf7rfw0wCa6jka3Mf9/d8tQteRxrvkCpu+6u2olvH+cO67W3fL9n2/N/e3VLqFqIZN4bY8ir803zf8Bqx3IpL7ydmH+z/312s235f7q/xVlagxjaKSWX7sq7VVWVm2/Lu/3au3kyr/AKuP97/A23d/D/e/9mrPuLhJoXAk8q4kVd25Pu/+PVpErmZUmmkkt0d/n8z727+H5vlrF1S6jjZNjzeay7m2/dWrFxm4/eo/leX8u1k2tI27+7/d/wBqqN5fRbXtjbrL8u5pGf8Ah3f3f71dETojI5288xVclG+Zf4v4mrlNaaS6mfzD5SLKq+XvX5v++v4a6jXL4R7JJzv8tdrbm2/7vzVxl4xuPNc7plZm2/NuWtYo6boIWP2jz5TI8v3k+6vy1VusSKhA+z7nVvJmb5tu6rEkm6NCD+62/Lu/vVXkm23ETkNv3fI2/wDi/wB2tBhuijuMZ37m/wCWaq0TL/wGrSqkkaFfM2Ry7WZm27v++vu1nybrrzbhNyPu3bv4W+7/ALX/ALLVu6kMjI6PJKki/ND8rRbv9rd92rFclt5DDJb/AGl5EdWZV3JuWRW/9mrbt7p/tCRypv3N/rNv3ax1vvOkizLs27fmVv8Alp/D/vVb028jWb7SA3mws2ZFX5d33f4qiQuZHW6fcXElx++kXylX7y7Wau40eHcqEO1wn96RVXbXm+g3QuLjKO37xtzKr16HpMlvI2ySXypf4Vmb5f8AgO1a5pIm6Ozs5HkV3MkLy/3Y0/8AHqdcKLyZ4x+92/eWqVwyXUPlRjfu/ijXc3/fVWPOu9rgxw71Xczbl3f8CrjkYSZKqxySYl8tEjX/AFbf+hVLDdbmSKCOP7O25maOVdzMu7b/ABVn3EklrdfPIrxSN8skK/8AfStVjzFuLeUQJsRVbdt+WoMroLq+S4V4sLKij59rfKrVVmt3jayk/jjRleRv+WkjVY8x7rYJZF+VdyeYv/jtZl9dHdd4G+427tzN91fu1Ym2ga6t495dFliVdz7m/h+aqkiyW8imUqnmMqtDCzf881b5fl/2vvVNtljZ9ny/L8skjLKsfzfN93+H/ZpkMj/bPs8dxDe7pfNSFU+b+98rSNVEXK9x5TbvNLeUqN80ibf9r+L+7WJeTSR/ZzcBtjOqr93d/F/d/wDia1W1Jo7q7inia4lZtqeYzbtu7+FlX5f71ULq6DXiJJ5b3G3a7fxbf4V+X/0Ktoml2V7ySSFZX2SRf3mk2/NVfibT0iQq7qzb41ZfN3bvlWrV5dR3m/y7hU8tl3Rs21m/3d33qrzXEEk3mJudPN4+b5ZG/vN/tVqaxZl27QN5Vxvje4jVt8bOu5qxtNtwsMokSNH3t/qWq7HDc6bN5hnt/KZudyLK33vmVWqvdXzxyc7vm/vJtp2N4spXS+ZDcEHzYo1+eRf/AEGufms/J3zZ2OzK/wB6tW81JGklQeYiN821U+81Z8zCON53LRPIny/aNvy1S0NClDp5ZpfN/e+ZF80jbWqKFftEyRfbPNdf9tVVVp3mQQriOP51Xa0ij71ReZBDDjDfMnzLGyru/wC+q0sK6LG6ONXTf+63bWbdUsyja8hePft2/vP4v++qzV/fbyHZLhvvNt/h/u05f30ySyeYiKvlbbh1XbTIubG3cu+IqjzfKqyfNt/+JrTsbcWv7vfJcS7fmZm+VW/9lrMVh8zptuH2/K33q0PMgvLPylj+827bt+VWpXC6NOGzi8lCb26Td8z7tsq7f7qttq3HNYXUbpJJIjybW8mRf/HlqhbsjR7C8cUqr8nlyr83+9tqzHIJI7QFI7iWNdqyTfN5bf8AfXzf71ZvULmtD9m+dLeVYpf4lVl3VatfIaRCZJH8t/NVpm+8y1lRwm38qSL5/LVvvLtq6rC4h2Onyfxru+9/wKoM5Fizj8uF0Dt9ok3NKrLui3N/d/u/7tCxrdTRCRG+0RosX3V+ZV/i/wDHv/Haqq26SK2aNtkjbtrNu+Wrsd0lnGl4J/nm3bY2Xdt/3v8A4qgykeVQ+VYs7RzsnmBYvM81t33fl+Zv7v8ADWlY3m6FDPJ88m3azfN8tUofLvoZZwzOkjKs25Pmk+7W7pLRrqESTosqM6xKs3y7dvzL8y/N96t5Dnoep+F7dZFiTzFlt5k89odvy/w7v++q7tV8m1dNnzttbzM7m2r/AA1xnh28En2fL7HjXymh2/drqGaTUGwh+RU/hb5ZF/4FXHI82o2QXXlyKiksj7/4lqFdSSxupUmeHylC/wCsZV3VNJHBHZ2lz/pH+kP8sdxt+Zfl+b733adGtvdLkKsqMu5mZVZf9lag5RkMxuLr7S8bIn8G6mLJHG2wSbGb/wAeqvb3nnL5Vxull/vM+3a1F9GjQpHJt+0K3+sVl+anY3iyz5xWRY5fuKPl/utSXl9DbzebvaWVR91fmZf4fu/ep7MPs++T/Z2/7VRQzRWcnmzlbdF+Zmkdm3N/srSNzPvP31xL5srO7Nu/fMzbmaqMipGyRuixbvuyM23bT5LqPzpYv3bvu3I0cu5apTTBrdxOVd2b5fMagViWxuA0MqGT+Pd5037rav8AwL71PkkVoZXRPmba0Mir8zf8BqGOaJY4ok3ROq7kVU/hp8zDzHxIybvveX/8V81VbW5tHQi1SZLVUeYt5W77ytu/8dWoVmitY5Zoy0rs/wAzLu+7/u7vvVM1xHHD5AlaVFVt0at93/vmslrOPbKhWRJlh/1kMzL5f/fLVVjUfrV5FNcZUs77futFWFNqgXTc/vE2s2/b8u7/AHqsLI8lx5GFSJSsrbm+Zvvf7X+zWTq1r/akMqBY5bjd8iq21m/+yrVIqxXkWWO4i8m8bzpAytGs37pvl/i2/wDAqyJppJmyJFleFdzKzqu1WVl+X/7KrVw09nZ4Jji27oooV/h2t/wKsdmMzPJG6y7V3MzS/d+Vt3y/99VoMr6hIq26IZ/3S/dbZu2tu+9WfHcNtllQSPLHcMvmbvux/NuX5Wq7b7JI3kO3YrfMv+7/ABU1WFmzxxhYZWbd50b/ADR7v7y/3as6IjPtEcnlJlkeP/VfxU+38yP99BtVGZvmZdzf7rfNVSG8lmme2/dv5jfLIq/eapd0u5x9nkeL7y7W2/N/8TQWWPnmk/cGSVG27ZG27fl/hp9xJLayPHcbYtzbmXf97/vmoprq3ht3SSON7fcu5ZN23d/wFqfGtqGT7PFCqqW2tC+1fm/vfNTsZyZLcXEUaxSGRU2t8zbtu3/4qtK1ZNSWImSO4Tb/AHvm/wCBVSjmjjkil3r5qt/C25a0LeaC4byz5OzduVl+9upEmnCyRtsa3kuNy72bftVm/wC+q2Fh87ZJhYnZvlVm3ViLamSSJyVi85m3NJWxYrJGsUFz5zxKrKkzI25lrKRlI27GR7hZTGvyL8rLuXcrVaWSNYXgw0TyfL8v3WZm+9/dpukwxrcPL5u+Vvl2t/dp23dsjjlVHY/Pt/u1BzNXNOxWBrF4wJPskLeU3mMsvmN/31WhYwhZPNHlpb+cqurbv/Har6fHb2tqnlbpZW3LukX5vm/vVsWcabYo3TzYlfzfl/vUPQwkFrNE28Pu2b9qLu2tWra7I13JO0vyrtVmX5aq2t59ouHKJHskb51Zq2obgXGweQuyRflk3baxkznkRWrGRkkln2IqsvmR/wDAauxzR3Gx3kXeqLs+b7391qpSZjbYjt8q/K2771Pa+/0y4nYskqqsXlq25fu/eWsbiSuGpXjTWqTyyrcXEbqyxs/3W+X+61Z66lJJcPI/ySs27zFb5t1aHkxxw7MRvt+789VGtx50QjgXytu19q/Mq/7O771FzeMSJbj935hsvut8qs+35v73+9VGaFPuSSMjsm75drbfu1sNIbWRMRb7ht2xm/2V+X5v4ax9PheZbh96v5zMrybv4d33aLlcofahYzebHFN8q7kWNl3N/wCPf520211LzJn81I4pWZVWFk+7/tbv/sqYymab5Hji8tvKeORtu1tqt/e/2q0I1Nvbo6XEcTqu5mm27Wb+7V3NLDLNYri3SUSyJ8zbZGbc3+zt/u1XvmK3FvFA/wBndmbduSrcKwTQu4HkvIq7vm+98q/d+aq8lnLJJ5klxDcbl2/8e7L8v/AmouDViXzE8t4nHlXH8ayfL/wGplV/Oikf54mX51Z9tHmJeXEUU8ex7pmXdJ/Ft/8AQaZNdGGF5Db/AHWXEe/dUmTVx7QvDcS+WFRN3y+czNu/8eqFo3kvkTz9iSffaNlb5l/3qsNHbrsneORPOb5VZvut/tf3ammuI1WIB/u/Lu/h3N/DSbsFhkckUm8SlV/2Y0XdWfNG8Nx9oHl/Z/m83c3zN/dq60JaT/Xr8v3apQtbRybyF3t93zFX71ZmhFNdCTfkMif88927dVS8k8y3c7l8pW2PDM27dVi6uomt7t4nberKrMrf7X3aqR3W7UHlB+SSXcyyP8zLt/hrSxpEpXF5B9lRP3e/ft8nO1lX5vmqlqF0FXyo0+ST7zMrL8rL/DVpdQSZXQhtm9m8y4TazbW3bfm+XdWVq14ZJHLlUdV2tH/db+7W8TVK5z98sXmRTEMiLu27n+b5lrl7yb7RcP5g+63zeWzba6DVG85njg3XDxr91m2qv3m/4F8tc1dXCXCvKD+6mb5d3yturoibJWKjSW67yZ2S4m+Zv4v73+1VK6j8y4QSGSV1Vvmb+KpZLyCGaVy/zsu1FV/vfe+WqjSWke5TPC8rL8is6/Lt3VqapWJN0Udr5hdlfbu8nf8AKu3+H5vu1ajk+1RxRfNK+7+F9y/8CrPkUTNFA5jbzn2tufcvy/7X96rEbLDcbAV2fN80dBJdWOKRsvLH9oXcm7c27b/Cq/8AAvm/4DUs0yR7+GeZm+Xd/eqKzuIoWcDajtu+7/3zV1Yyqp5nmbF+Zl+Xav8As/NUAa2nxxw/vZpJN6/My7t1dHDsX5I/Mfd93y/mrntPtS0L5RZpWX5fMb/aroNLZI2cPaQ/Z5F/ubW/76WpeplI1rVkkj8oPNb7m/et93/x6tiGO1XYhkZNy/KzbfvVmWtxFu83OyJfvRq38X+7/F8taFjI+obJ5HZEX7q7PlX/AIDUHM1c1YZI5IUj81ZdrbWZX81V/wB7+7WwsI8uKMytE8a7fMX+7WLb3X2OTEdpsdn/AOWK7VroIVj2pJvVHmRm+Vv7tYt2OeSIbqQLvMcay/7UdNvJt0cREknlSRKzRt8zR1ajaK8t0AjaX723zP4W/vVVmkiupITbxqiMu2X/ANl/3ai5hymS11+8x5qyuzfL533o9v3dtNk8uFpRJEuyZtzNv2/N/e/3q0FUediNFleNf4v7q0t5IkczkIqbvmX+7RcuMTOtYR9llkPmb5JdsTb/AOFfvVntqEa3XkeeuyRfvK25mq1JqQkWKfzI5fJVleNVXbuaqs1xuWUoN+5d21l+Vv8AaWuiJqo2JbiRGaGN3X5l+VrdFX5v9pv7tDXwuo3SMeU7Ky7tjfN/s/7tVGkjXqVd2/21/iqxHeHyXiSWNv4lk/h3fd20WNloN8vy2cW7t8u37r/Lu2/w1UWR2+0CV1R43XZ8u1d277y1dh3xq6S7dn/PTf8AN/3zUV80jWuIo4XeN1+WRm+7/F/wKosOw+OEXn+vgh/eJ8vz7v733fl+amXEZWHG9XiZm+Vol2//AGP+9RZqjNtEjS/3GkX/AFf+d1MusSbN237vDN/F8v8AeouFgjuI2hxFHvt9u7zFT5f9qmtbpcQo4CojN/ep/wButo43iuIvkV9yLa+Z8rbvu7qRrgyR745G2Kvy2+/5f/iqZVhsbedMkaSNs27m/iqpuHV9yOy/d/8AiqlmbbCgLMjsvy/M3zKtDTRtdS+UN+7+Jfu7floK5QtYRGu95N7tt3Kq/eqvNGPtTz5VHb5du5avSSRQxvGSr7Ru3btv/AaotHHJIjx7k2/Mq/dqxWY3cY5ncFXi27tu/wC81UpJC0nlRjfLt3LH/wDs1LqEf2i3dC//AB7/AL3bu3L/AL1V7e6t45JWdFeVk3NNtVvm/wDZaAswaZI7d/MSSXb/AM8/4f8AgNSrcCHyi481JF3Ju2/LSfurqPzI5Fi3N/C23c1VWjtPOVCmx/72z+H+78v/AKFQUlYmkVJJEOJPN/54xsy/+zVbt4Y418/7jt8zK3+d1MjVGZyX3v8Ad+aiS4EP7sn7O7K37zbu/wD2aDVKxoRzJGvMmx5G2r/tNTvtCfOkp+63zLn5vvVXjjNxG7yRMm1vk8xavRrHMqZT5Fbcysu3d/vUF2JZLdPtHlybn/h3febdQtqPMSSUrvZm/dqu7av97duouPlZ5XjX/SHbdt/i21Y+y/fMbr/Cq8r8v/fNK5lJA146x+UkjJ8u35Qvzf7P/jtW7e3f7OiJJ5UTfej/ALy/3f8AZpjQvDC8j7U+X5vmp8eoRrcI6SLcO0XyW/8Ay1+b/Z+9/DUXOeSLvmHzIkjgWL5WiVYf4at+W7Kkj7vmRt+35WZaqfap1juPMghe0kf5WZ2Zvlb5flot9QjX95I+xP7u7+Gs3qYGmskcM3lj59q/8s1+Vd1PuJopoUITzUb+GNf8/NVX7RJayPO8aom/bLtVfl3fdb/dbbUm2OGPYDs3f8s/4aggW4uhJ5qbNiK7LuZttYN0sqzOPN2Sq+5mX+L/AID/ABVq3HlRyPiK6i+8ys0qsv8AwL+7WVfXySR+a/31T71axRcTj9cuo7VpXLt5TNufd/D/AN81zOreRM3n79iMrbm3bfm/vVva1eC3kSST+H5lZq5Sa8Sbf5ckjptb92ybVaumJ1RRlSTOsnlgNsX7/wA/3v8Aa3VoaPshmd3Pz7fm3D5mWsma6gs94b5flXY0j7Wb/ZrW0e8m2u8n+z8qv8taSNj0jwnMFt0lI/0hm+Zo2+Xb/srXe2rBrfLuqI38Ua7f++q4rwywWxRJP320bWVq6q3hdbeX7Oi/3vmbay1xyMpFhrpPs/3/AN0q/MrN/DTZJhJDdKD5W2LzV/2o2pysPL8yV/8AZVd/3qbcTSLfb5EV3ZP4du3bWFyBkcMTRukkDJL/ABM1Z/mRTMhMrb2b7rKvy1oSXn98r8y7fmrPaQMyOQr7vvbVVq0WoFe6ZGuEgTzPN3fPtCt/7N8tPt1SFpSPkik3bWk/utVi4t45LV4nK/N91c7W3VDNvXfKjq8v91l/9BrSwDWm2qzxlXXaqqyt/Fu3bty1ArSxzeYd37xvmbdV9VG3c8fm3EjN+8X5flrP8x7xvLTbsx/F83zUx2HSSedNz83z7dzfw03yxHDLGnz/AHvmb5dy0NcGOZ/KPlOrbfv/AC/7X/AvlWpWmRmcAyPtZd6yNu+9/doegWGtNKrIEljt0m3bFmX5W27V/vbm+aobzCx/OkP3tu6NGVt3/fTf7VPumC3CSks8qt91W3f+O/wr92mXUyKyCT53XduaTcu1v9mobuFg2iOREiDJ8jbfL/h+arHNv+7eSaX5m/1zfNVf903AjX/e3VLcQvHDgiOJP9plXb/wGpEW7eS1uN4JaF/70m35v+A1n3k224QH5uPlbf8AxU9Zorj7+10+bau35lb+GmSWts0f7wMj/wB1W+XdQWSzKkm8vHsiVV2tn7zU23/0yNyX+TPleXt/8eojYSQ5fb93/Usm5Wb/ANlqxayDy0lcKiM3yqrU7kErMjXD7933VVvl+b/eX+9WgscUf7y33SxfxrJEq7VqmscitkRM8S/xf3VqzMySQ/Iqvt+6u6i4rFiZmjuP9HKxRM3zNG33v9mmwzCO48uPcn91WpFvN1v/AKtfNXdvkk+992oreSSON3R99xJ95mX5ttZSZJoTSPHI8Zlkl8v7y0SLubKD7p203zo2beSyeZ/FIvy0LMizI6bvl/h3fK3+18tc7dyrFhV3NEkiSb2b5Wb+9ULeWq5IZ/vK7N8zSf7X8P8AFUTST+S7jdK7Mvyr/FVtZI/L+Xbv3fdjXdt/2aQyFZIJJPIPmfMv+phZlZqsceTcMHWXb+9b5/4fmprRmHUEx86N5iytt+b+8qrUTKkckRcNvVdrSK38P93/AGfmrUBGjeRYpJNzuyb/AC23bf8A9r5qbJsk81Ni/vB92Rdu5lX5dtS+XHJcTO5Z3b/nm3/Aaiuswxo/+qSNf4mb5Vp2I5Rl1IZoXlA8l9zMzSNu2/8A2NZ81u/2qVx5iPJF5XksjLu/2v8AerThaK85gkWX5vvbar30k9rb7C7PE27d8+3atWnYVjHkUKvluPk+9uZvm/8Asax9QbzLXzPIhi/56/Z3X5f93bW7zulfymd9vyx/xNXOXWbXzZBKqP8AxK0TS7fm/wC+a2iy4o5fVJPvu8jSo33W2KtclNJKsMoS5VLRfldv7rf3maur1JjM3kbJHlb/AJaMPu1xl9cIy+U5ber/AOsVlZf/AImumJ0xC1kt5mzBOzuv3mZFZf8Avmu48K6tLdbLfO9P4W27dv8As/drzy3mf7VkGH5vv7pttekeFdszW+B5ssPyvIw+7/s/7VEhVDs7OYW8eZJV2bt235f++l3V0Fu0N0vlxPJcO3y+Z5u3b/3zWVZzbVRAkbov/LOZW/8AQq2IVj3RShFilZ186RW/5Zr93b/drjkzz5IqW/mMziMtFu3f8CqWRvJZJDt+Vfvbvm/8dq5tjjmd3GxJG3bt26q0d5JcSO8h3/Lt+5UN3IsV5Li3/ezyFnTbulbZt/8AQqN0ayOPNkSXYrLDD/y0+X723+Gn/vLppYnTfFIu3bv3VXuMw3SOI2t3X5UZm3bf4W+WkMZHlWlljdvKkX5Y12r827dVhWMc3mxyKm5lZW+X+9Ve6voodgN/DaP/AANI+7ctEk0TRuEfzUk6NG275adjVK4y4kP2yW2B+TZt271/ebW/i/u/e+7/ALNEKxw79hheWT5flarEeyOHzBtd5G+Rm+Zm27d3/jtRbhHI/mRtFE3mNFMrr823b8qr95vvLSKsFrMixoEk+T7qtJ95l/vbmovLiNtkbxyI7bVWRnVlZd38VLbzBl/fSKku1mZdm1d27+7U9wy3XyI8exYvl/2m/wBmnYvlImm/0jypNruu7f8AL/dplrII5JvIuVTzNzPb71/9BqW4aBWUif592394v3aiaZ2t5QE8qVXX5m+9urQiSJZmik2SA7JY9y7lZdy1FJI/2WWLzZIt21muI/8AW/7vy/w0+4mSST5pF+7tba3ys396oZJPlxEG/wB5vmWgixNbttjzI6+b/E27d/DVTzIpLrYF3y/xfLVhmSaF5MK+1tvyt8zNWVdMJLhY3T5925tzfw0rEyRamYwx5jT7vzNGz/Ltpu77VxEV/eJu8yRd3/7NMmYXC2mLj5P4ZFdW+apbrPkt+7+TbtZfu7q0HEpXjbWfZt+ZtrSM/wB6uc1Rf3jqNzt/tLXQKxXYZB5Ts2xmZN3y1i6hsuJMCCN5VPyt/DWkTriYNxfRQ7yh2St975lX/wDarldUVPL2W4+0fPu3bP4q6XWpoJLd4w03mq+1GVF3M1crq1x8z+fL91dit8v3v9r5vvVpE6ImMyptzhfm+Vl2bmX/AHdtSTalBY6g5n+e4aLyoI1i81VapJprabZJiOV1+VF3fdb/AIDTW3yK4eT91J8wWRtvzVqUQxsYbjLFf3afJM3y/L/u/d3VYt5B1jCvKzczKvmsu5v7tVrq1ELMRJHsVPuyN8tSWs0V1G5RI3eNlbzFm/i/2f8Ax6gmRsRrE1wm9vkZlb5m+627+7XV6LJ+8TeGeX5dyyfKu7/Z/vVzmm7LjYI02P8Aem8z+83/AI9XR2sgt2t44BvdXb5W/wDQv92spGEkdFYzJcK7+XG8qvueOT5l8xf/AEKt5ZJ2t0jit28pmb5Yfm2/N8v8X96uft77zI7ci0mT5Nqq23av+yv/AHzu/wCBVu6fGJLjzJfnljVWVWf5dtc8jM6Ozuo2WUXHzxR7tjM38X91f9mrtrNHJyA29V+Zm/irPhhEfyR2zfu/u7lX5lrQtW3Q4k2/MzMvnJ/q655CsFvH/GBv8yJlbc3975mqrcQmFfIEbOjbdjSO3y/3v/2a0rW4ibeEHyRpuWRX+Zv/AImq7MLrfIBJ8zLvVm3fNQEivG0lqu8+Y6fN/dWnqytvnCSb/l3K0S/+O1Y2xtC6Y3urMzLt+ZqeypbwoJIVfd+9Xcv3adjCQ6FpLf8AetKs0S/M6t83+7/u0LN51xiRJvs7fxK/3f7v+7Rt863dLh9nmfej2fM1MuJPL2kv5SL/AMsf4losKw/cF3pP86Mu5FZfmVqfcSR3EkUhSZPk8p1Vdqyf+zbaZJDeM2AY7d+0n3v++qikuJ5JEMh+dkbdtpGkQaaOObFuLjzWbcqqq+VHUsMnmXThw3mrF5vyt/tVFCwVYt1x5UWxt21vlahZFtWdIpVd5FZXj3fd/wCA1iaks00sknlvIyO33mqpNbiNsY2Pu2syrT7i1+2L5Dht/wDeai8kF1JuH3/m+Zlq4jsV7iMNDFEEjf8Ahlbd/wAs/wCH/wDZpt1MN2xysvl/eZlX/vn/AHfmqoqv1Mayr/dZtrLt/wDQqsNJGreWEVE3fJH/AHa0sIybq3dpEjRP9IYeanzeX5f/AKFu+ajULz/R3JKypIi/vJE+Vv4du3/aqxdTRyRvI77JVbaqq21vvVm3UKSQvENu7ft2yN823+8tXFAc/dapFHH5CDY7XC7Nqtt2t96sy8miVUkkdt8bbZZGXbub5f4a27xkjZBIVTbC0Tw/wszfxVk6o0cLJ5+3yof7vy/MrV0RRcdzmtSkRrh3xvRmZm/2f9r5f96uXvJI9zm5Pyqjbv4mZvu1sXEgt7dxLJG+37+5/mZv9muf8xJJEJl+RW/h+ZmroidsRln5drC2Z2eWRfljkf8A1f8As7aiaTzJInlfZFC7Z/h+bb/DWgzC4hlSO23oy/NIyr8v/AarswkuPJ2L5S7tiyf+hUzULOaOZf7iRn+GkjuDHvSWfzX3/I0fzNtpsMjSM4kl+0O3zbvmot5tscqPLtdZdy/NVXM2rBIvmXHH71W+Vtrqrf8AjvzVsQx2jea8U63H3fN8tmVv+Bbqx4WjW8TLwq//ADzj+9WtY/NvFwypE3zbdv8AF/tf3qmRnI3tPvI7W8xlZbdfubdrNHXdab5V1H5kcsPmr/D/ABV5/Yr9oV0R12XHyq3lbfLb+9Xe6Oojby/ldFVVeueQrHXWsO1UlfzEf+FmZfm/4DVpY9yujzqj7vl3bv8Ax1V+9TLW8t5LfbEVu/8AlkrSf5+Wm+c7RohLJ5bfL/s1yvUzkStCiwuYzs8z5n/h2stSxyW02nxR4bzV3febb8v8LU2GMbXkSRX+X5mX7tQx28d0zjyFRofmSRvvN/e+b/2WsrGQQ3yLa/P877mbd95t1VVvHjkeOQfI3/LRk3M3/fNaFu37t0CbJf4Y/wC7UNxcPbtEJz5UUwbdJu+7J/dX/wBCqgKrNHGyBYm2VVvI9tn5cUiom9mVvu7fl+VVX/vqrnnJt2SSM+59rTKv/j3/AKDVJozC37zarru2baodjP8AtRhk2B1S3UL91qo3kaag1vkK+1mby1RW8xv9qr8yyNNK6HZ5ab/u/e2/+O1DcX0UmnxGONXlmVtq+Vu2/wAO3/Z+bbW0QsZLKVt0QyTPaKzbobd9u7/gX8NVY7csv7tGit1f97H5zStu/wCBfeWtJreNrhAYmt3mVVXy1Vl8z/gP8P8AtVSZm3cbYvmberP8vy/LWpcUYV80i7zHK0Lq275UVt1V7WHy5t9zI2+P5VZm3NJ/31/7LWhJJG1xLGU2bfmWSRv7v+zWfcNF5iIHX94/z7vlVV21a1NloZl80UjbIpI5U/ibdtrEk+z6arur7P4WVV3LtroL7yriZw8a/d3P8y/L/wB8/wDs1YWoTRwrLHJG0TszfLJ827/a21RZntH/AKQ+wM+3+61Swwm4Xy4NtxLJ99ZH/wBXUUe+3/cSFrd2+by1/wDiaiuv9IZj8yfL/DVgWLxpLWT7Ofvs3yKr7m//AGakhaWGby4IpJfu/LG26s1V/jePzXj/AImb/wAd3Vp+ZJGuSkaPu+ZY3oINCG4k+1byf9IZvljmZtv/AKD8taEluki+aszW6SMrMsbKu2sS3/c3CSfNs/j8z5vmrYt7xJLdxOfK2su6aRm21lIuJp28cTXnmo/73arOzfLuarsNrFJH57hftG5v9W/zf+g1VtdQh1JsC4keVdvzeT5S7f8AZ/vU+O8tZPnt5FuPm2vcKu3y2qCy/wCZ8sRTc/mKzBmfc1TQyJcQu8gX7vyyM1Y8ay7kid2lRUaVpm+95i/dVf8AZrVt5Io1i812i875l8xd25f9mgxehN5wW1aUlreJW3JJD96Nv7y1pLMJrrf9o+dtvy7f3sfy1nwzQXGySSOP5l2tDtXbub/Z/wDZqsNCf3UAHlf3ZF+Zl+9/s/L8tBkcHZ24jkQSp5rzJ867d21a3NDtxZ3kTybbtPtHy7l+by/l2/8AAv8A4qsKzjdpOJVleH5tsf8AdbbXYeG4UuNk7lnt1T/e3fdq5F1Y2PSNLZLhvP2KlwzL++kXbt/3a0tQYXWn3EYKu8m3dz/s1laba+YtvHb7djfN5cjbV/3lrTt7eC45I2OvRo/vbq5pM8uS1uWvM8y3t5ZNz+YqqzN/D/D/ABVSWM2caSCRUdpdvzfd2r/3zViTTTJeOHl82VdsrbvmamXnmMsRuLf7P87brWRV+7/eqTOyK9rHb28crxxrvZNu5vmqrGsSriRGS4Xd91PvVYt7otz83ys22RW+6v8AtU6a3F0sqb5PKX5m/u1ZpEfq2Fht45Uk+9t8xtrVXuoXa1lAKpFtVVk3VYkUzeVJJ/pDr9xZG+63+9TLxoo2xmP7R/zzY7mqDWxz7fe3pJ5sqr95V21mx3Akm2IGSVWXZI3+q3f3Warv2iBbr7MZY3l3fd3VFMsscy/I1vtZt259qt/u07F2IWYRq5d9lxs2qzfL/wB81NHJJfRp5SK7rt3Rs33qY00c1xLj53X77M25mpkckfl/uvM3s38S7d1XYq41byRZLiPYyW6vtbzE/wBZ/d2/3qh1BntY3z5iJJ8rK22ppJnuFlEhV02NF/utWYyxsrxiRn/h+Zvm21oaFK6ZLqZXhT5oU+dv7q/Nu+as+bym83zRsdvmVv8A4mtC6vttu8Q8y38z5d0KM3/j1YOpKVuEx/qm3Lu/hZv/AIqrWppYx75pY7y78zdL8u2Ly/4Y/m/2qr32yO8ffA1u+z5lj+Zd3zbl3bvu1ea4kjWIeZJFcbtrSbd26sy8WOHzZXkXZI67tvzM33vm/wBn5v8Ax2tS7EV1MGk8hD5T42tH/Ft3N8v3qr3SxN+7iH71m+e4Z22x/wDAf4qLhnWZHlkjf5m/eRt/F/Fupkfl3H70yMiKq72b7qr/ALVWaLQsLNZRw+XcRSS7V27bVV/9Cb+Gq7NG0Nx9nVU3Ky/KvzNUzLJG0UdzFH/sMz7lZl/zupjLt1RyR95FZY2Zfl/3f9mgssSLaf2HERGz+WzS/vv4aFWBofMk+7/d2fKtV447ZriKCcyPbs7MrR/Myt/8TR5c81v5RLIjM2//AHv4aCHqXY7Pd5SDciSN/rGb/wAdVd1adjJLJHLcSOrvGyqyqi/xVRjjlhmi811+zxtu/d/+zLWnb2cvluYzGnmKqN81QQa1qvmXSCWJfm3bNzfe/vVr2+IbdGESyoy+UkkjbmjX+6v91az7eO2kuEliKyu3Vlb/AMdrW3eYv7gfdXarKzf+zVlImRbtbV1uPl8tEj/uruq/YtZzXSRAM7/3qyrFfs8KW/2je6vu8mSWNm/+KrYhVI5kjd5ERv4tv3ag5ZGrGwmukjMrPcfdaT/2Wti3mfyX2RK7/wACqu5f975qwmmiuN6RpG8q/fZlrbhbzpokj/hRW+Vvut/FSkZSRdtVDMj3EULbnXerRKrf/tVehkNusUGY3RV2rJJu+Vf7tVLdReSJF8qSt97a3zba2NPzNCmbdnl+bZ5jqq/8CrnkzlkxjXBW4QyM2xf4lfcrVFI3l2tvcpue3ZflVl+VV/3adcQiSTEg81Gb5mX/ANB/3abDMlrDgS7/AC1WIfxbf9msbiiRWaiSxwYrWLzHX5l3fe/76qtDGlwriS43vt/1ka/N/C1W5ofMunEobZH8y/Oy/N8tMmYzNEYBveNWVdzfw/xUXOuKIlkHnbfmdI/lVv71QXE26F/M+dN38K/L977tX5JPLt0f5X/h3L/FVSa8EnBSFH3fwrVGhnxqGWVMfupJt0scn3Wb5fl21bmk86ZEw2/7u7Z/D/vUybytyO/yPv8A7/8AFTWkFvsii2+V8uxd/wB7/LUAWo5J22J5e/8Auszfdpsa+csqOd6Kv3V+7TpoT5kUUsELp8su1XamySGbe+P4vu/3aAeoW6pDHEhH7pW+Rt33V/76qFroSWu/Yzo33l+9VuNvOkQErv8A4v8A4qq/zwtv86OXb91tu1q0sZyQ9bh5m/4+P97cu5lahr4x7/MRXRm2t8vzN/tU6OQRwo/7v5hub5aqqr31w5IVE2bkVm+Zl/vbaLCLDXEDM8qTyRP/ABbm27ao3V06r9rlRk/uMu1lb/dp7TR+ZKgCv8y7vO+7UTLaSTRDEf7tt237q7v7tTZFFRtlx85Ozc25mVfmamXywSRoiR70X7s0ifNH/u0eS/nS4P3V2qqr96qV5H9hj835n8yXay7v4f7taxRYxtSFxbvBc/w/M3mfdaud1aTdNKQJJfM+bcu35f7rNVq6mMN1yWdN3zNJ/wCgrt/9CrN1aG31SN7YvsRmWXdsb5WX7tapWOiJmTXAjhlkjRbfyYZvljHy+Zt27q5e68rb86RxW6ru+VfKbbt+996t2S8lkhdHeH7R91dq/ebdXO3V1K0iRyJ5rs+6Jpvu10RRulcr7RHJKfMWX5vl2rVGOYRq5uBJ99t0jJuVast5sKv5svmuqfOzL/n+9SWcbbn+2GOL52Zdv8X+9VWKsTfZbby9hi37V+VmXdVezt0aFB/GsXzKq/e/+yqxb/vFuNiR7GXam1vu1LY2oaZ5N/lblWL5V+Vfm+9SCwfZ/tENxIY98Mcsf7xdu5f9mtH7RE02+S33/wC1Jtb5qhVjH5saFYkkfzWWT5vu/danx24m81wfkZtz/Mu5vvfLUE2NrT5hDGimNfN+Zl3N/tfdX/7Kughtz84ijkldf9r7zVj6bmNnAk3uq7vM210tqp/1Z3b2X5pP9qpepnIvWMg8m3jdI385vl8tfu/71btrMkk0qIWT5dybv/iq5xcedkPv8v77bq27dntY0B++zVnJHPI0Y8XSpl2ldSytI33t391f9n/arc0tUWZMjZtb+Jt22ufsZHZkiCbHVt27/aroFVF+eQLvZvmVqykjmk0LIwhV5diu7P8AdZf/AGWqLSRtvc7U3N8u75q0PONxHKAFlRtq7fu1FNGLP5SVdNyxMuz5masiLFRvLZd/lyPcfddt6ru/8e+7Wf5m1fs2VtHZtzNt+9Vu4WK1klcnytsTb9vy7m/u1RbypI0eR1iVdqtHJt3VVjWKK/2eKO6SJ7eP5l+f/d/vf71PWFFXzMb0Z/m8v+GnsyTTP5RXZ/FI33adNDLIsUqW6yvu+f8AhX73zVqi7GfZ27/vRGY03btscyfd+b5m3fxNUUccH2i3ECfOreU6q3zSL/eb/dqWO3i3Icrs/hbcu7/gVPhjjuJn8orsUKy7X+b7taDGbhHD8ib3Zdq7V3K1V2kFvI/mBfN37tzL937vy7as3XnLcW7wXcieWjK/92TdULM/kpvdXf7qMzbvvf3qVgH2t5I1q+9JIkjbays/zbqrrcJI3zpv+VfmkWpbiQKr5kjfaq7W/wCem3bTFUSbJHjjiSRf9Z8zf+O1IAvl2trhHjd5F+fan3v4vmqxufyUMbq7syt8rfeWomX+OFPtH8LSbfvVlatcSLCjxRtbvJtzJu3My0Gidy6zSrsIlV0jb5W37WX/AMep8kcbM9xhfu/MsbfM1UbGR75thijidQ0rqzfeWrc2I5s53ou5WX+7VWN1qV7i4kVk8v8Adbuny7loaZGjfzx937+1PlamSTeY2wHe6ruXzG+9VVZntY33lXfduZVb/wBBpjsXW00eTFI4/i+VVb5WWqS/NC8o271m2tHu+Vv+A05po5GlRGVH3fJIv3vu1XjV2jSTfvib725vutQKyJ5mgvpneWKP73KrF8rf7VIqpazTGSTekn3G2qu2olaSbdH9obfD/wAs/wCGnSKu1EEiyuzf6vb91v7tA7Et1ceXGjn5Hb5lVl+Zf/satzNHdK+H2PGu5ZNu7/gO2qUiz3kzxGeP5vvbv4mp0bG3mePMafN/x8SUDL8eIV3nakrS/NJJ/F/tVchXarjCu6t8kip96qi28n/Lf+98jbasXF0V+dHXft+XdUFltllW4iOd/wB7bGq/xf3afDIn9pbEDReX8r/J97/apjM7NK4DJu+b79Ms/MupH8zcibtvyt95t1K5lI0FkkaRMfI6/Nu/u1YVjGruWV0Vv30jN91f71NaOTycxj7v3V2/M1aEapJ9nARfK2sv7z+8v3fl/wC+qzepySIY90LRRTjf5iKiyfw7du5v+BVYt2gkuIvLTZu+Xdt27ar2amTYYkVEX5fM3fN/dp6xzbnEv3GXa25fmZf/AGWoMWrFviSPY8rSvu/iZvm+aobjy4dkUp8pPmbbC21v++qfNcJ5iEHf/Crbv9mhpnb77q6bvu7fmWqsZGVeRiFnzcSP5y/KrP8Aw/3azLy6gt1wI9/y/Iv93/ZrVvGLSPIBG6f3pFrA1iHzrd4ETejfeXd93/aroiaROZ1iaLa/mI2/5tq7f4a4/UJPs9xmX967O2z+La3+z/erqPEEgt5tg+R1Rtu5q4zVIzuaXzGR49rbv7rV0ROuKCz/AH1xiceS+3dukRdzf7NXvDsc7SOfLZ5Wbav3V/75rGkZGme4nnk81m+Zm+6tdNoshuprdI5WliZvvSN81EjR6Hpfh3K6fLFH8j7l2sq11VncCSFHQeV5jM22SuS0m1iuvnUybP4GV/mrrbGE2se+dNlxIv8AE33VrhqHO9C2u26byjJ+9+Zqz5rgzLEgKy+Y9XmvDCvlTzqibtzbm/h/u1Cq+XI5QRv83y1itBXKTTHy95jaJ9vysrK3y1X86JbhB8zu21mbd92rDLtt7vbD+93fe3bttMkaKS3QpJsSP5vl/vVrE0WpUvLcQzOE3RJv/wBcyfeoXZIsSfx7fm3fdqxdTRrsjkRZf78bNUV5bpJa7ANnmN8y/wB2tSgZkjZ1d9m7+Jv4f+Bf3qYrIyxSIi26TLu27v8Aa21FNHKsKbBvt1XbFMx+X+GpbeF7VkOFTau7958zNQ9AM+4kSSGUC3aV5PuzMqqu6rlnsht02R+b93/gP/xVQtst2x/rXZv++qdJ+5V1fd/7LUN2LIproTXSSBN8rfKvy/KtSx7N7AhX+b7zN8u7dSrI+3ykdYkZt21mpFYLI6F/kZm/dsv3lqRWGyMkf3zH8v8ADVeZkkbzB99mqxNmZnQp/F8u5ahjhCsgklXYy7vu/wC1VmZNCvk/vBtd1+796nbhNJzEqf7NFvJG0z4/hb7392iRvMmikjVnRflZmK7aCiaax3R7R8jr/C1Sw2/zOQjfMv8AdpjKJmSeTdvk/u/d3L/tU+FRHvKP8n8XzVLViZEq4t49km75l+Zaia6RmQJbeV/eZX3bqJJjIsRT/dZpPu/980Q71Z3Ee/b9/dSILpUXEf8AFs/vbvu1YjXy1QSfPuba+1fl21VhVP8AWQT/ADq3zf7VS26ysvlG4mfc+5pJKykQSxw/8tAN6dty/KtTSb2uEkjjWJ9rfwrTF2Rtm3MbpH97c/zbf92iFTNM8kj79ybl/h2tWdtblXLsbDyULDcit8y7abcNBDb5MML7fm27fmj/ANqmSb7ht5kXeq/e3U+48hmRAfn2790lFirhuaSPy3P73buZm/i/2qY0fYjfuXdt/wB2j5F3og+Rm+Xc1St5jTRAuv8AqpFVoW+VfmWtAuNvJIo18sRb02bt0b/6tqdNMWt5TKrf61YvubvM3L/8V/FVVcfaHw/zszN5e7/P92pbiMQtiMKiSPubzP8AZoEPXNvyPJ/dt92FNrf8CqjeMnmJj5Eb5n/vU9o5IYXuEk2S7m3M3zbl/wBmqU15828lndV2rub5mp2Ar3UJjXzx/tbdrbtq1g3TRrHhyzszN/F8zf8AxVaM0w/18jqnzfNuaqGqW4km8wvv8lWlWP7u75auKNIo5DVriL96N/yM3zNIrRbq5TUJtv3xG6f9M/4q6bUrgLGkkrq/9zalcvfXSQyO8gX5W43fwtXZE6LFSzuP3jyySbHZvu7q7vwfMl15okMb28LKytu/ib/0KvPLeSPzv3b/ADsy/Nt3V2vh2GKG4iEkfz7/AJGZl/ipyRlUPS7P/WcwNK//ADzatWGP74CRxbaxbHz5rjy4zslZdrK38S10EOOoGxm/2vutXFNWOJu5LDHHCyF413s33qikhiaRw+13V22SKvzKv92rUiyNcOhO/wCX5WZqrzSMrRI5aKLd/rGasxWIpJAt5hPuKu5ZNv3WqoqlmlMpb/vqrElnNcK7oV8pv4W/iqLznX5HCo6r8y7d21atahYYsaNNjYv3tu1V+ai8bczhE3Pt3KzfMsi7qLOQLcOTI0Tx/cjb7rKtFmsa3DINrou6df8Arp/7LVFpWDyy0yKx3xRu0qs3/LNmX+GiO4KsiSyL9njf918jbt3+9U1rcRNHl9vlbfmbP8X/AAKoY4yzIhf/AFi/xf3aDQijk8ybeEa3iX+8u7d93/x771WJJE8tIy/lbtv8e1W+ao7hXjmt3hCv5xWJt1T3EkS+bHGu9G+X5m/hoAhjjljW3ty8aW6ytKsjRbvvbtvzN97+Klh+2fvTcTq+52ZGjb/vmkaE+ZEHf96y+Um5v9Yv3qOZv3SSbJV+9/d/76oIC6Z7iOKMD7Rtfcy7lXd/vVItubiR/Lt12Mv3t3+r2r/s02GN1bZ5avKu75vvK3+9StZ7o/nk2Pv+Zlbb/wCg0rgRK0ayJKg3/wB7au7dVeaPdG8gEm9fm2t8q1ajy0zlJNiLtVVZqr3lwGjbIVJV+9tpisRXV483lDZG6N8y7vl+aqU18ZN8LxM77/vN8q1pzeZNDFzH/wACasy6tUjbyikOxW+eRX3SrViKkywecxwzy7dryf3W/wBmsfUm3b7d4281U3bd3/s1be0eZlP3v93c1YOoRmS4353/AMP+1WljWJz18xkhlgLLF5jfekf5t1cxdW8cbPyz7flfb/F/tV1OoRlt8f33bcvmfxVy2oSbm2Tj/WfL5i/N81axZ1RZi3Sx2e8xhYt33VVqhmZ44XJDeVt+eST5qmvI5JpHjR/tHlt97btp0e9WR5Eb5l/1cjfLWhrYi3Sr5RH/ACzb91u/vNWhZwosjyv5fzNt+Vl/9BqosL3FxE5j3+S//LP7v3qsaXay7XTK/f8An+7833qAsb2k7P8AWCNl2/dVV27tv8VdBY3EczO4H8XzKq/KtYOntKs0RJV3hX5lb+7XQ26mNvKJXzd6s3zfL96spGUkdFbsL5ZQ5ZEVPvKv8X8NbtnMl40Uv+qTZuaH+LdWLDMfM2JL+63bvL21saPMLi3iuQfkk8xWWs5GMkbMMMe6L915vy7l3O26tS1jkhjllkLSysyqvO7bVS1jjaHchX729Vb/AGavTXG2HzD99fut/erjkRYc159ot7iQQRttX5W+bdt3fxURzQTQpLHuT+8rUrW4VXcSfvt/zMzfe3VLDbmOHykTZcKnlIq/w1NxDlW2urd3nZokZ9rqvy0bi2wyxrtVvlZf7tVY1HlvsG/5m3fN/FVhVkaHIHmo3zbm/wCWa1dzOSHNdR29vK7+Y9w3yxfJu/3qq2twWuHM/wAifxMq/wDsrVLax+ZM6PLGibfn/e/Mv/xNZ95dC1kQSFX2r5RX+8396mRY05tQtpl2Rvcb1/ikiZaFhS62APsiZvmVv71VPLWaTy/ld1+95f8ADViPzF+4/wAmPlXbWT1NooJo4428vZvSNdy7v7v+zRI0En79D9ndV2s33mplw0sk3lCNX3J8zfN83+zUUmxY/K+zR+Vt/eyMu3bUGti3MoVkCfO+z5m3fM3/AI9WfI0Edv8AaJvkRl3I2771WPssfyF4li2t8qrRNCbhbvztuyaL+991vl21rFF2KOmzR3jI8Xly2+z96zN/q2/+KqL7VIq7LeO3uIlb52kXdu+7935vlqxNvhjfy/uLt2rIfl3VUmhe4k2fcdV+8rMq1rYhqxSuPIh803Am2b/mWNV/ib5ar3E0TR26b1R43ZvMZlX/AGf/AGarF5G7R4N2royrvVom+Zd3y7W/iaq7Qxs0XnwRujff+X5l/iZa0MzKuI5b5ooBHCiSOrM0cS+b8rLu2tu+b7zVzOrW5uF/0gRvufasLVvKpht0sCn2tLf5Ypo327V2/wAX96snWpI5JPNzGjqzS7tzNKq/3Y61WhvFHH6ksnl3Fvvjfa3lP8q7WZvm+Vl/3qx7hvLkQPK3y7dqt/yz/wDimrevmN5G7CX978zfd+9935a52S1tpG2XG6b5vn3N92t0rnTERrfbI/7td6/ekVvu1Vj+bZkb33/6zd/s05rqC6jf/WfZ/mVG3N8qr91f9qq9u3+meVK7Jub5W2/Mrf8AAqZqW7WPbvKSb3b725/vf7NQzRxtdeaY44eNv391Pm2LJiTd975V27m/8dq2y7V2Hy0iX7m7+9QJq4y1jtrzcgEbeYu5ZJovvNVny3hZIoi0Uu75t33ajXT/ALRcI6SLLb7dz7W+Zf8AZX5v/Hqt6TapDsc/O+7a/wAzM26pehFjY0lfMvHyF34+b5V+7Xd6TsWG4kP/AB8YXZ833mrj7NY4bhHEbfu/7v3WrstNt/MV3jkZ/wC8sj/LWEmTJHT6bbiP5PKZE/uyL8rNWv8AZUjZCEV0/iX+9/u1j2cwj2Kfk3fxVdjkK3D733vt4/u7a5nqYSJpFe8aVIY2R1b+Jvl+X+9U9xbwSb43jmRNzKyq6/L/AN81mzN9qheONF8rf86q38S1YW1l2+bO6yy7/m8tVX+7tqHoKw6O6TyXE6K6N9xV+9t/2qq6ssklwxmTfu6eWvyrVqPPUx+b5bMrN/49VW6hSazlE8jIn3W3L/F/vVNySBZvLt98nlui/wAUjfMv/AaoMxuF/e26/N91f4q05oxawoZDv3N87M3zfdqpCwkbDu2xl+ba21q2iWZ9x/o7IXf7On3lbcu7/vmsrUm+2b3jMaOqtuXb81XZrX7VcRPKFbcm3y9u7a27+H/0KqWpXUkk0smP3rKzMy/dbb/7NtroiZ2JbpRb28Rjk/e7tq7VX5flrOt1WaNzII5biRmVN1WVaRrfzCd/92Fv/Zv7tZTMYZJRI7f+hfepm0UF1hYYid2/cyq277q1iXmni4/dxn52/wCeibttbd9G8cMSB96SL97+7WZcbNrzyn59v+61Vc6TmvJCxvJIm9921tq7du37tV7rCtslCzI27zWZVrck8y4j84pvi+78rL/wJq56a6N1cPAhZ0V/3W5a1QFTUPL+fIV/4fM3bWX/AHVqvHcW8yyyxOu//VfMrf8Asv3qlmZLi+lkTbvZWVt275mqrIrwxpbRm3lSP5tu5q1RBYt7ox73IkiSGX98v8NS26weTcXGP3TfMsjL81V2WSNUHmfdX5V/vVYjtzJJ5hCpLu+Wk9ANXy7eSOICOSJ9u5lkbcy/71aENx+5TYiptb7sLfw1jq37xI5ZY4reRtr7m+bb/vVoR2a28LhJPNdvvrtVdrf3qzkWabSBYUEqbIlb5Vj/ALv8Naa7NQt0RiqOzNt3Iqqrf7qrWY1u9wqP9o8pFRd7N/6DUunr50OQFii/iX+H5qxsBsK0dwzpJB8+35Vk2/L8v8P96q8c1n5iRp8j/wB2ba0se1f9mq80LzQpKJIXlb7ski1pqx+yo4l815G/55L8q7f92kYyIpIYPMTeW2R/fjX/AJaVasbiT7PEgXfFtVZfM+bcvzNUXlztCkaNGiRtuZtnzf8AfVSWtx5ccqShfNkaNkk/2VoMnocdC0u7zIHb7QybfM2t/Cy7a7Xw/YyXnlPJcfPG3724WLb8rf3VrjNJvp4W+zwSrcSsu5vl+7u+783/AAL7tek+H2jksd7+ZFFsVl/iZW/iWiRvWaO30+PbChj3fZ9/yru+7to857dkjd2+VtzMzfe/u7qI7ow7/tAjRNiy/u/utu+7VtWjaaKV/k2wszf7Xzba5pM8mehFDJHJbu5Hm+c29m/2aqX143nW7mVU+Zllmjb5V2r8q0W8Jj3oC2xmbv8AdqGbPlykDei7lZVqTEfGokk3ybXSR/K2qu2otssipF/yyb73/wBlU0d47R+ZBuTd975fm21Rumj+0Iibkl3/ACyb2+7Vmkdy3JC7Wb7bmO3u1ddrM275alumDTXdxE/yM3yQqnzN/tLVRbhtzkFdu7+7UUk0cexJWZfMZt0kP8K7aDpM2aFI5suVTc/zbv71QrMbhUO/fKr/AC/7VH2qS1W4SWKTY33WZv8A0FqqR+VJI/lu37tfm+b7taibsF9fDdEIwryyLudY1/1dWJFeaHKCTeu3c1x8v/Aqyre4KzS/Zn3ov/oVS2+qTrcbJJ433f62ORvm/wCA1VgTuNurqC1uHBnXezfdWszUJp15e3WK33bkZnVlkatVYUkWWVZY/wC68n3vlqlebI7pyAyIrbf3jfe/2lpnREyplnvo/sTmHfN8qNJu21zmqXEtvCkDyebtbbtXau7+7/6DXR6hHLHb/ui37z727+GsG6WPyZdhV5VVmZl+8rfN/wB9VcTosZ91axrcW4JZPM/evu+8v+zWPcRu1xLF5nyRttXb93b81bF9IGbyz80zN83zfLWVdX376Jf+PdGb5V/h3fe21qtSrFSSQtN5bfvnZdytt+9/lVpqyedZ+XsZPvKu2ptyW7RR3MipL8zTyN/D/d+7/s06a6tGZIxIyJJ/EyfMtWXYhaYr5uY97yPuby3+9tptvN5l55lxNHF8n/svzVLcRu00UUcmyKNfnkb7tS7YmhwEVHaVlVt33loETQqlxb7IpF3r8qbm21K1m95fOcRo6qquzP8A7NVI4w01xFIPutt2t/E1Xre6j8vZGF2N9/8A3aCC1bxhYXMc8Mv9+Nm+9RasPMit02om7+9VfT7gW91sR/kVvnZWrWs5HurrBRf++PmWoIehsW6+YsXmH54WZfvfwtWlGrxzbx8m3orf3qzdPbzJItjySuzfL8u2ti1s4GbZJP5qM25trbVrOTMZM0pJBJC6O67F27PMT5Vb+9V61WSSPyxJHd7vuyQ/drHjaO3jdAdm35fv7vmrbtZEa6icLseNfvbflrMwLVrm4uMGJov4fMZ121q2fzL5UX7rzG+9t+7WPb3n2i8lHm/w/Ku37zVtqztJlDsi2q27dSkKRp29nGu+KN/nVfkWT+8v8VarTSffU79vytu/vVnxzGRnRz8jf8s1/wDQa0IbgyRxZgZE+bZt+Zm21zyOCRYt2dmiwV3yN91fl+WqkMwupvMjHlbdzIy/dkb+9RazLNcJKghf+40zfL/+1T7phYwuQVTb83l/erAIhcK8ex5XZnkT5mj+bbWfHbi3keJ/333drbtu6rcnlySdP3TIrfL8u7d81SzTQXDeXGmy427m+f8Ah3UHXEpTRp+6B/ibzd277q/L8tUbpTDHdyzFnSNvNWOT73/Af++a1tSkgWR4wm9GVl/3l/vVXvriCaZHkgV5fus23du+Xb/6DVxNSiy/aLiVynybV+VW+Vm+Xc22m7RJJLJAi79+3azfdqWa4O5yn712Vdu37tZi3lvHeSg7v3n3lb+L7tUBprvZsSyM7L95m/8AQalk8uRd0Ufmv3Zm3VXaQbcLH5su35W3feWpry6+x2qTnd5u9f3f8StSsRdleO6k3bP3aJt+VlX5qdI0nmJvRk3L8rU+zvIljQTvHbpu+Vm/vVYa4S4km2bX8xNrSK33q0ALNQ0bxOm99vzN/CrUyZUj2F497r8iyK3zVNcMLdeT88jfP/tNWfcXUrNlN3m0AMkaPc6PcSS3H/PPb8tUpvLWTLyR7m/hZqlkug1w8cCKkTKrbv7396mfaDGqRuf3Ss37tl/ip2Aa3lLM5cfIy/w1mateQLeJId3lbFVY1Xd81W5GMk3lrEz7lasfVpPJhw42St/eX7y1cUaXKl027dPBIyJ/GzfLuWsSS4Elw87hkeNf7m6r2paoJI4o444U3L8yqzVlNcBldyVR5Gb/AFjf+PVutTeJz2oXUiwuYreOVG3edcZ/erurFuJJfs/lkLFbsv8ArP8A0Fa3b5dscpeVflba3l/drHuJLeOSVEeP5l2tCv8AF8v3q1OiJnyW4Xf5knztu2/Mu3/Py1FHIV0tJWLb5kbzV+9t2tRayIq+YZPk/iarE0cf2G7iDsnnNuZl+ba3zVZZDax+YyAOu9vmXb/CtaFvJb3DPH/dbbt+7ub/ACtDbLiZxG8cSfeWNm2rGvy0+SMfaLhI5d6NDGrbm3fNub5qgB8Kotx85+f73mb/AJlatVZEjky53v8A7O2sKFttw7h967v9Zt+7/wDY/drSjkeOb+F7hfmZd3y/73+9SsZyZ0dnGfsbl7eOJ9u5Y8/Lu3V1Gj3ESzJ5su+Lc37z7yrXNaPdRLsCIzvt2s0jfw10EaptQExxPs/eqrKvy/3dtZNWM5GlHapfXyCMMjM21drferQ84ScZ+9uX71Vo8NDs+4/+yu2p2aNml+6/91l+9UXOaTLti0bRoHOz512N/e210kNw8kLzkqnl/NuZflrntFmDbIzEuxfmZlb5mrpVZfMRfMXfCvmrH/FurORySBWib50CpFj+F9ytRJIP+Wm35mVtzfw0+aYyNj7u7+GsySaBriUSSMlwr/Nu+7UFxQy8aRuv73d8zfN81RQrHDvKIu9v7y/NT7iN47jzZNyOw2ozfw1UmuP3iO7/APfNWbEXmeX5sXy/7W3/AHahhU3GyTd8+7591TW8Za3lnl/decyt+7b+KiZhI26Sfyv9pV3fL/tUAV2t/LkwArq33ttVIWljVIkk2JldrSL823+7Uq3A+QJ8+4fLtb7tReYrSfvX81Gb+H+HbWlwJVkkk++d7s21vl+7Q2GaVydm5F3Sf3f7tE33vNTdsX761VurqKSFw/yRNuXd/eWmOwy4aRpInA2Jt3FmWpLW8kjklSUeb8i7Y1+VfvfM1VrO6fULfEo3/L8zbvm3bVqWOSOSR3BZ33/Ku7+H71KwiZbiWNs221Pl27W+7WdJ/qX8os+35kVhuo+2SecjxutxtX7qt8slF5cBmW4QSJtb5VVvlZqkq5XjuHVsOWfzG2+Xt2/8Cq9Yr8sQlPm+X/F97av/AAGs9ZhcSODHJsb5WZl+WpY9kfyRhkT+PbVmqdgkjCyPOJfkkdl2r/DVdlka43oN6L8rNT4biKRc79ny7W3feWo/7Qj/AHUjyfw/Ku771BpzDZpPMjeMyb9v3Pl+7T7W4jWblG3/AHvlX5arzSSzSJDujf8Ai8lWXc3+9UsM21eY2i/u7m/8doJuRW90bWOJAWRI22t/00arHnR+Yk8SNK67flZaqXF4jQvl402y8Rq23c1W2kiXyniOx9y72Vtzf7rUFp3Lq7I47i3E7XETbvmX73/fVRSf6Uv7sbEX5V+aia4TyU8sfO33drfdardq25UyJEl3fL/dZqHoMdbwvt8yQNF/tbqs+YiyICFdP4dy0nk7o8P87t95v7tEkLtJgSbkx8zKtZBzGgrRrxGV3qrSrubav3WaiGMyR7Ad7qu5l3fxVFHIkLIMfIq7Rtq9Z3W2SLlfv/N5lTcxkxzXEv2xEQSO8aNtaT7tRSTahcfZ3Mn2dFZl8yHc23/a/wDHq0ryH5UR03oy/My/xf7rUSXAh8o4+821aRySZYt1SbmR5t7fcj27v8/3qm5XzYE+4qqzKz7W20SbLW6dwV8r94qsv/jtV2unXYmd8Stt3bPm20rGVxm4yN57x/wf3vu0ya3dd5lufn/iXd8v/fVTxyCSxeRxseb/AMdqteSJHH888e/+7t+aqsZlHWLgLbuIi0qM+3/eWsWa48yFz/y13fKu6tq4kDRv5aM/+9XPXjCOaXAXYq/PW0TaGpy2oXEcdvKNk375fmaSXc3mf7NcffSH7RzK2yRPKZWrpdUvrPdEEkjR9/z7a5e8jEl18/8Arc/Kq/xV0RO6Ixo44+ELbPvL93bu/wB6tvwra/6RmT50Vfus33v++qxLeFJLfh9/lt87M1dNoNrGrb0Rt7N/rN3y7aJDkeq6L+8hzhXfau7y/l+Wtm3mSRVB2/u1/wCBVh6KojVCTsRvlVdv3lrb+1RLChMSo6qv7xUavPkc0h9nGVZ9ibEb725vvf7NS/aCzZMfyt/DRHIZIfM2Nsb+JqZNi4mdwW81UVV/2aiwRK9xMFmf93vdl2Lt+7USqWhdD88vzfe/+JqW4YQwu2xflX5vl+aq6ybV8/f8jf8ALStblXHzRvatszH5vfy6rtNJcWrgBYvJfbu2/eqwyjzlLldkn8StubbVeNUWRwTsl+797/x6quguDSPI2Ut1li2/6uolZ/MlQbZYmbcjSN/s1PIyKqRAs/mL/rsfd/2apLHBNw/yO3zfK/8A49tqbhcmkuHW8RNjM7fN93/x6ommEazHfvmVfl/2vu0n2o3UP2gIqfeXcrf3tv8A7N/6DVeOaOT+Nt/3PLZvvN/C1IrmY+FgsczgbN21qLeMwrvEvmu3/LT5flWntCjQ4JZ9y/6xVqGOOPc+wfxblj/ioHcmmmgVt6SLcbf4lplqxmj6SPL/AAqzbW/8dqvMyLMkSbX8z7y0XSnUFQPE0T2v8St/DViJbjMczh4FR12/eqaFtqo5fyt33d1VLNTJG9wRG7zL8vmNuVdvy1bWbb5pd13rtXavzfM392qAdJeSRsiB1ii/h2puVamjkguPNyWd2X51jf5f/Qaz7jUAsyROPn3/AHdv8NaEN15ce2Pa8TN/wJqkm5a86W4j2QPGibfm21NbrLN1Zd6r8isv3mqtDJFbq7gMsW75tzbpam+0XCs8ltcR7Nq7lkT/ADtqHoItrJJ5biUK7r91VVV2tRHvXYQdj/w7mpn7tVllcfuo1/76p8bbfkBaV/vbf4lrOSJehYWM+c/z/PJ8u3f96iSNFZ8Sb3Vtu1V/iqrNMJFwscn7v7zb/m/3qkhkK7xEzfL8r/N/7NUWJuP8x7WRLf7/AM25tq7vm/3v++asNInQhd+7+Faijk8vhIFl+VqddRxTMhBaLbu+Zf4W/wB3+Ki4+Ymkhkm/dxhdv/PT+7/u/wCzTo4zHHswvyv/AA/71Z7NPcXHlStC+7aqqybdq1NbzeWyCCWOWLduZdjKy/N/tUXFcsRtuk++zuq7m3fxfe/8epjTOzI4Plbl+RmX71Sx3CMzun32+/uqNmRWTfKqbV+633W+9Rc0K11cPJHvBZE3Mqrt/h+Wsqa3DRu+9k/2a2FmMLRJv37f4f71Zl5924n+0R3EXm7W2q37vc1XcDHm2fY/nna4ib7ytVTWmRZHkjEbuw2+Zu/4D92r8iuskrJtV1baytWHqGLePfmPf/Eu77tbRRcTnNSkijjeLH7pfvVxurQlmfyj/F8u1fvV1t1mOZ3/AI5Pv1y+rNFGuQV3t8ssa/w12xOm5lRyRxzZCbP73+zXoGjzSeXEMK77d+1l+Zv92vP5I4o5NsDqny7mjmavSvDOLdUB3faGi+Zd33aJGVQ7jR28vYHn/wBIZfl3V0EOxbfZIfKdm/1jNWLpayQyPGHZ0b76/wB2t1pJ/M8p4l2fxSN/drjkcBK1u6x4jTzdy/eVqpTNJAyF3+dflVZFqxJeBrjITfb/AHf+A0LIF/eFG+V90X8Vc47kVxGfJ3znfui2hV/iqoqyrbvE8n3m+6y/dqxNHIv8ao69GZvu1SmutscshP7ptzs1WtAuS2KiOPfld/8AErL81V5mj3O8u7Yzbl/2W/u1Lb+bucfvPll3NIv/ACzXb92qs11HNeSoGV0VV2t/z0p3HFmh5kEnmiU/I3yjau7dRJN+8SWQ7HZFVf8AdWoZG2tgIuyFvljj/ip7XRX7Pnbv3bWaRfloubFezk+beQr/AD7lb+9/FViOZ5I3AMaOu1dqj5tv8VQ28kcc3mP8+7dv2/L827722myTIsjkvHFL95ZJG+VaLibsXZLyTbF5ZVUZm2/Iu5d3+1TbeNLi8RMqis+4+W3y/N/FVS1mkb94fkdm+9t+9/tf7NRRxm4kxGWTa25trfw/xNRYksfbPMkljnTZ5jfKsbN83+1upbhTJs2R/Z/MbbuZvmp32y3877ObvfE23bu+bdRDJH52UEnynbuapAhWOWP5AVl8tfmVV21SvJCsiS5Xey7fmXdtrSmk8u82Y/1i/wAP3m/4FWetujNLJjejfKqyP93/AGt1XEAVnVYnO19v91vvVVZV8mWcjfKzMzN/FtqxJILePGV37v4n3blrPjvI2k2Rj5/4m2/LWlwKkaz7rgQOr7lXytz/AMVZkzbWfzPv7vm21rbStx5qPvRv/HmrKupImupX2fPH97a9Wnc1Sucz4gxGtxGd0rqyqu3+HdXL3zS6f+6d1ldvme4+XdXS6xJH9s++0Tqu794/7qRa5+4kijt3Tesr/wB5dv8A3zWkToijN8n95ex72fa+5WZfvUxrfdI+/wAve33/AJqZIyfvTs3/ACrsVm+Zmp6qv3Pmd5F+63/s1amxL5IuI9kZZNv3d3y1bVisbgj52dfut/F/8TVRpI1kli+/8v8Aep6wvtcGSFHbdE3mf+y0AbelqJoZSDNb/JsdY5f9r5q6C3tXt43Mm6WX+H5tzMv95q5mxun+czuu9mbbt+78v3q6jT77zmSX7iKn93+Fl/hrKREjo44Yr6PKD52SNWZm/h21u6Wo24RNm3b95dtYVqwtfkkl2Rbfut/D/F/7LWzZ6olxGiff/uNH/Cu6s5GMjpLeN4bfILfaF+9u+Zf4quWK7pHgkPyLFI21f4W/hrOtb4rGg+Z0j+9JurQt5N0jyId+77qrXHIxuLCxuvKn+5/vfNuk/vVa2jy5UB3vt+aTdT4VW4XcCsTr/wAs1+7VSNktbriP/gKt95v7tQIlmunbh1XZs2ho0qp5Yj42N8w27l3VM10F4BW0RV+ZWbcq0Qt5kmYpFlRV/ib5f/sqsUgmUWsexIl2t8u1V+Zv96qkMJmvthTyvMT7rNtqWZXhj+fdLKr7UWmzXwuLfy7nyXdm2qsbUGBYk/dx4jH+s27mpy+Zuz5jbP7rVXZkhVESPft/57fNtq8uyOPncjbGZG3fxVD0OiJH5MnmPPhvmb5VWo1kfzt4G/dVq1baqJskR5PurI1VVuk3SuD87Oyqv+7UGoSSXE3ziL5F/iZqZcb7iFP403q21v4vmp91Id3l7/u1UaYTb5ZHWVPlXbu+WtogSyLJNG4k/evubZ8v3Vqvu8yNAf7+5t392rzTCazSScqjq21YYz8u3/arPkmRZsSDY/3Wj+9tWtE7FN3KjTRRs/7xtu3b8rfKu7/a/vVXaSS6j2GRZdq7vO/hkWprjylj8uM75VX7rL8tUZpk+3PBsZNvzDc/3mZq0MzMmZI1fYm/+7t/i+Wua1yOWONwI9iQqu1t33V/u10eqXVusdvhPnZPNeaNf9W3+zXOaxfQeXcXQH+jqqru3bvlrWJvFHLyal5kKRuFSVei7Pvf7Vc1qCiNfLf5LhvmZlX+Gug1rbM0Typs8xFbzF/h+78v/oVczdSRNcJIHXey/MrNu210RNojbdnkj+zIlv5u75tqsv8AtL/n/apk0c8exxu824m2p8m7b83zNUtj9kW4ffIzoys7Mq/NuqaxZLVn8x1imZ93mbvu07GoxrqS3untHPz7vmmVdu6iO4SzZ3I2bW2tStcQfIZNz7m+833m/u1HdfvFdP4N3zLu+ZaQPQtxxpHcJcptV1Rt3y/ep8clwvlSPGz27fMrRtVG3mj/AHsTnfKvzsv8K1prqDySRAxqj7djfN8u2iRJ0tjGJthYrs/h2rXYae0Vx9nk3qnybfLZvutXK6fJFZrb5/1LLsSuosWT/WIY/l/551zSREjqre4LKibPvL91vl3VbWOSFUaWP5Nu35vmZqqWaiS1ikQs/wDErM1aC3H7vAf52bctc8jnkH2WOG4iuHi3+d/Ey/xbaszXFtN5pRJLe4Vtrbl/9Bpka/bId4O+Lf8AdY/Nu3VL51us3myx7H3N95du3/arMVyvbzbZHy/8Lb13r/tf5/4FT7i1WbeT8+5vlpn2q33PLHZtvjb70jr81QNqH2reE3b/APZ+8q0rMkjuLyNVSWcfuo/muF/vN823/wBBqlxDDK4LfvlZl+X5o/7tWLpo7y3lZy2+NVZd396q6ybZH37vm+42dyxtuprQtakGoW7x3G/Y1um75lVvm/3qzpoUWO3jLyXDyN975om/ztb71ac10bhbjZL+93rtbb95dv3f++qhumEc0UiH5921l+9/vbq6Itl8qMK4VI1SW5lX7RCrK0e3d53+18tV1a5ZZXiiVLeRW3LMm5t3zbdq1p3n2SNZUM/2d1+VVWseS83TPy3yvtfc3zL83/oNalLQr3kZjjSOQrcS/wAEmz7rVmahDawshkK79q/LWq0266yPv/7Xy7azb64gmkcOfn3f6tW+81BsYN55DSP5YXzWZv3O7burKktUmuHkCbUVV2qtbt0ryfaEPl7IdrL833qwriYtHiIL+5/hjatVqBSkklt76UT7klVd23dUMeoRzTeYJF+X7zVP+/b7h3+Z95mqGa1/0p0laF9zLuk3fNVkDo7czRoQW+Z938LfNVj57dn/AI32/M392q8KmSaLc/yb/wCJasfZXWN5Pl+VvkZn+VloAsRrHeXCID5qMG37lb71aFjHGvlHy1t0Vdv3/ut/tVn2rGG4cSOrxMu1GVvl/wCBVejjimm8uQtv3fM275Vb+Gpeo7m7H5pt7i3kk/df7vytTreO4a4ijS4+z28K/wDAf+ubU1ZnkuH8v7jJt3U6S8Ecb8+V8vysrLUCepYXzbVUki3OisqtGv3W+9uZv9mpoYS0eQ3mvu3K0j7Vpsc3lqgQLEir5W3du3K1R+T51j5v3Nrsq7m+8tQZSNC1mP2fzYhH5TN5W6Skjm+1XVuEk+RbVmT+6zfL8rVJpflxwo9zH8+/5I9v8O35m/8AHqfpM0VrC8ePNl3KyLIvyq23bQZt3OZ0NRdXVpvHlbUXYu9dyrtVm/3v/sa9M021t2jikgjmllkTcyq/+rX+9trzvQbeC8vEuIom2L+6/efK27+KvUPDcPkrFkb3j2xNJIv8Py/LRUYqkmb2n3CXlvsMe/ywsTfP/s1dby5o0OWli/iqpp9reW8fnxmN0mXd5Ma/7P8Aep/mFZsJ8+5fu/3Wrl62OKepV1C+S3V45Ekl3N8zKfvbdq0yOS38x0jRon+6VZvlZm/2qZNMJm4kX7ny7fm3U9bdZNnnhkRfl3K1UYiWey1vNjv/AAN/F95v7q0l1bwt+/KbPM+Zd1JGxjZXMayorN5Um7+H+9T9S2XWx/N2bdqtH/DTsaRGfanhjeOOSOX+78n8VUrqaJbh5Sf3u7a7btu6rDLEzP5UqpcN91dtUbhoriRB5f3f+Wa/xN/eanY6E7lXUoz5bgFpUb7n+0tUbfyrfY+Wt/tT7W/i3VsN8sbu4/h2ru/hrNvpPJV8psiXb83/ALNVrUT1KkMYuLp9h2Or/Mv97bUWrTQM0TxRyRP/ABXG/buX+7tpyqVWVBG33l8qaNlWm3DJ9ulKJ+6Zf3Xl/N5cn96rLjFhC0TWuyARojN86r/F/wABqjcW5bYS7OjNtXzGq9cL5e/++u5mkZqz2vkvofNCf7SqtB1RijKvNSgjV0I3vH/wKsbUpjb/AL9Nybpfuq3+y1aF1JAt1EI0X5n+b5qxdUvI7ySW7/494lVt0bN97/aatLHQQzXUixxPlt8zKrsrfw1j6lDFI3l/LKjbtzf8B+9Vu4kC+S4P73c3yq37qsq6uFhkd3HyQ7WWNW2+Z/s1otAGXkJkundTN9o+ba38LNUsjblySruzfLVhr6W8VzOVeJmb92zfL/FVe3tUhuJUIZLiRty+Y33d26rKJtNxdQyyokjPI+113/M3+7Vi3jRbrF3GzurM0W5vl+7/AOhfLULeVJb/ALp9+7dtaomaBmiR0bYqSKzK/wDtUEyNOO4jvmlkI+dm+7G1S26mSR5QmyVW+WNv4lqvayJHcSwCD5FVdyq33alkyqvgbPM/vL92oJsSND9n/wBGgiaV5H83c3/j1akOI2lQozoqfdzt3NVK1uLKObzMsjsvyrHu3f8A7NaH2UNJ8hkTc25mm+7SuZyLul3H2iZCYGiSFvl+fdW3/qeCW8rb8zL/AA1n2axqyAHe/wDDWxbxz2q7LQLb2+752Zvmas5GMiWNYJN7Ar9nX+8v+fmrWt4UkXfAjS7m+b5VqosYkt3R32bV3eXt/wDZq0LOGONYlH/LP5l21BgaGn2tvCzrHG0rq25491acbGzjSOWNvNkT5drfw1R0+3kjuN4RYrdvubm+ZmrWjvkuN6OG82P721agUiXS5A2+Ild8bfIsf8Xy1sSRuyo7iTzV/wBr5l/3aq2rR/JIJY0f+633vmq7Iw+zvPbyfaNrbVk+6u75ayepxNXKMax3EkTxFfvfOzL91qgvlkkj8gvI8q/c8xdqtV+z2RwxEJ8zbVdl+6rUW9qk0bPnzX3/APLRv4ayeg4kcimaNLh51dGRV8yP/ZWqP2iNuU2xP91mX+7Us0MXmKfLWLb8yxs3y0/y4rXfKH3pt+Ztv3v+A0HREqSQyfbEgU/eXzX3fN/Eu1f/AEKpZpIpJPMCNv3sy7W/4FtprRiFcoZPtDRL8zNt/wBqoYbiK6m+R/K5b7y/xfdqjUt2scMcKbNyP/AzLVe4sYJJnn2K+3bs/u7v71RLqSWbSmQN5SorJtbdubdt2/8As1XVuAzOJE37W+7t/wDHqqwFTzHjmzs/dbtsTKm7/gNV5pHmh3yFneFv/Qa048wq+Q0sXy/Kq/8Aj1RXUlvZrLcbPN8tf7vytRcVgtZnht96RM6TNu8uP71S/aBJwY/kX77fxR/7NEbP1CbH/wBlvu1UjuEupP3m3zVb5/l+981SFizcTPIyJhbiLb8vzr8q1WjzDvcoz/L/AN9NT5JEh8qMFU3M3yr/ALNElwZI5RHIqfL95m/8drSxFyk1qI5EEA+Rm3Pt/iqG8uotvkHb5rL8yyL/AOzVJGzrI8SSbHX73y1HcMLxUEm75W+ZplX5q0GZ/mRw3XWSGVv9buO7d/s1j6tIJpHlKNs+barfw1sbYLiO48+OTzW3MzN/Ctc7fKWk2YaLb9zd/EtWWVNSZ2s3Fv5iSqnybYt3/Aa5+4m8ya4EsflW8jKqNu3bW+9W3qFx9l3jfsdm+9u/76rn5mt5LqIybkST5fJ2rtrSKOiJzmoeXcNe3Fv5jxM38K/5/u0ySaOSTMf/AB8bWVGb/wAeq215aMzi3dv733dqr/s1mW95JcRv8mx5Gbc0ifL/AMB/75rQ6Yoik8uPYZUbZu+7RHCZrhCZPNT5f3i/w/71PjkjmmdA7fN/E38NW9Pkt47rykDROyN+82/e+VvvVZdissIs1lyn+js275l3baI2EcaeWrIit8zbfvLuoaby4U2SNK/7vfH/AL3+Wq3dLB9quP3nmpG7b/8Ad+6tApDbW4DXEzy22xPl27W2/wDAq17FUurqUFWdIUVt0f8AvVlQ4mZxn5GZvmati3823hzv+STb+7WoepjI6HS47e3mRCnmvsb5V+XbXRWOxWS4lHzs33ZF+auf0mS3Xh4977m+ZW/4DXURttZ8Hf5ifKrf3v71ZSMZMsR74fNklDSpGvzTM+2rDKjK7oVlRduyaNfvN/8AE1Crbbjy5D/rolZo1b/WNVi4jDMieUqRL8yrtrC5hI09NjFmqM483c3Cr/y0rbt1VYUeWNURvl8xW/i/2qzNPjj2o8gbYrfL/drbhuAqyvPF8knzL/s1LdzGSIZFeOZ8NseRtu3/ANmqCRR8gKbEX76/3Wq7dTPHD5pj/df3t33az7i4FxIkilXTbt/3qk1iQ3kkDfJvaX5vu7apKyL+7kDO+/8A1i/d/wCBVLcTOzf6pt/8NVVZ/niA+f5W3f3qsZXXUC0zSXsrJu+4sY/9Co1BvLt3KD5927c38S/3ahmukjukEu1PMX7v8NKuoLNM8R3P5i7j/Cqr/s0CuEKx2szKibNv3t1RTeV9ud8fI0y7Pm/h/vVItwki5+5Evyr826orry90SxhX3M27/wCKqhkscm7ZsRpU/iVm2/71NVjHG8safeRlZWX7v92nXUhjh2RjfLC7bpFb/WLUUkn2q1+T906qu2RW+agCpDJHJ5O4MibFVdv3mbatRtIbxkgkT7v3YWao7i+kaPeA32hlZn/u7lpI7q2a83JudFX/AFjLt21YEnlxNcPHGPkV9qNH/D8q09ZI7yREPyfN/q2+X5v9mqMzLHvnf/liqsdr/Nt+WmwzPNJFcA/JC/7qPd/eoAZdTTxx7BE0qfxbfm/u0W7H5xnfu+9t/wDZqsQt8uJNzp/G275qimsYmjfyBsbd/D/FQbpXIZFMivJnY7fK/l023t4I5N53P5ybVX+FalVk8zBdfN/uq1M8v95vbc+37q/3aBvQZGscNx/CksnytNS+XJJJKmd8Ufy7tu3bVq1V42iTZvTczbmX71PvPNZckxy/N8ysKDNuxSj+z7vMx8i/xSN81XWYXjJIY/4tu6qnl7m/f2ap/Em7b81WPtUaySl4/wCFvm3fdoK5ydoYtvmRIyPu2v8AxVPZyCaZCJP9X97a33aNPheSHzH3f7P+1TG+9FHiOJNrbvvK0jf7VK427mhJ93dImzc25WpjSJJMhMUkqfxR7aerG6VHkRli+7tb/ZrQt2juoZZw67PvNN92ouRcrtbp5ezY3zf8tG+9/wACq6rLGsLud6fxL/wKmzTIsPEf71dvzVKuJLjysfdZdrbvvfLupEt3La+XIzmASfK3zRyPu+7/ABL/AN9VYuoS3yAfO3yr/wB80zhpk8grE7LuWRl+arEPmNGhd13yfMy7fu1NzGSJZGja6QkLsVI8x7tvzbf4aiuLjzF3mPYsifNJ/db5qfMxmZI/llRVWXdt+b7rf+zU7yYlkQY+823dupGVjPtZBu8jzJNn8NPWaJliQRM7qNvzN/301W5pvtUlvhPvbtq1n3Fv+73p5jorbl2/eoK5UZN9qSW9vKjxt9o+8jL95qwtYYSKp2MnmfMq/wC1W7dXHzeelvsm+X733v8AgP8AdrCvLhLeR9v711/vN93+9W8TojE4/XLiKRsS26/L825m/wBmuXZUk3yXEfzr91luNvy1tak0n2y4Ii2PI/7qRm+6vzbqyZI0ZUJ+fb/dX5mrdaHXFEFvNJNdSvKPkZfl3Nu2tXUeGWN0yean2fd/Cv8AernbNXkmTfJ867vlWuo8JzRNIoCfxfdkWokKR6hpbD7KkRHzsv3a2Li4Tzk2J5vyrn/Zb+9WTpM3nRp/vfLWjNJJMqf88mX+9/FXHJHHYu/ahJsSQybPm3fLVeSP99cSY2eY27dtoWMLHl/mlXb935t1DSO2+ER/d+9Mrbf/AB2ouMpNNHeXVxZ42Ku7azbv/Qqd5iLzjYki/Mu3/vqmXCiSSJDIyIrN91qbNJE0OC7b933qu4FdZHjkcpt2SfK+2pYbwLC8Hlt5S/eX722mQqJo+u1Fbc3+1R+8a4dzHsRl/wDiqkdh8k3kq4JZEkb7zf8ALOhZh50V48ex23bVVtrR7dy7qihvIJFRJUb/AGmkiqvdXETRu+z5F+VlZf7tAiW3khb94Hbym3eSrL/Du3Uy6U/aEGF8rZ97+9TbVtqvPHtd1i3LGy7mb7q/+gr/AOPURyJcSIkSb0Vfur/D/s1YDLVZPsvlGJnRfuSM393+GopMM0qfvJdyrtZfvRt833auySbY9+/5Gb5t38LUTWqNH5mV8mNflkV/mZqDRK5SaHy/KJi3vH91Y2+bb/tVYjYLN5kiMjsm1VotWimuE8yT7z7m/wBmpfMSRkwPnX+9/DVl8pSa3RrVIiu9I2+Vd21fmpyqkcLmAf7K7m3VbZvOjeMlk/8AQaitVKt/sKu7av3adyXGxLbr9nbzCP3sa7d237qtVjbHDC88sf3X2r8v+zT42eSFzIF3yJ80jfd/3f8Aaoh2Na+XPH5qSf8APT5dtIksWscWEnCfOv7371WLX5l8wxLFLv3bmb/WVU8zbHhD/stu/iqxb6g/lp+7811ba8bL822oepD0JZI4vJflpd3zOrVVaSJZPPy3ms3zfw/N/dq61xG0bpGG3/xbv4aqeWkyvGX/AIlZv96oFctzRxrDkj+H5lX+9UVn5jcwQSSp/wAtWq00nnSSmQM7/wC9Ve1tflchPvbvvVncksQyGTYAi/K1Pjk+2ah5R/fblbCr/Dt/iqv88MeYD88jbf8Ax2rEcxt47iQBftDJtST+7833aRDVivdSG4keUIyP/C23buX+7UtrHHNC9wYt7xtt2q33W27qiuF+0TOS7Oi/3l+7/u1ZWaS3/dRj5GZtzL/F/nbTsEURrH5cbT42PtVvl+8vy/db/gVTSXHmR/Inzr8tO3bo5UQfOy/P83zVXmmdYf3Ea+c3+WqbHTEqySMs3l4/eq3zblqGb942/wC/u/hqxfTJI0pwz7mbbH/FWO008jJwyrt+Zv7392tFqEjMvGkmk2IzPuf5vl/u1QvIYvO3vEuza26Nm/i/vbq2LyYSK8caKjq3z/8AAqxNaaOSRzs2JtX/AHa6IgtTjLyQsqTKkyP91l+9XL6koaF5Bu2LL83+81dhrVxcSM7rOu/+GONv4a5K6kjZUEkfzfMy7nrpizZO5U8xI40eCLY+/wD76r0Dwa3nSb/vy/7Vef2d1LMy4f7OjJtljZt3/fNdx4duJZLVE8j9621Ukkf/AFlEmTUPRrOO3aRA52Ju+Zt+3bXRWscEcLxD/SEkX5vM3N8tc/a/6t/tMSrEq/M277tb1nMnkuIpGdPl+ZvvL/s1zSPOlvcFjEcPlhNiMu1adMsfl+Yf9ndTbyYtskHmbGba235ttCsbqRw8ip83zeZ91azkOLCSRpFRMb/4dzfw1UaxSZZS7b/lZWX7q/71PhukZvI+4+5tsn96nRyeYz5HzN8/lt/DUXKsZ8kMnlvK8TeVb/8ALTf97/gNFndLJGiY+8zb90XzVba3jXzZIEZPvKzKf4qqTXW7ZJJ/rf7zfxUy7FhZNs2cMm5v4W+ZWqa4wy+XjzZVf52Zf4qY00c0fn7vs6K27zN22jzk85yj702+au1vvfKrbv8Ax6lc0Kcy7vNjjiV/4lb+L+KpLe3eNmkjkaV1X5V+8q1Yt1MMm8lZfm3eWrfd/u1AswhXCfJxt+7826i4PUdIwmk/1bb2++zPTI5DDZxEBU+Tym3fe+amSXW75yP41Vtv3fvU/wAzdZoZE8r/AIF/6FWgrD2kEcf7yT5FZmlmVNzLVqOZJI32xSOip/c27qr+XG3Jbfu+/Ht+ZWok86OPEBZPm/vUmrjC1kT7PgBvNVP4m+Zqr3U3ltLAIm3xr827+7ViG8Tzt4Pmy/3vu024mjZncDY+35v4ty01oQY9xayeXmJF3r93d/DTLe6HmeVFHHb3H8ce6tVv3lu5D+Um35vM/u1jtI/mb3f90rf53VYFe8uD84jj33H/AD0Zvl/4FWLJNtkcGNXuG+83/LL/AIFWrcTJIuI90vmN95vurWJfKY7i4j8z593yt/eq1obRMXUreObzQNzy/NsZl3KtcvdeWse8bZXVfmXb826uo1BZWt7iQGN0j+9H/s1zN8yQ2ru/lpub/ln/AHa1idMUZrXkbKnybLjdu27f4aY3mfavPeTZub5tv92i12TXTvHDvRlVfmX+L+KpbrZbybMfJsXcrfws1amtiKb7HI2XS4uEX70cbbVb/a3VLGtv84Lrb/3I7h9zf727+KqrW424fd5SxfMudu2rMO6HecL8qebtZv8AZ3fLQI17OSCGPzwkn2hd23+7tZa6rRZLSSS3iX5Hj2xRKz/e/vba5212ND+//wBU33fLfburV0eNI7p5S6vKrttZf4f8/NWUiJHYaWzrNkjfubd83+7/APFVt2udsSYZ921laT5dq7awdPV2k+40v2dGlZd33f7tdBprC4hi80fvYV2M3/sv/j1c8jKRt2sI3Zzsf+JV/hWrsMny7PuSq/zbv4v7tVYZkX7m5/8A0GrqsJoUeNF8pWk3qv3t1c8jnkSw7rVv3czPub/Vt/DVW+VIZIn3/PubfuanR723yANsVtnzf8BouPMkVww812/4DQtTO5N+7a3cufkkX5lX+Kmw7Jtkke75W+RmWnSeYypOgVHZdqMrfw//ABVMkmkj370Z3/iZaBBJcedJ5Rf5923dQ1vGt0mIJEfzdzLI26i3h85nlmPlbvmVdv8ADVtY02vJldkbfNub71BfKivdRhd+Tv2r97+81OhU7d7nfuXdtqaS3/5Z58pP4mb5lplxMVt0z8iL/e+9/u1D1NVoRKouI088fvY3bbto8m2VXlf53kb70fzUy3jLL5mWR2b5t33qlt7f7O2xEX5l3M1QO421aLb5n33j3fKy/equtv8AY45d483y4dzMy/8AAflqwuPLfZFv/wDZqY1xC3mqdqJtX5tv8O6thEUlvH9ndY0+eT723+796s9VMc02xGZ1Xcys33V+WtO8jEaupH73bt+996s63kLb49jOmxYmk/4D81O5RV1CQyQ+XGW81fm3L93/AHao3DPNfSyyfIi/MjL97d833a1ryaSb9xGf9HVV/d7f4v8AaqpJCkcMU4n3yxtzG38S/wAX/Aa0iVY5y6uBDDaDb5sUku1lZv4du6sLUPsXmPIDvSRfKeFWVVZW+9/6FWxqkPltaJGjPum8pYd27+Fm/wDZaz77Y1m6B96fK33f9quhaGsUcZfTC3ZsRSRfLt2t97d/s1zupeQrOZYJJZflZWji+Xb/AL1dLrCpJJ5h2vLu3LN91l/2a5/VLj7Lvdgz3DL8yt91q6InRYqSTJDGhieb7zRMv8W2hWkhuvN8pnT+Nlb+KpvOgulfZbskW75V37v4aqLcBZokLsm523LVjJrxoLhd2ze8jfL5nysu2pfJjm/eIjJ83zbW/wDHqqXk3mNv+Z03bkVfu1FIo2pIY2+b+63y7qm4m7l2aY+Y77fn3bflq5Yxn7Qkm/Z8v3ZPu7arRxwR2vm3Edx5u75fJX5qvabNGy3bkt+7Vd3mL92kZm/asJmfem77vkrurtdFs0t4XPmNvkXd5bL92uHt5E8xE8r73zKyv96u20u6j8tHSNot332X5q55AdbbxmSOIJFsijVnRY1+7ViSMSNlF2fwrUVi3l2qEeZcIzbvvfNWhaxiReYmdFb+KuaRnJDltVhVJD86fw/N92rEd0Vj3gfxfL/vU2ZjaqmR91v7tQqwmkctH8m7dtZt1ZmA2GSOa3f5P9Y/3d33Wqu0Mka3GyNpUjb7qrVry42jcQHe8bfMv8TVT3H+0rc26MzzfejVtv8AFt/+KoAjkzNcbGjbYytt3L92jyxHxIiy+X92SP8A9mqaZRJcXCBGd43bzmVvvfL91f8AvqmKwt4duG+UqrNHVG0TPmYR8Km/azMrf3W+9WbMw++4ZEk/hVv4qu6otyzPBbbflXc8f/s1Zn2WSHe8j75V+80z1ulYoia3kupEMpX5X+VW+9J/wGs/UvLj3hwySyfc/wBqtKaQtJ9onj2bvusz/erH1hYmuJZBJ952ZfkrQVyvu+0TREHen8Xy/wCz96s241Cyum84I0qK3yxsv8X97/arR3Wk28AyQuy/NGv3dtYd9dCHfHF5f3lXbs/hqrGhn3lvJDH5GzzZWZmWSsezmihtZbwBneT5GXb92tu6w1vcQPPI/mTKu3d/6DWTcXFtDbuSGlu2X5reNf8Aaqyyk155c3n7Gd2ZtsO771RLIJI7gSRs73HzS/8ATOSjcVVwR+9Z/kkb/ln/ALNM+2GOTy50+0P97zrVflqwH+dFbqkUkbbG/ij/AIWqW3/fXHlwJM6f71V5o5ZFS5j+RP4lZqsWuoJDIgVJt8m7buWglqxbvoY/OiA3Okb732ttq7brHeKhKTP91vMZv9ms+OGDyYg6SS/9c2qwzSxtzFN9n/vL8zLUE2NP7RI03lpHJKki/Isa1oRwwXVuglgk+1yN5S+Yq/LUMf2exj82OSSL91tZZG/8eqZby3uFhd0ZNzrukVf9qpJCO1C+akscm9fvf3lb/ZrQtZI/sqAx/aNu1f3n96tBpEvIXnBj81m2uzfxLWfask1ukcabHVPl3N96oJkXY5ori3w0sn/XNf8A0GqjSRXUieajPKq/IsjNtjqaNoGWII7bN+1tq/db+Fv91v71XLW3+2TSpI3yMnzf3flWgxMvwbYvJ5vmyxo8Leev8W35f4q9d0+H7Hbu7yMlxMirub/gP8P+1XnXg+znWG4lns2eK4RflZfmba1drp7SxwpJIkjxfwrN96pnqcs5NnQKrw8v877fmWP+H7tV7i1kaTZltjfd2/Lt+626nwzeYqSwN8m3a0cn93/LUySbzpEjlEmxl81WX733a5jO5UkX/lmAvm95Pu0Rxny0KLvf7i7m+7Vi+k8m6SMR70b5vMWq80a7ZXEkySqv/LP+KquSV/spabGdiMq7WZabdL8qoJFlf/2b+9ViPzPLQhN8uxd+1vl3UyRkuo3jj3JuXczf7VVcuJXkkSzuJYRu+VVaVlb+L+Ksq4uvOm82UqkrJ5SyL/d/h/4FWk0Yk3x+Vvl28t/F/vVj3DRLdbHfyk3bWb/arVamlh95fBZEix/CqszN/FUUd0FZ45I1+Zvn8xaqX1wl1v2RtLFJ8rMtWLi3NxNE8haJ2+6ufvVRaVhkccbaf5hn3vv+Tb8u3/ZqusYWTIDbF+ZmZqfeXx2oc7Hjl3P/AHaivLgQqkkcc1x8u5441+ZttB1xRR1aOX7G0U8io8yts/vbaq3VjF9hwlzIm35fLVfvN/vVdkure8m+2QSb4tnlbpP71UtUme4jcO7bNjfNQb2OZvlCtiPakTOzKrN/F93dVK8khaNI3j+dv3Xl7v8Aeq2yu0bu43vj+L5lVVasy6kEccU6Sb/Ldd25f95a1QXM+aFGXpvi3N8u7dVeex+0Qym2eN2w2PO+b+Fqu3V1FDatKEupfmbdD8vyr/eqoqjyf9Z5SKu5vO+X5f8AarSw07DW/fMksSfvdqr9nZvu/wANRR2sirLIbjzUhXzWXb/Fu+7/AN9U5rNJrhx5jI7OzfK33l+Zfl/75p80clqzyl/k/us3zVRYy6U2ezZI1u7f+O/Lu/75qaPy90SY2PJ/tfd+WpZrFLy3SOST5O8jN/49UVwu2SKYK2yP7rbvvfw0GbdzQtYTat5mPN/iZd3zN81WLWSS4uLjeV+0K7bfm/hqut1G1m0h/urt3f3f7tJD5nmSybN77l3R1AXLe1WvEjkRZV+620/erbjuDdb40Kv/ABeXWfZ4hkTzAzu33Fj/AL1aOm29vI1xPHE1u+752ZvlkXdQS3c1Y7UNN5sW35trNCq/dWt2GOL5MvsRl3fNWPp6+YvXYi/8tM1u280kPkmP50b+7/DWUjCRbtY3uFdIolfb97c235atWcghm6s//LJGZfl21FC32rkR/wAVaDL9okXcPk/vbvvVBzvQsW9vGrZzHLK3z7Wf5l/2qu2/ltcSynbujX+H/lov+1UFnaiO3cpu/wBv5v4a0rWNI4/Mg3JErNFu2/erKRjJmnp8aeZFcwS7/k2ssi7tv+7TlzNHtkkZIo/4d3zN/s0238xmcEL/ALq1LG0rTfuz5SMnzr/DurO5gPWby12IdiN/e/vf3qZIsarcGQKj+V8n93dup91IPtDk7djP/F/dqpcSeXJEYo28pt21pG3bv9qpLWg1biKbzY5/nT5fmVvmqpfXEk1w8hVUfczbVqxcWoZUwuxN+5mj+9VS+t3XYY5t/wAv3m+9u/y1VYu5LHlo/MuI9m5dyqr7vlqla+bHcJLbov7kbvMb73+1/wCO1LJJJJNLIIpEiZY1EP8AtLu3N/u1M2YfNjx8+5vvLTC4ySTzG8qSCNEVty/7NVftAkhRRL86/wAMn3lqRre4jmy8avu+9tP+f4amuNWNquCjJ/C7Mu5WanctOwRzG1Z5YwyeZ8vzN96iSOK8tXgMnySfe4qJWkvI3l+/uZWb+H71LH5ifOU2OzfNtfdWZdyeOErC8kMiu+1VXd93dUNxIVhcuV+X7u3+9ViS6ZY0jT5PM+Zagt7iXzN8qKkv8Kr92mtSLkPMjWkhl3yr91VTbtomhRt4fa6Nt+VvutU3mGSR3zv+eq02JJJed+1tq/7VaiG/O03lQ7k+VmaRv/QaozXDzXUW4K+1l21oSTSNDhAySxt/D91qpTXAmkfzJfNl+792ncoim2Xkd2DcMjqrbtq/w1zOrLtuHBdpYmX+L+Gtu6Yw2/IVJWXcq1hXFwW1KUOdif8ALLbWi1LOd1C4uY/tBMnmxSfKvzfMrVjXkcayPFLJsdV+Wb+7/FW3rC/dz8+2b5tvy1k3F1FaqiTo2+RtzMtanRE5q6YND5DlZdvXctV76aW4jR/P+8+xd1Xbxttw2x/vN8m7/wBmrPkkiWN5JSssUbbVk3f+O/8AjtWdcRsmoQrbuLeKNLhl3LHt+bdTr5hbx3BjlbfHF5u3+98u7/0JqmtYT85Q/OrNt+X7tE0Ykt3izvTYyr/u/wCVp3KJbdfm4+T+F/8AdqxdfNGg3/JJ95v9qqUMlvHC6GL/AEtm27lbd8275at28n3zHGz7m+ZWb5f3dFjNuxa8kQs6PKsTN/Ey/wAW3/8AarTsWFxboTI2xm+Rm+9WR5wZXQhvNkfaqs3+992t/T2KwuqlYolX52Zv96k9DGRp6Tavasku9nT7zeYfm3V0trHJdMkokV0kXcu75dq1iaK32qRCUbzVbynjZf4q2I2Rf9Un73duX5t3y1lIxNOHY11uA83y2+Vv7q1ofZw1x+7fem3+9VG3mH2dEjXZuZWaTd/47WtZx+c2WfZ825pP7tc8jJ6Grp8M6x/vRHKn8KrVy6uPLupY2g81Fi2xSb9u1qgjZ4bdEB3oq/e2/NVm4sy0Odn8P/j1QYyZDYyJNCguJGfdu2qy/K1VLpo47jfIfkX5VVf4aibCtx5m/wDiX+9T2tQreaR87Lv+Zvu1ZUWV5tnmZeRtjdNy0y42bYkeT5Nu5mWpbj5mTJ37W3bf9qqs0L/PJAf3q/3m+ZW/3f7tBoVFuJLyN5wqyruZd22mXCyM0SR/cVNqr/tVYulPmJgM6N91VX+Km+cZLFzIG835v9X95fmqiDMWFFb93Iz7m+Zf4VqX7PH5j/wbfl8z+9Tf3m7zQVfb/wAs/wCLbtqwsh2vsOxGX70n+fvUFgqv5MWRvdWj+Vm/76qot0Jo+vySOqrubcy1LI0k0aRg79zf3qz5MyK5B8qXdtWRm+X+FasCLyZbi6eJDJ5U3/LTev8AdX/P/AafDJBJb+W42XCna6t/s/LUsc3k3CeUfKf7vlt8yr8v8VZ9mw2uYoGeKP5Uk27fl+9QWH2iKZnjMex5P4m/iX/K09phtfBV/wC6yrVSa3Ey28kZXeqrt2/e/vU+HO53fdvUfNtWnY0sWl1IyQoh+Xy22u3/AD0amtJtXl2R2Xd1+aoWU7sBN77tyx1bmt0jtYkl+eVvn3Z3bd38NI1SsMs1jt28+WNdi/N97dUEzIzeYDv3fd2/3alhhLSI7v5r7Wdl/wBmoZFMy/JB8jfxK1ApD1kjX7/yfN8tMWaSRXT5n3fe+X+GjzHXYSjI6r/y0WmzW/nRvP8AL7x7vvUHPIhVktZMuWhST7zNWnCu5f8AUebu+9Vdrw6bb+fIi71VfKjb+JWqxJau0zyF96K27b/eaggsW9xP5eXb5I/uqv8ADRJJuuJZfmf5Fbb/AL1TeWV2TpJsi/ihZaYqlrrA3fd+Xa3/AI7SuBoRyCSFHj+R9v8AFVqzj8y4SSc+a+35KbGojh/dx79y/NIv8NWLNn8tHIXzd7Ku77y1mWSwqWhiwN8rfvdrf+g1LJcQ/OSWfc3zLH/ep+4K2P4G3fdWmNCZthg+4zf3fvNQRImk+WO3C7v3a/eZasQqWjdwf7qr/e3bv/iaZJNuh83y96bvmZWohjeZkEZ8ry9u5pKiRjJktncCGzt0wsryQqrf/E0R3kCyYe4Xf91fl3U2HZut3G1PMVdvy/xU7zk8xCbZd7fLu3bWagi5NHM9wsUYKpLHt2tt/vVDdXG5nKfI+75tv3as+WlvHKQP4v726qMmWhYRhvlb5mb7tBtFoyryErvPmb32/wAVclq1udrkFvl+Zmat+a8dpJT8z7T/AAt8tYGpXA8vzD86bW3LureKOqJwusZkbfvZ/wC7trO2ys3mRnfurV1K+kWTAiZ4pPurJWP5I8uWUj+Jdu3+Fq2OmI+3aWaREaRt6t83zV1vheMTX0Qk3b93y7q5H7Q8N15gTf8A3W3V23hHC/6sfPt27W/hqZGVQ9B0uFIZHxOqbm/3q2rqPzGR3TY/91aqaXlbffZR/vVXazMn3q05ppJNgECumz541b5t1ckjkIWmPkoMNEjfN1ojXzt58tn3f8tt22iZfLXDlneP70bLRJMI2xLtd922sgM26hkkWWdEXb952o+z/vvIB3yr97+781Okk+2SOAjSxQ7mVv7v96pppju6bHVfvfxVQ7FGGTbcNn/ln/FRcNJHInliN33fLub5amkb7GzhBv8A4fu7qh+dvn8zyk/557f4aC7DWt2a3RDIvlZ3Jtb5mb5d3/Aahvpnk3uEX94v/LRd21vl+Wnzbd2UfYjMzJu+8zfxUxrp9uZE2P8AN+53VVhSGwrHbzYxvl835tzfdXarVCskSyOltJJEm/8Ah/3qGup/McGP7qNubd833atrlY0Dxs/8Ssv8Ks25qYkrkU1wZGREXZuRV+b+Jf4qIYfLkco+yHb8qr/u0t1IIdiOyo7fd2/NS/u5o+ZF+Ztq7aDVKwNG9urjym/eMu9mp/2d2kTDsj7N3zLTIY7a62T/AGZklVv9Zu+9U0nlxr+6dndv4mWh6Gi1C6WSNfLP35Pusv3aht4ZVhxJIv3fmZl/8dqaRTJbxSR7t7M25qZcWcdrImx2TzG+XzG3Kzf7VK4SDy/L4zvdfuq33am2z7UJmjfavzKz0zzgsyKRv3Ny1S30J+y5jKyuy/6ta0OcmuLhI7XBljTb95ZPu0ixzrN5hkjRJG3K0Z3My0+PzbqNJDuTb8qq38S1E0gVXfy1RPm+b7u2s7kSLVvsVUZPn+fcy/7VW9yLNcI8f71lVv3bbqz9NWOG137237f4v/Qlp7TTrNnDfN/E1RYyND7RJ5aOUX5vvTN96jzNsiDf+63fMv8As05ZI5leOOPZt/hkX5v96rFu32eNpD8js3zN/drM0sRRwxySIXf7zfd3fw0ya3jmkeOBPs6bPnkZ938X3ascSSMAPnVdy/7VDQv9nQo8extzNuaoBq5QW1eG4idSu+GJomVm+VtzfeqeSQMvB3+Y23crfearE2fJ/vvt+VV+b/P8NVfJlja3yn2hNjbtvy/NW6IsMurqS6m3gNF97zW27f7v3alaZFuHiIb5VXfuXd/wJaNohhyUZ/l/hbduanyZh2QIPlVdqyN97/gVJ6GhU1K3Kxs6SK77d1V2tXkVwI98X8LM1K2/dKXfeirSNNJGqXDx+VFH/wAtN3+soLMC4kFxGkiDY7Ntb5vvbaxNUhEcPzjzfM25/wBla3ZJnjkeUx793ztt+Wse+WRZMTyRyp/FGqfdWuiILU5S6s45GwBs2syu3+zXL3Fqiyb03S7vm+aum1xZN0sgl/1fzNufbXL30e5nje4b5l+aSNvl/wB2uiJ0GZb3BuG8qR9jq+/+6rLXofhO4kW3+1kK6SfK67fm3fw7a8/hw19h4ZHi/i+b71em+EY0jhxAdn/oS1pIzqHZ2+Y1ljIk+8u35fmbbWxb+e3IRk/vxt/eqjptuk0iQPJ8+1mMkn3qtzQ37Qo8f/LT5vMVv/HWrjkedL4iW8heFfMNxIluz7vJ3/epqtFdXTyFm8qTdu3Vakh8yxS4miZHVvKb5/vVV+1SKzxgSOn95vlWsnqTFljy4mmcrtb+98tV2Y/aIpAm9Gb5m/2abIu5stL5SK/yR43NJ/8AE1JHJtZI9mx5P9r7tQb8wsaiSTLnft+ZV+7VSRX2o4kX5vm8tl+Vfm+VVokYyNcF0+dlZU2t/FTrfNxJLLB+9T+FW+9Wlh3GzMZFcPtR2+9H/C3+zTpsyQ4kHz7lptwyRw4G5/LTdu/u/wAW2mTRyq37/wDdeczfLu3LUNWNC6yyx2ryxlfNX5ttUpphIv70q7t8vy/K23bV2Folh2onyKu5vmqLabqTeiK/mNub/ZpFvUi3J5cUuFRPutu+9t/vUyS1e+jdJJVfzPm/cttValZfMhTKfJ91lamwx7d75berfLHurUgluvmupXH95W/3ty1XkV/L+Tc6fw7qmaOVo1eT503qv+1SNIW+4GeLd+9k3fdoAr2+Pkkkg2O3yrt+ajyfMV/Ndonk+75dTRs6woPL81P4Wj/ipWU7X8940dvurv8AmoIMiRv3LmQybJG+bzvvVFcQpNsOW+V1Zm/vVemjjmjSWV/4f++azLiQNefZ43Z5WX733VWtQKN1NJ5nmiNktGlXarN93+9WLeSR3lx5uV/0fdtVv4q6CZTJHnf+9+7tZq5y+2RsmwfZ3/56N/DVm0SlNNHN5piCxPt2szLXGatCfssqfK+5tqturrbhh5iH7/y7drfxf7Vc1rkdzcK4SPY//TNa3idUTHZks5HxO3yjbuZvu0Xlv9sZE89UTarHbUt4iLeSmXbv2qyf/E1Xkuo4bFyDsl2/L8nzUzS42NmkhlSN/kZdy7m+9/s/+O1aaxmmtXS3O7/2WqUjNuTLyf6pWVY/4vlq3p99K0coEbPF/F5jbf8AgNAjYtWihhQCTzUXcyx7a2tLjPmPsdZfMVWba277tY1qvlxv5DfJ/BW/pcySSb402bflZofu1lIzkzqLOSLcu91l8xWVpFdtvzLt+b+9/FWxYxvbtz86M7LXP2cMsmmykmN4t6wLtf5f9pf/AB3/AMerdh82Nkldll2/NuX+981ZyMpM6W3aLbvI2/e/eVes2DQynzVRF+aL/a+9WZpsm6NyfnTa3/Aa1VaKa3zGip/Eq1zPQwkEkxt7qW5lt5EikVYtq/d/3qe0cbbyJ9m37y7d1MhWe4V0z+6X727+9R9nS4XyHE0T7vl8v7slQZ2DyT5bmORnRv4t1DRvHGjFGd2bb8y1L5JWZ5Pl+7tVd1TeX/ossZdn3S7lZf4aBjG8qPY7BXf7vy/w02O43NLG4V/Lbavy/wDoX+1UrXk9vDlImuE/55x/w1QkZ47h/K3I7fNKrLTsWX2Z1ZHLrv8Am2KzfLuomz9jS7JVPl+Zf9rdT5Lq4seE8l9y/e27v8tUUMjXF1snO+3b78clS1cdxJt8bI6QR/7X+1UUn77fJhn/AL0e6mXX7ldkDq6SP8m07m3UWrbpMujO/wB3btqLBcsedJJIhc/uvutu+8q1SaETSO+zfEzbVb/notPaZJFQZ8p2bcsjL97bQs09188j+a8jeb937tVcu5KyyzR70RX8tVzu+9VJZAseXHlW+1f3m75d22pVvNsf+rmZ1f5/kqJoTMu9Nv8AFuqhlSZizeah37V/76qKOGJpIkuIF2NKu5ZG+6tOuJt00QL79u1mVfvLVW4kLfPsbyvupt/hb+GtIoq5k6ldBpIpwI4pY382Lb/D/drn9QuJVheWKPykX5lX/ero7zEl1byOv+jsvzyfxfe/+KrAvmk+zyu6N++Zd3mV0RZtE4nWreVriVHf73/LSSuf1aHdeSxQv9o8t2ZfMb+Fv4a6rWPLkV3kHybvvSVyUjO1w8Upk+X5V3fxKtdEWbDLW3juGRI5VT5tzVXuFLK/7+SLa33tnzbas/duEcu0Tr91Van32z7UjuZpfM+95dMorMvlsyROtxtZW3fxVZWQfcEf8PyLJTPsK28zync+6f5vm3bmpzMGkf7tvtb5pJG+83+zQBLYt5ioTJIlx/E392rf2Hzri4jl/iVZW/u7qqW9wk0OJ42RN3zf/FVp2+Lht5DSosW1V/56UrisadvDBJdRAzxxeWysq7vmaut0uZ+pk/i/hrirWGJpknKfP91fmruNHw1uibGlT7u1m/irORmdhp94IY8o+zzOrNWrbs+3zN7J8nzM38VY+k/LH5YRURm/8erYk3tby5HySfulrkkZyRbmaS4j8uWNvubV/vf7zVDHalodiD5Nu3dt+ZW3feo8uSZtoEj+Wq/vP92mtqAhjeSQeV8/lfdZtzLUGUkMuJJbXzpMtsX5dzf3vlqK4hgab9/JJb7V+VY2/wCBf/FUTXwuv3Y+SVWWVfl+WpdzzMj7/uttbb/FQNaFdr4teOURkSZdzSKu3/dqvcfvP9Xcr8rNtXd/d3U+a4+0MkiD5FXb/wABp8bSeYn2lFiiZ/k2v/vf5/4FVrQsz7jy5GlkDtcOy7WZl3f3lbbWTNMJJODHv/u7vm+Wtaa8eSRx9nWJ12ruV/l/i+7WZMr3DSxRxq8siN++b+GtSblebZHJ5sr79zfMrfdWqV1N90Sfcjibczf71Wry1XT95c7Pl3f9dG2/w1RuM27fvBJdvNtVI/4VqylqZF0pmjeRB95fm2/3ao3kbLG8kbqnlp825vmrYby49kmV2N8u3+9VKaOKGNzIkkr7drbf4vmqrm0Uc43mw73JVNw3M275mrI2i4vnubi42Ow2+Zt3M23+9XS3Fv8AaI8nckrfeZl/8drBurWS3a4Rz95vl/2a1TuXYqyQ+ZvUz/7aqzfM1VI40VdkU/yM3rUsnl2qvJGmxN3zbqIdlvImPkdm3eXI1MLDVaJZPLjj2btyqzN/FRdRytNj+Bfmb5vm2/xUXFwJm2L99m4X+7ULZsV/cRSb5H+eTd8qrQI0JJLRpnS18773+s/hZf7taenzPcNtkjVE2/LJG22srzo1tcyR7EX/AGqv6XCbq68sbbdNv96lImxs+Tut8SMv7xdv+1VRo5V5k+f7u5tvy1LH/wAe8WPOdN+5/l+b7tXmbzFSWQMjyLtRW+X7v8TLWYpFhY2uJItm5tzbfL/hZf73+9to09Y7qz8xnbeu1ty/wq1S28kPmJHGGT5f9Z/db7tLDG8dn5bo0UXlKq7W+8tTYykMVjbzJGJNlwzeVu+8yr8tWluLiZYpo42T5V3RsN3zL8rU9WN1s3mPer/KzL/db/2ZqsRrHHbpM53+XEv/AH1RYxNXwn9oht0nQ3D7tu2Nq7ia6naFPn+8y/xbm3fxVz/he3MNv8gZ1kba0m75mZttdBJmRniklV9qtFu/ib5V+b/0KpkedJ+8M0ff+9/e+bFJ96T7u2rEeGk/dj5/lZl/u/5Wnx3A3cOrPs+7u+9Uscyt5vC/Ku1ZN3/jtc9guZXmeZI9tJuRJPuyf7Xy0szOy481kf8AhVv4m/vVJJDdyXDyoI5Ytvy7fvR/dqrJfQM2wmR5d25losXctLcS2+8xwNK8irsb+GOoprorC6fNK+37qr/FT7fWN1u7kMiN/DIv3abNdRxwpOfuMm4xr95mpmkTLabzLd0lj2Oy/K27+Ks+RUkuPL2N+7Zt27+KtC4mMdxC/l+ajL8ytVe4aWSNEedk3Lu2/e3VvE1M21uj9oljA/extt27f4f9qpV2yTeeBsu4/ur/AArUscaaXaylHXe0rb2Zf71UrHUHuI0Mg2P80X+9TNIolkxeW725j2PI/wAzf+zVSVisjvFc7pV/551K141rv8u2X5l+ZllqJpkt5HidFRFXc8i/8s6DpiU+Zr55/lS4jbbub5V21Q1S6DQywCNndm2+YrfKrVp3FwNr5j2Js+ZvvK392sfUmjjh82Rmi3Pt+Vqs2MK+b7PC8S7v3n3ZF/hrMvvMjjZP4/4fmrVmUtbp87O+75V+9WVcNGsMvzs7/L80jVrEmxlXk0tvIiRFXluN3y/7S/w1DJIWjcMN7zbt3/TP+7VeRfJkR8yfMrfLu+ZfmrQ0m6O395tTdFIir/wH73/fVWUVZmuI2i81/nVlZG/ur/EtOjaSTzQIlldnZm3fd8vb/wDs1YVS1rEkW6Xy9q7mb+L5t1RXyvbyROR5W75vloKImvhGrgf/AGNWI4YF3+ajPt/e7t3y7f7tQzRvdR5eDYjfLu27VVqszRzxsgnCp5P900GQkcgXYDGzpIrM3+ytbELXPlxSIfK8xvmbarVVhurj7KltFIu+R22f3VWrDXkscm/Cv9792zfw1NgLHnNdXD4jkS3ZvnWT71bFnDJdR7N+z+Fv7tYnmeZJ9mB2JJ87Nt+7XR6fjbxH8+/5Y91IzkzSs7792hA3oq/d21sQq83yRp5Xy/N/C1ZVjffZ5MeZHs2/8CatNfP+1W8iFk2vu+ZvlaspHPJmhDMi26Ssn73b83zfLWrbs7SJk/Oy/MtZsMbrvGYfs+7d975t1aulzfvPKlT5/vKytUGUmXWj+bzI/nl+626ti1uhJJFEYmt0ZPN+VvlZv9qs9ryOGZEcb9zbVbd/FWnY3G2SV3CtEzfvdy7qykckmOhuI5NkRDb1++zL/D/s1NHeDzre5w2yRdrr/damNfJuwkEjv/e/hq2vm/upIgz7fvx7l+ZaxMwmkE1vtkT5P/Qao3UgjkefZvT7zKtPmhSbfIjzbFXcPn/9lqCRpbrfAYGS3Zfnk2/M3y01oaXHSXTs0VxEPkk27l/u1SW6W8vLeCMb3k+ap1mj3RS+Z8m5mX/aqr/q7q4MCSebJN5rSbl+X5VVlqguWre+ltbrZvX+6y7arzRxtby23msjyL8zN/8AFVNcQm8mdx+6SRvnkX70dEkhjt/IR5H+bc6yfLuX5V/9BpXNoobG0kl5dmcN5sjLuZvu/d/hpLjzP9U33Gbay1La75LqWVzvSRP9X/tbVqKRnaTJH3V3f71SWTLNKtvvk/e7l3NVFW85nA++y7tzfw1djk+1QxPEn3V2v8397+GntDFeSSp9zam1Nv8A6DVXKsZrNJMqIEXZ97738VOa4la62IFl8tN33l+X/eqxHJJIyCP59q7mVqY1qW3xJBsST5nbb8zf8CpkWKtrG9vC8Xmb7hvmZaddW4X5HRvl/iWrENjH5P8Aqo02tuaSRvmX/Zqu0nnKmyRU+Zt27+JqdzQJpP3aRyH52b5v9payW1B4b5LZBvfbvXy/4lrRumlhWKNIPnk+X73y/wC9WJGohuIpY/Mf5mX5fvLTix2E1a4nsfs8BO/ztz/8Crk9UWdWcx/PFt+WRm+Zq6C8h2tLIDJL5jbv9lf92uc1SY2/yGP7y8yVtErlZzt5fSTTOJEX5WVvm/irPmkfzHkESy3caszRq3y/NWrufdvIV9rfxfwtWFq1wZGlQIybl+Zq6FqbRRn3FwV6Ozu33lptrNH5LyB9iMzKq7d3+zTpGjhkidx8knzN/u1DGse3zJJWTc8ixRqnyqv3vmqzqiDTXP70oVR2Zt25f4qtzXCx3Tz4jiiVWVdzfwsrfdrPtbhFk8yV2VGb5mq39qWb5wmzau7733tv/wCzU2KJYVRo8xD97t3I0i/MrN/s/wCzV5Vjh8l3Ox5G8rdu+81U9vmK7xOqbvvN/s/3afHHu2Gcr+7ZfKm/ustIykadr5klwpx5qfvIlh+7ub+Fq3bOGW32OJFR4/vxx/MzNXO2tjHcM/mbnfLNuV/vV0WizOrOPLZ3jb5GZfm+78tBk9TYtbpLqZJJXb7Q38Ua/wDoVbFvIbXfhPNfdt2/71Zvh+3FvHv/AIpm2r5n8Tbq1YY45LiUiKTev3fm+WRl+9WMmQ9DQ2+SqSyjZtba6r91a0NLmeaZEjDS28n9373+9WfazN5cvmW8iJ97bMn/AI9/tVp6fbma6QlG3srL5atWEjGTNhWfdEj/AL1Puuq/w0SZj2SGJtjbvu7qurZ+ZNkPsl2/NuX/AFlRaovlskfzQpGn7pl+b5v4qwvrY5nqypHMGuHkjf8A0iNfnbb96nx/6tMv95flqFrV7XfIfuSbdzNT/JEczo53p/C26tBxRiapvbUEkKb0Vdrru2/8Cpv2qSNU8j5H3bf9qpb63DXDogZ02/LtqKSR1Xy0iVJYfvM1WbDriaSGbAk2OzfM33vl/wDiqqzKeh/dbV3bmb71O3CS4eDbv3fMI1/iWopMW95E5t/Kib5VaRfu1QEW0NdZQb0VF/76qX7PKsmZwrp97dT477bwkEfyt/EnzMv8NG55Gc/cT+L5qqw7kMdw7cv5aStu+b/ZrHure3t7rekUn2eTb8sL7VWTb83+9WzIsl4zhI9kSpHv/iVW/u1mKouN8oDb4/733VplDo1i8m3Te3yp95vvfw02O4dZkQhtm3btk/i/2VqFrr7RNuKM/wA211kX7rLtqrMr3F1cJ/qvJRWi8v73zbdrf+O1a1AsW8MDTOT86bm2/N/q2qizOux33fM3z7ae0jwr5CfO6r5rtv2r8zULNKuxAi/e+7J81OxqtCVdS8tkQlU3fxbfmWla68uPflYv9lm+ZqZHcCO6zG8Pmqvzbot3y/3ac0JuLqWd0V933v8AZ/2VqLGt0Ee1lRx8m1m3L/e+7UV5JLa7IgjIsjf6zdu/75/u1Ju2/In/AAJapx+Z9ocY+67KzM1FiG7l5pobX55y3zf3vm21O026He8ayoq/NGq7mb/drPkmMeyCCXe+77v3mp8d1OzOkn7r+838TUjCQ+a3LL1Z03bkj/u1d0/fHDjDO+7du3VFNfRtI5jkXb/FtqwrPJC8ibU8tVaggsQx+ZJgltn3vm/vU7UMxsi7N/8AF96n27Oq7402PJ93zFqxNCkl4jovz+U1AD7VpPsduH3fMqr96tBmdbhySr7m3bv7tZ+3y2i2bpXX5fLrVVhcLwNv+zWdwJf9SuR8+3+FWqaRZGkRIomd5F+8rfKv+zRDCWhRMN/utU7W/ncCP7rN827/AGf/ALKouS9SBYUvN7vF/o8Kea3z7fm+arE0P3JE+T5V3x7vvfxUNlrPGP8AR/7v/Af/AImrUlxukSMjZK235tv8Kr8tTczauV7yYNaogij3/wAUjf8ALNttNjb7R+6lMaeYvy/L/vf+zVLNMd1u7W0lxcM27arbV+Xdt+anx3EkNq6RjejOzK0nzfeoizB6Ffc900sch+dt21t3y/521RmZ2aUTps2/Lt3fK3y1NDNG2+OQ7Nu5m+X73y//AGNV7jUo2kzJ9xkZNsf+1WqVzSm/eMTUpI7eO4jIVFkauU1aaDa+BtTbt3KtdXqF4IbV5cf+O1xXiC6+zrKIIpH2p822tUd8NDn75j8ke/8AdM2xflrMW4RfNT7SsT/wxyL8zVcvNc23X2e3t5Hdm+ZW/hrOhmLcv5cX8L7l3NW1jpTuWobf7dHnZIiL99pP/Za77wTatbw7DF9o+ZVVtu1v95q4m1uhIrxxjezLt2s33a9A8JyeXbokkq75P9b81ZSZEkd9pNxuV3k3b1b7q1pQzBZPNH72X5tqtWbp83mSJ93958rSKtWLiSSz1Dfs3ptaLdu/u1wyZxvQlmmEK+WX+RV/ib7tV9x8t8SLL/ebbViSZ5lij+zxv5jfJ/tVFJ5S2+XSTY38Mf3qS1ArwsFj8qB9ibpGZcfd3VD5cnnZJ+RV+9u+9T45jDcPBjf/ABBl/u0zzg3Pls7t8rM3y/8AAqo0SsE0kklr9nDrs+VmZT8y/wAVRMrzb0aRX/2qfcSP98H55F+b/dqpMz/vvMTYn97+7QaBcbVaVCnySOrN/s7ar/O0yABXfazJu/3aezHakk4k+ZV2+X/Eq7ahVUk3yR7UTb95f4VrSxBNbtu2Gfy03Lt3f3qZHG8axY+SVW3bmb/Py0WrPNG6BN6N/epjM3nfI+x2+WLd/E1FirBcL9qV3QM+5v4aJFkmkfzIPK2s2xV/9CqKGb5XwkkT79nl/wB1qsXEwt2y+5/l27Wp2JJI4XhjxGdiY/ib+Kkjk8yRAPnlZv4qrxySNH85+T/eqxHHH87JuR/m+bdUvU2iWJLiXbgxeVErfw0TTSXiu5g8rauz5m+aoWuH+dP4G+98v3v9qiPEior/AC/9NKVhyRXhhdW8zOzb/eNXvtEka/I+92Xc0a/Nt/2qcsaLbo8kUjux+6y/+PU2OQ2sz3EUf3vvx7fmqrnPJFpZpPtCGUL+8T5Y1X7tWJrc3UKAuyIv/j1RK0cjeZHIro38TN/F/s1buGfycumz5vl21mRYLeNIbdEjOzb/AOOt/eqWO18niQs+7czNJTIZP9H8twvk7ty/L/FUyyJu80n7y/MuN3zf7tSTYsLGVXEYZ3+8zKvy7aZJ+8juCd33WVVb7tS290I7hEieT95u3bf4ttDKbpcImx9vzLu+81Q9AuNs4Q3Bf5NrURs21Iydjs21F/3mXbQ00klwgij3vHEyyxsv/fNQzN802x1T+7u/vVBJNJC7TfZ49vmxqytJu+98zf8AxNVbi3kjjzco1u7Nu/vf8Bq0sn2i8uEA/dK21JpH+8u35afIsisoSJdn3mZm/i+b/wCKatLllGGEWq70LP538O75V+apZpPvjO9G+9Vi1hEccv7tkiZG2s397/K1Vkh22sUqQf65d3mb/wDeouaWIZlijVAU3pH97c1V7q88u33yReU6ruRV+7Uzb9znDVUbzJGlE6N977rVQWMu6hNxv8z77bmWTdXPX11JcLiX5Nv32ro7yQ3TJIW/h2r/AOPVz19JHbs8siMiKu75V3ba6Il2OavoUhh8z7+3durj9YkLQyuR9W/hWuj1q4LfZ5IpPNRovmXd96ue1LzVhlALfKy/e/iroiVcoW8ix/OAsSfwsrV6F4buDJHbkBfmZd7N/DXn+6ORkjjj/wBZ/C38LV6D4VvBND5X39qLubb/ABVpIUj0fSVCtvEjb1X/AFn3tq1tzSFrdIkKvEv3drVz+jqflk8z5FX5V27a0FuJF+d4vNdm2+XXHI4Zq5ds8Qrkvv8Am+VWqKRtzO43bF+ZmZvlqWOzkWNEn+T+8q/e202aOSFv3aN8rbV3fxL/ABViRyleGSeOTEaR/L96RvvbvvUz7VE0Pm5/dbfvf980NGFk+/5PmP8AL/vU+O3Nra4xsTbtegqxRbfJM9xF/pCLF8i7v4v7zVMsz2czznc8rfeb+83/AMTR5bw70g+Tc3zN/E1Ot2/eI+N6f3Vqrl2BpI2t2clvmlbduX5pP7v/AAGn+X+5cGLYn3lk3feb+7tohty03O7943yrI3+zT7dTIyIEXYrbW+b7rbVqTQr26utq6H5/maLcrfL935apSXAj5gOyVf8Alozbf4f/ALKrV1eeZcRRfc+RpWVW/usq/wDs1PjZJFdMM8Um7f5bfMzbf/sqVgBmeOO0aINLbyN883+1/Fuplm1xcLlLfYjfd+ersl59sj8vzZE+b5lm2/K1VZvNWRy8Wx2+8yt92mBL9qLRudjfd+9RHcbWQzyqn8Kqy/ep8MZaHy9kku1fl3N92s+aOSG8cfZI7j5tvmTS/dqrgWPt0ayPEkUiPN821v7v96qKtJbzSyjy5Yv4lZfmX/aqxJMI5Hf955qp/wAtP4VqOS4a4unBikSLZ8q7vvf7VMBJoQyxSGRXfbsf5v4v71Zuob2mfZu+Zvm21qtvZd5Kv8v3W/hrP2yNeOZxsT5tu5flrS4GT88M2Ru+7t+Zqx7iae8kl8wbH3/OsLfLtrppm8xrd/LX5ty7qwdQmNrNgx7H+8yqvyyVadzSKOV1SZ41lwzPuRtir/e/hrHvvPWOKTeyTfLvVW/76roNYh2zS3Dp95W2x7vur/drkm1B2j8sBnljb5a2WpuUbpRHtuBud925V3bt1MvvmuJRLLv2/fX+7TbiaSa8ikAVJYV+VfvLuqxqUxvt8g++yqz/AO9VmlyHzJFVBHO37xNwX+7UUkkv2hJDud2LKy7fvUxreRfnQMjr/wCPVbsZD9nQgfO3zbpG/wC+qdiTV0uaeOHYIW3tuVmb+L/Zro9PmKw4I8pN+5l2/e+X7tc/p9w6/IBvTbuXc21q6azuPMVLg7kT7yx/w1nJAbui/M0Rnk+Tf8y/+OrW7DqAhXEh3xL99VXdWPax3c0e/wCzbEZlVY2/irb02RI7qXyw0u1ViXd/Ey/3v+A1lIxkjYs2Kzeaibotn3tm3b/ndWlbyHbjHyMv3m/hqlbyGaR7ect/s1oRyRx9f+Wm1X/3a55HPYls5nkk+d/3W5tu5v8Ax5qsRtIu8SSM6L91mb+H/Z/2abdRpawyg27b1+5UX+rkhgli2PG6/Lu3Lt3VzkjvtRjuHR45Ht5FXbJD/C1PuFFr5oA+RW+81S3TGRn2Bv8AWt8v95aiaTzv3RgkRG+Vd1WK4lvNIvzn8WqCVo2vImkia4eT5Vk3f6tq0Gjkul2R/f8A96mxsbeFPL8yX5trN/eqguOmuk24lGz5tvy1St8+T5ok3ov36nW6Fr5run3m+6vzbasTSRxxoIxviZvl+apNCvuRZE/drvX5k2/w03yXkbz87Hkb5l/utRI0e7Z/qn/vKu6oZPMhhxlpXb7rL/DU2AbJM3mOEj2Ju+dV/hqxpt4ZNj42RND5q7f4qZ50i9vnZf4vu0RyCOND/CysrfNVFrUiuLgSLCI/9a0PzN/CslUfM+bZ5i/aP4o938VW/wDXKmD8n/oK1XuGlkXNwyxIvzLtX5m+783+zVFFK8hHnSiDajs67/M+Xbt/h/8AZqqM0ayRGSRflZW+V/4f7v8Atf8A2NaEzSWsmbfy9kyK0TSDduVlX71ZVxJAy73H8H3Y1/i21a1KiijebpobcE7PLTytyr/tferC1S6Zrd5Vj3ou5VjVq22mjuriKUeZsj+by9u3dXP6sxhjxFEz/vW2sv3v7zVvE6oo5HVJJJFuOPNfcrKrLurGvmgkmQSS/Oq/Osi/erUvpJJlaQBUdv8Ani/3qyrpUuIfMxvT5V3V0RNCl5aKv2kxybF+7t/u7fvUTXyRzeb5q7FX5fl+aSibfGuwje8bfLuqjIslwzm4+RF+75a0wNVb5Jt8ce3eu75dv3arXDCaGJJRI77vur/dqhGz2Nw88ZZ/l8pmb+KrzSGST5Bv/wDQloAtWKouyMjYm/5dzbq2I1+z/wAayqzbdu7+GsCFisyCMtvX7y5q7HvjmR5/3W75VVWpSQrmxasPtjpE7Ju+822u40G4dpMOjRfN8y/dZq4mzUwsgjnbyvl3R7q7u1uIJps+WzoyrmRv+WNYSEdhpOFZHI3urfKv91q1beMTLK4nZNz/ADR4+9XP6PcGGRwBI8X3mmk+X5v7tafmTzM4NuyP975W+Vlb+Ja5pGMjQaSVmSTMn7tG/wB2oo7z926Zj+637z7zVUhuD9u6ts37dsbU+aRFkd3LbGb5VWpMhkMguIUcRsm5N3mMvzfe+7TJrry2eXDbFbbu/wBr/wDZq837m3yZfk2VRWRJo1eP/dVvm+agBtrIIY98/mOittTy1/1i7aiureST5wWuPm3f7y/N8v8An+7V2RpI7Hg/PJcLEq/3f/2qhkby2SREZ/l+aFvvRtVrU0sZV83krgj7q1SjZ22Rqm/d8ytu/h//AGq0Li3NxJLGQ0T7v3v+y22s/wDs2T7Vb+RI37tGVvm/h3VqIr6pM6sn2gq+35kbH3arzXhkjwQruu35mWpdQU3TPEU8ry1+bzG+Zv7tRTKGt0jJbzY/uNt+9uoLiZ8lnuhw/wAlxGzMn91qybhnWbYZV81W2tV6aSS43mOST5X2/M38VV5oxtcNtlf+Jf71WdMUY91dbWQP/D93dVGa1S+m3Pcb3b5WjWrd4sclnv8A3nmyfw/wrtas3dLDvljHzs33d3y1pc1sVLy3jt18gx70/j8z+KsnVFS6uHlEfyL/AA1p3WWuvIx87fdVfm+aqjQ/Nny1fzG+9v8Au1oZyKHmIv7shkSN13SN/wCg1oW9qdyFvk+b5lVvvLTJNPkkWWPZG77llbzn2rRDILP/AJYRpL/s/doMh11iZXfZsf8Ajj/vVrWOI95ieRLdmXazL91v/iazLq4Kqkv33/jZV/hrQs7p5IZfKkm+ZlXbI3/oNKSA1V+WFCSzxfwsrfKy1YupEkmQO7P5yt97+H+Gmw28f2OJPl+VG2fNt2rtqFpjNcRS4VEVV/j/ALtZkyRet7p4bFyB9odfl3bf7zfxVLItzeR7JXaLzFVX/wBlf7q1Gsk94vlRS+U7f3V+Zf8AepVuLiG1RIw1x5kTRJJ93b/tbadzJq5px30UNxDBht8jrvZl+Vv4qfcLd+Yk7Wn2iJmbcvmr975ahWS4aGKHzftEUa7UVl27f73zVes1S8s02SbJZNrLJu3baQuU7rw20lrJ5pRvNj+Ywt838X8Nafkx/wBn+bBtfbK25pP9r5qfpcMdq1xs++ybV8xt1V90tuqRiKZIl3bVkT/drBu55ckV4Zma4SCNFdLhflbd8y/3vm/76qa3aNrfZva3fa3lQszbmb+GrEbOuyS4Rd+/c7Rr/wABqHULgyeaYC0u1Pl+VlZV+X/4qkZhpOqRzb/N3RbV+fy/4Wqlfb2vNiBpd3yrt/iq61xBGryS/uk2/LtT71UbO3f7UlzHJN5Uit8rN/q/92nYFoW7WQrChig81923bI+2q+pfuZEyke/+Fd1WGYzTbJEV33fM33VqlriyNNscq6R/xVFjoiZ9xdC3vJYmdXdSrPHI38X+zVeZi0mXt1d9vytJ/DVi+YahCj+R5rqu1mVKyZLee4XZEPNfay7ml+7W0ToWpoK0FxC4lg+dm/1jNWV5Pkr54ime33fIrf3v4mq3cSPYw8p5rtt+Zm+6tWGWOZUfazzKu1Y6ZvFFGG8tJoXBEezftZVb5ttN+71jV3+barfxVakZLjeI4o4vm+6q/eqrdMfse/Lf7a0G6VjMhXyZHLp/F91mrH15kvJHEiK/lr/q9vy1p3jPCuCfkx/D822ufvpoLyPIO+72tu2r93av3q0SuUZkl95lw+x4/l27trfd+9VSZfJZ7h4t/ko0u3/a2tt/4FV7m8mSSO33pt+VlX/ZqjJdW+5x8stxubfH825V/h/9BrQDKjYSRxCUbJWVvl+9/wAB/wB6q+63W4wN33d3mfe/4DTPs/zRO8ixP5rbdrfNG33t3+f71WGZftD7EX5l3fKn3m+bdVlE11cbrfI+RFaNtyr/ABfNTry4jZnLuyI3zf3tv91qiWOdZvszwMjtEzbWourNLiRDHJsiVfmba3y0AHlnULd0c/IrbvOb7rfe+Wpbdi3lb0b7u5mVdu75qfa3nlx7YkjeXcyJ5n8VSzSRw2aGWTzbhnZYl3MqrQJq4RsZN5RPs6R7tsm37zVNDN5zeaR5u1fnZt3yrupixiGPn5E2/M33mqWOOT7QjxyrE7TMv7xvm+WgixsW7J5m9Eb/AGW/hrW0u8guJNkha429V+6y1k2di8caI8fmxfeVl/8Aia27G1RoUeTc+7/lptrNuxlJGtD1+4u1vmX5a2LeQeTgBdka/d/irJtbOONcJI2xfv8Ayt/47Wnp8Mdq3mO7bGXayyVlJHLJF6SP/j3ijjklSaVV3bvurWlZ3Qt5pYIEVLdWZVaRd23/AOxqGRY4/KeO2hlfduWZn+7VlYzDvIl3u33v9pf/AIqosYSLsMw3NcxlUdW2uu3dWrayJbs4jdU/vMv8VZ9vbhW81olTcvzMv/s1bFjcR3kblE/4Cyfe/wB2obuYSRFNdD7Pb7Nqyr8zr93dV1pDcRpzsdl3fN/7LRJp4WF3T/j4X5f723dTv9Z+7cea8fzKzfdWs5CKUkksbInlK6q21vMb5qmk8ySOLdG37v5du77tSqsbSP5cvmvIu1W2t96qs00rTORH95tqqv8Ae21ncCGZR9ucbFf5W21UmhkW4RIyyed825hV66V7WbzA8aJI3zeZWe3mSeahffLdIqosLbvu/wAX+y1M1iWGmuF/dbFSJm+dm+8ytTpG8z5DJsfbt/vbqe3+kSK5TyXb+H/dWq8ayXEaSpIv3tp3L821qDUsQttXkfPH8rbW+ZqarTyTbDbeUn8Debu3UyxjDSKmPK8xWVV3fxbflp7WoX9+JGR1Tbtk/wDQqCrCN5asmHWL5dqx/wATf7tNb/SrXeE+83/j1Q3DRRx+f+8l3Oq+Sy/d+bbuWr0M32VcJGzpQMqLaiFk8xF+Vfu7vmqx5knk+QB+63bqrtIGm2IG+827/eokh8z90krfKzb2VqsAkuJGWWL5nTHyq33lqlGwj2R/KiQ/Md33mq7dXHypIHVHVfKbcP4f71Z8LeXcPz+62/M23+KgtakepXG2HzMNvk+X5f8A0GqDMI1cbdjt/d/hqxfTfZZN8iMnzfKrfxf7VV5pEk3hw2xm+Zvu/LRE2SuZt1vaN4iWTc25Wb+7XOatDuZOWli3fdkVVX/d3V0d1G8cm8yfd3bP9n/e/vVzmqXAa4V3eNPm3eZs3bW/3a6ImvKjnNQmk8v5I/KdvmVY23VkSMVus4b5vvVf1Rj5aeY7XCSM2/y4trVi6k0c11cS+Yz+ZEq/Kv3a6FqUo2K81wkPmgRK6Lu3eYu3/gNV1jMkiT5/dYbzY/vKy/w1YuLgG6fMm/cv3dny06G3jhV95aXzG3MrLVmo+SMrbpFGi/e3L5n+023bVeTy49ke9fNj3K7bvl/3f96nyW/nRv5fzpJ8rR/7O7+9VdpHkkuJAi75F2tu+X/gVAm7Gh5YhjljkkZ/4ty/3v7tM84Ny4X5V+6tMkvhcR70j+Rnb7rVNDb7poiF3oy/L/daoMpM1bH93NECF8pW+ab+98u75a27HyPtCOm64f7y7V27WrM0u4j3IAWeJpdvy/w/K1bGk2+2Z/49o+bb975ql6GcjpYVFusWxW2SN8qs21t3+1WhDILdrgsJH8mVlTzP4l/vVjqrKsshLbNzMv8AtVoQrJbzJId0v8Pl/wB7dWL1M5M0GuvtS7D5ny/dVf8A2Wt6zjgms0kkRnfftase3+zq37pZEdl+dZFb5a2NNh8tv3ha4RmXcyt8u6spGEjVtZnWNwiMjrt2srfw0alMjLmQNsX+Jqt+TE3myRvv8z5Uhb5d23/aqtNGZFxvXf8Awru3Vl1uY2IPtxaxwU+83/fS1UaF1mTz03uybV+arEMYtdjnzJU+b5ZF+7Q2xpHOdn97b92qNUrGfdSJucGJpfm+Zlb7tVWhkm3vGWd9vy8fL/wKrs11BGvkR7fl+8u7/WVnzNOzJ5T7dzfdqxlSS4EO8P8AcXbuVV/ipnmPJvMjtcbm3MzN826pmj/fOBud9vHy1D5m1Xwnmuz/AC7v4vu/w1qBFIpWTl/4v+BUQzC3jxId/mfd2/xVFIzfJIIv+Aq26hpBNH5Qj/0hm/5aLt3N/eoFcdDdeXJLv3OjRSKsat93d/F/vVStb542fD/6mVVZm+Xcu1fm2/8AAqlkjEjRQyR/e3N/u7VrOjzCzuLT7Q8b7lVpdrL91f8AgVAXJJphC/loFTzGkbd5v3vm3NTGkHl/uhsiZ1+bb822qV1ZmZfKkdYtzLK21vutTI5njunkcb3/AINzf3qs0iF0v2hcRxt5rN/e+8tLJJ9nZ9427U+8zfw1L8lxJ5pdtke3c3/s1O2i8Zw8ez+6zfxU7mpXaSSPygn3JAqt/tUNfFZHjjK7Fb7rGn3GdQjt5IyyJJF+9Zf4fmqrIslxGkUiKkrLu3bf4aQF+OR413jdK7fe3NSRsLdv3SbImbcv+zUdjiaPzHaTzfvMq/LT5JCsPmybXdZfur/doAI4UhkeMffY/OzfeqWTZb2aSRPv8yXym+b7tHkiSRHI+eRf4qt3UKSQo/8AzzTbtaoM5IrwyRMrmQMkX+9WhY3DtH5ckjSxfw/L/wCO1nrHGzYYM9uy/dVq2rOGKRtkVv8Adb5ZPvUGZM0jrvEYZEVOfM/u1La3Aj6fI6/3qfcWo85PMkZPkXa395qdIu1uf4t21v4t1KTAsbhDCj581Wb7235l/wBqrEM22HfHH9o2t+6hWo/vby8jbFXcflpbi3SG3eQBvmTcrRt8zVjcgt29xLMqGeNllZPvbvlq9DMGkRECv97fu/3arwqZGT93JLuX7392iO18y1yI2+825t3zKu6kKw/zDYx4E7Pb7mlVW/hbbVr7RtWVH2pLt3Lt/i/ztpn2WSOxQXM/2j5vusi7Vo8t5JIoI5P3qq0qsrf3agT0LDZjhRyn7qRNy/N/s1FD5UnA2+Uvy/LUTL9j1DzEDfKzb2b+7tZf/Qmojhg3RPBAv2vbt+Zv4dtNaGEmUbiRJFiDx/vVb5FV/mqr9nMmwu/yfLu21duoTteQnYk21ljWs1pB87Odnz7dzfwtXTE0grmTcLDcSPlGf/pnurj/ABFeR26y7U3/AHlVVauz1yZI2fG35fvfL96uH1jE3MjK7/8APNv4q0id0NTkdUtZJrpyBs2r80lRRzPeKhf+/wDdb7v+9Vi+tbe12SwBt6s29ZGZt392ovOWFvKJV3U/Mv8As1qdMUX7W6SbfJbHZLH97anytXpPhNT9jSJwzo0u52b+L/ZrznTbUXDeYEkSJvmdY/m+X+6y16N4djMNqkYt2uPm+XbWFQmR2travbyc7k+X5o91XYVNxHlwzxKrbWX+9VW1uGm2eYio6r8yyVY+0C3WJT8nnK3/AKFXDI5ZErNJtQBl2f7VRTeZIzpKfvfKjLSt/q3KH51T5v7tQLb7ptmdiMy7dtC0IGxxy/aJRHHD+53K277zf8CrPmaXzoiwZPJX5F27qtrcGbzQyfdf5lU7qd50nnYUt/d+Vf4ao1Wgxlj+1JgNskVl/wBpmqrbyI0MX2hI/tbL80LN/dq9tdY4gR88j7trfwstVpGSZv7ksn32VassivFdW4k+98xVmqG4kkt40RIt8TLt8vFPurXy7jzwN/7ra6q33v8Aa/2WWqkchh/dvIsr7F+8rfK3y/8AxVWC1LMbeXGhCfPs+633v4qZJ5kixGN1+zsyu0cg/wBW396p90SzZ2b327VqCRjulBP3f/Hf7y/7S0DsQs0FvdJAX+RUVnZX/vVVkYRybCjS+Xt2/LV2GGS6V5XDfeVW3LTJI3W+81vk2xbWjk/iqbkPQNsnnRQee0v2ptv3flWns0txJLsT51bb8392iNtsKCPcm1mapdPX7PGkqT75V3Myt/d/u0jSLFkkEy8JJ97/AJZ/w1LDIjQv5tvvT/nozf8AoNV90bbAZNj7vm2tRJv+QFFT5v8Alo1Ay6t0WWJB877vvMv8VCru3jDb2b5WqKZo2XeT9n/2Vb/x6j7Q8KtGVZ93zLQRItr5TfJKG8pW+Xaf4qnkYRyOYn3vj5t392qqw/u3IRkfb91vmarsawzMgQ+VuX5JI/vNUGRLC0kdvnyJNjf7O6myXht4XKRs7/w+WP71EdxcQyJvfejL/ErVLY3TyNxE2yNvvSfdpXIegXExVtkIZF2fNIzfNuq3eTfZYeD87J93d/FUNxhW+QfO33mptxYndvkLb1bdtas3qQWFvJY1lQhejM/y/wDs1MmmDRoYxG+5V27qLqSdrOILJNK6tuXc3yr/AHqfNYwSSORGyJv/AIvu1ABHN5czi4tmTbu3TL/qm+X71OuLxI/nn2pui/1m3+991aTdK3En3GbZ5e35f4vmp1w0bcSbt8i7vlb/AL5oLWg5ppJLHL27RIv3I2f5lVt3zVX1CaSSPAf51Xbt2/Ky1YurqOGN7icLL/ej+b5v9mqm62hV3n/0f/ZX5qtamplW95JIssqJJKit80i1UuL6eSRxHG0zr821n21rR3EckaSZZItzbN33m/h+7WZdMLhpfMdkX+838X+z8v8AwGrKuUppJVh3j91/fXdu21iX18lnI8gT/Zdf4q25FPlu+Nm5925l21z94rzXnX7zNu/3a6IjOUvo7aFpZEjkSL+75vy1zk0z3SvIg/0fd8rbtzLXQaopvGdHjVNv8SrWLcWqfZ3BKp833o66FoaWMSzbzLz5Ctw7fej3bdrV6L4d8v8AdY2/d/5ZmvNbeSPzH2L5z7tqrt2/8Cr0rwqptYYUl+fd95maiRM1Y9A0eELC+JPn/us38NbcbeTcZAZ/LVWVm+6zVj6fauqyyy7X/uySL96tDc80bpmREb7rKvy1hJHBIsQzOzSyB2+//Ef8/LWhJcecyJ5Wz+7trPhZ5PtEjnYka/e2/wAVSzSXEdrvtrfypd67trbqyasQtSOSQbn3j90v/LPb/FUciiNfkLb/APniy/NQrCSTYA0rSffkZfu0+Te2/Db9v3d38NSajPO+ZAUX5m2/7S7qgWPzJvLePe8jeUjU7zpLffiOF0kZmbzPvf8AAasWrecyTYVIt3yMrVVirFTzDIqEOzvHu+83zUz7VHGqb3bZu3bf7tXl3Ku87Xdm+Zv9mq91axtInyK+7bt+b/dqTWxFfNFIvmJGyPu2ru+7t+9UUN08ioIB87fNu/hq1IyfJkRyvub5W+bczN/9jTJLXdcOg2p/wGglqxSkvH85BJBs2t8yqv3alkmEmxCd+77u1vmVf7tP8kQwoEO/5uaLWSeSTEEEafxPIy0rkjJLhJFieWOS4iZ/ljX+H/LUQq9413Ix/wBYv3d3zLViGRLrtJcfLu8xUZf+A09ljhZHzseRdu3b96mOxS+0G4jfy7fZuXazSfxVK1wIZvIIZNqqrf71MZZOkkmyJV/uVbmaTzECbZbeRV/eL/CtWIz5oz5jlz/ut/erKvpJ1bzF3Soy7fmatiRZduH2pt+VlzVe4tX+zv5/3G3bd3y/8CpXAxlkMbIEjV3VvlZn2rWVcL5d84z+9WXzX3N8vzV0cypJH5RHzsqqu6ucuJEmjlxulRdtdETeJi65br5jyn7/AN//AGq4fVIY/tDzHzN7N8qr91a7LWt8cf7tGd9rbd1cbqUZhh89w3zN8+1vu/7VdETWKMySQXU1wd6pu/8AHafJ/oquQjb1XcN33mot7jzP3EkbI/8ADuqz5aeY6SOyPH95WX5qZoVo5JGjRJEb98nPzfd/2aYzJ3Ozc3/jtPZXuFR3/dIrbvl+9/3z/eqxaqfOl481Gb5dv3lWrHYvaWyN+6+b5m+Zv+A/drqrHEcNumyTfs+X/vr/AOJrnLOOJllQffjXcvl/eb+61dBbq+3zUDb9q/LUSEdRYrH8nmeZs+8zb/vf7NbtjfRxzJKm13kba+3+7/8AFVz+l7Li3iAdd6u3ys3/AAGt6x2bt8bbX3bXbb91a55GUjYt5HjukEscm+RW2stbVriGPfs+fduHy/eqlC32WHEkEflL95pG+61XWuGkXzw6/d/hrlnqc0kTSXEXmeX5skvmfKjN8zf71ObyG3kRbPm/75aiNkk6Pvdvuru+7Runm37BvRvm/u1iRYWZkaNyBGj/AO9827+7To4xDGjyjynZvm3VRuLgTSOdmx413bamhuPLk+c+bu+ZW2/w07GZbhvDCqRJFsTc22b+81EzSrJ99Xos13WsvmP/AB7l3VDcRyyTJh2iTb/rF+b5qoAjkElwgjDJ8u5m20+4yvBH3vu7v4qiVZ93zjdL/wAtWZqd5O6Z38hXiUbfL3/d/wBqpuagt4Ft0DD5+1CzRNJ86fO3ytuqKa1Mapg74vvbl+8tRLmRnMX+tjbcjNVDsQ3VqLq4Tne8b7l/u7auTeXG2IzvT/Z/h/2ahmt/MV4AJJbhvm+Vfu7qimkSO4RERnfb87bf4qooRvu/IP4l+9/FVKa4l+RX+f8Avbf7tXVkS3uHiJ82VtzNH/dX+7TZlgjuHI+T5F+X+7QaWMxpC0aZj2eWu2Jf7y1Ub/WJHJG2/wDvL/DWxJ5EjbA6vtVtrVlSSbb50O77Rt3fL/dZmX5v++a1SuaxRmaheOvyRRtvkfazbf8AgP8A8TXNapdHyckrbyxtz/s10d5eRQ+aNjPFu2r5a/MrVzOpTQbsGP5/9pt3y1stDW5yzTRQq6RhvNZt3zL91ay/tFvDI8ssiojfcWRv71a2oL9jkdEdpUjdsM3/AC0+Vf8A4quc+95pfdLFs2+Wv3q2WpdxkyyXEz53Jtfb83zbW21Xt5C11FHHJsdX+ZWX71XmZY2QwPvRl/1ar/Eq/wANZjQyRq/lI32hm+8v3lWqEWLVo9srpGzvv+833aJHf7Q7xxsybv8AvqnXCxxzJI22JP4v96l8keXvDtvx97dQOxDC0CtkJJL5zrsZX+83+zWxDI7apK8cbSuzLtVm+WP5fvNVKxtx8koj+8v3tv3f/ia0IVkmj8vd8i/K7bvvUpMRajU/bEL/AOt3fw13GkzJtwx+dfvMv8Vc1ptuIZHcSbJWX5d3zL/utXR6S3l2bxyOvnLLuT/4mspIm51tn5ka/u/nTbuMe371bH2w+Tv3/wCjsu1F/irP0liq4cb3ZPlZf4qtw2rxyJGn7141+Vm/h/vVzyRm9QXYt05j3O6/d+b5al3eZceX/sNuX/aqxCsclmiB/njbd+8b71Pkj2/cDJ95tqturILMz5rz7O0Tsm9F2q235l20Wsm2GIQf8s2kbarf98rUs0brwU+eN/l3L/48tC/uVd02pKrL8q/eVf8Aaqrj5WVJri5uvKgMWyJZdzNu+995f/QttElwFVG++7bmZa0JmeFpSm3ey/NUX2iLycxv/s/N/FRctqxiXU0vmeY8f7qSGTbIrbmkXcvzMv8As0W8iLJcSS/cWJtsbfeajUJLa1mtytvCkskqxLM0W5mX+Jf9momjF1cfZ0n+dlbZGv3t1aLUxKV5IkLfc/0iZN7LH91f9mqkmpPcWvmyIv3tq7f4qlaOdrOWKIb/ADH+dpG3Nt+7TYWk+x+VIn3f3TKzferSxrEo3k0kkjxq7Sp2jX5VrFuGMjYlTyn3b2jX+7W7NeQWcPnuPN+X5lX5ttYk00ayP5Y+zuyf6n71M6EV2Utb3Eg2+UrfMu2sKa3haTKO2yP5k4/irbtbfy43s5Y2dN7MNqr8397/AIDWTdRyWvzukn3fmXY1WtDUwrjzI7yW4B3uvzL/AMC/hpkayWrebJH/AKQ33lZKvXV1E3zj/R9z7W+X5v8AgNVLrNuvz7pYmb5mWtLmckQbUmWKN/ndm3N81RtcJJImEj8rd8u1vurUUyi6aUkN9oZv4mq3JbhWeSNJHRvvSfw7qqxiXVj8xtkY+f7y+Z91f96rtnZ3bTOkluqbYt3mRv8Axf3VrPt4Umulik8xHb5fMV60LO1drVw7x7N+5VV/mZf9qlIo1oZHaFzKV37Pu7vm/wB6oftHk8xnzXX7rMP4qFhdoUcFt83+1VyzjDR7yG2L93av8NZCauOjvp5o5S8Wy7bart/e/wBqrFvG9ncJJKjfKiqzKv8As7f4aNqXXOWT5VX5f96rVnahdkkdzcI8LMrRq38P3f8AgVBFkLa3SR28UbnzZY2b/gO771asN0PMikMWzc3977y/NWe1r+5tE/usq7vu+Z8rVKv7u42SP8m7cysrMy/7K/8AfVQXY9W84abZ5kKvtdVmkjXd/Eq/eqtJdJ5aSQXH2hPl2t/vfw1YjuJY7X7PJIrxN0hZfvN/dqvJJeR3HMSukjfKqr935d22sjwpMsK25t/8aqyr/vVSaErN5Yt97r/db7q/L81P03WheQu8cau/96Td+8/2qZMwuLqWeS381G+7823a38XzUENXCT980qGT7v8AFTI7ieGRLeSzjuHXaztv+8rf+g/NTfMEi48xURmVvlTcu6lkYTfaP3LTXEkSrtZfu/xfLVBYkm3zK6EKiL8yru/8dqKRjJaxSSPsdt29ZP8A2WrEzRecnmH+Fd7bG2q1Z+oXnmTYS3mdI921tm3/ANCqXqbxMmZZ23n7RvT+FWl2qtKzR3n8bOq/Ku3+H/gVJeSSSW8uIGR42X7y7lamx747fzJIle327vMp2OyJUvJPtFwkblvvfN8tPkYwq/7z5Gb5W/iohvEVnG/5m+6sbbqq3l08ioI/uL96tC00hJo3+STzGdN21WVfu1XkkSP5PtC7/wDWtGy0NdHzvKiG/a3yturMmk8n52TzX37vlf5d1BtGQTXEkMcwJbfIn3v7tY+qTRrJFP8AMibFiZvvf+g1NNqlpeK8clz5Ttu3rs3N/Ft2/LWZeTPbrsM+xJG3K0n8X/fNarUsz5ri8t5MyRr9nhb5tv3trVj6hHJMu/z96Nu2tHu2t8zf7P8As1q3k0lur7yr3Cv/AK5V/wDiqx9Suk8tBn7v3Y2/vLVkD/L8uzeeZGl3bkVVX7zf/E//ABNMVk85C86vLt/hX/epsetDyUkkt/nV2Vtq/Krf3qFuLb78Emxo0bayp92RVb/ZqyyzNs2xIZ13r8vyq25t25qWTzI44oo5ZokU/dkX5mX/AGqrLdXDQvcQP5vzr5q7v937v/jtXLq6t/O2XEjI7N8sf8VA7jJFS4XbJcqjqnlLHtb/AD/DU3MkjyEr8z/L5n/AqhtbqO6aJ442idnZttW5miuN9uXjlVm+ZV3bvl+9UDLcfzR5kf7v3lqxp80tr+6CQ/KW2syfMrfe+aq63lu2y5m/deY3lK23/wBlqGZvml5Z3k+bczN8tK5L0Ojt45bqZD9ojSLbu8xkb7tbCx/6Q8oljli3/wCuVm3f7tc/Z3yWcbiBFT5VUbVroI5ovkcuqLN93crVJjI1bVfmSBPk2r80f3ttbNxHOulxYLb2uP4vvMtZ0MyWbJGX+627bt/9BrYt7r/Vb49nmbvvfeWobucsh9qpj3xybon27fL/AIdv/wAVWn5cX7o+Vs2/fkZv9ZWZGoaaJxH5u5VbdJ96P/x2tWG6jW4iMo+6u3ay7lrN6Gci8skkK/IN6fxLWlZzDy02nYm5V3L/AHqpaXJEsMsgT59/yKy/NIv+7WnZ24XYkg3/ADbnWT+FmasrnPJFiZkuvkJ3vt/u7aFbyY95Ox1/hX+FadNIIY3Q7UuFmkXc38S/wttoWQyL5pHmzSIysv3V+7Ut3Mm7FKa4jjVJ552SGNtyqq7t1Mka4jbOxoot3leT/dqJZH3bkZov+ubfMtEbPNJLIu5/M+f5m3bmqQuSzQi4Z3QK+1tu1vmqKZfscbs77Hbazsq/8tNtRalcFbdLYySReZtbdGm5mWoZLzy1uJEj328MS7trfN8zKtBtEfdR+cr4kVLjf8i7vl/hpW+0bsSeXby7/wDln83zf3akmkM0ewlXfzV3SfdZV3bf4f8AZpsl5/pUoQrs3qq/M25t33fvf73/AI7Um9wjbbN5o/hf+9UNuzwx7wWlfft3Lu+7U1wwjt8ZX/aVWqvDNHeRxPsmi+Vm/fMy1Qywy+YqHd8/3mbbTpLqP7HKd+/yV3OzVXkun3ICF83a21W+61V1Z5IXd41+b7601qBYkmkXYCG3rtaGZl/8d/2qasz6lDKY4/Kdvmbc33m/vVLD9iW1hjkkV327UZm+ZVqKG4dfKEUfm7W27WVdslUAyS8jaPywd7r8qybvl/3az91xcXjh5WSLbuWNV/8Asau31mi7Ps1otvub5mjb5aiZhNv/AHfzqvzNu+7QBj3lxP5bxxhpX3fLubcy0y8mMkPL/vfutu+61TXGoRrJmNI3dV+dt33Vqp9sdtj+VIiMrfeX7y1ZtGRUvGeNZZXj32m37q1y+pXTsyxLteLdt2t8zLW3eM/2XeHZotrbtrfK1cpqF9HHcYeWFPl/1kj7m/2a3ijpi0ULi48u4dCW+7u2yfeWsHWrd7pYhGGT5vnkX+7V2+uooZvNQ/aHZv8AVx7m/wB3/ZWqtxfG6byHgj/dsy/Kzf8As1bLQ0IWkRpnwNiM/wC6Xbt/ipu0/bLj/SN77vmjkX7v3vlqxt2rvL+a/wAysv8AtVUmvEkj/epHCkj7dyvtZttWaWLE14YY5XjG9GT/AFbLu+b/APZqosMvmIkkTP8AxblXdt3fxVbj8uNXiRWRGVmbc26optQ8zUIkQ/6PuVR/C3+9QZyLEMfkwxYRkVtu5mX5t3+1Rpckl8qIjr5rbt6/3aqMsFmrxi4k3xzblaZ/vbW+9/6DWhp918yeXbx/c+ebdt+Vv7tQYSZp6bcPb3USOi/Z43+6qbtu773/AAL5q6KxWRo95GxPus3935v7tYWnw+TbypEV37G3Lub5m21t27T28jum132rtm/9mWspGVzqLGP7ZG/mReb5f3tzVoWtqiqu9vvfw/w1DHcJu8oDe7Ju2r/d/vVoLIFaXKs8SqrO23+9/DUDG+dPDvdHZLdlZnjjXd8tdFpsJ+zxCISbFXdukbc27/drKt1SG1lklKoi/K+75q0LO4LL5pGx2bb+721lI55GrGtwq5IWWJm+991m/wCA0TXEUivs/wCPdmbduX/0Gordp4WlMgW4Rf4WRm3U9bMLb/uz/F83y/xf+y1BhcpSXjySJKTI/wDtUy6uDCu/CxJ829tv3f8Aa/3adfZt7hy6fJGvyqqs26qt5cC4j+4zu33o1p2NojI2+0M8aW8b/N80m/5mrKkmZb5Nh+Rm2vurTuLowyIAmx2H8Sr8tUbi4eNkzbbEjbcrLRc0IFmf5JQFR5Pm8llovGk3W/llnu23MZP4dv3qduG1JMN5uzYrbvvM38NZk19FcSJGkfyLub5v/QfmraJA/wC0XEbZtkjif+7JFuo1C8l8xJUuPNRW3eW38P8Aeo+2eXJvcs8Wz5lZtzSNu+Vv/QqJLiPztiIrvu3edI9MVjJ+2Ga13oNiR7ldl/5Z/wCzVeHz449mFdI/v/N/erQby5PnzHsZm3SN8q/L/Ey1SaZ2t38ra8TN/D/E3y0BYi+1LayREor27K29ZP4v92ixmjaaI3HyOq/NI3+7uplrfRXVvbiODf8ANt8vb/tbaikuvLZ4pzGlxu+aPduX/aXd/wACqzRaDPtRZXKH/WJtaNfvM3+zQvmSR5lLPTJGMbeebfa8afK0bfLQtw8MzkDf5jLu3UGpYhmit49kJaV5H3NuTbtqaa4dmZHP8P3ttQ/2gZpPLkl3/N8q/eX+H+LbUkkyecnCsjLudam47EbXgWN4zu+b+Lb92n2cgXYkm24t4/mELVKsxkkwYPNRvv8Akt81QTf6KzyeUtwm75Vmfyv+A/douJ6F23+WRyg2Ju+Rv4asSM6yebsjf/rou7/gNVI9UtriNzH/AKO8f/LrG/m7f+BNVyS4WzVDOWeKQfe2/dakS9Sf91cRuY41i/i/2d1WrW6e12Yj83+8u2orGaO4j8tkZHkX+993/eq3H5UciIkbP5f/AC0ZtzbqTdjF6l37dHJeOmG837rKqttqVZJGuMjaj7dqtt+9/s1EsxkkzPcMm0fJ5jfe/wC+qfY3yR3mQjP83zbf+WdZvUVi0vmQzOAF81fvVMyvbrbkhXRv4v8Aap1qwh2JGjP87M277zKzUXknkzIH3ebu2sy/+y1Nhj18yPznG5dqts3L/FVu1uLm88pzIvmr95tu1d3+zUMd9cbvLuIFllZl/eK3yqv+7Td32fyinyStLu+b+Ffm+aixncu2vlXWnxPjZLIjbVb/AJafxf8As1N86Tc8kgZXX/nmKdHdCS38/wDgV2w1Mh/drK0u3ZN8rK38S/3amxLdx8zR+ZvEq+V5XKyfwr/tf3m3VFueZXSXaiKrLukX5qdNNFHsd32Rfxbl3NVK41I3DZQyIkj/ACMyMu5f73zf7tNamA66aOPfEZ23srNEuz5du6sW6uJNu8eW+7du+X7y1q3TSfvpJY1SJdyrJv8AmrA1CaO3SKNQyIy/K277rVpFm0dzMvJC0mxw2xm+VdvzVxmqakixuS38bbG/vKrba6i+vIpllzbq8W37277396uM1jVg0aS3Mm+4hVokZf7v93/x371bxO2BjrdfapE3yLsVty7flaq8ckTcj50/55svzU1ZHm/0gf7y7l+7UsLeW37zbK67tu1fvf7tbWOo6PQfluuSyuv+1XpXhlns7V4x/f3BlT/2avLdJmEkkxuA2yNNyw/xSV6r4dm8yxi4aJNm3y2bd/7LXPPUUmdNptrcSTbAfkX+HbSbZNyRybXdfvK33v8AgNTLHOqpOXXZ/wBM6s+Ske+REVGb/Vbq5HoccinJvtY95DXCL975Pu1BJqBmunf+6kcqMq/xVfkkCtiQNsZv4aqTefIzly29m+b/AGVqbANtbWT5xJHt/iXb/F/tNULK+3z8b3X727+GmrcSRyJvf7PaL8u2PdTI76KSPEciyyx/Kiw/NupjuNa486Zz5nyRy/L/AL237tQ/bD9qeQBk8x/mj/vfLRHIl1J5cZj+0NullVv/AGb/AGqiupHmaI+ZJE8asqN8v8W2tLC5h0M0lxIiJtRG+9/s09WS4/ebN8TN8u6qUML/AD73Z3+95jfxNUtvdCZcvJsfarN8rfdrQ0iwjujHZomf3v8ABG3/AAFV3U1Wk2uZdrvGv3o33bvu05by224EbJbqv3V+aq9xCkNmkTvG/mJtfyW27aVzQY1xKsj/AD/J/FT5L55pN8iK6Kvy/wCytPXzJI9iSqjKu1d33ZP9qmLGfMeREVH/AIlb7rVLdzCTGTagtvG8h8vfu+7uq8siLs+TZKy/Ku2s9ZvMh3rEz7vu+Z83zf5arsbIrOfLbeqKvnf3v9mpEpNBZt/pW0nZ838S/wAVWLxnVkB+f+Fty/NTPtX2qzcIGfb9xdu5fvU/dIvzyhUT+8zfNVml0MbN1vcj5Gb5N33m/wB2rkcMn2jz0nkTc21lZV21Wt5HkV/M3Okb/J8vzVLJIl5C8Xls6beV/iqJEkzXAkmQmf8Ah+9uq6rSecmUX5dv3vlqDcJPKcHykjX7uxfmqRpEaaJy6p5fzLuas7gXrrZayPJnejL5W3+61QrIY4UiI+Td8u6m8bskfe+ZW3VLbzfvMARy7f8Anp/C1IykS3F0IY3dHWX5f97arUNNc3jJFHH5rqF+63zU2aQXUeIxvRm2su7azf7NS/Z/+mnlJ/D83/jrbazuQDMY2lkldk3futtSqySL852RMvzbf4qTzjG3A+7/ABf3qST7S00qOkext37xW3N8q1IEyySSQ8DzbhV2qu6sya4khkt5Cd+59r7W+ZVZvl/3qnW8kjh8zy2uHZmZWX+7S/bGupuI1+Vm2rtqrFXGXTeZa7JP9bDuZm/3Wpl5IdvAV4m+bzN3+zuqW43tHLJPteJl2urfeZafNcfNvNvv8xfmaFv9X/wH/vmqsaGesgjkllSNpUjbbu/+JrPuph5j+bDv3LuVZKvLefZ7hwifaNr/ADMv8NUVt4FmeOMSO+1v9X/D/eatVoUZV0wk37Pkf5tse7crN/7LWDqUe5n3D51Zv4a6i8xHvklt2fc+1V3f6v8A2ttYV9suFluBuidpWXarN83+1Wq0LicVqVxPCzym381N3+ujb5lrEurg3DPkt83ys0i1t+INQeFseUyRNu2f9NK5yS++1WuwRsjs23b/AHf9rdWyOiJXa3dbhDFt+ZtzbvvN/u13Hhv/AEWPysK+1V3xt83l1wtjJCzIXjbZH8qK33f96u18OtBHsHnx/wC1HH826qkZVD0izupY1T51dG+4rfxf7K1tR3FxZr0+98rKvzbf96uat7qOTZG7qj/eXb95f++a6OHEiof+Wsabplk+9Wcjy5uxYWGWaHMYkd5l+aNU/u/xU5pHjV5CGeVfux1F9sTzPMt3VnVdp2vRdXxVkfy/kb/a/wDZqweoRGSNI0mcMjyfe/utR+8WZ/LC+Uq/PIv3vu1JDJ80QiuGdPupHIqrtqxcNFt5TyfM+6y1B0JXM6SPy2d0P8PzUyHeq4Ta8TOzMrL/ABNtq9btHDDL5j7pZH/1e75qYtuI988SM6MysVb7y/7VHMaDOfOuMD540Vn2tt3K1E0luqvIlytxLujXbC3+rVm/+JoupkjuriPy408v90jKzMzRr838X+9US3kce9ETY6/e3Lu+XdSuaWK/k+XNs8xf3jfN5cu7y2/2afuMMzlDveP7396mWs0dvM8YG/c25WX/AIFS2NxHG0vyebcSP8zSP95qYSLW0wxoQ+91bcfl/iqirStscySSvI7K26re792+wNv3L/wFqimuP3br8su35WVl+XdUmb0HTeYtq8CSNFE23bH/AHdtH2xPtnzp87fdVl3LRcX26Horuq/6tf4Vql9q8u3SdE2JJ93cvzVa1ILckx8uW2l272X5tqbdqtUNxNPax4ikbYv3WVdu3/eohvHaOJ3+43ys23bUzXxZv+A/MsbbqoVzM+1edN+8nVNy7mZv4mrQmkH2VD5e993y1E0iXcm99r/3V/iWmXkJjbeAz/L/ABN92gLmPeSSLvfC71+627dWFeXzs399Pussa/erYuroR+aB9z+8zf53VzOoXG682bPkjHy/L/F/e+7W8UXFmbqV4+19+37nlCuPvr428nluVRJPl2yfxNXYX2LhXlijV9rfMu/5v++f4q5TUF86Pyyu9925ZG/h/u/NXRFHTEpXVwG4T+H70jN92mXk0lxqEoj+e4kRfNZV+WNqqNN9j+ST+Ldubb8v3qbdKI2SQeY8uPm/3a0NrlqT5dkYfe+1c7vvfearyxi1+dD8+3bWPCzw2qXHlt825n8xv4a0vOW4hSJN3mtub7v3f96oKNi38xYfMQbNq/e3fdZa3NPjeaFAT5u7725v4a5uO8jj03y5d0tx50m2Nd3+dtb2nyR/aHMrqkW35Y6UiJHS6fHJ84SLem9mZtvyqzfero4cM2T+9Tau/wDh+78y1y9jdG1WWU/fZP8Alp/d/wA7q6Ozuiq4kC72X5tv8W2sJHPKTOihke+jcz7d8zbt235d3zfNWhYzPHC42feb7v3qxNFuHktU4+SZNy7l2/3v/Zq27P8AfM+R+6k/dO38Vc0jFu5Lp915d8j+X5Xzf6v+9uqaRk+z5LfeVlRVXcv+6zVn2M0t0vm72RFdtvy/MrK1Xbq8kkkQPJvT+9/e/wCA1FiSJl85vk27/wCFcf8AoNOa+uNrxRuzou3bu+7U0l1b+Ykkkn2eVv8Avlf/AB2syTUB87yRQ/e2/Lu2tTM27mhDqBh09AUkfy/vbV+ZqsW91JdWqGM/d+by93zL/vVlNcPNIhCfJ/tL93/d20TSR/8AHvGP3rP8qszLuqrFxNJczLzJs/ianqz265QN/tM1RLHLazIzyK8zL91v4f8AZq1JMYbd5HjZ03bfl+asJGsUVeWjRAZNm7zWVf4lpjM/nI6Rsu5tu1l+ZqtySR2s29/L2Kvy1UhvBu8yQ/ebbu/9moLsQ7ZFm/eJsf5tqxt/6FTb5Q3lA7n2/Ku35alkhlh3y5X94zSt82771V7j5fnlP3vm+78q1ZJn3Fm8zJ5BVLhv+Xj/ANlos23LLHIVilb/AJZ/xVNdX1v5aBNqPu+XcvzN/d21La3ltcTJHchXSRlV5v4q1NlqVNQVo5sRnzW/1HzN/wACrNuvNmkiJPyQxKq/3mb73zVpXl1K1rboht0dm3KsjfNt/has+6mSPfJI7RJu+9t/3auJpYx7i38tX/db/Mdm8xm+bc3/ALLXLXU0Uczo5XeqfLu/2a6+4ujfRuElV/u7dy7vvfd21xOpX3nM4iiX7PMy+bNt2svyr/7LW8USY+uTSyae5Q+b8vG1fmb/AC1c7MxaZMBfu7vlb71burXBa3lkg+S427oof7y/xVhNJA0jgRfupPmVW+VvM/vVsbFeSQTR+bsaL5l2qy7W+9TI2K3W9w2+Nty7v4v/AIqrGoSQW9vEU8z7RM25Pm+X/daqrKjeV5cTO6tt2t93/wAdoHYdeXB85JTud5G+X5fvU9V+0LFPt+zxfdbzG+9JVeS+jWZELskTN/rt3+rq79qE0kUbpJKjJuSPb827+9QMZHM8cjoXWLav72Nf8/drYtWLL0VOF37V2/L/ALNY+43EyCNGf+JmmK7Y/wDvmtCO4imZBIi7FX/XMzLuak1cqxrfankj2Rlk+9taT7zV1ui3ga13+VvuPlUMy/xbq5pZhqCxJsb5l27vu11GhyG3aLyA37lvnWR9qs1YSIsddask105ErS28b7kX+7J/erUt7ySOTALIn8K/easrS7iS6uk8tNjxrtZWf71atrvWZxjY+7/x6ueRm9DRhjNw1uI9qPM/3f8AapPkVdkhV9rN8y0yOYLsCBflb5fm/i/vU9t8ceERXRk3Ju+bdWdxp3GrJJNvBlWL5du7bu3VXjhM0eXkjd1ZlZoVb/2anNJ9lVHCfJJ97c/zR/7VNhuPLZAhV9275lb5W+aouaFe4uEt5okkeR9y7t23+Gq7XA8xIjcRpL/d27l27flb/vmruqXW5YpDbrF5bMu7b/C3zblrMum8vTZXPyPbut1FIzf6xty/Kv8As7a2iZyZFqlr9shfE8ybW/vfLWV9qk+2WhG6KXZIrzL/AMs2b/2bbtraZo7q+lhCbJZl83yf4Y/l/wDZvmrNh1D/AErB2/MisrferWKOd6EUyi3mt0AZ0VGb5m3LIu7/ANCqGO4j2vbPtSX7zbv727dT9U1qdmRJbZfsjfKsmV3bv93bVJrhPLd5I1d45m2s38K1obRZDfXAhmfzxv2puVo2XbWJqEh8xPL+d1X7siVsRyW8O8pbwujLuXau5v8Ad3fw1j3F1HMtwiBkf/e3UHUncbqCiOSKWP5JZE3PXOaxqV3twZ7h/m+VV/h/3q27yYbsJtR2+8u2sXUlS6/fu3lf3pN21f8AZqzQzo7qe4jcTvGm1dqx7tqs1RbUk8rdOroq87W+7ReXCLJgbfufekqpCw3SyEebb7vvfwt/wGtSZEUjRzSIQkaJt2tNv+9Vq18uSZ9iyP8AxOu7/wAeoWTzrfzUtlfc3yxzf3qpSXBt2TzIlf8AhaNl+Vv935adzBqxsSXks0MTuqyxM3y7f4m/3auwtLDH88UbxSPtWPzvu1QhklaO3kgj2JHL8y+b+6Vf9r5ant2DWPmCNUluJVlXbu+b71TJhc25FlaTHmbEVd7bv4a0LOZrqHzPMWX5G3bqx49SSGR/trtbyyL8jL8y/wDj1LDq0jWaSO675pWi8vbt+7/FuqLENpGo2oHcnlvIjqy72X5mb73/AMVWtZzQSW8Uufs6bW2Lt/8AQq5+xaVo7eB7dkeP70n3qu+Zc31n5jov3flVV+X+9SDmRoRzXPyRySM7/wATMm1fmX/P/fVWLWR5lSVBvljf5m3/AHqqQ3CSW8rvHs2tG0rM397+KrFnIVVBGm/b8kW5fvL/AOy/NUFRkj1i8vEkjeQiaG3b7/7n5v4V/wCA/eWooZkuI9vnq6R/Msm35du1fvVLHDHDHeo22J5otvl26/xblb/2Wq/2qOGb7Od0Usa/dVl27tv/AO1XOfPkUN1HbtLFJHCiRoqrJCv3Vb/9mmQ33mbxHFvt1X5WZv4qmk8yTkRRyvubzd0zLt3fxL96hY5Jlt45Hm82RdyeY33v738NO5a1K9xcRQyQzlG27vn8v+H+H+Ffmp000cn7xGb5v7y0XkdpJ5SwSt5sbbvmb+L+L+Gp7rNwuGT7rfeVvmqro0SuQLrH+joHj2fL95f/ANmori8LKjujfN83zfK1V7q1iuoZRcI2xl/1ivUVvIJLWJJNu+H7rRr97/ZqbmqVivdTM3zoVRI/mbcnzbqYtxHJa3EpLP5aqzLI275f8/w1Xa4e8bZHEyp/e37mpjQ7oXf5dn8XzfeqjdaDWhS8bKQR/wC8v3qZM0V0v7q4jd1+Vt38P+zUUlwGVIpoN/zblVn+8v8AwGmfuri6R5AuxX2osLMrf7tUJ6FJpJLXfFImz5mbd92qVxqUtu0peO3i8tf3rbvu7vu/w/8AjtWrplvJJZ5LfZdqy7pI/u/8B/utWVeR7mSOGD7Q8n715GX5V/3v9qrKiZ91eS3F04AVEj+8zLu/vf7NVNWmEio7Fd6/d2/xVbmtTD+6WLykVvN2s+5v/Qax77ZHsubkxxS/Lt8xvl2/drU6YlG8kS8WXMv+kb13x/Mq7V3f7NUm8uSO4812Ta25WX+H+GtO8jt4dko3XFuzsyyRv8vzf7VUZLVLW4dQ/wBoi+80O3d8u1v++qs0sZSxxx+V5Rb95M37yRvlZf8Aa/8Aiq0N23e8rq77tv7tfl/i/wDZaqR6lHNveOKZFX73mS7vL2r/AJ/75qwrR3W+OM+a+1Vdmb7y/wCzVkXLbQlYXMp2bl3NJGv+r/4D/wCy02a4jvGRn2vFuVfMX+Hav3l/3qqLH9lj8xE/equ5l/vfeqxNcRKu+SP7I/yv+8b7zbfmVdtAXHKyKvyOz7d2xY1Zd1TNcedC8kZj/wB7cvzL/wB807b5LIY4JJUZvmaH5m+7U1xCJJpUAbe3y7W+7SuFx0NijSPcI0kssn3ZG/u/7v3asQskcjoH33H8Ue1vlqK3hjazSSP50bdt2r/DVuO3jX/j5ST/AG1Wbb8tQ1YmTNDTZEsZt+ybe33v97/ZrobWQ3F0lxOfut83z/drL0m4tpNiRJ93+GR9zbf71bum3G1vL8pZUVfk2r+9qXoc8mXms0upMFmif+8rVq+SIfKSRJHRfus33aqafGskibD95GZo5Pvf71aEbRNb/v7dk2/d/wBI81pF/vKtZGTdzQtbhJF8yd9ib/lX+81adjNcwzOmJPKYb22t92sK3ysOZPMTad7fJ8yr/e+atCNZZm8+SLe+372xvmrKRzyZtaXcfaLzEAb/AHpH+Za2I5jN+92eakbbdu371YUML+chQRxeT825W+9/s7a3Wh85neNt7/e2su3/AMerJ6mLdyKRTeLEHl3vu/1f93/gVV2upGkRN/3WZVVW/vVoR2sa7PLiZ5Y2+7b/AC7f96qTR7WedPufdVZG+bd/FU3Mxl0wmXLoz7l2/wC0rf3lohkM0Lzpb70+VVVm+9VuOQwrkqr7l/1zf3f93+GsyZS0juJZEt1fbtU/xf3v+BNRcCC4uDdXSklrd1/5Z+U1R/aIV3h7bY8kXySR/wATfd8urc0ck0zyyxtEmxVZt25t33ar7U+QyBvlXayr/DTOiISZWR4pIt8W3dtjH3V+X5mb/vmmTTQRtEJYFlSZ9u1W+bd91amj8uNcIkbyyfem2fNt3fdoa3kVk82JnTcrfd/utuoNRzRwKuyJI/K2/Kvy7v8AgS1FDa+SsUk8kny/Krbt3/stW5JD50s5gjidV/esvzfe+7TLi4RYYvPRkdfufN/u0rCuNtbcSN9ocebuVmeb+9/s1WmkdmlaKKR93/LRU3bf9mjT7r7LHcbEaXcG27U+XdTZJLSP/SJJGSLf5rR7mZVb/apjIftBaF8Jvl+X733qsWN4VXZLBsfPy7f71FniSOLKMm5W3NNEy7W/4EtElq6ryI9+35lZ1qyxrah++dPKk/d/eVV+9WfNdW3zlLeRE/ikmTa1StMI5PKh226Y21UvFkjVEf8Av/Mv8P8AvVYFK+aKOTiNpZWb5VVfl/4FWbdao8a+WQ3ysyNb/eZWq7DIkl5KIjJLcKzbpN3y7f7tZl9Dummd3j3q3zRs+7bTii4lWS6SHynkG+X5tqtuVf8AgW6ua1K4RW3lv3rf3vmVa3NWjkuG3xW/m7V27d+3dXMX1xJtz5SxfNteOZ63idETJuLiCP7QIyu9m/h+Xb/7LWVcTRLcbH3J5bbtyru+9/F8tauoXQm82KQbHVNzKv8AE3+zWUufM8ryvk3fKzM275Vb/Z/8erU6IjrpkjWURiT/AEf5l3J/vf7NTLJb7ZY3PyK219y1mTW4uIZSfMfcq7lkdmbav8NXWvDJeSyTjYnysiq38LfdoHct2rBbhDJNH9njVmWRf4v9mq8kNvIyXDmZHVdybX+7UUc0dvb3FxKkj27Pv8vd8yt/s/7VW5o57eT7Oke+X/nou5mjX/4rbTsQ3cqK3eKRUuI227v4d275d1XVY3W8bIYrtkjVdy/8B3f8C3U23W3W4l3ytvjVleFl3My7v/Hqu+YIbyIDdcPs2yttVm/i/wDQaLmMi7DcTxzRQPF5Uu751Zt2371dHY3Rjj+eON/l+9/FXP6Hbp5fMbIkKt975t38XzN/wKugt44pF83ayeY33s7m/wB6pauc70Oo024WZlKfunkX/Wbvm/3a1bPVEuriWeN5E8wKvmbVb/0GsKO6to5P3EsMSL9+Tf8Aeq7Y3VpGuAdibf8AWK21d1ZNWDmZtx24kX7M/wByZ9zVq2cYaZsBk2t823dWPpMyeY5+Z07MrV0cMaRrsHyJt+Zt27/LVhN2M5Mu/ZxceUj7vm+ZPm+ZaqTSQeY8kAbY38Mjs3zVY58tHSRn/hTb95f96q9xH/o+Yol+98zbmXb/AN9VhcwKt5qVuv7vOz+F9sTMu7/e21UuN80aRj5E/vK/zVLdK/2d5JIJNny72jVdrf7X+1Tbi8iuGlfyv3sf3drfM3+zWh0RM+do2jz5kmyP7rbKhaT7RyVZ0/u/3qvXUZXZGkG9P4lkX7v/AMTWZcRv9ofj733WZf8A2agCvdSTs3zlbSVfvND83y/5/iqKGEXF0m8tv2t8zfNTLphI2wR7Nv8ADupjTCSHzEH3lbfJurRKwrlWa8CwpINsu59zKp+61QySfYWd5zsf+8y/d/2qf+9XYBGrurLv+b7y/wCyv/s1F1vW4QvI1xuTarKrN/vfdrQ0WpFdW6XVm8cU6xS/eT5fNb5m/i/2azPtXl2qW5donj+4zRf6xW+X5lX7tWFktLhrd3jhluN33l+ZpP8Aab+7Ve8txDJuj/1W75tzfdWgdhjRxabJKgdf3cPzNu/2lZabdN9osbuUbvs8zea7SfeVvu1KzQLvt0jklRd2zzIWX7u1f++fmWq8NvFHceWQyRTMquvzNu+Zf8/8Bqy7DIbpGukjA3oqKrsv3man3Um5kkHyRK/y/Nt3f/FVShzb+a+G+0SPu2r81S3jRNcXCRhbj5l3Rq+1Yfu/d+WnYqxYZRuiEY2fxeTVv7UkM3lmLftT5m2bvmpi3QjhinkLbGb+Ld8zUSTRW9xlE+dV+9u+9WZS0Ltr/wAe+8Q/3tqrRcQzRyJcDaj/AHmWRdy7v7tUmWK4kxLJJv8A9aqwttai6W2+0OJ5GR2bczSMzf8AAaAkXY4YmjScx7LuT5mmjZV/4D8tW4VDK4nO+Vvl21Xhmt440PzOm/5Gx92rH2iWSZym12b5dyxK22g55FvTbf7PHiLanzbmZW+Zq0LVY5pHIPzq25lVWb5qqQq9vH5hgk/3pHX5v+A1dt98ypKiRp5fzbl+9UvUgsW7eYuZ4l2fxRzL/wCy0fZ/meZNsW5PlWPbtqKO6RpPM8v733VZfmb/AGv9qn2Mnls5J2I27azLWIFqzvpJm2eZGnzN8q/3Vq3JJHN+8jDb4xuZmaqnkxs0SJ88qpuWNl3LH/tM38TVcjj8vZ8m+Zn+VVX+GgTdhPtG2NJAjfvE+RmZdrLTPMto1QATPNtWLayN/wChVN9nSO3RBGyfeX/gVOk+X5MMjqvy/wATN8tO5zt2LcccVrH5hLOjbVVlXdVebEkkryeZsX7rKtSrJKsa+bbtbpu2qszfeX+9T7WRJlQyRzfLu3fN975flWoehIRxv5aSoP8AZ/2t3zf/ABNFxN9ouIpH3b9m1ZN38NEluiybxF91m+VXZdvzM22q8k0aybIi0qbF3L/d3f3qQmrleRUjZLbevzKzS7lZmWud1LyWuHSX/W7flXd95f73+7XQfY3WSWd0kZ2hZVh3bd37xWrJ1SZJJLhHRYrhom+Vk/ur93/draJtBHGapdC6WJUK7P4pI/vN/wBNF21yupXHaSNXdvl3RttXdXValdSeT5cg3tMu7733a4rWFN1cPvGx4/utCu1dtdkTtijMur6OTYHf54W2iNW+9/Duqa33LJ5hn/0uP7vlrtVaox2bt85mmfzG+bd81WoYxM3lSbYkb5Vb+7VWNjodHmjupvPSCNHj3bK9L8NrE1jLiRtiqsu3bt/9B+avOdJ8ry0kMixRZ+WRlb5v7v8AvV6R4djTc7OF/d/KrbG+9XNIxqNnYW/mtD8gZ/k3fcb7tTRr5lu5kRflVtm77y/99VUs4Y7eSKW5nkdGfbEuW3Kzf7v8NW1aT7HiAxv87RN5b7m3f3f9muaRgO+2N51uJAqI0vzeWu7bHVe4aKOR43njR/7rNT7VZFuOdru3341X5laorxUt/k2K6N91vlZf92swIWXbG+yTZt/h27ty1nyTQW/+qEkV23/LOOJtsa/71XvOk2/vN3y/eZv4az75v9Ii/wCWvytskbd+7+7u/wDQq1Ad5xVXCFVdv9c235mb/eqKSPzJNkRX5V3bWX5ttP8ALRYUeQyI+35pFZm/iqjcTCPZsRZXm+X5pmVo93zbV+X7v3qdwLE2GX/VyO/91lrHa6j2pAX3yqrbvLb/AMdrQaOWOOKIiOX7PtWVm3Myyfe/4EvzLVWT7sRA81mb5tqf+O/dqik7EsN0kiqSjW+7+Fm+b/PzVbWaKPaEK28rbt8jBm3f7O3/AIFVePEi7yJJVV9y+Y275v8A9qmXim3Xz5Y/Nf7zbl+ZvmqW7m12Pa+Vl+zxFXdtu7b8v/j1V/MM0L75Nn8TyfeVafefu2cyBd7Mv+dv/s1MkkijkiLxwptb5Y1eqOeRDbrHHI84T/WKv7xVb5qtx3Ejb8FvK3fL5i/Kv/xNPurWOabMYZNrfPuVv8/xVLHCLizmeULb7X8pV/ib5fm/3qDNO5JayGRXjQ75VZt6s33d393+9SLdQKqB7lnlX725flX/AOKplvGPs8Uok2bV8rcrfw/3ar2q/ari4/ds9ov+qbbtZf8AZ/3aDW5p/aI5P+WizJI3yt8y1Y+1QTNEJJ9m3c/yv/3ytV2t0863P3EX73+1V2xaCST7NJ8nmNu86Nf/AB3b/DUSNCW18uSTMm7/AGmVttTfaIGkxIF+b725f4qhjkG6X59/zNEsm6mwxvDDsuG3yxtu3bqyFJlq6m87zYy6p5abk/h3f7tNt5BJHskLebu+Zf7tMt5B+9knOxtvy7qe1ukzJJEGfd935vmqDKRaby47hJD9zb/EtP8AtEW597tvVvmXYrbaqK0lxHxcKnlt8zMv3WqZWj/dPOkjvJ8y/N/F92oJL0lwJPnJ/h+aNf4mqGG6CyIQ6vEu7dtT5t21v4qdH5drHEZEaV2b5t38NRXkJ+0JIT8m370JZl/2aa0LLsLJNHEH3I8ibmZW/i/iqqsYWTd5a/MrbbhUXzf93/gNCxyNskAbey/w0kM22Pe52bkbcu3+81XYVht40VxM4jDb1Ztv8P8AFUc1x9oVEPyeYyqm1d23/e/4DUd00cbOZ4PtESv825mqXUGE0m+2EaSs/wA7Kv3v+A/3ao1SuZU0nmR5M8abf9j/ANl/iqK4uBGvJ+f+8rVpTeRDG4ImSX727f8A+g1SvIx9yWKPyvupJu+b/gS1a1LsY7TbWf5Njsn+kSN91t392se6mjkhuAm3zVX+Ktu+ZV+REjdPvM0nyrXNaksDL9pRN/8AyyraKNInPas0VxDscs7/ADfvFG2uXvGFrC+943ff8u1vm210euXEe2KDy/vNt/3q5SZftHf/AEjey/K3+flrdaGpFYqGmhQPs3ffX7td74dmgW1t3Qr5q7v3mz5mWvNdzrNE72n2Lb/s7d3+1XpHh2FI4UkcRrb/AMNx/wDY0SMKh6FHceXH5gfZ/dXburYsbr+0rfzYwvmyN92b+Ja5rS40VkEaK25flb5t1dBbw/Y4cyDZF/tVzyPLqMsNcK2wP8n8Xlt8tV5mis40uPMZ3+bHy0/zGupvMEq+V8v3V+ZqsTeesKGA7HZtvmK3zf8AfNZ3JgQ2szt+6HyRfeRWhXczf+hVeuI0kvEt8LL5b/P83+r/ANqobP5YUk8xrh1ba00n3mai8kSNcmNXf721m+Zqzep2xC4s4Gjd/m/3Waoo5o49gMm/5f3Sq3/oVEkaScgRvuPyyb/u/d/2aimkK70Ab92u3zP4vm/h2qtBrdBMvmXGNi/Nu3SVXkkdZkxtR1+WXc33lb7zbqsqojbzJYP4vlamTWcW2WUBdm1VWRl+XdQK5DJNI1vNI6Ru8a7l2ru/z822mSWskLQ3E4Z/n81/7v3dtWI4UuleP5k3Lt8tV3f5WiS3luN95Gm9GZmeOSb/AGv/AEGqGFxGjW8XmIybpW27l+ZlX+KiSP7OySjbsX7ys33VokukW4SK6soUuI02r5Ls0Ua/7XzU/wAyNVdDBv3febcvyrQZSIbiQXXMW3+8n+ytVW8xbhCBsfb/AKxacyhW+YM7/wB5aij+0TbHgn3o38Xy+U1Bm3YsTXCRqgnLO7fd8tfN3VXjjjkjSQbdknzeYtFxcSXG+GOXft/1vlmrsMm2NwQuxfuqqfw1YjNaOPzlkS3h+8qyyQttaq99ePHM4SRZYl3bWZvl+X+GrWpWsckbyQJHE6usqySPJt3f8BqheNE0m+7tJreXd88i7lib/d3VYWZWjZ7iNzLGuxv+Wkb/AP2NYWsMixuSqvLu+eTb/D/s1syLHHG9zAW+VlVvmb+Ks68kSGR3IV0/jb71amsTlNSkDR+ZnYi7djNXP3zFt6OWi+83lqvzNt/hrb1ZT9oeQvuRfux7GVd3+7WNfLBH1eTZ/d3bq3idcTIVYLiR5EHm/L83mbtqt83+zR9siuG88osMq/P5f3qeskTM9x5CyxRpuXcrf981UuoTHdRefE0Usi+b5ca/dWquak015HJvgUK/mJ8u1f71OjuolXZAf9Yu35W+7Ve1jE1vFI8a72RWRo2+b+L5vu1dazt1ZIzu2L8u5Xbdu+9/DSA0NJkSSPzJPvru3TbdzMq10FjJEtujxp/e+aT7si7vvL8v96se38q3tfIQNC7MytJ5TN/e/i21t6asn2fYBviYt80nzNWcmQ9TdkWS4WWQorOsTfL93zP9r/gNa8kgjuov3nzqjLKq/K3mbqxtHmgVbeC73f8APJdszbZGrqrO3eS3/wBRsl835WaX5m+b/wDZrJuxjIt2LJb2/kR/IjIz/N/z0rd02+g8y4AffcTIq7t3y/erNt4f3Kq8W+43/wC7/FWhGkduv7v503NlmX5lb+7WEjA0obqC1kePDf635lVf4qqzXUcjORJJF833m/ipi2f7zZG8m9l2u26pfsrybC8avt+Vm3VF0A1ZHVuQ391lVf4qe2V/1ke9d3zf3qlkm2sgCR7VbatPkkEau+G2bf4v71K5m1cqw288y75Cuz+9HSRtu+Tyv3rfdqxb2/kqjuP4drRq+5d3/stC72VCPM+Zvm2/epczKWhahm8vypJQv7v5dytupskzrsxG3zN91f4loj/dzb49zpt2tGzVYkZI9nmCR3Vtqsy/NWbdzpiVJlFrHKPvurbU3NVLbHcX0QAjdJFVfJ2r97+9Vq8mEP35Nm3721d1N+0RyRuQjfMyy7vu/LTiDdg+1JN5oCbImZVdo/7y1UuFj+0S2zo0O75VbZ97/a+WpppIN3mIipFtWV5GZqS48zzNjxR28W3dt37vlrSxFyKS3is4XMh81FTc6/xfLVJWis5HMB81Ny7dvzMtWGuJGjSQBkST7zSf3aF8qFnQovzfxLTOiLK91GF2uNsULfKskn8K/wC1WTJfRMuX2rLG3zru3f3q3rrc02yQr5Sr83zfdWsy+uIGjdht3t95WX+L+9VxLujnfMS38p4E/wBI3fNIz7lk+VvmrnNS1K2W1mE4kSVWZv8AeroLyNNuURotv8Ky7VaucvoQq4eLzbhkVkt96q021v8Aa+WuhaCWpzV5eRt5owz7dyq0n3v++q5/7Puk3g/6RIqqG/8AQq27yQNeSyyW7Wkqtue33K23cu1fu1Rmm8tkglt5pXm+99n+9u2/w1unc3iVJrfdJcTgfIzfe3VVmuEhZQ7r5rN8rbf4q07rZCucb0j3LtZtvy/733azpoUkuvMkKpcQt8nl/Nt/+KplyHttXh7lot334/K3bv8Avqnx+VHGmUb721dv3qrtCYZpQ8DPub5ZpH/i/u063hELeZOn2eX+FW/hoINCZoodnmxyb2+YtG3y1p28iQ+UY92+RvlZlrEhmtrpv3iebt/ikT7ta1jIlxcIHjVIlT5VZvvUpFmst9K373/j4uFbaqrF83+7/u10+l+XJsJjZ3b96Y9275q5+1ZI7fZEV+b5W2p95f7tavh/UI5lQ29s3y/8tJG/hrCQSOr0m+jZX/0SF7hm3Jy23dXR2d0Va4JG/wAtmXyY2+ZW/wDQvu1iaeslxMkltFGiRyqzqzqu5W+WtiPLNK9v88u75ZF/h21zSOaTJZJJ1umy7JE3ysu7cv8AutViS4EbYG7ey/K235VqrJcPY/OBNFKzrujX5t33tzfd+Wp2uI5o5YyWf+FfMasbE3Y2a42r9oQQyv8Aws33d393/ZqpJdSzR3byvvdl+SFW+X/d/wBmrbTDzPsxgaWLylZ1ZlXy/wDZb+9VeOPzlfEav8vzR/3quxfMPVoGmiuCGaXaqs275fu1n3EaXS3bxf6QkP8ACrfd3LUt9J9lkxHE3m7dzxr/AA0y3uJVW9MG24+ddis3y7tv96rSsZyZn3Vx9nvLKVo/Kfev3X3Mu2P+Ks1Y0uFd0eNPu/LG25f71bUlqZIfPuQvzbvN8t1b5f4V3bax76QMqRxj7PEq7WjZdzSLt27WroiYvUivLGNZJZ0Me9WX/R/4t396sy+j/c58hvvfNuVv/Zq2/tElnHL9rtFlSRtyec33az5vNkXfEVd93zNt+6tM1iY7TGNdiIu9h8zbvvN/8TVeSEsr3ElvJ8zbWVW3K3y/e/2VrQmtQrOcyPuT5fl3bqzLzzVuHFwPkk+8q/wr/wAB+9QdkWVf7QMMm8Sq8u35pJF/13+z/s1mXS7WuDI67G+8scVW7yPzN+8fZEj+Z2k+63+z8tVLqYq1x5SR7JE+ZmZlarKuY8flMzySfPuf51Zf4amt7iBWQ5jieR/lj27m/wDHqJtlx8uxZfL+95dZkm+RdwVf9n513K1aWC5LfTQL+7G7zV+6q/d/9BqrueNUuYLmSWVm2tbyIu1V/wBqp7jULa3kiYhX8xvm2v8AMtNZnmkfyIJJXmb738Py0zKTLtneO0fyW2z++qvtVf8Ax2rem/6VHFKki7JPl2/eVf8AZ+aslc/ckjVHj/hjf5l/+xrThjPkpIEba33v3rUpGb0Na6WBYUMh3+Z91als76JrOKVxH5W7d5bfN81Ube6SPfmXem35lZv/AB6n7rORfMkljRPuqsjf+g1mZSNWTUorqTM4jXy2+X7PuX5amtboNb+R8sUXzKu5W+b/AL5rMkhkhtfMLq8W/wApfm/1jf3atwybbd3SNnRfvqz7dv8AtUEamq1wbO1dJbiREkT5vm+Vl+b/AOKqWH5o4pY/MTbKuxmbd5n/AMTWfo6ptSS4kVHaXbEu5m+X5f8Ae+9/eq7DMFWLfGsTsu1mjbbu+WoehSk0exfvf30b7Wu1XzU2ru3NuX5f/Qqp3VqkflI8SvKr7n+bd81Xbi6S4ZJY9qWkyqu2Nfl+VVX/AGdtRR+VCryTyQ2/8KyTNt+auQ8yxU5h3E+X8yM3nSMu5v8AZX/vn5qfH/q0cJcfaLdG3wrLtbb935WX/eajUGLK8qRNK7JI33lXau1fm3Nt21XZpFt95G94f9bcRqrLu/iqrjHrDHbqslujI8n3o2bdub+83+1Ra53bTGuxUb7zUKxaOVkRtm3zW3bfl/2qrzXR864j83Z/q9iyfK3+1Uj5kQyRj53EXmovzLGzbfmrKkk/fPc+RJvVlbb5v/stW76b7Uzx+VInlt88ci7dv91qh+2fvJbkxeUmza7MyruX/Zq1obRZSjV2Z3VI9397dtb/AL5qxtjurX/VK8sjf6vbt8v/AGqit2M2yPPzt95ZPlplxHcWqpEPndW+Zfl+7/wKtLGxS+zhZnkMVuyR/K0yuu1v+A1UjxazeaUWK43fNtX5WX/aq3Nbx2tu8kZV3Zm+Zfvf+O1XXz7hrff5j/N/q2bbu/2vmq7AQ3F1d/I9vcNaNI7Kix/Lub/drnZL43DPAlszuvzNJM/mtI391f7q10GpX0Uy+U0rSyxy/L5jN8v+7WPqCllfzfJSWNvlkkZvPXb/AHVZfmatFqUlYzJoZY45Y0RfufPufa21v975azFmeZXBCxbW+bzPm3f7v92rd5NbzKmUZEb5WabbuasqSNLePOzfKu7a0att3f8Astam8SG4t/L+0J9jmu4pF3Ksbbtrf5/u1nyQva2aG4so5bht25pEZvLX+78v+zVu+ujdLEiJG7s/zN91l/4FUTLPCrkbn2/Ms393/gP8VWbleOxRV/0eNni3fJJ8393/AMeqKO3NqqXIgV9zceZu3R7f/Zqlt1kuI7eMvsdppNzSf7Xy1Lawi4h81I5H+98qo38P3vlqbisPX9829wv7xVZN3/Al/u1LDay283mGOOZt+1I2fbtb/gVDRpHC5lKo7fK21W+Xbu/2f/HasXUlh/Z+wPJK8LySuskTKrf3v+A/7tILD1Z5I3SS2klu9vyLIq/M392oVhEluhePe7funXc3zf71RTSJC0uGW4SNWl+ZmbbuX/vmrckkbQpLEY7fzvuxyL5rSf7rL/7NQJ6DlmTT4/Knfyn3bvs8Pzfe/wA/dqwsZmkSN3aJN277m7/vqm28NtDMkbwb7hl3JJ97b97+LbV1Zj50QdF+0MzMsbL8si/3t38NBjI1bO4RWmnkj+ybl2rtiaXzv/Ha2NNXb5uyP96rfO27b/7LWfb/AL6R8xyS+T92Hf8A6tv9qtjSWMbXBIZPM2/u/K3VlI5pM1reFJpv9Lij2M3y7WZlWtKSOKNkAjV0X5lVV27az9PtT9q8ooqPMu2tu6t0hjRNjbFXazL96oMrkWm/aJJpfkX+8is23av95v8AZrYtY7m4j/e20aSx/Nt3/LJ/4792s+FfLmQwH+DytytuXbW1ar5kf7stL/fkk+7/AOg1lIykiZVkVZTLbL+7Rd0cPzf981oaepaNJfKmSJvuyKu5l/3qqaasFjI9wII/vbv+A/xVqRqNNjwXZ9zbkVj8zfN8v+9WJi00R3Eb/PJKvz7dy/71V/tUkjIZBv8Alb5dtWJo0m/eyxx/K3+021qzLq4jhZJ3Dea33pPvbqDK5YuroN0T5FTay7tu1dtNmaVV8h4md9y7Y/7zfw/71V2klvLh44jGjx/6pm/i3fxfL96kum/eJEnmOm75d33qBxHyMZN5l2/w/dpb6MW7JF5kiblXbMrbWZvl3fw05ZHt7XAkb5lbfuVV2/L8v+f9qs9WEzPvl2btrO0n8Lbfur/6FuoOiJZ8uTyWDi6uEmZVeaT+6vzfe/4FVa18m1uHgj8x/u7v3u7b83/jtSyXkU0jpE63G3/lnHKu5lqa3aNo5TFH+62/LtVpW3bv9mrNS1eL9ojcOq74/wDlsv3mrKX99Z+YY9iQ/M+75W+b/wBBq3bsP42aJP4Wk+7t/vUy6ugrOjpJs/5ZK0u1W/8AHaVgGSW8lvDcZt2i+b7rfKzf7W6ooZHkZ53tI0tF/hVm3M392pftRmjS3e2kilZ282OZ/m/3t235qpSWKSN5pLb+33tqt/u0WAsTatLcKk+ySVNq7mkdf3f/AAGq8moGTfhd/wDtLUsKyrG4EC7/AOFpJWVW/wDHaiuF8yTyNixS7dzbn3L/APs0xXKv2dZI3EY/0hm+6x+amXiyW908jwKiKu3dG27b/wDFU5Ve4mTfbSI6p8yyIyr/AOg1XmmG6XAbZj5mZfu/7K1qXcr3i3Elw5+Z0b5VaRm+Vf8A2Wse8WNV+SSTfG/zeX/E3+7/ABVoTao81vKHu2i+b5V/ib/4msVtS+yyPJJbzPKvy7Wf+GqsaRKmrXSLaxRybneRmZFX+9/ermtSmeRZUcSfd3Oyr/DWxq37yb7SZI23Ju+7WDeSRyWbyIkL7m2v9odv+A/Mv3a1ijqiYuoMIfKkiPmvMuyFdv8ArKoxsJJHVkVHb/lpJ95f92tCSZ7WzeNLRYpdrKs2zdtbd/u1nxsnmY8qRH/5aqq7trf7VaGxYmjMP+r8t03fIrDbuamyW+2RIyVRPmZV2/Mrf738VTNNEsb75I/dmb5aY0iXTJsCyxbWaXcv8P8AeWgbVyGNQsmSkc1vM3zNtapd0F1I4XdE6p80m7btXd/D/e+b+GntCVtZS7tLFMnlMyr821W+XbRp6+WzwRBvl+b+Lc3zNu/75207mb0HtJPJH5hT96q7kaP5dzbvvL/d/wDHquxyFt8mF2bV3qu3du3N/s/7VRRzQTWqHzPNRnbasa7tv+1V2RYJrhI0lj2bfnWNv/Zf++aRlI1bVZJLhJLaeR3jb99Gqbvl/vKv3a27O38uZHgSR5fvfd2srfN8tZmmySMyK8HlIvys0ife/h/irobOEx8RbURm+dVX5vvN/srSuc8i6vl/2gjzx702/Iqt8sf96tqzunVU+Rti7tqs3ysv+f4qx9PmM0LzpHv+z/Ky79u5v9r733a0JLqKNefO+Zvl8uLcv/jtZyINHTfMbzTboz+c+1vm+7tro9NWSTe43Nbr92T/AD96sPTYy2yT5vNb721W/d/+PVveX5NvEsscNwm75Y2XzdrVzTdzKRdaEQqiBNny/PtqpNHI3EkOxF/ut8rLVtfMmm/1arEq/djT5pKjvPPj3jfJEjMu5dv3v++qxsZ3MiRjcSb9kkv+6tRXmzbgI33Pu79tWJpvO/5a7/L+9Gq/+hVSmY2674BI7svz7fvbq0OlaFdo5I7V3Mflbm+XdL+9/wC+azJoZLeFJEkWXbti8u4Tcu3/AHf4a0JGO7fONlx/Du3L/wCg1E1qI5nJ+SVfk2q33v8Aaq1qBj3X2zzHle2t5U2LvZpv/QaYv+kMkcjsjyN93fWg1qJF3yJu+b+Ks28hRm/cOz/L/FWlgGctdJNj/Uqyqq/Nu/2ahvFRY3uJN33I2aNXZZVZvl/4FU0apbqrvOzyyOu9lf5v+BVXkzDN5kW50jXylaZd3/oNMq4xYRDv8sNKkaKqRqv+dvzVmWtwVs7eyltfKlXazsz/ADR7v4mX+7V6G8tpN5ku45XXar+W3+1u+b/vmq9xdRabHvj2tFI/zfO33m2r/d+bbQWFxCdyHDbPvbVX733f/HqrrHIt1Fht6SKzN5bN8u3+H/x6mXVx5lxs8xXRW2oyt977v/fVM+0Iy/uhJ/10X+Ldt/2fu1pYsfbqbhnSCNvu7ljZ/vf7tPjb7LbpFLHH83zL8rfu/wDe/vVC3l3HlRPbrcPN92zZ2i3fKrfxL/dp7LBbyXEEFlb+Ur/NJGn3vu/KrbaZZLcRpD84tGd933VX/wAe/wDQabCpuo8meNJVX998y/vG/wBpf/iasRvHJHiNGf5V2q0W3av+7tomjM1vhD8iruZlVf8Ad/u1kTcZDcGaTzHt47K4Vdq7W81WWtC3hikV5BKtxcSfK23/ANBrIt5Cs32d4pH3fek37l3Vqqslu3mJG2zHzNt3f+y1L0EJa258yUYV/wDpmtXJLOST93IkKJ96JVf7rf8AAVWp1vJJv9H2KiMv3cfNup63US7Irv8A0d5PlXzF+63+0q/NSM5IsWtum7zIIt+4fLHM1O+2Dc5lDb9v+p3bd3+zT7W6iZfIHky7vuyL5i7v9qj/AFciRyQR72bb5kdBk3YsW8wZniMeyX+FWVv/AImtO4UR+UZDIjr8v3fvLVTUFRZEjeNV2/dbbu21YjzJDslHmuv3GZ9zVMguW44xMsQI+9935vu0+a3e1byxuTc3zSSLuqGNZVVPMEkTt9xW+8vzUyRZG+0OYJLhJvvSRr96sSS20kci/wDHvulVvuySrt/8dq3Z29xIuyWDZEz/ACyM3y7qz7OQ+XdvHueVX+fcu37vy7aluJHhs7e4fzJZY9zfK237v/stWQ1c0GUMybJPNRvuSL91ttMkmjk3741SVUZl/vN/s0SXTyKgx/e+6u1f8tUUlwjbNnzpIrfNt/2tv/stQRYGh86ZHf8AutWZeNLbyeZ5C3CSRLuVVZvlb+9/3z/49Wx5jydJF8pvuxr/ABN/FVe6kLRud6/vF+ZWoGYt1H51rEUSOKWNfmXb8rNWPNMnziT5933lZvlb/drakke1mfyz8nysq7PvferK1KYQ2+BFvlZvl2/e/wB7dW8UbxRzmpTR+W+Av7tGYbV3N92uA1a3N1NlI5Nkf3lb5trV194rrJ5aS7E+6643L/tfLXK6tcfaGl/eeU8bbXbd/FXXE64ox/LO7iT5Ffdtba21qvQx+dz5TfN96Nmqnus47eIDy38tfmVXVqmWOOaTIG99rbWVPurWhZ0WhzXMmpROQz+YvzQs3zbV/i216n4bjVWQW5a3fbu3fxf+g15foqpuR5C33vKWRk+9/s16h4dZ42QPLvT7PuZVb+L/AIFXLUMZHSx29x/rPNZJV/iVWpqxy2+9xaR7FfdMu1tzf+O/NTrOZF/18m9N3y+Yu1VarEkbx3iTq8zv/Czfw7v7rVxN3MCrJ+8hcpu2Lul2tuVl+amQ7P3okTekiqu5v/Qtq1e8uOaNA8+99zN5mzb8v92qMbBpJdn+tZl8r5dtFyypcSSWreWNqfNtZd9V7GaT97H5f8DbJNv/AH181WJFkWPbE8myNtzKv8TVFcXEc0e6SNf9pd33W+9/FWgPQZJHuvP9iOL7397dVe4ja3juNjtvk+WWRR8zU+Rlkmd/l/h3RyK26q/lmGSJE2pFv/1ap8zbqdiDMuLhLfypHe3R5GVfMkfay/8Ajv8As09bh1hTy7eSKKRV/i+bb/7LWhcMI2R5SvyxLu+bcq/8B2/71RQrK37w7UdlZkkj/wBqqKSuP/eRs726LsjTb+8XdEq06b5bPZlt7Pu/i+b7tMW+f7R5l2kkUsbtsWFN393avyr/ALX8VRXV47LFL5TRbf8AWtMu75v73+0tQa2IrXFxbpJ/BI211/u7aY0L+ZL58ux1K4Zhu3LUq6tFtRt/lO23arIy/L/3zUy3CNClwkkexdyq27b/AHf9mncykiotxc+TFbOYYnaXduVm+Ztu35l2/wB2tC4kdZHwnzsm1V+95a//ABNV/Lkkhdzct5rfO8a/Nu/8dojuI/L5eR/urtb73/7NUZGrYqYV3hN6M33W/iqKS43XkUpDJ9793tZtzf8AfNQRteWtqkoi/wBd8rr8zMq1Ja3Us1r5ls9wkTP80cyeV/463zUFli4/czeXIdyLt/3qt26pcK8geRHVdy/3vlqvb2rySfO7fN8zfN/6DT7jf5iYkaXa21t1Jq5pcuwxm+V3MaojNuXb/FT2j8yZIgPm/wBqqi3EUavGZFdFX7rU+3ke4kiQW6usjfd27vlrFqxm9S2vzeaT50W3au7Y33v96nLM8MO9x8nzN8q7qfJ5aqyJKz2+791Gq7vu0R7bj+Pyk/i+X5mrMVixb/vmxJ9xfl2qrL/31uqpNcIzP5Ee63jXb5jf3ql3IsjkHytrfxS/NT5pvOjiJib5futUAlYLqG4kZHnhVNrfKqqys1MvJPJt3sxtlfZ8is3zKrf+hU9Yzu2R/wDf5l3fLT/nh3AlXRvu7v71AzPjmuLHe+GuNu3Ysa1La3B+zxSRhfm+62/7tSR3QVZopbObZvVn/e7tu3cv3du7/wAeqt5jwxvcOV2bflbb96thXJmaOa3dhJ/E27bt+7VO4uPM83hovM+Xc38NPjujfM+z/VSL8jeTtZm+b5W3L92jcbiR/KfY33TJt+VW/wDZmoLiyVZIIbpCQv7528rd8u35qz5pCzb44v3qr8q/wtU1rJ5LS2+9ZZZEb/Ur+63bWb+78v8AerP+2RzN5D3G+4VfmWNt27/a20dbmtzN1q3+0bxlfNhdldlWsa6/d2sqBmd5F+bzP4l3V0GrNHN84P3W/exxruWucuLyVt8YC+Uv3/LiVm/9BrqiOJy2pWclveOnm/d+b5mbbWPcN5Owxhtm35mzWvq1x+7eOePZ95lXdt+Xd/u1x+oTGRfMTy5Yt3+uVdy11RNSvdW8fmJ5u54t/wA80j+azV6B4dvC0kQHmfN96RV/u1559oNuyxO8lwjL80cf+qZv+A13vhP955UsRktHVl/eY+aRv+BUSM6h6RorNHcbM/dTc7bvu1vLJ9qk/v8AltuXatY+mxi8VwLdYolfc212+Zv7v/2NbqskezBVNzfKrL81cUmedJD1j/duZEWL5v4m+aiS6EcksTy7XXaoVW+Xa38VP0uQw+UT8kq7l+8tOmaO3mcEQy/3mVNvl1gaRiga6Mke8usu35WZX3LTIcRq7j+Jty7m3UqyR+X57/PLuZfLj+7/AN9VDat5kbbE37WbarPuoNCvNcXH2ry8Knyrt+Td96nyW4urW4HkebKyNFLJ95l+aqmoXQkuLf5183d8sauzbf8Ax3/ep8l8/l3EEEfzyNHK7bWVlXcvzbaoBlrlpPKNt5Sxr5TLGyqv+dtSyW87bJE+zou5tyzMzf3af5waRBG/ySfMv8LUy4uJ7eaKL9ym5tz7v7v8Xzfw0FxCS6NvcRCLb+8+VW27l/75qKPy5rrCadNbytuZ23/98t/wKmabbvY2/wBokHmureQiyPu3L/s/+hU/dJdQrHlnlmlVm3fw0Glhl1IVtbj91GnnLuSTd8zSfL/eWiZXW82Rln2qyorL92iGPzPk8q4u33/djbd81PmZI1R5wuxn+aTd8q1ZlJBcTP8A8e6SfPG3zrs3eYv8NZ6qZNgMckVpu/ib5d1aCzJD888XybvmaR/u1FeXn2q88yMSeSrbdrKvy/7u2oIsWIbyOGxQSRraPuZdv8Xl/wANMuoY2jSXzFf+FVVt26mLfRtNF5Z+7u3LJ/FTbyQzbN4XYvzLGvy/981rFBYg84/aE8rbFLIy7F2/KtVdQs5JI8kq+77zNKzK3+1V7i4/1gWXavyf3qivpp440jkj2Iqts2ru2rVlWMf7LJcSfZi2x423Lu/i2rWDfTGaPYI9ibvnb5d1dM148jJIj/vY02rIyNXP3MwjZyUVHX73nfw01qXFHOa1aytG5eP+9u/+KrmtUkEcPkeVJF93bM2771dVr0ka2dwXjkeKP97XK6s08kaSSpsdvuxqvzV0xOmJkzeZcXCDMn7tvnZX+7U0MZuLpxsZHj+UMy7fM/vVDdNFDDFbvLsdW3bVRm3f8CqKNft14nmfI6tztZlb/wAdqrFirZu10j7GlSNtzfL8rVPHcT3S+fhYZZG+8v8Adqpb3guli8z7+9omVv4fm+XdViG3jvJpbZEaV2+VVb5f95qQGtpsxZkdLZvN3/LcXH8Lf7KrXS6astxG7ymHevzLH91Wb/7KudhmEcn+t+1t833m+78tb9jcLJGkkYV9zfKzfw/7VZSHY3tJt0m37/M/dt/y2bbtb/P/AKDXUafHLIzxh1fcrLtZtqt/d+auUsdSuFmuHS08rbtWVpG3Mqr/ALNdLYs/2rCRsr/wLM3zbd23+Jl/hrORlJHQWMP2GN0MbRS7P30P3tv96tNoZbi4uHiMcVxvaX/e+9/s1maPCGWGO5LSyr8q7m/i+9tatuFZGWUvH++Z/mWTcq1ySZlJE0O+PfOkfmuqbdrf3qcsgkbYAyfws2zau7/ZqK3klkuPLMH73/e+WrVx5vmSi7l+T/a/i/3ayvrYxsRNCJLxDIVRI1ZdzfL81PkuBuQRfPL/AL1QxqVvH8x2+b7y/wB6kuL6PzkjAV33/JubbTESSW8k3/LJpX/jkpky+Xs5ZHZW+6v+dtTSSOsPJ2S/3f71Qs37zBOx5F4aRqVgJpGCx7JHbyv4mVdzLRdSFWd40kldV+Xcvy0xsMzlIJJUVfm+X5d3+9RJMYdiI7bG+8skX/oO1aLFjJLWXb5k4jidl3bqa2y3VZD8/wDtR/NRfXW7ykdPtErOq/LLtVfmplxeSrJl0X5m3fu1+WrigKjLJbzZjja4dfu7W2rtb+Jlpt5NLbxomd8q/Myt/d3Vat5nbYkca75G/uttWhpBDdb0jj/fN8zfN5szf7VWOxVuJHkht4hHvRvmSNl2+X/e3f8AxNV7dnuJEURRokarK25tvy1aaaWaSURRN++X5Nyt97/a3VFD5i27yXNvM6L8rNdfKzVZoUpoQ0jvdmFEjTzfMZG2/Mv8Tf8AfNVLhTHbxARNFE33Y13MrN/F+8/irQk1B495CQvE3ytbq/3f9rbVe6vBdK6RpC8Tfv1jZ9rf3Wb/AD/dqrFnL6tiGaIhG2KrfLu/3axJJEuLp4p083yVZomj+X/gP+9XR3kwuNkRt5IriNf+Wnzbl+9XP6xcQXEcsBf55G+9ub+Ft1bLU1icVeXEfmXYKNE9u+5VVv8AWK3zfxfN8vzLWT8kk2yR/tG5tyRru3bq6DXmlkh+0I6pL8qqsnzbv4t1c+txcXCvKt+2no3/AB8bU27tv3trVvE1Wg9lLfu5LdZUk27V+bb/AMC+aqiwxW82Ht/vf3WZfLqZbrzJpRGZkiZm3bU+bdVS6mMNx5Rm33C/8/DfM3+1tplj1h/eOLdpE2/cVm+9/s/NToVuI/nktN+5v4Wb73+1VhVkj5Krb/3WZv8A7H+KiPUAtxKxdf7qRqrbqCB8Mn2iHB+R9zfu46trH837iJflX5lVf4qqWtwJLhDLIv7xvusu2WtP7QJI/LNyqJ/e+83+7Q9SrlqOQfuo5Pn/ANn7v/Aa39NvDbskEDsnmP8A6tdu2P8A2tu2uXhhRZEb5pWX7nzr8v8AwGus0/y7e33yRNLL/dmbd/6CtYyRnKR1ejtLHcfujGib9yzbdzNt/vf3a6axY+Y9w+10b/npXNwyPHNEPL2JN91V+6v/AI7W3bqm54hHNKneRfmVa55I55FtsdIEj+Zv9XubbRcQlo0nkj2bfl8uOXc23+H5mpk32eO3RHjV0/vbf4qlXUI5ldLzdaS/d8xlXytv8K1jYgi+TbdmIN5W9YnbZ5vytu/2aLdrhmu0t0V7hbjcvnNtXav8NRTR7rNHwqPIvmxSKy7l2/8AAqlmYtcPcj91Kz/3WpgV2jRZpbeVry38l/8Aj4X97977q7qimYR2txOZJvsW75mZfvfL/Cqr81WpFmj4M/ybVibdu3bv/Qt1VVmkm3SgyP5L7W/vK3/AassqSb5JOP4l3JIu1l/3qzdQjDRu8e6XcrMrKzbv4m+X5f8AZq7JMVheMDf5n8Ma/N/e/hpn2eOSRC9v9riVdyxyf+hVqtCbGZYw7Y3zbtbxfK0q+bubd/tVXuozM2UTft+XzFl+81acmpPcR7J5GuEVWb5v7v3v4apTMJNnlyx+VG25dv3lqrm0UZ7QmFndhI/y/vdrbmj/ALv/AOzWTfNEqvvSPYzeQiru+b5q0L6686bZFuT/AIErbl/vVS1SP7+HWW4V1lTzP9n+H5aZsZkkNxdSSx21u0vkv5Uskj7VVqxda2abvgQeaijdN5f3t1a94snySXAm3yN+685tq/7v3qoX2xoXDyKnmfdj2fLurVaiuZO1rjY8sXlJt+7JL/rKbYrd+XcSTwKj7vvMu5ZF/wCA/dojm8y6cz7n27tyyJtapWmuI7dLjevlM6qkdvtZl/vLVhcqbVaZJPs6p83yxq/3mpskkUke5BMnz/Mu/wDi/wC+atNcR7XjZ4/K/hjVfmj/AO+az5FMLfIPkVt21m3M1AiaOG4XhLJkRvvSb/4f9qtWxh8m3c+a0T71+bd/47TfOMkLko0XmfxMn8P/AAGp7FjJbuLiVXl8rbtjRv8Ax7+9/vUpE2HxrHHN5aOrv/dbb/wH/erQtbiOG1ieWJd+75V2/dkX/e+9VJv3kKIkcey3i3rIz/N/tf8AAalt2dWQiTzUjZW3L/FWZlYu+XFb2Pl3EW9F2/vI02/7K/71aEcMSyJHBGqIrfNMsqszVT+1G8VCbffbq3lK27yv3m3/AMeq1azSNDFlGTc26b7rMzL/AHagLFiGHyY8R2+x98apJ/Cq7l3LTm015GQIm/c251Zfvfw7avR3ySK8k8ENvbs3zyLL/F83zN/daof7UiurhCbuR/L2/u40Vl+9Q9RSierNdRyTS28aSS26/N5l0zbm/iZv9lqWG422vm5VolVVlkkVml3N91ajt5vMWXekLxMrbpNrKzf7NRR3QurXZFbraW6rGzRxrtVfm2/+O7axkjx1JMc19bXDeXFO2+Ndrxxp823+7u+7SLdT3FxvBaL737v+Jvl/ipW1D7kXlQy3H3Vkb+H5qbJi1uIkd5HaZvmZV3Lu/wB7+7UWHcVbhLVfId97t8qrGu6qFxNLNrDTSJcSvJtVFhEe5tv8TbqXzoo5nASG3RtrKy/3f4qdeTC6t0jEEkr7dq7l+VVq7EdTM1S4uFmlj8i3fbtaVpGbzZF/4F92orqQx2+JEV0b7km/7rf7NFrqE80cu8t5Sqqrtb7v8O3btqvqlrJ5OZk+dW3RSSKtVbU64aDIWuYZH2SNLub5mZtzVFeXDLceWImd9vzMvl+b/vU+1klWSKOSOR3/ANlW+Vf++aqSSC6W4uftcaWVuvz/AHtzbv4auxuRXTReYn+hrsb7zN97/wBBqosP7uW3k3JFI7Mvltt/9Bq3b3kki3BS1VUVdy+ZL/8AY1XvLyNYX3hn/h/dqzf71VYozLhYre4t5Ld5Inkdl+Z23M3/AMTVTULjzPNkZo/m3bt0S7t3/fNNVrhbVJWtJneNFVZGbd92mfbpfLTzEjlST97tZdqr/wDZVqtBmFqTXEPlR+Wst3cN8m7+6v8AFWfN/rkGfNRl+b5a1bzUEuNm8eVLHFu3fe21SmuJF01JZAyRM23bJ97/APaq7nTFGY0n2VnOW8rftWRf9rd/s02SNJm8sy/eX7uzdu/76qVctJ9z96v3NyU6+mPnSyLaSO/3lj+0bf8A0GqN7Gf+8kh+121xHC+5laNk+ZVWrDRxXULieT/SJvmWRm+98237rU+3UzM4k8vyl3bJFb7zU+Rbf9086L++T5FX721v/Hf/ANqoHYIZDNM8shZ7jdtePdt/iqxNMlndI86LNFHuWWP7ysrbtqt8tQ3lx9nVBHE1u6zfPJI33fl2/LRNdfbpHit4IX8tl86RfmWRf7yr/wCy0A3YsNDI1u8e/wApN21lkX/0H+7RDa+ZdeQ88j/LtWT+JVWq7XUlxZyubST7RtbdMzfLu+78q/5/iq2zbbiWUxw7F3KjKv3qdjCRbW3jXeifI7PtVptu7dWlbxhpIpJNsqRyt80j7tzf+y1lafcPfM8XkK6eV/rti+av8O75q27GaWzVBJLHLu+XdHDtZmb/AIDtpGT1NC1mVpvMQTPuX5vMTd8v/fNbsM3nQ/aLd43ib5WXfu2/8BrKhkmt5lQPJ5u75oZk3Mq/3a3bVreblwsX8W6T5fmrKRhJEsccFrNbxCRnTcv+rRtu7+7u/irqLeZ/OQ2Yjt9v3VVq59pLuaSKQxtKit+6WH/0L5a1LeSe3XMsM0T7tqqqKu5f733azkYGva3Avvs5eNflZt6qnlf+y1u2tv8AK7hPK3fL/DWFY3UVwrj5t+/721l/4DW7Dm4mR5NyfPu8uP8Au1lJgV5FSzbypIrq0lb7rNCzK3+7V6OSBWwY/s7r8q7vvN/tbasWN5Fdb4o4/tEsbt8rPtVV/wC+aftj87EXmPcfw/J91f71Y3MpGfqV0kcez98nztvba23+GobW+gkZABvlX5V3fwrUs0wut8W1t8z/ADfKy/NUl1vt7VA/yP8ALEjf7K0XOaSMuO3NjsxKzuqr+83f7X92oltTNHvkTYjN5SrGzfK33v4q0Fuj5jug+f8AhVvm/wCBVFHceXsfzJJdvytGyMrbm/i+ai5cUV9UjjWT7QkcMT/xSSK25qr6O08ckqO675N3mtJ/E2371aXmJJDF5W5EZtv+1/u1FbqN2N6u7bl++yszf981fQ6Ygrf6RaAQKnzfvW2/NUU10dPjiMEvzyOyoq/eb+8v+196rs0j7Ynjj/es/wC+k2/N/s//AGTVUulea6R44t7xu21l/wBr5fu0XKIrdQrRIXkT7yrtTd/wGmfaIri6SzQzIkkTL5zIy/NVtpnhmxLEzbV3KsLL/wCzUy3vnjhyLv7RK3zPHGu1Vb+7/tNTFcLy8DLvllmS3X+Lc0vzf7tV7e6EMdwRFM1u3zeZIm3y2/8AiaLi48tniMTI/wDz0+b5mqKRZYZEeRG3L/DG1AxslxJqlx5cse+3ZfvL91v975ahmk+xrE8lw1p5LbVt422/+hK25at7kVt5j37m3bd22ql9eSsqZgmdmXZtjSgkihuh5a+Ztfd8zK396oZIYmaV44o3i+XbuX+Kn+XFCuRBv/vrM+7bUSzP5iCNIU/2Vf73/fVamkTE1ZZN2+RN/wDdjVf+Wn+f4q5/zC0zpIPk/urt3f8Aj1dRql9cWsefLkt0Zvl/ff6yuavphDvl/s+GKVm+SNpmbd/wH/7KrOiKM+4aNVlkRG2Ku1VrB1SRJN/mTrFK0O1V3Ntb/gNad1fXHlu/ktFE38O7d/wGsS8vpV3uAzv/AAsq/d/3q3ibRM2S6SNf9Ghm2MrK21F3bv8Avn/x6hYY284QP/D5rSLt+b5f93dS3F5O0PmOWlbc21l2/K1RteLZ78GS74+Vmb71aGwy3X7PM6xbt/8ArWjZattM8f71JF8qZ22q3+V21Xsbg7rceXItw0TRNt27W/3qlmmRYXEA3ov3W3bt3zVBQbUk8p1CpFG21pI2+Vf9r5qbHblmc4+6rbP73y1dX+MZj2Km7dG/y/xbfvL96hsxtEQW/eK0q+Z/d+78tBMhlrJJa+acs6SfK22tCxm3eakZ+996Tyvvf7v91ait8xw7Bt37flVf+WdXdPjCwof+Ph23b/M/1Ui/Nt/hpXOeRt2KyRx+XEN7xt8qzfdb/Z/3q1Y7h/sr7Y/s7q/7qSSVm3f8BVapW+9lxJFGm7cz/O3+zV23ZLi43xp91fn27dzL/lqk55Gxpdu8kPlpPCrxs2+3kXaq/wC1/vVY2iS4z8qfL/rlba3/AAGquh3AulRCi7FZdskx+Zl/hrVt7j7PJ9xdis2xo1X7v/s1ZSM7mxp+G2ZLbGTanz/w/wC1/erT3JHdeXGG+0N95lX/ANmrJ01RIsuQybm3eZ/DXUx3BuIUHy+Vt/1cdc8jKTE/d2q7JBGm5flhb7zf99VnzXHlw7ANibdvlt8u3/gK1MuY2lSeLYkkzNuZvu/7NOupvsq5CL9/am7+L/arO5mtTPmhEbJny97fd+bduqv9o86OX540lU7Wh/ib/arQ+zvcQpnakW3/AIFWfJIVkcEMieUzbmb5VrQ6irdSbrfB3PLI+1fMrPkZ5GlIlX7Q38S/Nt/vVYmvrZbPzQW3s/3lVm+X+L5dvy1R+3SXDXDhJvK2/Lu+X5asBsd5utbiBwqblXZIy/d/+KqjJMdtpKRv852Vo23N5jfeXbuqx9q8lvNjt5PKX7jK8e3/AL5prX22ZEeJtkafP8v3V/hZdv8A6FWpfKV7e4MjIZfn27d+1Nv/AAH7tUbpnhuNgH71vmXb827/AGatyeYyoMb9y7kZmqlNcRrJ5EkUezYvyr/e/vf7y0DsUWvHkmSIed5sbbmhkT5du7+81LMpmWVCNnmJu/ef5+WpfOCw7zJ9qRv+WjBW/i/iquyxXkiYg83y2+VY3+7ViMy4t5JPKKHypfN+X5Gb5vlZtrf7zf8AjtRW91I1xKUC/wAW7zk/2q0pvNkW7Lhk87ds3Nt8tdtV2vLeG3l5aV42VtytVFD7e43dFb+HcsabV3VYtZEWFIzEuyN/mVUX/K0QzeT83kNE7Luf5/utQt19lmeMxb0X5kZWX+L+9QVcl8t2jSQxxu+75vmXb/wGpt0s00SvEqfN8iqu5WplvcG4bjbK6/K235asRySR/PJH/o8f3Y4/lWP/AOKrILEVnHJI13Gbb5I5W3Mqsu5atW95L5yROZkVm2r87Krfxfdam29iPO3gLF5ibtzf733auwq/nIc79v8AD91al6l2Y+1jjjvEZ3kTa3zM3zNu/h3f7NS2/mWe6B3k/u7d3+s3fe/3qGhHmeWDsljZm+b+GrEaiaTMjrK+5d22psYSHySSw2OAVT59q/Iu6mSXkt0vlyBk3fIzfeWre2P7RgOz7W+6v3atzNJt2YV03fdjT5v96mZPUljmuLrl/n3f3vu7f7tQxxvDIySx/J/zz2/+zfdq2syWsflHbK/8e75dv+1UqqJF4lkd9vy7lbbUjsVYYxCuPMj+0Sff+bdt/wCA1sRtJDsKBfK3bdu796rf3qz93mSIUHyfxSK/3W/9lWrSqkcnmbPnZf8AWbt26oegNWLEalmRw7RRSNuSSP8A5aL/AL1PkjOoW+Cn72HcpVvm+b/aqHafLSMbvl+VNzfLH8tW42Pko6Sxum1opty/M3+0vy1Bk3YihwzfOnyN91W/ip81wjXWXMLxRo2yNV+7uX/0L/4qnTSJ5iBCqfK0sXy/xbf71NjmMMnlh/Nfdu/efw/7tBFyv9odY3cS/wC8sjf3qo3VxIyucMnzqqfNub7y/wDxS03ULhFjctFG6N91d25Wb/a2/dp3nXEjRB/+PeN1lVY1Zm+X7vzf8BqwizPkuCsku92/dvtdmVtu7+7WLrUkUewToySs+1lVtrSL/wDE1sa1vbypXEj7m+fduVfvfNtWuZ1aTzrp5Xgje7bagaR2Xb/u7a3idMTndWvE+0Pskm3rLt3bty/+Pfdrl7rZ+9d337m/u/53V0GpSJMv7qNvm+80jfKzViXCmbrthRfurH8zf71dETriZkjeTayo8i3DybfmWJV8urFjdR2LbCFdJNysu35laqvmCPYiW7OrNtaORacv7u6dIxsRf/Qqq45M7DR7iG6/d7Gfd/sba9L0NZYVSSWOPe3ypHD83y/7X+1Xmfh2ETSRSRBXlX+Jn/76r03Q5vs67Le2VNvy/u2rmqM55M6e1uvmeN/kRt27cvzbqJI5I9hw2xQ2xdzNtpk0Jt5v9ZI//TRm+ZW/u7dtP84ssrzxsjyL93b/AA/+y1x2Mx7Sfu9iFk4+Zlaq9xdRyLcIRI8s3+2vzbf7tV5Lor95fKRfuqzL81OaYrJEiD52b5dz1fKWVbXzVjQf6p2b+HdtWqk10/zn/lqv+tX5dqr/AHt1XbiYR7zKkm9v9r7v/wATR5gXgbfm+ZZFWmTczWZF2TRPvSRtu3ayszUyOR92T5jurN8ysu5W/wB1vvVoLna86Ir7lXbHv/i/9CWs+RY42lkuBI9x8u2Rfm/u/wCzVXEV7e6M2ySVI7hFT/Vsv/oX8O6rFvHHHDEInkdIU2xeY27atUr6+MccUckf+s27I/73zfL8tOsbxJLF5UjVPlb5Y02/Krbfu/w03qXEtr5fl+WqNvV2Zm2/eZvlZV21WkmS6t/3j77f7rRzL/3zt/usrfxVZhk2t5gfY/8AC2z/AHaZNjy5R5axIvy/K33m21nc6CK6YfZ2nJVHVufMb7v3v++qYvmNGgwqxMrKrf7NTLMVVyPnfb93cu5qht/Mjb90mxG+Zlai5nJDYftDNdxxRySoqL8qv/rG3fdWpWkaFopJ42iRl2usjfMrf+zf71PW+LKhFp9oib7+19rUyRk+0IY47qV9u92kf/x1f71aGBdjvEkhS2gO9JG+WOT+L/Zp9rJ8u1NqIv3odu5d3+zUXnRLH5hRpYtnzx7fmVv97+Gmabi6WIg73Xcrf99U7gaHmCT5y2/b821fvUbkum3rubcvy+ZVeSSRmUh/4vlqWa8eRnEEC7GbdukT5ai5pYmb/Vpho3lXbs3MtXfL2zI+f3rNtRdv3v8A7GqkMnmcx/6pVZvLZfm3f981NHNJcQvI5bzVfaq/xLWMiLGgtwVVJJNqf7K//s0TRyWf2e4i8t5bhfNe327t3zbf91aLe6lmbD/Kjfd3IqtVhoQsnzW0Ly7flrO4iWRS1wk6SfdTb8393+7VRroW8yO6K6bvvLu3L/wFfvVo28kX8ab/AOFvL+X/ANlqq0KTTZRNj7tvmSPUgR3EkdwyRzotwm3c0bJ92nyKitjY0Sfw+Y1EPlssoJZJf41b+7/7NTLhirYB2fN95qAJfMK9dv8Ast/C1Urppbj5xOzorfNDH91vmp8kkkkcSg/dVlameXH8kj7t/wDv1ZnYZuPzgiT5VZV8xqbeXUjb0EcezCqqttb/AOy/iqVbhFt0nlCoit87fe+Wqk0ztcOkkflS7VZdz/8AfP8A47VJ3NCusxXY4Lfdbf5f97dRNdRyeUB5b/N/F/DViFUmt3T5on+ZmXd96qU1uLeRxsZNy/N/F8tNalrUpagtpDHFI8czuytukV1Xy1/3VX5mrkdY8uZnMA8rb93cv3a6O42XW+U27faFX5GX/wBmrK1RYJI9hj+dW/hroianD6ooZXdP3srfP8v3f/sa5TUt8a8FURm3Nt+Za6XxF+8ZJEjV/l2ytIvzK393/vmsKZo7W3wjLcIzfJ5i/LuaumLLK9rCm2I5WJ2+X5V+9/8AE12nhmMeX9n3zbFH8P3q4aGYx+UHjX7zfM3y/wDstdr4dvI/tCSSfI+3/lsn3auRlPQ9L8OxybfKR2Ty/l+Za6iFnjXzJNvy/Ltb5t1czps0VvM8duFR/ufL96uj0mbdC4EbP8/zLs+7XDUOQsWvm3GoJJPHa7Nu7y2Zdy/+O1LcbI408zbskdmX5tu1W/2dtRMscbPJ8zv/ABbfl209bhI40kuXZ90u37m7ctYmsRjSI0buY1uNq/xbttUW82Ft1vPDs3tvt9rSr97+Gr39oJ5zthtn8Py0z/XLmMfe+9HtoWhpYz45oryRLeATJuf5Y5IW3fN/Fub+GorW8jkji8tPusyhmX7q/wDxNXZFCzZ8tvNX7u35mquqx7d8KbkVtqrs2+X/ALNURYfDJukuA9vsi+6sknyt/wABpt0whbAmuPm2/u9itu/u/wCf9qncRtgyN/E7SSL8q0xbh5rFDsbYsrK27+H5f/sqkpaEzRxwzSmM70ZVV2b+Ghrj7Qzrs+TbtWRWVWWqMMlzdWaNaW8Nx5i7W+Zl8ltv+197/wCxp8Mw8nyz+9dXX94zbtzLVFBNMkM37+ORJf70f3dtDNOs3msWT9795UVl+797b/FUtxII5l8z/SHXdtZm+7Vf95uSOKCOVPmlZd0nzf7v/fVABZybYXd5GTczbfMX5qiVZGXfJG0Xzqyt/wA9P96rE1wnmJvi2bl+fy3+Vf8AaqvJN9otd8ZWVG/5bLQZPQijmT50lLXEu/csflebtb+6u6pVt3tVQANK7f7P8VUrWF4eCPnb5m3f+hVLJdGRZUgja4ffult42Xc3/wATWy0AfdeRdTeYskMqbPKb51ZWk/vbqr2q/ZV8ueKGJG+5JC+5m/8AHauxzPJC6eRaxbV+WORVby1rMk+0RxubaOGaLf8AJum2s3+7uWncdyvqF4kK/J8+773+zWFeWpkWKXzW37+f9lf9rbWrdfaLpszI3/AWVqpXVxIrPFj51+9WhcWcrfNO0l2RudN3ywyfMyrXKal+5aUCNXebcyfIvy/9811WuXTTXGwhf3asrMsv/oVYd55i7D/yy/i+b7rf3q3izpiYLXzw3CbI2lt12/Mu3/0JqrzXSR3UvlPsf7rx7VX7zNu/hq1dMLf95O/m27L8kyr83/jtVZP9IV50K7938S/NtVa0LDyXZnIG/cnDR/8As1SyWdpHHKbnzP8AW7fLVtvmL/wL73/jtMW6+zq8X+ti+baq/wB6rEcxkZ0ubZomjdmaOR/N+9/D/wCg0AbEflXCuyJti2syTKm3a26tiz+zbXT5vmb5lVm+7/la5vT7x5o3kjtlldn+ZpF+X5f93+Kukt8xxvcbGR/3cTNH/Cv8LVnIs6bTYy1v54dX8t1/h/u7tq/981tWd47W/nmBtjK26TZG0u5v4l3fdVf7tZ9ndQK7nY2zzWXcrfKzbq1rFU+0YEH71fv/AO0391v++q55GEmjotNkMkKSSJ5qfd3L91lrWVpbrnzPNfdu2sy/L8v/ANlWPaybrfKSL/E3975v9mrsd0y3CD5fm+Xdv+Xb/tf+O1ySRk22aEPmSbcFtmxt3ls21qtxt5zZCN8rbWaNPNVar6bMkkN6JI4ftcbLsaZ9qyL/ALPy1EzPHvuZUj+VtrQxruX/ANCrPrYhu5K0jzSXezc7w/ek2feb+7TJJJ5N8myHZCnmt8n71Vp8a+ZJwY/KbdKsar95v73+zTLqZ4bdyI/NT+JVX/0JqdjMltbqK4sU8sr/ALS7mZlptxIizJmRU2/ws1MWErGlwD+9ZPmaN1bdRHIjeU4k2OyrvjkTd/3zRYdgmuCsabxHFbq7bdy7vmb+7R5g24cs6N93c3y0+4ysjj+Nv4dtJNIiycmR9v3o2osFh0cf7vfKVf8A2l+Zqjul+0MzmBU/6aNu3f71PaYx84/h/u1DJdFWQIF2L92Rv9qqGnYI44m2/vN/91lb71RX1wLGFJPsyv5j+UvzM3zf7NSyb7eRDIkb/wCyrbl/4DT5rh/LTLyO6qy7Y/vf5ancsqSMGbfdztF5bfemVVVqiurqO4tZnjC3Dwpubazbdv8AlqfcKIbdHfdEki/L8v3VpjRyWqrJ5v73btVl+bdHV2AzLq3MLZTy/N2/NM3zblpsOIZEd447v5PKSHZuVfm/8d27avNIfJ8pA29tqoq/3WrLkyyokohfy1+STb/Cv96tDaJn6gsm7BuftCRy/Pt+ZdytXG6xNJeb5AJLR933ty7Wb+7XVXVwGuvKRl3/AHom/wDZf9quVvtSg8yX5PNSNfKRt3zN/e21qtDZKxg6sslqqEpG+35V/h2r83+1XNXG9YUkleTfu+9v+83/ALNXQa9cGZtqJvt2WNlhk/hbbWJdat5lxmNNlvuXzmm3fL/wGtVoaBCtvfRoYiu9fvQqv/s1V2mFvcIZbf51l81ZNu7d/wB9U2ZbiFkIeO4dW+aSFV/ef7LU+41Ar5okgaJ423blZfmX7v8ADVlvQjvI/MbMEkif345F+9UUK7Y4nkSZNqfMyttZVp7MdQk4SSVNy/dapZL6SORIo4Id6/K25moM7FhbeK8ZJDFNbvG3y7pf/Iny1NYqJr5oxOyI38Kld27/AOJqHzPtkMTSD59zfNu27at2sabUjuIlluI/uXS/Myr/AHWpXCxqx3EFnGhmj/exptWFvvNW3pPmXDJJiPyvl/g3bv8AZ/3axJJBNJs2LsX/AJ6NtroNFunjjiMp/et9xfl2xrWEjOR1diz/AGh43LOm5V3K3/ju2t1bhIYXaPdvjZVb5dq/ernbe6ELRbAv7x/nZnZm/wDQfu11Vq0clu6eV/Fu+9WEjJ6FhbgWbJmKR5f70f8A9lVdWSSO4Lj91/tf3v8AeqKa+DL5YLPt+8u+rC4j2faG82La22Ndy7v9lv71ZvQgr2tjLCr7UmdJF8p2j+bbVhZEWNx8uxVWJ2b/ANmp8MkbKn7ht7S/Nubavzfw7az9Q+ZpXR/J8xvmXZu/4FSuHKSswVlkiKvbr8qyY+X/AHv71VGmjjukMX+tXdu+aj7RcTMnm2v8G5JFb7y/3lWooftDM7x/3m+827dVxANStZWbyBK0USruSSNfvM27+Lb/AA1UvJhHDiSNvNbd8rL8u2j9xJ98SPtb5m2N/tf3qsakxVeY1aVtvmxt/wA862LMK8k3RyvI0aMytsVWX7u3/d/2qZHcWa28sjhndVXdJGzL/wABqxeXkDWaRRySSoyszSSN/eWqUNwLePeX8qy3fMzN8rMzVZRUaRIdklxHG6Mv3lT7v/xX3qq32oCH/R5/LeVfmb5PN+992tK6vhuf92yvGzK0atWbdSR2u+eR/K2t93+JW/75oNjHt8M32h02XDbt23d8v/fVZmoLHuddjPtX+/8Ad/2q2Lia0tWi3/cbdtjj/u7d26sS+1KS4kcpGvlL95lTdWidwMqNZWZJULOm75vmZlamx26NJwW81n3NNt3NTrpo4brYf4v4mX90q/8AAaqSSCS48hLRf3j/ACzMqsrfL93d8vy1oTYGmiaNpIIJLi3Vvnbbt/4Cv96ppmkt1SQRXUsTffZl+7VTzpI2UzxKm1trfNuX/wAeq35LyTb0j32TN80nmqq/98tQUOt7pJleKKVXuPvvGyfKy/8AstammyJcWr+WVf5G3LGtU7hT9l8iDajyL8u1V+b/AIFWhayeXGkZRtjbdsiptXd/dpSJbsPhmDQuXdXiZdqqv3v9r5qfHdbZIkH+qVd395vvUSMWZBKP4uNrbau291Lax+ZGJE8td27c3+W+9WBmXftUslrvn859p2rum+7/ALW3/gVTQzFrfytyu6tsZm2rt/u1C19Itnh0kd2fczb91GnzJ9nlnkDJEr/vVZVXc38LNQaXNCxmjjaWGKVkSRtzbv8Ad+7VfzjcXmc/PtZm/u7fl+7VuOaCSOL7YYYomX91HN91d396mKqW907yeWkqr5X7l/l2sv8AC23/AMeoFI9Lt5hdSSmRI0RX2xKzKu2Pav3autNI1ijxSLsVtjbV3bv93/gVUre1S3k2SQRvLb/vV2/Mv3vuqzfd/h/3qfcXUjNiQeam5VXy1+Zm+X5fu1nJHzkWyx9ot4W8wQM8rKu5mfdubbQskjfaPvJ8yqq/w7aN32fePsdvs2KyyTFlZmZf7tQQ3SXDIN675HVVVfvN81ZmidyOa48u+8oQx7LWLymjbb8rN/tVXt7zyWd57lftH3dqvuVWWtCa1MkmXRU8yVd21v8Ax6s/UrORmlGPNltZVi3N/FVmkUjLWaKxuIhBJG9xJuaXbLtVf++qrTXEUN89v5TJKzbnkjbcrf7VXdJjKt5jxM8rfM3mRf8AoO6qWoXEsd5K5jkt33fI1vEq7v8AaaqOqKJr6HzJHntF+8m1pNu7/eXavzVjR3CXVulsLf5F+8rLWnHvhVM/Pds3y7W+838X+zVRrFPMch2Tdu3qrf8AjtWaxRXaPbZuiP8A6lV3Q/xLVS4/dwv5m77v3d1XrNUW4+zxFUt2+8rN8zN/wJaydQkeNnIiVPtDbYo5N25a1LsZ91dR2q7ESRN3/LZvmVW/+KrPvFeO3lkjOzaq7fu7lb+8tW7xg1u6S7f3b7fLVm+8v/AayLr/AFyRIi72RW+Zvu1VhkKslvDL5s/my/xbvvVntaxtcS3ILI/3t0jfKrf7K1pXi+ZCkUciyvu2PtZW2/71Yt1Cfs6Z8uLc33lZWZW+b/vmmdMUFxcJb2rylf8AWN8u1aqXlrIq/wCtbeu1vl3Luq3a3UEn7pzI6NKrRL91l+9827bTGZI4ZRBH9n27t0at81O5uMmkjtZLcSSeUjbpXkkb/vqP5fvVZul8mRBbpI/yLKm51Xd8zbV3f5+7UNu1vJbuXjjl8vzPlm3fM23/AOxX/vqoIWjt1iB23G1Nq7vmZd26iwm7GpcXkckdxAU37l5aN1+bdu/2abtkkZLR5G3w/Ku771VJrMLIlv8AM8Uibt0f3vLq3bxySKkblftEbLFu3bvl/wBr/gNIhu5L8lvp6GDaiK7ebu+9u/2aLxfL3hIFT+Ly2+an3SosP7xFSLd8qq1MWP7UqRkL/dX5WoM3qadms9ustu6bPl/ib5VrasWiaNzIm95EXbtRmVm/3qxVYNGiEfJH8pXbu21pWsiLHFHIWXazMrRp81EiDptNkjWb5DG6RtsmaZfK8xv+A1tRwvuYIi7JG3bdysrVj6apWOG42Lv81d27+H/vmtu1h8u+mzHs+f8Aib5f+A1i1YiSH3kcu23OWiSP+Jf4vm+7V21jnZvMlDSyzNu87Kttot7eRWQHa+77u1fm/wCBVp3ELR27x7/3ytuX/ZqG7HO1YsabcfbvN/eLFLuZfvfLWrYsbhYo0G9Pm3yViWelyTfvjPIrxt/rtv8ArP8AgNbFnqBZknQTJEz+U7fws1YSMHoaEdvFayXaZkTzn+aRU3bafI0s1uhk227qvyyb/lXbVhYU3PvdV8xtyt/tVXht90kpuNruvzBmH8P96sZNEAtxBJbxEW7fvv8AWyfdbd/eqlJJ5kiIP4W3JuXb8tOuGkXeRG2xvusyt97+9TZm+yt5chaV2+b5WoSuLlY//Vr8779v/LP+KsyRnuJkO9nlkb+JW27VZdtWrpp2V/I2/a4/utM38X/AfvU23V7i3iFwkNvKzbUWFd21vvN8zf7VVYajYsTR/wCjuAfnZP8Ax7/gNZn2gt+8jjk/dj5lkiaJt3y/3l/2q0FkksZMkRuisvms1CxxXEcs8qN5sy/6zbu3NuVv/ZaLmiViLzo5F34+dfl27vlqW8/crvH3G+8yr8q0z7UWjxGZN+37si7WX5v4v73/ANlVWaMyNb/ZB88L/wCpXdu2/d20XCTK6zKtvsluv3u/Ztjf/Wfd+b7v+9UtrDFHs3p+6+9/s7qfNIVjlgfbE6orec3zK22mR+bG0SA7NyrLt/2WrQyuMm/fbEJbYrbfM3fxf3afHHbR6fFEFbft3Msz/Mv+zuq3cSFlSONPnX7zbvvVRk8ySH5IN6bqdjRSuEflxyfIfn/ik+9VK4WVrjOz5PurJjdu/wDsatrCzNvB8n5du1qz7i++2byI23/cWTduq7DsMuI5bWPAgX5l3Myu37z/AL6+7WZwyuQ7Okj/AOpb7q/7tXrrDRuANn+9VFWE02+Pd+7Xa0bRbl/3t396rsbRRX1Bh5mweY8rfdXbtWuXupo7VXLfc38SMvy7q27yZI5pST8//PRm+VaxNQuvsbb2kXylbcrL+9VmpnTEwtQuoJFlnd5FTYy7W3fe/vVhLNJtu7aRGiuJtvlSN/y0X/vn7tbWpXEs032nEieZ8u2Rt25axdeZFkeWIx/Z9jeUzNtZtv3q6ImljJkmeNsGVU+Ztsn3Vb+7t+WrE0f2PdJht+35/wDequtwbhUO/fLG38S/dqwy+ZC8iTRvuX97HtqzQmmuBaxvO6LcfJ/F91qlt/MaG42bbR1f7zNu2/LVFmj864cDfbsyr5ip/s1chkSPeRFG8v8AeZfu1BRDxMqTxOz/AL3arR/L838Lf+zVe1Jp/wB75tv/AKlvnaRflb73zVLbsklxLOC2+RtzLJ83zfd/u/LTprPzvtClN/mfw/7NK4PUrwxpcX0Tv5flM21Vt2Zf9rc3+78v/fVdBCssMieWkbpu+8sX3v8APzVlQxiO6eOOSR9rtshkX5ZPl/8AQa3bPMMaEv8AdVfN+X5W/wBpai5zyNi1vhCvCMztu+X71aMM3l27nH3dqt81Z1ri3kiIj3pubbuX5t38VXpm+wwxSY2blVm+b+FqLnLLexsx5aaJzu3sm5auLcR3TeXJJvl2/NHt+ZaZpbeTY+VcRN9/c+1/urUUMZkW4lijjll3t/pG35lX+Gs5GT1Or0XG3Em1/JWRmXZV2RvLuIsGT943yt/D/u/eqKzm85t8SeajfK3mfK23/wBmq81xB5jgSRxJ91fmrmkc83YhvpljkSORGRFX/gP/AAL5ar/J50rfMqLCzqsjbtrf3qsN/q/LA3pvVvM3bvl/u1CzRyXiJBEr7Yt+7/gX3ai4otD2vkaxiQustxIiv/u/7VYl80TXiQOnm7v9nav/ANlWxceXMr7IVii/i/u1jyXXmXURcM6SLtX513bv9mtFobxZnySfaLrl4XuGb5V8qovtSLJ9mnEKPu+WTezfvP8AP8NS31u9u2Snzq/ybW+bbVKSNFj8s7t/96rNBvmFYX3/AD/eZm2/dqGS4kVkKBZf7yyP8rfNTWuJI+djb93yru/hqpukZsxR/I3zbVX+GtToiWvOjkhcuklo8cW5PM/hrOm/eSbCm/a3zfxUkkkUkzpdTr5rN8rN8u5aJLcSQyz5jTy13Iv3f+BNQVJFe4xGyFIlT/ZVfvVn3lwNvzpv/ut/dq7NCkjW4cMnzbnZV+9/D/8AE1UmsfMje4i2+arLE8bf3f71XEyK8l0I4cbNn/TPdu/75pbeOKNncyrsz8ysNqr/AHarXFwrWtobeJX8yJmfcnzK3+9/d+7SwyStJEhiX5lVdu7+7VFWJWvDJI8RkjlRvlTy1bcrf7Tf7X/stWlmDfZ5Ny/M3ybf7v8An+GomkF5IkpTe+75lb7u6re4LD9xU2/vXbH3VWpkFi0uy3j3gMn/AEzZfvVY0+Yzea86LE7fw7f4l+aq7XDzR2+I2/eH5mkXa396rEcIVXdE37l/h/hqDWKLEdwkknlgbHZvmk2fM1TKyQzb5XhTarbI1bc3/wATVSOOCaR0l/3lb+GntDFfKgS3hSJW+aRfvbV/h+aoHIvN5Vwu87nT/po26kW33NmN/vfwstQxtFb7xMnlbf4lWtNWWSNDG8bIv+1VWOWQ2O4kht4opH3Pt+dt1Wo1a3k3FN7r/rVb7yrVeSSJd6GNpZW2/Kqbq01aS4V5HgWJG+XatMxJZLiOab9+7JuX+L+FanjuJbr55RC/y7UkhWoJIbdpIpXdk+7uZfmqxNIlnunCSO7fMqq+3dWT1LLDXEbQoJ0WXzPl27Nu5ae2G82Mn5Y3/dbV/wDHaiZre6h8+Pzvm+80y7dvzbdvzfw1YhkH2pEMCu7fLUCbsOhYKrxzxrKjfwq33v8Aeqaztbaa4eOKPYjLI0Tbty/d+8tQ+cdrp9/a21mpvKq5ZPkVvmqDnkyH7YJJoraV/naXz2Vf4l2su7/gNW5rgeT9ze6r/uqzbdu7+Kq8kn2pXkng3uu1fM8r5l+9u/hpk1wkbby/ysi/u1bc1VYzBYRNNveNYvO+by433baqtcfZZpdkUcvyMv7xvm/2atNMkM0oxvl2fJtb7rbv4qqyKLWGW4Pz7U+b+KmaRM+aOePY9wrJ9o+VmuH/AL38O3+GuX1aRPsaFPnvYdqywx/w/wDxVazSOqv/AB+cqqm5/lVl/i/2aw9aaO1s3kuEjd2fc0ka7d23+Gt4o6YnIatN5cmHffLu2rtb5o/9qsG61Ly5LhC7bI5tqNu/h/vfdrb1yENcReW7eVIypt/utXP6hCjSPGQqSs/zxr97/wAeroSsdcRkc0cm8xlXTdxItW7dvtWzMi+bjdtb+Far7fL3l/nRV3ND5X93+7V21byZEkCb3kT7sj/3qb1HJHV+H8syJnYn91l+avUNH+aNMp5rxr8643V5v4f/ANZE6Ps/h3N8zV6Lo8n3xLbsjt975/vVzVDnnobu4wzI77f3m5VaRvmj/wB6iZnXZHJHGiSLuSZvmXdTYZA11hH+83O5qJFRV2EfJ8zKtcpgMWZLfeSn71l+9uqpcXQaOWN0+0RfxbW/i/75qaSaOSOJwVSVU5jarCwxyQ4jPzr95assyd0+oQvILaGJ2f5lVmbd8q7fvLVvzHjVI0gjd2TduV93+995flbdUTbWjcbNm37zL/FVe8kSSS3T5k+T5dtOwBJdFmyU/dblZ5l+7u/2qrzSOsyOR95Ffay/w1LdSDajpt+V12Ky1X/tSONX+0usvmfMvyr97dSApSR/6RE0ib5YZvNaRfvN/dX/ANlqvcTXK3G+SCOKJvu+Svy/7tasy7ZPLI37V3fK391qW8mSPqiv8qs27+H7v8NO5SdiHhmfG6JF+XzGb5m/vbqdNeRzLKSfKf5fmk+ZfvfepYZE8tHFurxbt6yKtMt2jjkeSdPNRfvbfvfdpPU3TuQzYVkNz5lxtb5Zmi3fw/8AxVEmVjl8oeaknzbZl2s33f8Ax6prq4nuJrcSOzv8vy7vu/7NWJJEjtVIg+0PJt27m+Vf++agT1K8cyQqiZ/hXcu37tMW4M19KSWeLb8nlv8A99VYh8q6uMkfO27dGv8AF/wKmNCkN0kh+dP4mqzOxNJJIq5EC7PvMzN95qr2qmG3cxSb3WXcq/e/4Cu6pbqZFk+Qb03fw1Yhhj8xwf8AgTbv4qVwiiW1mN1Cg8qRHkbcyt95qfZxx+XibdKm35NqtuX/AGafaxy/2hbzgxp5LfMszN8391fu/LULXCRyJI9wsW1vlaRvl/3akuxejVGVCBJvVm2L/e/9lqWObbbuJ5G2bl+b73zf7tU5Lh7qPzZZWTc33YVZl2/3v96rMcgt5MlJH3L8rQozf99f3al6kWLdvIY7V5yPnV/mVqfeMLdcI6vt+Zo2+9VdozIqbwrxN/sfN/vVKse5ncGR3/i3N92s7CHyTPNNnK7FX+GiO6lt4WfYsu778cn93/aqxJH8yJ833ah1CHdD5A+d22741X5qkgLiTzFQfLsV2+b7zbf+BVXuLgeZFHskf5fmVW+7833qt3Fun2jBLPtb+7/7LVeNvO2f6P8AaEb721f9r/aqzNuxLtf5zHbtK/8ABu+Vf/2aij3syebteX+Ly2XbVjzEm86JP3W1/K2yNuZaeqpGqErvfb/yzT7zbv8AZqXoUtSHyfPt3eRFd933W+7VVv30jmQL9r27W8lty7f4fmrQmUxx4cb0/wB75l/2aryLHZ7zhn+X/lmu5qcTZK5X8yOSNJIpfNRvl3N975azJmfy3bYv3dyyb/mb5vlWtW8mTy/Jwvm/e2ruX/gVZ9wyKyRgfO38LferSJdjCvlkmVMn5NzfLu+7WFqVnJtcl1+0bflVW+9XS6t8seMMif7S7vm/3q5K+k/fb4hvdV8rb93/AIFXTFGqVzlNSknmVykbIi/K3yfNu/vVhXjLHG4RN/zbdy/Ltat3WljuGlJT7rfMrNt3f/FVj3UJa3lf5n3N8u7+HbXXEuxlNdRyNEjf3t21mb5q63QYV1KRC4X5du5dzbq5S3WD7VidN6bvkX/aruPCtrJ5lu6DZ5asztu+Zm/u0SMKiO40VZLFkdPOt4lb/Xbm+7/wKuus7iS4WV5HZ3k/ut92OsmztbdbWLZFsRV/1cjfdWtjTbiNZuU2JvX/AIEtccjhasyZZvlwYmdNvzLv+Zv/AB2mLdG8uHH2dbd9v3Wl+bbT4dPk87zR8nztsXd95aLjH2hJCkabV2su6sGrGsRn2jyZMKV+993+9ViRorVbdM7PMVtvy/eb+7UX+s/1W5933VX+GhY4pmS4QbJVZolZqRVyvJI80mYwu/d91qrzTOsyFy3mybVeT+9/tVYZY/MR4wz/ADbW3feqWSMfaEljdkdv4V2/Kv8AlaoLlf7RKqtGkknlM3Kq1RLDJHcRMQyPu53feqVYY47jzJP3rt95qr2sxuryWNEX/W/Pt/8AQqB2HzSSLGke+NN3yt5fy/K235aZY4kjyIvk2/L8v3asTWvmQp5aRp5zbYl3Ku7b81FjbxszxASJcK371f8AgP8As0GqVyvNI810iEfeXcq7qsSSCGNI9iv/AH/92i38ia6fy4GR2lZWbd8qrtXb/wB9NuomVPOichXibd8zf3loKsMaMTTZKL93b5bf3aq+WY5JUJbyf4I2X5Vq7HGZJneP7m77tV2mfzsbl3ybvmk/vf7tBlJFS4hkmj3+UsUu3/WLu2qv/wAVUUlrEuzZ+6Zvuyfe+b/aq2s0nyT/ADPuTa25Nvzf7tMuF2/JbeT5u35lkl+arMyvb+VNIgli3p8yoyzNtb+9UU0NtHwSsvy/6uRfur/vU6aMR33zv8jLuRt+7c1RTfZ47ry5AsX3W8zf97/ZoApSR+dG6B1SX/a+6tZO0t8jpG+1mbarfeb/ANlrYuswxoRZK7bvvM23bWVqXmSRoknlon/LVo23Vunc0ijj9Wbdv2Wy27qrbo1bczVhXFxBNGzj++sTNv8A4a6HUNPNvDLHlvmVtrKGXau6sC8YW8eDt3/3lT5q2Wp0RRlSXxm/eRH7O6uy7o2+Vl/vLTI7iSSa7dGjdLj5k3Nu2r/3zSX0xWTzJC0v9/5P9r7tXLjY1m4kikfczKNrf+y1ZuZnl7m/eht7N8y/7W37v+zVlljabyo5f9X95fm+9UNxp5WN0zJsZt22bb/db/ZqxttoYd+zZcKu1Y4/722gDTsbqw+zpFFdwv5b7vlb+9WrZ3gmhlILedIi722fe/2f/Qqx4ZIGbMXlvZbf9Xt2yq396t3S1k+yxRnd/sbn+X5v73+98tKRm3Y6C3k+x2sXyK+5pNiqrbt23c1a1n9oht7d5Z/nVV2bvvf726sG1t49QuIo5fM+zySttZVb923+9/wGuos2Ek32i4RUi3MtvJH8zSbf7392sJHPJmtp6x3W9iZEbdtXav3fvfNW3ayT/cQrK7NtXa33mrEjmSa38yd/vbmRWX5lj+7/ALtbul31t+6LjynVfvVzSRgSx313ZqmLSN3+67NNtXd83ytuWtCzkMy/bXiVdqtt/wC+m+Wq7SfaI0jkjZImX5o1bdt/3asNHFHb5hijby/9VurMVyl9uj2xJBtT7yy/Lt+bc1WFXcvHmO//AI7TLq1MzPK6bPlVfMZfvfLRHH+53x+Z8v3mX/lp/tUSLTuTeXFGspSJkeRvm2svzf8AjtOuleORIwiujJ8+6Vv/AImi3WWaN96b3Z2VVk+9tqLb5zIn34t3zru/9CrO5tEOZJpbh3ahmghj8vezoy/IzL81WFt9y4yrxf3Vb7tC/LM8skElw7N80asv/Aa0FJFSFvJX94Fldm+fc33asWckc0n7p1d1/hWluI902T877V3K33VaoftErf6mNkdfm3Mv3aTdhKNxy43YCLsX7y/d21DqF49vG8nlsiN8rTK3yrV9Y47pn2HZu+VfM+WqN1DHbwpJL5jxM/lJub5mb+81Rc0asNa6gt1eP5vKZ9zs397+9VHaVXzIg29tzfvPmXb/ALNPmj3SebFHI/zfdkWq8KwR/aD5UnzN8/nNu2/7v92uiJkVPtEizONnz7PkVl+7/FTWzHpqP5UnmqNz7W/3vlWtC8Yws8hKxRfebcvzf99VSmxcWbo4bZMvleWzfNtZt26tFqbROW1y4S6t/Iu449jLtWONl2/8BauVvpraOHeEkT5l3LJ8u2uwmtY2klt5Hb9z8zMqrtk/hVV/75rj7y3DLKIo1fzHZmX+Jt1bxR0GPrF5BuczyxpKy/73/fNc5NJHdM+yRv3zrtWPb8y/xNW3MsFvC8kZ+RU/u/w/LWPM26RMhflb5VatbGoMr7dnlSeVGv3pG+9/u1UjWO3h5Nw6K7bdrrt2/L975fmrTuJHaNIHkWKJfvKy1RWOCZnkjdd/m/xLu+aqsEiJrh4Vl82JnT+BlVfl/wBmmLcFm/eec8Tfe3bd3/jtC2e6a4fevzKv7yRflj/2ttTx2tpa+U8W53bdvk3fK1FiCzDbibYztstG+40j/Mv+zWhHcfZ5kjCyeVG37ryW3M1RW8j2NvuiC/N97cvmM1S/J8hA8p1XlWXbWYGhHG1wzyxoqbm+b+9Wxpflxs/O/wAv5W3VztmslrGqfwfebb/E1dFDp+1kwW/fLuf5v8/NUSRMjrNLvEaRQTHFFMu1dz7f/Qq6yFfs7JH8ru33fm21yun2sEipNLFDv27V3RKzV0FnIl432cBdjf8ALTd96ueSMLFqS3Sa8+QK/wDfZVX+Fvm/9Cq9a28EkyEP+6Vvl8xPu/8AxVV47eW1jeNY/k/hWpbWGSO4lR518qPb80j/AHm/u/7K1Ei4oluJJJN5STem75VVvmWorhUkXMg/1itF8zbf/HqsXG9riXB2fN8rLUTRpJI4kEj7d33m+XbWBpyoqSTPZ2vlgMlorbljhZtzMv8Aeb+KqVrcfYZJRGkn7tW3L97/AHatalJu2R5+SRl2SK3+raq/Nq0WT/q0kliWR2bc23+KtIsxcbGfas8lvZfaZJJbuG3WB9z7lkXczfN/eb7tUtYYLDFLZxxu7feXd97/AGlrVb/R48RHfFv3bmX70it/DTdWaPUFTyv9Hl83d+7X7q10J2KsY8jfbJn89Ft/LZkZo13M3y/+O7ax763t1sUiBZPOlbzfLX5vl+7uWtm8mtvt1xIY2iS4fcysv3qj1KNJP3hSN3WL5f3vy7V+b7taFWOfvLEtG8vl3CKvzMrQ7Wk3bv4f7tUpLyyVnnuw1xK3yptfbWxulkjQAt5q/Numl2/722s24tRcXUrRvHs3tsWb722gLGHqClr6VwF/eN+6aSqt9IZI0KKv2jZuaPdW1fSQRw75/uK/leY396udmt3hunkRPn27WuFX5W/4DVrUuxSkY7XjPmb4/wCJV+Zf/iqqLMbqTyvM+eNty+Yu1ttarN5zPHK6pNIu3bUSwwNI5zI38LN8q1pcuxQuGSPcjv5XmfKm5WXa1UI7jasvGxPvSyRvuVv96r180f7qLMibm8pGjpjWJb/louyPcv3aqxFi3DnbbzWkEaW6/wCuWTbtVfvfLuosbgQwu+G2M/8AFu+Zf/Zaht9PE1rsuRs+X5fm+VmrQsYZLibyynlI33Y2b5qmSIauTQ3lo1rLG8Um9l+X591WLVjDcRSRhv8AaVmZtvzU63t4413AMkW3+991afGvmfvXO94W3K275WrMmxpx3iX0fmA+bKu75mb7tLHiGZJZP3qKrb4WXcrf7VSeYJv3pgWLcuyJY/4v9r5asSQldkcca7227dz7d3+7/eqCrEv2iCH968UaRSbW+83zN/u/5+7TbGQW9vskk81FiVmjmf5V27f4tv8AwKmLY3F5ceVIuyJtqt5fzbaasMe7c4b5dqrHJ/6FQYyken6esjXF3HsWJGlWXbI+7a21f/sqbz9nQNG3zMu5s/MrVamhS4jSW72o+5lRlX/Vt/7NT1jLSebH8j/d8z+FazkzxeVjIY5bjT/tjjzfMl8p933vl+61SRrHJM4dNvzcfd/2ajmmeS4zsmfc3+s/hb5qnm+W1S9kKvu+61ZlKLQy3zJJLH5e+33sqMv3VWs7Ul/cxJ99VZpW3f8ALSpbGN7WN7fEiXEbtLKzJ97dtZtrfxVVurotvwkjv/Dub+Fqs6Yoo/2lPJNFsj/dKrKv2dv9X/tfNWe0Mlu0uRcS7v4pG3My1NJcC3ZI4BvSZVX/AHf9pqhtbwSWcqZWVF3MPL+atToiirHcBlfyJF2TL+6Vqsf2lbtGkgik+0fe3N91W/8AZqqRsknLwN5qrt3Mv/oVGoTPDZu6J86/3V3Kv/AaqxrYZDMLW6ed49+1t33d1Y15dFZN6QeUi/d877y1szMkd1KA7RP8v75V+9uX+7XP3lw7K7u/morNt8xvmaqTuXYzbxTNI7x/O6/K397d/wDE1Rkj8uRNjs+3azyN/DWj9o+ZBHGyeZ8qsrfdamXV15fDv5r/AMXzVoFjBmuvs9jLcQS75fO+WP8Au/7VUrq6jmvHnkjZIty7lYN8rVoTKJl8zf8A6xWbdu+Xd/DVJboqvmXCrE6rt+VN1WdEUOjYqyI4Z4lRv321m3LVWS8ELSuA38X/AH1TJLgQrFJ5TXESt95W+9to2mO1lhePe/mttk/hb5d1TY0Hxsixvsl83czK237u6rU3lyW8ohj+dYvNRWX73zf3qaskFva28b28b/aEZXkZfvLt+9/s0LHcedFET5W5trMy/d+98tUQ9Bl1HKvm3Ejs9xG23d5XysrVck3yW6SmNorhWX5v4v8APy1BDcf6QkrytE7M0Sx/3mVfm+Wprjy5mijwrv8AMzf7NBJKsiQzbJNyOy7l3U+NraaTYki7/vLuVvu/73+fvVUmmS6k353y7vm2r/DVmzV5m2O+xI/vRr96psQbVjlo3MoV0V1gf90rNt+b+H+KtW1jkWaWTYz/AHmVZF27awobi4jmQwFkRvu/L92t2zhCwxb3aVG3b5I/4ttTIg29JWdltJEfYjfNtZa6LT451mw9syRN+9lkk+ZpP93+7WPHMby63pti3N91f4f/AImtuzYw7Z5Hkd1ddu5v4qwepMiVrxFklkR12rt2tv8Am/3f9qtC1Z7yTILearL+8X/0Faz5LODUJt9xZ/6tmVVZflrQtbr7LCkpjk+ZPKVVRm/4FUvQ55GtHJcbpUJaK4+8PmatWOOWOO38gtE7JtaNv4mrKaQySdGiuJPuq3zf981tWcaTbw/ySsqruVqxkYSQ+OQQsnnhfmO1ZI23U+4mSHhHbzV+8yozbaZ+4W3eJ4/s/lt8qt/6FVm3keO13nzEl2/M397/AGq53oFjOWSNpPMMk2z/AHPvN/dpitu+Qhklb960Mm75asSMWjTjzXWZnX/eprXRZknRPn3fMrJ823+7VrQuwxbXzPNjMjPKoba392qUirJcdJtm5Yv3afdZd1WGkkkkfcio7N8y7qPt09qrvnZF/Eq/3qp6BYha+kkbYbe3d938TNukobUhNb+YT/o6r8qr95W3KtV5rjdcbEtm2M/zNI/8P93/AGammt0vrXzHLIjfum2tt+bau6pJGeZJcbTKkeze33fvMyt96q8zHa7uW+VtrM38TVoRqWV4iGldU+ba33vmrMvpBJNmQ70jb52b+FV/+yq1qS9SaOR7qHem7725f/iaryTSrsCeXv2/Lub7q1LNNubgrEjbW+9/e/iqKSQtJL5qeVt/i+9/s/LWphYh86RuHH+yzKvzbv7zUfbv7PZEcfulb5pKrxxlZvPMn+kbNrLu2ttqa+uvs7fIm/8AvSfe+7VGkS79sN1YrPLJ8jblVm+asSORI+Cmx2X7rNWnZzbYcx7Xi2NvjZfvVjrN5cP7o733fMzL96qSsbxDVFDW+/zJN/3mZV+9VTUrw29jht0XmP8AJHt3Ntps2oG4vvLkRX+Tb8rfKtV2mkXekcSvu/ibc1M1iiozBluH2Mkrffk27dy1y+oahHdN5j+YkX3d0K7mrdurpY1lSItL83zbV3VhaxGYVRxF91dqNuq4nXFGPdSG63pO9w7q37pZGrndSkLSRRSRt5Uf3d1bU0ktvcKNm92XcvzfdasyaS2t5HQfJ538TNu3f99V0RKsUo2CxvJIPn+ZWZVVd1MjUrdOQ6y+Y3yt/eWhZPO3xoGTb/C3zMtTLDEtxiPdsZtyKu5moehQ6aYSM1ujxum/5lZWZVqxDG7TSx7I3Rdv+r+by/8AeqKSFmkecRb327a0Fuo5FlR4Pk3fK0i/xVD0Hcr/AHZok3tvXc25V27mq2q3MfyJtSVl+dtvyt96qisl15scb70b73zf3v7tW7y6uPOinj+58uzd/D8u2lYLlrT/AC1hing+dVXdu+98taGms6wwybN+59u5m+9WRpMYhht0jRd8MLROrbl3Nt2/5/3q6XQ5AskUWIXSNG3bW+b+9UvUwkbGnsk0j8rsjX5m3fdbdVhWdpJXnG/au3a3+zVTTfKktXijRfKZF3SfxVqtMjfvH+593/dqXoc0kXtNjSa32eXI6SN8u5v4lrVt5DIroNz7W27dtVPMMixefE0XzfJJ91d3+1WhpayNvBTf8zfMq1nIzNuxZ/8AVyht+1l3LV2SGNYXztTcjQKse5v+BVFHCJI3L/Iir97+9Rb3nlxoihdisqqu6uZ6u5zVCp5Jjm2RhpYlX/WN/FV6+X938obZu+7t3MzVXmkEMzpGPNfbtb5vl3f3ao3GpXFw0pgjki2qys27ay0jBK7H3kk8luk9vud42ZWjVPu/7392s2FYo5HjWT5/4lZv4qtXUb30O/czpJu81d3zVXkuPOXypRvdU2/NVnXEz9QY2rJ9ok8rc33d33qi8zd8m9vu/dVfvVekkST5Hgj3s21fmZl/3qzrqaLzpsP5u3+JauJvFFLzJLi4lljLI8jfNuWqM1wYW80eZ8u1fLZa1vL2qknlrsZv4m+9/erPuLy3upNtuJPmb5lmStTaJR87+0G3mNX27VWqs0zqsoIbYy/xfxfLV1VdZP3Y/wB7d/FVKGR/nQx7Il+9tX/x6gshuJjb2/mSeZsZv4f9b/3zUTN5kKXbpvfavyq7fLuX/wAepkl1I0n2gT+cmxVXavzfe+ZaSxvgzfP8m51Xc397bQTYoWrSwxo8g+f+Jtv+7V6PMiuBtRG27f8AepZJJPMTEnzt93cv8NWJLc+c8CFt0fy7VX7vy7tu7/gVaXLsU4W23GN6pub5m2bmrVs1SO6e4+bZGjK0bNuVaz4Vlh1CymBXYzfOuP8AZq9a3EckaRv8ku/ays/8P96kOyJY7gw8RxtcJu3sv/PP/aplvqTtwjq0vzb1Ztq/NRDGbpreU+Z+7X55G+VZG+Wr1w0aw+YYmldV3t5dQBLHHFMz+bbLvZvl8xvlZv7q7afDI91I/mxqiKy7VVdtMtbpppM3YaJdu6KOT71SzTJJdJIEZHVV3Nt+9QBoSXU7RoI/LSL723ZTbNXkhclP9Y7MsjfL/wB805VeRcNE2xlqxa+Yy24mMb27M27y23bf7u75aDGQSR97cbLv+NlrQ0e4eSRJM/dbbNTZrhLP7W7j91G3yrG33qtQ24SaV4x5Sbfu7/73+zSkzlCZk0+PEnzJI7bmb+GpoVReYj5u77/92nRsY5nWTbs2bvu1FNst5NhjkfcPlVVb5azepZoSSBbdsx/J/FUUzI1u4kiZH+bzfJ+WhVO6KQbnlx8ir/CtQ3GqWEcbxPb3DyzN/rFRtrf71Z2FIfCwtY9kSfwcK3zN/wCPVoTXEvXy4di7m+WX73y/LVdpI7FZY5yvlK/3Vb97uX+6v92n2sy3k2yEXCcMy+cm3dtpnM9QjuGk3gBbj5921movFtpNgEEaOyMzbV+61F1feZG+z7+z/gVOaORvN+9Kivu85m3NJTuOxSupHhZ4nKxJG/lNJ/7NUF9NHJHcRyQb/LXdtb+Jq07xg0cpgKpKqt+8kXdWA00m5yR5su7/AFm75dtUtTVK5lXTQXkkpuNsXyqyrsX5lVW+WsDUpDcR+YYP3UytKitt+Va6e4mjkaUQbVRlZNzfxf7VcpdXHlzOif3WV61WhtFHK6hcGOR43Pyf89FX71c+0zx3UpgjaXc3lHcm5VZf9r+9W7dTRXm+TfvdSv7yP+KuckkuLWSUxx7EbzGaNW+8396ulHXEGvjuiRx8iu33l/1n/Aa27VjeQuUiaKX7rMzfM3/xNZ9vePbqj7PNfbt+ZfmWn2s0lwzH+Nm+Zv8AapSKaud7o8JaS3EY+7Eu5t38X92vQ9NU/ZUfy23r8jLXC+H7gsr+YFWVV3fK1d1pslxeRukkHz7lf7Ru3eYtcs9TmnqbsMgjZ3f7+3b81MkV9yHf8jfLtZf4qt7XuLjzEC/987qZ+9aR95ZP4WVl27q5jCxXkxCvzjY7fe2rVJpJFhchFl2vtrQvF/d78N8pqvJH+7cyH73z1ZVjM8yO4m3j5Hj+X/aps26ONyI2ldfu7f7v96prVYFmeMxsu77s22kvJpGZxGiv83zMr/eancrlKlxcfuYvLghuH2t/rl+aOqscnk8JGvm7fKRZF3LVqSR1kRyPkmX5N396q80hhhlJRkdW+bav3qQEUfmxthBNcbm2vu/iquyvfXD+Y6xSxxbvLjb5tv8Atf8AfNW+Vj5LfMq/6t/laq6wxWs32nymSZW+9G3y/wB3bVrQAjuDb2sRkna3t41Vl2r95dtOjuDI0pkdvvfeVPvf7NDah9o8rEce9m+Vdu7a1N+1G4vMPIr+Z8y/w/NTsO4K07SJJGd7q211/vNVqSY7fmZk+X5qiX5pMYbftb7zfeovPMjmcKG+X76t/FUWGSzTfZ1lni3I6ps/3vm/3abp7TXE29/k3f3d1MjZY2R/v7n2xLtba1W7O+dmxKjPFIrNuXd8tFjSwyOO53fIVT7zNI1W45Et43xtV5P4mpi4mmlBdd/8Tf7NSxzeY3liBniZfmXeu6kFiKFi1xEPPZNytt/3qezbZM43ovyuv8X+8tS3EYm2EQMiL93c1E2PtCbB91laVm/ioE9CVbcSQoRuf+6yr/n5q0Ibgxs8W1t7fK23/wBmrFkuJbrUMh44vMZW3KtasLLHG8YHz/wttrNqxm3YsQySeW+Y/wDV/wAP8VSQzRqvmYbZ/C22obVjH5rvI0u5tzMzf+O0zbOszSxxq7yf3VaosIsXDSTcoGdv4f4vlqGa4KrvD+bK33W3fw1eZpPs6GzE2xX+fb/F/s1XuJism5kZ1b720L96kTYJleFZUkTZKqqytG/y/N935qY0cknmjMjys33pP4fl/hq3fKYYYpXRX3bV8lm+Zqq/aIpG8qX76s37mRvm3fe/hoMpInVvvxyjbLtb/ek/2qWOaWFnjjiaL5vm3fxf7tFrJJeW6Ruip5jfdWpfsoj80nc6KvyK38O3+JaJFxGQsewb5l3VDNI/lsx+X5v4afZ3QuFleLdtVv8AWN91l/2abJIFZyT8i0rG60M6aRJG3ujfL95v733v/iqr3X+kTOlvt3/e8yZtq1bmWW4hcCPZ/ErSL93dVK4hSZnMRbeq7f3i/wCflroiUZN8rxyIVK/L97b81c7fSCFXGfnj+ZmX+Jq6C+/jT5n2uy/drB1bdNJvCeV/ssv8NdETWJyWtW8V1+8kCvuZt0n8VclM0ljD5dwfkZtqyRr81dbrEMU0fl71RFfc21f7tclfN9q3xkqnzt8zV0RNivawwSXSRjbvZvmWu78JtGsySv5lvEzb2k/3f/Qa4aH5ZnDpIiSfc/iZq7bwzcGNsTpI+51/g+XbRIxkekK0sn7vY0ryfxM27ctdFDNBJDF5cTS+S/lM0afdrF0+QsuUlZPmVm2tW7ps37mKQjY8m5mWuSTOGSLdvGJthSRndf4aZfMfkARd8n3VqK3WPy/Nzs3N/e+9RdSRwzRSIJJZfvMsasyqtYEJ2IbNpY5JmlEPysrP5bM3/AqFb7Ou/GxGlbYv3flb5qsWcY278/Z9yMrLJ/daommjhZPNfei/8tI6DQiuI3kuovK+R2b727dTrq4kh6I37z5VVaryMnnJI4+6/mr5bfM1Xm8yOHfL5aO33Vh/u/8AstVYCvtkVfLuB8jK29v/ALKs9WKq85lVH83ylXb83mf+zVpSNG0e/wA1okX70n8NVWWWaRJT5abl+WOT+9TNErFi6xIsQMcm/dtSTb92oZluGkeNyqIzNF5ir96n3F15klpFj5Gb73+1TFZmV3QsibKg0Wg1dSkWz4ga4ljfdtVfuqrVY85I7xI96unzfLuZlb/O5qgtVENwhkGy3kRldVqCGOeZYpdjbI2+Rm/iX+7SsaXL10xVfM+4m3+GqMkwvmifDSxKzfKv8VXvOfa58yO3ij+/urJW6VtQf7OrOi/M7Kv3atK5lJluRTHsdz5qbfl2tWfJJLG2DB5XmN/rJP8A0Krc18JIc+X5ryN80e75qZNJIsjyiNniUbVVv4aqxgV7pY+kCRvKq/xfxfNVa4ae13ny2l3fKtvGv3v95ttXNo+0box95fu/7VV9wjXna+1vm3fwtSNIor6lMLdXtg+zavzM396sS8unaFJfl2RttaP/AJ6f7VbFxJFJveMNv/i+b5qx9QvA0bwPt/efNu/ireJoc1q0wkj8wPvRW/i+auZvvLaZEA+fd95m+Va6DUlf7Zj7OyRbflkb+9XO65II1Qp87+bt2qv3a6Im0TMvLiNlcfZ281mX5dm7dtaqMl8m5+Pn3N8u371Xly1wiNOyeZ8vmSL/ABUzd5keE/h/iX/0KmblP7ZJ5iF/7n/fNWob5/LeUbt/3T8u5ttM3eTsRPndl+Zt33qvRxjy33xSOki/6xf+Wny//tUCauPh1CVWSQHZE25Vb/ppW3oN0I15maX5l/ef+g1kWdvHI372CGVGbbt+7Wnp8gt5OIG3xxRqvzf71S9TKSOosb47pZHT5/u+Xt+Wt2xvIpP3duP9I2/xLt21z2nrJJ8xPlbl2/K25v8AZrct4zDZ27iLf5cysq7v9Z97cv8A3zWMjKSNu1X7da4fcnnKyxK397+Jv92t23ujuwlv93arrcJ/FWVJcCSSV4NqJG21f4mZa2LXUHuFzHHI7M3/AC0rmkznasWo5pbiPzBLsT+6qUWckjffGx2+bb/s1BZ3VxNGjyTsm770fyqv3tu2r8cZj3vIF/eN8vlvuZakzeg+PzGm80Rt5rLt3bflqZoY1jyYF+VvutTFbyVeIu3ys3ystQyeY1u7xyMm7rSauC1HzTXnmeaLm48r+GONvu/8B20yNn/1ZDIkn3v4d1W47hLe3QGNnl2fKsbbW/3qz2vPliB3PLI37qNU3VFjVSaLtvv8x3Bbym+7uomvpFunDp93+Jaia4kVd5EkTs3zwstNmm3SJmJX8xvmk2/NVDuTwrJNJ5hEj7vl2/L/AN9VMsJhjTe+z5fl2/wrWf8AapbVkRjudm+dvvbatSMemGf+9zUSNIldm8uaIu7fu/4pP4qfcXCXX3zvZV+VdtMWOSaP94VdJl3eY3yt96qreRDNvkVn2t/rKg0kyWS4EcOZfkiVfuqv3ar/AGqPUo3IRk+7sk27dy1b1C4E1u8qDZ/F8w+Zax7j9zvuCGidWVnk2M235l21tEwLVw0cjYkVvNVV3Lu+VV3bt1Y+qXlx9qxbGN0b73mL823dWnJfS3EabEaLb8yq397/AHaz7pYpGcl9krBd0jL97/droiXE5y8uDI3l4Z/J/e+ZcN/Crf8Ajv8Aerldak2zPOnybtu2FvvSbvvV1F9NLC3lxT+bt+VvOX5W2/dWuc1S1jVfPJZNyr97+Fq3TsdMWcpNZ7bOIQBn+Ztvlrt3bqoMr26pI/zy7tzbvmq1NIWhdMfdVtzfd+aqV15kMcpkjZPMbcq/7NbRNCvJcLJ987Ekb738K1DJJ5MkvmxN52770fzfLTY2+3QohGxZG+9VqFYNLuHhPz/Lt/4DVllWOYTSOhRv9lmX7tSxzHb5caSfvNyrui+X/eojhE0ziL5/mbbIu7a3+1UVxG8NxvDs8u37zMyrQKxbs9Q+z70I+dfl+X5t1X7eFlmR5ZN6L8z7lb/K1Vt7iVViaKL59y72VP8A2arscgkut6PI/wA38X8VRIku/bHa3SSIbNzfKv3mrodJk+VAHZ/k+Zmb+Kse3kSRcxSeU7Lt2/3a1dFkeNvnf7Ptf5mk/ib/AOJrKQpI6i1mdVR7gSO+7aq7q6W1jSHfciJoriFfkWP7v93+Kuf0XEl9cE7tka/Msjbvm/2a6231C3ktd6BklVvlZm/irnkYPQmtZHVkSS2b5fm+Z/mVv9qrW0bUPlxom5t25vvNtrPt9WeSND5bPuZv9XUjNJcSO+xpol2/u938VZyKTSJ/O8lkgIZ/7rN/dqK+uHaREk/5afe/2v8AZqW4mjtY3BSGX5lVd27dRcTG1my42OyNKi7fm+X71Y2NbozJreeaG3kjEaRb5GMcjfe+WqtxNeNvt47RYn3tv85vl2/w/wDAq3ZmSRXllT7Wkabkh27drfNuasxpJVjwU+dWZvmraINXM+a8eSFJXjj/AHbMy+Wm1d2371RNMbj94j7tyqrbV21dvpNyuHjZ2b725flWqq3EtnCnlOv2iaLc25Ny/wCfvVsRYz/Ot5FfzH8r5f8Ae3LVTVpP3bxOdjxs27/Zp+qeXdSeVAI3lkZd0zL8q/LVdmt494LrK67vl2fNu/iqyipqWqedJvuC2/7yRxj5WrH/AHrW6SSSxu6s2xWb7y1euLiSRYniH+sRt8P8UbbqhjUec8nlLv8Au/vP4VqwMya+e6Xyv3Lvu+6y7qyrz/QY8eUvzN95U+7WhJD5d55oRYn2svy1UabzI3JEzvubdI3+zQaWKVwoupN4+SX+GTbWVJdSwyOrxrE6/Kqt83/AttaTXRWTAiW4RollWP8Ai/3qpX0lxcXSeWkaRKvzLt+bdVDIJLx1j3iJWfcsXl7Pl3UjTCbfGm1LiN9z+X977vzLT/tCfuZRt8pZfm8x1Vt1V1kjk803D7H835W3VsQWrO6SS3R4ivmr95f4l/2a07e8jkh88BUuF2qkaq26sK33/P5Y/dKvzNt/75rSt7X93KMfPJ833f4qiQrGmrTxw75NsX+78zVLayCS3STH+sO15JF+VWqvdTJb28Vy1pJceWqqy/d/4FU1ncPb29vIYmTaf3q/w7mrIGrG7DJLZq4jSN3V/KiZv7v8VMjx9lfZG0r7VWKNmbdu/i/3ar7ZZrXy0dXuIW3Rbt27d/8As1PZ4kjeAiZ7hW/1zN8zVNiJMW3aWGS4E4ZE3bVXe38X/oX8VDZkjdAWlePavyt8q/L96iNgqokqfd+VfMl3bvmqvIyQ3UXlo3+qbeu3b5n+Vq7HJPU9vW1df3vn7HhZd27+HcrVcjWO6j42v5jLtXd/vfNWe0jw2biMLs3ebtk/h/ytPaaSG6uI3/h3Lu/u/wCytccjhWpXaadWcmSGXy1+drd93+z/AOhVZW4P2VwBst1Zdv8Ad3L/AA1GvlSNsI2Iy/J83+ranyXm1t/mr5rN826g0sQtcf8AEwt4kdnRmXzZFX/P+zWbNM8cfl4ZNq7m8xfmq7eXCTQ3bxPs8tPl3fN826ufuJDJGnlFvNVNzQs/3a1WptFFi4sYGhiMkf2jzol+Zl3fNVS4ktrORA6R28u1mSRV+7/wGq8esSLapATJv+6skf8ADVibfDJD87Syt/FJ/darOmJmrbz+Y84DO7N86/3qrrNNtcmSF3jTa0kbf3q0toh+QuzozfKu2sXUI4pN/ln55F+6tBpYGm8u3RAjOit8v+y1Ub5omt3laJrj5W+VVq3dSPp9raQbGl8ldqfL8v8AvVj3Xmx9Xk3/AMEjNVxJM9rj7RCh8tn2tuRV+9G3+1VS4U/ZYi6N8rMrbl+9/s1NJaxyTSvJGsvzfKqtUU03l2ssEm5EjTd5ar/y0rUszPtBt5JS4V0Xc3lybtrL/wABqo0aQ2/mpJ975kk2fxVoRyBWuPkb99FtSTb97+9WY0M8lnvx5SR/dkqzeKJvJSZUxB88jfvVU7WVqlkt/LhRDKryx7v4f4aiuJJfs+ZN3lfd3bdrSN/DRDHcL5Suf9ci/vv9r+7QaENwr3UOwbd+7d5cjt8y/d3VburgrM8UXzytu2syf6n73yr/AOPVSupPLkinO792235W+Zv/ALGrGlsIVe7f/ltEuPl+Zm3UEFi1tYGkijjb5PNZvm/h+WpZIY5rWGSLdE6vtWRm+8rfLT28uFUiXdv2tuZV+bay7qi3D7YksZ8qK1+Z/wC78y0EPQd5MjQyxyJvlb5om2/eX+GrFn+7W7iT55Y12vIqfxVXjX5UdDsiboqv/wACrTsbq3/1W9d6/M21fvLSbsZ2LtnMjW7ySbvKVl3L/erVjYLvdD8+3+5trK0+OOa1QAx/u3ZlZm/9Cro7dhJcOBuSVV+b/ZrCRNzd02G3kmljhb57j+L+H5f71XFkSS3yPkiZmb7392s6zkSNnMf3/Kbb8vzLJWlbwjzGNw8ku5fu7d1Zt2MpMvWcks1xkys+1FVdzfxVqrN8qPHG29kVWX+GsSzUQx/uh87M38Xzbf7tbenzRXFwiRIyuq7Xj27V/wB6obuYPU2LGF1uN/zMip8twy/d/wBmrcc0q3HTftXdtjWqMMcW19hkdJP71WLe8NrN5UsjRIqr8yt96spMwkyxMqXUiXLlotu7+GrbTG3h8twuyRflb+9/s1Ut5kuN5jf+LavzVekkEkeX2/u/3Xzfw1nIm5nyNOzbjFsRV2qu6ofMlkkigIVJWlVVZam+0Rwt87t8zbdy/wDfVELJNM5Lsm7+Jm+Wg1uVGadWSWdGifb8zbf4qJpPs7PGd2xkWXzP4f8AdqK+vHurhIklZJY/mbb97bTpJE2olxI33tit/E1UFyrpam6kuy8kKfbDGzfN91vu1NNDIt9h9z+Yiqqyfwttaobe6jt5EzEzxNNHsX+Jm2tTGuvOk8z94ibvl875mXb/ABf99NVW1uSStMY1/uIrMpqJV/tCO4Nx+9eRvl/usq/eq7atBeM++RUTc33Vb738VNhkgt1QOZPm/wCWkfy7flouKxDxcSfvY2TzEX/e2/w/7rfLUVx526VZE+8n+skX5qf5kdxb3AS8muJW2qu7726rX7trd96Teb95GZfu/wCzVXK5UZrW8kmxwVRNv+u2/N/3zTrqaNreKOIfPNuVmqZWlWN5IxGj7vmVv++qqahI8d88gjZ9yrsXd91ttO7vYfKRKssl1EQFfd95d33aqR7JF+QbEb7vy7afNcSQtx99v71V5P3ewJuTy9u9W+6tap3GUbr/AEdskq7s/wA3+0tVZPLkt33yf98/dq5cMl5GkW/7v3mb+Ksi8uo4+nz7fldfu0zeJlSXEdv5qb2i/uL/AHqzFhSRnGZN8j7vm/vVq3VwZGiCfvX+ZlVq5+4uore3eZJFuEkb5pI/lq1odUWY6xo1xNHI63DqrN5jN/tfdqvqCiFXKRqjqv3ttW5rqKbeY5Ff738O3dWfeTC3vHjeRkfb8kcf+7XQtDaxnzKbiRPL/dfLu8yRPl/3qlkjNxIgt0keJYmTcu75m+9u/wDHaFuLdY3t5JZPKkX5fMVt27+7ViHMcbzm4k3qWi27PmX/AGttO5JEtvHeQ+Y4b5fuyfMvzVYkm8tnaQr+5Tb/AMCqpdXkrWfl+VvikX5W2tu2/wB6tO6VFm8tPkSSVv8ASNv+s/2f9nbWcgKizRrI4glbeyt/wGhpriSa3cMu6b+8v/oVWJIRZyeVGVRJPvMv8TU2FUtZnjfa8v8AeZf++aVyZGrDcQyTZZG+/wDeX/e+9/47W7Z26XXlcqnnP/rP4v8AarHsbhJpv+Pdnl3fKzRblb/P/s1a2nqGj/evsdX3bY1+bd/e/wC+ak5pM2tLt5Fh/wBZvi+XyVX7sa7W/wC+q1muIPtXllPN2qrsq/7NQwsir95tm/a3kpuZa018u3Z8nfu+VlZfmqZGTdyxYzTszkvvSRWZIW/hrThkeNcRFlfd/DWPHIGbYEm37vl2/NtrasWP2p5HC/d+f5fvN/erORMjYtZP3flyvs3fxbflqaST7LI8ccSuk38Un3v96omkkkbYgV/M+/tWrvnff8vc7/3Wb5WrA5pq5XuFk/5YJC7t97zKzJLjbJK4Lfw7fMrQkk8u1lARvN/hVm27qpSSbZHEjxv5jbW8v7v/AH1QZqLYyPy5P3k+53X5oty/6taqXTBt8iIsT7v4v4lqxdMN37ss6LWfdXETR8bndl+9/dp2N4xMqS63XHyIqfN8u3+H/dqK+YyWq/K0Ttu3t/eqFZPJk34ke43Ku3dtqa8mNvvDhn2ttf5v4v7tUbxRXkk8638ySVUlVP3Uke77277u2s/7PtmTAXfuZmkb7zVdury0WZLf5ndvmXavyrUUl0FhlijDPcQnd8q/6xflrU3Whn3VwNyIfM37PNZvu/e/+xpkkwt/KeNNkUy7V2/738VF1dbViEpbypFXdGy/Ntoa8iuI3gB+6u5Nv8VOw7ldZDtQCNpVVtqt93+7TZoY2hiikH8W7727c396mSXXk7HIb5V+aNVpjSRSWP2hz86zKu1v7v8Ad/76qhLUj0eR5ppY5xs3Mvlbvvfd+9VqGTzLiVIJZNm7czbfvN91lrNhjDXSJO+x1Tay7vvVZW6+1SOHPz/NK7N8qrQaXLyr+5iKIzurfN8tMhYR/f8AuM25f96jR75GXDyNcfuvmVU2+W3+zWheWcbb8u37vb93/aoJJLWbdH5ALfNt+VqWFnhbG9XlZv4fu/7tV2m8u1lkAZ5V+4rUaheQQ3Dog81JF+X/AHqgC3HCJGRxJv3L95f7v92tGNXW33oW+b+GqNuv2dk8tN/+1/dWtCGSKOR3eTc8yLu2igCxYyCGN3kMnzMv3fmqxb28Ukj4tP4mxtNV/tW5UONif89GWpY2kWFMPvSb7rfxUGMixJaxXEiQEMj7vlZv4WWtOa6uI2QSx73k+7Mq/drPjxtd4ImT++u/7taFuxm5Mm/d92Pd96s2rnM9AhuhcK4i2ukfyt8v/j1Sxr+8ikO771Elr81ubgM6Sbl/c/w7f71Fx97Idn2/N935qRNzTs5opthO7fHTrpS02QWl2/eqra3AkjSTYy/Ltb5fvVLJ5XkyzoJElVvu/wANQJ6hcRmRU3/I6q3zbqIWMdmkW/5FZdq7vu/NUUl07W8U5gkR1+ZY/vK3+z/tURtHGyI7fvWdt7fxLSuYheTCOxvfs4ZLj7O21l/vMu2q90oWFBaFtmz5WZqtXyww78SK7t96qrTStCiSybGVdr/L95d3y01qVco/bJ5pHDxb9z/Kqr8yru/8eqLUvMVXjLKi/wB5V2sy7qttHuVMSSRSru2Sbaz5Jh5aO/zuy/Osn8NanREzJMXUcqbG37W/dyL81cvfTFrGLne6ruXb95q3bq+fdcIkc32hW+VZG27f4a5fWNUjjaLMP71V2p8v3a1sdEUc7fMI28sfPtXzdzVjtiaSVyd+790m1fvNV2SZ/wDSJX8uVJPvbfvVntNG0j3KIyOqrsjZd3/Aq1udK1GR24aTzcq7rKqy+W3yt/wGt3S43Wztzne7PJtWsqO4SS8ldEXytq/N91W/2q2dNuBJJvzsiX73y/w0nqEjt/DenpcSZkdtm7a0O35lb+9urvtLjkXZFb3MaJD9yRl+Vlrh/DcifurhFZEZf4q7uxYsvzv8ij5I/wC9WEjmkbVvqkax/IjI+7Z5ki7fm/2ala6F026T7/3WZv4agkkjaOIvAzuvzMuyoY5DJHwi71bdtrlMrj5LoySOQN/zfdZvlZf71V2uJGuos2/3W3Ntp3nPG2HCvtbam6qsjHzpSh/i+ag1sRNMPMcRnZu3KzNVHbLDdPH5ccvyrT5GltW8w7pUb5fu/MtVPMhumzIPkVvu7/vVYSJZsQyIiDfu+8v/AMTUX2hGvPNdNkVvN8qs38LKtMutQS3XKbt+3arKv3aiaTzG2bvnmZf3bL833aDAisbeO3tc5+dfvtupyyR30kSPtiRtzbd3zSN/dqZbhF5kSSXy/usq1C0kd1ItxGG+VfK3Mv3f71WtSrD4beC1mTyoN25VV2m/2aluP3a+UHX92qsrMqszbamh8vbLIBvfb95vmVfu1DNClx+7373jXymXd97+LbVGtiv5hkt0RI1f5vvbWVl3bdrf+hVMuW6lvvbVZvvMv96nWbRrboHf7qqrbf4f9miSSO3uHnnk2f7TfwrUlWBlHk4Ecmz+Jf8AaqxayH5CSyPu+7T4dQElv5sT70jf722mQ7GuJZzu2M+5tzbttTcosXEYurjMkUaf9NNtV1mVWSNPubvlp/nQTSZQtLt/ur8u2ntJ2kDeV/dVPmWi4EtvcPdWe/5keNmVZKfNdJJJEJ0/13935ttEd9FtSJDNFL38xdtEMIk3yZ/e7fvVNyCxM3nW+0fvfLbarVYtYx5aT7/kYsqt/equuI2iBDJK277y/LWhuS3hi83b8rfd/hrMzkiJbgw/f+Tb/D/Ey/3qljkRdnkGbfJ95pl20faDNJFPIFt/L+VNv92ia8/0fz7YfaEXdvXd92oMx0khW6eJJPKdf7v8VPVpFhzGP4trK38NEnltHviTezfNuamNMYYfMcs6N8rMo+61QBMy/u/L2M+37jM1E0at9otyV2Qv8sm7azN/lqhXUBHJ5cryS3G77u2ptvmXUX/TGKTZ/wAC/wDZqsVia1uPMkd/K2O0rNu+6u3b8v8A6DUca3cmxwYdmzmTzvm/u/dpF8u3beUmfavz7V/8epdscMPnuVldVb93u+Vvmb5W/wBmpeoJWJocSWuwfxL8zVUuLeNt0p+4qL97/vmrayJ5Lo/ybkkn2r93d/DVGT95b3CEfxKq/wC78tTc3WpSXC3DySH5PmVd33ar3yyzLL5EaypIn+sVv3W6rc29vtewNvtV83d/C21qoNqUjRov7zyt3zSR1tFlGNq0jyXEUqPJaRRxeU+3+KsHUGSZdiSLs27Uj+9t+X71ba3EUiuh2y+Y3+rX+H5q5zUlt4dQld5ZElVm+7/7NXTE1ic7rSu0LyPIsXy/LtX73/Aa5G8tfJmt9/yRM6qq/wC01dRfSeZcfaDB937u6ufuNQjuI/NMc3yu21Wi/irsibFXT5jNfRRkrv38/wC7XZ+Hbh7iS3yG2M7LEzf3f9quEhhjkjx5cj/3m37WWu68IwvCtvG5WJJP/QaJGEmekafI8P7tZF+V/m2101rHujeRP+WnzNtrnLPylZxHEyfL87bvmb/ZrprGaNrPy4xJEirtVWXbtrikzikVrWR2Z7eXa6KzbGb73+7Vm3b/AEfKbUikb7qrt+amWdmVZ48t+8+/8tOZjJsiyr/M3+7WRjcGjktbXfs3ou1Vj/iqlJMlna75T91mZv8AZ/2a0JmjkV3AZ9q7nb/a/wBqqkOzzHQhXTd5rbqpOxdyrbw+SzzvG3zKuz5qlm3yL0XY27b8tSSeXD8iLvtFl3KrfeVv4quNJHtw8m+JmbbtX+Gm9DZOxmKssjIXRfvfL/vL/eokknm+0CMM67eNyfeq3b3EfmeQXbzZNu3d83zVXaS80+ROfNRU2tD/AHv4aCyvDcf6PblEZ/kXbuX+9U3mGFnOVf8AhZd3y1DJ5TQxQRCb7JGm1N38VEbfu8OVSLd91aCrj5rULHuB+0fxff8A4fmpyzRyKm+XytzfL5bfNTVYLbpvLP8ANtT/AGfl3VmQyRx6lsEatu3NtWlYhuxq3VrBG2+QNL5a/K0i/N/vVVks0Zkgndn2/MrLLtp9xqG6F58xxPu+8zfdX/2aoVk8u3luJU+Rdq/N/drRaEt3HyW8f2rKKzv/AOgtUsilVc/wN95qqSXHzOIEZ327qfbtceTKIx88m3ayruZWoJK810bFuvz/AMDN/DVTdu3pIFfb+9+995q0JvPX5590Vw3/AC0m2/LVKaRFuNzyMkTfe+T/AFn+7QXEpXFxJHHEkgj/AIv3kKfM3/2NYNxJ9qZyI/NdU+793dW5eRvHGjiSOXb/ABfdbb/drLks3s48zuu+T/vpa0iaWObvoSrPmRn2/NFGzN+7/wDiq5u+k3b/ADJVuHjXzUZVro9UkiVXSK7a4+X/AJbPuZa5e6jkW4Rz8j/wyba6Im8SkzCHZIhaLd/6FVeaMMySfNbs27/a+WnSXAtbi43vs27vvfdpvmRTXn+r3xMi/eambkqrAqxRRhneNdy7vmoWxMceQZN7LudmX5ty7vu/3aZJ/rPNJjR2/hVPl21NDdfK4/4E23/a3fLQD1Lun/Z4ZPLnjkfa3y7Wb+7XR2/lxw+bbQr9oX+8/wB7+7XL2ccvmP5cu/dt+aStq3vIobqLftRNq+V/7L/6FUvUyOot7hFsbh0+d4U835l+981dBo8ccbSkjfu+Xc38Nc7aw2+5IrpPnVWZZF+9838Nbti0iySoDv8Avfe/hXd93/7KsZGcmbdizrG8Bjb5nVVbb/DXQWNuPMed33vu+X5vmjrE0uaSaFwV2Pt3KzNu/wCA1sWdwG3v8qIqtu/4DXNJHNImjkTzntDb/wATS/vP4vvfNUtqsdnGkTyr9oZfvf3W/vVDp6mSH5A0vmfxKvzf521NC3l3CF4P9XuVty1Jm1csSTPGrkQ+b5m7/e3VD5krafeusa+bCyq0at92n/bFbfK/yfMzL/u/3qLO8t5I5ZE3OkkvzTKvys392gzehbht3mXYCruy7vu/dase68+x2Txo3mruXdu2srVqLfbY3EaN97ay/wC1VCS6nmmSHzN7xt8zMtSVdjbWMSb0d5Hdv+WjPu2tVpvlhfzW+T7ytRb53c7t/wB3dt20+a1/eIiOrpH95ZG+9QWV/lmZwPkbd8zVdupnmkSQo2xlVfmWq+6NmcpHv3fdWRqlurh4W3PudG27fm+X/dqHqa3YKzyNLHIVTy327Y2+WqU3kK0vnOyfL8sapu/4FViNg3Bf/WL821du2q8ypJvEe5H27t2771OxVyKO4S4jyA0yL8rSSLVTdJG12gHm7mj27h/Cq1oXUgh+cjY67d391lb71ZlxJLI0sm9lRv4d1bRJKVxN5kzxh2RGiVvM3fdqvq1wGjtzs8pN67VX+9WnfLbzLFK4ZEkb5/l+Xcv8K1RvGC/6v71xu3Nj+L/K1oXE5q8kkXl7Tfu+ZFZd38Lfe/8AHa5zxBD9otfIO6V/Ohlbav3V3bq6W8+WPf57fM373+7/AL1YF1dOrRS7/wDZZVb7y1qtDriczqCpHNKgk2fxI235du6udvJE+cSRM77/AJY1rotWWLy/LIbflmX+6v8Au1z91Ju83nZt+Zv9pa3iakVuwa8RCFTavyRt/EtS3kkjRuk7rv3bV8n5m/3f92opJLea6eeX53kZdqr/AA7f7tSw28cKpJbjypd67o5P/Hqq47Ekny7EHybV2q237tRzSR3HlOU83c33d33asSSRbpfNPmvu+8v8K/3aiWOGORJGTf5m5lVflouDViS1y0fkR+Y7syq0bfxNV+G3C/vH3JcKy7FrPW6SOa3nka6RIfmX+L95V23aOSRH3zfe3fN/FUyYjTt5pY5vLljh3/e8yP7rVsWNubiTYCz/ACbtu75f92sm1aPzPMklkf8Auxqta2k3whkuJJD8+5dnH3qykzKR1umtBNeINke9f+Xhvux/8BrobG3jjt3JO9dzfvFWsaxkRW5iXezbnZlrdtZI4bdDiNNy/db7zLWEjnkTW8KLHFPJIyPJ/qm2fw/MrVd+0FbWIRn5JPuyL8u1f8rQs0kckUbwRy28zLu+X7u7d/FVSSSSzs0tyV3xxNtas2rmdyb/AFbOSd7qv8VOupjfMkaW+9FX5t3yszf/ABNLHcS3Db0dZbRkVfufMsm371Q3VxPNa/Zssny7fMXbu3bqixvEFuoppP3vySq3zRr8yr/st/47VSaENHK8jea/8X+03+7RaxpJJ5cTyRbW/ew/98/NReSbWd402y26N8v+z/eX/a+7WqVjci1CR44fPkeNEkbykVf4v9msyRXhklfzY0dmVfLZtq7fmb/2atZbpI4/NKb3VmZm/wDsao3EaTSPJII5bhvutGv/AHzWgpIyrjTRYx3Dx7vK+997+H+Gq+pL9njt5xHHs27mZl+Zv9mtO8vILebzH8x3aL7u371Ubrbut7iSRnlb5njk+6u6rMyrfTD7KtwQqXe9t8av95dvy1kzLG3yJOrov32/4D/FWtDJFcM7k+anlbvMZfuq1Y+obFmWB51iTbuZWT5WXb/e/iq1oaWMuaQtdOIpG37vu/w7qzbyF2X92GR9/wAy/drQkkDXHlQbfKaVWlm27Wql9ojuIZRJ5yPD/s1QzKuJDcSRGMMlwysrNtqpDJIuyWJ977m+9/FT4Zvm+aX59zMjbPurVdbxI48A/Pu+RcfKy1YDmmjkXfd20Mr7vlVvl2/7VV7fMzSxuNnzbk3LWj5kU1u8R3I7N/dpI8fcn/eo3/LRflancqwbkWH5P9pmWP8Ahq8q+SuXPybt23+9VS1uIppHiR44tu75lbdu/wB6rsf7xnlkP3otvzf+hVMjQ0GjRv3YDJ8vyr/eptxJAqpG5ZEk+Vlk+Zl/2qZa/a2h813jfd83zfL/ALNPt47eH7RMlw0s0bfLHs+6v8VZmMi6rR30iQQGZ0ZlVpJPvfLTJITbyeZKW+0LKzPGrfe3U+1ukuFcnzESSL5f4d1S3E0d9Cn/AD1Xbuk/9CoMZIsKzbrfzbdnSSXzXaRvlh+aq9rNHJGhk/ubYtrf3m3fdq3dSRQ2LjzJHibbtWZaqWdvbSSO7W8jysjKsf8Aeb5dtTcxlE9guJkt1lkj27I4W3Rt8vy/3l/vU2S6FxcPK7tEn8a7fvf7VVbyxe4keX5t81v5Xkt/ep15CZpLeSA7ImRfNbO35fl3f+zVz2OBKwM1zbrF9ogWJ5n2qytu+WnLJGyvEPk+b71Pmm2wxJHtTa25ljb5lb5f/iapW6tDI5I+0bk3fvvvU7FXGahcPNwI97qv3Y/4m2/NWOzXMkyOU37fl2su2tC+mS6bZIZIvM+Vpof4W/hrMur7bscPNLFJ8qzM/wDFWti07kU1vJJcXE6bXdf+WLPt/wCBU9Wj87DnZt+6275dy/71QtqAbYrnY+/b5lPvo02pbx/cjbcVb5mVqZvGQy4vDJDFK/31X7u37tUrqOS3bEYXYq/KzVLdXif6tPuN/C38NU7q+dWS2EbfvPmZmb71BuU9S1CWRpU8xon+VlVvutWfcYaOW3Ds+1ty/wCytTLqTtI6CPzbiOXynkkX+Gq+oXSNHghpX/hVauJVjJumkWbeNz+Xu3KrVS86aO4TFxIkUiMzx7/4v4auzXUl1ceZ8uza25lXburPm8ma4e4G5/kXau3+Ja1LSsEPzWspePytzf6tW3Vm/aHkbE/z27blZf8Aa/hrQaOSO4yf7m5l3feb+7WY0Zkt96Iu9lbezN8yt96nc2WhbmuriO3tzcTt5u1lZtu6q+4MqSyHY6v8rbfu7fu0yT7YqvK9r9oeRfvb/lVW/wDZqe0wZpYgnyMqqy/xbdv96qHclktY7hruCUN935W/2l/hq7cTG8kSWN/Kfd8zbf7q1XurqNlt/Mdt8bN5ski/eprTGG6cEfPt+bdUEt2BmaGaJbj55ZF3f987f/iqsXyxyR7DNJEknytt/iqlIk7XMUqL5suzaiyfKirubd/48q1dhWLzMyBZfJb51+9tbb8y1Zi3cLhpIY4hnYjbdi7t1aUa+dsQ/wCqkb5W3f6tv7tRWfl6groY9+1mVbj/AMeq39o8mTmJV8xtysq7dtQ9RSJY5JLhX2f6pvlZV+61dRpc0u17cyeam35GZfmX/gVYVnJ5nlO52I3yqv8A6FW1aqbWPe8TPDt83azbWZqykYyZrWKlWlyVTy1Zt0f3q2lWf7QkofYjKvzfxVlaTIZFy8ayow/hWt7T7UfaH2fvf4lb+HbWcjAntbcxyPhI/m+8zfw1p6fHJ5n7sbH/AIZG/wDQaqSXSNcIiRMm7d8zfxVetZP3MoiLfN93c1YSA0vLLN5gLf3dzLVuHzVkQyIzpsZW3L97+7S2826zRynm/Nt27qljuHvI4keT/gKtt/4DUGEkQ2trFbw+Yfnl+9u/2qeqvGzhDvdvu7m+81WG3+TKMKnzLj5qrr+7mxInm7v9qlYzHTZtbdMSb0aX52X+Fv4qzZo5b68iiEUabWX941bVxdCSHZ/yyjbzdv3d3+zVK1mFxvP3HVGb5f7275VouWtTPWS4kuEk27H37dyr/wB9LT9QWRZHTf5tu3/Am/u05vPvLzyElkR1ZlXb8rN8qtVW4vI412Cf90u3fuXc27+7/wCzVotSiG4t5I/KjCSP8vyqzfM38O3/AMeqby/tFvEfubYv9Ijb725v/wBmnMokhd8tLK235ZG/e+XT7OQec7g+cm/52/vf7VWNakqzH/VoPvN96q99vjhf942xWVXhVfm/2mqZbow3n2YiN0Zd25aYtwfO83YqSq38LfNUFFS3W4W4dDBH+8+7N/FuX7y/7NaEl9JDCtzK8afN8lvI33vlqKzdbqR4zKybW3P/AL26mSXBjmcPFs8lflhkX5l+b71Nq4D4/Ojb7XHJG8snzKv93+98tZkkzyXjgj+D5/8Ae/hqxJI/+sjk+zy7W/eR/wC026qszSMzyr88u35m/vUWAhkmeNnijLb403NJ/drN1CRLi1dPMWKJl+eST5aurqE80iRCXb+62v8AL96ql9cC4jtIPIV3t2ZXaStogZV0xVvMTd8v3Wb+7WFeMZLj/nq7LtTav8VbWrNezW74CyxKq7/LrHkuttxCd671+6235dtMuJlN58kOzfHE6/M25vm/3ayLzcqpaPEqIvzJtb7tbmtSG6WV4omfc25ptu6udm1bzpnjkdXTb8u37q1qdcSjcYbe6Fbh1+bbt+X/AHazdQ8+OZJZEZ02/e2/db+7WhfTfLw67G/hWqLTPeSRbP3SbfnVquJtcqx3k9jM/wC9V7hmb7yfNHWhbrubfJIvmsjM27+6v8VM22/2fyyWl8xfvbfl+9Qsc8bbokjdlbymWT5ttWFx7ZjV5UlaV/4vm+VqtR3n2j5zB8jS7/l/haq8lrFu3g3H7xd3lqv/AH1U38OwffYyYWoLuS2cjsqOY99wrttbb97a33qsW9qLy3e4idn+VlLf3dtZlrNJDx5bPKzqsu5/vL825v8A0GtO32WsaGP+Fvlj2/Lu/wD2al6GcixY3EsdvK8k9wm1d0Sx/Krfwq1XbH5Zrcxozvt2qrfNtp+mzCZoraLaiQxfLIy/e+X7tW7W4H2q3kjt/KeRflVfvbvmpHJUZu2szwxs77kfd93+8tbFmst4ruTv+b5P/HqyvMPk754GlZn/AIfmrS0lvMV5C/8Aubl21MjmuadjJJNNgjZtRmVmbbt+atC3Z2m2L86sv3l/i/2qz7e4lZXQxq8Un3t3zfLWrosIjjRHTcit8m1vl+9Wcgbsb+n5VVEkTI7J95aW4jbds+Z4v7yrVe4vBD88QaJ/urubdT5Jrho3jKeUjfMq7t1YGTdyvJNukdwjO6tVKbPnZTdFub5lX/0KtNo3a32D5HVvlb+9VFZEmtXcxtFKq7drU7lJXMy8kka3SQDftb+Kov3aq8ch2J97dt+7ViSQzWKOEX958u1v4apXjTyTfu03/Ku7d/eqjQryb45nSVP9IZ2ZNv8Azz/haqN1H98T7n8z5mb+9T75gqv5h/es3z1FcM7R5I/dKuzb/drSxvEotN5kP7uRUi3eau5fmZfu7aimunaFI5I2i3L8u5v4qI5o7jeXHybvk3f3ar3Vx+7iiKSO8ku3cv8AeqrDGXFxJtxEm9967mZv9qmrJHNDzJ88a7fmVd0lQrJJ/o9vmO4/dNFu2/LJJ/eqqzR+Z5gHzxsuxV/vVdgC6vreH94n3GdVZpPvRr5dQwsZOcNKqsrPtP3WX7rUTSLDIknlb3kXd5bJu3VNDa/ZWtyiqlwzszybf4W+6tIsrx2sckkQmf5/vLt+826pdQURyRfO2+NfIfcv8TMvzN/31TJrr7VMmdqXEbfeb+Laq/L/AOPU9flhl+0RLFtVZVZt25m+Xd8v+z81OwFxZJ4braI1eVW8ptq/Lu3Vf0e4ij3uYFe4b/lo3y7qzLfUJfkP2fzd22V42qxt+xqgkK/M+0Rx0pAXZJnkZDK7Pt+82371TLN+8fhpUkZmiVYv935d1VGvoJGfCNFNG+1vM/8AQqfHfGaZBAVlRm/1kbfe21A7mjbyRwwuB99V/iqe1vJLhkSRPKdW2rubdurHaGWTiTakqszfN/ErVrW9wm3FxE2+NvlZW+WgzlJk9reeZM7v9xv3Rkb/ANBrb0+EWdnkyfIvyq1Zlr/x8YFr95fvb9y1btborJEmz7Ru3KqstD1MZMJLWXamJZN7N93d96tBmPneQgb/AGGX/wBlqpb3Ut5I6Eb02bvm/hardvIzXFo5P+pdWX/a2/w1m3YweppW8x2vtlZdv+t/u0+S6Hl5jkbZu3bd1RLNPN5sp2y7X+7935al3RtG5RFdJN21qQDPMfa5kTZLIrMi7t1PvGT7Lvd96f3V/wB2pYYTJG8sYX5V3VXjjdbfr/ErMv8Au1AD4dQSZUH2jzUb70a/3qfJHFcNiOBUlZfvSNu/h3UTRp5nn4V3k+Z1/vNTt26FJJNqJJ9yRqgjlKuoLtby8LLubiRW+7VeaSWRrfH35pWi/efwtt+X/wAe+WrsmVVwm53bdt+b+Ki8hSRoim7eyL5rf9NN27dVJ2M7FSSaSGbzfMa3Rtrbf9rbVK+kM1u5L/JJE26Zv7zfw1d8lLiZBLJJK8f3tz1j3DPMroD/AKvr827bWqdzeJhXlvJJI8+fvKy/99Vyl99pht3jA81FXasn8StXXX14jSSxAqm1Vbb/ALVcfrF9IrSgR79rMvzVvE7InKak0qxy8r/tMtV1vpPL32x2RTbd67vmkjX7zUTZ8zE259z7mVUpnnSec5AVE/2VrSx0xBcQr9niPzs/Hy/Nt/u1vRsN28BVTZueNqpyTSeS88h+dlZVXb826rlrb/arWIHa/wC62NItSRI7rwv5kMeSFleRflZv4Wr0DT7geXFGjqr7f4q890dpNqTjdub5dv8AerutPhljtURzsdvvbv4axqHLI3pI5l2SPcK8rN8zRr/DTJJH25nRUiXb91fmZqf+8WHDuvyj+L+KhpisKeYm9+ysv3q4xJXKLKGm8z7+1f4movodv707okX77L97/ZqxDHJJMn7vY/8AGv8Adpt0okV7edtiMP3rKvzbVqizPuLp1Zy9ZrYuLx0x8m3545PutVya1t5JvM8+REb7iyN96qUkbySZf5EVtyru+7WxMikyjzESN5E2v8ny/wCzTmm3SJJLEyfMzKyr/FU11mOF0l2/3fl/u01lMckvmSTeaqrEu1v9qgSVx0Pmw8A/J/DVS1mvLzULiznSP7Rt/deX8qsu3czf722tCa4MkiQW8a72Tc0jfwrVdljaa3M/z+YvkNIrbd26qNbFSO6Plv5cmxGT/V/xNuWrcMfnK6CT5JEZmVm+81Sw77duduyR1+VU/wCuf/2VWLFjJ+7d12bvmZl+7SkzQijjeGSIT7ZYpCuWX7237tV5PLj1J3kCvuRvlmX5d25dq1YtZjcXFvsOza+xt38S7qZcRi6uHIP+rb+H/Z+bdWVzSw/7RJ9leRBvlkf/AFa/L/DRaySqyOQvmqu1of73+1QzH5HRd/mD5Wb7zU9t/mIPL3v/ABbv4aLkWGQyJM37pFii3fP5K/NuqXzJ5N+XkmTd83zfN/u03T5PtUaSXEUaM25XWNdq/LVqa8PzwGP9033dv8P/AMVUiIpLySS8fFv5USp/y0dWq3DfW+1xv2Pu3fd/hqHb5iuET5N3zM3y1bhmSNc7Pu/L92gglab93mL53X7y/wB2rEkMdxYukYbezbm8yq6sm59hVHX+61TW8nzbEO/5vm+alYl6kqr5cLp/x8O23arL92n+ZJdK9sCyeWv+rj+VWojuPMklAHyRt8v+7UM0j+W8qbfvfNt/iqb62MSRsquwlkfb8qt/DU8bFVTePkZv++qqLqCSTf8AHvJsbbukk/iq35lwy7o412Z+VVbc1RYBjWbqqZMjp/Ft+9T/AC5fJQKjO/8AA3/xVP8AOM0LyJuR1Rty7futto84NaxbCr/N83P3V/2qk0sVGvkkjS3RGRGZtzN92aOrEKx7UQbfmbzV/wBpaihzJsCbfu/LHt/i21K0bx3SeVGrpJt2tI38X3aCbBNI6sgdNnzfxVE108atlG8qQfLJvp19NtbErx+bu+7u+aopFfbuMSo/8O75ttKxZQkkebfB5n7qRm/4FVa+Z28149vy/wB7+FqfdKPO/eCRIl3bmX+9/s1DfMVZCHj3rD8qyN/rPu/eraKKuZd80a2bt5ey43/L/DuauW1K+kvN4/j/AI/MWug1C8M0duXDP827bu/hWsDVJI23mLbKkzfLu/hau2JcWcn4ka7mt4gUbZGzbvnrlLy++0R+UkjPtb+L+Gum1K+vFbHl70ZvlWRdtYU0hmV/MjbbGu5Y41+9W60Niosws2+WNndfvsy/eauz8O3hhVCSyeZtZdy/d/2a4/n7HaPcSLvb+FW+bdXVeF8QyRSZ+RvmRW+9upyMqh6zot1HdRxBf4v4v4q6KFrq4sfPKM8Ksy+Z/e2/w1y9i0S2qRsfn2bWZfvLXUSXUUen28n7x7dWWKGOFvm3f3q4JHnyLDSBbV9+5kVN2771VFV22ORNv+X5V/2ats0nkphF3/xKy1XuP30iSY/i+WsibA195kMq52Izf8s/4mqJtnzxoGT1bdTppHk8q3ij2JG7fM38NXpIxGqByu9fmqi7GfJlY/MI3/7O6pVY7cONnzK23+7RHGJlzIq7G+7Ve4k3bJyjTJuVd1BoRNJPNcbnjVEkRdu1qlmhn+zu43P5a7Vkb+L5vmp/9oQTN8g3xLtVZFPyt/eqGaR13ESSb5G+Rl/5ZtupXKuNWQxzbJfkRf4d1QsrSXWBHvVVVnZW+7T5pAs37wr+72rcbm/i3UWN490suLdovk3Nub5vvUXLGNJLJDvO37+3atRLbot5byh9jyNtdtv8Py/+zVcmaOGNEyqPGyszf8CWqcO+8j2Sj7rbV/8Aiqu5k9CxcQxWMnmzpI7/AMXl7f8AgNF5HHbx28SSf6Pt3O38X3qrszzSXcvls9ov3V2/xf3t1PupJFbKBXTbGrMy/wCz81MgiW3Kr5knyfJ+5k3fN/utVG4W4bfiJURm/h3VoedHHH58g2Jt+Xd/47VfzhG2f4Nv8NWWUreG885xJK0qbPmZv71TSNJaxoHG+Jv9qp7e4Cwy7yvlSSsy7qY10bjeRF/Eu1W/u0GkUZ9wtvHN5ka79y7v3n96ufuryS8keM/I/wDtfdrbWaT54pXjT/aZqx76GRl/dW63CLub5X/9Bq1obWMK6+z2tjdx7o3lmbbt2/8As1cpqVq8kaHzPu/d2tWrqUxupEcJ5X3v96s26vP3kpdF2Mv3mb/drWJZiNCZF8w/Ptf/AFP96q8zHzpU8/ytu3e22rt4zsssttJsdR8vy/w1n3UfmRpIh2PJuZ9zbq2saXLd1cCOZEMm95EXdD/F92nxs8jPGV2Xav8AuVb/AJabai0tU/e+eipu27ZF+8y1PNNE0m9Itkqo2zmixRb01pJJEQvIjyOvzL/wL/7GtvS5POVDJ/qpm83a3/fNZlvqD/Y4vLOx43k2sv8Ad2/drVsftKyORtd2Zml3N8rVD1IkdRHG/k+f8qfw+Zu3ba3reS4kVC77E2ru2r/drmdLvvtkPyRM6Nul2qvy7dtdNDJHHC4Lr5S/e+asXoZSNrS4ZFjlnfcibflZfm+bdWtaySeT5qQK/wAvzRt8392snRbgzb9if6v7393burY3dvIXYzbtq/3d1YyRzSRpwtJDsLyN5v8AHJ/FVeFvL+0BDvdm3IrfMzU+zby5P3m3Zu/harHmDzmCJvTbuVo6xuSVFV2jxKN6L8u2ntNcbULmPZ/DGqbdtWPsO5kKbk/vK1EivcR5Qb5Vb/V/xUirMz7hTJsyjbP4v96rFrHcTR7HTZ5Py+Y33mWpfMf5N6NEjbt+6pY7pGj/AHTq7q3zVNyLBGpjuIi8jPtT591Na8eNdiSxp/E7fxUNcGOaUyfPEy/N5dS3EI+RBDG7yKu1WX5ttIZBDiSOLY63d3837xW/1dQ+ZujzAZHlVdrsy/KzVdVfLkf5PK2/w1SvL75njSL/AFcXm+Y3/oNWWVJLi5jkwPLfcv8AFRHN8uMbNv8AD/dqw0IVnlcTO+Fb5V+WqjXD3VrsHyP8vzMtUOxbulkuI0xGr7m+VmrMkmP3PmT5t37xdrf7tWLq4ksbNI5EW78xuPsq/wAX/stEdxJHsf5kl+Xf5lXE0M3UpjdSeQnybfu7v4fu1k6hcGGFILef5mb5WZfvf3t1a2oSPCzu4V03f3d3+fu1kKsHyEovmt1kX+98tagZE1x8sqOzXG5drQqPu7q5K4k+z7ILk7JYU3bZP4l3LtrsL7Mkdwh/dTQy7kb7vmL8vy/8Brj9SbzLh3uHhTb9yONd391t1axR0xZz99NI1xm6ijl3blVY22rurJ86STZ+8V/MlZWXb93bXSahb+dao4G9/vVy1xvjmSLC+Uzfe/75rY0Na4h+W3twdkrbtrN97+Gq66f9qZxGd7wt80m77vy/+PUs2oTSSeZOYf4tsm37tUI7jzmlQKsr+buMa/K33fvUGly2sgZthPzw/Mv8PmKtRSXD+c748p12s23+9/s1YmvPLaWMLv2tt8xv4ahjklZURSv9/wAnb81BT0LDSHy0CIz/AN7zKmjhlhVMhkiXcztUNviSO3cuuyR/l/3v7tW1bzJHuPtCxOzfOu35qDOxctZJPtSIHWKKbb+8Zd27/ZrU02Of7dcRk/Jt2/L/AAt/erEZXaRIJI28qP5tzN/FXR6XcH74+9952/vVlIzkdBpbP5n2PLfu13eZurs7PElrb+anm+Yjbm3fdbdXI2fm6hIinc/y/Mzfw/8AxVdTpvkbYpJ/kdf4m+7urORg02aU1xPNb4Z45U2/JtWmNYurS75JH8tvk3LQt4/nZCK8qt/C25Wqx9ol9d77vlkZflrGxNibc8cbkDfuSq8MZmk2F1iePczK33fl/vVKuoC4V5oI/wDR/mT5f4WWqlwzTQ3DmPfub5o1+6393d/u0iyK3/5CDzx3DS/P93b/AA/e20xpDJcP5b+bt+V42bb/AJ+9U1xcP5bgt/rPuf7u2q91cG3ht3SNZXX90/y/8s22/N/6FVmidiktu/yW8/8Ax8Qr5Tqrf6z5d26q0l15l0gI2JI/yMv3o60l3/YZYrba7/aI5Vm3fMq7WWsiO4SGby5d32v+PctUDdyvdaeLebzbjd5q/O6t/D/s1Uuo3/euhVLeZvnX+L/gNb15dOsfmyfP8u1f71Zk1x9sjiijkjieRt25f4v92quFjKjUxx3EsT/I23eu6q91HItuh/1u37yyfdWrEchbTYnL+VL5qxKu3/e3K1UWvn8u4AG/7zKu7/x2mbRRm3n2i3hlHmbLdvvR7awbyR2uER4Nku1W3bq3pmM0dwZX+zvu/i/u1ieXJdfaLguyeZ9zd/F/DWoWKVxN9om3ud8sfy/7O6qknzfIDsSN9zLH8vy/+zVoTW5m1SVI9u/Z/e2/dqvdXx/1YRfs7LtX+9VXCzK91JKsaOSz7l+VVb+H+9VVriVrd3gnV/Lb7q/eVd3zVOzR2915bvv8v7n+zVdZnjkfEcO9f9n+GmSWFm+1SebGY4rdvmiXZt3bv4mq3HHJMroY2Tb8vmM/y1nxxjUIZQo2PDt+Xb92taGZ/JSO4Rd+z/gO6lYsnmml8tI4lW4ZYtryRvuXctWNPaWGGJH+d9jK+35t1V44fsbZTa6b9zf7VTKoVvNnRd+75Nv8P+7UWIkXZFe3WIja7qvz+Yv8P8NaELS+Sklu8O6Rvl2r975fu/8AoVVLrUhayW/lBXRdvzN/d/irQhuE1KPeny7W81FkX7rUiRsny7PtYaKJd2yP733ttPt5BHqH2gys+1vlWT+6tMW8ikkSecs6btyyN/e/iqja3BWa3HzOkytKf4m27qh6mdj3COOO+Z5XfYmxlVtvzKzL96sq6jkj2wQ27Orbd8275fl+9trUh2NNFHOW3zLuX5v4dtVI4xNHsJXzV+fdu+9/9j81ZHn2IVkMexpIleWRvmZl/h+Vah1TzI1SUDemxleNV/2q0/LT78p3uzbfLVvlqKbHk+aCsqMzbZFb+7t/+KoJ5Tmb5pI7qIHdK+35I4/mrNvIZYYd4ia4lX7yq21V21tfvFmcmJt+75az77y1jQMf9IZ9zr8zLWpVjNjZL6a3kSLyvJlWWVWfdub+7Ut1dGHZcRFZUb72773zNTLq3FrHkuqfLvdl/vNUW6Rpkd4/3uxWVVanY0iEmy4kc2/+t3en3qqTZa4lMyNbpGm1Wk/9lq3cTJ8gcbH27tq/+hVSvriVmcInzsvzt/FSOmKKPmR2rP5W7ypP73zfN/tVm6wxj3l0WKL+GOOrscJ3I+FdFX5vmplxeG6Vzj7qt/F/DVrQ3MKxZpoXAdU+fcrN/EtM1ZoljeNP3u5drSN8vzVeuGfamEX5vvNu+6tVNU1IM3leWu6P7u0btu5a1NLGZdahuZPuui/fZf4WqldZa3uN8e99rMkm771Sso/s1ESNfNVt7fL8rUWsxkk/efc/u1ZoRLIJl3QfJ83ztQ3lNb8J+9+6kn3vmqwqx7pZQNkUjf8AfS1YkjDRxKTs3P8AMv3agmwz7UlqyXCQNLuRtu3+Ld/FUSqZODO0vl7laZv725qeskjWuQy+VHu3qw3NI3zfL/u/dpl5DJHH5cSRuiytE0ivt27t3+f+A07GTVyw0xkuHgi8u7T5lf5fusv8LUyPZ9ncxhd8ks27+H5dtPkWVWR8q+1FZlb+Jvm+b5f9qpbht28oPNiZdu1V2/L/APZVRFjQt1lkji3x/OrfMyt8u6mrJLdRvHELd/n+eSTdtX/Py1M2GjdB9zcysq/w1Oyi1hdBGtvDI3zKv3mX+9UCkbHk29xbv5A2eZ821v8A2WtBt6yIkm3Zt2rWZpswZfK+zNFt/wBVtbcq10FqySNcRgb7vd8m37si1m1Y55F7S/MtZMPD+6Zm/ebq2Ptn2qGWJEa38v5fu7d3+7WPZsWvvKkT5IV3Nt+78zVsW7SSNcFY2+Z/vM3/AI9Wb1Mi7as/nW7mJv3Ybdu/i3VvWLCbzUiGzy/3W1v4qybGRGVpCPN+x7ftHy/NJu+7trYs5jcbBLtR41b94zfernkQXbGTzGuOV2Mir5at83+1Uyxxw7DEG2KvyLI3zVXt1kt7iKR0j/efwqtbLbI496Ivy/eZv4agCC38zy/MCfIy/db+9US7/wC1HQPsSNG2sv8Ae/u0++U3Vr+8Pzq33l+6y1Xa4e18o71lt13K6xvu+b+FqVxWCST9zvP+8tVFmlaTiLe+3+H5aux/vLW381Ffb9zd/d/2qi1CYRzZ8jZt+7IzfdpEhJuh+zuf7u7/AIF/E1Zl1dbZnH2fY+75mX+H+7Vj+0n3YMbb2barSf5+Wm/aoWuP3X719u51kb/gVaRYEU0byLFK+3zv4/71QrMY1eOI7N33W21LeTD5JNv2hJF+7/d/2qbarL9ueSUx/K/zKv8AwH7v+zWgDLeSOPeBud2+7uXbt/2qlurxLdd4Rn2/L8q/eojt/s7eXKnm7V3fe2tVe+yu8JIyRRzL+7/56f520ARrcRw3EoJXZDt/4EzMv/xVRteCFbeS4uG3rKzL8m7dWjdWY+zyyYVHX7u1dzfe+9WZatKvzufNf73zUFWLtxJcSR9d/wDe+b7tULho1V9ltcfvF+8y/LTpLzdecnZb7W3Sbf8AlpTLpnWFDGG2fdfd8v8AwKguzMyP7Rb3UTThZdrbkkWm3155a8/63733atXE3yu/kLK7ffXd93/4ms+O4kmj3vK3y/7u2tRWK9vJH9hlAHybvut/DurKvlf7Vb/Kr+Zu+8vyrVu8unVUPzea3zf7O2s+4vCvmoY2d1X+H+Kg2ijn9S1K9+1IhjWKKT/nj/Ctc/eaf50LQQSfYotzM+5dzN/u1u6pNHIzykNv/vL/AA1ledJbrjf+63+b5jMv+7WqOiKMe8zHHbhD/q127tu1pGqvtkaR5QN7/N8rf3qtXFx9lheTO/d83yrVK6hdluI/M3uyrWxoM+0P5PlB9ny/d21pwyCZnPntsVVb5vuq27dWWsnnQoQWeXc25Vq/bsPkjMmxN33WoAhkuJNzgbXT+Ld81WIZhJ5qR7k27maSSiGz8nkRSSusu52h+bdU6wxtNKHRU+Xcyt/D81TcoSNZGVCX8p7hmiTav8X+1/s1oQ79soJ+0fwszN93b825f++qz47oW7YnjaXd8yMv8X+zVjS7p1m4jk81vM2+W33vlqbGcmbWnq9uyyRorxM+5G3ferTs2eG+SUps2srJ/wCPbqyrXVBNDFIIGTc+5mZvu10VrpsVxGj+Xvdn+Zmbb8v97d/s1Jx1EWIWdW/dn5FX5mrWjjlsY9kgkT5flaRax7driOxeKdNjsrLLJu+bazVu3V59o2SvG0sSr93dQc5d0nMlv5pTY8ybnX/arWt1dYc/cl/h3ferMt9802+P57f5lZVb+Kt2xaSFlD/PD/u1jJCki3p8xmkSOQeU6s3zNT5tn2qUk/dbb81S7k8uUmPZ8rbVX/lov96ntaytDbuY2fd9+3X+7/8As1zPUysMkmPneXhn/u7azNQmlZnEkSo/3W2t822tDVLefy+I1Tafk2/eqltSSzc42Sqvzsy/eanY6ImOzXK7EcrFu/houmf7OkiBn/6afw1KsMk0kqThXTdubduXbTWw0PlxD5Ny/Lu+Va2NYoxJFl3XEriR5W/h2/erPW8M1xsuNyIzMu3b8v3f4q1ZFvIZpRKipbsvztu+9/u1VkmMMjpj91t+Zdv8NWa2MS4jlW3iiKeV83zUxZGhbg/Iq/xNU11ceYzhCrbn+9975aqLM80LpIGR2+6ytVhYI2js7fIfZtZfvVXbZ9nuHTb+7RpTH/FtpkzFo4oruJUdfmX73zfNTLW6j+0PgLLLJ8rRx/d//ZqiiD+0Ntu/9yZl2L/Eysvzf+PVXWSeGPywWeJnXb/30rf980NbyNcI7hvvNsj/AIdv3vlqWZvucbItrfNt+792gdiXzEb7PJFEr+ZKzPHT/LDXERBaX5tySTN8y/7NGn242pGP3Xz/AMTf7P8ADUsO2+4PnJEu35l+Xayt/wDY0rjHxskipb4ZH3f3trNtq2qu1u8k5VEX/Y+9TFt4/kETtM7I3lNI3/fVS8tHFdkeb51v8qt92Nv71KQD/LjaRBGGTd83lt/d/iqwtuGvHCR7EUfd27aihuj+6EyfvVX5m+98tSxzSWq4CK6N93b95m/2qgCxNGZpnniTfK33tzbalmklt5MIPkb71RW80l02Uj37W2s1XYVlupn2QNLKq7mjX+7QYyRp2KlbXzRJt+Xasn91qJljjW3nMbLcbm/ioWOe3V5JLaaJJG3Msy/eqdo/MbMTs7/w7k3UGBJp7QQtKbkKjq33d3zfN/6FVrzA2pfP5ifaPmVV+8u2qtnGVkSd0V927btX7tXV8ua8SfDb1Thlb+L+7WUiCWGQrHgyK6L1jVfm/wCBVp3Ezx2vmRhfNX5m+WqiwpHbrOA37tv++f8AZpsyuvmn7W0Uqr80cbf+O1NiSw1xcTNK8oVEXbtVaLiM+XvZ9m5vnXd8zL/s063k+0LF5h+6v92nyQyN85EbxM7f6z+GkBFJMGZwkTPtVtvyfdqxt+0NLH8zqqtsZv7zbqdu+zs7y7dip/rP9pv4az76+gtZPL37E+b5djf3v71KxRbuI9tuiH5Hm+//ALNQTf6neok2bo12/wAK/eWnfbpLi3cuGSVU+VW/iaq7QmO6+0W5/eqjSsrN95m+WpM7EUkjrJCjvsiWJlZdv8X8LVg6peSWtqkqRxvLJKu6Nfvbf4q21jSGPGWd9vO75vmrHvpBDM6ONj/3lbd5f+1W0TaJyOvMJppXTzvmb5ZNu1f9muY168k27bh9n8W3b8rV1WvXDwzSy3G7YybfLWuH16Yzea+d6N97/drpijojuZUlwZoZspI8s33fl+X71VJLiSaPna7xtt2xr97dUsd15MOXDIjfd8z+9VeaQQyImz54/ldo61sdJbj8+O6SI/61ot3y/droNFmdbrbcJHsVVRV/u1lafG8bcIzu3z7mb7zVu2qxwyKkaSJ/faNd1TJESO70G4dv+Wa/Kv3WX7v+1XYWfmrveSRnRvu7vvf8CrkfC8jxq89wFd/utGy/w13Gn5uGlJRX2qv8Nck9DCSNSOOSNvnCu7L8qt/dqu0Mnzxi5aL/AGt3y06OY3jROY97yfej/u1DcTBpoo4IP3Ss2/dXJc1jFETeY0m2ORYnX5mkkXd81MuFEcyIH83yxu3f3qmtd7SfaHO9N3+r27qr3119jkldAqfN8u75qoTVivGrxyOgh81Gdm3N95d1UlxDI84jbftZZY2/ibctXb7ymXyyd7t8y7v7392sy4vp22RvGqeY3y7V+7WidzCW4XFun9oYT50VW3Rt81P+yuszvJ95vvbvu0y3mlaaUSnY7NuVf4ttF1cTttjgCo/8f9771Vc1iRLGZPKjKM6R/wAX92mxx+XceYj70kT+L/dXbU9vJJZzOHibYy/M235ty/8A7VMhV7iPzSmxGZdy/wAP/Aao0sVdUt5ZI0lG54o1X5V+9Vi6ZJN9n/y1Xb5qr/d/+yWpWkDSPE0bfMvzbm+XbUV1DHJHEZ0bytuzzF/ialJjJbOby2eWSNflVdjf3Wanw3Qmj/eTr/e86Nfu1XWHy40ElvNvaXzYpG+60f3qlmXzIXOI0im+VljT71ZGlyWzm2yIMea9v8qqzUSSblQ7Gd2f5vmqvJJLHHh4JPmbezL8yttouryWOaJ0t96K3K7f9mgmTJvMl8xNkfyfe+VqNzzSYn2pFI/+r2tu/wCA1XtbiW8vHlhdvKVvlh2/eq1teZbiMhovu/vKqxmWJldpvMkiXzf4dzfw1eh8ySF5GGzc3yf3dtVIf3i4jO/+Ha33qlW6McLxiO4fc+3cq7v+A0WJkTQ24jbiSF3Zvu791SwzPuw8UaJ93zFX5qit43k6x7P9nb92nSW8itj5U2r8sm3du/2akykzQjut03X91s/hWmzRm4jQxxt+8X+L5adY27x28rz/AHpG3Iv+zT47jc3Lrs/iVqnrczIlhS8kSRzsfb8q/wC0rfeoW4kmZHyyPu2/N8tMmVGvNjJJ5TKv+p+VmapLi4EzbIwyJv8A4qgCe4k2x/6QnyTbdzbt1OWN2V5QP9IVW3qv8K/3f9qiSRbz92Bv3fMPl+63+1TWmlWSUO/3lWJ/+A//AGVQakMKyRsiRFU3L/F91aiab7RM8EVw37tvl+T5dy/wt/s1bWMMvmCRneRvmX/aqpJMLWaW0jRnS3Xc7L9371VcqwyFUjklcpv+Zd25vurUzKqq4I2RN9yobiNpGlkSP/Vp8/zfeX71TLj7L5wk3o21t3935fu1VirGffb5JrhPuJby+Uv+0396s+4k8xZY5d0r7P8AWf7NWryYtDKY9zu0XmrVeZSvQK/mfxba3iTY51ryOOSaf7jqrRf8CrJ1Jbja8hiXzV/8e/2q3tUtzD9+ON0/h2r8y1z/AIimSS35Xf5a7U3f3q6IjicTrF1I03ybnfd/rP8AZrKhkEcnlY8p1bzX/wB6t2+hS6mtwD9kl8rc0bfe+Wudk1D7QrmR/uuqssjVvc6IldpB9ud5Y4/Nkbaqx/wrXdeF5I7jYmF+783HzVwtvIJpHBHlPt+b/ZruPCrS+YkY3bGT7tEhVD0fS1RVR/4I23VuWN5JJGgd/kjbd838NYOmyPGqHy9jyfKyr93b/drpbVRuiXy/kVv7rbt1cEjy5FtWkk58tt8n3VaiT5bjZINjt91VX5aZJ9rkm81512L96Nqmt5NvGGfd8vzfwtWQ4oGjKzfu0+T7vmM33qo3yyLG7yBt6/daGrc0yRt5eWfcv3Vb+H+9VRbiTy0Mgb5vliX/AHf4mqjQihht1mllPmb1b5GU7lqxcXAs1Q+Wz/Lu8tfvVFpePsNxsO99nmr8v3W3UzWoXhvHTZI9wu3fcRt8v+7/AOPUAV2uisaD76KP9d/D/DUTfabiHYhbzflb94vy1Yhje3jc4+dfur/epy+XHGiB/NeNvusv3moL5StHdXMcjySot35kTKkbfM38P3v/AEL/AIFU90ojkfHzvIi7mj+7/eqG8mFuvmxyLsh3fvP73yrRbySfZ84bzVX91/vfdWlY0sW4fKWb97GybV3NIvzLVSaSDyXZC3lRr95v4qsSSJJHFIzfuvuy/wC1tWorpXW8wRHceYv3Wb5WWkZyCa3+x28ot3/1yfdb+FdtRMsk0aQB9nyfN/tU6SY7XHkSXDxttSOP/WN/9jVe3hu4YXNwjI8a7drLtb/eqiB9jshZN/lvbrtVo2+Zm20zUPLkX/j3jl2/7W3atVfLkh37E/dL95qlmYR/ONuyT7ytVlWGNcCSzTZbrK+3c0zJVK1m8z7Q8snyRttatO8uNu6XYvmsyxfL93bWY3yr5gRnf+7u27vmp3NloZl033JE+f5vl3L96qV4ovI/KTy4trfdVv4q1dQ33TfPF5W5fmXO6sDUrcW8P7s/6vbs/vVqtSzn9St5I5JUeKP5vvTbqydW0123gSR7Nv3a2LiR5IXGWeLd96T5dtc/qExmkSDfsRn2tt/iWumJrExJJN0z+Uu99u395UU3mrH+9+f727avyr/8VVjcIZHBTbtZtjN/dq3HcQMzxM63CfLt3fxUyzMsZPJjdJD8jIq7m/vVdjhFqvml/ur/AK7/AGapbZFaJNv7pmXdN/d/2avW8jxzP952b7+77qruoHYns5A2npEBsdjzI397+9W9p8aw27xzxK9vtbyl3feZawre4drWKOL53V2i2/7O3/7Gt+zhT7PbxSPse6eRWbd/q/8AaoIaubGj/u4/3abNv91v4fl+Wujt40hkTy41/eKzbmb/AIDtrK0+QxyODHsSP/a/1n3l+X/vmt2GQyeV+4+7u3bf4f4qykZNXNixhS6uN6SL/qtzxq33f9mtWzWeSRPLt5Ps+35pP9qs+G88nyighidk+bavzNurWsbg+S6PBNvZlVVVq55GMoksLPN5qIjI8Mu12X7rfL/d/wCBVbkVLOHKFvtG7cu7+KmWqxw/OPkf+P8A3qljaTyXzuuJfmRdv8Vc8iB9nfGGZ0fdv+9uZvvU/cf9ZGmzc3+sWnWLGaTEkaxfK21d38VKsgXYUKu7Lub/AGf9mo62NErk/wDrIUJ2/vP+en3ajVfM+eQLFt+6sa/eqOSaWP5/+WTfw7afNdfuclP3qr8q/wB6gLFdZizfO/lPu+WP+7TIbqeaR5IwqJ91pJG3bqGtyrPKfnlb7+77tPWMLNiORnRvl8taCLFuPY0OzO9GqpeYkkcY/wB6i4kfdFBHH+9VfurRcb1bDht/8Xy1ZqlcGmDbDF9zYqstZ99CPtCAForfc3zbv9ZUrLJuRMb93/oNEcj7syj5FZlWrWhXKDXT2MKfIrox2qv96s9mKwy7zseZ/u/3dq/w0X01wuyN4GTarM8klDKkkLuPkl27VX/gVUtCCrcKI2txOGeJm2tIv8P92smTfJDd/u/njXcv8Py/LV6S6lkuEEnz7v4arXjGOZPLC+azLuZl/h+Zf/Zq1WhcTAvJEW3c/L5rD+L5tq1g65JFHaxOE83zG+Xy/vN8y11GrMlnb+XHAuzb8q7fmaT5l21w+pQveRxRkbJWT5Vb/draJ0ROf1jy7fzXQN5qou5vvfNVJbi4j01J4h/pG75pGX7v+ztrT1RU27/l3r91ZP8AZrMjW4/1kqNsZlXbt+6v8Vamqjce0P2hneeBZXb5mVqor5tndSy/Z1iRvmTcu1v7tW7WNFuoSA3zNtfdTP7Sea4lR4m3q3/LRt1BZXuIZJpHMabJd33f4WZqt29xJZq/mmO7l/i8tdrL/s0QyFo/MT7/AJvzbqZ9ot2Xem15WO1V+7uagm4WsKKrwSBvmfz1j+9/49WjDIGmilkH3futs+7VSPUnZZXNu0rx/JKqt92tJVSS4y6N93542b5VoEEzG8uHALJ5a/P8v3q6Oxt4m+zu9vvSRPlZW+7838VYkM0EcjzgK/3fvVsafdStH8hW4t926Jdu35aykZ2OzsVK2+y2tI/lb5Fjauj0238y32Oi+ar7mjauc02R/JQkt8391a1bfVJ7iR5I42Tcu3zGb5tv+zWcgsbcc25ZiR/uN/tf3amVvOtUk+ZLjuqt97/aqosjtIkUfzpt3bd33WqZZhZr+8b73y1gQ1YsL/otq6FFi8x9yr/tfxVDHM/2h8fP8jbVk/vUyS8kaNxEGlfd8q0Q3SSLcSPJ5Xytsbb/ABf7VAWM9ZJ9ryN5exX2t8vyt/DUsN4yr5qJG8Wxtsa/N5n3ttWb6OSxXzzH9rikb+H/AHdzNVaSEwsj5VEjRtir/Cv93/P96tE7ktWKs0lvN+6S3+yXciKyrH91fl3VXjuEt7iVJAzvD8vlr/6Moa8nbYMf6O0u1Pl+bdtbcv8Au/8AxVUY2ENwiATfMjK3/Afu1diRby4k8mUR7nTZ8m1azrG4/s/TYnP727t1Vfmb7yqq/N/wHdWjqkxZbSOMt83mbV+7/tbqrXFwLdd4g+0ReS2y4j+7I38K7f733d1MuJitfSXD5jT55Pur/wB9fNTL5Y11B4A//Hqqszfd+996pY7hPtiQG3XfuVWk3fdb/aqK4uPtk0XmHejfxMv3qDWJj3V0I7jDwSXD/dZdv3V/irHkuCsjxC3aJFLbG/4F96tu6hEe8IZH+996sm8mDLK6bpZdu37tWbGfJN5N86eb95V2fLu/3qqtN50LuI/nZtu2nKwkkRPuPu+838NPuGj87IT7PEv3mb+KqApSL502/wDgb5m/2aZbsGW4k8pXdfvK3y1LcN5OwWz/AD/Ltjm/9CqxtdpE3v8AOvyvJ/eqyUrjY4Uhk/cW0kUrL83z7vM/2ql3Xd0z7EV3+XKqtV5GdriJy+x2+8yru/8A2a0LW4nt/wB7HJJF8vzyR/M1BdiVZrjakZiX5lbft/h/2qmuFE1xFOR/qXWVVb5aY18jL58s7JL91JNtSzNbQtg+ZvVvvMvyyf8AAqgzkTW9xHCv2iUR+bIvp92rtvN8zoT977q/7NZ95M32VD5SxbnZW85dyyf7O2tWFpGt4iUhd/l/fW/y/LUmDdgkxHbpbhG3s3m+Yq7trfe21Yt76C3ktx5EcW1WiZv9pv8A2Ws2PzJrd/MDSy79rRq21V3NWx9jtJGdY4mlTduaHb91fu/+hVNhLU9L3XdvdRI481I2ZVkZKLPz/nl2x7JPm3L8u35V+7V+4ys0saJJLcQrudVf7v8AvU2xvIr6FI7b7H5SszeX5TfMrbfmX/gW6ue55ydyvDdGOay5+Tf87bd25f8AZqGGQSWcpQb4mZtys33ae2LhvMT76/e2/d+9/DUVw0f2eUHy0dXVduP4tv3qotK5j3F0d0sb3Mkvyfum/ur/AHaz/n+1b4BvTcu/av8AFUtxDE03mS7ri4ZtzLu+Vf8AZqvNaxbXMcavu/8AHq1KsZV9rFxcabd3EFvN5tv924ul2ru3fNtWpftgjklkG5/k2su6pZPM8zekjJ/E67vvbarzWsn2jzA6p5jfeb+7VlLQbdXHmQpI4jRP4trfNt/u/wCzWZIyW9jFvLf7LMvzNVi60vzG33Eiy/7O6i6bcsSB98Wzbt/utU2NoszftErQuRHv8zartt/1dYK3Bt5Jdpk+V/3TKvytWmzbrq4AkV/Lba0f96ql1HLcRp5Ei/cbcsn8SrW0Ta5FNqEkkaSEq6M237v8VVLq6C8hI4n+VHmjXczUyxWWS1lMoVLdpW2Rqv3qq6pH5flW7mN/4m2t/vVVi1K5XW4Rbi4kcskUbNuZar2sk95vdP3XzNtb+9tqVbVmtZS/yxbVZGj+bzG/u0yHzIY0HkebLI33Y2+ZW/iqirlhliuJE3/Ii/xN/D96ppLjy++yVl3faG+ZaZDH9sbzIj/pGxvlVd21fm/2qi+1R6hNFGPL2M33fm3f8C/z/DU2BuxDZ3RjV4iPnbcsMjKyrJ/n5a0NNk3SW/2iRniVv3u7+L7zbqba3n+h73uPN/eyRLHIvy7qN3754CWiih2xL/e/i+aqMy3H5slw8cZVNv71Zmb5drfw0yG4NvvTHlRK217j73l7vu/+PUWrS7YjcRt5qp8/zLtZvmZW/wDHalhvo5I0RIWit5HaVW/vfxVBQ9WeTzYg7J5j7maP+KrVvcC+t0lO5ImeRV3fNVeObzt5kT5/lby627fyJo3EaKj7/l/u/N/FTuZSLunrcybHSJX8tfn3PtVmretb52mliuLCSyuGRtjSbfm/3dtZmn3AZotiM7t/CzfLWw03l8+XJ8rfM0n8LVMjnkaFmpa3RBueVfvNtrQ0+adrryIk3/3mkP8Adqvp9wJpHlkfynX7se1tzVp28P2ibfHGsqL975trN/u1hIykXbOa5uo5XjT5N3zMq1e0u6jbzUuR8nzfLsZmqorFpoowGiSP5k/hq1HD9ouHlcs+1l2MrbdtZSM5Gxbybltwh3/L8u7d8tWPLkkkSMj7u7bIy1St2fzMSSfeX5vmrQtY0jkiuDG2xt3yt/ernehnzMIbwMrkyb3X/Z/hqWZisfmJBGiMvyMq/equ1uy7Nkaui/L5m75v++af+7j3l4ll8n7zN/DQXzIqQ3EnzZSRE3/JUV9IbiPCSMjs3zN96pWkE3CP8jN/e3UrQi3jfnYitt3UdbiK0Num37klw+5WTd/s03zDJYvMUXfCjbm/vVN5067CUZ938S7fu05Zkjjd442Td/eb/apxZVjMk/drEJEaKKT5W3fxL/ep80hhvngjKvEqqrzbfvL/AHd1aX7uaO43vv8AOX5lkX7vzfw1mssbebE8m/c/zKy/eX+KtboZLcXTrscbn+Vl+Vdzfw/NVe81IXEb4t2ilt13Isn3v96rdusV1cWkc+5Ekb5fm/h3bfvVk3FiWuJY5JGd1+VNr/Nt3fLU3FYvSSHb5Y3RLt3Ju/iqGzaC1h82XaiMvlbpG+8zL8tGpSGSaWVCvyszKzbtv8O3bRDdSx27C5ghfcy7FVd23b/FRc1iiv8AY5I5GjnO/wCVt1NvLp1VBHAr/L97fUvliFbhIj5rsPkZl+7838X/AI9Ve8bzJtkYV/m+b5tq0zQpSefJG6ywf6W3ymNX+WSP5f8Ax6s/7VJHcSxmLZE3yp935fl/irShj8xvPkjVJY0Zfvfebd8tZ99heMsjt9+t4gZV5NGskMP7m7Rl27tzfKtc/NM6yY+Z0V9vy/3a6DUF/cvJJ5aWn3dyt81c/qSiFnSXd5ShcfNWhcTM1Brm3m8wor2/zKqq27b/AL1YTSD50Cbovvbdv8Vbt80W1y5XYy/NHu+asJbeOHeXlVEXd/rG+9WsToiZ8lxE0yQv/rdv8S/M1Reck0eAPuv8zfxKrfxU6GT7RC4ct5TK33l+Zv8AgX8NNtZDdX0tukciJCm5dzbWqyh0kL2rXsGxUeNvlm/vL96omhmjvJbvev8Ae2su5WqwyusnmSpv3bVih3btrVKv2eGHy0Mbyt9+gqw1bx4ZEJMmxvlWSP8A2qlaRJI3xud5F3MrN93b81SzLthd9nkxL821X/i+bdTVtfMuoiY/vN8q76gklhV1my/9xl2/w7tv+zVvR5F8l9iSReXcbYo9rLtX5tv/AI61QR5Vnk83Z/00qzp8j+TLAku9FT5I5Pvf7O2gmRvW7JJC+wRvuTdu/hX/AGa0LW4gmV4v3jxXDRqrKjfw/wAX/oNZnlj+zZRcW/zyPJ5vl/Lt+barVsWsIt48/N93ykZv4f4f4ag46hcs/PjuJZblF3qvy7fmrShuJGh2p9xvl3K3zUzR1guJEJf5Gb5VamR7N2+AySor/d2r823+7UnKbGlyS29rvjC/NKzOu3/aro7NvtC5HyI38K1kae0H7okMny/xVv6XClvD5reY8q7vvNtWs5AXY4TDMkiff/hVl+9UUlw9r5r5bezbvvVLJdFY0JLO+7/lm38NZkl1O155jxxypI3zbf4qwFYW8uJGZJCP4fvN/DWZJcO0OQi71+7WhJcSfOR9xfuqzVn6pcRx+VKZY4n2rvaRquJdypbzNJDvLyROzN95vm/3afNMYVR4yvk/xK1VJJvLh86R/wB1bt56tu3bqlkaO4kR54vk+6027/gW2qOiJnzag8k29I2dPutt/wDsazWmS4hl8t9+0/Msi/darDSSx3CEj7PFu/5Zt97/AL5qjeb2kzHtlSR/9ZDVmxneZFDsR3V/l2rJGtQahfPZyJGYt/z/ACqv3mWrE0Nuu+Iht7Lu+Vfl+9tps1uk03yGTey7X3fwrVgZk1xLqEnIV3Z2Zv7q1EsItdjyO0Vwv3fL/iWrV5bpG3moGaVl+f8A+JqhqF5HHCguII3l+43mbvlX+9VEkNu0dnGgtrS4e4kb5WVtyszbt3+7T7req7HG/dt2qv8ACtO8kx/vf3ybVVmaP5VX5vu0+NQ1nFwyRM/zs3zf3f8A0KlcdxlvMZId8oaKLdtTcv3vvfLViOa4t5EcxyPuVlC/w/520QwmGPZJKrvI33o1/i/4FT1t5I/KlR/4GV93/PTd/wDE0hljTb64jaKNI7eXy9u5mXayr/DWhIu63S3jSTfu2v8ALVS3ukjWK3Lw/MnPmfN/vVrf2lFdb5A+zy9rO235f+A0PQVyjDbizvEkS4W3Tfu3N95l/u/+hVekvkmXfbn5Nvzbahuo49ybPubvnZvm2/7tTNHHbxpj5PlqBcxLpsKQ/PG7eau771WGuJW1BJzu8qNdqqq/3qLFjcbF/wCWu1tkjN97/erTt5vJurfzT8/8Df3qDOTHSM6yY2yJLMyq26Vmqa1uAsfD+U8bbVVm/h/vUySO4huEPmsiMv8Aq9v3qt/ajHcIiIry/e8v+KoMCWS4SRXcfcb721fmanxzbV8o2ypcL9xWf73/ANlR5O5fNKfvfutI38LVYjXzmfYf3uNu5t1Q3YzuWIcbthjk+b721vu0LH51nel5P9HjZVSRV+aqjRleJEZH/vNuqwsJ8zA3Wif3pPuyVFxF2NZljcxx70Zdv+6tDXDyLLEYmf8AhVtu1amjmeRX3xLEn+y+6obzzGh88Bn2/Nu3UXAnjhlt48SSNL5f3t3/ACz+Xdtqht8xcl12bm+Vv4v96rF8purxz5aun+y1RSQ/u5YgWR2f5WX+GmQNkUNMgEavKq7maNf7tIrRzSZQSRPt3Ms3y/Lubb8tRzZmZ/PRnSP73krt8v8A2qhvrgxyPE8rSy7eZG+83+z/ALX3lp2L6jLyYyQypAF/d7ZX3f3f4q5e6vDcL5kY/dSL8u6t288uSFJJn2Lsbc3975f/ALGsKaOaTZFEI0Rtu3cm5V21tFGq0MLVLpGVyd29fvSfeZa4/VIZ5JJS/wB9m27a63UJPlQmBUdlXzfLX7rf521wmrahcrI8Xlxs8i/xP83+f/ia6InVFGbJ5skiDbu3M3/AaI1kjVI5Y97tu3M3+98tM+e8mu2kfZFC+1V27f7vzbqPkuI4jvZ2X5W2/NVXNiVd7SbM3HzfPXV6bdGTynP3FXa7M38X92uctVePhx86t80e75q6O3Ux7HjCyp8rKrfeVqmTCR6R4X33TJFIn+y7Mn/oNdXHJLC26Bl3s3zq3zbq5fw3dS3GwvIruq7V3PuVmrrbOQRrEIYvNlZvmbbXFUetjCxct2Cqjltifd/2makmXbMjxJ8kiKwVm+Zar2++ONAY5POVtu6ZfvNUskfmNEkhki/vVymi0ImkMLcf/YtUMzRXHAPyfxxsvzLTY7y5kjeK4jhliX7jRpt2tTF+z3F15k8nz7du3b935adiZWM+a1eOZ0zvimb5WX+GqX7/AMxADseQbt1WtsvnRQCNYooXbZJv3eZ/tVYuP9HWXeFR4V+b5dzf8BrVaGJSt28u4lnIXzY13K38PzUySSWG1eRNu/bu3M33mqKzkSS6ljB2eW3z/wC1/FVtm8yaKJovN3Squ5f4f8/eq7GqdiFmZtksTyb1X/WSfepun3SNDEmV3Ku75W+b/eohYyLsI3/Nt3f3f4f4qh0/z/kP7uWJvvSMm1o2+7tqirlhpCqoiR7Hb7y7qVpiyp87PKq/OrVOzGb90U3uy7mqC4kPl/vE/i+b5agLlGS4MMKeXIzysiq3nM21f9mrcdxIq4jKyou3d8rUybN5Z7HH/LXc395v4aurJKscqBN/zLs3fdb+9QMrzTSwsjxyNs3Mvlt/Eu6qtxcXNvD5bxrLuVtsbP8AeX/eq7GtvJM8kqea8f3f/iqiWT7RD93Ztbcvy0CuGl3UUbO/l75Wb91Hu/i/9lq61xJHsyn73b821ty1FZ3HlzOY0j3t/eFWPMP2fJ2o8n8Mf8NK5Fx010breB+6ddrbl/vVbjujIqElUZm+Ztv3azI/Nt1eXZ87N8rMv3a2Gj8veQW/vfd+7RcT1H295tZ0cNK+1tq7f4v96mNeSrDFgfO38TLViG4G3LyLsZd3zf3qbHCkkkpMjI+6obuZSGRsPnLyfP8AxM1SxyfZ44ihZ3b71Pkh/cyuS29nZm/2aim85liGVf8AuKv92kQWppI5o5XB2bVqZo3a3t5WKo8i7vm+9tpkPkMu0vv3L83y0TbFXcfufL/DUPUdxjYk3kyNFtb+H5vMX/4qmq0e3EaSJ/vfepk0ki/KJPKdvutt3fNT76b7PbpcY3/Nt27vmZqVi7lpbp4dm1NkrL825v8AZqtDIWZIxu6tv/3vvf8AfNLeRmFZXQ73jVon/wC+vvU3aFt0CJs+7uXf/tbf/QaLFxYv2wx7I43ZHj+/H/zz/wA7qg1CZ2hQTjYki/I1P+0TtG0GY3eRvkaP5t21v4v+BfLRNHLdXCSyyL+7SSJNrfLH8u6tFobLUzGuo/M3SJI7q24ybvl/75qlqUzyRxSIN6fNKu1v/Ha1Zo9q4cs+5fl3L96sq8sz5j+ROu75lWPyvl2/3d1aRYrHOXTfaLiURGZLi3Zlfcu35v4f96sLUNkiyxGT97v3NJJ/n/ZrqJI06fc+9tXd/tVz+rWJjhcxlpZWf5vlroTuRY4e+jRdm+Rbh9+3dWPMsdusufk3N8+5d1bd8qfan3v/AKtuWb+9XL3Ek1wrpKnyLK21vm/ef71dCVzRaBb2skkkuAz/AO1XdeHbg7UEf35G+VmfdXFQ2Z85zGWRNu5vm/irsPD9u8jReejJL93arUSIqM9L0/UD5yJ5G+Vtqsqr8qrXSxrJbqhPnI6qrbWf5f8AgNclp9vLGrmR9+3+L+81dVbySXDIIxv2qu6NmrjkeZJ+8W7yQTKiRSrFLv3r5n/LT/gVSwyJuuN/zorfNt/iojt52hzPb7Iv4WZqrxxhd8caNs3fMu35mrnNIhGoaRCT5UW1VVdv3fm3VK10LWTN2W37vvQp91W/iaordlj+RwyfNubcv3agvGe6tZQ+5Nrt/wACVW+9QaktjCNLV4JDv8t2+7/ep3k3DR75D5rr96Td/dptvmFnPmb/AJVZGkb71S7ZGZHd9j7dy7vu1Ra0JVhSNsysrp5TM0bL/rP9mq90qR7LiKLyopG+eFR/y0+XctEl06zPt/0j5F2eX/E3/sq0+O42/f3O7feb5qDUpKscdxlAr+XFu8n+FWamXEn77cPuSfd3fw1b8lPMd5I/KRlWJm3f6zc3y1nyWMm6XemzzmXZtXcsfy/N/wCPUCbsaHyW8aF5GlRV+dmWsyNvMvreJ/kSOJmb5/vNVi88yS1t5Y2bdJ5aurfd+VWZqpbpfL3lFldf4o6kybuWI7z986GP7vylm/hp0l9Jtf71x/f8xvu/7NV7hhNNcRyJ8jRKz/3mqxM0Vra/OPkkT+L5mqiRvneYztJL5SN/DG38VMmUL8kW5/7vmN81VFmO3OdiN8y7qGhkaTeJNjt91a0sO426hlmhQQI0qfe3bflX/epl4xaOI52XG75VX7v/AAKrEkl3b2srxbkt925qz91x5n3/AJGX5mVvvVRtFmfJdSTTSgJ8i/8ALRmrKmkCtwVf+8zVsXEYkklCs3y/KzN96sHVl8yPzLc7N33q0ijY5/XsMsryPsiVd3yrurmppkuLfMTt/eVtvzV0epKPsNw4O91Ta9YOqRyKySo8aRKi7VZm3V0RLWplXV0GaIA73VV3qzfd/wBn/aplrdRtJcbI22Kq7Ny/Nuqa6sTuSS4WOKVl3blb7q0y3je3aV3TfFIn3mX+791qZqEl5GzOhRnRW+SjT7pLO4SRHklSTdht3+z/APFVFxJJ9/zYtu54/wDa/vU5bEfZ3AC7m2/Lu/i/vfLQBpxyS3ULy3e13b5V/wB2ug0uGTycxjftRvlb7tc/DG8fTc7xsy/K3y/LW3YxyNvIPlO3y7VPy7aCTas5LSaOIFGeWNdq7vvf71dXarJ9nwib4trfvv4lb5mrl7OSP7R5safJu+8y/d+9XR6bG7N5kaLLEz/MzN8v/AqykYnRLcFoZUCLv2bmX5dzMy1sRyOrIIpVd9nyr/EzbfvVi2Mhjus/L9n2/Msi/db726tZbi4hhcwJJ5snyr8jf99bv+BVzyMpFpW+0LgfO8fzPt/ianSSSwr5jpsRV+ZasWvn3yyxvLv8xdyszfMrUm15rV3Lxy/3Nq/d/wBmud6GRZXO1ATv2/dVf4aOfMcYXf8Aw1St5LmFvLkTY7KuyTdu2/7NW41eaTZIdkUbfOzVA7leFpZo2jlPlOr7vvf6tf8Aap0mfO5dtm75WWlkumt5nDo33l/d/wATVLZ2c80b+Ym/5m+b+9Vmg6a+8mTch2I33/m+9TWuntd8kdvvRm27mb5v+A0SRs0z/Ivy/eVmqGaYScpIrxRt/Ev8VQA9rxI2dyW2K215Fp/2qeZXMsm/zvuKv3ahZT9lfIV2Z9u1V+9RJNP5dwBEuxW+Zd235aqxSdiJbjy7eKIp88aL+8pi3gkt0lBbymZvN2r8yt/u1Yjb95EIJGbzE3My/d3VXvLiX5Hj2+btXczN/wCO1a1NivqF19nhi88/aE3btzL91f8A9mq8zPHHE6bXRn+bd825Wqa8b93FIXjd2l/1a0z7D9j375WuIo2+Rmf5l/ztqzOSMySQSTb4U+9821lqlqWpG3urKSQK7+Uu5dv+z/8AFK1XbiSSGTiPe7JtVvvVi3lvKt0twRvlkVWVWb7u3burValLQpXjfaJtk4bfCvlRNu+9/FurlPECo0kokG/dMzfe/wBld1djqk08McUcSf6xtrNu+Vm27q5DUmjZkklRXeNf4l3blrVOxslc5e4uh5nl79+37m7+Jf71V7iR/nkV2RP4G/2a0NYupIZJUNvGj7tqeX93d95v92qd5NHatgP/AHf3f+9Vm60KbXwWNH2K7SL88n3qrs0lxcIYlV3ZmZaseWnyOX3r/u0XU0qzOoPnTK67lZf4asJBJHJawvkN+8bd8tPjmKw2+Ub7n3tv+rql5zrJ91Xdm+ZWarUkj3UKZ+40u373zUGdy5ZyQfO8YaJ5N29Wb71Saf8A6P8AOg2f9NFptvJLJbpHsV/nZfMb+KpbOOSO+QTlvs6t8v8AwKgZbtYYlvLiSePe7N91fu7f97+KtW3uJFXy02pubam5vmb/AGaqSTG3XYBvdfm+X+9WhZyBpkDxq77f4vuq1ZSE1Y3rO4FxZ3bxSb/LT5Y2bb81dRpMm23891X9z95lrBsbeCFfMMsO/wDvK3zbv92ur01i2y4BXZH95l/i/wB6s5GLdi3b3ElxN57xrF8vy7fl3f8AAaddXUrWrpI+9Fb5mZar3Ujxzcf7W1Vb+GrEbXMm8iPY/wDeZf4awM+ZhJ5+3ISPYq/MzVXuGMjKlu8aSq7b12/LIv8Ad/3qfDb3NxIkZgaWKGX5mb+FW/hqWNkVnt0EaW8bNumX726gpO5VuJlult4PMaJN+75vl+8tOjaNbV4pEZ/L3blj/hp/2gSSOJIFe33N++mX5l/2VqJVkhtXjQb/AJmZF/ibdQtCmrlWSGNrh0xJFFt+Xb8u1m+Ws5Wj8xwE2J/FWo0m6bzAV+b5k3N8y1XvFHl3byD5GRv4v4l/irRO5mZ0luI2cGT/AGvm/wB2qM29YXzI29UbZHs2qvzf3qtyTI1n5ksixIzbW3L/ABVn3Ujx3EMaFXeR9v7lfl/u7q0ApTTPDfYgRkTduXdVS6uHaZMCR/4VVV/i/vVoLp+28lKCS4l3fOzOu1m+7RcSeTC5+aLa23dQaRZhNNcTNcEQbJfldYWb7v8A8VWTqEjx3CIQz+X83mKu2tPna4iKpLH91pF+9WZdXG3eX3easTMq/N81WbXZjrsWZ0P7l5G4Zlb71Vby4P2qaAH5I3+aNm+8tWJNSlurhH8tXTb8zb/u0fZxJG+VZ3VVlRZFX5a1C7M/5N0SOdm113s1WI5Nt4hd5PK/j8z/AJZ0XlvHIySo0eyb/lo3ytuqXc6yJiRfmb5vM/8AHasqLH/bvMbZ5jfZGHzRxp95v7zVdt7jbDKnyp833Y/7tUo2eaGW3Qx+bI3zLu+638VS6XDE2nvKJf4vnVmrNu5oaG6PzPLEWzcisy/7TLVi6jnsY0GVuPM+/t+7/s1TW8DSSklfuq3mM235f7tT+ckm9z/qoTHsb/gVRcmRpXn+lQokkHlSq6ssf3dv96mrqUkMcVv9n8p5G3L8/wB5qZ5iXCuPvPG395v3n8NWN1xN9nRCqPsZZVkbbt3N8tI55D21SORcNG0su5t6/N8v91l/8eo/tJIbr7SI97x/chjb5m3fLUv2EWscuwxytt+RVb5WaqkNuYWSdwzbWba23d/wGqIWh7Bb61Hb/flt01WT78e3bKu1d38NN+1S6pvij+e3jRvmb+L7vy05m/0x7lEkeVmbfIq7fuqq/wCf92pFupfM2JHvl3NE25v4dq//AGVcS0PJix8bTqqbHVEZdvmN/st93/0Kqd4st9Mjom9I9zL823a1S/vYWZNn8O7av3l/2ay7qaS8uMxW8l3Crbt392t7HTEp6l/pXzxp+9VtzLGzfN/ebbWbDNJcW6ZRkdl+X5f4f71Xb7UEXfvSR0Zfvf3qx47q82vcErEjfutsjbl/+xpmli35x8ne4j3t96Rf4qo6hDHtcfu5dyfNGtSLHJNeIh2p8q7933WqS8kmjt5YAkaeXt3Rxt8v+1TsPlM1vMt7eLznV02/dZlX/vmqM3lyf8so0dV+VW+batadrJ5Kvgb933Wb+Gse+ujdXzl5I0m/6Zrt2r/dqjRKxz800rTPIJFT5vmb/aqZZN2+WSVn+RlVd33W/wBmnyQz3W/zIFeL+Jm+61Zd9cFZpUTb5S7fK21qtBhcTbYUAKvx8m35V/4F/tVSvvM2ocRpt/5aSN95f71PjYLD+8HyM33d27c1VL6N2uMwlvNb5lWQbV+WrLIprh7fmP5Ilb70f8VSw3R+zuRcLE+75VZlaq6+ZJNEUXZ5iNvX/nnVfdJZs8hi3v8ANt2/MvzUFl1ZN3lSA7IoVZf3f3qsMwmhuDEu92RmT59rM3+d1Nhmgkk/cR7/AJv9S3yszfxUWt9FMsUskbPLGvzrt3bm3UA9Ri2qNDLHGPkmHyzN/wAs2+Zm+9T4/MZriOA/Pb/N+8XduX5qlVZJm+T/AESVZZG+Zm+ZW+83/fNSw3kEdx58ciukn3227dtBBFcZW3RUP8at/wB87v8A4qraw+da+QhZJW/etJ/ebb92nTSDzkOz+P8Avbv71WFma1mSW3SR02/Kv8LL8y7vlapsWW2mF1Ngj/SPuv8ANu+9V2GxkjhefzWeJVbazJtb/d+9WdbySf68Rea6t8/8LbWq/DdTyXFxFGfkXcv75vvLSIkdFpLCNnEf+qjb+FlrbhYtG4AV0VNyfN96ucs5n/dTbFd2Tzdqt5TL8235l/8AHq6CzuJI7hbkfP8Awy7m/haspHPI1rO43eSQipu3M+1fvf8AfVa1q0jN5ZeO3dl2q0cX8VUY7NGuHNzt+Z9qNVqzW9hmQERxeZ91t1Zt2MnqXoYxGyCWZd/8TSfLWhDmFkwN8S/N5i/daoY2e4sUlCNvkbcqyfe21rW6pH5saRLFKrfNtdqxlIzkUZppYbpJcx7ZP4m+WtNpnkaLnfEy/MqtQ2Nzu8e91+8u2n3VmmoQxIX2bvmTa1Q9TjehCt5dtNMD5e9W2r5a/LtqxN5lvGiO/wA/8Xl1Vh+127S+ZGzvGqqy7qdcfaVteLeR9395l3NU2BSaK8ivCspH3MbmWmteSfZXk8reir8sf96mQt5jeVLuR2bb97b/AMBqFYzIz/Z5Gt/7s397/Z20WNFO5bt74zLFIYvvLtXa33floa4k8lNm15W+8q1SkaOG42P5nzbWdZF+Vq02YquyNPtETf3W+bbSOiJU+fy94LPtVd23+Jv4qGV2WWP7jqy72X+GooZi0crkfeb5fLb+Laq0zzp/nkKMny/d3bWp3GEN1c3DXDxOqeWysqsrKzLu/hb/AIDUULO0ySSJs8xm+X+9V2a+dmt4xLJL8ixbvvfM3y/xVnwySNvtU3PE23azN8y/xfLTAsSXB+1Rbwqpu+b/AGWpuoLKvJHyN/y02/LTJpHaTfGip827a3zLupl1eTyQ4TbsZf4moNLkU1xLH9879yfJ/wDZVn3l9cWvmxiO33qm7/SP7392pftkbRo5fY+zau5aZcXAtZPKzs3N5q/71XEd2FreXEkn73y0eRPl2r/9lWKrGTUEk2SXCLKyqq1duLifzEIEkqfxSfwrWZqGWhRIHX5vmXa38X+9W6Vik7lXUGkmvPMufkfd5qx7du2uf1K6eSGX/Rt8Ua7mWNvm/wD2a0ry+vftluZx9otPK2/u9q7dv97c3zVhQ312uyd/LTduVWjWtDW5iXjSbXSORkTfu2yfe/8A2azfOea8QIn8G7bt3bf++q1by+P2r966y7V27qwpJpLi4ikEm91Zv3jVqbxHfaPmfyzHvX/lmqbaLqS8k2HYsT7du7b83/jtRTTbZJXiMnmsnzbWX/vqiP7YtrmWfftX7u3/AFdWUSrHNDImEZEk+6zPtVamurNGWIuG3s3zSfeZmqK3vJJoUkJkTzF+XzG+ZaYv2iOSUYb5esklBZd+yu0KRYkdN3zKrfdX+9UV4skNqgAkldnVlj+9tb+9uWjbezQoBGuxXXbMu7/O35qtWs1zGtwQI3fb+9Vv4f8AdqCCKZj51wAWi+X52Zv4fm+atWxuopNm8KiKvzXDbl2/LuXd/s/NWPaxyXkMoEbRIv3plT7y/wB35v8APzVrWt4jXkQG2VGT5I2RmbzP4fl/z92gykbVjNceXFxD5saMrNdbtv3vu/7tdB9sLRpE9uqSr/zz+b5q53TbiW4hijuJN9xa7fN875fM/wB3/wBCrorHyJlyQ3msu3c1ZtWOKW9y3DdSfxlZZdy/wfdrQja5VngjjhfzNzL8u1m/2V/9CrMVkjh8/wCX5dy7ZPlq9DI80nlRFk/uq1ZmdjYj83dgvH5TfKjbWWul09jJDLK/+th+VlZvlZa5q1YsvmSpsRVZW3f3q2rdZGZNibEj+bdt/wDQqUhPQ02uP3PH/LT+6tV5JpG2Sx7fNX+Kbdtq35f7l9hb+H+H71Z9xJLGuRtTb/Cy7lrMghupnuNhkjjd2/ihXbt/+KqldQlZv3fl3D7f+Wi/KtWJN6wohRfm+8u/5f8AeqpNNFb7IwVT+7uaqArxsZI3SdIYnkG1o423Kq/8Cqq00jR+WIPlX/VTfw/LVqSM3Fu6RW7S3a/KkkLK25f7zfNWVNblpv4t6/eXbu2tQbxZUkZ7XeUHmv5vzN96s+8klZcg/vc/Kv3a09QuooWijlnZLdQu1lX7zVmNJLHsN4Vt3mRdrfeaP/ZqzaLIriaS6V0McbozLukVvut/u1Vm1RLe4uH8yNNrfdk+9TmuPO1DzII2itFX5lb7yt/tbWqpq2b6NBGip5O5XhZPmbd/eqzULy6nmZH/AOA/dquqltmT/d+Zl3fw03c8cfmSHZ5O1X+b5vm+6u6mak0lrJKhjX5X8pv7ys38S/w/3qdwGXUc63UUiFU/vfL97d/FU3lltHug42fJtRv/AEGmSXSXFvaSbG2bPmZfvbqqSXktw3lCOSK4kSNW2stIVi3G1xN+/lDI/wAqqq/w/KvzVdt5DND548yJpG3O0nzf5/u1FY3RmjQPG1vLuVWVl+b+81P01iv2iWR13/dWPf8ALt/2qBGlotwfMwkSy+Y371pE+ZabIr2+9/MX5m3LDGd1V7fyrhkny3lLNtTy5WVZF/2quxsYWR8fIyNu8zb5q/doMnoFrG/+tRPm/h+Xd/6DVuz0+eO3+cr/ALu2qLTJNwkEibV+VVfatPjuHbykc73X+Jqgm5sWuZJPLcb3VG27W27v9mrun+fNslkiVUYfdZfmX/ZqCzmPmI8kke/5cSVOuoBWSQpM7yfxMjbaBvUvQ3FyzOBFGkSt/E7bqtRw7o0yNnzbvMX+GqtuxkmU+XI8TfMsi/dqxJvkZAJNnzfdWh6mT1NBZjtyiK7/APstSss+5FSPYkjfMy/M1U4WEyukQkd4/matS1/0WN/PMiPGvzbW/vVzyICPS5GX/WSS/Nv2zN96mRw3CzJFJHsSNvlVW3VJa3Vx/Z/mSbkfb97d81Q2twGvpZf9lVT/AL5rOwrGqsYmaKV0+aNvur91v96qjW8kdxK4dXiklZtv/stDM7c4b5fvbv71TXEaMqASNvV/mWktAsQTb41RFPzqu773y1HHM+5EEi/aG/h/hX721qZcM9uvIVNy7trN95v7tPks7v7VLPF5cqSSttWRvmVf7q1RFiJpDbx3Hnlk8xmiaRf723/x5ayWunW4z5DfZ1i+Rv8AZ2t/e/3a1tQvja3loPI+Tb5TrIrfK3zN8v8A47WJdXUnnXB8tU3L+985m+X733dtaxZqtAkaa3hikV4X3RblaRv3Ssvysv8Atbaz7iF1WUl98rI37xf73+7Vu6+7E2V8qHcysrfMv975f9qseS4eaOUp8nkr/q2/i/2q1izWJg69cT3V0wQ/dRW/8d2/+hVxt5HcXn7hy29mbbM392ulvpJGWWBxsik+by1f7v8A7NXNX149qrh/M2f7NdETpijE+zpp7OPs7PcSM22ST5l3f5WrFvcRq3mRxrKir86qfu/NTFkjjmuIvPVH/vSbvu/3Vot7p1b5H/1n3f4t1VY0L2kzPNIjypH9ok/hVfmrqdNmDTbLdJPu7t0f96uWhkkjuIirt5v/AD02/wAP8VdF4bjC3W23Rov9mFamREj07wznyd8kex1Wuohb/R7jMkcTyJ+63f8Aj1cvocki7OFil+6skjbtzf7S10MK3HmIT8/zsrrs+7/urXn1DIs7pJFiy/z7d1NuLiS4mQI/ybvmX+9TvJFxJsIXzV/iVvmWqt9cC3mt7fdv3bl3N96sIjuM3Osz8L5q/wAK/wANMW4dmdCI3+X5VVvmqZl+0LkyMkq/c3N96qKyGSGUybvNZfvMu3/vmtTMXjzHfG//AGd3zLUPlmRXjxvfczLu/wBqjcY9nG9N38NVLi8/1RLsiybl3N93d/db/wCKqrElfT2E10k5Tzkk3bl2/d+WprrfteTZvl+98zfw0s0klvJFBB/yxf55FXcy/u6rWrTyM4njkeJm+Vd38NaGlyxNnyUSRFd40+aSR/8APzVXaR41wHb5W+Rt3zKu3du/8eqW4zHDEJNzbvl+ZttRSK8kPmCeGVF+bdb/AMX+1VAncu/Z7uaP7eRt2r95fmbb/wDs0yHM0cSh237l3sy7dtLDbut15iOqXrRNtaR/lXbt/wBr+7SWupTyWqHe1xNM3zbm+621azsaDWaXzvmeGLc37rajbpP+BU6Nopo0fEj/AC7f9mmtcPJHvP72Vm+Xcv8AD/s0SKY7P5BI/wC9Vm3fxf7NICGFrm1/eJIt26pubzl+WP8A3dv3qmt7VLqN7t4oX2qrfLu/9mqWO42+cYx5Ts/zVF9nKyeZFPNb/N822X5WoAsSSJIzyf8Aj33lp0MzwxyzhN+7+9VfzJm5k+fa3y7afDcSTXCRA7IlVmdt3/jtBNi3DGjTfuraSbd8zyNL+621oxzSQq/mBfmb5fm3fLWXD5UaxPOZPKX7scafxNWhIxVXluEVEb7qxt8y1AWH3GFj89xG7feVZPu0LcXNxeII0V5Wb70ifK22qMc0s0aRyiSV2b5W3LWpHJJa7JQWR2bbtpXMpItXHmXDIp+d9373y1+VV/u1YjWSzbfIm+LZ8rM3/jtZ0l1L5nlqG3s39/bT7WSSZcb9/wA3O5t1RcyuPjbdcfc/dbl+7Uv2hJuXH8TRRKv3mWooWkZZcHyn/h2t96olkPluRHI6N827dRYLl2Zm8v8A0iPZt+7GrfM1V5Gby3a4MbpGyssKr+9/hot4yysfM2Ou1naZ/wDe+aq+oXQh2S7Ffbu2rt/8eosFxl5cDckQl2eYrb9z/d+VqtyKZG3ja8TIq7lfa3+9/wChULcSM1xBH5NwkLL5sm1fl3f7VFnsuJHjTdLcKsjs235tu5vl/wCBVRcWPWR5pnSLzNnzM7N91V+Zvvf7zUXSyyebbtt+Vdy7fu7arw3Rkj8yCTZudl2/99basXGVhQnd5rNtbb/47QdcSizGGOF0g81Nvz7n21S1C4DQpBHEsUW75l3blrQuLg28bhxvdfmdt1c/qUjtdJAg8pGf/Wbdu6haGlivIskcnmy7Xik+7/s1xnii6vZPNJud6bvmVgq7Vrrr68EPfZu/4Fub/arl9WX7da5T7/3fl/u10w1Mzh9UV/JeRE+dl3bV+aseHG796N6N97c33a2NYk8ubMd5Gn2hvmVXX5Vrn7qbbG/my/x7VZl+9/3zXXEC1C0kmoRW77XT7ysq12fhtjI0Xn/I8LfeZvlZv/Za89t5pf8AWFF35+XbuZmruvB8n2dfMxsSZtzLu+WnIiotLnpuj3R3Om3fL826Ff7ta0Pnw7CRsiX5tvzbt1Zmn60GZwUZH/2VroIZhdMj4X733pK4qjPNlvcs3Hm3Dcf6R8i7Vkb7tQ3C/wDHlOdsW2X59rfM1S+XI1vvkkb5tyqsbfN/31RbyfZ14Gzd8v3tzfLXOXEGuLj7/wB+JlqKGaO8VwhV32szKrU5pDJJK8rtEm37ypupq+fNcef8q7l+aNV2/wDjtBqObZ5yE7Uf5dy7vu1E15cKsT58qJm+b5d3y/3aZNNO0iCR9/kq25m/5aM22nzSS3DIBJsfvtX71UA+O6+0Qokb7Pm+aNk2/NTJrqVlx5e9Pmbbv/8AHaZMpt1lifdLtVZfMX/vn/0KordZ7iFz8qbmbdIyfdqrF8w9lkZuU+f722Zdv+fvVS3faLj94Vf5flVavtIZliJ3fZ/+ejfK26spvlm+zxOrvu+8rfLUibuXY1e3t0RLf7R5ksiurfehbb/47Ve18zc8YRYn+7ub+Kry3lxDGhnLS7nWLcq/xf7VZkMkrNN5oWKVZtrL/wCzLUkkrXG2N0Rt7wttby/u7f8AgVV/tgmbZLH/ALSfLU2oSG48qSOz81JHXdI38Sqy/wC18y0xpi2+Q/unb+Fk+63+ytagWLdY5I03p8/3V+Xdt/2aivJp/wB66W0lw8f341/9Cpkc0lrMguHVEm+ZmjX/AL5qWa3ghXGFidv4l/iqyzP+3T3jZB81If4W/hqLznmmlfOzd/Cv8NPmYQybII9iL/dqpMxWPjd97d5jJ92qLWgXUxZkxArpu+aRm27q5+++ZnIHlJG21fMPy7f9rdVtrySaPhP3X8S/e3f7tZ+oXHmbLe4TZZM3zSL83y/7tWtC7nOaoySSRPGiptRvNkb7rf7X+7XO6ou2xcRf7qRq1burZuPtAG1NqeV8r7vl/vVz95cJ5KITs2r8zN/dreJtFks0Mt1dII085I0Xa1UWbzLqUOrfd2ttb71QXEz3DW4dGRI/mVdvy0+NZJo3SCP5/wC9t+7VWNhIWdpEDhtny/7v/wBlV6Obzv3Bh8p2X/WRtt3bf9mqjN5cLku0v/jvy/8AxVRWsjrw8rW77W/fSJupAadraja7/Mm1pNjb/vbv71a9ncGSN/Lj3+WnmvJ/drNsZjeQy+Wmz5m2Kq/w/Ltatq3i+WISpJ5TMv8Aq32+Z8rfLUvQVjW03E1i8cR/dNt3Myt8q7t26uqhmms7W7fEezbu2r8q7VZt1c1b5bZJE8by7d3ks21W+b+L+7t+augtLi5aHfP5b3EbybljlVtq/d+8tYvUykjd0WGe4t0SV/3quy/M33lVq3oZLiFXd0XzViZfMVvm21z9v9phbL/PcbG2qv8Ae2/+PVsNN9os3IRvN2Nlpl+7/tNWUjnky1Db3Nv+7n271X5fL+Zt1X7WSdd5uE8rd1/iZqrQ+fuR38xNqr8v96rEc37uUhPn3bnZv4axMCxbtHNJ848r+Hd/eqxtkVkik/49P+Wrbfl/4C1Z8d08d4hwu/dtVfmbzP8A4qnyXUF1vt5HkiiV9yfI3yt/wGlbW5cS75cd5cZSBfmblv7v+1UPnSR/u3u43t1+5tb5mb+9T2UMu9HZ13f3vvf7VZ7TeXHmK33vJ97yf+Wf/fVRY0uW2k3NLIQuz/2aqlxcPNHsii37m/hXbRM0klvFJ5HyM3y7X+ZqFju1ukm3w7FX5fOXdV2JH77iPmQL8v31b5dtWJIUtV43b2VWf/eqpcXBt49+ZH+7t3fNupl1bm48q5ieR02fMsnzN/49RYCTbLb77mOLzUXdvVW/vVTWSCZpRH8+7dup9rJJHcbHkb+/SyM9vI6JFHv/ALzL81FzoiT+ZLIqeZtRI2+Vl+XdVKaQ3HBf5JPut/tUXFxcRxpARG74Vlk/2W/i/wB6mMxaHIt98S/Mvmbty0zS5n3EklqsrhFd4/4l/ib+Lav/AAKs/UlkkkcfZ5vKj/i2f99VoapdFoZZdq7Idu6T7rLWfdb5Ps8kg/e4b5VP3f8AaraI7GJeahKsib0XYqq00n8SrXK6pDJG1wfL+Teyrt+bcv8AerpdSYSQvBvZEkbdtb+Kuc1aSeSHIKv8m7y2WtYmljlZrjzI0lwz7nZv/HV+aqLYaTzI92/vt/u1pzSO0jp/BGm5JJE/e7f7rf8Aj3zVnyKbWTz9/nWjfKyt95fu/K3zfN/ereJRFcTSTSRSl1SLd8tRR2bwyPI0Hz7fmZpd25adGryM+E2JJ96ORd3/AKDQ0zq3lv8APtbYrfN81aASwySzNvhMaIrbWVl+antMfO82U/J/DJuqusz2c0uB5vz7P9laI757rnO11X5tv8NArF2FpJI4kkijdGf5pFb/AD81aC3At1eNd29WVkVmbbWVHJ9z9/Iibfm+Zl8xq0NPupLi6uI1RU+75u7a1ZPQpK5pyM8OyVLht/3VWtK3uJY7FLgiSWbcu5VXc3+1WVDdR3C5IWV1/ijZttadrClxNiQLE6/89F/hqHqKR0S3EqtFsWNP+mkybmXd/drptNb7RC9oAu9mVfM3/wCsrl9LjuJFi3zq6L/yzrqtNvh5L21xF9ospG3N/eVv9ms5HPI1o7W4hvnSSCF9v3JvN+Zl/wB2pVkePzWQ7/OZdrK38P3aFmMlx85aX5NrNVNpnjZLcFdi/wB7+L/gVYGT1LLST+XL5iSI7fL5it8zf7K/7VRWbCzaLz/k+z/K8bLRb3U/ls8/zozfKsj/AHf9pdtEbXCs8q7ki3czSfNSsQRSX1xbzP5SKj7vlk2+b5e5vmqGOa5mkfeZHeRlUSQr8q/eqK81QLvTy/tG5v3skfyxNt/+JpbG43ea5/5Z/N8rfw7qZpchjjlmkeXf8kjbvMb+781Q3l1LeSJbhFli+Xeq/e3fdqxcTBWSBB8jLUSySRr+6LI8i/6xm2/5/iqxmPfYhZ4xAssTO0qt93y/4V3f981UW4kkX7nm/wB3y2rYvFu5GSKB/wDSNrK02/5m/wD2qypLWSGPZ9p+6zL5e35pG+996tQKl1qUkN46Rwf8e8sarGr/AHflqldTS3G+2JaV2eTerfL/AHvlq7qUIjkil3yfaMfd/wBn722ory18u3+0PK3m3ErbVVtu3+9TuaRRlTSfaFRDGqbfk3N95ayWkk+1NPPIsvmJ5DSbfvLWtcTPbyPEgk/223bpax5mHlygfPt/hqi7GffWrqyYMdujN8vkou5qZ5cF9JLl98u3c/y/xbf4qJJpIfKJj/0dlbbJt3NG3+zUULT2saQCS3e0b/lps+atRlGG1l+yxRyzs+37m5VarEM0mn73/wBa+5VbbtVlqaT98yOkvyfN8si/KtVGuHt5EQuq7l+8q/xVZa0JY9U86Zxhd+5s7W+9V61knaF5JY7dJWZdscK7d23+LdWZDIPtUSQbU2/xf3l/irQhuJFuodksL2/m/wCu+ba3+zWcjS5pxrthuDIIXeZV+aNflVv71C2qK2+RmeLb80a1RvGkmk2A/Z3mZW8zb8q7a0PON9au8YWJ9zbJNq/drMhu5bt7iS8s0Ij+8/nxM391l+7QsJ+1XeJFS3kZVRV/h/2qfaqs1rFIhji+VVl/3asW8Jul3yQM+5dzfN8tBLVyxbt8sSP/AK1VVfM/vVDcRvb3D73aVJFWJ13feVf4aJFkVXKRxujNtWFk2tu/i/8AZqiaOW6m3xor/d3Nu+b/ANCoMZI9Ys4dslx5tzIkTMzbW/iX5amvGMccThWeKR9nmM3zL/Du+aqjLPa70ST5Ffd8u3/e/hqWS+MbIhiZ0jbb8v8A498tYniLQqTSR3VukiyyJDD/AMtpP4qpf2h50PlxvudX/wBYq7dy7auzQo2lxBEaF/NZVbfuXcqr/erOk1LazmM7E2ruWT5fm/2a0sdMWULqR5FcvGzy/wC98v8ADWf9nPzy+Qr/ADbWkary3xvmwkcieW25pmddrf8AfNVLq3DXUQjk835fNWORtqq396i50RH3GzWOjL9n2Kqqqf8AfVV7iR/tnlzyskS/M21l3SN/tLV1ZoI7dXzG8rMq7oWZl/3t1UrjZbr5n3Nw+Zt3zUjaJUmuGa4ljA8rd8yNMvzbqyrxrnd50SfaJVXynVXVWb/a+ZtrVo3mrecqRgs6Mu3dJ/y0asi+a2j+zxyTr5qr83y/K3/stWtSyrM090vlywfZ02/6mRl3N/3y1Z81uWZ1+aL/AK6LVq6mE1uk6Frj5vmZv4v9ms+8j8y3lSCPYjfdVYm+Vv8Ae3fLWsRWM2Roo1d5R5sqru2/Nt3f+zVUvI7iH74WKXbti21djvLi8hchIX2vt+ZPmZqiZp5PNMvmeaq/Iyp8u7+7WlhleOaWNd5lV/l/uNVia8N5boEdZfmb5dm1v/QqpfaLvzkz877v77VY/eKry5/iZvLZf9X97/apllj7Kd2yGVXu5PnaFm2svy/e3bqsti3klkltvkVvn2t/d/iqst1crZyxeVG/y/e/ip0ii681wZET/VJCzbdzbW3fxfNUjsW2hS3XBKukfy7tv3v9rbUEeY5vnH/LVlbc38P3v/Zqj+0bYUcN88Kt9ojk+Zo2/vL/AHqt+XH8k9wFd5NzLJIqqrfL/wDY0EWK7NcXGyR0VPMZWePau5lb7v3v92tWPYsNoPI8pJG2htv3Y/8A2X5qq3EZs7h43n326pH5Em/7vyt/d/4FVj7ZNcTeWpj2fdeNrdmb+7uVl+7/AA0CLC3RaF5IAzvt2tuT5tu77u2tLTf9KkeO38yV8fMzIy1ShZ5JHeKJUeRt03y/Nt+9/FWtYtKscvKxJN93y4trf7v3vu/KtQJu5vwwyW+8iOP987fMzVb0+6PmYcf6zd901Ut7pIV2bF3qrMiyfM23+7WtYwu2+SWOOJ1XasavuWspHPJl1rgzSebnZL/D5i7t1aunteLsMjxuir8vlpt/9CrHt4x9od5BveNdq7l+Wug0WEN5pM8abVVtzP8AKv8AeXbWcjnbsadqsSrFHHFs/hbc+6tOzmgjt3twGXyfu/L92sS3uLi4m8q2t/3X8UzP/wDZVu2rSXC4ETbG+VpFb7tc8iLk15Huh8xHkSVl2/u6hX/QW4O/au1WZdzbatyMZGT52l2qu1W+7u/vVFNdS2sfI3uy/ejX/wAdrMwkiLTbqSa3RE+T5mVpJPm3VPHNJJH5sccjp/CyrWfNHHZwugMm+NvnX/aoa48mPDmT7vyqrtt21Rk42KV9eSyXUUYfZu/5Zqv73/e3U9fNvoXuJJf3UL7W/h3NRcW73F1FcmFX3LtZVb/0L+7TvO+ywvH5Cukb7vM27lVvl/2qBXCPy7f5ynyN8ryM275ttW/tEbQ5jC7Ny7GV/vViq0l1dPHOY/KaVZWkjVl+b/2WnXV5cWtu8sUdvLKzMrSbWXav+7/FSkjpizQjUSSOg8uJN/zt8yyttaiaYtM4ibzdqrukVv8AgVV4ZvMtc2xhe4j2ttkVm8v/AHmosftMNj5CW1xe3EO3zWjVYmX/AL6b/epG6dx8MO7yXWKTfM7bJGVV2/7S/wCf4aJluYbFwH2RK21ZNjKzMrNu/wDQaozfvGtNj/PHKzLCy/xNt3Lu3f71DSeZI5PmJbsu5mh+838VaWGELGOHyyu9FbarM25m/wBqoLq6EMKRRpNFKqruk3r97/4mp/tU0108cdmqJJ83nM/zbf8A0Gqt83mahE728iIvytu27mb/AL6osAXXlM3+kRwpE33Wh+ZazN1pYzeal3DEjfdabd5qyf7P91asal9rh3um6VJFZv3jbdqr/u1S0/Un8nzJBJLFIrJ/e3VotQHXzSSSeUgjdJE+b5vvLUV5b7dgiG+L+KT+FVWmXkkdxImA0W1VVlVt23/ZpuqX0S2+24Mn91dqr96tTUwbxvssnkZ2I33WZF2ru/3a5/Wm+xxufLXzW/5aL92tjUGe83+a672ZXX5vmVlrl764KyXDyfvZWZd0cjf3f4quJtEqq3mXHmOWe3x8/mLtVf8AvqslbiW43uI/KeZfvKrf8Bq9cRxrcPJHLNvVdztn5f8A7KqS3RkkleSPzUX7kkL/AC/+hVqaxKP2gN9okMHyR/un3f3v++at3Vm8NvcR29wv2eRl/csv+1/DVeOaTzpZAN7s25vMXdub7v8AD81WPtTwtEMQvcMrbl81du7/AHfvVZqMtWls7pJSjSpt2sqtu2s1aE0yKyEDY6s25Vbd93/P3qp/aI2bfLHJs/5a/Ntqe4vriNbiNNzorbVZl+ba3+7QWWrORJv9QG+b5pWZvloZvvkBtjKzM1PhuDcSXHlBkTduZlT/AIDtql50SySxpcr+53KV27vutUA9S1p8ySW8oI81ZG+b+8zL/wCzVejkkW3sr+3/AHSTJ57yMyr/AHlZW/75qjHayXTefGGdN33W/wB6tjT5iypGYF/2Y/7q/wDAqg55Gxb2bwrEZYGldlVn+b7rf+zVsWbPHJmDzETaredI+5v4tyr/AHazdNYeZ5ogWbzPlaRnbdWxY7mjQom92Xayq235ql6nNJGny1vLBIPKt227pI1+b5f4V/8AiqtWdxHHHwkcyf8Aj38X+18tUpLxFuPLkkVJWZZfLb7u7/aqxYzecsVwILfzW3fdTbt/u/xfNUGD0NrT4TI0qONkTJ/rP9rdWzHcGNZXJZItrfu93/2VZOlzeZyR/Fsbb/FXQyQhW+7sRm27WT7v/AqyFIRpjDD5iDem7b81UpJkaOYTD5/4fm+WtDzvvgTtsVeI6z7yH7ZDmWJkdW+WRm27v9nb/dpXMDM3Ja3SZDfK3yrHu21U1KFJF3lY5ZZP4f4lq9+/t48pKtun8XkpurP1S+3XCT4jieNf4vm8xastaleGYNb5QtK6r8rL/DWfDNJJcO8b75cbvu0afbyM28yRxWkn8O9v/HaW8hSGR/MDP/fbbt+WrN0rlC+afzpSU812ba7K27av+zVe4kE0KCJJN+1l/eMvzL/3zVi6kttyQ2xXZIrMyqjL8v8Ad+9VW6vD9oSK3i3/AC7njb+Gg2iUY1Fx/qo43i2/NJv27W/4FVKS4E2+J5muHVtnmSfeb5v4qlupJWkcSLIm1t33vut/31UC+baw/uo1SXf8jTNu3LTsak99I/2q3+0JH5Ukqq8ka7lZar3kybXig8x1U/Nub5lb722q9vMixyvOGR5tsDNv+bd975qf5nl3nlxCT5XXeqjd/wB9fN/wKqAqLM9vfJJhkeRfKXcv/j1TR27yW8UzjyriZ/na3XdRJdQLNFJKWlSFvNXy1+XdVeS685t2Y3i/57L8rbv4V/z/AHqoVy3Z3QmjRHDfKzK67fm3bV/+Kq1zJDkW8b27fe/iqKSZ1uPMeP8A0LyWVPk+ZZPlVt27/gW2rGmySTR+Z5eyKT/VL5W75f8AO6gRZs4biG4QywL+8+VPl2/K3+78takkLwyYBWJFX/lo+1pPm/2qpWsjxyXZdGfy9qv83zbtv8S0/wCztcKiPFG0u3zd38O5vvVDdzOSHSfY/tSNJbzb1+40f+z/AOhU9bPdIjx7kuF++v3v3e2qMMKMrk3Em/cy7Wb/ANlrZs/PWHMckkSSf62Rvmbb/s/w1Jm9C1Yxm3hwif6tdy/xVdW6dVR5DHK7N821W/d1VtbqRm3j50/g2tu+WpZGEcz+YVSJvm+Zv71K4rs07G6iWF4kDfK3+rj3N8397/dqxDcPHN58cay7v+ejMu2q+lyFrdzHJHKm35Zt3yt/s1ajkKx/unk3s7Mu1du2i5Fy9D5FvMlu42XG75fLC1Y/ftvR0V0+95zN826s+1a8VXmkkWXd93c3m1oQzBYXeX906/e8nd83+7WUkRcdbzRrbvPJ5ipuXdJuVlpVVJvtHybNy7k3L97/AGqcsgaO4WVWiSPa22RN25W+7VeOZ5r6WIusu3duaRvmVf8AgP3ayLuXYY7iRXE+1H3qqxt93/eqxNN9oXmNkdm27Wb7tNhuhccxv+9VVV4/4d3/ALNUvnSRxuZE3/L95kqRkTfexJt8rb97b8zN/dWq983+j+RJG2zb95Tu+arFnceWzl3jdGVtm77ys1QzSG1t/NKL9o2/Nu/ioAzZPMjsU3oyfN+9jk/i/i3VDeQm31SWCUR71Vd6r/tLuWtG6YrHyW37W/eMm7dWZcTWiwxW0gkliX7jK+1v9pv9n/drSIrGTqFntjlke3kSJUZVZZfu1zsl9Law+eAqeYvy7vlXburoNYj+zyea6M8UjtKkat823/a/+Jrmdc82+jeRBI8TJ8qs23/eauiJadjF1C+Mm8Oi7/441b5tv8O2uZ1Caf7RLJGY4k2/N/e/8e+Wtia6lhhQSpZvb/d3LD8y7f8Aarl7ySVpHTz9jr825l+8tdETqiyvNjztnmL8rbnZn+ZqsTRzyMkr2kyJu8pmbb8y/N/tVFa7I5HCDfLuaXcy/dpkcxuG3mNnuNuyJY93zVoaG3Y28bRpEgb5U2rXQaHCGuIon/iXau7+Fv71YVvMbNbeUldjfumm2/Kv+1XV+H2/4mGxCuyHbvkZNu35azkZSO3sYXhjSSJ2eXcrK0a/K1dNZKZFe5k8tJdy7WXdt21z+myeWrusX3k+9Jt3NXR6bJ51jvCbNQb7q79yqv8Au/d3V59QwuX7ORI5EkG7yldm3SLubd/vVm6opkk887fKV2b5auxsPLxHtfzG3Oq/eWmalYiOSKRBvlki3NufbWMdzWxSZpY+h+fav3dtMmaS8XYjsj/KzKyN/laLzEa/vZN8XlLF50m75m/i/wB6hpJWW4QJvSP900n3WZv7q/7NbrUmxXhUrvCBoom3fN97d8tZczR3kKIDv2ttb/pp/eZa0reaRldzH8it91l+9UN1I/z+Wkf7v725PmqxPQoX0cjW9ujItvKzeakm/wD1cf8A7M3/AMVRMpVZZEH+18rbfmqe4uDeSRBImfy02p8y/dqr5wbzf3i7127fmp3ICRS0fkO6u6/7PzLTrNnjXy97bF/ijbbu/wBqotsl0yea/wAkaN8y/wALblq7JDHui8+VXSRdrTSJtX723+9/vUzWIKoa6SRxvSNJF2/7VEMnnM+XaJG+Ztv97+7U8d1FawxRxp8u75dr/e+7833v+BVHDcPI2yVGd1Xai/3ak1IpvMjWJJCqS/wNG+75V/ipzXTqzo8bRRbflZfm2tSyQvJD5AjkaX+GRW+bctJqDStH+/g3puVSsbtQK5NHvZfnRX3f8tPNVlaj7UfO3Rhfm+78m6qkOIY7e3VPKi/gjZGXb/wL/vqpbiTzFi+dndV/5ZrU2EW5oWWPEsbJ83zK3y7qFhgWFHjRkZm+Vl+aq8LPG2yU/wCif99Mrf8AxNWLe6lbfG43/wDXNflpPQC3Hs8yJR/F/Ev8LUy48u3kljnO/ay/w/e/2qia68vjy237vlX7u5qu/Z544UnlKxfM27zGX5v++azuaXC3wy+Z82zdt2stWLXYy3EuJP3bbd237tRWtxHIqCPc23dv+Rl/75/vVYVn+xuN7PFv3N8vzRt/wKouc8ivqTSxybAdj7tybW+bd/eqVbr9zE/l/wCkNLtfb95qlt7qC6XEjrvX7ywtuaoprXdz8qPu+ZpP7tFjB6j5LowyOnkSbFZdzbqZItxtdIkXe3/LNX/hq3H5jK8hH3l+SRVplndStapKhjiljXzXWTb+8X5l2/eqbisSMoaGIPcqm7+GaJt0lR3UImhltyfvfLtZqm+dY4nM8cu75mj2/NVbUrow/vH2vubcu1fmoTbCw+4m+yqj722Lt+Vh8v3aibVLtrhIo3ZImik3SR/wt8vy0+GS2ZZlivGl+Rv9W/y/7SrUNww2yzxFt6tuXczbZPvN91q0LijRVR5kuwLE7J/Cv3flqnJNKqoSP3u35VVfmp8d1I0b+Uiu8w3f3dvy/wDj1VLy6dZPLinjuJWX5mh3LtoOqLBrieSPywkifxKv3W2/7VY90v2eNx5jebNF+9Zvm2tuatRppGVH8xvlRYmh3fLu3M25aztWvhdW9x5Ua+azfMq/xNVGtzH1C82x4dFT/wBm/wB2ufuMxtK8ciomN21krYul86F38+OJ9vy7m3Vz95CZrO4LvDbpIrfvJm2/d+9W0QscPrCx7WIjV/M/et/st/e/3qz5ozJG/lSfPI3DSfdat28Z7VkETx3CSfxSLJtb/drC1SQ7vL2SN827azfdWuyIWGSbrWSJCI/N2fN5PzL/AMB212fhVY4ZIiE2RN8v2hV+8392vPFk8lZfKjVEVtrL/s16H4ZkEKxSRlkiZvljZf4qJGNTax6npcMSx4T55d3z7m+7XQW9rH5aDZ5u2ua0m6kWF5MM+3/a+9/49W/HqkbbIE8l5f4VjZmrhkebUJr5pG2EJsdf4mX5aZuluLPEkiyurfIyptZqqrIk0jyS7n2ttVZG3KtWppJ7OHMUqptb5l2/3mrJqxMWNurdJrd7eRPs8uz+/wD+hVLNMZGf5o96/wDLSRPmWhYUkt0jQM6MrbZG+Zv9pqryb/M5Mboq/e3fL/vf7NTc6Ljr68ZV2eeqbvlS3b/W7v7zNVe3kkZUw7fd+ZV/hbb/AHqLHzWhf51uEVtyfN92mx7pIXTy1379q+Z/9lWi0GOjbc1xADs+6rMqMzfe3f8AstPX9zcJGI5rf7vzN8u6i4jRrx487N3+yu6Nf73+1UVvdPDClsYm3yOyuzfdb5qckWOaQyb5yPkb+9/FVLcI5GkKKn2dVVmb73zfdq5bx+ZdPjc8Sws0Uezd/F8zL/eaqzTTtIgS3kt3m3RPHdKq7f4v4W+X/eqLgSyXU7RpHOGSXerLtX5vu1Sa6uYY3JSGVGXhVT7rN/tVYW6P2eLB811f+FWZlX5vm/8AHaZDYi3ksrSRFlRXZ1k3fd3fw0wCSN5rfzNnz53bo1+7RHshbzZYt7x/c2r92mQsGV/NLfL/AM8/mVf7tTXUkm1wdsv96RVqrkFGFZIYX/eN95sLs3U+4t/9FlkKM7rt37f/AGWm2rGZUkdFf725ZF+amTTR3C73+dN25/lplrUhmjC3EUcafI25Wb5vu7ait7eRfkd4Xdl2s0afw/8AAqsXEyLCgsxsT/pizNUEMc6x75JY0/u7lZmrS5tYyWY2eoQyO8f+ju235f8Ax3bWJqVjtk82Jml85m/1lv8A/E1t3G9WlnDtvb5WbZ95qyr6F/OQxlriVvu7vm+b+Ld/dWtAsc5qmV+/E3y/f2sqqv8A9jXJ3kck0zEjYrL8yqv8NdZ4gvNqvHM7bG++u371clfXiTRuiSb33fKqtuat4lp2GSTRr5U8iSRIyfdZd26q8m+6jinMcaRSL87K23y6lvGe6mi+T/R2T96rLtX5V/vUyTDM/MnzJ8qt8y/3v4qq5rcbYsjLEhlWVJPu7f4WojaNrpyJY5V27WVW+bd/wJadDvmht5JEbzZPlZWG1moVRazOEdflVmfzEX5fvfe+b/dpF3L1msVq0RMivKrK6Rru+Zf8tXQWM26OF40WW4Vm+WT7q/NXNWMwW3QiD5IyzQsq/d3N92trTWLNkI32iP8AurWUhnZ6T5VvcXCeUsSyO0u6P+Jt3/Av8rWrp9vIuwn7n3nb+626uchuo10+IYWKWYSeb975VWRVb5l/3q6a1unmjiTy1RGXaq7fu7fl+8tZyM5M2LHCyPEDJshTzXZnb7v+zW1o9wWh3h/kkVtrRtWVps0ce+I7ovkbbJG7Ky/8CWtCGaCOF/kmdNnzXDfuv+Ar/wCzNWEjlkaDahPcSImI0dVVmWRtu5f9mrE00lvby+YGaH+JlX5l/wBn/aX/AGqzIbiOPYQ6xS7trxyJ93/4qtOGSS3uNh+d5PvL91VqDAetrFcQ5jKu7fM0n8S/7S1LJvhjiMbtdtt2tu+81S28wmt0dBsi2/Nu+XbUSyedvGGR1b7zL/49UlrQFmEjOiPHcIv/AI7TVWK33ySFUT+Hc23dSM3lsgTzN7fxM33v/ZamW6ikkz5SukfzLuX+Kgohmuv+mSomPuqNq0NdLbqgnRfmbaqtQsdtdbDb7rhGZvOk85vl/wB3dReQ290uHi3ovyrJI9VdACs3yOjLKjfdbbTY7oLG7fKm37jbv4f96q+6e3hSNx/q1+VVX73/ALNUqxlrd3jDbGHlNG3zbqkqxB9s3Mkjhmi+bDL/AAt/epLi8k+0IURnRtu1t3/AasNNF9n6rcRK33Vb7rVUt43kvs43yyLul/h/75oNFoFxhbq3luHVP3TLMzKy+X/dX/vqmtcSSN+7k+ybvurI25VZf/iqdfSSSf8AHwWuPM/2f7v8O2spridllSXbbuq/w/Myt8rU7DuV5NUNxNK++O93fuma1+WJvu/7VV7q4ubhnEgh8pl+aNYtrf8A7NTXEha8eeK4heJm2rHC/wDE237392q2qXBW3cybkfdt3N81dCLizCvpk1C3ink3Qy+btfd8u7a3/oNcveXUvlynC/MrfN92umkxteV0X+6zbvmrkta3tM/2PajsvzNJtZW/i2/7NaLU6IsyryFIWT939olb5m3N97bWBJIbH5/I+Rm2vt/3a3pLqKaF7h02I3y+XJ/DuWsSTYyxSn50Zfmb5q3iMJJDHb+eHZHjZflb5lpjbG8q3lt40l37vM2tt/8AQvvU/wCdmhtyV/eL/wCO1XWSbUrqV38tN33F+7t2/d2tWgDLebbJFA53/aLhlf5vutWm1uG80SLJsVf+eTbW/wCBVn3Uh8xEG24aNvmZk+Xd/vVsTakbrzTJH5tuy/NHJubzPl+Zf9mgCpbyfvH+0BU+bcsP3mb/AHq07W3jt1RHjWXc25Y5Pu1UW3tN0U9nb29ui7t67f8ALVp/aPsa7yFlRdq7d1ZyLLdnCjXDyyxRu8n3tu75a2FukZkjMfyKn3VrHtdS2zJOYlf+H5m+7Vq3kkuJH8oRxJM/3d23/wAerMzkzo9N1SXbhLbzbjdt/d/NtX/gVdXpckjLKmVm8n77bP4v7tcjp/2eS+xG6xRKm6WNW3MzV1dncPH5sg2+Uz7m8xv++azkc8mbcNnLdLst5FT+9ufbT7iENazRRu1vFJ926kibdWdNNJJI5nto5Ub5v3ys27+7t2tWm0dytmhlRUixuXb823/ZWsWrGYy3kdtkt5F5vmL8q26tEv8A49/s0ahdJZyYcMu1PNWHd8u3bup8NvJNsD/fV921f7v/AH1UWqSJMvlO83zNtRYW2s38LLupGbdiheRmZrRUt5H8lvnWNF+bdSxwiNXDyK77tsqr92P/AGVb+Kpry8+zyeZ9941aL7QzVU/tLbHvIjliXdt8t/u/7P8A6FVhzMZNINQbekDPKqrF+8/vN/F8tVZllkvHT5XlXcrSbflarbLL9qtJ5ZP3TSrKGVfmj/uqy/8AxVVJtSt/uRD7QjL8zXDMu6Rf4qod2Nj+WZ3t0VH+6W2/8BrCmkCwviBYnhba3y/981faRLrfLd2qp86svktu3f8AAahkWCSGIWi7Ipm2qy7vvVZcSvcTSNH9yF3h+ZZF/i/hqlqEhkkik8v+Jl27t3/At1XdYkljV4oH3pJ8zN96qV1fGRZd6fJ/Fu+XatK51RM9po/nMib9r7vm/vVnzRhftFwg3ou35VXd83+7UtwsjTZk2vuZdzN92m3ChdQl8iVflbam1fmpmljHuofOt7cx/fbczf7S/wDstZqqlrcb9n3W+8vzNWpNcIs0yZ81Nv71oW+7UUkafZ3/AL7N8rKn8VbxCxn3UhbZ9ouN/mfcZYm3NVeTLd9j/wDTSrt1dCFcCTynVv4V3Nu/2ar3033CEVLhnVfMk/u/3q0CxXW3j87BEO9U3fMn/wBlWmvlrGhKfwqzLs+7VRZhbxuZZWe3+6qw/vWX/eWn2qvJbuguGliVtySbKiQXNCOSNY94K3ES/Lt3fL81CsLeN/NP+uba01vb7WX5qrzSTs3722+zv8qqyt8rVYmWRVQXH+tV90qqyt/6D92oJuXVjuI5HeQyI6qq7o4m+ZVrQ0+GK6W3u9jRfLudV+XdJ97+9TYVM0lvciRn+bzUVk2r/EtS+Y8drsij3uqLtX+7/tVIyWSM7ZU/d79yskn8Uf3v++qq6faiS3SUu0ssacxzfd/4D/eqW4+0QxxSHyd8i7kVV3btvzfw0+bUCzZ8vzXk+8yt823/AD/DTsYyaPTb6EzNi4ik2Qv88jblVm/hXd/dpm0QwvOUX7Ju/wCWKbmb/dWta6uDcM+J4XikTyt10zMrLuX/AGv9nb/wKqjTRWse+TzHRd25bdN25f4vlrnueJYr3zO10lt5Unm7VZ42+Xb8vzNXLzalHJcZj+SKF13s33tv92tjUFn+1PPFBcRJJErJCu3b/D8ytu/76X/ZrPvpJdQhhs5Ilt9zKrLdP80m3/datDoiStJBeW8sUaSJF8srrJLu2q3+yv8A3zWHdLeWd0hsxb/u/lZdjN5Kt/wJa1LeGSa6uI4o5LpP7v3d23+98y1Sk2SXCR3Ee113MsbKy/L/ALS0GsWV4Zn+1eY87S7tu5m/dL/wGhZJLxnjl/e+W/8ApH3dq/7VV7jVpYdkQTZuf7sKfLt/+KqvfRpJZvF5jb1dvmZ/mZqDoTuV9QvjDI4uIl+/+5aF9u5f73zNWPJD5beZBArtt+621vlatCNZIY/KkaFEVV/eKn73/wCKqleKYVzFtl8xfmVW+7WiVhmOt0bWR4xHNvY8SQpupl9NKsbz/wB5vuyNt3f99VL5kbSf6MYUeZ1ibdE0W3/a+ZttVZrWe3uLsSj5d7Mk0a/NJ/vVuWVPtkbKjyiNHb5V+b5aqXEYuriJMQvF/sxN8392pprh7eNzGi79/wDy0+7uoh8ry3EEflXG3/WM7fe/2aodgkaGNkR4d+5fuxr5W3+78tWLNX8zLyN+5b52X5vu/wDjtZ9xb3lvCj3BV03fJ5bfdrVtVnht+TI+5fkZvl+b/gLUpM0iPWZLiz/efJceazbl3fdaibz5t8Rj+0eWzMskjNu/76/4FVdtSja4iDvIm1trt5Xy/wC9UtxbztI7pDJ83zM2z5mrMqw+zs7i4Z47hpHTe2+FmbatDSJJcfafM2J/C1w3yr97+GmK0iyRHzJH+f5V3btzf71S2syRx3Blt7i7uJPliZfm3bt38P3t26gzHw3BbUHR7ST93tZefvL92nrNb+Skc/mRW8j7fMk+9/F/n/ZqWS6a4iZPMXNvtw1vDu8zb8rR7t23+7/D/eot4TcM7u8m/wC9LHt+X7rKqqv8X+9QQXdHjSPY8Ykd1LbdrM33W27vvVt29rHI3+rkdFb7y1j28YhZJ4JfsnzbWkki+bb/AHf92ttYxNdeXHbxy3e/cu1lVfL2/wATLQZSNWzh+wzJL5++Jn+ZY4l3R/L/AOg1urGsc0Qi8zerKy3DNuZm/wBlW3LWfpsiXkMTh423MyrGvzbWWtNo5N0UZ+4y7lk2blVt38VZSOeRoWMg+3S75JLjczebNI3zM3+9W7HD52xn8vZ/0zi+9WPp9neyNlPLfd97/d/2Vatu1upFm2ebNEi/3vlWs5GciSG6S35cXDxSMrL5P3lZf4f9la17O6+0MiINm5fvSN/9lWfYzPNMibGlt2fyluF3feX73+9Whp/2jT5Hkjkh3yNuXcrMzL/wL7tc8jnbSHTXFvb2eTJHF821pGfd/wCzVY+1WkjIltb7JWbcrfw1XkV5o3PlrsX5ljZt27/eqxIsEjeXHt+78yr/AA1mGhVupDcTPI5Xf97azfLVe1tdt44jTel1L5rybv8AVt/dWpV3xtmT5H/2at+dujzIF3/w7WoCxRvMyb4v3ibVb99t/wBYtV47N5JMfLsZNyx/3mZfvVoXFx2j+T5t1Z80k8kbvhtkjfKytu+WqIsKrPHHlAyeYvyru+7VG4kF0rxWdmstx837mZ9v8Xzf+hVehXy+J4muItv3d+3/AIDTIboxxoIo/KTb+6haXzV/hX7zN/49QXEZaq6s8FyFSVYvNSNdrLt/i/3vvUW8waS3nji33DLtSSRvvK26pIbp5pEj+4jbWaRU+9/3y1ZepXh0uTeUWJ96y7tvzeXu/h2/eaqsa3H6e0TNbxs/motuzPIybV+7/D/e+Zal+eOTfE/z/wDPRl+7/wDE0xVuJo0I3PFJubzG/u/xfLUUl48jIUgW4dvmVtzMrf7y/wAPy1VhkS+X5bmV5pfm+Vdy/M3+z/s1DIs/nJJdxtFErf6vyvm3f3fvf71WL5fs6uAnm7XZlVl/vfw1VVRdcSCRE/ihb7yt/dbb96kapXJdSm8lovP+d/uo38W2srdHDbxII2ZN7N8vzMzNVi6h+zx+WQqRK3y1DdRyW8eR5cv8S/Nt+X+9WkUVYyr6QLM4Fg0UrRM0zTN83y/7rVn3VxB+6Hms6SLudm/hartxNJJG9w77H2eUq7fvL/wKqt5mO4+WP/R2Zdsyqq/erQZiTX0cczgBrv5vvfwqv/j1ZWoSC6muHd1/i2qqfdX/AIC25q2tS1CSPYj+W8XzMqwr823+Fv8AarAvvMkuPMnn3Oy7kXb8v/oVaJWNomNNcDy0T/VMqbZY2+VvlqrNdBrflF2L8yR7fu1d1S+l1KRDI0ayyNta4b723+9WPNG9xNvx5qKu1GV/lb/ab+KtDoHwt++SfzGe327m/dNUs3zXEUUMsjuv3mhlXc26qi28kO/7PAv2jfteZpv/AEFWqazzDZ7JxIkTP8i+U25V/wBlasCX7UkN15cW1Jvuqtx8v/oVWI5o5LyV47fY7N/d2stMhtx52Y1jd1T7zNu2/wC6v96n28d3eahcTkNvk+95f3V2rtoKC6k3LLs875m3Kyt/s/73zVYtZnuvNE4XYsXy+X95t38NDafcSXjyGJorSFNqyTN975v4f9mhfM+1bPLZ3kb/AEdflZd237vzNUFXLum3UUy7RAqXbPu+bcyr83/j1aDb2vtibXfb91V8pdu7/wDZrNVbjyXgjLbIYtssnzf3mbcvzf7W2tC1+X/SCd8Ug8p41Xc21v4V/u/+y1kYyR1tjJGsP2iRJPvfPcQwttj/AN7/AMdWrFrI+5IijRfdZVm+XzF+b7tVY/Nt7eyieeSV1iVVaOL7ysvy7tv8VWoc/bnLlopW3bo9/wAzMy/w/wDj1QYSRoQ28lnbywHyZdzbnZk+ZW/9mqxaxmzZHQ7Ny7VaRN3y1FazTLJxE29f+Wny7m/vf+y1duo5ZPK3jykb7qt8tBzyRsaOyW/lGONtq/d3fdrdt5pLjehdpX+9tZqzdJtZ/JSM2/2iWP8AhVl+VasKqSTPif7u5W/h/wCA7t1ZSMJF2RX8zYD8/wB5f4aqMxk4Dfuv+BfNVhmNxJKjxtF833f4V21m3V09ncImWdG+7uqCFqMuMeXi33Ju/i27qyrq6S4ukBO/9yvyqu75v/Zau3DFW2Ervb7vyN/6FWffRv8AbH/0XZF/G21mWRv71arQ3iipDbyKrnYuyb+GT5flqKaz8xUxGvyq21v7tP1C8n8nBRUik6N827/0KqkN0VmlMUvmxL93+LatWdESveMbWRIpAuxf9pm3f733axNSuhdbiiR/K3ytt/u/3fmrYutSljZON7/3lbb/AN9Vz9xs28yLLtVm+98rNu/u/LVJXNCKz8hY84aW3+ZnkZf87qrtqCWdv5cn+t3s21l+781SrJFcQp+6jba/mqrKrLVK4azVovs8caJvXfIq/L/31WtgGRzP5f2n5vNXbuaRvl3fd/ip8OJJP3b/AG6JW/e+T/yzb/aaq9xeC1mS3idrjcu5Nzbtq7v73+7Vy6hkZbcBd/ysu7/np/tVDViiPy4rfZKPkdW+6zLu+X/x7+KpbVUZd7qv7z+Ff7tZ/wB1vIlMn2dW+Xay7W3MtXrhY4bW4ljPkurrFKtqqru3UgLNusqt5n2htjN5Tru/i/2av2NuLeFxF5ktxuXdJ91o2/utWDDcBVR/tbOkyrvh2N/rPl+Zf4V+7WnZySrGnLI83zN8tUBpw3DyTZk8xOF2srfM3+1/tVdWbdsAMb7tv3vlrKjjn2vmT52iVW+XdVryJNru5bZMvyN5W35ayJkPuFSZvniZ3jbaiybvlb+L/drQjmE0KEhoUaZd3l1lf2894uILe4T7PtiVpl+8237u5a2IWvLWNENs1wjJ+9WRlVlah6HNJktxG0lw8UCeV5jf8fUbbmjqxJvjs0id5pU3fN5js26qtreFpHMh2P8A881/h/4F/FWrZwyWt5vCslrM25tvzbf9n/ZqDI0I7W2+eT5nlVNzR/LtWnRyP5MssckcUvzbPk/hqrHZy6faohk33G/5vL/hX+9UtrcOzILl2+X/AFW5vm2/8CoJLem+fJcPsTe/8fl/Ku3+9Via4/eYT5EV9ybf4mqvDeOtw5ng/wBH3fN5f93/AHqsfZ3mjTY/ybtyKybm3N/wJal6k3LTebumeU/6xF3Lt3L8rU23jHnfuk/dSN5u7bTvMkt7X55Wd1b5/l+Zv+A1Vs45ZGd51a3lZf8Alj93b/wKsS7mrDN5nzgea/8AFtaiaQr18zzWb70jVUtWEcKEhvm+7tf5mX/2VqsR6tcQwyxOjSp5y+V5jNt+Zd23+9Ul3G3ipcLvCb2j+YMy/eqvcLt2CQ70ZvNb/e+b5asSTBofM+X73+rVf/HVpjX0kMdvmVkdl/1m5v8Aa+WqKuV7re1qkeF+b/0Ks+8h8tbeTZ8m5fObduX7zf8Ajv8AtVq3jT+WhiCyytuVmZ9u5tv3qzbxnmtXQ7ovMX5tv3Vq4hYydQuIpJvIiijuHV9u6F921tv92ua1S4EOnxOdyW7KyrJH83k/Lt3Nt/hrbuNQe1tbKWX5/L+XzI0+7/vf3qwb6PdvTEMUTJ5Xypt+Vf4V2/L/AHfm/wBmt4ouxy+pSW81xdoY5JbSPb919qr/ALW2uV1CO3ZkIRndWVVkX7q/8BrpdQY28OyIN8rNvb5W+auUkuI7qZyY9m5fvMrbd1dEUbxGqzrG8gG/du/ebl2/7v3qsWchabZb7Xlj+Zt0TfKq/wAVQxrL9ndIz/o8a7Vbey/+hVY024SFUkJjT5NrSNu3Lu+9/vLVXNTW0e423lw53JLcPuXcu7/x2ui09TJeRF03ur/d2/d/2qwrG3juL6FJIvK3fd+ZV2r/ALq1u+HZis0QWTY6t/q1X5f+BVlJmUj0PT1l8nf5a+aw+9/F/wDY10Gmsfsrhi2/7v8Ae3VhabH9lhe4cyRIv91dzV0Wnr5Owp87qu7b/drimrnNfW5bjkjW3Qf6lP8AaSoZmlmk3yD7qbUaNflapptm3LzLFEv3GkXbt/8Aiqrs32XZ5iqu5WXayrWUUdEWiJvIkj8p4luPM/vRfL/31VSS3ks45Sjs6N8isz/Kq1Ku+O1lDq3lKq/e3f8AfP8AtVXWN1hfKR/KytuZtrf981tEiTRXk1AKqCQebKu1HXYzN83/AKD8tVfMfc6Z8pJvlZlRWZl/u1L/AGlcKsoTzLjczbVjf5ar3DXdxbxCK32PI+3b/D93+9/7NVmNyK4mjtWSUibfGu3721lpi6htuMPb74pPuzQzLt+b+8rVFDdXdvJEY0W38tZF8xZW+ZqtXC7Znke0t7eVfmdvm+Zqdioj45pGZ3kgaJGRYlXd/rNv3vlp1xnbFJcJ90fek+6y1BcXA8tHO75mXbcRtt2s33aGkMf/AB9yNLu+Xdu3Lu/h+b+FaLG8WWo7qW4hRJJNiR/KzSKvzf3dv/oP/AaiuNQMMnmEts+8sbJ97+Gpbe8DWbkyK6SLt/dp8zfL/tfw/wAVRXDT3S52NcJH8zXHzfe3fdVaRVyrcTJdQ+Z5ciS7W2rIzf8Aj22r9rdXLafbgRNLKybnmmK7ZG/4C3yr/wDE1SjjEcjxInlLG3zbV+7T7q8nW4e3RFl3LuaNfloMrku59tlI0flTTO0DKq7tyr93d/8AFVFeXjxsiC337fmq1p/l/ZZZJC2zd8qtUUzJH88nnJ/d2qu5f96gLhNIZt8ccn+jtu3qybmZf9mrFnceTsHltvX5V3fN8tFuzzTW8Xlw/d/1i/3v++qms7iS1kuFjMm9f9bIq/Lu/wA/3aiRpdFpYY2k372/efdXb8v/AKFT7qZ2+cbrh9q7Y2+7upkbf8tDtf8AvNtohhSS48zyl3fw7l+9/tVkTct2sgVppfPXf95Y/u/8BqVdkl1nYyeZ/wCg1VVks7f/AEh1ilX+LZ/8StS2uy4ZyUW4Rt37xTuX/wBBoMZBas80znZHF87Kvy/erQuFt7WHzJpI0T+LzG/ipkMbtvCCR0VflWRvK/8AiaijkPnRSRmSV1b70kW3b/8AFUEDpGkuLOIpFseSJtqsv3f7vy1F+9VUEMEybX+STeu1v738Xy/7rVbmup7yZ45HV33bVk2fe/4DUsm9o5U+X+87blX5v+BVm1Y0SK7XX2yNMP8AuvN/ert2/Lu/h+9UqzRtN5CXjSpu+8zbf73y01VdZklnHyeb8ys3yrTI4Y23yh1+0K/7mZvvLuqQkgVjC2YoNiKnyyMu1aikunZcg/3mRWrQZZGZw/lu7N80k1UdU/dxvJCG3qvC7dvzVpcRXhYyN+/C72b5amvty8II9/8ACyr/AA0xrVLy68xAsu5f3rbmXd/C3/At1DNKzZw37tdiru3bf9pv+BUXNVoZ7XgXYhgkd5Puybfu/wDAapXkjyfc2y2/8W5mVl/3a2JoY4WeWWKN0ZmRZFfdKzf7VYljJcXypLK6pLs3Msi/LH975d38VWnc6ImZeL+7SRCzpuZWjkb5f+A1i6hJt3uAv3f9YzfdrVvrw2q7JDHt37m21ha4xWN/MSNdy/M0y7lX+7/drriaXRxmuTBt5if/AEhWZv8A9pqwtxuGl3j97u3bd26tbULWWZZUg+zyuzfejf8A2vvferLvvNa8Rcxy/P5qbW3Nu/2vlrYT1K7SCFvMIk2N8ysqV3HhXFjJbyOkjyt/Cr7f/Qq4K1Y28m5/L2M7edIu5v8AgPzV3HhG6nmt0g3t9o/hVf8AWxq38NEjGoj0izjNw294v30jfeZa6Czk8yGWUpNbpb/eVXXc3/fNY+k2ryQoQfus3+kba6DT5ILxriTfG8sa/Msb/NXLI82abGQ3CW8fzx3DvIqz7rVFZV/3dzfeqaH5ZohJ5iJt83bI/wAzf738O6nSRy2flSIFuEZvm2t83/fNKtwIYfMcq6fw7kZl/wDQqzkQo2HXDfY2/wBZ+6k+7tHy1XurhGtcybfsjLudm/hX/gP3qla8SZvMFtIkq7ty4837v/jy1SVovsryS27XETPw0ifKv/fVZmo+4ujHIkpe3l3D5dy+Uu3+H7tV7eSSORp5N3lM23cq/LVi3k+1ebHGVuNu7a2z5fl/ipjSeWsW6Jk3LtWOR9v/ALNVAWLyPdz5aukz/Lu+XbVW6mjWTyohslVV3bm+7SNNcyRvbg2/lfKzM3mbv+A7v8/NVeSSSZpZLZ1dpF/exzJ+98v7u5d33qs0uTR3CM2Y5N7Rr8sjM25f8/8As1WLjUo7iZ4yjfaJk3fNFu+X+7uX/gVRWtvLdQvJ5TRJ837yNGaoY5kVnlhj8qWRfKb+L+L71KwN3Ftbg267I5Y/N3bfL+bdu/4F93/7Kp7WQbUQ/unX7zN95qimmdfs8SRq8sL7kkmX5t3+9WfHb/2syXZRkRh8/wAv8W6pEaDeUt5NJJIz7ptyRqfurtXdUt1NHDb/AOiRrs2f8tBu/wD2qiurW4t498sjSxbtnl7dzbf71MbfMuyT5Pl+SRfvf7u6gsqafcWc28BPKlVV+bau6RmpunxmNpUEfyq3m7pPu0WsMStgQLEknzL5jN92i8mKs4ju2/hWX91uVas0iixcXRmhdHCptXckaov/AI7trJmYrHmR1R/+ebbfmq811cLZ7IrTzbfd89xtb5f+A/3azLW+aZXIj328a/6xf73+6tC0NbFeS4ud0slz9n8pvmZY5d0u7+GsTUPKuJk3xrsVt37v7u7/AGq27qM+Z5ZDfMv+sjXa3/xNc5fRyRyOwlbY33d0VdC1GY+tSecrkj738O2uY1LfJsEiKlwzNu+6u5dvy/8AAq6XVmkmWYBfK2ru3bf/AGWuSvprjahnEMsv8cirt/75reJJUXzNyef/AKPKqttVn3UN9pWR0efzn28s33dv96mNeSSRxJJbNcIz7U+Vtv8A6DVtbpIbeVz5Lvt/1cLbv++t1M1Kl1I8NqiJGuxkVvv7WWpIbr7VJcBrdt8m3f5bbmb+7UckxmXfaJHEjL/Cv3m/u7artJG1vK72mzb/AAr93bu/4FtoLN2xWOOFDc20kX3vNkXa21t3yr/tf/ZVt6TNA10hj8zereUk3lK3y/8AoS/Mq/8AfVc/DNujXz3jR5G+aRpdsX3W/vN/dq3a6fPaw+Y5V3Vfl2r/ABf3qzkgOys1EkzwRrslhRlRWbb8rNWxbs8cb/um837qqsu7c275lWsWzuJbfeIl8pGC+d8u5WVfus1bVup+2YyyXEnzJ/wLdUWMJM6OxmDfPGdkrfd2/dX/AGa1bFtzO8pZPm/ex7trf7zf71YVvG8cMRj3RRbvmVmb5q6C1uBMr7w0sX3n3L83/AaxlE55M1I5jJI7lFfb99vN21J9oSG18wx/IzfKtV7W8lm3/d3q67PkXase3+7TGmkZnEpaW4Vl/dw26sq/3flrOxmStvm35DbP+eap8u6n2t55l5dvL+9fdtaNvlVmp/2iCNXIiZ1b/losX8VMht7jbLHLGqbZd0Uir/rF/vNUlXNOHypocxyt5rf8sZPlX/gP96qlwv8ApkRjRd7fKy1Ey7mR5dqPt+9I27bUvDWuHkV0b/lpG3/s1ZPQtaD7z99H9oJWJ4W3/L/eX/Zqptg1DY92fNSQfeXdE3/2NaC3UsNviNGe4Z9zsq7qqtbmTeksXz/xRsvzf8CoLGQySwr84jd9v97d/wAC3feqWO6RW8u2G94YvN/dt8rNuqJtkkn7pGTcv3dvy/8AAaJFljV3k8xImX/XR1ZViW1vpJo7iLLSy+bub+Hb/s1n3U0trHLPHFI6b9qNH/EzMq7av2+beFPvfMvzKzbt1ULxrZWSWSJt+7cvls397/Z+WrWpTdiK4jMdxslST92Ny/73+1WetwIWu71/ndn2rtXd/DWnNG/zyOJEfavys27b/vVU48n+HYrebub+9WljMx5FuJLhpJUj+0eavyq21fl/9BqvqUk/nIqBXdvmTc/8K/7X8VWdSkl+0SwW1usSbfnk/ik+7/tfdrJvL42smZ3k+b7kapu+bb/e+9WtjSLM+4mFvpuZk2JcMstv5Leaytt+Zm/u/L/FXIzXkbeaEgjllVtu6P8Ai/i+bbXQXFwZJk2QTRXG7/WTJ/n/ACtc7J8yywSSRxJvZXbyfmZt33Wq7GsWZOqSRRrgmN7hvu7v727buqlZzJGyISuxfl/3qluLWLdKkUcbwt/y0jlVmX/a+7u/iWqTXRt2lWRG+ZtqyQxbq1SsbXLe1JNkkcbf7y1lXFrJJdeWFVNzf6xkVWX/AGqnZZI5PPHz/NtXd96qtxNcLvLIu9XVWZW+Xd/d/vVoORaa+lWPMv72Jdu1vK2tuX+KrazGZfOeL723DfL93/dqpHNJa7AYI/lb52k3M3+7T7e1t7yZIyivt+ZYY2+ZV/3qDO5bh1BZFuAx2Orfulk3Krf98rVprp1ki/uRld6/wstVoY7hbjZHcL9nZ/nX+7/31VxoQ1xLJAWeVtrMv93/AGfl+aoLuaDXSLD+4ij81m+VY2Zl/wDHqsRyC6jeKU/P/EsdQQxiHkRt5qr8sjLVqz2rJvf/AFrNu2qisv8A31urOxnI2tFuJd3lsPnji3Bo0+9/9lW9Y6h9ouFQz+U+75fl/i/u1iaWp8xziO4Rvvxs6/N/s/71belsLeSJDHHLE3y+WyblWs5HPI6W1tUtVfykku5flllaT70n/staEbJDD+8PlIvyfMvzNVKZUuLOIRuyQw/xK3zf8CWpY1RleJ9svzM25vux/wC1975q53oBbWR7W8ilsgsTsyrKzfMu3/d/h/3qY1415InmR+U6q2yT7zbv7tRWbTzLKnmyXDqzbVkXd/3z/tVDeWstvJ5mWiTau9ZIvu/5/vUEPUa376GEmLfu/wCWeflVv4qh2orS2gikuLRZW/1bfxfNt/i/2qmWSS8ZElihilX/AJZw/L5n/Av92i3z5eRBH5S/K3O1v7rfdq1oZ2MCaxkkvrieW0urK6kb523qzNu/vfNuqe4uEjvHd0jTd97d83y1YXe1w6eWsqRszMzN/qYf4f8Ax6q7W8Ui8hpUX5VjZd3/AI9uqibGetx9luHElv5SSNu27W2r8q1DJcSblf7OsX3mRvu7f/HqttN5NwkUcfzSPtb+8vy/LWYyz3ULwks7q6vubd/478tWaxY2O4G15PuRfdVYzt2/w/w1UuJju/ej7RtbjzN3zVLcKNvl5Z7dW+b5trf99fxVSuIbu8t8232dIlVvl2fN/wB9My0rHVFmVqV1tWJYIo4vLb5bdl+X5v4l+aql5G8bOXkZ5VX5m/vbv9pasTWJ0+bzJAruq/MyrWfcNJuy5+eZdzfLV2NrkV1cPJdSxEybNq/Lt+X/AMd+7Ve42eSmA33drLu3fNV3c+1wUV0b+LbVJrgQx+b9n+0Orf8ALNl3L/49WqNCtJ/q8eWvytu/duq1FJcS/vbsBYkkb5drbvMWn6hGWkt5bdI/lf5m2N8tN1C3Mlq8cYWJN25Wj27v+Bbq0ASa6s9sXPyb/vTS/Krf7tW7GFbWa4kiSNLe46qy/wCsrP8ALkjt/Misl+zyKytIyq27+H+Krdn9ojscSR3CXat8zMu35f8AZX7tRIC7JMk2+3gsrW32/wDPb5mk/wBr+9VixUW8aCKSGLcu51mXd5lUoVlhjhkkimd1Ta0i/N8rfxfLu+arFjCIfKFwJH8tV2tJF8v/AH1urOxD0LsmoD7HvMXlO23dIqqvmL/n+GtVbc+TF5g8rzG2uyr833d27/0KsKT/AEiSK4Ijf/nl5jLt2tt/2qtrcedGkmxnl2rskVtzKtFjOTNWZorGzxEVdo3Zl3bf3bN8u5f7tZ9vqSbokso7i3T7zec+5m/vf8BquyyeTLcyyM7s6q8ezav97+GmWaxyMj3KTTRKrLtVG+9/epnPJnu0dmbxfs9tG37zd8zLt+7WbJMZpLi3tLS6t9qbWaa4X938v/At1WlvpGZt482Viu6RtzRSLtXcrfNWTrEn26NCCr7kZFkX5d1c1jzpNEX72zh/s908pNzbtzbtqt/d/hrPvpvsqotuZEeRFXd8v/s26i4jnjh+0RP88cq71X5l8v8Avf71UrjUra4vE4jdF+ZW/i//AGquw07kM00kdu8Ujq+6XcnnNubb8vzKu77tUmurv/SElO+KR/KRv9pvu/7K1evJB5nkSMvmsnyLMm3/APZrPumFjqDyRnY8ybV+b5f9mmaDriadbeVJBNsb/loqsu1v4fvVlXkkjKhkgbfs3LIqfe/3vvbq2FvJbhdlzM3yj5vm3bqyb6+kZt8UrfvF3KrNtZapK5vFmf8AaE+1J5ka/aGTd8qr8rf+hVFcMkjfZ44/kjb5trbl3f8AAmpkduN1xcYZ7jev7z5vmqvJcW1rNvkjkldvuqy/erVGy1M+4aSGHYJGliZvmb7zbf8AaX+Far+ZBDYpGQuzduVWX7q1oTa9cNuHkbIpG3fu1+bbVW+mj8vz5BN9nZmV2b5mWtDSxlRtu2YMezzdyqzN/wDFVLDHJ50qRxs6M25mXa27/gNTMv3440Z5Y925Wb5mWnSXG21d0lmllZWVvM+7H/u7ady7DG1BGmi2QbH2tvjkWhpJ7i3dPLZ3kVtsartVf9qoofLaRHSVn8z73yfd/wDHqGunuLjIlmfb8qKu371ILktrdO3aNHhf5I9v3v8Ax6rtxfOq28myNHaXa+5vm+7VX7OLiR3CtsVV2zSL8u7+L5aseTHuixEssTL86yHbtb5vm21Bdxy3j7d6bUuI23eZJuZVX/gNT27XvnRSGRrdFl81G2N8y/Nu3f8AfS1Aq/ZYcGNnSRZN3y/d2/dot5kkbf5rRbUZv9KVW2/3v/Qd1BJN9uk8nzS+z59u5dy/L/7L96nQ3V5HcIHl3yq3ys27dT4/3iyvFtiiXa3mXS/d/u/L/FUtnGdqAorpGzMu5WX5v++vm+9SuSa1rNcRyeYgt5ZWX5lkDfdb7taunrL5ObOC3sf7sKszeX8v/jy1m2c0awvGnmJLu3PHt2rt/wB7+7WlZw2kcbv5clu8bLEzbVXzG/2drfNRcxkafh2YtapFFF/o8e5du77vzNW7b5Vvk3Oi/wC1/D/dWsSzk+0TIE2om/a0jVsWNx5knliJX3Oyr/E3/oVZyOSTNux1JLpYv3nlXTfdj3bm2/7u6tVZLhWcpud1+9HN95qx7XfuePLO7N8v8LR/7ta8c1xtw8n+kfxyMv3v9qsnqYSkaX2x5F2J8m370bfN83/Aav2shhjlSdN/mKrJIyt8v/AqyrG3MKyl5PK+fdukX7v/AMVWmtxcND02Rbv93d/wGsJI5pMZbyXEkbzxx/J5rL95vm/3f71MhurmRUQRs8rLu/hqaHVEhVLQW0lxt3bPM/ib/Z20fbJPtSSPHN+8bynX5fvf7PzfdrMi5DunZkKSRypubduVl+b/AHf7tEjJGriCJftH/PSRd3y/7P8Aep80kE104gT/AEuQbYl+8zf8CouoxtyR9oRfm3bfmjb/AGaDZalSOO7WNJLtPKdX3KsP3mWqUl8Ljm2j+T5trb23f/ZVbmkOoR/bIh8jN8jSfdaqjRxLcW8bvCkvmr8qr8q/99NTuN6FuPVI5IZQkkdxcbfmhV1+aqlqxZsN88Un97/4qi+kPnJ5cEjxSbv4P4v71WIWnt+fIkRN3ysyttplRIrW42rg7Uddqtuf5Vb/AHqZqEcsk2EWRLjav8Ksyru+7u3f71FxJG0iEbYolVl+X+8397+9TJpJ5rpZHO9Nu1W/h/z8tbGpBbxywyRNE6y2m7zYbeSb7vy7fu/e/u/NUCyXVvsEsV1dpCvzSKu5mb/vqrkkkG7zBBJ5sisrNsb5o/vf+y1Xa4j/AHpQfPH/AMs1/iX+9U3KsMvrr7VbyyZaLy4v3vnJ8yru/u/xUyOZLeSKUPJ+8/dbWh+Xd/318tWLy4F1buNiuk332Vf4aq28kU0mx33xRq2+Pb8rbvu/7zUjRaEOpNPNdWhIVIpJdrMyf6v/AGl/u1VmuhIr/wDLxL959z/M393dWldK9jdP9mRt7fdVmZVWse41BI5Pscv2jd8376T5t3/2NbxKM77czTOQGTb8q/N8y1l6tdCSa3X5nfZ8zK27b/vVd1KY28Msj+X5sf3Y2fdu/wC+axb66i+z5QsnmNuVm+9urWKAz9SvDH8nzPu/h+7uX/0LbWDcXD28fmGNn+bazMjbtv8A31WnqFxFJdSybNjs3zSM3zf+PNWJqUjyX3PmJ/1zT/7KtDaJVuJrmzmeSQK6eU2xoWaX/wDZrPVjM0pJ2S7VWJllZfLb+98rVu3EiWrYkEj+Z/dPy1jyTFrhCgberbvmRv8A0Knc2uMVkhuPK8xpZY/neaZN3nf7tTQxi4k8qQ7E3Kz7YvmVW/hWiOQXFw6SiTfs/wCWlPa18u3f920qSf8ALHd81UUMVbu43uUaJ1ZtsfzfL838TVd3XDKjW939n3P++kkRl2/L9773zVXWR41eR1Z9qsm5v4amhbzPNk+/Ey/Msfyt8v8Ad3fLQO5djupL5pYp5vNij+ZPLXb8v935qLe6dmcIWt3k+RvJXd/F/DUMcke3zHjmmfc0S+WvzMu7/eqwyxXHXd8z7V2r81QN6GnZ/LJK6Rt5skW1dzbW2s26pbFXuFiis9yW9vFtbzlVmZtzbv4v71VdLkS13fO2ze0q/wD2VbWn7FkeRI1X/akbcv8Ae+WspGd0b1rmGNArqn91pFbavy/7P/fVXZLWX7U5i2okkrMGZm/irPtZE+R4J5NjL92Rdqr/AMB/76rbhYqrpJ8/lozPDu21BnIFj283Yb721mVv4f8AZ/8Aiqu28bxrKT9q82RtyzSSt5Ua/N/Du/2qpLfSt5R2SIjNtRWdW+X/AID/AJ+atWzmHyR/KifxfxNSbsc0mamm26NHveSRNz/M3nNu/wDHWrRjuHa4uCYpotzLukXc27/gVVbeaWOPYg3/AC/d/hq75z3U0Rkkj81SytuVtq/7W2spMykMuFlhkl+f5JH81dz/ADbv4qq3ExuGQvJG6q33Vfd/D/vVpyST268GPfu+bdLtqG6mkuI0Ep+0N/eh/ioTsJaGJJZztG77/K8z7yxt+6asq+kuGk8jy44kb+6zM1af2q43SyPbyIitt2zfeX/erJvppLhvMk+SJerM6qqt/wACrRalFK4uBHG/n+X9nZd25vm2tTbi4NmrxhG/eJ/x8bv4v/ZaZcW7+dlj/pH/AH1F/wB87qr8Qwojo126r/yxXau6qNE7lSS6/ieBn3fe3J/rKqTXRWTnyWeNtyeXF/q6ma6nm4EMibl2+XJ95v8AdqpcTRLZ/a5D5Tr+62qu3cv8PzfeqzW5SW63N5hRd+35trbm/wCBVn3Cyxq9wUmS32qm2RmZW3f7P3f4atLJJcNKHjZN3+zupt9JFGyCAK/zbWaRa2RRXmmeNcQRN9nb5dqs33f9qia4ENnmOdZdqbfMhf5vvVDb3EF1Iks4mVJAvzL93/gVTSSRK0pjKvudW3Mu75aT1HcZcSG8tYp3Rn+ZW8zf/F/wGrPmfKwG1EjRflxub/vr/wBmqGOY28Plxxxypv8AmWZfl3N/6DVi1bzLPeifvWVdzL93b/vfxVAy1HdPJG9u4XYu2VV+9tjX/wBCptrHcwrbyCfZuf54djfMv/fVVLFd021v9Vt2tDtZVX/Z/wBr7tbduyNskkT51Zdu35vm/h+agB0OtRzKhMkiOzbV3VbkvLi4ZIf3jpGysskjN937u5aqWbfavnMq28u9WZmVvvN/D8v3as3FnBCqW8YaWLczS7WZt33f9qpMpCW7XDKjoFd4W27t23+GtO1ma3tfKzGifMvmM25d1ZjRyec5MmyL/XptZW/4DWhps3+h28hRt+7e67fvfLUGFi9HqU8knM8KRKm35Wbb/wABqxZ+ZJHlLiS4uNvyyN97/dos5B9qeMhkdhu3Nu+Za0Jrj7O0W8t5St/yxX5qzbsIdGrx/un/ANaqfvfm/iqxbzGORxBu2Rtvl2xN/wChNu/75qurP5aRyeY6L9yaRtzNV6OZPJwA0T7vmVfutUXMpBDcG4k/ebU+b5YV+7UqyXE0zjZ5qRtuaNW+6tRSKYWSfds+b7zLV9VEcfmgyIknzbl/ipECt5k0mBArvGnzRs33f92nLJ8yE+ZE/wA23zKfJCZo3HkNL533mX5vu/3qiutQ8mNI7g/aLhf4mSoLLtrfXM0yRETbNjfMrNVO+meFuslw8j/65V2/N937397bS+X9qj8xw3y/Mm3+Grd5NG0kTDzEi+bdD/n+KqsD0M9riOSNzEjJLGu9dyttVv8A2aiO4njt8zlonZW+ZV+X7tPWQRshlMcqKv3WX/4moZr7czuknmur7W+9/lqqw07D7y82zJcW0i79u14fl3N8v3m3f7v8NY+oLd3DIYoo7vcm6a3Ztu35v/sVrVa4DNgDfLu2urL8v+9WfrmoO1vKoEaeYfmkjXa0i/5WqWhoYUepTwtkWy7JF/5Zr/q1+Xaq/wDxVYmtSS/aEggbZub5pN7bv4vl/i3VbvtWSG18yCNfK3eVF5n8VYWralbafeXf2iOR9rbWaGFm+633mrVaGkWcvqDSLZpvK+bDF8u3du+b+9WDfXUkkmxwz/3lw33mrevpjI3myR/umX7y/N8tY8dxBcK6JNJvb7smxl3f7P8AtV0LQ6YldbqSS32fufvbYtybtq/7TbqsW7SrJsG5JZF+RmXctFvdI0yp/rXZdu2P/VKv+1TrO48xZZIC2xtvzN8u5v4qCzU0ya5uIl8uLyPMC/Kyruj/ANn/AGa6/wAM77pUjij+SNt27ZuZmrktLuriSNC8bPLu+Zv9qu18LzfapMOVi+z/ADLGv8Tf3vmrKRjN2O4W6eO3x+7t9y/PJub93/vVpwzStb8IyJI3yr8v/Avu/eqpayPHb+fGPn2rt+Zf++qt/vbO3ij/AOWrNudW+ZmauORylpbqSGRnMbfZ/wCD5fvL/wACqvdLIrZMUdvLt+6sv/staEebhYsPviZfm/2apKsMap/Gkn8LJuWsk7GidinNdXENwjm2upU3f6yGJvu/733ar31wZpHJG/d/qmkl/wDZVrRjUNIwjDPEzbmWP5d1Rap5aw70t9n3V8ySX5V/u/drW4WMiz8yFvtjSw/My7bfa3nxt/6DtohV4Zrf7yPuXd977396rkLFZE3/ACPu3eZ/erPuJDCz/I0Xz/L/ALLNVXJsF5N5jJbybYreR9rSSbtv+Wp6+esOx5ZHePcvlt/yzoVnk3gnZuX+6u2b/aVqmaMRx5+ZE+4u75mWqLKLST/PP5CvFn/VsrN/vfL92qn2hlmeVPMRJFberJ+9j/4D/FVuaZY48/M7yLtX5WbdVeFdzIbmRneP+GT733f/AGWqAlW4uPMS4S2W4RV+Wb73/jq/7NWGuHVW+zJseFG2qq7f96Sol3/IgRnRvvKrbaZbxhbV0eTzXZv3sci7fl/iX/aoLWoXEk9na+YH+6y7do3L/wDZVFItxNC4lXe/92NPK/8AQmarDKmobIH/ANbC3mptX/Zb/wCKplwxkt5Y47eaV2VlRlh3Krf3t1Juw7FixjlmjSX7FN8q7UXb8yr/ALPzVNHb3EjI5jbZG21Fbd8y/wB6iZU8m38yNvtDJt/cpuaiO8MNvceYGfy/lCqzferK4iWOR1Z3G7Zu+Zt33W/u1bXzbdYrYeX5Xzbdy/NVG3vhcRu6Kr+WdrLU0ckjbzAnlP8AeePb97/gVJ6kD5JHmjfYWfbVrT2f7RF5h+799Wb5fu1E37uNI5I43ikba/zfxf8AfNXdqQ/vA8j/AN2PbUAFvdTLbxP/AK2Xbv2r/F/doa6exvHklMm/ZueNnWooWlt4Yix3tu/1m7c1Wo7dFt3L/P8AL95fmagiSJtNkdt9wI2tJZG81Vbb93/gNWr6M3C7JUjfd93918y/71UtPuhDfPaNaNE8is/7yVZVZv8Avn5aY1w/nOdkj/8APWRvu0Elu1sX8nPl+V8+1I1/u/3qLq4FvIn72GLa3+sk+bbUX2ydmQxjY/3U2t95q0LpfsrPJPA33dvy/NtWoN7lfd9osbiRHt/Na4VoljVt0iru3fe3Kv3v/HahZhtf5GR227t33Wb+6u3bUzZ3fJLHE6t88m1mVf8Ax6smS4MkbykNcfOqqy/dZm3f/E0Ceppx3U91uf8Ad7NvzbW3U9oxtlzuSWOXyvml2qvy7vm/4Duoa4EcPzorvH/Ex+7VdpHuGQoftHnfv3k/57Mvy7W/3agRamYNbypGnmvtb99J/wAs2/2f71ZcijUF899z/N8q/eVqtLcRyWefLmT5W2sybdqt/wCy1XaYwxugRk2/KjRsqqq/3f8Avlf/AB6rWpY6HUks43+8kSrtby922PbWFrFxceclyiea6urbZPlWrt1MjQvADsTd/erNvLx4d4SJXRl+aRm3NureIc5iSXUlw2ZNyXCs38TNtb+L/erC8QLJ9zzfN2srFZPmZf8AgK1qyXkrSJsgWKWNf+Wku7cv+f4ax9SukZUQRNcbV27m+9ub/wBlroiy1Js4zVJpppMF9iKrfe+81YrXE8ckWwb0j+6q/wANdFfKszOAGSWT5UjjXdWUskdvceY8SyozfLtXdWxsncrx3hm3vGqzbV+VWXatdL4NZ5JH8+Pzf+WTbfvN/u7q5dWC3jmd1+597aqqtdn4XuBGyIUZH/3flaiRnI9A0+QtHiTzH2/cVZvm/wC+a7bTby8s48pMyf7TJ/8AFVzOmyGxt0kt5JET7r7V+9XR2t48yoflTd823+9XLI5JIdtn3I8921xEzfNGqssqt/d+992nzXTxrvdPJ3fxRqy0/dHDCiB5N+7/AJY/3qZfXR25Me9N33fvM1YN3MivuNvG5d2T5dr+Sv72T+L/AHqqNNJ5aT43+Ym1lmbbu/2f722rC6lbM20+Wjs38TfxUSM811sDqieau+Pdt3L/ALP/AMTSFcikjf7HKEi3+c6syw/d2/7Py/d+WqTef9oyQqPt+Td/Evy1pLHLbxud2+JT935mamyf6Qsss6N8rN5Lf3VZfm3LTuMryMlx5UkaK8u1fmjRvl/2t1Ec095MgDs7R/8ALRt0St833t3/AAGordnjuIpBHJs3s3l7dzbdu3/dqWbENq/mJJvkRVdvlb73+7TLJVupIbiJ4JZvK/5atGzbZFX/APZrM+1SrfPLPcfP/wA8Y2bczfw7v9mtBpoJLyLZF87bV+Vl+Xbu+9/31/eqq108N156R3HlQt95mb5l/i+X/gP/AI7QBLHqUceyR/kRTul3blbbuX5fvVSs7WXT2+0JudJvlZt27d83y1NdTJJcXBX/AJaLt+7/ALVJ9o2xohT/AFm1W3LQBYuriS6+1pKPK+bYy/e27f4fvUyRpIY3Bdbt9vzLCtEzP0kK7P71VbjUjNG8mPNeP5l2r81BSdiWO8upof3Ns1v8vzyXTq3/AAHburPmaeS4cC2kTzPmZl27W/8Aiat2d09rCgnj8pJN2z+JaZcXDyebGX2Iq7XbdVl3RU8yW4uHdEki+7/e/wC+aW4uJ7W3dM/6P826NflZf/iqu/PHb5cLLFIvy+Y3zVnwzT28mUnVbdlb73yqtWtTS6MSPUJbjeHkZ3VfuqG/9CrK1i+Kr9mQQxXbbWhaTbuZa21vlvrjP+yzbl3fvKxr5pfscpBV4v445l3bf93dWoXOX1DULi6jl33s1xFH96NkVdrVzTSeZNKJHZX+XG1fvf71dRq0LbvPJ+fbt3Kq/drnLpjHcJHGm95l3bf4mWt4mi1K819Kq/ZynlJt+7CzLuqrJGJLeXdArozbEbb95qlkunhV/Lt5Lh1T700qr5a/+zU/7R5bJLGkaOzKrLu3Mzf7P8NaFhbzfu7dDAvyqrPtXc23b/dp0lxLp+ycxtFF/A235WqlHNGu/wDctcOvy7V+X/gXy1K1895cSlINyMvzKv3tv/stA7lyG486xSTG2VW81rfbu/8A2a2tLvC3lW9yd/Db9vy/w7v+BfL8tZMduWjWQyN5u/8AfL8vzfxL/vfdrQ03zFaIy/vYmbdu/wCef+9/s1EhHXaXJuvIp8+btb5Y4U+98v3fm/75q7pMxs98spjR/lX5mZVVf+A/w1j290lrMkbp975l8tvvNXS2cl3MsXnu3zP5Srt2/dVm/wDQaykZyRpw6odzyvZK/lr5TRrcbtq7v4a3bWSSOHBKyys/yLtbbt/2qz7WY3DPbiPyvLXcnz/eX/2WtCxjeONwXWVGX5tzKtYSZlJGhZzPcTOkBVHjX5l+7V63YSbyJZIbjc3zbPlb/eaobWZJrdIss8St8is38VTLNHdb/M8v5fmVm+7urK5jYIbye3hljSNUdnbb5cX3m/2qZHDcrG9xnfcbV87zH2/98/LUsl5P5m/zF2bV+aNf4v8AgVTQ3Qa4lSQfO21lVl+7UXKK9xqUjRokZmidnZWjkZv++t1V7izvZLxBJPcLEzbl8ll27v8AaXbWrcTfMknl/e+VGb+JaqfapZrhT5bRIqf+PUhXLjXUkaxeUWTd9+OR/m/+yqtDJI3+qjkeJnbbuX/2ai4uDDJsAkldl/u7ttRRyeYsSfvHT7ysq/LQap3JZLp5JIokDIiq25ZF+Wn3X2i35+1wpu+8vlN92pZJDdRojxLcbR/y2/hb/wBBqldTXEcnmiSRHVNqqq/53UFXGbZGk3mBfNUMrLn5qfcTS2MaJb3C71bbtb/ap0Mjr5UgRfN2fekZlas3UF+XzUVU+b5/7zL/AHaoT1EkvDNGiHzHdV+ZpG+61ZEcl5NcSwQJG6N/y0kl2staUyvNboIooYkZt3y024WOOzeRNyJG23ayf+g1umQZK2Yul2PaNdw7tv2jb/Fu+9/DUGpSXrTIY7vfbsq7YY1+X5f9r71M8sw6lLcQOroqtvjZG+b5f4drf+y/xUy8vBNDveJreKRlZGhVm+X71aFxOa1xkms+EWWKaVdrMu1ZPl+9/u7v92sFbq9m3l5YZfLVtjW6Mqtu2tub5v8AZrq9QvBJa4CLLub5Ztu1W3NXL3DfZ2lQlWTezMqr975f/Qa0TuaxMSOaWxs0j3tv3N93dub5qyriZmZy8TS7XVka4bd5fy1pzSGO4QSFvmVm3Rp91m/2vu7qz7qa4k228QmllZtrLCrNu/3q0NivJff6PvCeb8/zt/F5f8Xy/wDs1OS8Xb5zRSR/3Y93m7f9r5WpsayLcOZomiT+6ys27/O2obe4g24yzoztuXbt+X+83+zTuUQtNL9s/ebpdr/98rWjJfW+nwpFLtfd8yt/F/u1XWbzpv3abEb7v8Py1LbzSLv8xPkZvk+9VCsEd9cfZ8fKj/Ls2/N/6DWj50klrFtuN8sj/OrN80ar/s/epizQbcqNn/ANvzf8CqxHcQWMznYrv/E0if8AxP3qgLF2zvjtfMCy7W+aZvlX/wAdrTX5pslNjs25PLdmZv8A4msxtQgaN0TyUdvusqt/3z/drTt5jJsSSVv3i/M2z7tS9TORsaXcXEM0rhGdGb7rf+yturd026lmut7pJbxRo0rNN93/AL53fern7GOOFvsxdki3L+8t22tt/wB6uts7eSa4lvIyryyTbolVf9n7rf3qxkYt3NOGT5YryBNjt/x8bpflZtv3vm+8taHnS7fMk+SL7q7fu7v7tV/MNqux4Zndm3N+6+9t/vfN8tXfOtI5ntLhbh9rf6xZf/Za5xjdP+0yLKTZtbxKzbpN6sq/3vm/75p1032O1aCKL725n85GbzFb+Gp2jE2+AJvt4/4o3Zf/AEH71VtSuI1s0e43PaQ7tkavtaRlX/0L/ZoWom7DLOZZoYklffFC3mp83yq3/wBjVKaSS3kQwlUl2sz+dEv+r/h+X/gNWLiT7PI7kxyyxr/q/mX5W+7VGO4vbpl8sQojfLuZmbb/ABfxVZFyK8vpJN8aJHE7BVdt8n7xfu7f/HmasxmSTZDBdrLKp3qyp/wH7taczTxqr/Zo1lWVW8tWZvl3f+O1XsWu7NZYo3kl3P8AKrO26RmZm/3f4mqiSp9onZnaQeV8m1fn+Xd/wKiaMWdi6II38uL5/mWX5v8AeoaZ7fUHRx+6Z/nWT7u7+L5v4vvLVLUFSOziIlk2N/qY1G75t26guJU8wzW6Rlo3ddyht27du/hrNWS9t499udm378knzRL833fvV0On25jbfImzc+7bI/8A7Lu+9WRHNDDG4+V7TfuaGRd3/jtWdMUZFxdJZr54n+0IvzOy7Wbd/s/3lrMvpo7pU3zsksn3Zodqr/wLdWjqTR3Uz4tli8ldySeVtX/vmqFxtmkcfL5Tfeq1oUZ7ZWbzJI1+7+9+X5W/2qzLe4MapcuGd4fuqyNWnMvmXSW/mMiSD5fLbdWVHJDJN5D/AGiL5tzqu3b/AMCrS47kzfaWVwUV9zeavmOy7f8Adqssk7LE7xrcJ825l+ZasSST295st51fzPvLJVW4kSGZnd2iWZ/m2r93/eqrl3LEl9P5PmE/Pbyqqxsn3V/vL81StdGOPYkTQuzf6xnb5qz45rlZvMcrE/3VaNvvf/E1ds45ZJtk5V/7rRtu+ai4ySG6lhbMgaJ9u3du3Lt/h+arS3Usk3+s/wC/33d38W2oIZn85Dsbyl+//vf8C+WrPmGxhSCWPY8n71fMXzf/AB5fu0jOTJprx5JMPGyO21W3f3VqxdLJb6a9wd0u5/KRWZdq7l+X/dqHdHtfed77G3Nt+ZafNGy2Ki8k32m3z5mXc277q/d3VBk3c0FvpZldSdlwqLt8sbfm/iX5az42lutS3znftRln/wDZWXd/6DVvT1khs/kDI8jf8tHX7rNtplvcR28e8briWZGaLciru2sv+1/vUrjsz124ZPJeTypERfmSSNvu/wAP3f8AgNZrXnmWf+j7XRQu3crK27+9/wCO1sboLO8vYLeL55EVpYW+6tc/cW9vDcah5k6xbV/dbt277q/98/8A2VZniN3ZYt9WCrcCXa6M3lMqr/wLdWJDDFu2eYzRf8tfMTa1aEMllayRQOVl3BZ/3n8K/wDxVVbqN/kkjebY3y+Tt3Lt/vbqDSJC0j7UniPyN8rfNub/AL6ql9oMklvIYlidm2/e+9tb5f4quyeZa2sUYkXZJ8zL93av96qV1CWbYm50Zd277v8A49QdFiGa8g2yyYVNrrvWNfm3bqxdQYs32k7ndvlWTb95qf50bR28Xm/Z0Zm2tu+Vd3/AqZeWqx3WYyyeXFulZnb5WX+783y1pY2SsV7eOSztX8web83y+X8yq3+1WZcTXFrHmSD52Vvvbdqr/u1da8863cRuz+dt82Rl3Kv+zVeO6SFokG64X5pX/vbaZtEqs26NJJD8+7au1fl2/wC1VeS4+yw+ZJbzbN3yt95d1MhaOO1SUHem9tscn+t/75qKZpbqGVJJWe3Zm/csq/K1aWNiFrgRrLIQ0zyTL8zN975amjmuL6P7IkO/ckjblb/V/wDfVM8uNbfmNUi3KqrH81RWsYhjiKBpb1VkaXdu+ZaodixbySwwo7hn27t0zN/D/d+9VdfKhkdhtdJPm8vdUsclvM0sEsklu7L+52q21f8AZqJo3khltD+6i3bkZfm3Mv8AD/s/eoIuWobxrf78sn+yrNuVqmW6fbK7uySt8ysrfN83/stVGkEivKU2Jv2JG3yr/vU+4vEW4uE8xXVW+T5vl/ytQF2TXl3HHI0ypN082Xc/mN/wFf4auWtxHHsjFncPbtul85m2/My/d+b/AHqq29r9sXzbR2eVX+Zdu1quw2vnSSlzIjzMu1Wbd5e7d81K5RF50DXCG7gj2fNKu5tzNIzNt+XdWqypue7SLYn8f3dyrt/hrNs5N0aRXDsl0qKryLt27vm+b/P96nabcBpreABvtEbSfu8rtZfm/wDif/Hqklux0dnNthlnJbZGitt27mZdzbflrQabdDKZX8ry1/1a/wDsq/7tUNHkFwziWNkiklZVb7rbv7tb1nCLqNIz9+MtLuVdvzfd/wCBfL8tZ3Oaoy3pumzyfvHgk+z/AMM22r1mwaFw8f8AvSK38VUfLa32FPLu3h+597dHu/2d1aEMz3U2Ijs8tllZWX+Kkccmb2lsJpP3f3N/zM3y/NWhb3j7nk2N9/au7/4msyzvEkunFzuSJX3L5cX3m/3q2NP/AOJhM8ULt/sxt/7LWbdjAuxsZF3yxb0kbckjf8s1/wBla05o0VvtAeRH27drN97/AID/AA1Xt7eOSZGSJt6rt3N8zMv91f8AZrTk3q0svnsnzbPl2/K1YuVyZRKK2qSKnmSbtv8Ayz3fdqlb2clncPM7SPtbciyNu/8AQqs3k08Mb+aWldW/i+9UNrMVmiE7t5TL8szfeqBWGR2s6slyQ3yq22Tau1v++almup7rfGm7zVTcV/75qCzjuGvLiSSNpU3Mysvy/LV9ZEutgQM77fmZf/QaUma2KGoTSxzJ5oa4hb7/AM23c22s5rrzLx7uKBrd1X7u77zf7NbEk0Em+CT53/iWT7tZq2/2i4y6KiL5nlR/89P++v4VphYI/s00KEfapUhb5lb5vvLUtx5Tf6gNsXbtVvmX/eqv/aEljePJPGsUSxL8rN8rSf7tPuLpI97x/umVl3/K33v96qGtCpcTeTGksix/wttjX7q7v/Hqi86JbjYkEibW2ssybf8AgNXbex/tC18zKy7hti3fLtbdu27f+A/eovLcTXWySKTYqrt3fLtarNIsJPtDSJITJ/F5ULLtVo93zbqz2uopmt53DPbt821fmbd93/vmrDQwSQpAY5PKZml3NKzMrbv/AInbVeHTRHs2O32eRF/i/wDHqdjQr3zXE28RSNEkjqrtH/rdq7aLqSSSN4zFH9nVvKWFvvMv96pWj87ypIplR8bX2tu/z8tRSLFH/HMibfnj3fxVRVirDfeYuxzGtxt3Iv8As7axtQXzJJd6NF5e3btbcrfN83y1sSQvHa4uRHLEq/6mP5tv+1WfIsLeag2o8b7fu1qapGbqUjx7Cz7HkTbtX+7XOTbY/kEcdx83/LRd3l11F1cXK2/lxztFF82/dErbq5q6s5FkcPJ5sTbW3RptX/gVbxNOUxNSm3fPeRR7I1+VY/4v+A1ifan8tAStu7ddrfdrY1ZTDJsijV3b5F3S7flrFuG2/u5dzys/3pH3Kq1oWo2G3GoQLN5caNLt+4q/d/76pFZ5LWUSSrcW7P8AIqq33qZDJtbzEHyfN+8qJZAyo4eREkVl/h+X/gNQXYsKwa4iB+/s+Zl+an/2gkNu5eRneN/nX5ZV/wCA0yRbeGH5DJsb78it96pWkRrdLYxRypt+9s2/+PVVyiaRo7hbiNA0su75dv8AdokYw3EUZEksvzfNGnyt/s/7y1Xkt0WRMn+H5VjetKO48vZsC742+abd/wB9fNTegA2oRw2/+k7pYpl+Zo2+ZV20/wCxySSW4jjXYsTbW37vM/2WX+GqiyQLJ5i7Zrjeu9tvyxsv/oVaEl4802xN2/f/AAr8tQEgtdy+UAi+U0rRM33v+A/LXR6XMF2Af7LNJ/zzb7v3a59oRcX2C8iJIy+THv2/e+8v96ul0uRJNQi+bZMsMjNIrfLHtX7zL/Eu2lIwkzTjZ5Ps9uIG2eUrfu1+VV3fL/wGru6dbi3lgOxGSRZV/i3VntD9otbd0DRPaxeQ0i/Luj3fL92tBpo47iIySSXFurLLu/vfeVlb5v8AarB6GLncmht3uLjy4/M2R/eVl/iZa2tPhht754y7PcKjbpG27fu/KtZ+mtJb2srojRSyS+ay7t25vu7V/wCAqrVoWrRteO/msjzffVvm/vVm3YzbudHoe/8AsuL5d7yIsqqvzfw1d8xNPmfyzG8szNtkkXd83+7WboLPbwu0oV0/uxs33d1aTWMNw2/EfmqzMkjf/Y1mZBJdPNIn2hI3TayszKvzSVlTK8MfnCNvmZlljX73/AWrQmujHH5e39838Ma/M1Z98sVwyY+T5Vb5f71BVjPZjJb5Aji3fMrNuZWb/vqsK+mkkmeCWeGX5fkWS1VVX/2athpPLheMpNFEzbtzbW21UuvKk2PKY7eVt2PMXd8v92t4kmTqFvFZ2cSI7I+3c7Kq7V/2agvmt9rmP7jLu3bqlkm86aXJklikb+Ftu7bWZdMVjlKPJvmb52+78v8Ad/3aZZS86Vo0uYzM6R/vfJjbb5i/xLUU00kkP2hwv75WVVZt21aqNq1tYrDFPI3zblZt1M8u5W3c5kRGbdE2/wDhrSxstR91fPY+VHGk3y7f9I2N81Upmdm2Ofk37tzNViGGeSHJlkuP4lWR91VLiRlZ4fmiRl3eZJ97/dX+9V3NQm/ecuG+zq3+pb+9/eqv/o91GgtHkTy1+WTyvvN/tVba1MlrbiSeOJ9u6Ly2Xc237zf+PVnyXErTSySxSOjfN9/+Lb8v/AaLgSxs/kuN8n7xfvRr93/aVa07eGCOHZGWf5o2baq/e+Vm+638VZ7Xlp5iIiSW8rKrfd3L93+9Vq1tzbwpInz3HlLu+b/O6pAsR3A8zyo0X/R33S7k/ib+781aFi08O9DPs+X7q/8AAazVjFvsjJ3p5Pzsv93dWrazwNGkmWl3J8u5aUmBFHGZLxwQyXEbL8vm1vLdI0aKAu9dysu1t396sazmkuJsBPlkXbK235q0FjMkz7Nybflbc27bWZBKsdxcTIbf5Eb/AJ6Mv/jtad1GkbJHKPvKu9mRm/75rMkaKGbzHDPub5m+8zNV5ctJmIrEjfK+1fm2t97/AGal6kGrNGby+mnO5EUL9373+1tq75kk037qKRLfbtVVX5mWs+z8q3ZHD7Nr/Ltbczf7tazNdwyZ+4jNu2s67V/2aysZDPJFvv5be33Fk/hbb/DUVr5t9cZH2p/L+9MqKqr/ALP+1ViSNFut0Ui+b/Cq/wALUWtikMPSNNz7mVW/5aUjJ6kskcm1gZZH8xtrbatySSXFigSDynjXykXd8u3+9VdVKqhcyfL97avzNV61jHl+Vs/h3Bal6E2GW9w7QpLn96rbW27vl/vN8zVLfL5kyTxov7tvk8xtu75W/vNTIYfLt0eVJPtG7b8v92pf9dD0b5d33pVWkXYmtbx5v9ajRW+5t0m9fmqjdSJJ5o8uRE+800bfdX/a3Vp3Enk2cXG/5l3Nu3VUkhDMhR9ny7vu7auIwjZI1cCRvNb7zfwt/d/3qbHG3Rzv3feXd93/AHdtGqSO3mplXlZmiT5v+BURyJaq+dr7m/u/w07isVLhovJt3jdvNk3RMzL/AKz73y/73y1j30wkj8sJ/D5StIv3Vrb1KYTbPMj2Pv8AkkZv++q5nUpJbhk4kf7ytIq/dqomhlapZw3C+UfLliklWJoZGba393bt+7t+9u/2axNQurmaRJHud8u1fmVflb/Z/wA/ero75jHcYT91tRtv+1/drl9YutsMRRPk/h8xfm+7WsTSKOU1CSGFdgdU3KypGv3f9pVrFhtwq/8AXuv+r3Vr6xGI75Myfw7tzfN/u/L/AMCrKh8tbx5S/m/JxGrfNXRE6YkXki4tfMj+RLjbKzf7X3v4qvQyDztj7ndfuyf7NVLG3EMjxom9GXcsbfw1Yjh2siRRb3+86yN81WWdBY3ka3CB5F/2t33a6rwvbyTXifulTy/vMtcVY2ZhkiP3Nv8Aer0Xw7J9n/181YSRzSO203TxbyPOP+BM3y/LWrJN82IwySsu3y2/ib+9WPp+yaNHEjPt+bburYkjKw9GdG+7t/vVwVEYDLVjC0UkiM3+6u7b/wACptxJ5kzh3XfCu1GZdrfN/wChVYb9zsJkZ933WjbdVdljjZBvXfI3+saua5pYorHLbybJZFllY/Ku3bS3F08k2zzF+7821qSO4jmkcGObZu+8zUNdPDcSxCTZtX5mZf8Avla3iO6C1zItw6bpX/i+X5azb66Nu2U3Oy/Ky7vmZdv8O6tLzPOjRyWf7O27a1ZsOJN581tki/N83zR1rEVypb+Y11af6FNFaKnlK0jx7lb+996reoTbVTyj8+9f9qoLi4ghvESS4aJ1b+5Ucl1CtviQNFcbdqSKPvf7396rGWbfyIY3ALRSq+5fm+Zfu1nXFvc3F85j+5uVXk/75/vVpyRmTZyu9V2/N8u6orNkZeX3xfMqf7LUrsqw5lNjJcAjzUh3bVZvmp/2EtJvKeUm1dzL/u/LT7i4F1J5mW3N/D/e/wBn/wAdqGaY3luihVtH3Lubd8rfeqLmhFb/AOreQDypWTyt235d3+1Uvlv5jyImz5Nrf/Y1Xjh8yPaHbfsZVWRl+b5vvf8Aj1Sw71kSSc/vVb5drfw0N3HYm/eSb3R1hi/2al0+8lkX7kKbfu/3mamSbJIUQr975vu1Xs4dtx577tn3VVm+7/dqRFuGMzXEpeP51X5vLX5qlhuJF/drLcPt+9GzN8tRW919ouNkjtFFGrb2h+X5v4fl/iq3NG/7qPfvl3bvlX5ttBk9AaSRuS/8W1VanrHJbx4eTzfM27fl206bZHZ9ZvN3bW8xv4qYrSyLsJ2bfvfL91f71KxBbt2MjIMbNv3lZvlqXyx86ojOjN81UtPjeaGXM8j26/ckZv8AWN/u1dVnVeQ2/wDiZVpPQBYbVLe3d4yqJG3yKv3qdNG/yDY3lLt2yK38VCzCGHzyf3q9Pl3LT1uCrPPI7bP4VVdtZt2IJbfZt8ydN7r91t235alm/jkQNvk+ZmZqpKyXDJPGZH2rtVWX5atzXETN5Rf59v8Ad+WpNLjoW3LueJZdrs3zPQ03kzO7lUdvuRq38P8AD8v/AH1T/kWzfMqo6yrsb/0L/wAdpi6ojb0kljdF+626gLjbeaTzvPIj2Rq27a3+zUMizSQ+Ykbfa432tMyfum3N/D/31Tdpjm8uOdpVWVdjKvzN8vzUTfLskDyXHzqzbm/2vu1VhjJoxbx26QL5SRrJ/us26opLoqvmD9z/ABfN/eWrEi+Y37uTZtT5Wb5qosp3OC672X91u/i/2a0KsVbi4FxNvkSRLfb87Rr827/ZqjfeZ5nm+RGiN8u6P73+81W1jHmMPm2buP8AgLVnrdFoX8uVov3u5Y9tURY5zWv3N8gfzPKZdr/Z1+6v+9WLrFjaW81xL5W/b8qSbt1dbeNPI3JV3X7v92uX1RRcearln3L8sm2t4s0icpq1wjXj4k2bl+Rvut/tViybGt0kHmJb7237vvM3/staGtRiRkCS70jb5tz/ADVn3TJJxIZLj5vl211LQ6YorrCLzY+Gd+6r95l/u113h+E+T5Txtsj27d235f8AZ+981cnDbi3mWX5ndW2/N/ers/DaxbYopNyJI/m7lfctOQpHpekxmHeBGtwkf/Lwrr8v+z/eroGjjuod0cELyx/d+TczLWDYyC1hyQu9m+Zl/i/3q6PTW8tdw3PN/D8m5a45uxxyQTKVt3811dG+7t+XbT7hi0aRxx702/d/h3UzUGlaR/M++rblZflVv4aZZzPcWqRyhk2t827+Kuc5ZMbatJbzOEMcryfL5P3vLWq8l1JDG4Pl7JnZYvMdvm+b/d+7TJmdZsDc8S7t3kvt3USXhhk2Pu2Mm798+6nYhO5YhvJGj8zEkSb9qyK22ovtCXSoEDS7mbcq1LJbmaNASu9fus1MaFbGaKSJ1fd8zL/dpmy1C3mDXGZ/9Hdd0qKr/LJ93av/ALNUVqu5pZY0+S4+Zo93zL/eVv8A0Kixmjtb64nknk+0TJ5UULfN91laia8e1a3H8clwvmqzfwt/u0Fki2tu0iFY977l3Kv3v71QNHGs0WyNd8O5fLZmVmb+Fv8Avqi38uSPMh+dpWlVlX5du77v/fNPuGkkWWWKNZtzM3lt/d/iagdipqTGPZI53v5qqfvfdqxNII2d403/AGdtyfL/AHqgmkjjt0Hmeb5m35lX7v8Adp/2i5VnniMLxbfm3J823/eoETr5cjPJ5cjpv3blb/2WqTRpb26CKWNH/hZR8zVdvLqRmQxPv4+VlbbuX/aql9oeb92Z2eJV2tHu/h2/w0AMhmv1V98e9G+80jfNUUkccmzzEaVPvN833qtW7GzXALbFX5Y2aiGQyMm/bsb7zb/us1bAV7i8CzJHcBXRU/ib7v8As1n6goWFTLErxN8yyN821qsfYfMkcudm1W+81UriYLG9tH5nlbvmVm3bv92qLKTfvLx55JfK3N8jKu7d/wDE1z99Nd/apUEcj+Y/9z5W/wB6ultbMeZLvkkTavytGv8AF/drEuppVmeKQ/Z7hvmaPdub/vqrNVoc9rzSK3lXbxvEvXyfm/4E1YM0yMruIIfNVvlmX5W/4E26t3xJvk3xCTyvm+9trmb7y7q4ljlkkSXau35vlX/gTNW8UaJ2I5JJY40wN6RruZW/3fu1nXEkMkcWyRXiZ9yMv3lb/dqVo/ss3mlI5UZGV9rbmVtv8LfxLU8apHsjg8x/lXbHs3fLu3VoaCXlxFHHbkyN5sjfM22oYVK3nnh1dN25fk/8dp8y+TwEaX+JV2/LH/u0yzjikZz5+/y/+We35ttAGnZ3Bht/Ojkk+Xcrxs/yt8v/ANlWgq/KgcbE2/wr8q/L92sqzVI2RIDv+Zlbd8u7/drY09XkkQeYssTO3mszfeX7vzbazkx2NjTfKjt/KlfYi/ekb+H/AGq6i1upI4f9HiV5Vlbeuxtu7+9/vba5/T8L5Ulu0m/zVby5EVWkX+7/ALNdBYtP/aF7LLut3mmVmWNW+b5VX71YSFI6C1h+0Ro8ccz7X+80X8X/AMT/ALVXbhUuI3RAsrybfKj2/KvzVntJJMv2uT+Ff4Xbdt/irb02OTa+X2fLuRdv8X/oVc8jNq5dWQdYhI6Kvyts+Xd/FVu1Y+W8QKpFt+783y1Xa3kkhQRySI/8Xy/K1S7TcRxBz87fc2r/AOhVncykh+11bflXVV3eXsapYWlkkSURt+8b52X7y1E2/wAtBEdm12+7TpPM27ANnzL8rNSepmK26beko+SNfvSMzf8Ajv8ADVGFZI5JX+/E3Rl+WrdxNIu+NfnRl3LJH/y0/wBmjzBDaoZLdnSNfm+dVp3IC3yq74H8p9vzqzbmWmR+bNqnmCNpZWXaqr8tRNNLH/qra4tU3fN5jK3/AI9VvzGaF1Z2Td96Td92ixcRFup45JZCd0si/Ksm3atRTZaTfPuTzusP3lVaZ5YkuEzK3+1t+9VuZXmklOyREkVW3Ku7/vmpvrY1K/yQxRIn39u35fmplxZybZo8NcSt9yP5d0P+181PVUt2823+SVk+eRtq7t38LUyGR23yv+9uI227Vbasn/2NMCrGt2tn5kskLvD8rzfdXc3/AKDRdXjzM8Q+5G+5GZf4l/z96q+uaXBeK6EbLfbtfy5m2qu7d/wL/gVF9cGRpTFJ5qx7UbzE+ZWb/wBCqh2KNw3+leZbou/b+9+Rd27/AGf7tZeoLF5kSW4aV5Gbav3vJb5fl/2fl/iq/NI0lw7iRovm+633qz7yHbeI4C28szKr/wB7/O2t4s0szA1pTYqpf/R327WkbdtX5v8AV/e/2a5q4kCzJhPk2ssrSLt3fN/vV1moXEcljLI53+W33m+bcu2uMuvmklEdxv8AlWKLd91m+Vdy/wB2t1oaRRRaOOSOKP76Ruyt5jbdrfe/75qhqlrHNbujn5Ifnfy/7v8A7NS31nG1xvDts2rsm3bmX+Ko28u3hijd23/L8zN96qNCKGEySRSCBkRUZFWHbtbdRqClvNcoyPu/e7U+8v8A7NTGuiyuBK0UvzbNvyqtUmbyV2OWeXduZmX+JqsCWaN1WWX5Xi+VkVqvWskTNF5n975V/wBmmalJHuSP94n3d27/AHf4aI1is1d3lb94u0+d8rVYFn7ObiNHIZEV2VvLf5v9n5alt5PsM2JQ0UXlf3f4v92obe6CyPKkUlx5m1fLjbbu/wDiq1Y7ceS4eNn3fehk/wDQaiQE0McU2zAjRNv3pE+Wrrb7ePcC2zd95V+Vaylb7Lb73i37tzMqt80dWobiRoYpBJJFudfuu27a1Z3MZI2NLkk85y6Ry2//AC1VW3eW396uw0+YNaoLZ1m+bayyP5W1v9muT02SPdcSSH597N5n3tzL93733q6qx1AXEPO5/MbcVrORgdFeRveK8b3Elv8AOv8Aq3b/AMdZf96tGzV5FeAq0s0ysryeb83/AHzWdpskaxp+6jRGP93a1TWcgW4S9+ztsVW8qRq55FlqS8drVPsxbZMnyMz/ADL8v3v++qzbq6kuponkSRLdol/76/vVahmmhk8pAr/eZfl/9Cp+oXTtDzHs+VVZv4ttC0IepEzJJG4CSfw75Fdvu7vmqjdTO3CRt+8b7sjfN/e/iqxYrHGsW/c+75vlX5ar7f7QV381k+Zlbb/Ft+X5v9qrDlC4jNuqZj/hbc392qtxcCOaVDbxo/3UZt26pbiz8ux27JonhRtzRuy7v87qzI9QNxNLJmRH83dE0n+8396gVhqqkc0oG2Ldubcyr8zf3v8AgO2obWSS6sYllEkqws3lMy7WZvM/+Jq9qUcbW6MqeVbyKzLIv3v935qqN5arlBH8rNvZatalxRUmuDdRy/db73+181V44d1u8ZiZEZtr+Z/Eu3+FvvU+OFLWPzJZFZJNzIv8S/NUt55ca7Nkku770k3y/wDfNUdsFc5/VNkLYCRvu+bpu3NVKP8A0iGVMtE+7duZd3/7Nbs0cV00UeJE3LtHyrXPtcC3WXbH5sS/eZW+bbQOUTNvlEdxEkcuzazbm2/L/wACX+7WfcSfar6UwH9yxVV+T5a0rpo47p2ST91t2t83zVmtH50eUPmyxtvVd1amQzzt19bySQb0jXam1f8Ax6qlxdNJdPEkDP5n34f93+7U1vdXMduiJK3myN91m+XbUDTStM8m9nf+9tWrHckjuPlQrFvi2+a+75tv/fNW7WR7eZ3SDe8ittZm27aqWLLCzz72uJV+Vtq/7P3Wo0+Mxxo9ykiIzt5Xl7l3f3qC7mhNqUl1G0RtmR1X541f+L+9Qsyx2aFDNLEq7V+bcvzf3qfZqkjRHe2+Yf3l+7RHG9vb7Li4Z0k3NtXb97+GlcmRYt5o2kSCQyO/zbVjTd9371XYd8kzmN2T5VRZFX7y/L96oFvA1wlyP3T+V5T/ADfeq1Iyx/u0lkd5h8y7fvf/ABNSRYtTXEaw2nmRq/y7X3Nu3SMv/jq1Sa1SZopLgMkrLu2xrub/AGmVaG/0i480H/Z2yL/Eq7avR2o+2eZsm+VW3szfK27b8v8A4792pLPTb6EsqG3iW4lV2WZd/wA23arba5/UvlkRPlilmdklXf8Aw1pX1466X/x5taW8e1k2srfNuXb91v8AerPaRJFSOSJt/wAqsrJ826oPnoaj9StUurx7dDGksaLEvnNt3bW2/wDs1Z63gt1ePf8AdmWJ/wDrpuZdtS3knmXEQESv5MWzy933m+XbTZrXzm80xtFLGrLuX727+Kg7IxRRurqdrzZcFnTb823/AFbbv4qz7e+jjkzOV+Xdt2v8v/fK1NdN5MdoTue4uk3Mv3ttZ+obP9HTyN77dq8Ku5v71VY0sQ3kiWa3Egtlu0+VVX5f4v4vmrPt9YkjVDcDf8u1mkqaa4+VHeSNNzfLtT7tUVV4Y9jwfaPvbm+8rVZpEfcTeTNdxxBkf5Wdd9ZS6o8P2cJIsqfNu2w/NVrUJJZJnfYv2hWVWVvl+XbVeSaOS1lERXyl++38K7v4as3iga+8y3cW7rby+azbl/irPmmePYBt2M/ysv8AE38VDTCNvnK/u12qq0XEw+cPEqMrbvlWrNUrEf2iSS4lTMaRKzfNJ/FUcjQXDb/MkeXd/rG+VVX+7tp/2iW1tXeRmdNvzKzfdpkiy+Xvw3msq/8AAd1Ayaa6PnJtTZFu/wBYsO5tq1LcyRyQ+a4Z9zfKy/8AxNMjVI5klEjPt+ZmZNu3/Zp/2oeY6RusSMvyrQKw/wAx5I0RA3zfd+WmSNJ5iRuI/N3bWbbub/gNEd1d/aEkSJt8i/Kqp8q/w7qsTSFVc3Efzr8itGu1m/2mqBEvk/Z5PMCfIy7tyt/Ey0/7UIbx457PzUVl27W+98v3VqpayJb2PyR/6R5rMI2+75dXoWZW8ufbKm75JN3zKu1vmpWHYG1BZLrbFBJvXc3mb/4t3y/738VbFreJDb7AVeKN9yzbfmZm+bbVFoz5kqGONLdl2qqt/D833afHIbNUGxkSPdPu+8zbfm27W+7Umcjdj8qOZN8TJcM38Tfebb96tiOSTcifvJZdvyqrfxLXP3Hm3V55jmR0Vt25W+6tdTHb7r5yR8is27+981TI5pF2GFrebfOfn2f3t3zbmrSt4zuSS3dX85f+A1Xt7orsEbt97asjL/drTVhI3mF1ii+75P8AerNuxzyJIY38tDsVE3btsbferc023M1vFOC0UUnzJtas+OR5JLf902xvl+7XR6bb+SvEe9P4F/iWsJ6GVi1D59wrk/vfl+amqohhRI08mL7zRs38X96i68+GGUxp+93fMv3d26obppJLfY42OzbNqrurC5Mh9wtzeWbxR/P83+u/iX/dp9xdTrJjzPnZFilmZd26obe4kjjTiSKLd91vvf7v+7UzXn2eZHlDW+7d8235VouJK4NHumc2xV9sXyyN83/AaY3lwt5Z+4v73av8VFrIJLfzIHV7f7237tMjaTzvtKRNsVFidW/iVqRrYz7ySdZkjSNf7zbl+7UyxwQxuR5cz/xt/wAB/u1DNdblfLt97+Fd26m3H+j28rwRsny7lWR/m/4EzVolcykjPkmLXSTiDe6/cZvmrSvL51jQMFdNy/NJtVV+7VKzuJI1lDovmqiszbty/MtSySSXSoPldF2/Nt2rWtiSa6by7p7uURvcMi7pFf8A4DuWs+xtxHM9v5rebtVm2t9773zU64aeNot4Z1jVomWRv4fvfLRaq1xeROE+RoY90ir/ABKu7bRY2iTX0bwskkT77dl3O391v4V/9CqHULh47XMnyJI/lK393dUVx5a6kknlbHmZdyt/e+7uplw0s1vnzP8ARGbft27fu1RqFvH5zS5Ox1ZtzN8vzVS3I0OP4Nzbl3fdb5amVTu+0JbrK0n95tq7azrhTJNjyNkMb/umVvlZf9qrWpvELyYNcbJI2S3ZdryN91qyrVtyucfOu5nWRt27+7Wx815NLJJHGluysySbvm/75/3qyo2+1N+7S381lZfMuH2tVGsUVNWuA0MSELvmiX/Ut8yr/erl9Ukj+2Pc52bkVfLX7y1u6gvnN5bxyb1XaF2/Mv8As1j6g0tnvnSJtm7b833d3+9W8TVKxz81x/pDny/NTd8jKWqlJmGRC8nzr/Dt+9ViG4khZ3SOGJ2fa+1qzL68RpEWP55d/wAqr96tC7BNJLDsFwdnl7mRdvzbqFyypPH99n2srJt+Wo45ntWuInjaWZfvNu+8392p9slxJK8pV4tvy7fm/wCA0DG7jazXDyJviZd0S/e/76206bUGuF80RQ71b5W/ioWGK3Xfjf8A3trfxUxmFx8yRyJtXb8q1APQfHeFldwZH2t8y7alhj2q8RRYvlbcsf8AF/s02P8AeW/kB7iJ2Rtqw/3alhm+0SJHBFdRJHFtf7Qy/M3y07isWLiaS+/dSDf83y/7NXdHkdlfe63EqsytHv8Am/2WqrC0isiIFllaf5o1bbuj2t/e/wBpau6bGkbIXSRH3Mv+01TJl2LsNvLHqFxiDfbt8sSsi7v+A1raawhkRxFvt9nysrbWVvmVqqfaoo2SOQbJfmZZP7vy1q6eot7h5Cf9WqssdRc5qkS8rP5iRkt5sjKu5v7tSrp8cc3mSbfNVdzbl/h/9lpWZJGRBbNLtZvu/e/urUfnTtJLFsX7iszf3d27duaszjasdHp6yWsbiR2+0b1Vf4marEN4FZw+5JYXXcv8W3bu21mabcH7R5d2kbov3mVv4W//AGa2bOMxx3EkpVPtT7k8v5m/4F/drOSJN2xkP2dJUkWJG+9uX71XWmuLeHKR7/l+9v8A/Zais1nXyp5HkldtzMqt8sf+7TpLqeZXQpsSTb91vmWsBWKuoNcRtkpsTcu6Tb8q/wC9WTqUiSM6WpaVFX5vJXd/wH/Zrbt4f9F4En7ttytJLu+asq8vJLW4fzImSVW2/Kv3v/iqsZktNJazSvsjSLd8yzbtzVlakskip5j/AGdI/vNIn/2Vbt80l1bu7x7Pm3LG1Z8lx9sjf/Q5ERvl8uSX/wCJreI7GVJ5trI8UT7JV+/JsZl21n6hdRw75PuJtXdtX7zVdvvLt98cX3NrKzLLWddXgkj2CBkRfL3K3ys1aF2M77RtmzKId6t8yxtuaq8l1HcNs8xfvf6mb5vlqWa3is7qUp5b7mXdt+9Vdppd2IhG+35WZvvf7tBtFDZrpIY3EUHlbW+by/lrOW8e1kQmORP4tzfdatFlCyKkkG9FHMn/AMV/eqteXSXCzZi811bcu1fu1RrYr295b6ha5uIJN/8AC3zKrN/eX/vmq8NmJGSOUtv83czMvzN/s/7tTLJLJeI6DzZcfMrL/DR5zzb54o2lRdyxSN/6FQFiWS4FjY+RGm/9633V/h/iqWHUHjXfCf41f7/zf7P3arzRiS38v5nuF++sf3l+Wp4/3kL48t0Vvl8tvmZflqrEWLlvJ5kafaH3ozbW3L95t3/2VENvJ5aZMiPMvyRt95WX+L/dp9nIPJleeJv3YXav3mZty/w1qyLJDM7hF3/wNt+as3oIIbryWQuN/lpG21V/i/u1dsWkhW4j2fvVdWlmb/aWqsPmyNFIg8qWP7sn3trN/wDY06aOW4a3kx8m7aslQQaENxJb73SfykZvn+Tcrf7O6r0c0bNEIjJvkXcysv8Aq/8AZaqM0wuo/shDIjRbfm+bdWmyvuQyBt8i7Nyt8q0CkSw7JpEt/szPLskZZJPuqtPjuJ5t5JZ4pFVfLZfu7fm3VFY27w3jkyb9qbmaOr0dxJNNveRndfvM3y7qgwLlrvuLqWeN1/eff/i3VY8wwti5Tf8Auvl8v7tNs5C0ifL+6+8zM1WLho5NiSbvmX5f9qpIFbUPssyIZJEf+FdtSfbEjbKRfO38VU7eOW4a43pvRX8r5vvVZWERtsdGd/4lZqgqxYW6nhk3RyMkTN8yqm7dUV5GJpEcL8jP/q6sNIf3XleWjtu3K33Vp63W2TmLZ/Du+9UDIWhMcflvGqJ/stR9n+1SRcfdb5VZtu6n8STImdjN/e/u0y4m8xpf3XyRpuZpP4aACRj512lxB5Tt8x3feXdVWPKyYA37W27t3y/LT5JnkhyDIny/LVaFjGspETJ/C0isreZ/tbf4asCJmikuEinRdjJIrNJ83l/7VRXShb5w42bk/hX5d1OkklWb9xufc+1dv/LRqz7q6M0ODuR1RlZd3/LTd/eq4gYWqXkl1apHiP5m+Zmbbt+9tb/x2uc1CQqu9AqOu7czL8u2t7VI30+zlR5PNT+JVbdu/wBmuZvLy4tdUSOV1e0+8zKf3W3b83+996uhanRE5LUvN8lHRF/cs2V3feXbVWGYW8fmIfN+X5V21PqEyXC3EYeSL+4u3733vlrPWa3m2RyIyRN837tv7rVulY6C3YyRw3XmXB3xM3m/vF+61W7XdGsQfb9nV/l8ttv+9/vVX4hjyfnSN/vK21qsWs0l5JkPvlXzNq7Vpg9TVsZDMfnl+0Ju2rJtru/C907X1xE7qj7VaHzl2rJ/eXd/erjF81rfbcIqbV+dVVV/9Bru/C/+j29kUgX5olZWk+by2/3qwkznmrnZWKpb7yLaRH2/d37tzVbtb6y1CRES4b/ah+Zfm/3qr29qZlxPKr/L8zbvlrQt22rxu+78277v/Aa4pq5jYi87bb+UifPu3M1OkyrOnl/J/Ft+7uqbaG+4ZEl/vKtMuGFvHscK6N/D935qw5Syp5KNG4O1HZvlZlqldMJFQSRtvVdrfN91qljuJ418s/Ptb5dv8VUrybzIZZE2pcK33W/iat4oyGN5cdrL5k6p5a/d/iaqskjyR5WSNn+XYyr95f4qtW8lyq8y+a/3mmZFXb/u1FcXR8vz3g+0OrfMyr93/e21oVYqXF0LXhPLf+60iL8zN/7LT2tZJoYrhz9ouFX5FjX7v+7/ALtRTW8t5+8eSN/m+Ty2+8vy1L9oeFUjMrPMzfej/wCA0PUssTSfYZN42yuyKzbm27aqWtw+15fL81N373a3zK23+FaesxZXyjb93zr/AHqPOPk58topfuv5a/eb73/s1Z2LWhYWYbt/lt/dXdVhmSSN5cbfL+VV/wBr/P8AFVK3muY5k5VLfbubdFu+bd93/vndRHdS29xF5b7Ekb/vpVosWWI5Pmi3x/6xfm2t8u1arrIfM2oVf59rszL8v3aZZ3G6zVCd/wAzROsnzMu2mW955c3kfLs2qqrt+7RYovLHO00Q3qiL95vlZqlaaeaT7mxN7N5nyr8v8K1BqFwYZE8tGeVvlb5v4f8Adp0Nw/lr5YjllZPnVvlbdTJCH/SLp32LvVV37m+X5vmWrEbO1ndpIWldm/1yqu5arwyDbKfl+Zfn/vVK2oFWSOIb5W/i2/Krf3aDORoTXgupv3cqptRdis3yyUyz/wCPx/NdneRPK+b+Gs+4aVpkeW381/vMyp92tGxvHhjeN4pJfMl/4+G+Xb/s1BmtS1zDJsMjTJu+Vv7tWFuGjV/7+35ttV/OkkkeM7fmbbtZfu1L9lljuHZzsi+Xd833ql6mlhqzO3HlM8TN8sm35d1WLPK70wuxvvUyO1+XzEkk+Vdzqz/LTLdgszukEj/P88jN8v8AwGsnqRJFi4jk+zuUDJu2r8v8NF0ohVwU+zurfI0fzbl/2qfHcStb75f4vm27vm3UxZnjhiSfa7r95m/ipGb0JlZ413PtlTb8rbfvNRb3UrfJEVi+X5dqfL8v96odv+kI7uyRM+1lVvlZab9oNqyRi4VkVZP3zJ83+r+XdViuDRx/akeSXYm75m2fMv8AtVX+0Xc032eePZLuX94rbvMX5ttWpI47yH7RJJ86wyKy7f4mZf8A4mq94x3IQPK+7+82bqs6ImhNb7Y8QDZtbav+1WfNYhrfygNnmffbG5vvfKv+zVua6aaFBJu+zqu11Zfl/wB5qrsztvwGiT5mSRW+7tagZVaSKRXT73mK3yyfw7WrGvFRYZTEVd2Xavy/drTWR7VsSBt/8O5qqM221uJX++rfeX5vlqh2MC+mkkt7ieU732Mr7m2/L/s1zN8zs0oSOTevyL/FXR30yTb3ysW5fmkauXvGijklTzf3W7c0ypt+b+7XREtKxyOpNB5jpEY3+bazKtZv2ry97iPejfdVvl2tWrqyllQzhU8xtyr8tYUkhZXxG3lfxMy/eauqJrccsz3FvvRF3/eZa6vw3N5kcTkqnyt+8auMtbpGjlgCLvZd3zfxV2Hg263TRRyR/IyNv+b5qJEt2PU9Pt5/JiFzKv7tt25U+8tdLbzfZZHCbUdl3Iq/xLXK6TG0O/y03puX5Wdm+WuqWSRrd0ktGSGP/VfNu21xSRyzaY2a6do/kTc6t8n8VQteTNMhiEbo27du+VlqbzJJGbfHv2/KzfdqvdRvHHmP+JvmVlrI4pF1t6x7JNu9fu/I1RKu26w437fvbV3fLt/2qs2bTzWqSvuRFbau5aptMizImySV5HX+L5tv/wATQEUEkkt0sSR7UuN3zNinyR+dJKIi0su3cW2bVZf/AGaoY2Me93T96y7amkWS4jSOKRotzK+7/pn8u7b/AHmqTdKxXkmezk8gOu+RVZZtny0xWlZYvLgZ0X5mXb8zN/ndWhbzfbPNlEfmpM27y2XctVL68RWTfHsikf5fl+ZWp3NUrDYbf7Py0CxOyt+7b+9TPtlxHC8DzqiK3zNbt8v+z83/ALLR9qDSeZP/AKplb5W/4DVdWNxvAjZPl/iXbuplyIbr5m+0TyR/K3yyMP4qWaQtC8pDPuXdtVqJJpY7d7gxLLEr+U8i/wALf3qFklWGIjc6Mqt5m2rMB6x291IixiN0Vf4V+b7tS6hHHYxoNmxJPmZqWGQRs7yfP5jbtv8Ad/3aRtQS4k8oI3lL/wAtGX+KlYCGTElukqO0u77rYrNht54/NuEj/dSNuWT+7Wq3yq4k2un8Srt+7VKST7dJFK8U0qfNtjkXbt/3quLAryXm1UMo819v+9UPzsrzvB5W1d/zMrbv9latyN5fzoFTb/CyfxVFcXCRxoiRrsk+Zv8AZ/vf7ta2LMSbUJLeRB9//ajX5l/2a5++1a4uryX70UUn3Gm/iaugupDJcRQfK8u7ci7vvLXP6pCn2pJ0+d1bbtkTb5f+1Wi0NErnNahdFrh3T7n3V2rWPcSDzN8iM+37u7/4mui1RpJreUybfKX7n8NcvJNuj2Nud4V3bl+bd/vVrE2iRK0kkduI/nl+bzfLT5dtSx+f5aby0SM3yrG3zN/vf3aIZLi6jhgggZ/+eqx0f2fJ+9g2Mjqvz+ZLuqzYpTZVn8v91byNu3Kv3f8AZq3+8azeWRN/ybmWNaZ5fmR+X99Pm+7/AAtT41uVjc5Z02Sb9rfL8tA7Fq3tXkZwXVN3zbVfduWtDRZDpdq8cvyXcku5F8rdu3fdrNsbhPnKSb/3XyyN91v87q0re6eSS3k2tK+3cu5v9Wyrtb/2WoEbemrKt4k7vsuFh2tHJ/tfNurrbVhMqBD5vmN8jM/3q5rTZnht5Yj8kUjt50jN/D/7LWxYyJHJ5aRN5X8Ukb/Lt3N8v+zWUjOTN3SZEmZ8/OjfL83/ACzro7PDNkD5/uvIv8Nc1b77PeyRrv2/5aui0+YTQ28hfZcN99d3zblrCSJNOHzG+QHYkf8AFt/vVZaYTR5WPeknyqq/7NU1m8mHZAN7/wATN81Ps2nt5pY4kV/Mb5W/i3NWBMi7ptr9l2ByqOrN95fmpq3EiySzywRui/3vvU6zmeSPZOFTc+1tv3mpVs593mOsaO331Zv4f4f+BVJnYRpAsb+YPkZvvL8rUXFw8n2cNIzyxr8277rf7VRXX7lkd0+RWVd3+9T9Q22t1hE2PuX+L5aBcqK/mS+XtiT+8zbm2xL/APZVYtZPmxIVT5fn8xttV5vMWbf5e/51Z1q3N5VxvLurv838P3v9lqdy4xZD5iLdIkcscv3t22rE10kcKGM/PuVWj/i3VXt9kM37y2jtHb7yqv3afeMYfnSNkT/nptpG/Kx1v+73pInm/wB5aqqphWW3j3fdVlkX5m27lp0eoBW2GPek3yq27+Khme3micbkdWVnb+8u6qFYrzTD7KimNkWQN8rN833qpRt5Nmjn50bazKrVLdM7b5cbofm+Zm3VFYzPNvg8tXdfveY33fl3KtARRXb5brDosrq21tybdqt/DtrP1TMN5FIpZ3j8vftX+Fa0JJpY25T7yfLJu/2fu1n6tGkd1F5sfmptZlj/AIpG+9/47VxNbHKTNJcW8sTlt+9VVfu7VrCumT7PcRpH9nlZl3xr8u1tq7mX/gVdHqCz61Yvc/aVt3ZdyLIv+srj7682s7+Yzy+UsTMu5tqr/la64iMfVJHhaIz/ADuz/db+7VRpIppN/wBkjiRkX7Pt/i+b+L5v96rF1fBZIn8v96qqix7fvf7X/j1VLm3WRfNCR26My/N/Dt3f+hVqUV5rdOsbtLcM21933d3/ALLT/JgkjQsZPN3sv3asNJ5kMUqW8fzJt2qvzf7zVUZpWkcyosturtub+JadwG30YkkixHvdk3RfPu2r/tVah8hlSWSP52Tbtb7tUrdnt5PMeJXdvlRlP3V/4DV2SZ4bp45Ar/N8jKvy1RJYt8zXEWf9b/FMzfNtq811Iv7sxL/483y1XtY4m4Ea/u/maT+L/gNWvJ+Zz5n+sZvlZfm21EjSw+zmEjY+ZHZtn92rsmbePG9pZZG27t3yrTWtXhk2JE3lKu7dVuSN5NiAfIrbvLVf/HqyehjJGlptqm7Ekfmy/fTcv3a6O3Z2mSKRNr/xRyKtYNn++Z7cRsjyfdaT+7/Ftre0uN9ywEeV8rfNUGVjorFbi4Z7xI2il+XZJcOv3f8AaqxeZja3Py+UpaJI413L81V9PuLyP55bdtvy/vG/+Jq8rC4uMSRq8TN87Kv/AI9XO9S7BDJIvzgN5rSt8rLTplf5JCjPcf7T/d/76/2qNQknWR3RGd/vNtXcv+9RHM8kO+SDzXZfmWRdqqtK4WQ9WF9DmSJX27l3f99L/DWftb7QhjgV93y+Sq7WZf8A4qtC3m+2SPHbzsr7/mbZu3f99VFHcSXXzvLG/wB5WVf3TK25qZXKiuyxrDcPFu2bPKZZPvbmXd83+1WYtvG1w/mRs6N8y/xMvzf+g1ej1BJvtCB2dP8AW7pE2ru+ZaoxrJJby/vN8sO7/d21Zm9CC6mS4a4e33J5crRf8B/vL/stUMd0q6bcXAgX7v8Artv+s2/w/wDAasSL5LSxCJfKZdu1d1VLeTyY4ojBJsVm2TMv/jtaWJM9cNdJcJAybv3qfJu/76qvqVqLiNPMvJETb86xrVhY51miz88Sr/Eu1o1aoo4/s7RSmX91DFJFt3fxMv8AdqrHVEz1kPk+VFudGba0kn8NYl4v2dfNg3XEUi+UvzLuX/4qugvJhMtvG8ipF/FJsrEvo7azWWOGJpX3/Kq7V2/8CqjRu5hXG+ZXxt37v9ZJ8u3/AIFUUchXzZJDv8lv3rMv/oLbqvtDHteeTd9nk27dv3t27/0Gshvs8cjnyJLhN7fvFl2r/wB8rWljEZfXTqz7Srv/AA/LUCwx3jJPb7onVvmXau2p7q4EkPnv88zL8sa/LUS25tbO3nuHaV5HaLydv3WrQCx+6j/dfu0eM7dq/Krf7VMZksYXEgkuE3bUj+7ub+8rfw1FfXEkMiIfnlVv4fmWpV8yHeXi37fm8vZ8v+8tBqW7iQ3DYKMkUe3d833f++qdzDNiUSJtX+FPm/753VFHM6q/nyK7t/zzi3bqsMyXUjySv5Tr92P/AJat/s1BEixDdW+5AlvC8u7+Jfu/NVvzEVXTCo6/NuZflb5ar2915cKRSxK7Mm5WVdzfdpzXB1DZIAvyou3cv3qgzbsXodSt47FxJEzor7UhjTd/E3zf+O1X+3DT44kBX7u5o9235v8A9qrEMIkZJYhs8xtu1qqXGpXca+Wkau+1onVV/i/2m/z81SF2el3WqJqFrK7oybmX5ZP4ai+1G4t/tCP8kn3ZKlm8xrh4ni82Lb5UUjNt+bb97/vqq63EjNceb8nlou5du35mb7tQeTTRRZvtDLvjjm8xtqSbvvN/+zU015thigAZOf8Ax6q8LbmikeXe8bMytGv3v8rTGmK3HA+zvIu5tv8AFVrU7IlKT9zfW7yj96r/ACszfM38NZ98tx5Lm3g3ys3lM29V8v5v9qtC4yyxSnb8y7k+b+Gs+482aN5PM2Js2pGrfw/7taWGMvLpLWxiQRLcSsrfaF3bvL/2f9qsJtQij1CX7RH5O3bKm5vvbq0Fme1klj+5cf8ALXdVG+WVrWJ/ll3N92T+7/dqSoor3F55jPITs8xdvmLWb5flxuUCom5f+BLWg1wiq4jTYyv8qsv8NMa6kVmlhiW4dvmaFm27W/vVZ0JXMua8uWb7OsccqbtyeW21qrXF1Jccz7vNj+9838P+1Vm6urm3kllQRxRfxtt3NUcdw7Kkkj+am75vlrSxZXXzG3D/AFvmffqw1w19vyrRW/3fM20eZJudY5/+BMfvbv4atzXAjtfIBjfavzL/AHf9qiwEKyC4jQP88sf3l2/Ky0XC3EkLvGFd2Xzdsf8AC27btot/mhlkjdt6r87Ky7v+A0+TVHks7hEibezKqRzfeZf71ICS61aO8814opLfc7L5bfK1Vlk8yPIDOi/xSDbu+9V2ZkuGif5U/dfd3fN833flqKZvs8l2CGeJXVm+X7v92puKxYt8rcW/m7t+5l2s33qc3/LWKMtL5jbU/wCBU2GQXkn73aib/lb+98tWpIRtRE+eXd8m5tvzVNxkUMn2W+SU+Z5TQr+5X+H/AOJrYkmEMd1Kn/LRF2s3+zVTzEj5MapL8yusfzbWX5dv/jtaE0csypGQqeYv3fvbm/z81SZSNO1uvLVCUWJ2Xc25du3+KtiFtrXE+zzdy7WX723b91v++qyo7f8A1Vwdsssat82z5V+9/wB9ferQ3brfzZgybm+bzPl2tSkzikbumyRyM+8r977y/wB6tizY+ZE7mR0Vv4V/2qwtN828bzBFsST5lb+Kult7o7Yni27I/l+zyLub73zNWUjE07W4nuLhz5TPFu/u7mVv71bUd0Ybd3iLWjwt+9mkTd8tZFnHN5ySRxLFub5V3bWZqvw6kWku0e2bZCrK1uy7l3bqwkRJl6S8t5LdzdvsuPlVZJP+WlPjk/duC6o+7+GoZLye6jSNo43dVXcq/L5a0SLcXC+ZhXiXptVVZv8AerOxk3clkWOPnO91+V2b+H+7RCqec8RXZuXck27d8392orGaWaO4kliVNq7dq/MzN/8AE0+GOWT54pF2bfvbazehtEZcRyWcMspjXZ95VX+JV+9UcN9PHC8ke5Em+VfMbcy1JeRvNC5efZtb5f8Aa/4DTLWaO6tXRJI/mf5lX/7KqTualeaOdYUjT54v47hl/wBqqt4zyWL+YPNdmX7y/K1S3y+c37hF2L/CrVUmh8zZOkklpbs3zLM27y62iYyRBbwyTSPHu+fcrO3lbv8AK1aaQySSp99I/laRdy/My/8AxSrTJPlkxAWidVVnZm/h/u0QsWjuIvmSJU3P83zf8BqxWH3UMm23gJVHV/mZn+78v8X/AI9WfaySQyeau5PnbbG3/j1WLpRueT9zK7BdkbRfe2/xN/49Vj7QLqTKjei7trbfu7qm5qtCJbp7q63x28jvD/dT/a+bd/s/LVHVpppN6SWyxJJNIyR/7O1f/Zq0PMfzneOX5N3zr/s/e21SaZ5ptlxGrovyoy/w04vU0SuV1klb7Odjb/urJ/DtrFvG+x/aCh3vMqq/lr/q9rf3q37qGO3t/Lfc8Uysu2suRfl3xJ/B+63fdVvvVotTRaGd9ouGuEjy0Vvu2rJ/dX+9WfGsV5JcXMo2JHt+6v3WVm/9CrQvoZVhQ3LrvZvnZU/h/wB2s9ozawyvlX3L91l27qo3Me41Ax3TkSLd3G75mb7vzf3axL66lkaVB5nyt93dWndTSTSRRJ/qmb/Vt/DWJqzRWsdwhlaL/ptu3VvEq5lXUh8zzZU37W+8y1SvJvMuvtiwN5SttSRV+b/9mrsjG6VALfftTajb/l/3qqM08LW5iDb93lOtaGi0C61R26FX8v7rR7Wpq3Q2pkqn+ztqWS3i+yvbom12Zt6r97/equredH8kf3W2+WqfN8tBpcJpPs+w+VJcO38LfLto8t1Xy5DJF8u7arf+O1LuEiuXk/e/Mqq1TfZ5fJSTzV+bb8q/e3VBI63Zo7N55NqOzbUjZfmVfvU+3y0cW+Pf5n8S0SXEDbLgSTb13K/nRbfu/wB6poZhJI6RQM6L96Td8sdAEK3Em1I3Rk3bts391Wb/AOJrT0+aVpJZEiV7SPdukZvu1D9nCxuMNsVf4f4Vqa3t55LeW3cbHVWZJF2/+Pf+O0m7lXOg3SNZy/7SfMrfeVf71bFr++jfy49qbm2r/tbqxPMjmXEkf71RtZmb5m/h/hrd0+ZIY3lmk/i/8erM55uxNb3w/tDrIn2j7sf935v/ALLdVqbDTdG/vbVb7392qtrH9ovEnEa277v9ZH/d+arH2i2sWt8syRNLt+VdzKu2oOKT1uWIbyNVRJNqfP8ALuX/AFe2t3Q5DDvlinj3q/zqybvl/wBn/ZrP8mNo/MkEe/b5rbl+9Wxp8cU2wDaj/wB2P7u2lIi51FnJ8ryT3C+U3zeWqfxf3aZNcGFt4i+f+FVqLy3+zu8YWK4/gb/gVVLq4k/dREMiK7SvI3/LT/ZrnsFy1HfPGz3EoXf/ALP3aoahJF9ozJb7HVdyMvzbmqxeTeZHKPPXZJ9232f+zVn3F1PGyR74/NVtq7l3UxlX7VdSQuM7H3f6usy6umuFe4nVnt4V+by/l3VaumjmjllSRvtatub/AGm/u028YLZ+XLGqo331Va2WhvE5+8jDb5AGd/4dy/L/APtVn6hbu0jl/wDgKt/drYupGZfNjT+Lasf3tv8AvVnzM91vinKu+35JFWtVoMxLhrndKHff5bLuVl3MtMjuLuFXzteLczK2xd3+9TVm3TXDyztKkn/fTf8AAahjkkmVxGnm+X8yLI3+s/vLQWtAurqOOFAkEiSsv+uZfvVntcP+9c7vlXazQr83zU/+0JGjd4hv+9uVm3bV/wBmhvNhXGf9I2ru2rtqh3Kjf8S/ZvnZ5pPvNt+8v92re029miRRebtdlaRpdq/7P+f9mmzK8e8x/O6squzLSfZzDzGzP5ibXX+Hdt+9QXcG8yP/AEh5Njrt+WHa3mLT7HUCtn9rCMkskO3cqKy7ty7v/ZqYv+izJIYmlT5Ym2t8yrVuFpbezu7aSWF7eRl2Kq7W3NQQ3c0IbySFre8I3SxvueRV2+Z838X/AHzT7e4SZnuJPMlvZm+WOR93zf7NUWkjupopYk/dKq/MrVoWdurRvKIdkvm7tzf3flokIs6bdTtHiT59v3ZGbdt/3qnjupIY3idPNlV/lkb7rblXdT9Ph+aJETYjff8A7sny/dq3JH5kKOB8iu27b95V+WsgGRxuzJK6+Vt2t9/5t1aElwVbzUTft+Vl3ruZt1V7dS2/AbY3+q3N/DV2OEbsiNon3MjMq7WagzkW9PkN9vz/AA/8s1/hqwrFW8siTevy/Mv/AKDVK1Z1kdok2bV27WatC1mkZXJC/aN3zf8A2NKRySZYjWeG4cIFl+Td96rsM1wrc2zO/wDEyruqvazfvkLyKjsG3q33qlmadZIpCI9jN8vzfMtYEptj5Lie6hdUgkRN3/AqsWsM8dvKZHZ/+mar83+7UUccvz702/PuX/aWrsnmSR+bF/rdyqysu75aDVO4+zjNxH86eV/e3fw0Xkklvs8nbLFu+f5fmX/dok8yOPEjq7q33tm1Wqu11F53zPs/3moGM855GxKPk27Ymb73+1R50t1M8Em7YrfO23buX+HbUSyOyvL+7leNtrLu+9ViTVBHaxSSH52/5Yt96oFcZJcOq7B9/bt2/wDoNVI5HZkkSLZtdYnZm+bb/e/3atyXn2q68xI2f+Jm2fLGv8Lf7VJqCztst7f/AEeJlZpZP9rbVJXC5m6kwW3lETqjfNukX5m/u1z+qakWk8uAfO3ytJ/vfd21sQ3SXVqhgdfNmb97uX5trfd3L/wGsW+txHdSoZY96xKytt2qsm2uiIzB1KSdbNMp89wu3b/eb+9XIapbm4h8ryY/lZlT+9u27vlrrb66kjmT7Re2twipuaS3h+Vfm/z/AN81y+tXyR2qGV1SJU3P/tfLtrSJ0RMS8tSqv5f3Ffb/AN9L/wDZVT3JJDsSNUdl/e7v4V/3qkuvMkmcp8js257dl+X/AGWql9uuJNiT2ixW7P8A6yOtToLFrqEF9dJFJEz3EjbV2p97/wCJq1pbJtRxFslb70f91vu1m2Mg/elE+825W3fM1bFvdOsnmSIsvmNuVl/vbdv/AKFTbsBu2chjnwiM+5v7tegeHbN5IcpHvTZ83zfdrz/R5nkkQiVZXVvu16n4ZYeX5chXY33GrCTMpG7p8iQ6fEUHzr95v71WI5Hkjl4byt33lb7tPt22+afl2N+6+WoY1k8vLRMn+zXLIxJlhKwzSB2dI14Vlpk0jyRxIAu/fu8z+Gn+ZJHI7xuv7xNvlyf7NQ3X75kBP8O5qzsBnyTFbfzI41il3bWZf4qbqVw8N9LKBJ9nZVVfl+61O52pGZFT5vm3L96pmUSQ8Seai/MzLWi0FYyb5i0KSNL8nzRNuX7zf3dtEdx5kcqQxqj/ACrNH/tfw1NNI8jSyIPk3bkVl+XdVe6me1VNkSvu2tuX/wCKqwsMhm8veoWR0kf5m3fdqWG4dYfNkGx/us0f/oVZ7ap8qFHaLay7m2/LU1iphuHaMbLeRmxHt/h2rt/9mp2NFqOvJitu4eVvNZ926NfvNRayXCwxGRGil+bev3m3f/s0355Jt7ou9V3Lu/vfdqVpAsbxu6om/wDiba3y7aQ7EsLR3Hm75JN+3d5e35arwyLdWduZIGfy0+VVbb83y7aba5jhljN2vzJtbav3d23d81SzSTzRo42ojbfvVBRZhtZLjT0CD97DuZlb/aqssg8tHw0qM3935v8AapVuNv70u3zOqsy/wr/s1JHYozRFE2bW3N833aqw7g3mL84TzYtu773/AKDV63k8uN98bOn+zt/hqvcSRSSbIxsSNm8ry1+9/eqaxvEWPLlf3n3P9mpeohPs8cyvcRBkdvmZf4mqvZs63Xzln+b5t1aNrJ98yRqku371RzSBVSSKBpXkbbt/utSuJq4+aYLH+8Kyp/DtWntGbi3eWNm2L8rxsv3mokhnmjRJPkT+GNU+7/wKmTQvM0Rct5sf/LTfUkWL1izMu+4RZflVUjZf/Qv71WpmSaTYqLE/3Ny1FC32qN9gZHWlaN7Vt5T7v+zUjLPmGPfEke91b52ojm+0W7ySP5qZ/u/w1XvrM3DIQV81ZV3M392rytE0e8hvKX7vy/eqHoKQxVjWHfhmRvu7qz9QklkZMhUdflXb/dqx527jCujfN937tPkvnh+Qx74djN5m2gwepX8uWaOI798q/dj3fL/vUbvs7I52p975d3+7/wDFVY4jWFxG29f4dvy1UuFjkkTzI/4vvbfvU7mdixZ6hJcQuPL+633pKPtkkNxgFvKZV2/7X+9UUML2u8o+/c25WqFt27YDs3fNukb71Ua3FkvmVcvFJFKq/NNn5fm/2ah+0XH2NyT5vmMq7Wf/AL6arF1JHHb4f7n8e35vm/8A2qZI3k7I5I13x7mP937vy7aou5lXFwZmlxAuyT+HG5t1M+2OsfmxO0XG5VjapoZEha4Mvzo33pF+796qN5cPDdJHsX7P83lRr/6FWli4sxdauHvo0QfvYt25933t1YOpXkce+LyVlfduVW/5aNtro7ry44/MI+6zMrL/ABVymrWvmNLJ8vyr8jN83zVvE2OV1y+EzbkKojfdjVqydUuBHCgkl2bvu/xVsa0wmVJJdvyttXav91ayvtUDKmRvbd/3zWy0KuZi75vneTYm752Zf4a67wzeK11mLdFubav/ANlXM3V063DjC/Z93y/LXTeD5jHJETcSIm77qp/FTkzOR6hpN1dq0UQK79/zsyfeX+7XWrHJJN5kSbHkb5udv/Aq5fR1NxJ5pRv4tqyfe/3q6iGS/WF9kavtX7q/eZa55HHJhJNO0mwvvRW+bdRdTSMrpsZ3b+FaljU/IkgXfIm5JP8Aapt18quPLZ5dy7ttcpnyjpJp44UeWP7vzOrf3qj8w/ak2Rt5zMqrIy/w1Ja3CSb7STd9o27vJ/8AsqiuJhHdRR437ZWRtv8ADt20GliVrg3EmcbE3fMu371V7P8A4/rIP86eaq/7tWbi68uTYn8TMzLUNnNJbyPGTvlt5V2qv/LRdqtQMWzvNs0rxW0kTsrbIWb5V+X726s5YX/0eAn7Qqyx/wDfz5fmqxD/AKLC8aOzpuXc1FxcT2txsieF0WZVeP8Aus3+f/HqCrsZY3Ba38wn+Fm+7uZqr2c091bpI+7e33P7tW7dTCsvlv5X71mRpP7tMt45IbjMifI275qBXLc0nzIY32Nt2ttb/PzVXkkeb/V2jXaL8pmV/lX/AHqZ9okVnz5bp95V2fNuokaW42SiWRom3Mkf8K1ViiBVe4/1+1Nv3dv/AKDUN8pWTY5VEZv7u5a0JpHhjQOGi/ubqYrGRWZyuz5vlamQZsNq7LkW7O+xtv8Adaol1CVt7zosW35drLu+b/gNaS6k/wBnyhbymXaqr8y7qZ9onWN5El2PuVU/dbWqrlrUz7yaeON/NRfN2L+7/vbqrzSSSRpL+7iT/wAeZa2GkM1w8jlXeRtzNt21m6hbiSRDGmz+8rfMzVqnc25Wc/MrxskSI37xv9XH/n5awb64Ed88Xl7EVfm+WurkkkjWUA7NzfNWFcSIqyyvKvys3y7a0GlY5zVmMdu8sfzp/eZqwppAsnyDznkXbtj+X5q2L64S6t5RF9xWbcrL826sG8knhbOI3eb59zNt/hrWJtEz5pLiG68t0aJ2+7/lamhuLuTeg/1SqzeXJ95qlk2TTIPM+fHy7fmqK4W4h1TzHK72+4u3a22rLBpJZJIfPT59vzNJ8tKt1LHvkgT73yoszfLt2/eaoLiaVmeM7X+8y+Z/tfxUK1xJC8hgjuNrbdu7au3/AC1A7lixZW3nyPkZmXzI/uxt/s1uWax2tvLL5Ecr/NL+++Vv++qw7G4FxbpLPtilmXa0ar/3y1a3mM1v5sqbIm/dbW/i+WoIkza0+aZVitjL5r790rKvy/3tqs1dBo629vYo7w/d+9Ht+8rNt+9WPpc0kP2c4h/duu5f737tv/QflrW0u6nuG/fuuzZ5ojb7qr95qykZSZ0CzOtv9okP+kbm/wBW33v92tbS5tsMpz/rGVmqjo83nR2XmRKiSReU6sv/AAKrUMn2VXHzOit8zMv+192s5Bc6C3UtH86b/l+df7yrS291KrONiu8n3dtVLW+lbzZhG3lbm2s33v8Adq7HMJIfMcKn8XzVzyRFxk14+7DTr5q7W8v5qvWt5JcNkhk2/wATDcu6q9mrNqD3cgbZs+Wb+Ff4VqxH57SYkEe9V27v+elZSZRYkzHJFKzr+7bc8O371UVuBHHLBF8kUjK+6Spprz7PeJvdfKb5dv3v8rRNJbrsHlxum1lXan8VMA3FryVzG0u5vkZahmkkhmfzTs+b5vl+9Vhm863ijJ2Iv3flqwzC8k4jV9rL8zfwrQaxM24uLhre3dB95t7/AO9uqVr5JriV50b7WqfIu75alvGMd88cY+SRvNibbuXbVWa4+xw73P2iKP8A5Zt/tUGpLqUMbXFu8ccm9V3Myr8u6qjXBZnBdpXhT5I2b5ZPu1NZ3Vx9jeB3aWJV+WOolm2/PhkRm/iqgHTTJJDxF975m2tuqg03lyXfl2jI7O3mzM1abTI2yWOP52+Z13bt1Zk1wd3m4aV9/wC9+Xcrbqa1E3Yhurjcrv8AZ1l+Zfm21iXVw/lo7yxum7cq/eZW/wB7+H5a09Q/0qO4kjDI3lf8tP4W3LtrE1Zv3fnx7d+1fNX+638VbRRF2ZWqXhVcxory7fvf7P8AF/47XL6pJLNG8du/mor/ACLJ/Eu7+Kt3VroSRoJLlYkVfl8uLc0jbqxI7iK4klkJZPLLbm2qvzf53VutATuc/eXm2Ryo+Tey/MlZtxHL8khRZUZVZlVtyrWleTFbiWRCqS7d3l7fl/3WpvnG4h2W9vCiNtldl+aX/drU2SuZ90xhjSWJvvN823d/nbVf7c0k3lpB87NtLSbttaU33keI/Iyr8rJ96quoW4W6flXi3fwr8y7aCrDds9uqZRfvqqbqdMx/1uW3r8vmTfN/wGpZLg2948bx+bFsjZGZv9mi+kMixEiNE+VU3U7ktWH6fblrd43+R5grfL91WWrFuokkeKV1fb95l+6tMjuJLdYkH/LNvnZqt7Rt82L53kbcyr/E1ILmh/aG7zfKRZbfav3f4v71O+1PcTJHEG3wttfbVO1ZG82MjYjNuWrbRxyXDyIf3u1dzK392s5IxkzfsdSO3cIv9lZJE+b/AHq2re4+0RuXnjR/mb92vzba5XSZkZsA70/h8z7qtXUWck9rcNBvWK43fNJt+Xb/AHaykjK50Gm6kLhohcHZEzNsZv4mWtjzpLdpRllt2XarKv8A6DVCza48x/M8t9qbVbd81LMtxa27yxR7H2+a0kjfN8qtt+WsmrsfMy9JNIsiFy3zfcqWSa4kbzJXZNrfKq/dqJlE0eQn7ptrbd3zK38VEd15iujhUT5VTc235qkq5C29WifzPnkb5WX+Kn30nmLLILeOJ2T5pm/2fu1FIscjYkSSL5f3SrTNShMatLHF+93ebErMyqy7mZaAuVJJDtxLtd2RYvMkX/x6qrTStdPEDvTazLIrf+g/7NP3G8juIpTvuGf5/l2qu7+7/s/w1DaxvYtgjY8bNs3L/q2Xd/8AE1ZDdi3qF5cSbAAsrybtsbfKzLt3Vk/akvLG4lLyW9p8zPHt/ftt/h21bXyjceQHZ3VV/d7W/i/2qryXhhW4KFfmn+aT+Jl+7WlyLlKa+N5IiYWK32rs3L8yr92orxYprdLuO0aVI9yusaqrSNu21DdQvJdSyzlXRX+W1X7yr/vLRfXwZUjMa26K6yrGvzfN/tVdzWMmZn7xpHjeNYvMbcvmNu21lahGlxbuB9yT+7/DWrNcCbUoXAV0Vm+b/gNZUdmYZkcxbEuG/wCWfzKtWWncz5G8uObzAu/b8q7az5FEOw7N6Sf8tv8A7GtO4mg3YDtLubc0m35aqec8MnliKN0X+Jl+aOrKMxW+WUpB/D8u1qsfaDcTSobbyk2LL8z7tzL/ABf7NNvLpGuHkfb97au1arzTXEN5stpPvL88bfxVYDLhtskRcrvb+6v3qt/uo4UeR9m77vy/NUMcdzb6f5/y7F+dvl3fNVuOR7eaWCUR/wALeYw+Wg0uWLezeGFAzt5WxW+9tamabcSTTLLcW8b+S+3zP4t1C3Eklu8Eu2WVm3PCy/dWiS+C/uxHs/i3bfvVBMi9JMkPlPs3yzPt27t21f71EMy28ieVGqbX+997ctV45DC3mo6vKy7fmX/Py1Yt83ULhwu/b/yz/haoMpEsmoPMySyu0Tqqqvlp/tM1WIdQkm34CvKy/L5iL8u35v8A4qmXSxKzoI2d2XdujT5V/wCBU2ObbI/liN93y/3vl/y1VYg9AjupZpLj72+OLzWXd937tV9UaRbVA4beu3a3+z/FRbtOuoRGN99oqbZmb5vl+9/9jVe4Z4/JMVw0Xkr8zRpu8xtu37tYHnRZDcXBWGKX95Luf5GjqJboXV46OPKu4/7zfK1W/LubprgfNF9l+V7hov8AWfL/AKxf7tYi3EfmI+Wd5l+STb97/dq4m1yLVo5GjtzEkiJG6siqv3v/AIr7tVJreVZrdLiRd7fMsa/erTkW8VXJnjT/AGWbdt2/3az4ZpZo97lXuGT9y3/PP5q1NUyjJM8k13I8ixPu3eZcfMqr/drNvJribbJldi/eVfl/4FV2TUPLjSJIP3UaN9o3fxNWfdXUi3CbLaOXdF/Em75qDaJFIvnXEoJ+RW/vfdqpcXUs1v8AJ/ojMrK/zfeq3Mot1SSRF/3Y/uq1Uby485U37opdv3o/7tWWQ28cbRv5ZaV2XazfwrUC+XNHjHzq33Vqxbwy/IULIit/rFb5WqWTzW+0eZt/eMrRSf3f9mqNSluSFXyN6bvu5+9UsyxRw/IZInkX5mZvu1FNDLNMg+V0ZdyMy/MtS7bja6SI3mqy/vNvy0APhhMd9EIN3RlaRv733ql2uy52ebL/AL33aFupLiaWMHzUVf4vveZUzM9vIj+YrvIGi2/8BqQIZJo1tX/cSfu13fvF+Wpry4laGKS7GzzG2xRwr/wKpZGLW+fmTbt3bvu/7tHlu294jbujJtZVbcy1BJFpuZLpElC+VuaJ9v3V+VqlkkSaNEkfzbjdtb+LctC3gt96SFUfdudV/vfdWntJcyXWLe3WX7y7t237tBNzYjb7HdIku64lb78kLblj/h/9mo85Gun/AIHb5fl/hXa22q9vamZthjVEkXdKzfN/erV01ZWbGF8qb90u7a3mN/C3/oNQZSZoSSPG29/k2qvlbf8AnpWqv2jc8dyftCSN8y7du1v71RWMcH2hDI7O80W6GNvux/71advDd+S8gkjdM7k2r/FWdzmkWtPswtjLILhkfb8se2tbS5JFt9ybftHzbv8AP96hY5r5UgG3ey/vvkqxaxhYZeVidv8Alnt+bav8VQ9TJ6GrY3AupPN/dpLbv87SVqw33mTXE4T7RFG3zfw7m/8AZqx9NsZLjzXT/jyuPmZvvfMvy1tx/bY12SXcb2m5d37lV21i9TCQy4k8uZBIjJdyM3zfw7f4afI1zcKgKfJ/s0+8s3uF8wuu/cyJ/u7qlt/Na3xcSxv/AHfLXbUGVyv+/j3nH8P3VoWZ4YXwkm9v7v8AdqL/AEnzt8m1NzfJ838P+1T4Wf7dFBIGRJN37z/a/wDial6HTEn3fcjK/OsvCt/d/vVXkX5reMIqI0u3zN1TW8YjuM3Em91+Xd/DWffXEUbIjv8Avd3yqv8ADSsajo7idWljngV3VmVWVttRTagJLhI8/wAPzq3zbWp9jCYbdICPvbtqrVeOQSciNU2s3zN/49VgS3kbwyW+Y2TyUZX2t/e/9lqkzJGrpskdGb91MrfdXb/FWk1xu8p5dr+d8v3t3y/53VlbbyOZBZxLLbwq0Tq3y7qsgZHCI5ogH81Nyru3fM3/AOzuqJmn85IwWiuI22s0b/N91WqW3jkW3zK7So33Pl/iVVpqyTLHbu6LLdq3zRt8q/w0AS+YVhilc/OrfNu+8zfxVn6lN8yeQ3zMn3a0W82GPzCY0lmbdtb5trf521k3kZvG3xyLv3L8396ribLUlmmtrhUjln2Sxn97ufbtZtv/AMTVKRZYYYpMfdf542ZW+Xb96mTabcXk3mzyQxOrbvm+627+FqIYXW4/1saIyeV5aru3LWpa0Kl9ePIuTtRNvy7aypJpI7eVDG0rR/dXft/hq3N5i6g6SSL5S7drL/DWZq0wjunkjeN0kbci7v4f71BqY95cLCv2iONkZtyvufc1c5eSBYXjA2Iyf3vu10cymZXkkMfyt/yzasS8Uw3TiU/Jtb5VXdW8SloZ6wp5bxxnfKqr8yt96qs1veWN08oj37v4d+7dVqSYxs/G/wCX5Vas+ONJG8gR+UjN/E33q0LJpofJupd8kkvkru8tW+aqjTeZIkscciblbc38VaDfuZkSSWFLjd/yz+bbVea4lupPMJXe38O3+GpuWPbzGh/d7tn8XzfN/vUQrKyyjfJ8rfJ823+H71WreST5zNt+5tVVahZJfL8wxr935qRRBHNJt/elpX2/eb+GrVrbloZXMnlRXErMrTfd3LUVvHcXSvGj7Jd39z5asRxyTTbIJI9/91l+9QBYjuv3dx/HuZWVt38PzVdt5PMkePKo/wB395/EtRafatDGnlx70jTa3/AasW6+Yssjv5rr8u5vm/4DUEyNCzm8m1uPtP7qWRWX5f727+GtPzvtzXDxHekbNLtVvuqv/wAVWdbq63jzl1fd9xtn3fmrVtbgyNgv5u37rbdv/AqHqcU5Nuxbh1D/AEPMo8qXyll+Vvutt+7VizaPzIpJ4m3rEqqu371VVk8xnfyt8vy7I9vzMvzVoabb3G63EpWWXbt3fw1kYXNL7Oisjk/IzL+7Zvu/3q66zUKvnv8Afk+VZFXc33a5mzadlflZU+78y/N/wL/gVbdncG6OwN+6j2/dX7tKQzZ27VcYb5m+9I275aha6MbPGSssW1ty/wC1S2tvI2oRcL5PlMybfvN97bUc2n7VcyOyJJ8vyrWBBSuLxlvOuxP4fl/1dVWZ7iZ/LCy7vuyL8zNV+SSPa6SWkb7VZk3N95qzJrh45rcCNUuGb5Y1+6q1YFbUGNx+7O5JflX5m2/NWfcLcRshkl37W3N81T6hGJGSeMfOzbm3LWfdTXEivyv3dqr/AHq0Ssap2K8k3mRvJGd6M3zbaybi8EdxyFX5W+X+9U1008e8/cT+7t+9VS6utquMfdX5G/vVoap3KVwsEciSSnyk27V3fxN/s1Xb/SIXijf593zf3lq3eSSt9nGV3R/Orbfu1nSSSSTROZd7rLuf+9ItBVzNm3wr5oP3m+bdRNcHzPMe3b9592Rn+7935a0L6RN0rv5KIzbVjkaq8jeZazROFSJl+8v3laqKIYb4+ckoLSp/HHJ/D/tbaIbiW4vEkT7q/f8A7q01reO4jeX78qqvzf3t3/s1XdNtdzYc/Jt2u33aqw7EUcwuI5VKSI/8Ui/e+9Sw3kck0SHczs/yySOrbdv/AO01XI1fa5xs2/K/+81VLO1tm80GKR3VtyyL91v9mpM5Fu3me1mlgMW+Xau6Rfl8vcv92tDT7ySa6WDMnyozM275fl2/LVSZZZGSSM/eZYm2r83/AAL/AGasWdjuV4y7JFu3eWv95f8A9mh6gbFvMYf+Wi/Mqsqs38VTLcOquM/O23b833tzVX2u2wgbHX+Lb81aHlm4t8oVd9672X+Lb/8AZVkO463ujJGgz/tNu/u1ofbjcN5aBvNkXcrf3VqlDNPb3WMxpuT5fMTd8275t3/xVW7fzIZH2IzuzN935qzbuTIdHNNCyJ5bS/wtWnDHcXU0SRS/PIm7cy/dqKOGeRoihVHVdjbqsfZbmP7P5c7W6Kv71lX5v++altM5JIlt5JFuNhkXY3zbl+b/AGa044fLj2EK+19q/Nt+Zqz45Et4/MMfyfd+ZfmqWSOezvLjyg0rq3zr/d+WpM2mh8109uyRx26vtX99JI/3alW6jhmQRPJvk+9taovs9zdfPcz+bu+ZPk+XdVho5G3ElUlb5Vb/ANmoKiyxM0kkLg7n+b+9UC2oXYj/AL3c/wDlaS4+0XX7sS+V8v8Ad+9Uqwj7G4MjS/L83lr8y0rlgsbxx8Bdm771RNdTNM/lDfEq/wCs2rt/2lqby3t7eKCQrvjVVWTd8zf3VqtfTS29nvSDftb5lb7q/wC1TWpncZcXDx+VsdvmXa22qWoXjQyOUeTf93zGqwsMl1HKJfL+aKTymX727/7GoplkZUjEG/y/vbf4v9qrWg07mPHNG0aQRiPY33v9r/a3Vmahebo7uLYqfJ5TR7vmZtqturbkWP50jKp5itsVl3fNt+7WZqjC4tcXEnzsy75re32tt/z96qNonH65cQW91cR53oqf6O0f8W5m+X/vmuc1aHa32e4i3xXAZkm3f7O7bXV6tdSW8iRJ8j7N0XyLt3f7tc1qy7t8do7faGXc00y/Ky/3V/u1tE64mTN80iGQ/vY4v+WjfNWbdXRWN4/N81Fb5f8Aeq19odtgIZEVtrLJ97du+7VJrV47hzHtfy23NH/FWpqW4YwvzufK2ruVf9lq0rWNNvmZ2bV+8y7qobXZfLfzGdV+X5P/AB2tLT5HuGl8x1SLZt/dr827/dpSYHR6Oz3UkU7yfIvzLuf71dxocckf7zesUTD52X73+zXCaHay264xHLuVV+b+GvSPD9v8qB4F/eLyrfNXPJnPI29LkHmfv0bZI+75v9371XbWbzucf8CVqrzW9zb8yJtdv4ZKbH9pkkxshVF/56fermepzl9ljvrfBj3/ACt8391qpSLPa/upxvbZ8si1btVlWR3MUflY3M275mpi28iyefKNn8KMr/Kq1BqUpFnZUyqo+35fMqp9snVnPyo+3btj+7urTvI5I7WVPM82Jl+Tav3WrPuL5Fm3yn5F2r8v8Lf7VaxLMy6bzIYj57Qpu+by2+Zakkt/Jj8hJ2l2/N83zVPHazqqXCeSm1V/1i/xUy+mnkkm8wr50e3cyrtqx2KVvaxNayxyR+b5nyPC1QzRydSPnVfu5/u1buMRqhdNnmbWT5vmb+9UDM00eMq8Tfwt96Nv9mncdxI1khZEO6J2b73/AI7ViSRGk+0OV82FNsUf8LNTGtZ7pkCHzdu1XjZf/QaFkkVvMHyPDuVm/vfw1FyrBZ+XJaxW8km9PvbV/iVvmqa6Z7iZNlvsijXazf3l/wArVS1s3jhfy32bSq/vP7u35al+y3VutxJsX95uZNrfdXbRYT0Jo8NHbkbd8ifNuaoW8yZnGZpYv4lj+8v+7T2Xy48xJs3LvVv+A/dqpb3Umj/vAd7ybtqqvzbqozbsWPtiR3WwRs6Kn3lbc0f+9RDGZGiCv5srfe/h8v5Voj/fal50Zjd1XzZrr5trKzfd2/8AfNW/M86RLl5ZN7fKzSJ97/a/8eqJAncsWuZGeDYzpv3LIzfdpka/aLp0yyfL97b/ABfxU28mlht9+d/lru+7TrGOW4j+07FheRdzNv3bt3+z/DSsaFiSafzEG+aVFb5t33ambEy+Yn32b5VoZZVjXEjbPu7larFvZlvtbnanlru21JAW8w/vs21trfN/FWhdMfkWR2fy/uq3zNWetuZJEiH3JE+b/ZanbZftXlxRM+52Vm+7tWp63M27EzRvN9rP9773zfKq05biJrdP3TROv3f92ppFla3x99Gb7rVXm82NUj8xk/i8vbU3EEzCb58x/L821X+aT/ZotZJJmRILZV+X5VZt1S2McUm8mKNNrfK2z5t1SxwySbo/lT/rmtImxSvLh/nVNzXG5t0e6rK26bt43b/4lkb7tT3Ek91NmORUlXam5qZ5ksbIHeP+Hd9394tQFiKFkWR/MnX5V/hb5aiupPJWURq0v93/AOJrQuFdl8rCvubd+7qpHJ5kKbNzo25f3laXKWpmRtLMz2727O7fwq3+9t/9BqxeKYYUj8vzd3y1YsVeRkk3/Oqbdzfeb722orq3lmuJZInV0barR7tu2ruOxhMxhmzJJGluyNvVm+X/AIF/tVDfTSQ+bGN0qbV+b737vbt2/wDoNaEkcck37v8A1qrtVpE3L/wKsq8ujbzPGhkt/m+ZttbxGUriQx2twN+/c21Gbau1Vrj9WvjDfJEU+TYzNJ823bXRatcCZfnT7r/Kv96ua1S8n8lI445NjPtZf7y/xVulcs5rUlexkT5/9Yu75WrnJvN+eQo3yt93+Kug1SaSNokj2o6syru+792sdZrllll2R/f2/NWtjVajIdl0zFJf91ZF+aur8KxvNsR4/wCJtzf7X8NcpDI8jOmxfNZfvbfvV2HhuZ42t4yfn3fNt/8AQqJCkj0jRf3flJJAybW2+YrV2EMga33u6/Mu371closM94yb45Ivlb+Jfm/u11un7/JzEV3/AMKstckmcskP8wrvLR/Ozf3qY11uvkdo5nRW+Ty0+Vqfaw/aI8PJvf8AvVLdb42mjXds3ferF6isRWsMrLcOC2+G4kVVb+FdtV4bgw7IEfY8jbVVv4mqXiSN0SRtkisxZV+9JtVaasbtcbC6xOv8Sj+LbupCM+P95vBP71mZd1WJFlVs4aL5NyszVYWSOOTzHRfK+b+H5lqFrh7i1Qybd67d/wDs7qq4ES3CSTb0b/WKu1f4fmqpJMZpEjEX2dYUZXZl/wDZv++qsLb7ZnMgXer7Wb+7RHDIrZMkOzbt8tl+8u3/AD/31UkEXliS3TeGfb80W5v+Aru/2afZ3QuJEQD5FZYn/iVW2rTo1kh+0ROfKRZZIv3i/Nt3fd/3dtGm2b28OAqp8zY2r81BZXm89YXR5WX5/wDWL97/AGqmjXy7FLZC2z5mb5qd5LySeU8fybvmk3fwtU7K7L/C7/wttqrmpnagxkktx5jeVHundWb+L5acscbRo8qb/wCJlZqsKoj/AHjx7/vKyr91lqv9nu42fzwvzIu7+Hy6LisQNN+8z5a/Z1bbtj/vU6xkLcE79rbfmWhlHkpvCvEzbv8AgVFxeXP2dCHV5dqt5bLt20y4jbz7tu7j593zR1nSTG3mlMh2RM37mNV3Nt/2qvNdeZv3x/e+X958u2s+abybiUIfurWkWaGZeebdLviRnfd92sLVGkZnITZ833du7bW7JHcTW+I5Fi+9vZl/8dWsLULe5t/442+b7rL92trlHOTNH9nldBIm5/mZvvNWFqHsjOm7b8zfNuroNat52/ePIsSL8u2NflrA1C6Kwuibdm352xuXdW0SyhatLbs7eVsl/vbf/QabcTTySfay/m/Ky/vPvMrfw1aWae6kVJIm83yv7m35abN80nlui7P4VWnYsqbi115cUkbxN83lzL/47Vi4uI/J/cIr7Su9lWopFubNknu4vvfcbdUtvGl1JLFGVR/vf7zfNVEBHIPLRzI2yNW+X/2WtPS5HuLXyopPNi3bv33zf3f/AGZqoyMLq3w8bfd2qsa/ebd/erW0+Se6W0KRRxPGrecyp/Ftby2X/wAd/wC+ah6A9TQ0HNrePcu+92ZWaRv91q6DQ5PJs7d3T7R5i7nhkba0fzbdtYOlw3EjbJvL/vfKvzfL/e/76rq1uImhTBXft2srLu3fNWUjnkbdjqCXEMrvLsS3+95f8NaFrDFfeb5/nPtVfNX/AGd3y1jw28lxsuIBGiKy744/vL97buroLf5vtDIdm5FV/wDa+as5EF23h+0NkhZU+XY391q0FUTLsMfm/N8tZ9mpjj8v+NV+dW/vVe+0SbnkI3p/DtrmepVxI74tMsYG/d83lt/D/eqxDHdeX+8jkRN27crfMy1MskckbuY2eJm+Tb/DQ01xfXD7I12KvzSbtu2oGOmhSTptf5VZV/ias+6XsgVH3fNVmbzPMSKcrF/d2/wrUOpf6PDlF+Tb8vzbq0iWSwzG4hiEibEV6mj2Wsz5C/e+9u/hqpD5syxS5+8u5o/7tP8AMuJpPk/e7fvN/dWosHMxzXBaT95AqPuXdubd8tP1K6EbIESTyV+V5P8Aa/vLVdlnhXYR5srN8v8Ad/3atyNJb3EQkg/esu7y933aRXMwmaS63l/lRfusv3mrIvG8xdkaNFu+Tbv3bqvwrcTSI/ypLu3Oy/L/AJ+WqXlyWszx7N7t93/ZoL5mMjuJVh8xIt/lq23/AHaZYtLJDdpHEySs+7a3zbW2/wB6pbiR440jH3F/hqrcRyTabjzmifzW2+W3+ytaxM22zPkuJPOl3yLv27WWNq5zVLorujSORNyNvbb/AMBrpI7E/wBoYeTykjZWVtrf98/8CrL1Sz8yTzTKyIvmLuX+L5q6BHOatDHdfvIj911ZGZfvVytxp7xrE88jOjPJ/D92uw1CZ41t7aORU8xvK+Zd3zbd3/stczeXDxzShx+6+ZmVl+ZWq4msTmtUWSSaWWIx7JP3T/N/nbTIbyNZt/8Ax7/NGvlq3zfL96tBsw3EqSPst5tzJ8u5qpTae8cctxhn3N5vzNWp0RLE15B5aCDzGl+98y1U84/bPIljb7Q38LN8u3+9U0i7VlvLb91LJEsSw7d21d3zNRJJO1w85Efmxt8sipQaXIZFN15v3t8fyo392m7oJLGGVyyXCt5TrG3/ALK1H2qdrx45T+6k/i2/dplxb+YruIl+VfvSL96gzkWI7g3TOzxs7yKvzK33Vq3bsZt8Y+/H8yyL/D/s1Xs2uI96N5PlMvDK33q0NNV4bhxIF/eLt+X+H/eoILFjN5i4lsfNdfuMz7dtDTCO48ry2/eIu/y2/wBWtFvcPHcfugvytt8zb/FWhdSSXzW77Gd9i+a2373+9WdxNXNDT2ijt0ER+T5lb5t1dBp8aXUeZN29W+Vm/u/3qwdPWWO482OJYvLTa8f8K/7VdRY/6OvHz7l3K235t1ZyMZRZc+0CO+2CTe7N8km2tqO6e+h8opv/AL22s+3je+hiw6/aI/vLt+VW/vVahkubW3l/0aO4iVvnkV/l+7XOYN2Le7bCkbs3zfJt/wBqqUjJ5yTyxLLF8yiPd8vy1q2rbl4CunzMrbv++apTTXMn+kSRebKq7tq/w/d/h/4DSuaRKkLTyN5gST7u395/s1dmkea15X7O/wDdVqfHIZJHdAsT7fu7v9qmSWstvb7Jf4m3fM1Lrc0sZsyn98J08qJVZm+b5v8AgNQyXj3VxZfe3wq0W773mM26rFx9o+1S5Ko6/J/e+X/LUMyeYnlmP7n71Vb/AFf+1/vN81aRZhI5+8WSPmKRbd41aVfm/wB77v8A31up9xdR3U29I/vfKqr91Wq3eW/k7JYz88cX7rzF/wC+t1QzfZpl89DJ5u7buZfl3LWthXKF0z+ZgJ+9aql5ayrdebFult1+Zo/4q0rjzJFd8fuofmbd95v9mqTTPJ5qRDttPmfepmkTKt2NnqEWH3xMvmszfxf7NZi+Wt5LJBdzRPJ8yx7v3VbGpLqF1IkksCwxbfkb5fm3Vn6pcXFvseTa9upX5ti7matE7mq0MJrN7e6ylxvTa3yqu3bVdZk3RbPn8xtrNI3y1pXE22a4gIXzfvbWWs2SOSRookghTb8y/N/7NWhZUvFkaRkjk2JG25m2/Luqk115ezfJJK8bfLIqf3q0Ly6nkjeKJ9m2XbK1VI2Ksgy29vuf7tWA9bhF/eHzJdrbfm+Vd1QrfPqVw/mOru33loWGS6jiV/L2b/kjZfvVd3XEMeBZ26fN8rbPu1NyiK1Y3UMsckjbJEb94y7f+A023kRre3nEbJFI6wI27+JfvVaW4i+eMn52Xcq7amt2lWHyii+VG+5V2/xf3qm5JNa+Vt8zy/NRmVUZf4t27d/3zU8caW9qlt/rZd0bM395m+8tM+SaZ5CNlu33P73+9VuzYtCgllVVb5lZv4m3fwtUgP5aHyozJ5W7crbvvbd3y1UWxjk80TxyJcearK33dq1oNMLq3id/kRW81I1/9CqLbJHIltJ+9t5H+f8Avfd/+xqzNq51GoW/2W+iBDIkjNKzL/s7flqvMpuLh5EuGi3fMlx92tWa6e4uk+1pHv8AvMyr8vyrWfI0s0KbCv3/AJt3+f7tc55iViushvrhI72Wa4dW3JJI/wD31u/2az/M8xcTx7H83z0Vf727bWxJceXG8eGfj5tq1nyTSxzSx+VI83m/P8u3cu37y/8AAq0saGZqWpFbhASz/Pt+Vd25ttUppBGyObne7Nt2su3bWm0lvHdPJKzW9wyfNcL/AJ+WqN1svF6fIrMy7v8AvqtDeJSmW4t94luI3ibd+72/LVeS4/fIfKkdGXc0kf8ADTLpUuo/KKL8rbvOai4mNv5UGFRI22vuoNokTZjm3mP73zIrfK3+9WZdSGNpX8vZ5jMrVoNsaPZvZ0V933f/AGaq9wslxfJ5bLF8vyRzfM22qubGet8PL+zyP9nSP7rKvzNViS3lkj8wBk+X5Wb5fm/vUL9r8tEY73b5VaRKLqz8lco+9/41b+GrKG/6R5f71FTa3zMrVL9olm/dGX/R5G/i+XbTbfMzbCPn3/xf+O1aksZZJLfyJG3tu3svzNQA2Sa5VtkU6vEqtsX738NMmm/fI6fO0ifK3+1To/Mma488wu/3f3a/dWmyWc9n9za6RvuRZG+bbUkmhG3yy+RK1wjNtdW/h/2qZGxtZIooCvm7fu/89GqorSQyXtvnZ5btt8tf/HasSL9nmSQfxPui2t/FUAN/0iSNzFKqJ837uRfmZtv/AMVUtmsEP7y4MkrsjfxfLu+ZdtSx+Ztll8vynV2Vv96rEdvcaovlSfIkar50i/db+Kgh6E0nmNDsKNsZVZlb+6v8NaFj5rSJOibZYfmCyL/d3L/31VeG4lWaJwFfanytt+ZZN3zNt/u10Fja+Y0Rc/Irs3mSf7X3v+BUpGUi7osfmNKA+/y1aLdt3NWxHam1Z/LDbNv7pf8Aa+ase1tXj/1b/Pt27mX5t1dJp7PcKiff2j7rfLt/vNWBhJF/cmnxvn978u6Xb95v9mti3txDMkTLv2p95vvfNWe0KXkeVff821l27au27Sw3G8hZXasnoZSNu1h8v93jZtbarf3qsXnmNIksZWJ1X5mb/P3qqWdw6sm/+7u8zd8rNuq3dTbl2eX88n/j1Qcc3YrwtcszyoGlRvmZWZV3Uy6k86PA85HX+83y/wC7RGtx5cUXm7Ej3Kvy/dqK437kT5fKVV+b+L/aaoMLjW1CVZkynyfeZW/iq4zSXCo3yxPt3K23+9/dqrJCV/egbIlbb81S29vc7sAN5UK/J/eWg64seq+ZcPvj83zPl8vdVGa4MjOyTK+1f9X/ALK1Yk+Vcfflk+ZlWm+XGsaApsRW27Yf/QaVja6GTLJG3lylURdu1V/vVXt/Kkkco/nIzfO0bfNu/iqxqEkjXHznd833l/hWolUt+8iCzIzfN5dMshaEQzP5F21xu3NukSntJuXI3b1+ZV/vU/y/LmSUIyIq/wAK0XiyM3ny/wCq2f67b/u/LVWAlhmN5GhdN8v8LM3y1j3Vw63iRxhkfa23b/E23/7GtDT1kX58N5Tbdv8AvVmXlvcXEm+IRukjrLuV9rRsv92tFqKw+4uvs8nmSlt6q33m3fN93/x2q8ObqZyx3/N/D/e+9V3UpEjhQRlXijZmZf4m3N81VONySH907O2/y1/75qirFKS4Mi7ymz5v8rWPcebI3mx3DfMyq8LfL5f8Xy1ptqUbXDjYzxL8sW1fvfxbqiuLh1m8+ULKjLxu/h/2as1Whk3UjRr+8T5FXa24/M1Y983lwvGhZIlX5VZvlrYm3tI8vlL5TN8zbf4mrC1JZ5L7zZRuRV+X/wCxqzWJlXl0f7P8zytnzLuXb/tVk3XmKyAH55GZm/3at6pJ+8Q7/wCLzWWqUlw0MyT53/N95v71aJXNSvqkjtHE8J81Fb5l21kyMLhU3/I/91fvVdvpltWS4kEzuzLvk3bvm/2qbJIbeTIiZ3bd96tAIl+0LsAkbev3vl+Zmp22dbrzA/yL8jM1Nh8y3jfJ3yt91mb7tXY9JuVZBK8abmVmXd/DQNK4zcIZN7j513fMq/eqKaYzM4BZEZNqt/dq9eWqeZlHWJ/7275WpnkhmxH/ABH7zVBQLcedeXGYmTzn+833aurZyx3FxsfYi/Mn+1WZHI8dx8m59rbVarytJN+7dJEff8rf8Bp2JuWmkl+cyy/d/h21b02Z7i38obvm+ZNv8P8A+1WZHayeZid22LuZWVv/AEKtOTzLeFJN7J5f7p2jTd8v/wBjUPQykzVtfPupoowV81m+aGRdu1vu1ehtby1s3nEf2ja8iusf8PzfK1Q2cJhvJZAnyNKvzf8AAvvVp298Y7r7OZfNT/VbY2/9CrK5zSJbW6vIbzEUkf2dv+Wzf3f9n/x2tS1kkjkfyxsfd+5/3drbmqivmXUL3DpGkUO5ordfvVsQrPeR+ZLp/wBk3NuVml/h/u/7NIgsaXcSLcIB9+P7/mL97dW7pscreamfkb5Zdq/KtYmmwiSaKQeYvz7k3L8zLXUaOwhXywGeWSXc6r/wLbWcmBbjk8td8fybV+eP/wBl/wBmqjSSW7P5U8kqSN83zbt1Xmzcb4vlRGX5W2/NVZfMjt/MjHlPt+aP71ZXFYzbqOSG48yIL+8dVfzv4v8AZrPupJ7i4SK5i3+W7feX73+7WnfTfZbfeXV3Zv7n3ayZppfL3+a01wv3G3VrFhYz766k2xRbdjxs38P975qzdSuHsY98kUcvmfdXd92rqrdwyeanltE33lZvm3f3qx9UjimZPLSOW4kbbu3fd/8Asa0GRed+7fzBvf7zbm+WsyZkWREyzvJuy23/ANBrQsdQFnC5HzzMrL9z5awtSaVptx2pEv31WtLFJ2Kl9Jc26yvP5nzJtZWqvDNH9n8tz8jbd25qfJeSScArLEzfdkpbqM3XB++rLtWNvu0zZakF0pabY8ar5fy7W/8AQqLeF9zobfZubau56trCY5vLkSZ3/ik3bqrx3haF54l/exttdmb5o/73/jtWWV7hfs6piLejJ8zbvmVqsKsczc/+hVFNHJJJ5Xms/mNuaTd8zfdrQhWKS48iOOREh2xJu+792goqR3k90uxNsXlt88itu3N/tUyzmuJFe4Mkcu3bujj/AN37y/8AfVXvsb3DIEk2W6tt2qv3m3VLMqQwrHHaNF86q3zVA3G5dsboMzkRRuknzK277393b/3zVm1ju47NJLx1huGf5/J/i/2dv+1UK2LxzbAPu/dm2/8AAWqxDC8Mf2gJ9o+X5WZv/HqCOUlXz/Myu3du2qv+zVhbyONVTY2zb8v+f4afC080KXKQSea33VX7tWI4Y/kDld6/Kzb925qykJqxdhjZrVJI/wCJPmWrFvI7R7wWifd8q7futVVpJFj8tHZHVvnZl/i/u1oabdSeXcfaAqfIyqzfdasZMyJYfMumx8zxNKyvJH975f4lrQaS7kt0kYtKkm1fMxtaq9jbm4m82Ifd+VFX7v8AtVdbdDI+xVR/vsrf+y1FyGrBD5kjb/3exflaNqa0hmuHl+/d7tvzN/DVq6bzm3IN8TN821amhjEjJI+2JF+b5V+9TMJGS00tnDcSk7EaX51b+Ff9mr0cc00mAP8AaXcaPssd0srONjs3yRsvzVLCwkuohdx/PGvySN/E391qHoQtSWNt29X+4tW5vtdvb744/vfwq3+sWomhMcm/DRI33o5GoulRuTbNbu3+3uqDUr/an8mISy27+c3+uVfmWofs88m85V0+623/ANCq99nSNYgke7au1F/2qZdW9xMqC4DWm7c3lr823/e21cRNXK6zRwzZSXzZfm+633apTSPdM7+Ruf5lX5v4v7tWGsdsnBXerfMy1XuI7ho0d41T/a2/Nu+atboIoxrxY2+d59jKn92sK8vLhVeKQSP5yfK0a7fm27q6abyIW3ybov338PzblrmdamjVru4e48p97LF8vyt8u1aa1N4nP60ytcRARybIWbb/ALXzf3q5W8mk8uUIP72xlb71dLqmqfbrX7PIN8qsyr/dk/hrldSjCzSyW8/2iJWbazLt+b+7/wABrWJ0RKm1rhnchUdl+Vl+9u/iqp88LS3MvmSvu2s0P3lX+GrFwsskNx5kn72RG+Zfl+aqkkxmXJj+S4/u/eX5a1NS5azSXXmxyGSJ2+627a1amm+Y1ugc7Nqt80n3mWqS74fNniDK+1fm/wBmtSxtXupN8Xl/Mv8Ay0b/AGf/AEGlIDqPD7R/6seY8u75ty/LXoOmySMu5Nuxh80a7vlrz/TZriORLed/kVf9Zt+Vv92vQPD7SeYiAMm5dy/7tc8jOSNOxmj3bDP87fdjb7zf7VWVkdrzzJR8jfLUk1ujSb/K3uy/eX+7U1xbyLb73jV/u/K33q5LmLjYI5JFurhDJ+627du371ZjTT29w7gb/vbty1oSW/mR+blovm+6rfdqpceZN84df+ujVcREd8r/AGdNrtv83ylVflXd/wDE1TaNpN+B5u75GZV21NcSfZ1itjJ5Sb/NVlp0kzW7Su583dtbcv8AFTC6KUNrJasiO+/c21tv8NMupvJm815GV1RvNbbu/u0/7dIs3mhN6bPm/wB6qeqXU15G7+bviZ13Rsv3fmqxNti3kzyeVKyMm3y/m3f7vzVXsWF1Yudnm7ZZGRm/5aKrVKsn7m4ildXSb7rN8rf/AGNV9NUQqn2cfJGjKsbf3qOlh3Y+O8uGm2Rf6O+3cnz7mVf87qstdbleRJN8W5d0m37zNSXVuftCEiN3WH5WZf8AaqJmlht4vKdpbePcsq7fmaRmX5f++VoNiwqyLDKwRn8513ru+ZV27flqrdR3bSOUPmxLLtdpG+b+GrW2RrO4kB3ywsrbf733WoWRIbjznO95vvL/AHWb+FqBSYy8mdo0HmbP9rdu8xv9mqs14I7pJPI/j/13+1V24tZ5v9enz/wqv3az7rFvG4Mm+VduyNf4mZqDAu2Oxrryz+6ikZWfd/dWrysLhkkkGzc/zVUsYUX/AJaLvX+9VuRnumTI2bf++d1Zy3NIlibEe+TO9GZtu5v4t1Mt5JpLV7i3gXzW+6u3/wBCplrHJIz+eY/lb+H7tW1WTd+7dvl+VlWmaDFm/fYB3ysvzLt/1dWGvvJmltnST7Q3zLUS3AZuI9jL8rf7S1LunvpHEknlPD80LQ/L/wABalICZrq4X54izxMv8P3m/wB2obhpV2Zdtn3m8xqv/aJJLN/Lj+6F2L/wL5qj8vdNsPmPE3tu21jcwkiyzPNHxI0W3+6vzKv+1STW862e+Us/zrt3NUjSSfOkX/AVVf8AWVWvFkWH7PnzU27mk3/dZv7tILEscO6O4lkLea237rfLUVrcSXkjlC0W0fNuX71OW6EcbgBdny7f9qj7RErZ2bEZ9u5aAuPmm8n5APn27WqpIyLsiu03ptq80dxMr7guxvuyRr83+9VSTzYbi3jSLf5bqzfN8rf3v/QqdiLliFt1rlP3XmKrbm+8q1EylvNJG9Nq7Nv97+KrGpK8bXAEDPt+5tb71FrHceXvcR7F2/Mv3lqjValSbzLWNEf59svyTKv+sbb/AA1FcSSXDOkkf2fd9xW+9/vVY8mRVwbiS3RlXc0I3NtWmXEn2hUzuT7vzNQUZV5NLHGnmpvlk+6qtt2/71Z98stxM+IG2Ru3zM+6tW8X5XMiR75F3bl/iX+9WZJiSZCkWx9u5Jmb/ZrWIrHNa80lvJb73XypPu/3t1c/qlvLJHlCqbtrM1dBfZ/eyudj7lbzGi+Zdv8As1h30z3UkoAVIt3y/NXQtC7HJ6oojVwnl/7cm771YUmy3t3QDZ5jfeVv4q2Net7lo3KR+Un8e5fvVk3GdqEjf/djXb81dETVKxE1xc7UIRvmXay7v4a6jw3/AK7Z83yrt8zd8vzfw1zUbSNJskl2I37rcy/NXS+F7OW3jRPK82KP/wBCpSQSR6xpcMU2kuk8Hnf8C+7XR2ccbQ/6P5iJj5Gb7q1y+jzBmcud/mJ5TqrV1Om273DOJTJcJ82xZF+X/wAdrjkccjShkePY8rq77furVG682O4xsV0Zv9Yy1YkmljWJiGfbu3sq7f4qlvoZYbyyEm54pNsqt/e/2axIKvnPbx+b95NvzMv96q/2oSK5f5f7rNWhIu5vLkEafN8i7ahmtX3O4Eb7V+6zUAZ8jTtMk335ZNyt833tv8VFxGI45ZEHyN8zbm+83/xNWFtd0ykJsf8A76WmXEIkXLltjJuVloHYqwrJdXEspuW3/L5u1fvNUjW5uofJ8vejbd0bf3l+bdVyRUa3RECpF/sr/DuqpDcTrtTzN6K/72Nl/h/ytSVysr3k0i73dGlRW3NJn+Ha1H9pXFvZuItuzZ95m+Zv9rbVu6hMLPsRXt93zR7aZ/roUjCK+5d7N/Evy/eqiAkX7ZceZF9zf93/AL5rPj1KW8hyiNF8zLEzN8rKrbaXbJHHKDFIksK/Jt+633dq/wDoTf8AAqtN5TW8UHlqiLK25dtWO4yRZGkRJU37v9r5aGuo/O8tJ13x7VeoreSe3aW0O2WLHzNMu75d26pV8xpNhSNE2fd2/L/vUFD9ot4XNwfn27v96qn24rNFLHF5r7vl/wBlttTR72j3yyfaF+6u3+Faz764vG+0SQfvUb7jKy/dqx3JbiQtb5uU2St1aRqz2YSTPIfuL91au3GW5dP4PmVV3Nt21m3EJt43QDen+01NK5Sk2UZLrdHhFV/l/wCW3/LP/aasWT7S0bokfz/N8v8Ae/2q2OJLdLfKxbm3M0i/N/urWZcah/pSWccn72Rm/g+Za3ibrU5TVF+2RxB45EuFX565+6ZI94+bZ/FuWum1pZ7dXaJ9n7359zf+PVialZhmecFk2o0u5lrVamljMk1C5W4eWB181flWSZd3y/3Vps11PJJMJZY3uJF4aFdu7/ZpytPNJFFONj7FlXctRfPHvwdm75PlWrKIoWDM6fMkWxf9Z95f71S26vDJLcRyRumz7u35qe1vcTNkJ91ONrfNtomt7i3s3Inj8pVZvLVPm/76oJsXbWZ5Ldx9zy92xf7rVLpdxPatbyh28qO4ja6m3fwq3zLtqvbzPbqiSeW6M3zeX/d/hrRt7hGhlDxRvEyfd3fM3yrUPURuW8xmmeeB13yfxK26tmxmu5JMxD5413N5ybmZmb+7/s7aydFuhGvKeVtf5P4f8/drfWOS1k2GRpUmT/XL/Fu3NWUjGSNzR7oxzOkpkdGfazKvzfLu+9Wqt8/zpOzSvG3yr/eXdWLZzSL5SPI3zN8u1fmroLWM291LOg/essaozfw1zyMHobEav5KZePzZPvKtDRnyZTJ86L96ONvmasyPz5tjx+S7723Kv8Nacaoy+V8qPIzfeb+GsnoaRLHzR3EozNv2K3+yv+zTmhS++0ROm9F+Xbu2/NtqxHCWhcGBv+un96nx2saw4cSfM25l/iqDQy12xtgpvRVWJdrfeqXVGuI5Ng/hXc26rn2GT75Rdn8XzVVvlna3U5WV5F2/L95VX5qtaikx0aiaP59zovzMtTW8ySXkTndEm75o/wDZ/u1UhknjZ2jRk+Vl3NVhWnjmSR7fzUXds2t8zUiLhte8keIFU3fdVf4v7tV5Jrry8xW7O6/eZXp63D27ITHs2/d2j5lpk0kiyeeI97/Nu3P/AHv9mqsFwa4uJoWzJsl3LukZt3zVFNIbeS3KfO+9lf5vlVf71OkWVdhEe3+6v/oVNZfOkfIX7Rhtit/dosaFK8j+1SZ+zeait8jb/lb/AGmWqn2p9P8ANePakW75dy7vvVoQsI1lQlnST7y/xVDdRltg3sqd1/u/LVp2KUbmO1wlxvIlvLd93zf7S/8AstVdauEuptkUjJ95l8xdu5m+WthVe1Z5M/xf6xm+ZVrB1aOWS4Q/aZJW2tKq7dv+z8tWXynO6ldDbkH7zbl+X5t2371YOoXkkn8C/Ku1fl+9XR+Iv3jJg+b5bbvMZv4mX5lauXuvMuN7+UyRTRN8qvtVa2iaJWMK+klabJKvtb5f4v8Avqq82zzJYz87tt2TK3y7fl+WpZJLndyPNlb+LZt+X+7TFh+Xa6bPLXbt2f8ALT/arUuxXW6eS3uJEP8ApEbful/6ZrUy3UiyIbl/ur+6hX/x7/eokt/3aYOzaGZtq/7VQLGfMQynYm//AHf+BUDLPkv85edXf+Fm+X+KntcPIyI4XzVRvNbd8rVFNeXlxdOEZUt2f5Y9v3qlaMQrsMex87WVv4aCBlncSQ8RnfEybfLb7q/7VaEN0Y4/3hXeu3+HbVVmnmuMyRful+VFZdtaFnD51wjujbI127Wb/wAdokaWJbeE+S8hl37m83bG3yrWnDcbVcl9ny/My/w1Xjt3kWVINsXmN8y7fvNVq101JrNJ0MiOzN/tVkDVi3Y6oLe6SSK7kfcu1VZPvf7NdLb3W6S4lWNnSFNzq3y7W21gaTIkd0iAs/3vvJ/FWu11LJIw+/Ft2+X/ABbf9qoepjI6i1kNvGpxGjyNtaZvvMv92i6uJI/tEUEu2WH96sOz7395qpWc3nW8W8rLKzfNt/8AZa05mLSPPnZ5m5WbZuasWrHJIsQ+fdWafvPskW7aysn3v/iactxJbs4+4+35W/u/3amkYQ2bhPMlTytqs33fvfxVUuFFjJLw1w6vt2r97+7/ABVILQqR3BkuFgQ7HkVmZtm7cvy//Ff+O1NHcfuZSBvRm2+Yy/5/ipi2txY328QM6bF/1zbfvVEsztI4DfaPu7t3y/NQa3ZKzRQ3m94PKSR/vbvvN81V77DakgRF+WJs+WvyszN8rf8AfNFxI7X32eNFl2orNH/F826mSXkkc0RjgZHX+KRataEvUbJfS+c6XPzxRp8zfxbf71Yl001wyF5/3Tbmfb95dtaf2h9uJBvlX+LZ95f7v+f7tVGmTy3+fZ5jr8zNt3f7tak2Kk0c9wrxO+9JHVlX+Jf9morya4uI38tNnmN860y8kuI7iW4jOza23bu+9u/ipt9qEkbRGSBnSRfk/wCA/wB6guKM/wDe+d5j/wDLNdq1k6pcTzTPv3b2/i2/drbvtQjm8pIY4/K27tu3b81ZmpWsixxCL/j3k+WVmf7rf7tWbnP3kf268e4A/wCWS+crN/dprag/mYj2p5ny7V+6v+1WndQx7XAT7y8t/s1mTW8lv5UUe3eqrErN/E3+1VDsZvneZM4uYPNfd8u1f/HqSO1kmuN5C71X5/m+XbWhdKF2/Pslt2/1ir95v/iaiWSSSR4wi/8AAVqy7Ge0jybw53xLu8pl/hp8LNcfJdXkksq7tkez/wAep0lu9vHEcr5sm5irfdVafIyKroA3m7vvR/ekpXCweWln5XzKjsu5vmpzXknnShCzpC/zr/C1TXCv50QeLZFIm5m3K1Mjmlk2W6boom3MzfK3/AaLmLViVpI7qNC9vsfHysrf+g1bjuPMjSR0VEhmaJo2+ZV+7UUKmS1t3Qf6Q373a33aevzMkcaMksfzPG33aZNy4sZjXEp/i2s33ov92rentFp+oRSSPJcOq/JI33V3VmzSStb26eWr7WbyodrNu3bfm/2fmrQktbmO4Qk70kTduk/vVA1qdbJJHfW6Sy7UlZV+991l+83/AKDUVnJ9o82OK3V0jXc0cbr/AHY/l+7/AL1Sr++kuJXRbeXG1Vk+ZVb/ACtVLiSOxmiXz13xurJ5PzfN/wCzVkeeVbi4k02+QyOqJsb73935aJLw/bnCKvlR/em27tvzKu3/ANBomj8yTzxKt6jO3zMn8Xy/LUM1qjbN0kkXzr5Ucfy+Z92tTVRuZV0r3HBHzq/zbW3baqTZt7h3BZJf4lj2/N/erYktU+/HcL9oZvmWRm3Vz8mGuLiC3n2fN8sbJVXNYoiZpbVXlkLOkm7dHtX5fmqJY4oVee5lbyt3yLt3MzUfZXtbN0tiqeYvzbvm/wCA0NN+7ijuEb+6kjN8tM2FkmeSFHSDyotvzNu27qyLyb99E6HfLsaJ4/7q1NNcFt4kMj/8slVmqpJHJ9n2MipKzNukVfvLVWLDdIq9JIvm+9u+7UtvJeXGoO8v71/K+bb93bVea4it1QB/n/iVlqxp8kkkbx/aNibW/iWquA1WeP7RIkkbuz/dqW48y3hS5zs3LuT/AGf9mooVP+rlRU+XazSfw0+SF7yNLZJV+b7rNSHYRbyWZXQlk8n/AGPmp8dw8ypG/wAjt9+Rv4f+A1L9jvV3mZ9ny/8ALNN3mVM00ckyZRtu5tyqv+zQIluLqKSZ98Xmuy7fvbV/3qr3Eca74hIzvG/yyN/7L/wKmQxyfZcSj96rMzsv/POn3TSSNb5TY7IsrTM23y23fLUE3NBrh7hUE52JG/77b97b/wDFVas7iO4t/INv5ryN8scjbW27m27mX+LbWRDMI2c4812dv3e771bFnCVk/eCRLjduRV/h3fd+agRLDNJG1viPennMqNu/3t26ujsVM1wnlrIiW7M0vmPuX7v/AKFWfYzR28MtvF8+1pGXcv8AEzVq2vmSW+H2p5jfKy/xf7VZSM2rmrawySSW7z/vX2bnj+6q/M21d1bdvvutyG23eX97a38NZ9vb7lfYWTj5lVv+BVdsbeDy5ZTAsu77rfd2su7/AOyqDKRp2dxHI32SCRndombd/drbtZolV5B5kvybXb5dtZlnY/Z5HeR182Rdsqr/AHf4a1bGPzluNv7n5v4lrGSOeRoQqkjbNnyfw7qfDblbqKMys+77v+zTFt7lluJC8bvHMywsu37v96iOTdsEib5V+8rVkcciLzvMuEQH/f3VbuLXzo3EZX7v3mb7rVRmt5I5t8ifdX5Jt3+rX+L5aL5ZV+eMrv2/8BoephYbeLJHGguCr7mVT5LfLUqsGhleMsiL8rfwstMt/wBzGkUn72Vm+791maqqtuWJ5B8it8u1vu/71VY3iWofNkZ0Ls77v9c1V28xm3iNYovus0f3f96pre4PnYR9/wB7/dWnLut97iP+78rD5VWixqV7qRGjQ/f3N8zf3lp8bIqoYx92pZtkcbFHaX5vk+X+LdWVNN50NwSFTd8rLJ/e/vUWNVqW5Jt02ZC0rs3zbm+Vao3147NkeZK8jbWVf4f4at3HlLboS6xbolVZG+7TfJdm+TbcfPu+WWmtCxlq1xcWPNuyfNuVf4dqqv8AFVeGMrIjunz7Pvf8C/8AsqurpptbXYm75dvy7vl3LurPhmkkV4vNZEZ13LGqru+7/wCy1VgIpt8zOMK+3dhl/u/eqo0h3YMjROv3t1bs0afZ3EafOu75t3zVhXG/7Q6JtdF+8y/Nuqyyktw95eIAFd4V81mX+7/FVTVPLWHzxJ/qW+6v/POtCNnjZ9ifJJ95l27v92s/xBbt5aFQuyQfJHGu1m/3v+A1Zp1KV1cStb7N6p5jblj3blZqxLqR47X7J5XlS2+5brcv+z/DV6SR5oYiEZHbb8rfw1UuGuPOuHkMe/YzS7h97+H5as2ic/dRwKyCOCRNqfe3bt1ZV1DtvIkQs6SI0u5lrVkuPOk8uONopV+6zbfu1k6hHLMyOJ5ETf8AvVVlVq1ibGbcSfbOkn8f+rZf7v8As1Ks0lwqb4GT+8rfKzUXFjJDN9rnf90sv7jcy/N/vbafHJukyQqbtzLJt+WtQK63H7xElH8X3YW3NVm6vJPLaXy5Hf7u1m+ak8yONvLyrp/E2zbt/wBpahmme1aL7t3ufc2371SBbtZPMtUMkTfN8yt/DRazbZpZBF87KrJ83y/eoh8qaN5QJon2/LGzq26pY2ljhSWP7m3ayt/dqAHNMNTEsaW32dZImUsp+Vf9rd/eqyyzxrbuB5UscW19zfebb96sqGR5IXjDs8Um35v+BVpc3E0pcL8tWQPW63cui/7Sq26tbT4d1r5ASaVYT/f3M33tzf8Ajy1nR2ojXCD5P4mq9brGszyeRv29GX/aqHqYyZq2+Y23iBv4tyqv3m3f/tVsQtA1w6SRNF5j/wCsVV+Zt1VFkkkklREW08n91M25W8xtzbW/3drU+NpJlYRjfcK6sjbvlb5mX+KsjnubEcxWFEKLs3M33vm/z92tix+0+XvnDIkiNtjb+GsexjEk2Zx5u12V938K1oWOoG4bdsaLb91V/irNq5Zqw3SQzPcE/Oy7Vj3f3vuqtdHZ2bwriVN+1fm2t8ytXP6bD5jJIfubll+78v8AFXUM3mK4eVXfarM0a/w1hImRFa+Y1qluk6y3rfvV+b+H5ty1DcXFxcbw4811/wBnbVuFhbshCLuVdqN96qmoZbgbZf7se6oFYzZv30aSSIr/ADbnVl/hrKvo7ea4cWw2W/3VaFfu1tXF1I0MqJHv2/L8yL/u/erLuPMkaY28caeZtV1/iXbW0QasZck0FjDLLcSNF8uxvMTc3+98tZlxcRSSb0SbZJ8zSKm3/wDZrTa38xsRwRon8e2X7zf7tY95cFmljk3PEu3b/D8tarUkpXShYXeJ97/3v71UFhjm83O23dW+aP8AhatSa4jvIXBMcUSr/D95m/8AiaypNPeSRw77t396tTSKMyS8gW6lEZbysMv3fu/7tUrNSqoxDPt3bvl/hrQhXy1d5NyfNtZdv3mojmjj2SEMyY/hX5m/76oOmzMzzNrIkskiW7NtXc396m3Fvt02J5ImTzGXd/z0b/gNOuGivFeQ+YkrP86t83zf8BqxDqUs0iXLx/7vmf3asDPuLoxzP5Ymt5Y2+bc26tGzke4urdyFi3MrSxqzbqo3C+XsCBXiji2r8nzM1Tqojmt0jM025GZm/hWm3cDWt5pLVcziTZu+RZF27aPtkq/vxafa/L+Zvn27V3LVexvn3I4P2jcqrLHu/wBWtae6KazR96p80bff+WTa3/oVZmliXT2e3/5ZrFaL9z593+1Wnbq7SJmLbKrN5q7vvVkzSMuyLy2e3k2tEu3dt2tW9NM+13kjVJY1+aTd/rP9qgRXX9zcOEEm/wC9tX5vmq1bsY7Xfj52Zt25f4qiWPbJEzhnddq/7NStssbqLz/k3bt33ty1lIykDNJbwo+d9wzbmX+GtuPKxoXT7zNsjZapNva1iYbfmVflZl/76arsK7fnjMm+N/l/y1c8jJ6luzklWF4kMaeY3zbm+63+zV28vp4Y87N6Kv3ttV7NTCqECP7vz7l+arrTJJNslRv7rbaViJFePUJJrfEQZNz7m3VbkbdI4BZEX5vMX+L/AHar7fstwkqBtkisqybflX/eqZY/tH7gv+6/h8tvmamccnrYljaa4824cLLEzbVbft27a0Ibp2mikc70jX+FaqWsKbYpI3V0Vdu1fvf8CqS4kjaTr8i/3huqAiyRbh5OZDv3fNtWq9vMJmw+5P8Aa3bqttbyKzkIuxRuVf73+1UMP75fNAj8pW2+Yv3lb+8tButCZlkVcRHzXYfeaqkKyyR3B8xUSFPu/wC1Uvki4ki3lpYu61FeSBppUtI97yfK0at91asQ2S4NvC8nkK7s3zKzf7NU7jVBbrcW8okfcrbG/wBrdT5Gfd8/z7v4qz7zT5G3PI8nm7PKVZqssz9YukmuPI3yJuX/AF0n3du3duWuf1L5lcg+bMvzf3Vaug1KT7ZsjlEP2jb8nl/w/L92uX8QalG1ukCGR/OfbK235lXa3/xNaJWNIoxdS3zWdvB5EcXmKzTL/FG3mf8AxNc/rUNva+a4TZFJu2bfmroNSuv3mDaSIu3c3zf5+9XP6ldbV3lFidm+WFlXcv8AFu/8erWKOmJmXCiOGI+bv8z7u771M0+MSXGHH8O5m/urTft25bjhd+7du3f+g1Laxp53mCRopW+X73zNWhpYlmkMK24Sdf7q+X91v/iq2W+yRxxSXh2RfL+8VfmWT/Z/2azLPFvsiCK23+Lb8u6tixmltZszp8kfzfdpSE9DoLHF5Mknyv8A3f7tei+G5kuId7o3m/d/eJ/n5a4TTVH2yIoG+b5vL/4DXoGl2PzIDK2//ZbbXPIykbdu0TSebn542+ZcU+483ybiSB2ilh2s+75vvUyNUt5HdA3zL/y0PyrTGUzQoob5N+75W27v96uMzbuEzGRUA3PtXYzMu3d/u1leZMsksUjr++X5l3fd21p3EJmt0uFCokzbVj3f99baqfZzIzlN37ttrsv3lrSJm9Rl5GI9PlkdPur83zbvlrNk2R+U6BUiVFbcv92tBprhY7fzAv3dyMy/e/3qI2Fwsocq8rLufc33aq4GZZw+ZJ5gK7Nv3Wpl5MZG+SRd7Mq/dqf7KLi8aWOP90qbfmb+Kq0Me6bICp5bfO27duouD0KN1eXK3CRSpH5si+b5a/wrVhWG5Afk/wCmitRqFuWmiL7XSRv3Uir8yr/dpsfl+TmCNU/esu7+Jvl+9RcVixHMZLh9m77Qqfxfdai6YM0qH5Pn837393/2aib5Y5YjIuxjuX5fm+XbTLeb7PIjyHzWb7sk397/AGqo1TsP8y3uLdJ5EZJdzb/m/u/+zVRaSSO4fzfvsy7vu/8AfTba1rpl3IY444XjZmdY/mVvl+7/AOO1UhureSNydzuy7m+X+H5aAbuSqzrMiR/32X727+Gn3S7VSdIld9i7pG2/K38VMWTzlT5F+98vzU+bMkKIN33/AJ1+X5qCRmnxyXF5KY9rr99Nzbv96tCNjDI/mOuxW27mqvHHHtSAmR0ZG+6q/M1Pt7d4ViRz8+3c+75v3lQNaD44ZY/tHkbn3MzbZPvfNVqGQx2+ZUVNv8K/NUV1GJI3BMibn+WRWp9rcGFv7kS/K25v9ZUGidx0LIzJJGN7s33t1ackcXnf69n8v+791mrMaPbePJJ8kW75PlrQ8w27Ih+d/mZm/wBmpkVYGYtJvcf6PIvy7f71RRsfM8sqyfxKrf8AstW18uS36/6OzbmVm+Vqcvl+Y5T+L73y/dqCZIZ9qDcRv/pEcyqu3+7/AHqfM0lxGj5Xyt33lXbVeRdsj4T/AFjbl27d1PWTyVuBIkaPtVmaRvlWrMWrD5ljbeQG+X7vy/LTI1S43hz975dq0+aRJlWNPn3L/F92lWMM0qAb9rfNup2M3qIuJlWIoz7ZWVqqSb21BEPz7omZF2/dq7I21t/y7JG+bd/3zStJ++S4Ab/Vbf8AZ+aiwrjJNQ2yRZLRRK/ztViOaS4WVzB+6j+7/wBNGqjeR7f3ciLEn/PRm3bv7tTx3CSKiquxFZf4v738VM0iZ15sjXJu5Ink+/8AJuVf71WL6GWOHCSfa3XbvZfvVY+1GazlEiNskVldfu/xVRuGeRcoJHiVtu5l+VloOgimhMlvbxyS+VLHt2N/E25pP/iqx5GS6V4pEj8pXZV3N96tW6VFbfsW3SNfl8td3+f4qwrxTJHKZCrur7laOrWo7GZqV1JG2X2+au1U/i3Ltrlb6aOTzZEl2Jt+Zl+bdXRX0nktCJS2yRWVd33t1Y95bpMvmAxp/st8rV0RNUrHG3l9LdLNBFF5UWz5mZt25aylUeS5ikbfH8vkyIu3d/vVpa1DFY26iONvllXau37y/wAVZ7SJIssht/uvuXy3+7/wGuiJdivM0txNvRI/l+95aV1Gg6h9nmQ/Z2R1+Rt393+9XNRzJulkk8z+Fvlaui0OaW4vsqnm/IqPtaiRnI9L0mTbIieav3vvfw12um+X5LxxzxvtX5trba4/S5oJJkAHlP8AN5Sr91a6vS2nhVyAvlL8rNIlcUjjqFryTJD5uGSLd87M3y0t1NJJbomdiSN/31/tVC0MnmZjELurbXhkb/x6ptu6RPKTzX37Nv8AdWs5HPcd9oMkbl4/n+VW8v8AipqwzwsglkWV1b/d3f7P+9UscKW8dwQnmv5Xy7m/i3VQ8sX2zftl2tuW4/iVv8rWZotR0jGPlAyf3m3VLqHmQx7CI5XaVVVd3yrH/eqvNdeZDv8AKkuEb7rL/wChUybfJb/PL8m5vmZqo3iWNohk2BP4v++lqt88cNxA/wA6SJtZl+996rFrI9xHdug8p4XXypGb+98tRyK7Q24l+S482R9v/PRfl+apGMjmP+vcqnlv5DL/ALNRabcC4mlED7HhO1v9pf8AgX+ytWLjCzSvHt3yNu+b5fvVX/s+S1/0hn2JI7L5bfMy7v8Aa/u1RlIluPlZR/z0f55N33W21V8uOPZIHZnZm3eY3zVFayXCyJE77Hbds2ru3f71XY28y3R3X52VleT+7tbbtqxpNjPLuLqN40t45bdm3LIrfMrVXvrhIWt0Ejb5G2N8jfLWg0L/AGVI0/0fa3yqp+8tUpP3LO8p8pJlaJW/vN/doKcWipHMlwvmeX5XmL937rLUVu23egk+RUbcu35qlW3j8vZGPk/8dqJpJJmljdGTavE38NO5lYz7jUDuingff8u3duqvIz7fNSPf5i7mb+9WrqFqZLhyPubVby1rPjWBf3TnY7P86tW0SomU032jeTEyRbv9Yy/xf8CqpcXkaqiO6u6/db+Jq05JpPMeUyLcW8bMssbN8zL/AA1iTWslnqETSr95tyrbvu+X/arSJ1RMfWJnaOIhV2f3f71cvqEnltmWJneZPlj835WWul1Ro4fNLo2xmbyvMb7y1hXFxEzYD/IqszfN8rf7NamxShkkmjigRN7ws21mf/O6mNII5JUT53X5W3L92oo5HmuEeIyRW+372/8A8dpy+YsjySOz7vvbqsoI1kuGQu+zb8q+W3zbafb3W6NyX37W2q393/O2rCzR+S/7tvNXar7f9qooV+z27h3+eP5du75W/wBqlcAuJDa2/EDOkg+Rl+ZWarVqv2hUR02fN95qpM6LIsfmfJN92Tb9371acaxyeVGjyROrNKNy/e2/dqXoZ2LtqpkjhErrKjP5TKrf8tP4a6XS5DMz5lZ3h+V4/wCGNfu1i2MgmtUjy3zK07yQovyq235q2tHjK3VvFG+zzJdqSN/C3zfN/wB81k9TKSOmt7h1VB8ru393/a+Wt3Q5DJC5CebcW7/NHM3zf71c/YyfbrdJ2iXyptyqzL/F81btncT/AGe4YRx75PvzL8rMu6s5HPJGtp/26a4zJaQp5jf66P8Ai/3qux+TfWrnCvL821W+9VfT757WH+GWKNW+bd8rNVi3kkktUSTyU+TcrKNv8Vc8i4j2uHWxlkjSS3+bdtb/ANBqxbzT3yu+G2Mu2mfvGWVHk3Pt/u0Q71X93uf5v4azKuNj8tvmjj3uzfeaq9xcOs3TfK33dv8ADUqxiFXQnykjbcyr96SmR3DtxEf3u5ts0g27d396tTJtsimujHG8ccUife3NJ/FVjT5JI13zn5/4qlvrW4kmSN5N8v8AyyaH+L+9VSTzJJMeW0W35W3N827+GoETfaN371x5SMrbd1OkXy5thGx9vy7Wp9vJHNcfvT+6ZdzM397+7TLyN2kikMW2Jl2/e+9VXKK803yvED/H8/zfept9M7fvDG2/7u5v4qtQx/NbiT++q7tv96qtwvl3nlNJI/73ykkZf/QaZstSjdNJCyPIPnx/d3UizRSQykvsTarKu3buap7qGK1byjeMnlvtdWX73/AqzI1H70hPtCM+5/MarNYjWjRo7iRytui/fVmrJ1q+jkmwJV3yKzbdvzf3fvVp3EybnKR7E27Vjkbd/FWTebfMifGxFdv9X8u75f8A7KtLFnP6hlo0IRf9btb+792uSvmiXZ5qNLErbfL3fd/2q7XUJHaOVAkbXCt5CR7/ALrbfvVy+oK63GcKiL8zt95f92tFoaWMK4aP7YhjffFH5i/Mv+7VKS+2zcbZW+9u3Vpahcedb2+DuuGlbcyr/D96s+RZLjZL5a/eXarJ/wABrULEX2p5md3TdEzbWVX+9TLi4FxMmB8i/L83zf8AAa07qGXyfnTypo/vfL8rVn+XD9qR33fM3yw7fu1YyK3uJJm3pE33VZV/u1K00nkyvJB87N8zSN/FVi6mksZk8yDzvMb5mj/u0QyeXJcTy/P5m1VX722gVgWYtH99tn+01W/tQjjijP7rc21V3feqGGOTzNgKujfxbflq3a2IaR5Jw2yPbt3VNjQt2sxazlKSLaeX95m+9urS86WS1ijBhiT+7/Ev+1VSS3S4t3HmKkrfLuZamsWuW+S5G643bXVU+VazCRqxyRyXCFBJ8rbmbPytWhHvjt3lkOx13fL/AOy1Sks1aT5H+T7vzN/3yu6tOxkRY5Y5Um2R/eZmXdurOxhJHUaXfGFcRiPeq7Yvl+6396tWZty5G50bd+8asL7PJ+9QyfPtVmZV+6rVsWMkTQuIo2dI0be0jbt22sZHPJMr6eztcSoAzxfxt/DtpmqTBpHuY4Gd2fczfe/iqxYrcWt477FmSRfN/urt2/LUsmPMl8wMj7mXav8Aut/D/s0E2YXF0/nSiOdniV/n3L/drPsYfOV/LjkSLzW3bj8395f/AEKntYybpRA7ebuXa0nzfdpkfmQw4luFfzGbcqptVfvU7CsNa1EcjmX/AI+GVV8zd95f7tF4xmuIiny7duxf7rUahlY3D/OkiNukZty7f/2dtUYf3eyKORvtG7d8y/K25d3/ALMtFjRRuNZRDC8snybV3M396oW+z6hp/wBncK+5V27W+Za05po/tVxE8e+LcrIyr95az9YjjjVBG+xNvzqy7Wj+amXylS+t/JV8Rqm37q/3qpMslxDEbidfKb5VjbbuVv8AgVaDTStDvysvl7tzR/xL/eqJbUKrhY1f5fm/u7qs0ijBkhiWSWSM7/Lb7zbf7v8ADWfcbIZn/exukg+VmatvUF+1M7gxxJt+Vo/4qwr5UaPzXK/Kvzx/ep3LsZ7ebdTOT8iK23crfK1UbiQySbonbfu+8v8ADtrWvLGONULvsuPvKqurf99VmSW5+zypH/wHzFq7jKU0Ml1Nvcea+75/MbbuqHUmlhkR3kXzZG/1cP8A6DVuaZLqHflfmX5l3VnteSM3lR7dirudWWtALFxdQXVjvuVaLy127d3zVXsbi3tZER5N8vzfxbm+7U1vaveTJKiLsZ/nVv8Adp19DFdeUlu6/ux8qs235qVixY/ItVi82Xe6qq/epLfzdrmKNfldlf5ttV5Ifmdy++XvtarDb4WSTz/n3tujXbUmckaEbPbxv5cUb3bRKy3E33Vb+Jf++afb6g+oN5t68cTrFHt2/wATfxVLZ3Eax7JLea4+ZWVW/wBUtM0+GPy/Kl3fe3Lt/wB77tBi1Yfb6hL/AMe8UrLcSMzTMqf6xf7tW47yW4jT97bpxt2s3zU6FT9oRJI49m7dLIy/Mrbfl2/+O1V0+FrhnklRotzKqRt8vy/xUrAlY7jUIUs9+yfzbTZ/rN38VVIZo4YX8yP59v8Ae/8AQar3SyXV1cQWxW4i8pl2xvuZv7zf/Y0yO6kWN9+2V1f52Vf4du35l/8AZqR5sWVbG4nt2iM5WX5lVVVd1FxeG8uPMHzxRr8u1fu/7K0WMcumzPc+f5qMjboflVVb7v8A8VWTdXUkLSps+8Nz/N95f9lv71UdEWiRZPOVzLJ5z7l/1f3vm/hWs663ySPdpI3lRptf5drKv8K1LMw3Ic+VtXejL95mqK8uo7r75+SZdztu/ioNole63w73uIPK/iZfN3NVe+uLe4tYn3L5W7c25NrLT7qMXlu8cTtv2L95f++qzJriOGHMgkuEhbasasv/AMTWljYZcYt1xaSSSxSN8rMv8VQXVwkc0UYLSuybZV/utTlujCyeZ8kTdI93zLRfMk1vmMMnzt81XYAh3tcI6PJF83+rZd23+7RcNPHDKkoX/Ws27ZtplrcJDeRfJI/y7dv3qm8yWTfL9+Jvu+ZTHYdcTJcN9neCbzY13K3y7lp7SRzbPMim37trLG21qZbtKuwF2R5G+8v3lqw00e543SOX5dyyMPvVIy9J8qpHHO2yNdqzTJ8ytWZNJcLG32h9n8St93zKljuo45HZwv8Azy+Zm/75obNxNg7vK+byv7u37u35qAeoNM8kcTxS/Z5W8yJ1kb7v92rEdxIq/v2/1atvjZd3zbf/AB2qt1bzQ+V5se9F+Zm21YaMNDlNtw7M3m/O23/vmgyeg5biO43yW5W3+zt++aRPvN/vVt6fcSSR/uyz7k2tIq/e/wA/erH8syQoDJGyMzL8zMy/98/7q1oW8kTSP5Eki7VZtzLu3L92oFc24ZJLe33gM8q7mSRm/u/d/wDZa6OPz5pHkeJfK3Nt+b+H+9XOafJJtiRLT7Rcfe2yO3yr/erdsboLH5vntLu+Vfl+WspEmxHePC0WH3uyqqrt/i/h+b/drSWGWOR0k3IjLtl3L/wL/wBmqhZxywyYdNnzq1aEcL+YkheR93yqsarUHNJmrbzCO3iL/vfMf7q7fm+WtCOQx2/nvI2/zf4n+6u2sya1nmmzb+XbyyN+6jZttaFiyTRxRsiv8u3bu+XdWckcsmasN1/or+RFv+fc8n8NJHMl0zxmPbL5W5pP+enzVCzPb3SQII4nWJlb5tqtu/4DVq3szHcP5/zXEcW3bG/y/wD2VZmQtxlm+55v99pG+aSobi4kZUd4/KRfuqzr81E37lopE3b1X978nzLT5GeSz3o7TW8i/NDJEv3f+BLUBylRszbJM/OrK26hcLIh8ptkz79zVXuLgRtDGH/e/e2qPurUv2ydlTy7ZnRl+61aWKsP8wW6yxo2xJH/AIV+7UUjXEkzyxn5Fi2tu/i/2qLqOeON/MfY6/8ALOT5dtRfaPLjfzIt8S/7X3qLGtiGO+2zIXkaJG+7Nt3fNT9si7JfldPm+ZlpzMJNnlD7R8/zbf8A0Kopo/O2QY3orqzx7Nu7+7SLsC+XGqmXc8P8C5+6zU9biWSG4ARYnjbduk/3qdeRxf3FRFb+L+Kolk8yZ/4/MXa27/e3VYyWPUnj81BGsr/8tWVvutt+7WPcLLHcRO8jfZ7e1X5l/vfLV7yZGkRzu/eKspX/AGflqCS3E11cB3WXy0Wd5G+VvLZtv/stOwFaaa9+0eWLaTylVommVPvfKvzUy8aC3b/Rolt9v8O1vl+997/x2iSTULVpTPuRGX5ZP+ejfM3ys1ZVxeXCyby+y4k+VvvSxR1dh3LUKld9yIl+z7mX5fvM3+7/AA1lQ6ltmR5YpHRV+Xzlbdt/4F/vVda4MkPmi2+eNdzM33mrNvLyTzrR/Pht9yfP9ofb/tNTNVqZk0dw11E6I0tvburNIzbf/ZazL64SZnIdn3NuZWWtO+1A3S74p43+8vy/xf7tYVxss23z/OnzOzf+y1pY3iULi3jkvPMg3JKo+VW/3qztQYsqIg+f7x21a1S4DWbhLdUuNqsit/F/srWfeXz2KoBK3lNuVl2fMzVpE3uUmUXEm5z8m/dt/wDialkmnZUiEi/MvyfN83l/3fu02RTJMgEe/avzrI23bSWrPJ5X+j79zbf9ndWohsm+zVAB+9ZW/i/9CWrHnK1qgyr+W3zLGirtaho5ZmdJI49sf8X/ALLT4W+aJAn+6rVI7DlvvMhRJ4v9H3fIq/61affN+8SMR790X3f71MmmiW882K5j+58yrub5t3zfw0+O3ea4h81GRP8AntGv3fvUBYfHvZsh9m75tv8AdX+GrFmsaySwJu2Mvmhl/wCWlV47eKa1eS7n8pF+dY1X/WL/ALX/AMTVjSWjb7hb5W+7t2qrUGcjQupvLtcRy7HZNq/Lu3feqWzbbGkFujebM3+uk+7tX5v4f++aqXF0m5EYNLFsbduX5t392tjTbcxw9V+b5kbdUHNJl5pJZpLhHgm+bcq/uv3W1q2IY/typ8m9FC7trfd+X5lqj9n8mPYJd8uPljZv97dVvS/lZ5EDIixbXXdu8xWb+KlIwNOOE7dhi+Rn+ZY62NPtfOjfyJGR8/uoZFX5f4W/8e/9BrJt7wrHnK/u12/vP4W/+Kq8zRxw5eRnZVbyrhW+aOsDS5tabdSzfaESdZbiT5YfL2/wtXRzWM7SPLbGP7QqruhX+Hcv+1/31XJeH4dsKIsUm+Fvl+bay7v4q6CaaeFvtYPm7l/fNs+Xavy1jJEyZoTRxzM8cE+9Pu7m+X/vn+9WTHI7Q/c8qX7zNt/hq3p81wsnmSyW8SSfNF8zbv8A0GhWe4WUFI0lb5WX5ahKwJ2Mq+uNsjlH81G+98v3t33ao31nI0eyTb83y7Vq3qCzWt5FE/zpJ8zfxbaqXG9v3rxzaen8EiotaLQt6nO3Fmm95MKlwvy7mrPvvMkjePZ8jfwsq/NW7cWrrbvsnhll/hj3Lu3f7VZV9D5lvkRSRI25trf+y1sjOxifaGht5UD79zbm3Kvy7aimupLq4Rn/AHu77rRrUs0zx9od6t8qyIvzf71Ms2kt7pzcJ9kRvuNGyttrQ6IaFe8yqufMVNrf6xqxbq4Ty3eQM7/wsrbq2NUmkZXkkTzYo/mWST5d3/Aaz5pI/JcxywzfL8qrQddh1vZxtbyghU3fNtWs+aZ/MlQRf6tl+VV3bq01Y+WkZH+s/i3bWrMvJJoWdz8nnbf3n+7/ALNBEkF032XygAySqu1flq9atcNIgMEkW35XaT+Ld97a1UZLeJoU2O2yT7rNT7fzJpMIWliUqyx/3aszNDadvlPFG6SOu5oz83/fX96tGFXkm2Rj5PvbWTcv/fVZMd1HNZuNkn+jtuZtvytJtVV3LUvmTwr5V3G3ysu7b93zKgq5uxx+XDsctFcbdvyrT7VZZJEcRwy3Coqt5zMq/e+b7v8AwGq8eGt3RzIkrbV+Vdyyf7tS2LbmfzY2d1ZWXy9v937rf3qVyG7EzTS3DI6RqiK38X+zWxp9wt1cIQGT978q/wB5az7eF7WNF/5axxbV3f8AfVWbG4SNkfMe9lVn8z+9Wb1M3qXPtEis/wAixSyNudtm5mb/AHq0beTa0UHyvtf5/l2/MtU4/IuJvMjDeVt+Tc33f9n/AHat295tj/0l23s3/LRdq/7q/wB6s5Igtx3U8ceXPm7f4Wp0kz+cj5Z9y/xf3amhsysmzP7pl+Vv/iqdHbhWd0Pmy7du1vmXbWYpItxtLNGh8xYrT+NW/i/2aljhlZv9GRbfarfLJ/F/u1WjtTJN8iLvbbu+X71SNHLH+7Mkdw+N3mRrQc0okVjG6yIJPJeJl+8q1djWWO45dZUk+6ypUTWsk0KSSD96vyMrL93/AGvmqza30lj8nmb3Ztqrs3UpGJf3Fvkl/wCA/NWYskEc3lwI3zfeqxdebNNKkhV9rf7rLUU0IaTyLcK+7/WyK/3aS0N07DGmeNcZZ/7395aqX00zK+9/skS/vdzLWhb2Mi/IZFdPup8zVm6xDPcLLHc3Cy/eXaq7f4q1C4y8mkj2RBFd2T5tybmX/O6ot1wrO77kf+63zU66bdb+YbyHft52xf8AszVS8w3CxYdt+77zf3dtOwRZV1K4O6J8rKki7t25fl/z8tc9ql5Oq3ABhR432qq7V3fL/wDZVsapiP5vmeVU3bfu7f8AZrl9Qt/Mb7ivt+VV/wBr+9urVI6oanP6tePDzcSKnybd0jfxf3aytYkTbKYk3ursrKy/Nt+X5l/4FWtrVil5Z2+H87+Fmk/5aKv8Lf8AAv4q5+4ke3XKFZXVGgaZvl3f3vlrQ6oiWMckl4+RH5X7xkVk+bcvy1FukaaIbI7Lc3zyW6fM3+y1RW+Wt5Z43WW33bmjV/3sf97dUsmIVl3mTfG3zfN96rLLdnM63DxRIytJ91WX+GtO3tza+ag+eXb/ABN8zN/wKsm1hMfzkrK/3nWRvvf7NbFnN5lwrkfZ9y/M29m/3fmaiRnJnUaDeH7Qh+/8yt5ar/31XpGk3AabD7rf5vlZl/i/2a838M3BhuktwVV2b9z5bfLu+9XpGnq9wqSynZKv91q5qhhI2LxblY/NkTekf3lZ/mb/AHartcSfIXt5Lfa3zMzL/wCy1JDnznCGTylX52ZmqO1s5I5pUEmyL/e+7XG9ALqxzfZ02Sb3b5lX+JV/vVizNLM0sSDe7L87K33mrQmaTzvLBV0VPvMn3l/u1medcLJ+7eS0Rmb94qrt/wB2nFjsFnGZJPs88sjy7Gl2sn3VpkzRSSTSxoqf3WX+KrEjFr7yIo/3Swru3fe21Q1KR9vmeR8it/D/AA1oIZYyBWeNw0Uv8Pyt81E1x9nkeT5f9qrFxcXNrCgO63iVWZpmb5WrPaTc3mB9krL/AKxVb+L/AHqBNXCbVJNSVER45UVf9Tj5t3+zTJpPJsfshfa8cTLFI33l3Urfu7jzyVd1X+Jd1RqskzPI5jeLP/Av8/LTsRYf5w8nGd77G2SMvzM1VY1lh/e3DMjxrub+Haq1PuEbfJ/DtZlZv4f722qU19LNMjxhni2/PGrfw7m/9lqhmwvmNC8pgZPMX5ZJHX5vm/u1XaG4jVPKeRPO+aZY2X5v7u6mR3EbM8GWdLj5pWm+X5tq/wDj1W44wzYi3PLH8zMyL93/AHv71BVivH5lra7pY5ElZf8Aniu1f8/+zUTTPC2fM8pF/hjWmr9supneef5Nv8S0y6WC3tZTL5nmw/Mreb8u2gi5oQs9usRJ/wBpaZZ3nl7JJbhpUmTcsfk/8tP96hbp4bhy3mSoybRuX/ZqLT47y3jTypF8qT/x6psCdy7btJecEr5rf7X8VWFV9yI+1/m+Vtv8VVY7NJrp5HHkpJ83lq38VWlkRuNm9N3yx7qlqxslYuyTCOa4l2b/ALu2m+cJF8tw3zNuRfvVXht38vEoW3lkX5V3blb/AHal+zm3ZHfajr/EzVFizQVvscNvvdtkm7d8v3aZHN8vmjc6Sf8ALNqfHG9w3mPOzeWu3dIv3asQ2MbM7efHFu/h/vUjJ6kUcciq7h40f+7t/wDHaqSWJW4T94qPu81Y5vvK1W7e+DRyxRhvldtrSL/7NTpJrhrN3bybiVvmRtq/L/8AFU7kFe8vGjXfJIrp93asX73dViOSCZkkcskv8K7d3mU1o5JlRpIvKl/h3NTJLe4tWikIXZ/eV91FzJ6hqGdyKNrqq/Kv+195qfZ3jssu/wCRFZWaPb92P5qYuJoZYxOyXCq33Ru/vVXjhnt7Nz5X72Td5u5vm+9TM7D2zbrKkvluiszJ827+KmXCnyZfMHySL95f4aZbrLeTXDg7EhZdi/8APT5d38NTXEMlvCkrxq8TNueNvmbb/Ft20G0WNWaXybhHKo+791MqfKv+7/eb71QtDJIqS/aZrjzFbb5ifM23/ZpkixfZcoJvldWiWRmlbdVuaNLi4u7gXHmo33JF+Xd/s1Z0lG6mMlvujf8Aex/NtX71YV5CbiRHlg2fPtWRvlatCa123zyxzyS/aF3S7v8Aln/dX5f9ms9ZpLpfLIkR2+7M1WtCjH1Sb7czu6btr/Lx/drmryR7iSVA0b+Z8zNI33vl/wDZa6C+uII2fyzsiX5RG33t38X/AI9XPyXFtDNL5qKkX3fMbbtX+6u7+981axNIs5fUvPkhQSfJtbhl+81Zl5dJCqCIsm19qsv8TVdZn8xJJWVHb+KqskdusiSOfN2t8vzfxV0LQu5UjjnZcofun722uj8P3E6tFGZJET+OaGJWXdXLrIfMdx8/Lb2mf5a6Lwznzk8pI0+b5/m3Ky0SM5Hqejq8d1LK8ke9tvy7fmWu1sZgtr85aKKRN3mSfLtriLeYW8O8/PFu/wBZ/d/3q6XRZJJrVDdyL9nkX5mWuKRxSLWl2Zjb5zJ8zfJItTSW5W4RD9xm3Mv92rTKF5BjdPl+aNt25qrzQybsuf3v95X3LUGFivatJcTRRGXYi/wqv3avLJF+9KIuxX/etu/iqpJDJtcSBrdNu5pG+61S2twjWPl+bG9vcN8t1G275t3zbqTVi0rFKzjk+2ZnKvErt5TR/Ks3+f7tWJJI5leCM7H3bn8xflohtxN5SfNFu+WL5v8Ax7/Zp8mmvHcP9oOx4/l/dvUnRFEq4jtXSPcibF/9CqvGvlxxEu3yrt/2qm8xGjiMaRu+PRvl+b/9n/vmmTM8kzy79kSp8s0i/e3UrGgXmJI0eQL9oX70a/xL/DWfDeR3SxQOklwkPy7m/wBpvvU5YZ283E+yXb8kka/dXd/tf7NCwyeXLOX/ANcsdqskn97d975atKxALGbeNyHjR4f3X2haWbz/ACfIklk/2lb/AGv9qorzfMr29uP3sO3bGy/w/wDs1T3VwI7qKMu3lSRLKski7dzUyyJvMbiSX5IW+7tpisWuOQrvD8y/J8y1YmWRVdzI3zfeXbVdYWkunfdvdl/i20DsSyLcND5ccjXDqu7bMyr97/gNZ6zSzWd3A9v5Usnyr5bbtu3/AGqvNCZPNkI2bgy+Xu+7WfDG32dH8v5Gfa0n8Kt/tVa1IaTK81w8lq5iOxJP+War/Ev8VVFmuFXzY9yN91pFXduatC83zTbA+y3Zvn8v+9WfdWp85AgbzW+9ub5dtaJWJsUmWOGF3O7UH2syxsv3qwWZI5sQIvyr86t95W/4FW35clvvjLyb1+6v3a5+SGOa834V9rN+8+8zN/tVpE2iY+tf6PNuJrE1aZ4dhR1Tcvzq1bepKYZHkTdLKv8AFI//AKDXOak0jXSb1+fd86/w7a1WpsUmunWR97r8vzLtX7rUQ+fcNsMrf7u35t1S3UN6rOUkhRPm2qv3ttRR253b3LfxLu/i/wC+asAs7ie3V8zsny7m+Wnx30kzJGWV5Wf7v+yv3qhuMfaIi43/ACr8zL8rLQvmxtKEjV03L83/AAGgo0IZN1wiPtli3Myxsv3a07W8lkkUEt91t0Kt8rfd+asS3t7u6uHEBXZJ8u7+Ja1rOGKON0eJopWb5GmZW2t/d/8AHqh6AbWnqbGzt7Ly1iSOLa237rf3mre02F5riIYVNrr8zLu+Xa33axI2e1m2EK8rblb5vu/K33vl+WtuOP5U81IXiVNy+Y23cu75fu/erJ6iauaWk6hcMvmTJH+5VdsbL91v7tbseuGzVBLdtEki/LHsX5m/u/dqhpelm63oZV835t+5v4mZtv8AD/d21q6etxa3VxAjwv5b7V8xf4vvferOTOeSN2zvPlQPGrxM33lTb/wKtBplt43OY32ttbbWFbxyNC8vmfeX5lVvvf7v+zWhI0lwuyKNovkb92qq3y/3m3fxVhImxYVn/eyI6pKy70aSpV8+3tZZDJslZf4Ub/vqotPUsqJ9oV/73mN81F1D537uMyP83zN5u7zP++fu1BMiKxvnZk8x1dJFbf8A3t3/AMTVqNd1vklndv4aiW3Gn2/lxxrborfMy7mZv96hZjHI7ujfd+X5fvf7VWZ2Hrb29jceYYmSVm+WnXl1HIsSDbLLH/y0Wi1uEmj3o7ebu+bdu/8AZqrtborXAjCom759v8VZSLsVGk87zX83f83z/L/FUy+VHIssaSb2Zd/y+aqr/u0QyW/2xJJ0Z0X7kcbbdzVe1LTy0mZTJ+7+ZWjSlfUZDYyPbrLGU/exv5rKrfdXd8v/AHzVLzHhutkUrP8A7KttrQh89rr94N77dysqL/49tqjCr2uqfvBG8rK23+8v+d1ap3LIplMdwnHyKnzbv9qqU0flqyJJ5SKzf981oaks9vJcNOjf7rN/6DWTGv7t0PyPuXY23/Z+7WkR3KX2oLdY83f/AAtH/F9371ZlxeTzXDxySeU8aea0bfe2/wB1f/HqveWYbi4TMe/d8u1furtXa1VbxZWjSWCJbiX5d8n3fm21qaxZjzRyab5pg2yxKyy+Zv3Kzfd/8d+aueuriNuZQ393dW7q0jrDLLJBInk/M0e1fmb5q5e8hDLcJbn5GZZX+dWWNv8A0KrWptcyrySKTUPKMi7JJf4V/wBXtZfl+7UX2xIbWJIwyS/3mpzR+TG7o+yXd96Nl+9TWa2ksfPd/KZdqs27+KtSSpdXVwsKyyyKn2hvlVl/h/vVEzS/asmX55NzJJH91qsKqSXTyXMW91VtrN8vzf7VOuFtFmSIFfK3fL5a7drf9807mliK+k2ry+9/4W27qiW4RY0lkjZ0kX7v91v71WvLuFk8wM1vFH95VX7y1EyiS4tItn+iN8y7n+b5fvVQi2vmWNxESI7h1Rf91Wq0twbi4Qv8iM21l3bv+BVXZUhV/IKvu+7tX5qIWNvN5ZSTytvyyRv8tA7mxt2woJJd8X3ty0/T9SkWbf5ium7+7/4981V7e4RvN2Dzfl/1it8u3+7UtjNcQ6pEloixQzbt+7a3/Aqgp6mx/aUdrffZwW+X5t3+1XQeY7Qpvl3bl3bmX/vla5e43rM+Zdjxrt3bNzN/31XR6fm4jt3ceamFVV+7t21lIzkzpbNZf9IGW/dsqtubdt/2q6DTWghmTAXyt27d/eb+9XO6SpkXL/Om5d0Lf+hV0CrK0kWwbHk3Kvy/d21zyMxm3bHFEH/dRtJuk+9uqveeasKPIPkjdtnlr8zbVarq2MlwuftC/Lt+bb91v/Zaq3Vv50dw4/evGjMrK25W+Wour3DlRLDIFa3k++7LuVf7u75qi2jzJRK8abX+Rv7v3m+b5ar83SywuZIvLlVX2v8AN/dWodv2eFBcfPK27b823d97+KqTuHKivcTCSS4gQx7N/wAvmfMqyf7P+9T45LyGP551T5+PJT7ytuq3IqQ27yS7kRdu5fvfxf8AxNULi4nk09HjH7qZ5Ffy/vbf4asBNz/aH43qrbWZl/hrP1S4uI5onRmSVlbzl2f3fu/ep39pSSf6u5a73L/Cn8P8Xy0XXlXVrvS4h3yJ8km/b/FQS3Yzd0rMiSyLE6r/AAttbd/u1X8kNNvQtFF/vfLuq1NbpcXCb3beyeU21vusv/xVRXViLdU52W/+qbb8zSNVjTuV764eRseY2zb89vGvy7qx4/s8P+lnzN+77qv8qt/tf3q05obny3McTSxL/Cv3mqjDZyx2LyG0mt0kfcrTfxUGtzHs1luGc7PN2t8zR1n3TS2d48abnRW3bt33a0Jrz7PNL8knmt/FDt/8erKkkiuGcSBnfa2zzm+ZmrSwXKlxcCGPPy/xfNVKOM+SnmXCyyt91l/h/wDiqsXFuWk8qOPZ83zKrbf+BUXDJatEJ0/0i4Zv3cbbdq/8CrQkJLy7tVS4kFv5W/a+3+L/AGqI4XZXjEvleWm5Ztn3v92pZrPdHbpElx9njZt/z1XjmENuyPGyfKu3c33v92g0uPjt7yGNY4vndRt+aJf+BVNCss0j/Ir/ANxY1+7VS6vpJFzF5j+Xtb5l+63/AMTVixhNwsT+fIj723L93ctKwnqaUe+GRI7hldFdZZVVfurUUMclusshSO4lk2/LJ8vl/wC7t/4DVfyQ2+N5FR2+VpNvystXIbhJIXeMbPLX91tXau3/AHaLGUiy11I3lHzFbc27au77v95v9qrFvNJJdWgndX8xGlba/wAse2qtvDFcK7xvvlVdu3bUNv5jfvCNn2WKNVWNd27dRYm52cc0U10/lCOZ1/e+ZC3zfdXduaqkkgaaWR52e4h3M7Knysu35mb+Grf26eaO7lSTyUkb57eNfmjbcv8AFt+asq4uIobhMRtcPCzMvmfN5jbf++du7/0GpPNiQ3UiLJEhuFeLd/C/zKv92q64urr90I08z7qqy7Vp8mxvtG8M7713NH8q/d/hqpJIGaJBEqfxNJIy7qDRaD7ia03bnMiRRuytIy/Ku35d3y1nyMl1vO+OXc67PJ/u/wDfPy0+3aW4bH7xLf8AjjjTav8A31VG+kikkfzXkldWZd33f++as3ix/wBqe6uOHW38tvkWRflk/wDHaiuriBo8Jb+Ukj/Lu+aoY7zyZG2WcOxl+Xztu5f9qqV8s8avaRybEZmZv/ias2H6h+8mQunlfdZVZv7tQzMLW3fzQ0srL8q/w1Xa3+y3DxSnzXX5vmX+Kpvs7zSW6F23yL8n+zVFlm3hK3H7h1lbbul3fw1ZkxcQuY5fsm37qsvy1S0+F5rfPnx71f5vkVWX/gVWLiTbJyVd/wCBf4qk1H2958ru6b/4WZfm3VLJv3OEljXanyfJ/FVS3YWu+Ilt6v8A6xm27lqaaYSR8RtEkbfd2t83y/3qBXJbe1T55xE0rqv8S/Nu/vVYt7eKTeBJ9o+Zt23d8rVVkvIJIUSS4jS4+8rRr/7LUP8AaBaN44Il2Sfe+b+Kgk0JGEl4nmWyvcL8qxw/Ku3+Jv8Avqq90wk4idvl+/tRm+bb81Pt/MuoUDI1v8zMzK21v87qsW8ZkuEity3lRszS/L93du+b5am4pII4Qu8kbPl+Zv4v71bseyZUIbekbbUj/wBrazfM3+1trHhyzIjj+JtjL/e/75rQ8uOORHA+f7y/w1LdzCR0FmsE0crpI32iRfmhWL73yt/47/u1u2Nu8f8ApCW6o+/asknysu3+6rVi2qpJI5dGSVW2r5bfKsn8Tf7NbS28t9veO82Ssqq7Nb7vMj3N8tZvUiTZp6eoa1eCB5Ikj6+c25larsMxsY9ku10VmVlVf9ZI3zfL/drIurz7Pb70Cu+7b8zfMq/7taU115zRRiNf3b+ajb/vN/eWoOeTNiRpJGikjgb5fm2/eatiO3DRoTbyJ/47WVptqk1q+Sz7v9a0i7q6Da68Id7xj5WjXav/AI81ZyZyyHWdwn2WWCYrKjN8rN8yr/s023ut0byBPN2ttZd33aqSXCK3yFXf+7/DT2uDJC4Eapu/hV6zepktDSkYXUcsodn8v7m5ajvJi0aXMm15ZE3SyL827/gNVrdZbNckSeU3zMu2o5ppPOTJaL5dyLu+ZmqDS5BqG+ZkcFtm3+L+Km+YbeN5Yn/1aNuX/ZouJIpId8scOz/pp81Ud1wsP7iNk8zd82zcqrWy1Liy3b/u4/NeOOXcu5/l/wBWtNbYquIyzp8u3zEWpdPmFvvFwI98jKy7Wbdu/h/3quzSbmcSeZvkX5WZqDVO5UkkeO3lePy9+za3lt/qW/vVXmaK61BC8rXCeUufLb+Jdq/Ntp/2hLiS4ilMkX8TMy/980y3YNb4uI1f+993cq/3VZf++qmwwa6kWOWD95+7ZmWb/ZrKt5pJm80hkRvvqrfxVq6p5ka73Mmxn3LCvzM3zVBuSG4u0CxyxK+6Hydvyrt/i/2qdwGTMLqNEIVP3vm/ufut/dVqyb5p5rW4l8qNF8qRXbb823+9u/3qtrcfaLp/LkVIm+WGNl/iX5qivrye31iGS3lZ4mt1ieNl3bv4v/QqtaAUbNZWkiMgWW7uE2bZm2tIy/xf7Lf/ABNUr6+T7QkbnypVRt0kf3V+622rdrNIt1E6XEkssLfwqrN95fl3Vn6pCWmeKI73V/nbb8rNVlWLF5fQK0t2I5HSZliVt21Y/wC78tUbq6gmt9/mrK8zMrySLu2tU0dnFHsn3tbpsbarLuVqydQYR+U7/wCq3Mq/LQbRIrqZ/wCPyUlb73zbttYklwkbSxiCPzVZt3mLu+ardxIPO8t5ZElhZcQsqqv+7WLqkkm3zzFGkqt8/ltuX+996tUdETOvJI45ked2fb95m+8v+ytV7iaNlSaOJbjd8qxsu1t3+zT4ZJZppT5Cv8m773zf8BqpNI7XCHcqRN/s/wDs1aWLHzTeXM6Oi+avVt33ar2MkDLkxyO7P97b/wDErTLiZPt297aPZI3ytI3+rqxasZlQxyrbpHu3R7vmkrQm5Y/tJ1k3+QtwknzL8235abHI9wr5i8rcu1mb+L/dqFbrdIgdF81f4flXd/47VhrwLMgeLY7L8rbfmWpLuDKbdrdDLGnnIyr5n8LUrM0ckpil83b975/4aRrhNyIdzurfxJu3f99fdq39livN8a2+xIUX5tu5v93dUDC1XzFcxpHsVdzL833v9mrG2RYfIQN5siszR/xf71VIZntWlg+Xft27vvf/ALNW7Gby9Q80xtu+75jUGcmW41t5I0cFvlfczKv3v92tnS8TQyxks7q21drN+72/3qyIYXkXZG/2fc3+sX+H+Kt6FZGjeO0t45fn3SxtMsVBzSLPmRWtj5VtJvf7qySLtlb5vu//AGVa9jbmOFDlk+X52Zfvf3dtZMNmIZJZfLVIl8vcsbbl3N822tCORJFQeX5UsKfKyt/48tKTOcvW8ZkuEdJlRI2+atWaMXG8SSb4lbarbVb/ANlrHhj+1KiMjOsjMrtH8zL+7+9/drYh8xby3QSzb9zbmkZV2/L/ALNYPUTdjdhup47hMx7E2r8zOrf8B2/981ptNPcW+QG2fw7l/wDQaz7ebzv+eaIy7V3febatXplk8x2jnjle1l2/u1b5ayM+ZFSSOCFvNO6Z9rfMqN833v8AZqGG6K/vJCyRbvl3feanreFYXIHlbmbav95v92otQkjmterO8i7m3Mu7bQaXIdUxCsoKN97au75qx7ppryRw8ivtXb93bWheSboXI3Sp/CzMv8P8VZ7XXmKkkR2Iy/NIy/dqjW5Skk+yx4CeUyt87Vj3Vr++d03O7LueTfu2rWw1xGqyxT3Hysnmq0n3f++qyrzVI13+Rdw3Dsv/ACxfc22riIzIZLNdPunk0+PVbht21pmZfL/2qpQ3UkP2eINvlmT5flpl0z27QtvZ4ZGZt27+7/DTIZBNeeb5DJ5afKy/7X+ytanRFBJJuXzIjuRm+Zm/h/vVVmW3bnzG+9zHt3UcrHEBJ5Tx7t3y/LVea6Mkbxj59zfdVdzM1B03CxuEvI7h5CyPIiysrNt+78tMbC7C4VNzKqNuqK1jEMPlyD7q7f8AP92obX/SLjzJEjRmb5W/u0ESZeVTdQuZCybWZWb71M86BZEdBsRV2v5K/wCyvzf8Bplm0XnJvTyvm3Myt8q/3t1Fv5txcYjjXypH3blTdK3/AAL/AL5qrGZeWYRtK2Ff5mieRf8AgPzNWk1rHcQytKWTzPvbW+b5v8/erLW1khZD5apLM3zx/N8rVpafN9n8qQffmbylZl/i/wBn/ZqRXNCxzJcPAnz7dqq33dsaqv3flq00hteqfdlVWm3L8396s2z/AHN1aCSNU85W/wBIb5fL+Vfvba3ftBW3uEnKum1mVlXarfd+7SsDdx8avbrLHLPHL5bfL/C1O2jy8xnZt+bd/dqK1s4pPNMu5/Lf/lov+7826tCxZJlljkXZ5iMqsq7trVFjN6FhZkbmcfJ/HIq/N/vNWrI0S28U7wb5WX5m2/drK84RqgiSSWVdqzNsbb8q7flatXT2ikZCJPutuWOSpkC0JlZ/JiEiNvZN376pbNo/sqExf6v975fzUyZRcR7AdyKu52Ztvlt/7NU1uz26+eD5sX3Xj3fM1YBIdNI95JgSK6Ntl3fw7qmjbds8zb8rfeplrNFeb3jj/dM3yqyf/E1YmhnaN8pJK8n3l/h20HNJjocrbu5+dF+Xcr/LT7W6lt2l+Rd8iq0Uny/8C/3qpTTXOnzbGRk8yLarMm5VX+7T1jEjeWDvdv8Alnu+VW/vUGBY8w3ivJHOz7V+Zpl27W/4CtQ7pJFc4Xf93cyU/wAt/J+SRUi+Vt25fvf3t1P3StC87BUTa3ysnzL/AL1C0LLV1IY4UO1d/lfLJ97/AIDWFdTSyTb5H+f/AGlq7cTNDDEfLV0kb5F/vf7VV2xJ/tv/AAru/wBmrWgpIq3EkdwuyN1ZN21vl/iqjdW/2WF5Em+993b/AA1JqWnzrIk+y4SXc38O7b8v92qdwt3dSWUGFS0jmbe3zfMu3c3+792tSTH1C6e4kSOdvn2sszfd+asW+uEjh8zC+b/eZ/u7vu/+hVpXkn25nkyu/d/fX5f++a5/VpkhhcPul/dMzfN/q93/AAFtzfdrRK51QZVvrxG3gGTfH99fKb/P8NcveRp53DqjyLIrr/e/76rYvrjy7qKO4E0vly7lkX+7t+Xc3+fu1mSfvv3s7xu827c23bVpWOyLM/7Gk02PKV5fu+ZG33f96rE3lRs8oO513bVX+JW/vVFCx+0eei7/AC/mVlXbTrqR1t/NiRrfcu3zI2+9u/hpl3LdnHJ5eJBHtX/lpu/irY0/O57e4C7FbcjR/d/i/wBmsf7OY7yWOORniZmV9y/db/vmti3mt/Od/MZ3/wCWse2iRlJnV6TMWZLkDe8f3Gb+GvQtHvDcbHjDPE33WVflavPtBWdo3eNPNdUXb91ttd/YyWkcKYkZ3wu+Fv4f92uaocsmzoNLuI1uHjkdXRm/75pkiia4yvyIvzKtVFXyVfzfubvlk+7upqsY5El+ZNzfdZ2auKSNIyNCSae3VIw7Ijbmbb/6DWZdXBVkQD96zfL8nyqtS3E0scnyDY6/8tG/9BpuoeZHIgRF8r+7RFG1ypcMZrhER2f513TMm35f92i4kS8mcIPK3feX+Hb/AN80yGb7RvJGxFX5ty/epv2iW6ZA77EX5fMZfvVrYT0HTRxsssbNHMm35l3VSaQQt5Ursife3bdzNVfcLWaVJfklZlbdI27/AMeq20i3nmzwBXSNF3bW+83+zWhncqSSfbPK8wwoiy+a7Rr92P5amvJkW1u0t/3Lxt800bfN97/4mqVxcRWN1FI8nlRSL8rbm/8Aif8AeqRpPleQFtky7mZV3fN/tVRFx+nq83zu295EVZWb73zVXsYw0kReNUl27lWQVLaxvGyO6yS7tv7zd/DtprW/2y6dAk2zbuVVbbt+7u+apC5duGiXafLXeqf3dy0bnhjcb1Z4fvLu+7/tNVSZpVklgli8qJWbfNIv/j3/AKDRI0UkezO/+7/tUrF3DT5vMbHmq+773zbWan3UP9oR+RLHsiZfnZX3bl2/w1FDZ+d5SSOu+NfKTyxt/wBr5quzWcjL5jvG6fdVlequZi2bbrdJ7hNm19rRyfw/3f8A4qrlviRnKH738K//ABVZv7/zHnkLPK3y7mbcvyt95v8AarQt5PtkzoNyf32X+GlI1iSrvkbEe5E+98zfeqxcQ9oxvdv4d+2sqGaWxku9/wC9i/gVmVdrf3v9qrscknlo8jxu7feVX3VnY1JY4zGyCQfJ/Dup9xcPNNE9vul2t80ir91l/wCA0R2ImX5EZ/n+9Ht+Wn2bPDH5Xmtvj/vbt3/AqkmRd/0iazxvkR/4lZl/ef8AfVV7fUJ1XypYPu/Mys/3V/4DRcQmSOVwdnzfNuWoreY3kzv5TRSyfeZqkwkzTWOW8h8w7ni3b2Vn2qq/7O6mXDSwqgQwujN8y7KbHNJNN+8Gx921vlb5ttUbq4MbZA/4DI3/AI7QRc0Fm3Qu7yrEka/M23d/+1TLhZbObl1f5V/cq3zSfNVdZBG0Tg/Z03btq/w/5arc0j7njEfmvI3mzbYm/wC+qgRLGsnzmMqku1tzMm3+9/s1Qm+0WuwkSRJt+eSp4Wk85IiGe3Zl3Rsq/K396nzXH2iRzvV/9ll+7TuKxRmuJftERn2/MrMm1du3b/FWnI0jbPMiVPk+Zl+78zVF9jja1eIuyPJ/Czr/AJWmR3DsuSW2fLub7vzf3f8Adq7msUV4fNt9LuNj7Liba0Mn8K/N81MW6jb9+gVIo2b5V+b5qtxzG4XCbXfbu2yfMrf7NZ8i7ZP3RZHZmXy/9pqLnXFFLdPIqCb7kjtFtb+Ff71UtUuIo7PZhZd2792q7vl/2q1ZodreXmT733ZG2tWDqkc3nSzjzIolb5fLVdqt/eq00wasYt5s+z4Y790u5fl2/wB7/ZrnNYuJNvyfvYm+VlZf9XXS6k0dxp6Gd1t5Y9ystvEzLub+9/tf/FVx+pTbY7iMPv8AO++23b/F/tV0xIuc7fMt1cI0U/lbWbb8m3b/AOy1j3WJPknkV9rfdj/irakjf7Zx8jsvzNJtqpIxkkfykZEZfnZl+98v96ug0IoZDMrmNNksbLtaRfvL/tV0ehxu0j+YYYrhf+WbNt3f7tco0n2yPy4kmidfusrblatvR45LVUlMskTyfdZWbcrf3aJCkz1XSbgWsaJ5ElxK38LOu1W/h+83zV1drJLDb7JImSVV+dVXcu6uP0W3k/gjaL5v4n/9mrq9PUfZ0LDyolT+Fq45I45F2xa5m/1Z2bvu7l21LbtJb3CJKNm75t0f3fm/hot45YV8nKy28jbov7yrU00gvI3Ntdtv3fOrRbf/AB6s+YghbypJnRD93cq+Wm3av935vmokhMMeAn/LXd8o/h21F+9aTYhjldvvbflanzXXlw/OJEl3fdZflWh6gRX18beT55FuvM2qkbbf977rUi6h9os+bJkljX91CzLtb/aqvbyQRyb3kVLhfvQxpuZdzfL/AMBq80j/AGfzPL2Ps+RW/vLUG8WMhaS3h2eVs8tV/i3bl/8AiqqMyTNne2xvuqy1oLsjVHRllRl+Ty/93/x1t1ZsbSxx7JRvuGZV3N975qC27FiRhH+9YtLu/h3fepknmttzBMm1mxuZdq1FuMdx8779y/d3fd/3aljjk8vZ5nzs3zXEg+Wgy5h0MiXH/HzEqfdXdu/4F8tVbxk+0JH5n+7u/u0X0kmnxoPLjuJd21Whfcq7qrx4W4eMR3F3cfKyzSfM38P8NBpzI1fJLQogDfLu+Xdu/wCA1XjYSRymSNXRW2eZ/wCy1YaT93iV9n97y/lao1mH2q4DpH+8X5m3NVl3K140CrLt3I8f8MPyttb+Lc33qrtIWs5ZAd6Ku52Vdu7b/FtqzcSS3HlD95sVPuttZqo3SpDv8oyRPJ+63Kq1cSZMqLcedJsgdZdy+bFJt+9/tf71V2upf+Wp812/iZKfDC+myIYv9Ii3bX2t92pWmE0dxLGPk+7+8+Xa3+61aXJuzC1C+LW7mOVf95fvLXOapMLe8dDcTRWUY/1yruaujuvM87y/97c235flrmZt80aO9y0W52iWGFm+Zv73zVpEuJSuLqO4343fK33ttc/eSPtzjfEzLiRq6DUoblW3hPNTb+9k3qrL/s7awbq3MaoHlWKJfmXzPmZm2/8AjtarQ6CC+huJlTB+6m1mX7rVUa4SSZxGn75flePO1WX/AHqfdSS28zlCqbvurMnytTN0rKk/7nYzblXZ/wDE1Y7Fhl8zypJQuxdrfK275dtRSMWt3Fvu3sjM0e3/ANBpbHUordXElvNcXEjsyrvVV/8AHqkmjRpPLCNF/dWT/wBB3UCLbTRxySxyv9n2/wDLNf4t38VS3Eck2n/6yNH3LKu5t25l2tWZtG3zH3XCNuZo5Pl2/wB77q1et7rzPtHljyobVWVF3fxN93+H5qzauO51Frm4WWR0a3ibduXdu3fNXQaHNHdQ/PK1wkP3VZF+VfmX5a5m31Dbb7E2xfMqL5nzVvaTJPJqFlBKP9LmibbIvyrJ97/2WsZbl3Ogt5HZkt4rnY7Ju+0L833f71bFmpktZRPbq13975n3LJ/8TWDayBfKcPG8TfeVW27v++v9qtuxaRpEDyfPdbtnlqrfKvzbvlb/AGqzkYyRoWtwbhXjIXZhtzK21v8AdrT0uaSSzhEpZ327W3Lu2t/dqj9nlt9kckcbp/DHC33v/HasXFw8caRrAqJu+ba9ZSMG7Fj7dHDv/cLLcRuu35dv/oNH2oLJvB2Sxt8yxrVK6tYI5MBFl/u7l+arEbGTYIIobddm3av3agi5YkuoJNkmWWWRvmWRl3NT5o/M8rPzxK3zLI/3lrPuIXWaESSfd/iWrt0yQ+UZJPsm5fux/NVXIuWPu7y7s6LTI4TI3DeUn8P2hlVarrIizRA7pZWXcqttqw0KeX+8G+X+7Iu2s5GhXt7dLe8wPnT7vmRvViSaK3mcO7Okbf8AHxJu21V2y+ZlwqI33fm+63+6tPkhmZdxT7rfMrJ96p6lj2uEkjQOG83fu3bG+Zao/Z0kvN2+4SXb97+6v+9TIdWnW3i8yRni81mnVf3rLHu/u1YkuhdRo8UjJE33o2X5mb+992tkrE2GaleGFYvMj+0S7fnX+Lb/AAtWU2JofMRJnf5VWTb/ALNPuLww/wCveGW4ZfK/cszbfm/3aZDcGS1mm+XZGu523f3v4m/u1otCivJqFtpu+SUK9osXz7fvKqr/AA/3f/saytU1L7C0Rx5UTMuyHdu+Vm+98taH2hNQmaC52puZtkcLfw1zmuKZpEtnH8Kp8r/Mu35t3/oVWtS1oV9Yukm5R/KuI1/ex3Dbdy//ABVcvq1nBNDvjTZ5aqqSL/Eu7/0Ktu6vJLiPfJ5ifvWZfkb94rbf/iv71czfalFJcXEcEq71+8rL92tYmpm+YnybI5IkVNu3duVfmqNfKks3kldfKmX51+Zfm+X+KlW6Tdsldon3fKrbvm/3aZ9qkjhT549n/POTb/6DWpUSZvLuF34a3eNdu5gu2bb/APY/xVXj/jKtviVmXzG/u1LJMlxH5nzb1T7u3/x6mWsiTSWkk5V0jb5l+7+8/wC+fmoNhrLI0aGGGbyl+9Io+9/wKhbjczmWSb94vyxxt96luL57hvIkl+T723+9UHmOqo/l/wCjxv8ALu+8tBEix5kjSeZKi27t92FU+81aenxpJHbug+6251kSsr7cbj5B8nz7vmT5mq1a/aJFwBI8qt5rxru3L/dp2INtfLktXuIivy/f+VVWrEax3kkSS+W8sfzblX73+zVJpJ7xokaRkTbu8z/2XbTPtSfariQlUdtqxbjt/wDQaQOVjTkmWa880usTqu1d23/LV0un3SNHLESsXyMrbV/9BrjGme6uHLBUl3Kvyru8v/a3Vtx3zx7NgZ4lb5mk+bd/s1lIxk2dbpswjWKV42dW+Vv7zLW3a6kbqbGGlSNfkaH+H/erk9N1gSSIH8xXkb5dsW6uu0tTJZ4Ecjpu3u2za23/AIF81c8hKTRMs0rebb/bVRPN3Iu1fl/vbv71WL5bdrdHdFSJl2ptf5Wasya+S1t3aT+Ftq7m+9ViO4N5GnlXG+L5W2q+5azluaqSZNH5d9qEVsBJbozr80nyr5n+VpnnfamefzGSXd80e7cq/wB3/wBlqlbrJJNKBG2yNdzNu+ZfvfNt/iqxJdT31r9nklaW3b5U3bdqx/3qS0HcqR3En2jT7T76My7/APvmq8d0WkxKf9Ijbcu1f4WqxJcTyNl0/eqv3o/vKv8AeqC6hjuFiMTt5sKttZl+Zm+6tbXIuRzW7/69Pn2qvyxttas+3vhdW7u8WzzN33VX7tXlk3R+XIWS7j+bzF+X5tu75v7tUfM3WaXcm2KWTay7V+9H/E3y/wDoVMzkUri8kbYgdkRn27m/3qryalBNJ5cMio7ff86Jtysq/wANMab7RNKE3SxMrbVVdq/71N84r5ReRnRT8zfLtVqsi7HM22PB+eJfl8yZ2+9WVqE0+53eX52Vdys1aDR3EjS+WFeJn3bo922s+8ZGbZ9ohl+ba3mKyt/u/NVWNoyZj3V0kbeeS29l+bai/Ntqv5nnR5iHlS7NzK3/AMTUtxMi3SGSNv3e7dJ/7LUStA0zy43y7tzzL8zf7tWWZ8ckHzhztT+6rbdzf3aivpkhvH+zxs8sI+7Iv3d1S6hH9oWIxfIiv8/y7d392s+a8kuJJRcJ/q/uq33q0sUTNcBY9kgVHk+9Hu3f+O0yHNnsEo3pt+VZH3UyRY28pPNVfm3bm3bttMkUsuERdjNtZlT5v/Haoq5YhmeS6liJW0RV/wBld3+02371TLcC1juCC0qK/wAnl7V8z+GofOHl+W5+0eWvyfL81NVZJJHtwIURW3L8n3V/vVNiJM1VVJpEi8hZUbbt+8rLT7Xy2vnjnEkX91ZF+9TJppLprJY9sUv3X3fKzN975W/3afcQvdeaRMqOr/L5ibtv/AqRFy6yiaFEQbE3bFZfvf7P/AaljkTzEALI6/Ku2qtneCO32JEvmszbdrbv+BVXjkj8xEEvyRuu5o03fd/h20Gb0OlWaS6WWIH91tXZcTJ827ctVYboLbpG6Mn71tsm77v3f9n7v3v++qu3Ez+WxSHytzfMsnyt8v3dytu/hrPkhE0yAn90sTbW+VmVty1TVjhiQ314Le3eKORfNVPNTzvlVv7q7W/iqrJCZo5UMCuke3dNJ/qvu/eX/dqWZbm4mcyyNcXEe1XZv/iaZarJDC8vmMkSrt3L/Du/9lqLGi0M24mkks/sCXf2RJHXG5N27/gNVJrO5t49sjxvt+6uzyv+BVburqWTZvCu6ttdm+Zm/wDHaozQ3CwuIdrozfJ8m5l/3mrWxrEr2alpmlkkaX+75fy/N/tf3qW6uo7f55Nu+Rt/mMtMaOX76bvmT5VX5fm/9BqpM1zG372RZZV+8rL92ixuncYzI3Pmeb5n+z93/eqxC0ljGjXfl+Uy/LDJ8zN/tLUUyywyeZ5jbJNrbf4Wp63Usex7d9jyf8tNtMu5L9jELI7ozu397+H/AIDtp+6Rd8Zi/wBYvP7r7v8A3zR9sLR7JDI7q+52ZW3LQyvMv7r+/wDL5n8TVJY+1tYlt3iBj3SLuW4Zd27+6v8As06+WePf5snlJ93733lpkk0kbSxJ8nmPuXa3zf7v3at32pStH5cUcKvIv+s3qzf+g0AU/MF1vlO3av8AqmVl3f71Tx3FxNb3EkkrOlvt81pG+aiG4kW4eS5C+VHtZY1T5ZG/2vloVWmhuEkdZXkLNFHGv/2NAEskgt4Ulwz+Zuby1Vt23+8tXY/Mt7NJTJGjyIreYy/xf3f738VUppjCsRneSXczeU0P/Afl21Ks22N12fd+/C33vu/+O1NgNZVKtiQ7P+ezfd/i/wDHasWrPdSZlGyyZm3/APfLKq/drMkk8trdIkWLzJWZm2+av+78y/erVs5v7SZ/3f8Aq925d3yyf7LVNjKRsrbm3t96f6RuXcvz/wAP95f71a8N19js0En3PK2v5f8AFVKz8243vIYbh1fc7Km3aqr8y7fvfxVoW7GabyJI2lljiX5ZNu5lb/gX8NZmMkbDW8nkpH82xvuq33v+BNtrTs5LaPYnmR3ErN8vlt8yt/3z8q1RsYZfLRJwsW35UbzV3N83/wCzW3b+bDG/H+1++VW/75rNuxm4tl2HS5IVikjnuE+VtsK7WX+Ldu3L96tby5I4XEiL833Wjbc1VLdRJ5tuj75V+V1kb7u7+H+7V6Szdo0E8mx2b73yr/6DWEpMxnGwxbMNMkkkH+kRr95W+Vv96qM37lXBdtnyxBlbdVj7dcw+VZRwR/6399cRy7dyt/vf+y0SQjzkMBkilj+438S//ZVBwT0IGknWSXy3X95t3KzfM3y/7tM0+xnm82Rzs+7u8v8Aib+7u20SMFbYUaXd92TNOkuP3OMSO+77vyqv/wBlVWJ5mRalCZo5dkscVxGy/Lu/8dX/AGqYsc8dwk6BneFdrqzfw/xN/d/4FUrQ+dJ/rGt027d0K/e/4DUGpak8Mfl3NtJ9nuAytJD/AOhNWsUVzMdDH5i74kjt3Xb5TM7Ss396nzNcXEyB33t821v4d1ZVrM626CCJvl2r5m773/oNWrG6lW4cmOREb7qsvzbauw1UsW/JuPLeQJ5sSt87b1qvZrHGzJO+/wDi8xt21VqxcbFWWQFYpZIvKaRV+bb97bWfJ810mR8jN/e+9/s1EkbKdy3Gu5ti2zW7sv3o/u/99VUX9zD5khVE3feZtzNtqKSR5JEd/M3w28azLvXb5iqvzKu3+9/FTGuJ/JeNH2JJu+Xb95f/AGWpsa3Y+TFrvj+aW4aVfNj8pdqsyqy7f71Z9xbib7JEJJERW+8r7m3eZ/ut/tU77Z9q3pGip5beU8yqy+Y3lr/wH7rVm3l5NZyRQMdiSLuWONvuqta2DmJbOa4tWijlCo6pt+Vl+8v8Xy1XupI5pkNwW2Ry/KzfNub73/oVH2iO4+0OX8q3X5VZdqszf/srUV5efbLW9ScyPcfLtZW+6u75trfw1VjWLC+W4aHzUTY7btm6ufuLh47p4pNv/PXd5v3f/HatXDXEcl3GZ2l2/daRF3bty/M396m6lDGsKXEcXmpb/K827/XM1UbROcvLie6mR5R87NuXc275ayL6b+DEiOv8Ksv3v9qtRpJGuvnK+ayrsZlqlcMY7i4uD/daWVmRfmaqNYmV5at9n80yI+zyt0Y+XdULW5aRIifNiX78jfL83+zVjUGCx4P3G/hVaryQv9niIuW+Vl/cyVZZVm3294kYnhlTb83k/Nt/3vlqxaxmaP5zvf8A1rbVomme6jdMSfwttjVd27/eojku2br+9b7vmL8y1YDFt90kXmCSLb95t27dT4V+3N5ojZIl+ZWZtu6rMKyzM6JLvm2t96p/LuI47e2j27NrfvGm8qpuBDCp3ZMyvt/i/u1NJZi4uJUkKp5y/Jtf+L+98tQxxzyK7yXG94VZmaNt3/AafN5sbJIfMfzPl27VVl/8dpFlv7OytnyNm5mVv4f/AGWrUam3mfftd42Vfmb5azf3kcjxgfPsVlZlXbXRfaE85yEZ03/L8n3l/vfd+anYAt5HZnOV+XzP4q27OE/PmNtiq235fvVmW+L5nt5R5qXC+Uu5dv7zburTkkdmQn7Qsu3btVl2/wCf/iaT0OaasSreR2qpl2RGZlEcm5t22tNro2MdvAkHmpdNJ++b5mjb+Jtv8K1St1jjhlln2rd7PKZl3Kvls3/oW5asNcSx2/lkLskdtzK33f4v4VpSOU0IWCr5sZb73zbf71aFqz3C73tlR/lWXczN/e/9lVf++qZpsJaHkebuX5VZflXdVvTbO4WR0jSPZubc0z7m+83+z/u1gS9TQ02YxxqBPHbxKyqfM+bd/s7q0LeYbru9xvST5n3f3qIVHmb4PvyL8kbLuq1JC11y6bE2/Mu77zf/ABNZGFjP1CQWsefNVEk272/us3/AaihWP7C8v2eP93uXzG+aVVWrEkm64W3kn37dzKzMrL/3z/DUUyvDvkIXey/d3f6xf++aDoiUY980PmptdJPmT+981Zt1apDvzG0r7vmkZv4qu3VxJZ/JEF81l81vm3fLWZfXEs0PlPI0Usb7m2pHtb/d+XdWlhme0PmRuJf4d33qxbySO3kdZZPkZfm8v/8AZrYm1Dzt/DJLGzfvF2/LVSRXktbQlmeKbdtbylVqZvEwppo7huAz/N8vlq3y/wDjtQ3FvJI0sZRUfb8y7VZd1XtQhdV/dP5SMv3m+bb/AOzVmXF8VuJTmN9rKrNH/e/3v4qs2iVL6zgs7e4l8xUdvL/dsi/L/eqrbrJJb/aIB/HtbbLt+b/gNaUnmXkPmebD9o/ikVP/ALGqVi0slvLGJFRF+7HGv3v9qtLGxVZXuJOR95vmZmp9xCdqAuv+ztb5v/Qac0jx797xyuzNt8n/ANm//aqVlMciR7282Rdy7l2/L/tUzO4yO6McziSP733VWrckZZc+XJ9nX7kkMu1v9parx77jULckNb/K23zFX73+V+7WhcXFz87xybEZF+bZ/nbQSWLFRZ2+Ei+Zm3Kszeey7tvy7tu771WLXCxpG8Vw+2WNl+78v+7/ALP/AMVWfMsslrl9vm7l2syq237v91amtbyeNpQlw3y7oty/djXb/wB9f/tVnYUmX7djDZ/Z3+eKZ/P8tV+b7zNt+b/vmthVEzPcS7nVtqv5jf6nd83y7qzbW4aaRJfs8Msu75l8pfu/wt833W+X71XbFXuIbiOR/wB03y/L/D/lqLk3NaGNJlfyopE+dd0ittX/AGfl/wB3+KmQ3D3DZjRvK3/wrVqSS5WPEckcu4fMyr96opFOm6fL5XmbVi/1cjNt3f8As1Ici3HIZFx58kW75maP5f8A0Ja0rWNreN/M3J825mb+Ks+aGVViQR/eZZ9y/Ku7+7tqxJJcNNE7+XsjX5d3zbmqDBuxp2/7v5TI0rt/y0kf7v8A31Utqx+eQOsvltt+VqqxsV2FImTczfuZPm/75aru6WbzgY2T5NySbfljrOSJbuPjhMP70htrfdX/AD/DTJobtZH8wtE+3/Vq25afYySssvmjfudvvfdk/wBnbVS3X7Orx2cUNvEz7m2xblVf9mixjJksdvPtdzIvy/xM/wA1WGjRl8sReVt+9JI27zKWSa5aNEiihdP4ZG/h/wCA1Wa4E0j7x935f3Lblkb/ANlpGK1LbTR+TiQM+0bVWN/vU1rP5fLJ83avy7f4am/cfZZfLH2d/l/eR7t3+7Ue4/ZZfL/epH8o3Nu+Zvu07HSlYZ9nS4ZJDErvHtZf9r5fu026+0TMkEe7ypG2ywx7V+WrCsJpH8ks/wA/yrI3yt/tLVSZbe6+0JJb/a0+ZfOb5drL95aLA1coaksq7C5aJ4V2rIy7mVf+A1jalZlofLnLfu3Xcqxbv73zV0E1u91G4J8p9rfwr/EtYjWcm5Lczsm1vlkVFVt27/drQOUxdShg/exzjyvL2xL5KL97bXM6hi32O/32fcm773y102oMf7NiIna3eSVov4W3fermdSU3Fwg8+R3b70bIvyt/vfw1vE3hFnNapcQNqG8GZEbd+827tzf7K/3ayrhZbi6ePY0Uv8M33drf7Nb2sXjxt9nDslwrfLG0X+sVf4t38K/erD3GbZg733bmkZvl/i+WqsdaViKaSSFd0gX5m8pdzr/8TViGT7Uyb44/s7N/f3bf++aY0nl8OWiT7zSQru2t96i3mnhWWQmNJdvzNCu2qKehetdPe3tZXeJopWb5W/2d392tK1xNceWg2Irf6zd83/j33qz7OZ5Nkbo0srK3+kM+7/gLfLWtY2u753dvl/hjWoepz1DqPCcPk6ojxOqPv+633d1d1pfnrsljeR0VW3RzfKtcVoenyyNvSNd/8XmNtruNPtzDDFHGkiP/AHmf5a56iOORt2ay3FvL5lvI8u9dq/wxrt+9uqvbzHUI0cvvTYyMv8W6mXElzbwyiQeVLIvyMr7m/wB75Vplqsu6KKO4Xe3y+Y3zfNXHJExbL0jR7vLllX7q7pJm/wDQmqHUGHyYKu+35dv3dv8As1F513Nvjx5twr/6ySKNYmX/ANmqw0j6lDEjxrbu0TN5dr/Cy/3aErHbB3KjQ/LkIru33l27dtZskiSXEsby7H3bkVdqs3y/7VaCtLN8j262m3+Hfuo8uSNllHl7M/d8r5lrVKxUkZjLcQ8D90jMvyttX5v++fmpl9axRyJOhZH/AI23fL/3zVi8uJVuH8wyXG35vm2rub+6tZ8dxPcMkZ/5bLu27fmrQ57iqtw10mNQ2bk+aO3Xcsi/7W5dq1WmtxHbuUeb/W7VVvmb/a2t/drQtYzIqghkSRvvR/xLWZcSXMLOiJG7ruaJWX+Jm/2m+98tAjRuGlvFQqdnzf3qqSW8dxvSf/VQt80n+z8v/fNPjW7WG4IuPNuFlj2yRptZl3Lu3fLTFaeRon375fl3Sf7X3v4qqw7lu3tYmjSOQNFFt/1cbfw/Mv8ADRcaaPs/2a38yLy3+X5Pl2/3aZ9okjjfO35l+Xc33WqJZDedIt8rfummZv8AgXy//Y1Ii3b2fyuDMu9m3Kqsy/N/u0m4/uoB9xnXcyr91qmZZ41dCm+KR9yss3zbtv8A49VdftG5zKq7Fb5Y9u5l/wCBVI7li3hfy38/y0eZfmjkbc3/AH1/DUtvbyqr24LeVt/1bPu+7VeOaWSbYJfKVtrN5kX3q0IVuYVcJL95fvbvmjWg2iwt7fzLp1U/ul2qnmRL/wB8/dqFsKzlII08t2X7lWbdpJJEzt2Myy+d/wA9P9r/AHqdIqRyS/uI96y7XZmbc3/xNZ3NOlyK13wyOfuJIu7y2/56f3qu2e9V2On8Pyt/daqnmbl8x3bZu+dae18rRoHlZPm3L5kTLUXMJuxejby43y7fN99ttQ3DSSRoI9uyRvkZttNhvHuFf/SVTzPlXhqsW8clrNn7W0T7fmjZFbdTMAh32dvkGNk+Z/v/AL2qkkyXTShAv2j77NH/AJ+WrclvP5fmZWJJGZdzbtzMv8NV7Oz8mbGfK+b/AHloAcs0sa+ZvXfuX5WX73zfw1NJ9ot2lKPG6M38O1W3VYhkkm83zdqPu2jam2nRtJb8IZvmbay7ty7akpRbG3DXF1G8kfybt21Wb/2ZaqbZLhsyFkdWZlul/u/8s/mWtVoy1ujYWJ5Fbcqpt2/NtqvIs62rxjb5s26JFVvl8zbuX/d+7WbdnYpqxXs5k+zyxgfe3Mqr83zVNdfL+8RZERm/5afe+9RIrwr/AH03bttujMzL/wABqG6jluLhC4aJ5naJ9y/ej/hXbQncSlYIbcw3EoQeUjJ/lqfcW43YEsfmr8yyMu1o2WopJpby4TBVNy7W3JUsdqZl82ULcJu/e+Yu75d33l27auTOyDuZUyht7SyK6fNvaT5ty1nzMi26bI9nzL+8Vf7tas3mr+/dI3uJN26Pdt3bf/Zf9mseaN2s73zE3/aF+aPdt2/N/D/dprU1aucpqTSw7zPcK8zbmlX5m2s393b8tcrqUckkmbiJfmdYn/8Ail/u12DRhrN5zI0tx5u3y42baq/N975f9muf1ZZJJJTG/wDCu3c38VdkWZ8pxOqZs4/MkG+3/uzfeqq1x9sm/eJI/wAv8X3dv+zWrrGZLzDuyO211+6ytt/vfLWZtkmhxI8by7m3NtrpWoETb5LjfBB9kTb/AHq3dFuJIfkEi3HmfKq+btZf/Ha52aSWRomG7YvysrNXQeH2T7Ur4+6PlaTdtWiREj03TborDFcRwRxP91l3fLXV2NmbjT0kuH3y7f8AaZv/AB2uKs7W5t44oIJ2dPvNuiXa1d1YwyQxxLAkaIo/4+JG+Zv9ll/vVx1Dlcbst6bdJdR+Wf3V3Gvy27M3zN/s/wB6rDXEn2qKdIIbjy3+eGZtu5v7vy/xVLb+YseyBN/+1I1RKv7xH3bEV96/N8zVyc2ocpRhaWGF2jK75G3Oyptb/gTVNNG62aIJZE+VmaTb/wCO1LNbns6u7fMqsv3W/wCA/eqpqElyqxE+TKknzLIqbW3Lt3NV3IK8OjyrNmcruVlbdIvzfwtVu+txeSPhLf5tzMsjqu1v+BVLH58kPm483d8zyfd21XkkKzW8Zk+eZ2/0iRfurt+ZvlqW7m8UFnbizkmQp5Uu6Pd5jbt33vmqssgjbNwF3tLtX52+Zt3/ALLWi0e6R/LlZ0VV/fRv8rL92qVwstxcReY/m/LJ5TKv3VoTuXJMiW4SaNP3TbGZfK8z7yx/3mX+GnSRpaw+W8n+iK3mq391dtE1mbeFMGH7Xt3Ksnyqy/LuZqq/PM3lfLbpH9+NVX5v4f4f9371aLUwkWrez3SRJEfK8xtu6NdtRNGPOly7b9u1mZlXd/FuqJmP2r7P5syfZ/3rLuVlbb/s7alWP7Z9n2IyRL92NW+VW/u/N95aRpEluJktZPLMsm9l+Vtu5ait2EzeQl39rf8A56b6fcLK0flRGF0Zd25t25f92iS6W3kSLG/d96RU+9/47uq4mj0IZpHaFPL+d/4W/vVSt9S2xyuwV3X5v+BVYtbySZooz8j7WVtyfM1RMqR2cokT59jLLt2/L/47WljBu5Xjt4o7h4h5m9l3bWfd+8/vVn8+YkgRZX8355o937xa1bXyobVYBbNe+Wq/LGrLLu/9B/4FVSSR1benl2+370bfN/49/FTNFFsyrq1dmlL2zPudpfvbdv8AtVz+pbPO8151Tau1W3ru+9XW3XmrM8uPs/mLt863Xczf725a5K8t5YVljeNrjzH+Zo1Vf+BVstDRKxj6o3+mZljZ9z7lkj2/e/2qwtQjCyI88bP/ALTL93/4qt7XpCvLp86/dWRl+9XN3Ek7ag6ebN/sNt2qzf8AfP3f9qtVqa3K91llYearo38O37q1XjkO3ZPIuxV2pRNIfnOxXfc3zbfmq3JJOtq7p+6dU3P8u5tv+zVlFTyZF3vbxNK/zOsm75afCsk0O8y/Jubd5a/3amW3ntVSWS5je3bb8yq3zfKzfwrSQsZo3EaR+Vub7rMrbv726gdgtW2xvI6NKki7kX/2Wnrbyf8AH3JEybm2puVtv+flq7HbvNb5jdURlbb8q1Fpc0slvZcfupJWZV27m3fNUGb0N7T2dWcxxfaLjbuSNfvMv97bXS28MtnKsjbnf7qyK3zVzNrmxVI7vy72Jm/5YptZf+Bferb09hdXW/fJaJt+Xcu77tZtXHc6tbMKsrj53b+FW+781ascKXC/vA0qbflWFflb/wCJrPtWMkbklotq7m3f7NXbG6M0f2ESSO6pufy/9pqzcbkyaNNo547e4X7ZdROyf8e67Zd23/gO6rsflyTJ58sfzff+b7v+1WVZ3EtxHFJIFSXczKyr83ytt/vVp3ElxHZvOm1N33m+Xc3/AI7WckccpFqPzLWNykvm27fdb5aiZktd4R1+Vvl2tTIZC1v5tvH+627fJZ/3qyf+y03Tbq5uPNL3s3yvtTc23b/eXav3mqOViuy1NId2fl2Lt+b/AGar3EbzXn2cvM8Sjc0yruX/AL6okmdW8v8AjVvlpqyTyXCQ437m/wBnatILljyUs2lkl3XEUKqqs25W3N/D/vUNceZHLmRvl3bd23dTo2N1JcMD8jMsUu75fm/vU+4h/fIhdk8xvkb+Fl/9las2rm8VcZZyeY2DL8ir/C1Pkj8u8QoNny/epnmC1vMOd77Ny7v4qffTedcb5HVLhk+VfN/i/wCArSOiKDzj9qtwkStu3bdv3m/+JqKaEyXHkRxq7srfMzbtv96iOG4uLfYCyJJ/y0Zfm/8AHahjYyXyQA7H3KvmKtalSiivfWYkj823lZ0ZmZN3+t2/xf7tVWhSFnA8v5n+7Nt3NtXd/wCy1tK13DI8cV5Ij/3m+ZWXdWVq32y1k+0JPHLKyr91Pu0+tieVGVbx3Cs8nkM8W759u1m3f7LVk3Vw8MmTtR2/i+VW/wDHq04ZI1keS5Kt5bNKqyPtX/P8VZ+tTTyTIj7Yt25UZmX/ANlq7alcpy9xava6eiGJn8tmby925V2/Nu+b/PzVz+qXEtxNF5U8aOqNumaL7v8AsrXS3n+lKiS/uvL3Ku12/wCBbm/irmtQW4uLqUPLsSNvmVV3N/e+9W60HYx5oz9odpZG+4275l/vfw/8BpskjfaEWMKkS7Yn2p93d/vVLcTXNqvPlvbsrKsMcSs27+HbTfLkkWVJU2Rfeimh+WWT/Zqi0rFa3t/LXYJPvfMkn3vu1K0Mi8RyMsu7523feWn+dJGsuyTe8zfN5kLfKv8AdX+7TWhk8uLAZJfu/M27bH/u7v8Ax2rNbDNUuEm1J7e3k/0f5Yl+b+L/AL5omjnmhlxHJLErbfl27fl/3qh+y+cyCO5XYreakzHbtb/dq3DC8M3mi43p97zJKdiGrkVvDG2wDcj7fl8xmXd/u1oW7Pb27gOqPIv73b92T/vqsnzpbiZzJezbI2+aNvutVuNnuJogNyIvzf71UZvQt2sm2FJZ9sXyMqwrL97/AHa2bVYP9Z57J8vz+Ynyr/478tZKsVj+dpPN2M+1k27dtX7OT7ZvMnmI6rulkZPvR/7O2psSW5mitdkZKum75pF/9B+ZWrYsbgtIhiT7v3WZPlrMWSP5I45Zki2/dmbcv+9trQ09pFWV/Lb5tzrHt2/8B+VaxkZyRs2ccckyQGOR3ZvvLL96ulaaWTTbiBIpkf7q7f8AWs3/ANjtrmf7SEk32aeRnuFZWb7Oiqzfxbfu/droLdnuPN/cNFEzbvMb70f+7/erCTMHoWFV4bO3xBIksb7l2r/s/e/3qmjmMkbmUeU7bVRqZy0dxP8Abo0S3XytskW5m/8AsqqTTXjeaI4/NlZflmaVVZf7v+9WTVy4yZsKoabfL5cX93zPvf3dy1m3Eb29vhw37tmVlZWXb/CtWbG8lkuE3hrR9v8Ay2Td833ajuFEkNvcYjSWaVt9wqLuVf4dv/fTVm9Ga3ZUmmEceXSSWKRtrMvystVY9USRYswTI+/cyq27cu7d/s/w1LeST+YifaPtESq37yaXdL/6D/u1Ayxx6gkFzHIlvIm1W+VvL/dtu+Vl+Zq0TuQVtSZ7yR4x99oVVWVv4W/9CaiFraRXhzvljXb5Mzfdq3dW/wBn3v5nz7v9c33mX73zKtV5pHutPcz+S6Rq21di/erdahIwZpHWZ8Rt9z5ZFXdt+9uojhj8x5I3kVI/l2xv/F/s0+bzre4S4ggjf+9t/ipl1eS27ebcPt2pv+VV2ru/2v8A7GtrHNcz5po9zn94nzfMrVFM0m24uPmdFHzMyrt/4D/eq3JapdTSy+ZveRfkZm3VmXUbwyJHcxrcfe2bvm20WOmJn+WLr545GTb99WX/AFlVWjijjuE+V/JX5/vbWrSvJPMuHBihdNu2Vdq/NWZJvW3eIHe/m8NGnzbdv3f9qtDYz2k+0QtHFJ5rr/CqVnqokuF+0SSbG+T7qs1adxD9nXI8zY3ypGrbtrVXtVktZJRIVVFb5WZV+X/doKIpFRVf/SF2KzfLJu+aqkjHckj/ALpFVWWZW+6v93bUscM9xNMgl8pGf5VZNyt/s/dqaSMwrvRleWNPKC7fu/7vyrTuAfY5JrVyR/Evysyr/wB8023W6mVk8xmfb92Rfmp1w08my5iv2d2G1/MVV21LZzJdRuHdkdl3J83y7aozbuW447drW3lnk82KNdr7f4f9n/e/2qlW+ivFeeUrplvJ8sUkjeb83+7tqpNJPNeeZFB+62rsZvm2/wDAf96rcMc95HbwSSNFb7vlWFdrKqr/AOO7qgErjPLlhkcoJpXVmiZVbdu3fdk+98tTbn8xP3nz/wAK7vmZv87qs2t5cLM6CeOXy1b935KrLJ/dVf8AaqRbh7iGJ5ZJrdFZWVo9u5W2/wAXy/MtASR//9k="/>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giao an dien tu Cay reu&quot;/&gt;&lt;property id=&quot;20148&quot; value=&quot;5&quot;/&gt;&lt;property id=&quot;20184&quot; value=&quot;7&quot;/&gt;&lt;property id=&quot;20193&quot; value=&quot;-1&quot;/&gt;&lt;property id=&quot;20221&quot; value=&quot;C:\Documents and Settings\Administrator\Desktop\&quot;/&gt;&lt;property id=&quot;20224&quot; value=&quot;C:\Documents and Settings\Administrator\Desktop&quot;/&gt;&lt;property id=&quot;20226&quot; value=&quot;C:\Users\vnn2014\Desktop\SINH 6 THI HUYỆN\BÀI 38. RÊU - CÂY RÊU.ppt&quot;/&gt;&lt;property id=&quot;20250&quot; value=&quot;0&quot;/&gt;&lt;property id=&quot;20251&quot; value=&quot;1&quot;/&gt;&lt;property id=&quot;20259&quot; value=&quot;0&quot;/&gt;&lt;object type=&quot;8&quot; unique_id=&quot;10407&quot;&gt;&lt;/object&gt;&lt;object type=&quot;2&quot; unique_id=&quot;10408&quot;&gt;&lt;object type=&quot;3&quot; unique_id=&quot;10417&quot;&gt;&lt;property id=&quot;20148&quot; value=&quot;5&quot;/&gt;&lt;property id=&quot;20300&quot; value=&quot;Slide 7&quot;/&gt;&lt;property id=&quot;20302&quot; value=&quot;0&quot;/&gt;&lt;property id=&quot;20303&quot; value=&quot;Y Nep Ktla&quot;/&gt;&lt;property id=&quot;20307&quot; value=&quot;265&quot;/&gt;&lt;property id=&quot;20309&quot; value=&quot;14022&quot;/&gt;&lt;property id=&quot;20312&quot; value=&quot;0&quot;/&gt;&lt;/object&gt;&lt;object type=&quot;3&quot; unique_id=&quot;10422&quot;&gt;&lt;property id=&quot;20148&quot; value=&quot;5&quot;/&gt;&lt;property id=&quot;20300&quot; value=&quot;Slide 13&quot;/&gt;&lt;property id=&quot;20302&quot; value=&quot;0&quot;/&gt;&lt;property id=&quot;20303&quot; value=&quot;Y Nep Ktla&quot;/&gt;&lt;property id=&quot;20307&quot; value=&quot;269&quot;/&gt;&lt;property id=&quot;20309&quot; value=&quot;14022&quot;/&gt;&lt;property id=&quot;20312&quot; value=&quot;0&quot;/&gt;&lt;/object&gt;&lt;object type=&quot;3&quot; unique_id=&quot;10423&quot;&gt;&lt;property id=&quot;20148&quot; value=&quot;5&quot;/&gt;&lt;property id=&quot;20300&quot; value=&quot;Slide 14&quot;/&gt;&lt;property id=&quot;20302&quot; value=&quot;0&quot;/&gt;&lt;property id=&quot;20303&quot; value=&quot;Y Nep Ktla&quot;/&gt;&lt;property id=&quot;20307&quot; value=&quot;270&quot;/&gt;&lt;property id=&quot;20309&quot; value=&quot;14022&quot;/&gt;&lt;property id=&quot;20312&quot; value=&quot;0&quot;/&gt;&lt;/object&gt;&lt;object type=&quot;3&quot; unique_id=&quot;10424&quot;&gt;&lt;property id=&quot;20148&quot; value=&quot;5&quot;/&gt;&lt;property id=&quot;20300&quot; value=&quot;Slide 15&quot;/&gt;&lt;property id=&quot;20302&quot; value=&quot;0&quot;/&gt;&lt;property id=&quot;20303&quot; value=&quot;Y Nep Ktla&quot;/&gt;&lt;property id=&quot;20307&quot; value=&quot;271&quot;/&gt;&lt;property id=&quot;20309&quot; value=&quot;14022&quot;/&gt;&lt;property id=&quot;20312&quot; value=&quot;0&quot;/&gt;&lt;/object&gt;&lt;object type=&quot;3&quot; unique_id=&quot;10427&quot;&gt;&lt;property id=&quot;20148&quot; value=&quot;5&quot;/&gt;&lt;property id=&quot;20300&quot; value=&quot;Slide 18&quot;/&gt;&lt;property id=&quot;20302&quot; value=&quot;0&quot;/&gt;&lt;property id=&quot;20303&quot; value=&quot;Y Nep Ktla&quot;/&gt;&lt;property id=&quot;20307&quot; value=&quot;274&quot;/&gt;&lt;property id=&quot;20309&quot; value=&quot;14022&quot;/&gt;&lt;property id=&quot;20312&quot; value=&quot;0&quot;/&gt;&lt;/object&gt;&lt;object type=&quot;3&quot; unique_id=&quot;10428&quot;&gt;&lt;property id=&quot;20148&quot; value=&quot;5&quot;/&gt;&lt;property id=&quot;20300&quot; value=&quot;Slide 21&quot;/&gt;&lt;property id=&quot;20302&quot; value=&quot;0&quot;/&gt;&lt;property id=&quot;20303&quot; value=&quot;Y Nep Ktla&quot;/&gt;&lt;property id=&quot;20307&quot; value=&quot;275&quot;/&gt;&lt;property id=&quot;20309&quot; value=&quot;14022&quot;/&gt;&lt;property id=&quot;20312&quot; value=&quot;0&quot;/&gt;&lt;/object&gt;&lt;object type=&quot;3&quot; unique_id=&quot;10429&quot;&gt;&lt;property id=&quot;20148&quot; value=&quot;5&quot;/&gt;&lt;property id=&quot;20300&quot; value=&quot;Slide 24&quot;/&gt;&lt;property id=&quot;20302&quot; value=&quot;0&quot;/&gt;&lt;property id=&quot;20303&quot; value=&quot;Y Nep Ktla&quot;/&gt;&lt;property id=&quot;20307&quot; value=&quot;276&quot;/&gt;&lt;property id=&quot;20309&quot; value=&quot;14022&quot;/&gt;&lt;property id=&quot;20312&quot; value=&quot;0&quot;/&gt;&lt;/object&gt;&lt;object type=&quot;3&quot; unique_id=&quot;10430&quot;&gt;&lt;property id=&quot;20148&quot; value=&quot;5&quot;/&gt;&lt;property id=&quot;20300&quot; value=&quot;Slide 28&quot;/&gt;&lt;property id=&quot;20302&quot; value=&quot;0&quot;/&gt;&lt;property id=&quot;20303&quot; value=&quot;Y Nep Ktla&quot;/&gt;&lt;property id=&quot;20307&quot; value=&quot;277&quot;/&gt;&lt;property id=&quot;20309&quot; value=&quot;14022&quot;/&gt;&lt;property id=&quot;20312&quot; value=&quot;0&quot;/&gt;&lt;/object&gt;&lt;object type=&quot;3&quot; unique_id=&quot;10431&quot;&gt;&lt;property id=&quot;20148&quot; value=&quot;5&quot;/&gt;&lt;property id=&quot;20300&quot; value=&quot;Slide 29&quot;/&gt;&lt;property id=&quot;20302&quot; value=&quot;0&quot;/&gt;&lt;property id=&quot;20303&quot; value=&quot;Y Nep Ktla&quot;/&gt;&lt;property id=&quot;20307&quot; value=&quot;278&quot;/&gt;&lt;property id=&quot;20309&quot; value=&quot;14022&quot;/&gt;&lt;property id=&quot;20312&quot; value=&quot;0&quot;/&gt;&lt;/object&gt;&lt;object type=&quot;3&quot; unique_id=&quot;10439&quot;&gt;&lt;property id=&quot;20148&quot; value=&quot;5&quot;/&gt;&lt;property id=&quot;20300&quot; value=&quot;Slide 32&quot;/&gt;&lt;property id=&quot;20302&quot; value=&quot;0&quot;/&gt;&lt;property id=&quot;20303&quot; value=&quot;Y Nep Ktla&quot;/&gt;&lt;property id=&quot;20307&quot; value=&quot;286&quot;/&gt;&lt;property id=&quot;20309&quot; value=&quot;14022&quot;/&gt;&lt;property id=&quot;20312&quot; value=&quot;0&quot;/&gt;&lt;/object&gt;&lt;object type=&quot;3&quot; unique_id=&quot;10803&quot;&gt;&lt;property id=&quot;20148&quot; value=&quot;5&quot;/&gt;&lt;property id=&quot;20300&quot; value=&quot;Slide 8&quot;/&gt;&lt;property id=&quot;20302&quot; value=&quot;0&quot;/&gt;&lt;property id=&quot;20303&quot; value=&quot;Y Nep Ktla&quot;/&gt;&lt;property id=&quot;20307&quot; value=&quot;289&quot;/&gt;&lt;property id=&quot;20309&quot; value=&quot;14022&quot;/&gt;&lt;property id=&quot;20312&quot; value=&quot;0&quot;/&gt;&lt;/object&gt;&lt;object type=&quot;3&quot; unique_id=&quot;11959&quot;&gt;&lt;property id=&quot;20148&quot; value=&quot;5&quot;/&gt;&lt;property id=&quot;20300&quot; value=&quot;Slide 4&quot;/&gt;&lt;property id=&quot;20302&quot; value=&quot;0&quot;/&gt;&lt;property id=&quot;20303&quot; value=&quot;Y Nep Ktla&quot;/&gt;&lt;property id=&quot;20307&quot; value=&quot;294&quot;/&gt;&lt;property id=&quot;20309&quot; value=&quot;14022&quot;/&gt;&lt;property id=&quot;20312&quot; value=&quot;0&quot;/&gt;&lt;/object&gt;&lt;object type=&quot;3&quot; unique_id=&quot;12819&quot;&gt;&lt;property id=&quot;20148&quot; value=&quot;5&quot;/&gt;&lt;property id=&quot;20300&quot; value=&quot;Slide 11&quot;/&gt;&lt;property id=&quot;20302&quot; value=&quot;0&quot;/&gt;&lt;property id=&quot;20303&quot; value=&quot;Y Nep Ktla&quot;/&gt;&lt;property id=&quot;20307&quot; value=&quot;295&quot;/&gt;&lt;property id=&quot;20309&quot; value=&quot;14022&quot;/&gt;&lt;property id=&quot;20312&quot; value=&quot;0&quot;/&gt;&lt;/object&gt;&lt;object type=&quot;3&quot; unique_id=&quot;12855&quot;&gt;&lt;property id=&quot;20148&quot; value=&quot;5&quot;/&gt;&lt;property id=&quot;20300&quot; value=&quot;Slide 33&quot;/&gt;&lt;property id=&quot;20302&quot; value=&quot;0&quot;/&gt;&lt;property id=&quot;20303&quot; value=&quot;Y Nep Ktla&quot;/&gt;&lt;property id=&quot;20307&quot; value=&quot;296&quot;/&gt;&lt;property id=&quot;20309&quot; value=&quot;14022&quot;/&gt;&lt;property id=&quot;20312&quot; value=&quot;0&quot;/&gt;&lt;/object&gt;&lt;object type=&quot;3&quot; unique_id=&quot;13873&quot;&gt;&lt;property id=&quot;20148&quot; value=&quot;5&quot;/&gt;&lt;property id=&quot;20300&quot; value=&quot;Slide 1&quot;/&gt;&lt;property id=&quot;20302&quot; value=&quot;0&quot;/&gt;&lt;property id=&quot;20303&quot; value=&quot;Y Nep Ktla&quot;/&gt;&lt;property id=&quot;20307&quot; value=&quot;299&quot;/&gt;&lt;property id=&quot;20309&quot; value=&quot;14022&quot;/&gt;&lt;property id=&quot;20312&quot; value=&quot;0&quot;/&gt;&lt;/object&gt;&lt;object type=&quot;3&quot; unique_id=&quot;14023&quot;&gt;&lt;property id=&quot;20148&quot; value=&quot;5&quot;/&gt;&lt;property id=&quot;20300&quot; value=&quot;Slide 5&quot;/&gt;&lt;property id=&quot;20307&quot; value=&quot;305&quot;/&gt;&lt;/object&gt;&lt;object type=&quot;3&quot; unique_id=&quot;14024&quot;&gt;&lt;property id=&quot;20148&quot; value=&quot;5&quot;/&gt;&lt;property id=&quot;20300&quot; value=&quot;Slide 6&quot;/&gt;&lt;property id=&quot;20307&quot; value=&quot;306&quot;/&gt;&lt;/object&gt;&lt;object type=&quot;3&quot; unique_id=&quot;14025&quot;&gt;&lt;property id=&quot;20148&quot; value=&quot;5&quot;/&gt;&lt;property id=&quot;20300&quot; value=&quot;Slide 9&quot;/&gt;&lt;property id=&quot;20307&quot; value=&quot;307&quot;/&gt;&lt;/object&gt;&lt;object type=&quot;3&quot; unique_id=&quot;14026&quot;&gt;&lt;property id=&quot;20148&quot; value=&quot;5&quot;/&gt;&lt;property id=&quot;20300&quot; value=&quot;Slide 10&quot;/&gt;&lt;property id=&quot;20307&quot; value=&quot;308&quot;/&gt;&lt;/object&gt;&lt;object type=&quot;3&quot; unique_id=&quot;14027&quot;&gt;&lt;property id=&quot;20148&quot; value=&quot;5&quot;/&gt;&lt;property id=&quot;20300&quot; value=&quot;Slide 27&quot;/&gt;&lt;property id=&quot;20307&quot; value=&quot;309&quot;/&gt;&lt;/object&gt;&lt;object type=&quot;3&quot; unique_id=&quot;14028&quot;&gt;&lt;property id=&quot;20148&quot; value=&quot;5&quot;/&gt;&lt;property id=&quot;20300&quot; value=&quot;Slide 12&quot;/&gt;&lt;property id=&quot;20307&quot; value=&quot;310&quot;/&gt;&lt;/object&gt;&lt;object type=&quot;3&quot; unique_id=&quot;14029&quot;&gt;&lt;property id=&quot;20148&quot; value=&quot;5&quot;/&gt;&lt;property id=&quot;20300&quot; value=&quot;Slide 17&quot;/&gt;&lt;property id=&quot;20307&quot; value=&quot;311&quot;/&gt;&lt;/object&gt;&lt;object type=&quot;3&quot; unique_id=&quot;14030&quot;&gt;&lt;property id=&quot;20148&quot; value=&quot;5&quot;/&gt;&lt;property id=&quot;20300&quot; value=&quot;Slide 19&quot;/&gt;&lt;property id=&quot;20307&quot; value=&quot;312&quot;/&gt;&lt;/object&gt;&lt;object type=&quot;3&quot; unique_id=&quot;14031&quot;&gt;&lt;property id=&quot;20148&quot; value=&quot;5&quot;/&gt;&lt;property id=&quot;20300&quot; value=&quot;Slide 22&quot;/&gt;&lt;property id=&quot;20307&quot; value=&quot;313&quot;/&gt;&lt;/object&gt;&lt;object type=&quot;3&quot; unique_id=&quot;14032&quot;&gt;&lt;property id=&quot;20148&quot; value=&quot;5&quot;/&gt;&lt;property id=&quot;20300&quot; value=&quot;Slide 23&quot;/&gt;&lt;property id=&quot;20307&quot; value=&quot;314&quot;/&gt;&lt;/object&gt;&lt;object type=&quot;3&quot; unique_id=&quot;14072&quot;&gt;&lt;property id=&quot;20148&quot; value=&quot;5&quot;/&gt;&lt;property id=&quot;20300&quot; value=&quot;Slide 26&quot;/&gt;&lt;property id=&quot;20307&quot; value=&quot;315&quot;/&gt;&lt;/object&gt;&lt;object type=&quot;3&quot; unique_id=&quot;14289&quot;&gt;&lt;property id=&quot;20148&quot; value=&quot;5&quot;/&gt;&lt;property id=&quot;20300&quot; value=&quot;Slide 20&quot;/&gt;&lt;property id=&quot;20307&quot; value=&quot;316&quot;/&gt;&lt;/object&gt;&lt;object type=&quot;3&quot; unique_id=&quot;14541&quot;&gt;&lt;property id=&quot;20148&quot; value=&quot;5&quot;/&gt;&lt;property id=&quot;20300&quot; value=&quot;Slide 30&quot;/&gt;&lt;property id=&quot;20307&quot; value=&quot;317&quot;/&gt;&lt;/object&gt;&lt;object type=&quot;3&quot; unique_id=&quot;14800&quot;&gt;&lt;property id=&quot;20148&quot; value=&quot;5&quot;/&gt;&lt;property id=&quot;20300&quot; value=&quot;Slide 3&quot;/&gt;&lt;property id=&quot;20307&quot; value=&quot;319&quot;/&gt;&lt;/object&gt;&lt;object type=&quot;3&quot; unique_id=&quot;14953&quot;&gt;&lt;property id=&quot;20148&quot; value=&quot;5&quot;/&gt;&lt;property id=&quot;20300&quot; value=&quot;Slide 16&quot;/&gt;&lt;property id=&quot;20307&quot; value=&quot;320&quot;/&gt;&lt;/object&gt;&lt;object type=&quot;3&quot; unique_id=&quot;15427&quot;&gt;&lt;property id=&quot;20148&quot; value=&quot;5&quot;/&gt;&lt;property id=&quot;20300&quot; value=&quot;Slide 2&quot;/&gt;&lt;property id=&quot;20307&quot; value=&quot;323&quot;/&gt;&lt;/object&gt;&lt;object type=&quot;3&quot; unique_id=&quot;15470&quot;&gt;&lt;property id=&quot;20148&quot; value=&quot;5&quot;/&gt;&lt;property id=&quot;20300&quot; value=&quot;Slide 25&quot;/&gt;&lt;property id=&quot;20307&quot; value=&quot;324&quot;/&gt;&lt;/object&gt;&lt;object type=&quot;3&quot; unique_id=&quot;15876&quot;&gt;&lt;property id=&quot;20148&quot; value=&quot;5&quot;/&gt;&lt;property id=&quot;20300&quot; value=&quot;Slide 31&quot;/&gt;&lt;property id=&quot;20307&quot; value=&quot;325&quot;/&gt;&lt;/object&gt;&lt;/object&gt;&lt;object type=&quot;10&quot; unique_id=&quot;11657&quot;&gt;&lt;object type=&quot;11&quot; unique_id=&quot;11658&quot;&gt;&lt;/object&gt;&lt;/object&gt;&lt;object type=&quot;4&quot; unique_id=&quot;11659&quot;&gt;&lt;object type=&quot;5&quot; unique_id=&quot;14022&quot;&gt;&lt;property id=&quot;20000&quot; value=&quot;0&quot;/&gt;&lt;property id=&quot;20149&quot; value=&quot;Y Nep Ktla&quot;/&gt;&lt;property id=&quot;20150&quot; value=&quot;Giáo viên THCS Hoàng Hoa Thám&quot;/&gt;&lt;property id=&quot;20151&quot; value=&quot;IMG0139A.jpg&quot;/&gt;&lt;property id=&quot;20153&quot; value=&quot;tkla.kta@gmail.com&quot;/&gt;&lt;property id=&quot;20159&quot; value=&quot;IMG_20151230_075303.jpg&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4072</Words>
  <Application>WPS Presentation</Application>
  <PresentationFormat>On-screen Show (4:3)</PresentationFormat>
  <Paragraphs>329</Paragraphs>
  <Slides>31</Slides>
  <Notes>12</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Arial</vt:lpstr>
      <vt:lpstr>SimSun</vt:lpstr>
      <vt:lpstr>Wingdings</vt:lpstr>
      <vt:lpstr>Times New Roman</vt:lpstr>
      <vt:lpstr>Arial</vt:lpstr>
      <vt:lpstr>Microsoft YaHei</vt:lpstr>
      <vt:lpstr>Arial Unicode MS</vt:lpstr>
      <vt:lpstr>Wingdings 3</vt:lpstr>
      <vt:lpstr>Default Design</vt:lpstr>
      <vt:lpstr>PowerPoint 演示文稿</vt:lpstr>
      <vt:lpstr>PowerPoint 演示文稿</vt:lpstr>
      <vt:lpstr>PowerPoint 演示文稿</vt:lpstr>
      <vt:lpstr>I. RÊU VÀ CÂY RÊU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II. QUYẾT VÀ CÂY DƯƠNG XỈ</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MY PC</cp:lastModifiedBy>
  <cp:revision>345</cp:revision>
  <dcterms:created xsi:type="dcterms:W3CDTF">2015-12-21T05:20:00Z</dcterms:created>
  <dcterms:modified xsi:type="dcterms:W3CDTF">2020-04-14T04:31:47Z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1033-11.2.0.9031</vt:lpwstr>
  </property>
</Properties>
</file>