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sldIdLst>
    <p:sldId id="279" r:id="rId2"/>
    <p:sldId id="259" r:id="rId3"/>
    <p:sldId id="260" r:id="rId4"/>
    <p:sldId id="261" r:id="rId5"/>
    <p:sldId id="285" r:id="rId6"/>
    <p:sldId id="262" r:id="rId7"/>
    <p:sldId id="263" r:id="rId8"/>
    <p:sldId id="290" r:id="rId9"/>
    <p:sldId id="268" r:id="rId10"/>
    <p:sldId id="266" r:id="rId11"/>
    <p:sldId id="269" r:id="rId12"/>
    <p:sldId id="267" r:id="rId13"/>
    <p:sldId id="270" r:id="rId14"/>
    <p:sldId id="271" r:id="rId15"/>
    <p:sldId id="273" r:id="rId16"/>
    <p:sldId id="305" r:id="rId17"/>
    <p:sldId id="300" r:id="rId18"/>
    <p:sldId id="275" r:id="rId19"/>
    <p:sldId id="303" r:id="rId20"/>
    <p:sldId id="306" r:id="rId21"/>
    <p:sldId id="291" r:id="rId22"/>
    <p:sldId id="292"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FF00FF"/>
    <a:srgbClr val="FF0000"/>
    <a:srgbClr val="003300"/>
    <a:srgbClr val="009900"/>
    <a:srgbClr val="66FF33"/>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74725" autoAdjust="0"/>
  </p:normalViewPr>
  <p:slideViewPr>
    <p:cSldViewPr>
      <p:cViewPr>
        <p:scale>
          <a:sx n="79" d="100"/>
          <a:sy n="79" d="100"/>
        </p:scale>
        <p:origin x="-882"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xmlns="" id="{41D00584-DCBC-4D2A-B545-B340EFD5AAD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6739" name="Rectangle 3">
            <a:extLst>
              <a:ext uri="{FF2B5EF4-FFF2-40B4-BE49-F238E27FC236}">
                <a16:creationId xmlns:a16="http://schemas.microsoft.com/office/drawing/2014/main" xmlns="" id="{D66BCE36-B9D4-4C7D-B6FC-81365869DD9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xmlns="" id="{0185CFB4-1061-4747-9EAA-5AB6B50AF6B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1" name="Rectangle 5">
            <a:extLst>
              <a:ext uri="{FF2B5EF4-FFF2-40B4-BE49-F238E27FC236}">
                <a16:creationId xmlns:a16="http://schemas.microsoft.com/office/drawing/2014/main" xmlns="" id="{DDE2F40E-EC0E-4226-9535-4905B097371F}"/>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6742" name="Rectangle 6">
            <a:extLst>
              <a:ext uri="{FF2B5EF4-FFF2-40B4-BE49-F238E27FC236}">
                <a16:creationId xmlns:a16="http://schemas.microsoft.com/office/drawing/2014/main" xmlns="" id="{50CAFC0B-6859-4926-878F-8E8AC0F062D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6743" name="Rectangle 7">
            <a:extLst>
              <a:ext uri="{FF2B5EF4-FFF2-40B4-BE49-F238E27FC236}">
                <a16:creationId xmlns:a16="http://schemas.microsoft.com/office/drawing/2014/main" xmlns="" id="{9B8EE36D-BDC9-4410-97B3-60DE9061A5E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D2E78BB9-083E-4680-A7C5-10B1878BF129}" type="slidenum">
              <a:rPr lang="en-US" altLang="en-US"/>
              <a:pPr/>
              <a:t>‹#›</a:t>
            </a:fld>
            <a:endParaRPr lang="en-US" altLang="en-US"/>
          </a:p>
        </p:txBody>
      </p:sp>
    </p:spTree>
    <p:extLst>
      <p:ext uri="{BB962C8B-B14F-4D97-AF65-F5344CB8AC3E}">
        <p14:creationId xmlns:p14="http://schemas.microsoft.com/office/powerpoint/2010/main" val="1064100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xmlns="" id="{2F531DE7-68B7-43BA-9631-9A0402A4706B}"/>
              </a:ext>
            </a:extLst>
          </p:cNvPr>
          <p:cNvSpPr>
            <a:spLocks noGrp="1" noRot="1" noChangeAspect="1" noTextEdit="1"/>
          </p:cNvSpPr>
          <p:nvPr>
            <p:ph type="sldImg"/>
          </p:nvPr>
        </p:nvSpPr>
        <p:spPr>
          <a:ln/>
        </p:spPr>
      </p:sp>
      <p:sp>
        <p:nvSpPr>
          <p:cNvPr id="10243" name="Notes Placeholder 2">
            <a:extLst>
              <a:ext uri="{FF2B5EF4-FFF2-40B4-BE49-F238E27FC236}">
                <a16:creationId xmlns:a16="http://schemas.microsoft.com/office/drawing/2014/main" xmlns="" id="{6E652B2A-DDAE-44EF-B3AA-88217BD9AC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4" name="Slide Number Placeholder 3">
            <a:extLst>
              <a:ext uri="{FF2B5EF4-FFF2-40B4-BE49-F238E27FC236}">
                <a16:creationId xmlns:a16="http://schemas.microsoft.com/office/drawing/2014/main" xmlns="" id="{465F3B14-4262-46ED-B718-F631DAE47D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72E67E-BBAB-4904-98C0-7E2C3B0FCAF0}" type="slidenum">
              <a:rPr lang="en-US" altLang="en-US"/>
              <a:pPr>
                <a:spcBef>
                  <a:spcPct val="0"/>
                </a:spcBef>
              </a:pPr>
              <a:t>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xmlns="" id="{BD6F8F70-5752-42CD-84F0-3986CB7FBC3A}"/>
              </a:ext>
            </a:extLst>
          </p:cNvPr>
          <p:cNvSpPr>
            <a:spLocks noGrp="1" noRot="1" noChangeAspect="1" noTextEdit="1"/>
          </p:cNvSpPr>
          <p:nvPr>
            <p:ph type="sldImg"/>
          </p:nvPr>
        </p:nvSpPr>
        <p:spPr>
          <a:ln/>
        </p:spPr>
      </p:sp>
      <p:sp>
        <p:nvSpPr>
          <p:cNvPr id="13315" name="Notes Placeholder 2">
            <a:extLst>
              <a:ext uri="{FF2B5EF4-FFF2-40B4-BE49-F238E27FC236}">
                <a16:creationId xmlns:a16="http://schemas.microsoft.com/office/drawing/2014/main" xmlns="" id="{FD781C50-3641-42A8-978F-8C2F4B6A5F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xmlns="" id="{517E80A2-52CE-494E-B418-5DB57828717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4431B2-E906-43F9-9A1C-2CDC6CC18EE5}" type="slidenum">
              <a:rPr lang="en-US" altLang="en-US"/>
              <a:pPr>
                <a:spcBef>
                  <a:spcPct val="0"/>
                </a:spcBef>
              </a:pPr>
              <a:t>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xmlns="" id="{91C919ED-98AC-460D-ADF0-83E6C9E07243}"/>
              </a:ext>
            </a:extLst>
          </p:cNvPr>
          <p:cNvSpPr>
            <a:spLocks noGrp="1" noRot="1" noChangeAspect="1" noTextEdit="1"/>
          </p:cNvSpPr>
          <p:nvPr>
            <p:ph type="sldImg"/>
          </p:nvPr>
        </p:nvSpPr>
        <p:spPr>
          <a:ln/>
        </p:spPr>
      </p:sp>
      <p:sp>
        <p:nvSpPr>
          <p:cNvPr id="17411" name="Notes Placeholder 2">
            <a:extLst>
              <a:ext uri="{FF2B5EF4-FFF2-40B4-BE49-F238E27FC236}">
                <a16:creationId xmlns:a16="http://schemas.microsoft.com/office/drawing/2014/main" xmlns="" id="{649F98BE-DB3B-49F5-914E-B9135B5574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ltLang="en-US">
              <a:latin typeface="Arial" panose="020B0604020202020204" pitchFamily="34" charset="0"/>
            </a:endParaRPr>
          </a:p>
        </p:txBody>
      </p:sp>
      <p:sp>
        <p:nvSpPr>
          <p:cNvPr id="17412" name="Slide Number Placeholder 3">
            <a:extLst>
              <a:ext uri="{FF2B5EF4-FFF2-40B4-BE49-F238E27FC236}">
                <a16:creationId xmlns:a16="http://schemas.microsoft.com/office/drawing/2014/main" xmlns="" id="{35B5B236-173A-4566-9C9F-1CCE0397A7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5B1313-475E-4933-90FF-B7C1BC542DC6}"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a:extLst>
              <a:ext uri="{FF2B5EF4-FFF2-40B4-BE49-F238E27FC236}">
                <a16:creationId xmlns:a16="http://schemas.microsoft.com/office/drawing/2014/main" xmlns="" id="{741F1111-F251-4501-8A93-0799702C356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788C0E93-E71F-4D18-B75B-DEB90BC353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758DDBD2-6305-4FE2-95D1-2D3AE8506C80}"/>
              </a:ext>
            </a:extLst>
          </p:cNvPr>
          <p:cNvSpPr>
            <a:spLocks noGrp="1" noChangeArrowheads="1"/>
          </p:cNvSpPr>
          <p:nvPr>
            <p:ph type="sldNum" sz="quarter" idx="12"/>
          </p:nvPr>
        </p:nvSpPr>
        <p:spPr>
          <a:ln/>
        </p:spPr>
        <p:txBody>
          <a:bodyPr/>
          <a:lstStyle>
            <a:lvl1pPr>
              <a:defRPr/>
            </a:lvl1pPr>
          </a:lstStyle>
          <a:p>
            <a:fld id="{2FA46CAB-0D6B-4C3F-B92E-4A84CBD4EBC6}" type="slidenum">
              <a:rPr lang="en-US" altLang="en-US"/>
              <a:pPr/>
              <a:t>‹#›</a:t>
            </a:fld>
            <a:endParaRPr lang="en-US" altLang="en-US"/>
          </a:p>
        </p:txBody>
      </p:sp>
    </p:spTree>
    <p:extLst>
      <p:ext uri="{BB962C8B-B14F-4D97-AF65-F5344CB8AC3E}">
        <p14:creationId xmlns:p14="http://schemas.microsoft.com/office/powerpoint/2010/main" val="197946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xmlns="" id="{2C3980C2-7083-4D88-AC60-837CA152355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B877919A-7B66-4982-AC38-3843FAB85F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42B0DE6A-49B2-433B-8BAB-BCD5F4F472EC}"/>
              </a:ext>
            </a:extLst>
          </p:cNvPr>
          <p:cNvSpPr>
            <a:spLocks noGrp="1" noChangeArrowheads="1"/>
          </p:cNvSpPr>
          <p:nvPr>
            <p:ph type="sldNum" sz="quarter" idx="12"/>
          </p:nvPr>
        </p:nvSpPr>
        <p:spPr>
          <a:ln/>
        </p:spPr>
        <p:txBody>
          <a:bodyPr/>
          <a:lstStyle>
            <a:lvl1pPr>
              <a:defRPr/>
            </a:lvl1pPr>
          </a:lstStyle>
          <a:p>
            <a:fld id="{AE1E8490-2C6D-4221-9072-9DD399DD4C8B}" type="slidenum">
              <a:rPr lang="en-US" altLang="en-US"/>
              <a:pPr/>
              <a:t>‹#›</a:t>
            </a:fld>
            <a:endParaRPr lang="en-US" altLang="en-US"/>
          </a:p>
        </p:txBody>
      </p:sp>
    </p:spTree>
    <p:extLst>
      <p:ext uri="{BB962C8B-B14F-4D97-AF65-F5344CB8AC3E}">
        <p14:creationId xmlns:p14="http://schemas.microsoft.com/office/powerpoint/2010/main" val="348447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xmlns="" id="{3E8040DA-6EC5-4EC6-B9F8-2FF35C78FB6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78DAF320-AFDD-4D6E-9AB5-73483A507A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5F6DD923-4FAC-49BF-BCC1-33960FE9CEA3}"/>
              </a:ext>
            </a:extLst>
          </p:cNvPr>
          <p:cNvSpPr>
            <a:spLocks noGrp="1" noChangeArrowheads="1"/>
          </p:cNvSpPr>
          <p:nvPr>
            <p:ph type="sldNum" sz="quarter" idx="12"/>
          </p:nvPr>
        </p:nvSpPr>
        <p:spPr>
          <a:ln/>
        </p:spPr>
        <p:txBody>
          <a:bodyPr/>
          <a:lstStyle>
            <a:lvl1pPr>
              <a:defRPr/>
            </a:lvl1pPr>
          </a:lstStyle>
          <a:p>
            <a:fld id="{552A2ADA-EFD3-4F8E-87C9-FC0937FE9601}" type="slidenum">
              <a:rPr lang="en-US" altLang="en-US"/>
              <a:pPr/>
              <a:t>‹#›</a:t>
            </a:fld>
            <a:endParaRPr lang="en-US" altLang="en-US"/>
          </a:p>
        </p:txBody>
      </p:sp>
    </p:spTree>
    <p:extLst>
      <p:ext uri="{BB962C8B-B14F-4D97-AF65-F5344CB8AC3E}">
        <p14:creationId xmlns:p14="http://schemas.microsoft.com/office/powerpoint/2010/main" val="2369840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Table Placeholder 2"/>
          <p:cNvSpPr>
            <a:spLocks noGrp="1"/>
          </p:cNvSpPr>
          <p:nvPr>
            <p:ph type="tbl" idx="1"/>
          </p:nvPr>
        </p:nvSpPr>
        <p:spPr>
          <a:xfrm>
            <a:off x="457200" y="1600200"/>
            <a:ext cx="8229600" cy="4525963"/>
          </a:xfrm>
        </p:spPr>
        <p:txBody>
          <a:bodyPr/>
          <a:lstStyle/>
          <a:p>
            <a:pPr lvl="0"/>
            <a:endParaRPr lang="vi-VN" noProof="0"/>
          </a:p>
        </p:txBody>
      </p:sp>
      <p:sp>
        <p:nvSpPr>
          <p:cNvPr id="4" name="Rectangle 4">
            <a:extLst>
              <a:ext uri="{FF2B5EF4-FFF2-40B4-BE49-F238E27FC236}">
                <a16:creationId xmlns:a16="http://schemas.microsoft.com/office/drawing/2014/main" xmlns="" id="{49411E69-52F2-4D06-B86E-265C39F07CF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DA2198A5-75B0-4AD2-941E-859EAEC23B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6F5BA9EE-12D2-49CB-AC5B-40715AD314AD}"/>
              </a:ext>
            </a:extLst>
          </p:cNvPr>
          <p:cNvSpPr>
            <a:spLocks noGrp="1" noChangeArrowheads="1"/>
          </p:cNvSpPr>
          <p:nvPr>
            <p:ph type="sldNum" sz="quarter" idx="12"/>
          </p:nvPr>
        </p:nvSpPr>
        <p:spPr>
          <a:ln/>
        </p:spPr>
        <p:txBody>
          <a:bodyPr/>
          <a:lstStyle>
            <a:lvl1pPr>
              <a:defRPr/>
            </a:lvl1pPr>
          </a:lstStyle>
          <a:p>
            <a:fld id="{F9EB9693-A744-4720-8F8E-A4A3D70926EB}" type="slidenum">
              <a:rPr lang="en-US" altLang="en-US"/>
              <a:pPr/>
              <a:t>‹#›</a:t>
            </a:fld>
            <a:endParaRPr lang="en-US" altLang="en-US"/>
          </a:p>
        </p:txBody>
      </p:sp>
    </p:spTree>
    <p:extLst>
      <p:ext uri="{BB962C8B-B14F-4D97-AF65-F5344CB8AC3E}">
        <p14:creationId xmlns:p14="http://schemas.microsoft.com/office/powerpoint/2010/main" val="3321080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xmlns="" id="{458A27AE-3DFF-4CEC-B540-0D0807D899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46928633-3588-4B6F-A86B-26FE8AD9E8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DBA44E08-E45E-4703-8911-D8821397189C}"/>
              </a:ext>
            </a:extLst>
          </p:cNvPr>
          <p:cNvSpPr>
            <a:spLocks noGrp="1" noChangeArrowheads="1"/>
          </p:cNvSpPr>
          <p:nvPr>
            <p:ph type="sldNum" sz="quarter" idx="12"/>
          </p:nvPr>
        </p:nvSpPr>
        <p:spPr>
          <a:ln/>
        </p:spPr>
        <p:txBody>
          <a:bodyPr/>
          <a:lstStyle>
            <a:lvl1pPr>
              <a:defRPr/>
            </a:lvl1pPr>
          </a:lstStyle>
          <a:p>
            <a:fld id="{417469B6-214C-49FC-AAE2-A655FD3F55C9}" type="slidenum">
              <a:rPr lang="en-US" altLang="en-US"/>
              <a:pPr/>
              <a:t>‹#›</a:t>
            </a:fld>
            <a:endParaRPr lang="en-US" altLang="en-US"/>
          </a:p>
        </p:txBody>
      </p:sp>
    </p:spTree>
    <p:extLst>
      <p:ext uri="{BB962C8B-B14F-4D97-AF65-F5344CB8AC3E}">
        <p14:creationId xmlns:p14="http://schemas.microsoft.com/office/powerpoint/2010/main" val="416490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E22B45F9-C724-45ED-BB8D-8CBDD61A16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74288DBC-A4AF-437F-BF80-960249B5E4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2A11E020-95CE-463B-8A69-D5A513EC658E}"/>
              </a:ext>
            </a:extLst>
          </p:cNvPr>
          <p:cNvSpPr>
            <a:spLocks noGrp="1" noChangeArrowheads="1"/>
          </p:cNvSpPr>
          <p:nvPr>
            <p:ph type="sldNum" sz="quarter" idx="12"/>
          </p:nvPr>
        </p:nvSpPr>
        <p:spPr>
          <a:ln/>
        </p:spPr>
        <p:txBody>
          <a:bodyPr/>
          <a:lstStyle>
            <a:lvl1pPr>
              <a:defRPr/>
            </a:lvl1pPr>
          </a:lstStyle>
          <a:p>
            <a:fld id="{92FDF49B-9E59-4E6D-87BA-9D7E38CDF065}" type="slidenum">
              <a:rPr lang="en-US" altLang="en-US"/>
              <a:pPr/>
              <a:t>‹#›</a:t>
            </a:fld>
            <a:endParaRPr lang="en-US" altLang="en-US"/>
          </a:p>
        </p:txBody>
      </p:sp>
    </p:spTree>
    <p:extLst>
      <p:ext uri="{BB962C8B-B14F-4D97-AF65-F5344CB8AC3E}">
        <p14:creationId xmlns:p14="http://schemas.microsoft.com/office/powerpoint/2010/main" val="253523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a:extLst>
              <a:ext uri="{FF2B5EF4-FFF2-40B4-BE49-F238E27FC236}">
                <a16:creationId xmlns:a16="http://schemas.microsoft.com/office/drawing/2014/main" xmlns="" id="{3CE30131-DA29-4858-96E8-57194C86C70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320395E2-B196-4350-B9DF-E1FF1028D9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0122D4F1-83B1-4B8D-9C98-C836D2E04108}"/>
              </a:ext>
            </a:extLst>
          </p:cNvPr>
          <p:cNvSpPr>
            <a:spLocks noGrp="1" noChangeArrowheads="1"/>
          </p:cNvSpPr>
          <p:nvPr>
            <p:ph type="sldNum" sz="quarter" idx="12"/>
          </p:nvPr>
        </p:nvSpPr>
        <p:spPr>
          <a:ln/>
        </p:spPr>
        <p:txBody>
          <a:bodyPr/>
          <a:lstStyle>
            <a:lvl1pPr>
              <a:defRPr/>
            </a:lvl1pPr>
          </a:lstStyle>
          <a:p>
            <a:fld id="{EEC5216E-895D-4C94-AC0E-75666F805E79}" type="slidenum">
              <a:rPr lang="en-US" altLang="en-US"/>
              <a:pPr/>
              <a:t>‹#›</a:t>
            </a:fld>
            <a:endParaRPr lang="en-US" altLang="en-US"/>
          </a:p>
        </p:txBody>
      </p:sp>
    </p:spTree>
    <p:extLst>
      <p:ext uri="{BB962C8B-B14F-4D97-AF65-F5344CB8AC3E}">
        <p14:creationId xmlns:p14="http://schemas.microsoft.com/office/powerpoint/2010/main" val="2445616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a:extLst>
              <a:ext uri="{FF2B5EF4-FFF2-40B4-BE49-F238E27FC236}">
                <a16:creationId xmlns:a16="http://schemas.microsoft.com/office/drawing/2014/main" xmlns="" id="{E06CEBAF-583F-4C73-8325-0D16986B35A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xmlns="" id="{19E76044-B22F-4688-AF49-D8CA19A64D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FDA5DE62-BF68-4294-991C-DD085C753768}"/>
              </a:ext>
            </a:extLst>
          </p:cNvPr>
          <p:cNvSpPr>
            <a:spLocks noGrp="1" noChangeArrowheads="1"/>
          </p:cNvSpPr>
          <p:nvPr>
            <p:ph type="sldNum" sz="quarter" idx="12"/>
          </p:nvPr>
        </p:nvSpPr>
        <p:spPr>
          <a:ln/>
        </p:spPr>
        <p:txBody>
          <a:bodyPr/>
          <a:lstStyle>
            <a:lvl1pPr>
              <a:defRPr/>
            </a:lvl1pPr>
          </a:lstStyle>
          <a:p>
            <a:fld id="{B586C6A9-FF16-4B2A-A759-F0F1FFE9854A}" type="slidenum">
              <a:rPr lang="en-US" altLang="en-US"/>
              <a:pPr/>
              <a:t>‹#›</a:t>
            </a:fld>
            <a:endParaRPr lang="en-US" altLang="en-US"/>
          </a:p>
        </p:txBody>
      </p:sp>
    </p:spTree>
    <p:extLst>
      <p:ext uri="{BB962C8B-B14F-4D97-AF65-F5344CB8AC3E}">
        <p14:creationId xmlns:p14="http://schemas.microsoft.com/office/powerpoint/2010/main" val="371563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a:extLst>
              <a:ext uri="{FF2B5EF4-FFF2-40B4-BE49-F238E27FC236}">
                <a16:creationId xmlns:a16="http://schemas.microsoft.com/office/drawing/2014/main" xmlns="" id="{751F29C5-8C5F-4CDE-B5D8-6957072EDC2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xmlns="" id="{87F88941-8824-40B5-941C-C35BE6B742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F9508C60-BB43-4B3E-8C9F-3D107F03CE50}"/>
              </a:ext>
            </a:extLst>
          </p:cNvPr>
          <p:cNvSpPr>
            <a:spLocks noGrp="1" noChangeArrowheads="1"/>
          </p:cNvSpPr>
          <p:nvPr>
            <p:ph type="sldNum" sz="quarter" idx="12"/>
          </p:nvPr>
        </p:nvSpPr>
        <p:spPr>
          <a:ln/>
        </p:spPr>
        <p:txBody>
          <a:bodyPr/>
          <a:lstStyle>
            <a:lvl1pPr>
              <a:defRPr/>
            </a:lvl1pPr>
          </a:lstStyle>
          <a:p>
            <a:fld id="{206E97B5-CAD9-46B2-AAF5-D90D6D5BC9FB}" type="slidenum">
              <a:rPr lang="en-US" altLang="en-US"/>
              <a:pPr/>
              <a:t>‹#›</a:t>
            </a:fld>
            <a:endParaRPr lang="en-US" altLang="en-US"/>
          </a:p>
        </p:txBody>
      </p:sp>
    </p:spTree>
    <p:extLst>
      <p:ext uri="{BB962C8B-B14F-4D97-AF65-F5344CB8AC3E}">
        <p14:creationId xmlns:p14="http://schemas.microsoft.com/office/powerpoint/2010/main" val="4433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4EAFC656-EE73-4465-AF75-6B1A79EA985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xmlns="" id="{D77D983A-497A-49AD-88C8-4224F3144C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1D8C18C8-7EFB-4783-A627-CBBDB4BC5ABB}"/>
              </a:ext>
            </a:extLst>
          </p:cNvPr>
          <p:cNvSpPr>
            <a:spLocks noGrp="1" noChangeArrowheads="1"/>
          </p:cNvSpPr>
          <p:nvPr>
            <p:ph type="sldNum" sz="quarter" idx="12"/>
          </p:nvPr>
        </p:nvSpPr>
        <p:spPr>
          <a:ln/>
        </p:spPr>
        <p:txBody>
          <a:bodyPr/>
          <a:lstStyle>
            <a:lvl1pPr>
              <a:defRPr/>
            </a:lvl1pPr>
          </a:lstStyle>
          <a:p>
            <a:fld id="{6DE9E27E-D0DA-4E47-88DD-A4FB61A0592C}" type="slidenum">
              <a:rPr lang="en-US" altLang="en-US"/>
              <a:pPr/>
              <a:t>‹#›</a:t>
            </a:fld>
            <a:endParaRPr lang="en-US" altLang="en-US"/>
          </a:p>
        </p:txBody>
      </p:sp>
    </p:spTree>
    <p:extLst>
      <p:ext uri="{BB962C8B-B14F-4D97-AF65-F5344CB8AC3E}">
        <p14:creationId xmlns:p14="http://schemas.microsoft.com/office/powerpoint/2010/main" val="56353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7732B150-8C0B-436F-926E-E452DA5612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D777B36D-0BC0-4213-8931-83EDA7E4EB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7B95F67F-79A5-42BB-83DE-5DFFB261FE2D}"/>
              </a:ext>
            </a:extLst>
          </p:cNvPr>
          <p:cNvSpPr>
            <a:spLocks noGrp="1" noChangeArrowheads="1"/>
          </p:cNvSpPr>
          <p:nvPr>
            <p:ph type="sldNum" sz="quarter" idx="12"/>
          </p:nvPr>
        </p:nvSpPr>
        <p:spPr>
          <a:ln/>
        </p:spPr>
        <p:txBody>
          <a:bodyPr/>
          <a:lstStyle>
            <a:lvl1pPr>
              <a:defRPr/>
            </a:lvl1pPr>
          </a:lstStyle>
          <a:p>
            <a:fld id="{889C503F-5303-42C2-AE9A-676AD4FC876B}" type="slidenum">
              <a:rPr lang="en-US" altLang="en-US"/>
              <a:pPr/>
              <a:t>‹#›</a:t>
            </a:fld>
            <a:endParaRPr lang="en-US" altLang="en-US"/>
          </a:p>
        </p:txBody>
      </p:sp>
    </p:spTree>
    <p:extLst>
      <p:ext uri="{BB962C8B-B14F-4D97-AF65-F5344CB8AC3E}">
        <p14:creationId xmlns:p14="http://schemas.microsoft.com/office/powerpoint/2010/main" val="4094538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31641655-81F5-4778-9536-2D8278D820D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AB12D68F-61A7-473B-B0AB-72ECCD9D66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6E1B4E00-8F2A-44A3-96CA-42E36F5F39F1}"/>
              </a:ext>
            </a:extLst>
          </p:cNvPr>
          <p:cNvSpPr>
            <a:spLocks noGrp="1" noChangeArrowheads="1"/>
          </p:cNvSpPr>
          <p:nvPr>
            <p:ph type="sldNum" sz="quarter" idx="12"/>
          </p:nvPr>
        </p:nvSpPr>
        <p:spPr>
          <a:ln/>
        </p:spPr>
        <p:txBody>
          <a:bodyPr/>
          <a:lstStyle>
            <a:lvl1pPr>
              <a:defRPr/>
            </a:lvl1pPr>
          </a:lstStyle>
          <a:p>
            <a:fld id="{059F4577-A2BE-4505-8CA0-DD2987AB4F6C}" type="slidenum">
              <a:rPr lang="en-US" altLang="en-US"/>
              <a:pPr/>
              <a:t>‹#›</a:t>
            </a:fld>
            <a:endParaRPr lang="en-US" altLang="en-US"/>
          </a:p>
        </p:txBody>
      </p:sp>
    </p:spTree>
    <p:extLst>
      <p:ext uri="{BB962C8B-B14F-4D97-AF65-F5344CB8AC3E}">
        <p14:creationId xmlns:p14="http://schemas.microsoft.com/office/powerpoint/2010/main" val="414797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474A1EA8-4CF6-4979-AE60-090325A9580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7799FEC6-36D4-4B90-AC09-78C0A8FE9ED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3012" name="Rectangle 4">
            <a:extLst>
              <a:ext uri="{FF2B5EF4-FFF2-40B4-BE49-F238E27FC236}">
                <a16:creationId xmlns:a16="http://schemas.microsoft.com/office/drawing/2014/main" xmlns="" id="{4C5E9EC7-917F-4784-898A-7583FEA9A0E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43013" name="Rectangle 5">
            <a:extLst>
              <a:ext uri="{FF2B5EF4-FFF2-40B4-BE49-F238E27FC236}">
                <a16:creationId xmlns:a16="http://schemas.microsoft.com/office/drawing/2014/main" xmlns="" id="{0CF8C3E2-3BA2-4CC0-8180-33AA8CDDE27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43014" name="Rectangle 6">
            <a:extLst>
              <a:ext uri="{FF2B5EF4-FFF2-40B4-BE49-F238E27FC236}">
                <a16:creationId xmlns:a16="http://schemas.microsoft.com/office/drawing/2014/main" xmlns="" id="{80E21C50-F10B-40F3-B541-5A6DFCFD4CA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eaLnBrk="1" hangingPunct="1">
              <a:defRPr sz="1400"/>
            </a:lvl1pPr>
          </a:lstStyle>
          <a:p>
            <a:fld id="{22E667E6-74F8-4BB2-9E2A-DA68A7C2E61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3013" indent="-227013" algn="l" rtl="0" fontAlgn="base">
        <a:spcBef>
          <a:spcPct val="20000"/>
        </a:spcBef>
        <a:spcAft>
          <a:spcPct val="0"/>
        </a:spcAft>
        <a:buChar char="»"/>
        <a:defRPr sz="2000">
          <a:solidFill>
            <a:schemeClr val="tx1"/>
          </a:solidFill>
          <a:latin typeface="+mn-lt"/>
        </a:defRPr>
      </a:lvl6pPr>
      <a:lvl7pPr marL="2970213" indent="-227013" algn="l" rtl="0" fontAlgn="base">
        <a:spcBef>
          <a:spcPct val="20000"/>
        </a:spcBef>
        <a:spcAft>
          <a:spcPct val="0"/>
        </a:spcAft>
        <a:buChar char="»"/>
        <a:defRPr sz="2000">
          <a:solidFill>
            <a:schemeClr val="tx1"/>
          </a:solidFill>
          <a:latin typeface="+mn-lt"/>
        </a:defRPr>
      </a:lvl7pPr>
      <a:lvl8pPr marL="3427413" indent="-227013" algn="l" rtl="0" fontAlgn="base">
        <a:spcBef>
          <a:spcPct val="20000"/>
        </a:spcBef>
        <a:spcAft>
          <a:spcPct val="0"/>
        </a:spcAft>
        <a:buChar char="»"/>
        <a:defRPr sz="2000">
          <a:solidFill>
            <a:schemeClr val="tx1"/>
          </a:solidFill>
          <a:latin typeface="+mn-lt"/>
        </a:defRPr>
      </a:lvl8pPr>
      <a:lvl9pPr marL="3884613" indent="-227013"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7" Type="http://schemas.openxmlformats.org/officeDocument/2006/relationships/image" Target="../media/image9.gi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gif"/><Relationship Id="rId4" Type="http://schemas.openxmlformats.org/officeDocument/2006/relationships/image" Target="../media/image3.gif"/></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rame_1126cgvjsez56547u5dr6zhcgvhggrfdfsssssssss">
            <a:extLst>
              <a:ext uri="{FF2B5EF4-FFF2-40B4-BE49-F238E27FC236}">
                <a16:creationId xmlns:a16="http://schemas.microsoft.com/office/drawing/2014/main" xmlns="" id="{DDFAE2DB-DD13-402D-9282-AE084D2AB913}"/>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6705600"/>
          </a:xfrm>
          <a:noFill/>
        </p:spPr>
      </p:pic>
      <p:sp>
        <p:nvSpPr>
          <p:cNvPr id="72711" name="Text Box 7">
            <a:extLst>
              <a:ext uri="{FF2B5EF4-FFF2-40B4-BE49-F238E27FC236}">
                <a16:creationId xmlns:a16="http://schemas.microsoft.com/office/drawing/2014/main" xmlns="" id="{34C46EEB-F10A-4C0E-BFFF-6DC1FEAC9948}"/>
              </a:ext>
            </a:extLst>
          </p:cNvPr>
          <p:cNvSpPr txBox="1">
            <a:spLocks noChangeArrowheads="1"/>
          </p:cNvSpPr>
          <p:nvPr/>
        </p:nvSpPr>
        <p:spPr bwMode="auto">
          <a:xfrm>
            <a:off x="4419600" y="2209800"/>
            <a:ext cx="3276600"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b="1">
              <a:solidFill>
                <a:schemeClr val="tx2"/>
              </a:solidFill>
              <a:latin typeface="Times New Roman" panose="02020603050405020304" pitchFamily="18" charset="0"/>
            </a:endParaRPr>
          </a:p>
          <a:p>
            <a:pPr eaLnBrk="1" hangingPunct="1">
              <a:spcBef>
                <a:spcPct val="50000"/>
              </a:spcBef>
              <a:buFontTx/>
              <a:buNone/>
            </a:pPr>
            <a:r>
              <a:rPr lang="en-US" altLang="en-US" b="1">
                <a:solidFill>
                  <a:schemeClr val="tx2"/>
                </a:solidFill>
                <a:latin typeface="Times New Roman" panose="02020603050405020304" pitchFamily="18" charset="0"/>
              </a:rPr>
              <a:t>         </a:t>
            </a:r>
            <a:r>
              <a:rPr lang="en-US" altLang="en-US" sz="4400" b="1">
                <a:solidFill>
                  <a:srgbClr val="FF0000"/>
                </a:solidFill>
                <a:latin typeface="Times New Roman" panose="02020603050405020304" pitchFamily="18" charset="0"/>
              </a:rPr>
              <a:t>ĐẠI TỪ</a:t>
            </a:r>
            <a:endParaRPr lang="en-US" altLang="en-US" sz="4400" b="1">
              <a:solidFill>
                <a:srgbClr val="FF0000"/>
              </a:solidFill>
              <a:latin typeface=".VnArabia" pitchFamily="34" charset="0"/>
            </a:endParaRPr>
          </a:p>
          <a:p>
            <a:pPr eaLnBrk="1" hangingPunct="1">
              <a:spcBef>
                <a:spcPct val="50000"/>
              </a:spcBef>
              <a:buFontTx/>
              <a:buNone/>
            </a:pPr>
            <a:endParaRPr lang="en-US" altLang="en-US" sz="4000">
              <a:latin typeface=".VnArabia" pitchFamily="34" charset="0"/>
            </a:endParaRPr>
          </a:p>
        </p:txBody>
      </p:sp>
      <p:sp>
        <p:nvSpPr>
          <p:cNvPr id="6148" name="Text Box 8">
            <a:extLst>
              <a:ext uri="{FF2B5EF4-FFF2-40B4-BE49-F238E27FC236}">
                <a16:creationId xmlns:a16="http://schemas.microsoft.com/office/drawing/2014/main" xmlns="" id="{46108462-D8D0-4EED-AB98-3523FA1AD25F}"/>
              </a:ext>
            </a:extLst>
          </p:cNvPr>
          <p:cNvSpPr txBox="1">
            <a:spLocks noChangeArrowheads="1"/>
          </p:cNvSpPr>
          <p:nvPr/>
        </p:nvSpPr>
        <p:spPr bwMode="auto">
          <a:xfrm>
            <a:off x="2209800" y="18288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vi-VN" altLang="en-US" sz="1800"/>
          </a:p>
        </p:txBody>
      </p:sp>
      <p:sp>
        <p:nvSpPr>
          <p:cNvPr id="8196" name="Oval 4">
            <a:extLst>
              <a:ext uri="{FF2B5EF4-FFF2-40B4-BE49-F238E27FC236}">
                <a16:creationId xmlns:a16="http://schemas.microsoft.com/office/drawing/2014/main" xmlns="" id="{5780E2D2-A284-4183-9736-B8A1848DF7E1}"/>
              </a:ext>
            </a:extLst>
          </p:cNvPr>
          <p:cNvSpPr>
            <a:spLocks noChangeArrowheads="1"/>
          </p:cNvSpPr>
          <p:nvPr/>
        </p:nvSpPr>
        <p:spPr bwMode="auto">
          <a:xfrm>
            <a:off x="1752600" y="1295400"/>
            <a:ext cx="2057400" cy="1600200"/>
          </a:xfrm>
          <a:prstGeom prst="ellipse">
            <a:avLst/>
          </a:prstGeom>
          <a:solidFill>
            <a:srgbClr val="99FFCC"/>
          </a:solidFill>
          <a:ln w="9525">
            <a:solidFill>
              <a:schemeClr val="tx1"/>
            </a:solidFill>
            <a:round/>
            <a:headEnd/>
            <a:tailEnd/>
          </a:ln>
        </p:spPr>
        <p:txBody>
          <a:bodyPr wrap="none" lIns="91430" tIns="45714" rIns="91430" bIns="4571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vi-VN" altLang="en-US" sz="2800" dirty="0" smtClean="0">
                <a:solidFill>
                  <a:srgbClr val="990099"/>
                </a:solidFill>
                <a:latin typeface=".VnAristote" pitchFamily="34" charset="0"/>
              </a:rPr>
              <a:t>Tiết</a:t>
            </a:r>
            <a:r>
              <a:rPr lang="en-US" altLang="en-US" sz="2800" smtClean="0">
                <a:solidFill>
                  <a:srgbClr val="990099"/>
                </a:solidFill>
                <a:latin typeface=".VnAristote" pitchFamily="34" charset="0"/>
              </a:rPr>
              <a:t> 8</a:t>
            </a:r>
            <a:endParaRPr lang="en-US" altLang="en-US" sz="2800" dirty="0">
              <a:solidFill>
                <a:srgbClr val="990099"/>
              </a:solidFill>
              <a:latin typeface=".VnAristot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edge">
                                      <p:cBhvr>
                                        <p:cTn id="7" dur="20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2711"/>
                                        </p:tgtEl>
                                        <p:attrNameLst>
                                          <p:attrName>style.visibility</p:attrName>
                                        </p:attrNameLst>
                                      </p:cBhvr>
                                      <p:to>
                                        <p:strVal val="visible"/>
                                      </p:to>
                                    </p:set>
                                    <p:animEffect transition="in" filter="slide(fromBottom)">
                                      <p:cBhvr>
                                        <p:cTn id="12" dur="500"/>
                                        <p:tgtEl>
                                          <p:spTgt spid="72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1" grpId="0"/>
      <p:bldP spid="819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5BB6323-DCBB-43AA-97F5-633BD981E2FA}"/>
              </a:ext>
            </a:extLst>
          </p:cNvPr>
          <p:cNvSpPr>
            <a:spLocks noGrp="1" noChangeArrowheads="1"/>
          </p:cNvSpPr>
          <p:nvPr>
            <p:ph type="title"/>
          </p:nvPr>
        </p:nvSpPr>
        <p:spPr>
          <a:xfrm>
            <a:off x="0" y="-152400"/>
            <a:ext cx="5638800" cy="1143000"/>
          </a:xfrm>
        </p:spPr>
        <p:txBody>
          <a:bodyPr/>
          <a:lstStyle/>
          <a:p>
            <a:pPr algn="l" eaLnBrk="1" hangingPunct="1"/>
            <a:r>
              <a:rPr lang="it-IT" altLang="en-US" b="1">
                <a:latin typeface="Times New Roman" panose="02020603050405020304" pitchFamily="18" charset="0"/>
              </a:rPr>
              <a:t>2. Đại từ để hỏi</a:t>
            </a:r>
            <a:endParaRPr lang="en-US" altLang="en-US" b="1">
              <a:latin typeface="Times New Roman" panose="02020603050405020304" pitchFamily="18" charset="0"/>
            </a:endParaRPr>
          </a:p>
        </p:txBody>
      </p:sp>
      <p:sp>
        <p:nvSpPr>
          <p:cNvPr id="17412" name="Rectangle 4">
            <a:extLst>
              <a:ext uri="{FF2B5EF4-FFF2-40B4-BE49-F238E27FC236}">
                <a16:creationId xmlns:a16="http://schemas.microsoft.com/office/drawing/2014/main" xmlns="" id="{C590DC05-9038-4964-B61B-D8AF80A0F933}"/>
              </a:ext>
            </a:extLst>
          </p:cNvPr>
          <p:cNvSpPr>
            <a:spLocks noGrp="1" noChangeArrowheads="1"/>
          </p:cNvSpPr>
          <p:nvPr>
            <p:ph type="body" sz="half" idx="1"/>
          </p:nvPr>
        </p:nvSpPr>
        <p:spPr>
          <a:xfrm>
            <a:off x="152400" y="838200"/>
            <a:ext cx="5486400" cy="5486400"/>
          </a:xfrm>
        </p:spPr>
        <p:txBody>
          <a:bodyPr/>
          <a:lstStyle/>
          <a:p>
            <a:pPr eaLnBrk="1" hangingPunct="1">
              <a:buFontTx/>
              <a:buNone/>
            </a:pPr>
            <a:r>
              <a:rPr lang="it-IT" altLang="en-US" sz="3200">
                <a:latin typeface="Times New Roman" panose="02020603050405020304" pitchFamily="18" charset="0"/>
              </a:rPr>
              <a:t>a) Ai làm cho bể kia đầy</a:t>
            </a:r>
            <a:endParaRPr lang="pt-BR" altLang="en-US" sz="3200">
              <a:latin typeface="Times New Roman" panose="02020603050405020304" pitchFamily="18" charset="0"/>
            </a:endParaRPr>
          </a:p>
          <a:p>
            <a:pPr eaLnBrk="1" hangingPunct="1">
              <a:buFontTx/>
              <a:buNone/>
            </a:pPr>
            <a:r>
              <a:rPr lang="pt-BR" altLang="en-US" sz="3200">
                <a:latin typeface="Times New Roman" panose="02020603050405020304" pitchFamily="18" charset="0"/>
              </a:rPr>
              <a:t>Cho ao kia cạn cho gầy cò con</a:t>
            </a:r>
          </a:p>
          <a:p>
            <a:pPr eaLnBrk="1" hangingPunct="1">
              <a:buFontTx/>
              <a:buNone/>
            </a:pPr>
            <a:r>
              <a:rPr lang="pt-BR" altLang="en-US" sz="3200">
                <a:latin typeface="Times New Roman" panose="02020603050405020304" pitchFamily="18" charset="0"/>
              </a:rPr>
              <a:t>b) Hoa này là hoa gì?</a:t>
            </a:r>
          </a:p>
          <a:p>
            <a:pPr eaLnBrk="1" hangingPunct="1">
              <a:buFontTx/>
              <a:buNone/>
            </a:pPr>
            <a:endParaRPr lang="pt-BR" altLang="en-US" sz="3200">
              <a:latin typeface="Times New Roman" panose="02020603050405020304" pitchFamily="18" charset="0"/>
            </a:endParaRPr>
          </a:p>
          <a:p>
            <a:pPr eaLnBrk="1" hangingPunct="1">
              <a:buFontTx/>
              <a:buNone/>
            </a:pPr>
            <a:r>
              <a:rPr lang="pt-BR" altLang="en-US" sz="3200">
                <a:latin typeface="Times New Roman" panose="02020603050405020304" pitchFamily="18" charset="0"/>
              </a:rPr>
              <a:t>c) Chiếc áo này giá bao nhiêu?</a:t>
            </a:r>
          </a:p>
          <a:p>
            <a:pPr eaLnBrk="1" hangingPunct="1">
              <a:buFontTx/>
              <a:buNone/>
            </a:pPr>
            <a:r>
              <a:rPr lang="pt-BR" altLang="en-US" sz="3200">
                <a:latin typeface="Times New Roman" panose="02020603050405020304" pitchFamily="18" charset="0"/>
              </a:rPr>
              <a:t>d) Nhà cậu có mấy người?</a:t>
            </a:r>
          </a:p>
          <a:p>
            <a:pPr eaLnBrk="1" hangingPunct="1">
              <a:buFontTx/>
              <a:buNone/>
            </a:pPr>
            <a:endParaRPr lang="pt-BR" altLang="en-US" sz="3200">
              <a:latin typeface="Times New Roman" panose="02020603050405020304" pitchFamily="18" charset="0"/>
            </a:endParaRPr>
          </a:p>
          <a:p>
            <a:pPr eaLnBrk="1" hangingPunct="1">
              <a:buFontTx/>
              <a:buNone/>
            </a:pPr>
            <a:r>
              <a:rPr lang="pt-BR" altLang="en-US" sz="3200">
                <a:latin typeface="Times New Roman" panose="02020603050405020304" pitchFamily="18" charset="0"/>
              </a:rPr>
              <a:t>e) Anh ấy làm sao?</a:t>
            </a:r>
            <a:endParaRPr lang="it-IT" altLang="en-US" sz="3200">
              <a:latin typeface="Times New Roman" panose="02020603050405020304" pitchFamily="18" charset="0"/>
            </a:endParaRPr>
          </a:p>
          <a:p>
            <a:pPr eaLnBrk="1" hangingPunct="1">
              <a:buFontTx/>
              <a:buNone/>
            </a:pPr>
            <a:r>
              <a:rPr lang="it-IT" altLang="en-US" sz="3200">
                <a:latin typeface="Times New Roman" panose="02020603050405020304" pitchFamily="18" charset="0"/>
              </a:rPr>
              <a:t>g) Con làm bài thi thế nào?</a:t>
            </a:r>
            <a:endParaRPr lang="en-US" altLang="en-US" sz="3200">
              <a:latin typeface="Times New Roman" panose="02020603050405020304" pitchFamily="18" charset="0"/>
            </a:endParaRPr>
          </a:p>
        </p:txBody>
      </p:sp>
      <p:sp>
        <p:nvSpPr>
          <p:cNvPr id="17415" name="AutoShape 7">
            <a:extLst>
              <a:ext uri="{FF2B5EF4-FFF2-40B4-BE49-F238E27FC236}">
                <a16:creationId xmlns:a16="http://schemas.microsoft.com/office/drawing/2014/main" xmlns="" id="{B4C6E613-4387-4A96-8219-CD0AE7830BFE}"/>
              </a:ext>
            </a:extLst>
          </p:cNvPr>
          <p:cNvSpPr>
            <a:spLocks/>
          </p:cNvSpPr>
          <p:nvPr/>
        </p:nvSpPr>
        <p:spPr bwMode="auto">
          <a:xfrm>
            <a:off x="6629400" y="1219200"/>
            <a:ext cx="304800" cy="914400"/>
          </a:xfrm>
          <a:prstGeom prst="rightBrace">
            <a:avLst>
              <a:gd name="adj1" fmla="val 25000"/>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7419" name="Text Box 11">
            <a:extLst>
              <a:ext uri="{FF2B5EF4-FFF2-40B4-BE49-F238E27FC236}">
                <a16:creationId xmlns:a16="http://schemas.microsoft.com/office/drawing/2014/main" xmlns="" id="{80F6C95F-0FFA-46CA-9DCF-E387A90E8DA8}"/>
              </a:ext>
            </a:extLst>
          </p:cNvPr>
          <p:cNvSpPr txBox="1">
            <a:spLocks noChangeArrowheads="1"/>
          </p:cNvSpPr>
          <p:nvPr/>
        </p:nvSpPr>
        <p:spPr bwMode="auto">
          <a:xfrm>
            <a:off x="5867400" y="1066800"/>
            <a:ext cx="8382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solidFill>
                  <a:srgbClr val="0000CC"/>
                </a:solidFill>
                <a:latin typeface="Times New Roman" panose="02020603050405020304" pitchFamily="18" charset="0"/>
              </a:rPr>
              <a:t>Ai</a:t>
            </a:r>
          </a:p>
          <a:p>
            <a:pPr eaLnBrk="1" hangingPunct="1">
              <a:spcBef>
                <a:spcPct val="0"/>
              </a:spcBef>
              <a:buFontTx/>
              <a:buNone/>
            </a:pPr>
            <a:r>
              <a:rPr lang="en-US" altLang="en-US">
                <a:solidFill>
                  <a:srgbClr val="0000CC"/>
                </a:solidFill>
                <a:latin typeface="Times New Roman" panose="02020603050405020304" pitchFamily="18" charset="0"/>
              </a:rPr>
              <a:t> gì</a:t>
            </a:r>
            <a:r>
              <a:rPr lang="en-US" altLang="en-US" sz="2800">
                <a:latin typeface="Times New Roman" panose="02020603050405020304" pitchFamily="18" charset="0"/>
              </a:rPr>
              <a:t>  </a:t>
            </a:r>
          </a:p>
          <a:p>
            <a:pPr eaLnBrk="1" hangingPunct="1">
              <a:spcBef>
                <a:spcPct val="0"/>
              </a:spcBef>
              <a:buFontTx/>
              <a:buNone/>
            </a:pPr>
            <a:endParaRPr lang="en-US" altLang="en-US" sz="2800">
              <a:latin typeface="Times New Roman" panose="02020603050405020304" pitchFamily="18" charset="0"/>
            </a:endParaRPr>
          </a:p>
          <a:p>
            <a:pPr eaLnBrk="1" hangingPunct="1">
              <a:spcBef>
                <a:spcPct val="50000"/>
              </a:spcBef>
              <a:buFontTx/>
              <a:buNone/>
            </a:pPr>
            <a:endParaRPr lang="en-US" altLang="en-US" sz="2800">
              <a:latin typeface="Times New Roman" panose="02020603050405020304" pitchFamily="18" charset="0"/>
            </a:endParaRPr>
          </a:p>
        </p:txBody>
      </p:sp>
      <p:sp>
        <p:nvSpPr>
          <p:cNvPr id="17422" name="Text Box 14">
            <a:extLst>
              <a:ext uri="{FF2B5EF4-FFF2-40B4-BE49-F238E27FC236}">
                <a16:creationId xmlns:a16="http://schemas.microsoft.com/office/drawing/2014/main" xmlns="" id="{A04A4593-B03E-4A51-B252-08E251F9CBE4}"/>
              </a:ext>
            </a:extLst>
          </p:cNvPr>
          <p:cNvSpPr txBox="1">
            <a:spLocks noChangeArrowheads="1"/>
          </p:cNvSpPr>
          <p:nvPr/>
        </p:nvSpPr>
        <p:spPr bwMode="auto">
          <a:xfrm>
            <a:off x="7010400" y="1219200"/>
            <a:ext cx="2133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rPr>
              <a:t>Hỏi về người, sự vật</a:t>
            </a:r>
          </a:p>
        </p:txBody>
      </p:sp>
      <p:sp>
        <p:nvSpPr>
          <p:cNvPr id="17423" name="Text Box 15">
            <a:extLst>
              <a:ext uri="{FF2B5EF4-FFF2-40B4-BE49-F238E27FC236}">
                <a16:creationId xmlns:a16="http://schemas.microsoft.com/office/drawing/2014/main" xmlns="" id="{FCC1D26B-1D37-4258-A78A-36E8981592D3}"/>
              </a:ext>
            </a:extLst>
          </p:cNvPr>
          <p:cNvSpPr txBox="1">
            <a:spLocks noChangeArrowheads="1"/>
          </p:cNvSpPr>
          <p:nvPr/>
        </p:nvSpPr>
        <p:spPr bwMode="auto">
          <a:xfrm>
            <a:off x="5486400" y="3168650"/>
            <a:ext cx="1905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solidFill>
                  <a:srgbClr val="0000CC"/>
                </a:solidFill>
                <a:latin typeface="Times New Roman" panose="02020603050405020304" pitchFamily="18" charset="0"/>
              </a:rPr>
              <a:t>Bao nhiêu, mấy</a:t>
            </a:r>
          </a:p>
        </p:txBody>
      </p:sp>
      <p:sp>
        <p:nvSpPr>
          <p:cNvPr id="17424" name="Text Box 16">
            <a:extLst>
              <a:ext uri="{FF2B5EF4-FFF2-40B4-BE49-F238E27FC236}">
                <a16:creationId xmlns:a16="http://schemas.microsoft.com/office/drawing/2014/main" xmlns="" id="{8E665D4E-AEBE-48BC-AE00-E580235760C6}"/>
              </a:ext>
            </a:extLst>
          </p:cNvPr>
          <p:cNvSpPr txBox="1">
            <a:spLocks noChangeArrowheads="1"/>
          </p:cNvSpPr>
          <p:nvPr/>
        </p:nvSpPr>
        <p:spPr bwMode="auto">
          <a:xfrm>
            <a:off x="5105400" y="4876800"/>
            <a:ext cx="16002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solidFill>
                  <a:srgbClr val="0000CC"/>
                </a:solidFill>
                <a:latin typeface="Times New Roman" panose="02020603050405020304" pitchFamily="18" charset="0"/>
              </a:rPr>
              <a:t>Sao, </a:t>
            </a:r>
          </a:p>
          <a:p>
            <a:pPr eaLnBrk="1" hangingPunct="1">
              <a:spcBef>
                <a:spcPct val="50000"/>
              </a:spcBef>
              <a:buFontTx/>
              <a:buNone/>
            </a:pPr>
            <a:r>
              <a:rPr lang="en-US" altLang="en-US" sz="2800">
                <a:solidFill>
                  <a:srgbClr val="0000CC"/>
                </a:solidFill>
                <a:latin typeface="Times New Roman" panose="02020603050405020304" pitchFamily="18" charset="0"/>
              </a:rPr>
              <a:t>thế nào</a:t>
            </a:r>
          </a:p>
        </p:txBody>
      </p:sp>
      <p:sp>
        <p:nvSpPr>
          <p:cNvPr id="17425" name="AutoShape 17">
            <a:extLst>
              <a:ext uri="{FF2B5EF4-FFF2-40B4-BE49-F238E27FC236}">
                <a16:creationId xmlns:a16="http://schemas.microsoft.com/office/drawing/2014/main" xmlns="" id="{903E58E3-3376-4664-AE56-757C93D944B0}"/>
              </a:ext>
            </a:extLst>
          </p:cNvPr>
          <p:cNvSpPr>
            <a:spLocks/>
          </p:cNvSpPr>
          <p:nvPr/>
        </p:nvSpPr>
        <p:spPr bwMode="auto">
          <a:xfrm>
            <a:off x="6324600" y="5029200"/>
            <a:ext cx="304800" cy="914400"/>
          </a:xfrm>
          <a:prstGeom prst="rightBrace">
            <a:avLst>
              <a:gd name="adj1" fmla="val 25000"/>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7426" name="AutoShape 18">
            <a:extLst>
              <a:ext uri="{FF2B5EF4-FFF2-40B4-BE49-F238E27FC236}">
                <a16:creationId xmlns:a16="http://schemas.microsoft.com/office/drawing/2014/main" xmlns="" id="{239A4E6B-0837-4DF0-8427-71E8CED969E9}"/>
              </a:ext>
            </a:extLst>
          </p:cNvPr>
          <p:cNvSpPr>
            <a:spLocks/>
          </p:cNvSpPr>
          <p:nvPr/>
        </p:nvSpPr>
        <p:spPr bwMode="auto">
          <a:xfrm>
            <a:off x="7010400" y="3200400"/>
            <a:ext cx="304800" cy="914400"/>
          </a:xfrm>
          <a:prstGeom prst="rightBrace">
            <a:avLst>
              <a:gd name="adj1" fmla="val 25000"/>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7427" name="Text Box 19">
            <a:extLst>
              <a:ext uri="{FF2B5EF4-FFF2-40B4-BE49-F238E27FC236}">
                <a16:creationId xmlns:a16="http://schemas.microsoft.com/office/drawing/2014/main" xmlns="" id="{766F630E-D8D5-4757-A367-927F1DD5164E}"/>
              </a:ext>
            </a:extLst>
          </p:cNvPr>
          <p:cNvSpPr txBox="1">
            <a:spLocks noChangeArrowheads="1"/>
          </p:cNvSpPr>
          <p:nvPr/>
        </p:nvSpPr>
        <p:spPr bwMode="auto">
          <a:xfrm>
            <a:off x="6553200" y="5105400"/>
            <a:ext cx="2743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rPr>
              <a:t>Hỏi về hoạt động, tính chất, sự việc</a:t>
            </a:r>
          </a:p>
        </p:txBody>
      </p:sp>
      <p:sp>
        <p:nvSpPr>
          <p:cNvPr id="17428" name="Text Box 20">
            <a:extLst>
              <a:ext uri="{FF2B5EF4-FFF2-40B4-BE49-F238E27FC236}">
                <a16:creationId xmlns:a16="http://schemas.microsoft.com/office/drawing/2014/main" xmlns="" id="{260BA4FF-F849-4E94-9537-69265A84079A}"/>
              </a:ext>
            </a:extLst>
          </p:cNvPr>
          <p:cNvSpPr txBox="1">
            <a:spLocks noChangeArrowheads="1"/>
          </p:cNvSpPr>
          <p:nvPr/>
        </p:nvSpPr>
        <p:spPr bwMode="auto">
          <a:xfrm>
            <a:off x="7391400" y="3124200"/>
            <a:ext cx="2133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rPr>
              <a:t>Hỏi về số lượng</a:t>
            </a:r>
          </a:p>
        </p:txBody>
      </p:sp>
      <p:sp>
        <p:nvSpPr>
          <p:cNvPr id="17429" name="Text Box 21">
            <a:extLst>
              <a:ext uri="{FF2B5EF4-FFF2-40B4-BE49-F238E27FC236}">
                <a16:creationId xmlns:a16="http://schemas.microsoft.com/office/drawing/2014/main" xmlns="" id="{9EF174F1-B36C-4492-9CBF-01A95CC3E82D}"/>
              </a:ext>
            </a:extLst>
          </p:cNvPr>
          <p:cNvSpPr txBox="1">
            <a:spLocks noChangeArrowheads="1"/>
          </p:cNvSpPr>
          <p:nvPr/>
        </p:nvSpPr>
        <p:spPr bwMode="auto">
          <a:xfrm>
            <a:off x="533400" y="838200"/>
            <a:ext cx="76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en-US">
                <a:solidFill>
                  <a:srgbClr val="FF3300"/>
                </a:solidFill>
                <a:latin typeface="Times New Roman" panose="02020603050405020304" pitchFamily="18" charset="0"/>
              </a:rPr>
              <a:t>Ai</a:t>
            </a:r>
            <a:endParaRPr lang="en-US" altLang="en-US">
              <a:solidFill>
                <a:srgbClr val="FF3300"/>
              </a:solidFill>
              <a:latin typeface="Times New Roman" panose="02020603050405020304" pitchFamily="18" charset="0"/>
            </a:endParaRPr>
          </a:p>
        </p:txBody>
      </p:sp>
      <p:sp>
        <p:nvSpPr>
          <p:cNvPr id="17430" name="Text Box 22">
            <a:extLst>
              <a:ext uri="{FF2B5EF4-FFF2-40B4-BE49-F238E27FC236}">
                <a16:creationId xmlns:a16="http://schemas.microsoft.com/office/drawing/2014/main" xmlns="" id="{13596861-28A2-4AA7-96D7-FB85429E4FF5}"/>
              </a:ext>
            </a:extLst>
          </p:cNvPr>
          <p:cNvSpPr txBox="1">
            <a:spLocks noChangeArrowheads="1"/>
          </p:cNvSpPr>
          <p:nvPr/>
        </p:nvSpPr>
        <p:spPr bwMode="auto">
          <a:xfrm>
            <a:off x="3124200" y="1981200"/>
            <a:ext cx="99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FF3300"/>
                </a:solidFill>
                <a:latin typeface="Times New Roman" panose="02020603050405020304" pitchFamily="18" charset="0"/>
              </a:rPr>
              <a:t>gì</a:t>
            </a:r>
          </a:p>
        </p:txBody>
      </p:sp>
      <p:sp>
        <p:nvSpPr>
          <p:cNvPr id="17431" name="Text Box 23">
            <a:extLst>
              <a:ext uri="{FF2B5EF4-FFF2-40B4-BE49-F238E27FC236}">
                <a16:creationId xmlns:a16="http://schemas.microsoft.com/office/drawing/2014/main" xmlns="" id="{68AFE64E-D3E8-4B69-9FF2-4853EEA49652}"/>
              </a:ext>
            </a:extLst>
          </p:cNvPr>
          <p:cNvSpPr txBox="1">
            <a:spLocks noChangeArrowheads="1"/>
          </p:cNvSpPr>
          <p:nvPr/>
        </p:nvSpPr>
        <p:spPr bwMode="auto">
          <a:xfrm>
            <a:off x="3405188" y="3154363"/>
            <a:ext cx="17764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en-US">
                <a:solidFill>
                  <a:srgbClr val="FF3300"/>
                </a:solidFill>
                <a:latin typeface="Times New Roman" panose="02020603050405020304" pitchFamily="18" charset="0"/>
              </a:rPr>
              <a:t>bao nhiêu</a:t>
            </a:r>
            <a:endParaRPr lang="en-US" altLang="en-US">
              <a:solidFill>
                <a:srgbClr val="FF3300"/>
              </a:solidFill>
              <a:latin typeface="Times New Roman" panose="02020603050405020304" pitchFamily="18" charset="0"/>
            </a:endParaRPr>
          </a:p>
        </p:txBody>
      </p:sp>
      <p:sp>
        <p:nvSpPr>
          <p:cNvPr id="17432" name="Text Box 24">
            <a:extLst>
              <a:ext uri="{FF2B5EF4-FFF2-40B4-BE49-F238E27FC236}">
                <a16:creationId xmlns:a16="http://schemas.microsoft.com/office/drawing/2014/main" xmlns="" id="{D9EAE84A-8C10-4423-BF6B-C2ED15025CE4}"/>
              </a:ext>
            </a:extLst>
          </p:cNvPr>
          <p:cNvSpPr txBox="1">
            <a:spLocks noChangeArrowheads="1"/>
          </p:cNvSpPr>
          <p:nvPr/>
        </p:nvSpPr>
        <p:spPr bwMode="auto">
          <a:xfrm>
            <a:off x="2514600" y="3733800"/>
            <a:ext cx="99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pt-BR" altLang="en-US">
                <a:solidFill>
                  <a:srgbClr val="FF3300"/>
                </a:solidFill>
                <a:latin typeface="Times New Roman" panose="02020603050405020304" pitchFamily="18" charset="0"/>
              </a:rPr>
              <a:t>mấy</a:t>
            </a:r>
            <a:endParaRPr lang="en-US" altLang="en-US">
              <a:solidFill>
                <a:srgbClr val="FF3300"/>
              </a:solidFill>
              <a:latin typeface="Times New Roman" panose="02020603050405020304" pitchFamily="18" charset="0"/>
            </a:endParaRPr>
          </a:p>
        </p:txBody>
      </p:sp>
      <p:sp>
        <p:nvSpPr>
          <p:cNvPr id="17433" name="Text Box 25">
            <a:extLst>
              <a:ext uri="{FF2B5EF4-FFF2-40B4-BE49-F238E27FC236}">
                <a16:creationId xmlns:a16="http://schemas.microsoft.com/office/drawing/2014/main" xmlns="" id="{523CA1AF-288F-4D44-8416-A95328CBBACA}"/>
              </a:ext>
            </a:extLst>
          </p:cNvPr>
          <p:cNvSpPr txBox="1">
            <a:spLocks noChangeArrowheads="1"/>
          </p:cNvSpPr>
          <p:nvPr/>
        </p:nvSpPr>
        <p:spPr bwMode="auto">
          <a:xfrm>
            <a:off x="2590800" y="4906963"/>
            <a:ext cx="838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pt-BR" altLang="en-US">
                <a:solidFill>
                  <a:srgbClr val="FF3300"/>
                </a:solidFill>
                <a:latin typeface="Times New Roman" panose="02020603050405020304" pitchFamily="18" charset="0"/>
              </a:rPr>
              <a:t>sao</a:t>
            </a:r>
            <a:endParaRPr lang="en-US" altLang="en-US">
              <a:solidFill>
                <a:srgbClr val="FF3300"/>
              </a:solidFill>
              <a:latin typeface="Times New Roman" panose="02020603050405020304" pitchFamily="18" charset="0"/>
            </a:endParaRPr>
          </a:p>
        </p:txBody>
      </p:sp>
      <p:sp>
        <p:nvSpPr>
          <p:cNvPr id="17434" name="Text Box 26">
            <a:extLst>
              <a:ext uri="{FF2B5EF4-FFF2-40B4-BE49-F238E27FC236}">
                <a16:creationId xmlns:a16="http://schemas.microsoft.com/office/drawing/2014/main" xmlns="" id="{7F4AD05F-1DEC-4D4D-821F-D77D4624112E}"/>
              </a:ext>
            </a:extLst>
          </p:cNvPr>
          <p:cNvSpPr txBox="1">
            <a:spLocks noChangeArrowheads="1"/>
          </p:cNvSpPr>
          <p:nvPr/>
        </p:nvSpPr>
        <p:spPr bwMode="auto">
          <a:xfrm>
            <a:off x="3200400" y="5516563"/>
            <a:ext cx="1905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en-US">
                <a:solidFill>
                  <a:srgbClr val="FF3300"/>
                </a:solidFill>
                <a:latin typeface="Times New Roman" panose="02020603050405020304" pitchFamily="18" charset="0"/>
              </a:rPr>
              <a:t>thế nào</a:t>
            </a:r>
            <a:endParaRPr lang="en-US" altLang="en-US">
              <a:solidFill>
                <a:srgbClr val="FF3300"/>
              </a:solidFill>
              <a:latin typeface="Times New Roman" panose="02020603050405020304" pitchFamily="18" charset="0"/>
            </a:endParaRPr>
          </a:p>
        </p:txBody>
      </p:sp>
      <p:pic>
        <p:nvPicPr>
          <p:cNvPr id="18451" name="Picture 13" descr="12ffg">
            <a:extLst>
              <a:ext uri="{FF2B5EF4-FFF2-40B4-BE49-F238E27FC236}">
                <a16:creationId xmlns:a16="http://schemas.microsoft.com/office/drawing/2014/main" xmlns="" id="{DBC0F42B-FE0C-4664-9206-F748EF27F9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1150" y="0"/>
            <a:ext cx="375285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2" name="Picture 13" descr="12ffg">
            <a:extLst>
              <a:ext uri="{FF2B5EF4-FFF2-40B4-BE49-F238E27FC236}">
                <a16:creationId xmlns:a16="http://schemas.microsoft.com/office/drawing/2014/main" xmlns="" id="{42D6EDFD-DC1C-441B-9CC9-265ED5990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324600"/>
            <a:ext cx="375285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3" name="Picture 13" descr="12ffg">
            <a:extLst>
              <a:ext uri="{FF2B5EF4-FFF2-40B4-BE49-F238E27FC236}">
                <a16:creationId xmlns:a16="http://schemas.microsoft.com/office/drawing/2014/main" xmlns="" id="{C64D4FC6-72A4-4C98-B500-6174475E46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6324600"/>
            <a:ext cx="375285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4" name="Picture 14" descr="15191852_m">
            <a:extLst>
              <a:ext uri="{FF2B5EF4-FFF2-40B4-BE49-F238E27FC236}">
                <a16:creationId xmlns:a16="http://schemas.microsoft.com/office/drawing/2014/main" xmlns="" id="{140E29F4-4C7F-4539-A1A5-FF688B388EC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5638800"/>
            <a:ext cx="144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Effect transition="in" filter="box(in)">
                                      <p:cBhvr>
                                        <p:cTn id="7" dur="500"/>
                                        <p:tgtEl>
                                          <p:spTgt spid="174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2">
                                            <p:txEl>
                                              <p:pRg st="1" end="1"/>
                                            </p:txEl>
                                          </p:spTgt>
                                        </p:tgtEl>
                                        <p:attrNameLst>
                                          <p:attrName>style.visibility</p:attrName>
                                        </p:attrNameLst>
                                      </p:cBhvr>
                                      <p:to>
                                        <p:strVal val="visible"/>
                                      </p:to>
                                    </p:set>
                                    <p:animEffect transition="in" filter="box(in)">
                                      <p:cBhvr>
                                        <p:cTn id="12" dur="500"/>
                                        <p:tgtEl>
                                          <p:spTgt spid="1741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412">
                                            <p:txEl>
                                              <p:pRg st="2" end="2"/>
                                            </p:txEl>
                                          </p:spTgt>
                                        </p:tgtEl>
                                        <p:attrNameLst>
                                          <p:attrName>style.visibility</p:attrName>
                                        </p:attrNameLst>
                                      </p:cBhvr>
                                      <p:to>
                                        <p:strVal val="visible"/>
                                      </p:to>
                                    </p:set>
                                    <p:animEffect transition="in" filter="box(in)">
                                      <p:cBhvr>
                                        <p:cTn id="17" dur="500"/>
                                        <p:tgtEl>
                                          <p:spTgt spid="1741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412">
                                            <p:txEl>
                                              <p:pRg st="4" end="4"/>
                                            </p:txEl>
                                          </p:spTgt>
                                        </p:tgtEl>
                                        <p:attrNameLst>
                                          <p:attrName>style.visibility</p:attrName>
                                        </p:attrNameLst>
                                      </p:cBhvr>
                                      <p:to>
                                        <p:strVal val="visible"/>
                                      </p:to>
                                    </p:set>
                                    <p:animEffect transition="in" filter="box(in)">
                                      <p:cBhvr>
                                        <p:cTn id="22" dur="500"/>
                                        <p:tgtEl>
                                          <p:spTgt spid="1741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412">
                                            <p:txEl>
                                              <p:pRg st="5" end="5"/>
                                            </p:txEl>
                                          </p:spTgt>
                                        </p:tgtEl>
                                        <p:attrNameLst>
                                          <p:attrName>style.visibility</p:attrName>
                                        </p:attrNameLst>
                                      </p:cBhvr>
                                      <p:to>
                                        <p:strVal val="visible"/>
                                      </p:to>
                                    </p:set>
                                    <p:animEffect transition="in" filter="box(in)">
                                      <p:cBhvr>
                                        <p:cTn id="27" dur="500"/>
                                        <p:tgtEl>
                                          <p:spTgt spid="17412">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412">
                                            <p:txEl>
                                              <p:pRg st="7" end="7"/>
                                            </p:txEl>
                                          </p:spTgt>
                                        </p:tgtEl>
                                        <p:attrNameLst>
                                          <p:attrName>style.visibility</p:attrName>
                                        </p:attrNameLst>
                                      </p:cBhvr>
                                      <p:to>
                                        <p:strVal val="visible"/>
                                      </p:to>
                                    </p:set>
                                    <p:animEffect transition="in" filter="box(in)">
                                      <p:cBhvr>
                                        <p:cTn id="32" dur="500"/>
                                        <p:tgtEl>
                                          <p:spTgt spid="17412">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7412">
                                            <p:txEl>
                                              <p:pRg st="8" end="8"/>
                                            </p:txEl>
                                          </p:spTgt>
                                        </p:tgtEl>
                                        <p:attrNameLst>
                                          <p:attrName>style.visibility</p:attrName>
                                        </p:attrNameLst>
                                      </p:cBhvr>
                                      <p:to>
                                        <p:strVal val="visible"/>
                                      </p:to>
                                    </p:set>
                                    <p:animEffect transition="in" filter="box(in)">
                                      <p:cBhvr>
                                        <p:cTn id="37" dur="500"/>
                                        <p:tgtEl>
                                          <p:spTgt spid="17412">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7429"/>
                                        </p:tgtEl>
                                        <p:attrNameLst>
                                          <p:attrName>style.visibility</p:attrName>
                                        </p:attrNameLst>
                                      </p:cBhvr>
                                      <p:to>
                                        <p:strVal val="visible"/>
                                      </p:to>
                                    </p:set>
                                    <p:animEffect transition="in" filter="box(in)">
                                      <p:cBhvr>
                                        <p:cTn id="42" dur="500"/>
                                        <p:tgtEl>
                                          <p:spTgt spid="1742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7430"/>
                                        </p:tgtEl>
                                        <p:attrNameLst>
                                          <p:attrName>style.visibility</p:attrName>
                                        </p:attrNameLst>
                                      </p:cBhvr>
                                      <p:to>
                                        <p:strVal val="visible"/>
                                      </p:to>
                                    </p:set>
                                    <p:animEffect transition="in" filter="checkerboard(across)">
                                      <p:cBhvr>
                                        <p:cTn id="47" dur="500"/>
                                        <p:tgtEl>
                                          <p:spTgt spid="1743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7431"/>
                                        </p:tgtEl>
                                        <p:attrNameLst>
                                          <p:attrName>style.visibility</p:attrName>
                                        </p:attrNameLst>
                                      </p:cBhvr>
                                      <p:to>
                                        <p:strVal val="visible"/>
                                      </p:to>
                                    </p:set>
                                    <p:animEffect transition="in" filter="box(in)">
                                      <p:cBhvr>
                                        <p:cTn id="52" dur="500"/>
                                        <p:tgtEl>
                                          <p:spTgt spid="1743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7432"/>
                                        </p:tgtEl>
                                        <p:attrNameLst>
                                          <p:attrName>style.visibility</p:attrName>
                                        </p:attrNameLst>
                                      </p:cBhvr>
                                      <p:to>
                                        <p:strVal val="visible"/>
                                      </p:to>
                                    </p:set>
                                    <p:animEffect transition="in" filter="box(in)">
                                      <p:cBhvr>
                                        <p:cTn id="57" dur="500"/>
                                        <p:tgtEl>
                                          <p:spTgt spid="1743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7433"/>
                                        </p:tgtEl>
                                        <p:attrNameLst>
                                          <p:attrName>style.visibility</p:attrName>
                                        </p:attrNameLst>
                                      </p:cBhvr>
                                      <p:to>
                                        <p:strVal val="visible"/>
                                      </p:to>
                                    </p:set>
                                    <p:animEffect transition="in" filter="box(in)">
                                      <p:cBhvr>
                                        <p:cTn id="62" dur="500"/>
                                        <p:tgtEl>
                                          <p:spTgt spid="1743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7434"/>
                                        </p:tgtEl>
                                        <p:attrNameLst>
                                          <p:attrName>style.visibility</p:attrName>
                                        </p:attrNameLst>
                                      </p:cBhvr>
                                      <p:to>
                                        <p:strVal val="visible"/>
                                      </p:to>
                                    </p:set>
                                    <p:animEffect transition="in" filter="box(in)">
                                      <p:cBhvr>
                                        <p:cTn id="67" dur="500"/>
                                        <p:tgtEl>
                                          <p:spTgt spid="1743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7419"/>
                                        </p:tgtEl>
                                        <p:attrNameLst>
                                          <p:attrName>style.visibility</p:attrName>
                                        </p:attrNameLst>
                                      </p:cBhvr>
                                      <p:to>
                                        <p:strVal val="visible"/>
                                      </p:to>
                                    </p:set>
                                    <p:animEffect transition="in" filter="checkerboard(across)">
                                      <p:cBhvr>
                                        <p:cTn id="72" dur="500"/>
                                        <p:tgtEl>
                                          <p:spTgt spid="1741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17415"/>
                                        </p:tgtEl>
                                        <p:attrNameLst>
                                          <p:attrName>style.visibility</p:attrName>
                                        </p:attrNameLst>
                                      </p:cBhvr>
                                      <p:to>
                                        <p:strVal val="visible"/>
                                      </p:to>
                                    </p:set>
                                    <p:animEffect transition="in" filter="box(in)">
                                      <p:cBhvr>
                                        <p:cTn id="77" dur="500"/>
                                        <p:tgtEl>
                                          <p:spTgt spid="1741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17422"/>
                                        </p:tgtEl>
                                        <p:attrNameLst>
                                          <p:attrName>style.visibility</p:attrName>
                                        </p:attrNameLst>
                                      </p:cBhvr>
                                      <p:to>
                                        <p:strVal val="visible"/>
                                      </p:to>
                                    </p:set>
                                    <p:animEffect transition="in" filter="checkerboard(across)">
                                      <p:cBhvr>
                                        <p:cTn id="82" dur="500"/>
                                        <p:tgtEl>
                                          <p:spTgt spid="1742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17423"/>
                                        </p:tgtEl>
                                        <p:attrNameLst>
                                          <p:attrName>style.visibility</p:attrName>
                                        </p:attrNameLst>
                                      </p:cBhvr>
                                      <p:to>
                                        <p:strVal val="visible"/>
                                      </p:to>
                                    </p:set>
                                    <p:animEffect transition="in" filter="box(in)">
                                      <p:cBhvr>
                                        <p:cTn id="87" dur="500"/>
                                        <p:tgtEl>
                                          <p:spTgt spid="1742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17426"/>
                                        </p:tgtEl>
                                        <p:attrNameLst>
                                          <p:attrName>style.visibility</p:attrName>
                                        </p:attrNameLst>
                                      </p:cBhvr>
                                      <p:to>
                                        <p:strVal val="visible"/>
                                      </p:to>
                                    </p:set>
                                    <p:animEffect transition="in" filter="box(in)">
                                      <p:cBhvr>
                                        <p:cTn id="92" dur="500"/>
                                        <p:tgtEl>
                                          <p:spTgt spid="1742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17428"/>
                                        </p:tgtEl>
                                        <p:attrNameLst>
                                          <p:attrName>style.visibility</p:attrName>
                                        </p:attrNameLst>
                                      </p:cBhvr>
                                      <p:to>
                                        <p:strVal val="visible"/>
                                      </p:to>
                                    </p:set>
                                    <p:animEffect transition="in" filter="checkerboard(across)">
                                      <p:cBhvr>
                                        <p:cTn id="97" dur="500"/>
                                        <p:tgtEl>
                                          <p:spTgt spid="17428"/>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17424"/>
                                        </p:tgtEl>
                                        <p:attrNameLst>
                                          <p:attrName>style.visibility</p:attrName>
                                        </p:attrNameLst>
                                      </p:cBhvr>
                                      <p:to>
                                        <p:strVal val="visible"/>
                                      </p:to>
                                    </p:set>
                                    <p:animEffect transition="in" filter="box(in)">
                                      <p:cBhvr>
                                        <p:cTn id="102" dur="500"/>
                                        <p:tgtEl>
                                          <p:spTgt spid="17424"/>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17425"/>
                                        </p:tgtEl>
                                        <p:attrNameLst>
                                          <p:attrName>style.visibility</p:attrName>
                                        </p:attrNameLst>
                                      </p:cBhvr>
                                      <p:to>
                                        <p:strVal val="visible"/>
                                      </p:to>
                                    </p:set>
                                    <p:animEffect transition="in" filter="box(in)">
                                      <p:cBhvr>
                                        <p:cTn id="107" dur="500"/>
                                        <p:tgtEl>
                                          <p:spTgt spid="17425"/>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 presetClass="entr" presetSubtype="10" fill="hold" grpId="0" nodeType="clickEffect">
                                  <p:stCondLst>
                                    <p:cond delay="0"/>
                                  </p:stCondLst>
                                  <p:childTnLst>
                                    <p:set>
                                      <p:cBhvr>
                                        <p:cTn id="111" dur="1" fill="hold">
                                          <p:stCondLst>
                                            <p:cond delay="0"/>
                                          </p:stCondLst>
                                        </p:cTn>
                                        <p:tgtEl>
                                          <p:spTgt spid="17427"/>
                                        </p:tgtEl>
                                        <p:attrNameLst>
                                          <p:attrName>style.visibility</p:attrName>
                                        </p:attrNameLst>
                                      </p:cBhvr>
                                      <p:to>
                                        <p:strVal val="visible"/>
                                      </p:to>
                                    </p:set>
                                    <p:animEffect transition="in" filter="checkerboard(across)">
                                      <p:cBhvr>
                                        <p:cTn id="112" dur="500"/>
                                        <p:tgtEl>
                                          <p:spTgt spid="17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P spid="17415" grpId="0" animBg="1"/>
      <p:bldP spid="17419" grpId="0"/>
      <p:bldP spid="17422" grpId="0"/>
      <p:bldP spid="17423" grpId="0"/>
      <p:bldP spid="17424" grpId="0"/>
      <p:bldP spid="17425" grpId="0" animBg="1"/>
      <p:bldP spid="17426" grpId="0" animBg="1"/>
      <p:bldP spid="17427" grpId="0"/>
      <p:bldP spid="17428" grpId="0"/>
      <p:bldP spid="17429" grpId="0"/>
      <p:bldP spid="17430" grpId="0"/>
      <p:bldP spid="17431" grpId="0"/>
      <p:bldP spid="17432" grpId="0"/>
      <p:bldP spid="17433" grpId="0"/>
      <p:bldP spid="174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AutoShape 5">
            <a:extLst>
              <a:ext uri="{FF2B5EF4-FFF2-40B4-BE49-F238E27FC236}">
                <a16:creationId xmlns:a16="http://schemas.microsoft.com/office/drawing/2014/main" xmlns="" id="{713DF3B8-5E49-4D41-9D5F-85314103EFFD}"/>
              </a:ext>
            </a:extLst>
          </p:cNvPr>
          <p:cNvSpPr>
            <a:spLocks noGrp="1" noChangeArrowheads="1"/>
          </p:cNvSpPr>
          <p:nvPr>
            <p:ph type="body" idx="1"/>
          </p:nvPr>
        </p:nvSpPr>
        <p:spPr>
          <a:xfrm>
            <a:off x="457200" y="2743200"/>
            <a:ext cx="2667000" cy="3886200"/>
          </a:xfrm>
          <a:prstGeom prst="verticalScroll">
            <a:avLst>
              <a:gd name="adj" fmla="val 12500"/>
            </a:avLst>
          </a:prstGeom>
          <a:solidFill>
            <a:schemeClr val="accent1"/>
          </a:solidFill>
          <a:ln>
            <a:solidFill>
              <a:schemeClr val="tx1"/>
            </a:solidFill>
            <a:round/>
            <a:headEnd/>
            <a:tailEnd/>
          </a:ln>
        </p:spPr>
        <p:txBody>
          <a:bodyPr/>
          <a:lstStyle/>
          <a:p>
            <a:pPr eaLnBrk="1" hangingPunct="1">
              <a:buFontTx/>
              <a:buNone/>
            </a:pPr>
            <a:r>
              <a:rPr lang="en-US" altLang="en-US">
                <a:latin typeface="Times New Roman" panose="02020603050405020304" pitchFamily="18" charset="0"/>
              </a:rPr>
              <a:t>   </a:t>
            </a:r>
            <a:r>
              <a:rPr lang="en-US" altLang="en-US" sz="3600" b="1">
                <a:solidFill>
                  <a:srgbClr val="0000CC"/>
                </a:solidFill>
                <a:latin typeface="Times New Roman" panose="02020603050405020304" pitchFamily="18" charset="0"/>
              </a:rPr>
              <a:t>Hỏi về người, sự vật</a:t>
            </a:r>
          </a:p>
        </p:txBody>
      </p:sp>
      <p:sp>
        <p:nvSpPr>
          <p:cNvPr id="19459" name="Text Box 5">
            <a:extLst>
              <a:ext uri="{FF2B5EF4-FFF2-40B4-BE49-F238E27FC236}">
                <a16:creationId xmlns:a16="http://schemas.microsoft.com/office/drawing/2014/main" xmlns="" id="{3AA21369-4024-4CD6-8227-DDB4FEF56F21}"/>
              </a:ext>
            </a:extLst>
          </p:cNvPr>
          <p:cNvSpPr txBox="1">
            <a:spLocks noChangeArrowheads="1"/>
          </p:cNvSpPr>
          <p:nvPr/>
        </p:nvSpPr>
        <p:spPr bwMode="auto">
          <a:xfrm>
            <a:off x="4724400" y="22860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vi-VN" altLang="en-US" sz="1800"/>
          </a:p>
        </p:txBody>
      </p:sp>
      <p:sp>
        <p:nvSpPr>
          <p:cNvPr id="2" name="AutoShape 5">
            <a:extLst>
              <a:ext uri="{FF2B5EF4-FFF2-40B4-BE49-F238E27FC236}">
                <a16:creationId xmlns:a16="http://schemas.microsoft.com/office/drawing/2014/main" xmlns="" id="{EDCA5EA5-B99A-4084-80C8-9FF30EB43923}"/>
              </a:ext>
            </a:extLst>
          </p:cNvPr>
          <p:cNvSpPr>
            <a:spLocks noChangeArrowheads="1"/>
          </p:cNvSpPr>
          <p:nvPr/>
        </p:nvSpPr>
        <p:spPr bwMode="auto">
          <a:xfrm>
            <a:off x="3048000" y="2667000"/>
            <a:ext cx="2743200" cy="3962400"/>
          </a:xfrm>
          <a:prstGeom prst="verticalScroll">
            <a:avLst>
              <a:gd name="adj" fmla="val 12500"/>
            </a:avLst>
          </a:prstGeom>
          <a:solidFill>
            <a:schemeClr val="accent1"/>
          </a:solidFill>
          <a:ln w="9525">
            <a:solidFill>
              <a:schemeClr val="tx1"/>
            </a:solidFill>
            <a:round/>
            <a:headEnd/>
            <a:tailEnd/>
          </a:ln>
        </p:spPr>
        <p:txBody>
          <a:bodyPr wrap="none" lIns="91430" tIns="45714" rIns="91430" bIns="4571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19461" name="Text Box 7">
            <a:extLst>
              <a:ext uri="{FF2B5EF4-FFF2-40B4-BE49-F238E27FC236}">
                <a16:creationId xmlns:a16="http://schemas.microsoft.com/office/drawing/2014/main" xmlns="" id="{D2FDF697-1B69-4D42-BC68-6DF321100460}"/>
              </a:ext>
            </a:extLst>
          </p:cNvPr>
          <p:cNvSpPr txBox="1">
            <a:spLocks noChangeArrowheads="1"/>
          </p:cNvSpPr>
          <p:nvPr/>
        </p:nvSpPr>
        <p:spPr bwMode="auto">
          <a:xfrm>
            <a:off x="5562600" y="22860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vi-VN" altLang="en-US" sz="1800"/>
          </a:p>
        </p:txBody>
      </p:sp>
      <p:sp>
        <p:nvSpPr>
          <p:cNvPr id="3" name="AutoShape 5">
            <a:extLst>
              <a:ext uri="{FF2B5EF4-FFF2-40B4-BE49-F238E27FC236}">
                <a16:creationId xmlns:a16="http://schemas.microsoft.com/office/drawing/2014/main" xmlns="" id="{AA935789-FDF1-4436-9419-CB765A8CD07E}"/>
              </a:ext>
            </a:extLst>
          </p:cNvPr>
          <p:cNvSpPr>
            <a:spLocks noChangeArrowheads="1"/>
          </p:cNvSpPr>
          <p:nvPr/>
        </p:nvSpPr>
        <p:spPr bwMode="auto">
          <a:xfrm>
            <a:off x="5867400" y="2667000"/>
            <a:ext cx="2514600" cy="3962400"/>
          </a:xfrm>
          <a:prstGeom prst="verticalScroll">
            <a:avLst>
              <a:gd name="adj" fmla="val 12500"/>
            </a:avLst>
          </a:prstGeom>
          <a:solidFill>
            <a:schemeClr val="accent1"/>
          </a:solidFill>
          <a:ln w="9525">
            <a:solidFill>
              <a:schemeClr val="tx1"/>
            </a:solidFill>
            <a:round/>
            <a:headEnd/>
            <a:tailEnd/>
          </a:ln>
        </p:spPr>
        <p:txBody>
          <a:bodyPr wrap="none" lIns="91430" tIns="45714" rIns="91430" bIns="4571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22537" name="Text Box 9">
            <a:extLst>
              <a:ext uri="{FF2B5EF4-FFF2-40B4-BE49-F238E27FC236}">
                <a16:creationId xmlns:a16="http://schemas.microsoft.com/office/drawing/2014/main" xmlns="" id="{2C9EB1F3-420D-4A80-A570-FE7B246A86DF}"/>
              </a:ext>
            </a:extLst>
          </p:cNvPr>
          <p:cNvSpPr txBox="1">
            <a:spLocks noChangeArrowheads="1"/>
          </p:cNvSpPr>
          <p:nvPr/>
        </p:nvSpPr>
        <p:spPr bwMode="auto">
          <a:xfrm>
            <a:off x="3962400" y="3048000"/>
            <a:ext cx="13716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a:solidFill>
                  <a:srgbClr val="0000CC"/>
                </a:solidFill>
                <a:latin typeface="Times New Roman" panose="02020603050405020304" pitchFamily="18" charset="0"/>
              </a:rPr>
              <a:t>Hỏi về số lượng</a:t>
            </a:r>
          </a:p>
        </p:txBody>
      </p:sp>
      <p:sp>
        <p:nvSpPr>
          <p:cNvPr id="22538" name="Text Box 10">
            <a:extLst>
              <a:ext uri="{FF2B5EF4-FFF2-40B4-BE49-F238E27FC236}">
                <a16:creationId xmlns:a16="http://schemas.microsoft.com/office/drawing/2014/main" xmlns="" id="{98713500-661F-4CE8-884F-0262BEEFD486}"/>
              </a:ext>
            </a:extLst>
          </p:cNvPr>
          <p:cNvSpPr txBox="1">
            <a:spLocks noChangeArrowheads="1"/>
          </p:cNvSpPr>
          <p:nvPr/>
        </p:nvSpPr>
        <p:spPr bwMode="auto">
          <a:xfrm>
            <a:off x="6248400" y="2971800"/>
            <a:ext cx="14478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a:solidFill>
                  <a:srgbClr val="0000CC"/>
                </a:solidFill>
                <a:latin typeface="Times New Roman" panose="02020603050405020304" pitchFamily="18" charset="0"/>
              </a:rPr>
              <a:t>Hỏi về hoạt động, tính chất</a:t>
            </a:r>
          </a:p>
        </p:txBody>
      </p:sp>
      <p:sp>
        <p:nvSpPr>
          <p:cNvPr id="22539" name="Line 11">
            <a:extLst>
              <a:ext uri="{FF2B5EF4-FFF2-40B4-BE49-F238E27FC236}">
                <a16:creationId xmlns:a16="http://schemas.microsoft.com/office/drawing/2014/main" xmlns="" id="{9C0EC151-814A-4C8F-B0A3-B7C1EF3DDF06}"/>
              </a:ext>
            </a:extLst>
          </p:cNvPr>
          <p:cNvSpPr>
            <a:spLocks noChangeShapeType="1"/>
          </p:cNvSpPr>
          <p:nvPr/>
        </p:nvSpPr>
        <p:spPr bwMode="auto">
          <a:xfrm flipH="1">
            <a:off x="1828800" y="1828800"/>
            <a:ext cx="2514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1" name="Line 13">
            <a:extLst>
              <a:ext uri="{FF2B5EF4-FFF2-40B4-BE49-F238E27FC236}">
                <a16:creationId xmlns:a16="http://schemas.microsoft.com/office/drawing/2014/main" xmlns="" id="{4CC5AD6E-1EF8-460F-94E8-A348647B262A}"/>
              </a:ext>
            </a:extLst>
          </p:cNvPr>
          <p:cNvSpPr>
            <a:spLocks noChangeShapeType="1"/>
          </p:cNvSpPr>
          <p:nvPr/>
        </p:nvSpPr>
        <p:spPr bwMode="auto">
          <a:xfrm>
            <a:off x="4419600" y="1828800"/>
            <a:ext cx="26670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7" name="AutoShape 23">
            <a:extLst>
              <a:ext uri="{FF2B5EF4-FFF2-40B4-BE49-F238E27FC236}">
                <a16:creationId xmlns:a16="http://schemas.microsoft.com/office/drawing/2014/main" xmlns="" id="{6F146794-A4DF-431E-B28B-FCE9E10D0CA3}"/>
              </a:ext>
            </a:extLst>
          </p:cNvPr>
          <p:cNvSpPr>
            <a:spLocks noChangeArrowheads="1"/>
          </p:cNvSpPr>
          <p:nvPr/>
        </p:nvSpPr>
        <p:spPr bwMode="auto">
          <a:xfrm>
            <a:off x="990600" y="-76200"/>
            <a:ext cx="7162800" cy="2133600"/>
          </a:xfrm>
          <a:prstGeom prst="horizontalScroll">
            <a:avLst>
              <a:gd name="adj" fmla="val 12500"/>
            </a:avLst>
          </a:prstGeom>
          <a:solidFill>
            <a:schemeClr val="accent1"/>
          </a:solidFill>
          <a:ln w="9525">
            <a:solidFill>
              <a:schemeClr val="tx1"/>
            </a:solidFill>
            <a:round/>
            <a:headEnd/>
            <a:tailEnd/>
          </a:ln>
        </p:spPr>
        <p:txBody>
          <a:bodyPr wrap="none" lIns="91430" tIns="45714" rIns="91430" bIns="4571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vi-VN" altLang="en-US" sz="2000">
              <a:latin typeface=".VnArabia" pitchFamily="34" charset="0"/>
            </a:endParaRPr>
          </a:p>
        </p:txBody>
      </p:sp>
      <p:sp>
        <p:nvSpPr>
          <p:cNvPr id="22543" name="Text Box 15">
            <a:extLst>
              <a:ext uri="{FF2B5EF4-FFF2-40B4-BE49-F238E27FC236}">
                <a16:creationId xmlns:a16="http://schemas.microsoft.com/office/drawing/2014/main" xmlns="" id="{9853D519-0784-4E6D-ACF8-90FA6B499044}"/>
              </a:ext>
            </a:extLst>
          </p:cNvPr>
          <p:cNvSpPr txBox="1">
            <a:spLocks noChangeArrowheads="1"/>
          </p:cNvSpPr>
          <p:nvPr/>
        </p:nvSpPr>
        <p:spPr bwMode="auto">
          <a:xfrm>
            <a:off x="2514600" y="609600"/>
            <a:ext cx="464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en-US" sz="3600" b="1">
                <a:solidFill>
                  <a:srgbClr val="FF3300"/>
                </a:solidFill>
                <a:latin typeface="Times New Roman" panose="02020603050405020304" pitchFamily="18" charset="0"/>
              </a:rPr>
              <a:t>2. Đại từ dùng để hỏi</a:t>
            </a:r>
            <a:endParaRPr lang="en-US" altLang="en-US" sz="3600" b="1">
              <a:solidFill>
                <a:srgbClr val="FF3300"/>
              </a:solidFill>
              <a:latin typeface="Times New Roman" panose="02020603050405020304" pitchFamily="18" charset="0"/>
            </a:endParaRPr>
          </a:p>
        </p:txBody>
      </p:sp>
      <p:sp>
        <p:nvSpPr>
          <p:cNvPr id="22545" name="Line 17">
            <a:extLst>
              <a:ext uri="{FF2B5EF4-FFF2-40B4-BE49-F238E27FC236}">
                <a16:creationId xmlns:a16="http://schemas.microsoft.com/office/drawing/2014/main" xmlns="" id="{B90382D8-822A-4901-A7B0-6845F980CFCD}"/>
              </a:ext>
            </a:extLst>
          </p:cNvPr>
          <p:cNvSpPr>
            <a:spLocks noChangeShapeType="1"/>
          </p:cNvSpPr>
          <p:nvPr/>
        </p:nvSpPr>
        <p:spPr bwMode="auto">
          <a:xfrm>
            <a:off x="4343400" y="18288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543"/>
                                        </p:tgtEl>
                                        <p:attrNameLst>
                                          <p:attrName>style.visibility</p:attrName>
                                        </p:attrNameLst>
                                      </p:cBhvr>
                                      <p:to>
                                        <p:strVal val="visible"/>
                                      </p:to>
                                    </p:set>
                                    <p:animEffect transition="in" filter="diamond(in)">
                                      <p:cBhvr>
                                        <p:cTn id="7" dur="2000"/>
                                        <p:tgtEl>
                                          <p:spTgt spid="225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2539"/>
                                        </p:tgtEl>
                                        <p:attrNameLst>
                                          <p:attrName>style.visibility</p:attrName>
                                        </p:attrNameLst>
                                      </p:cBhvr>
                                      <p:to>
                                        <p:strVal val="visible"/>
                                      </p:to>
                                    </p:set>
                                    <p:animEffect transition="in" filter="box(in)">
                                      <p:cBhvr>
                                        <p:cTn id="12" dur="500"/>
                                        <p:tgtEl>
                                          <p:spTgt spid="225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677">
                                            <p:bg/>
                                          </p:spTgt>
                                        </p:tgtEl>
                                        <p:attrNameLst>
                                          <p:attrName>style.visibility</p:attrName>
                                        </p:attrNameLst>
                                      </p:cBhvr>
                                      <p:to>
                                        <p:strVal val="visible"/>
                                      </p:to>
                                    </p:set>
                                    <p:animEffect transition="in" filter="checkerboard(across)">
                                      <p:cBhvr>
                                        <p:cTn id="17" dur="500"/>
                                        <p:tgtEl>
                                          <p:spTgt spid="28677">
                                            <p:bg/>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8677">
                                            <p:txEl>
                                              <p:pRg st="0" end="0"/>
                                            </p:txEl>
                                          </p:spTgt>
                                        </p:tgtEl>
                                        <p:attrNameLst>
                                          <p:attrName>style.visibility</p:attrName>
                                        </p:attrNameLst>
                                      </p:cBhvr>
                                      <p:to>
                                        <p:strVal val="visible"/>
                                      </p:to>
                                    </p:set>
                                    <p:animEffect transition="in" filter="checkerboard(across)">
                                      <p:cBhvr>
                                        <p:cTn id="22" dur="500"/>
                                        <p:tgtEl>
                                          <p:spTgt spid="2867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2545"/>
                                        </p:tgtEl>
                                        <p:attrNameLst>
                                          <p:attrName>style.visibility</p:attrName>
                                        </p:attrNameLst>
                                      </p:cBhvr>
                                      <p:to>
                                        <p:strVal val="visible"/>
                                      </p:to>
                                    </p:set>
                                    <p:animEffect transition="in" filter="box(in)">
                                      <p:cBhvr>
                                        <p:cTn id="27" dur="500"/>
                                        <p:tgtEl>
                                          <p:spTgt spid="2254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heckerboard(across)">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2537"/>
                                        </p:tgtEl>
                                        <p:attrNameLst>
                                          <p:attrName>style.visibility</p:attrName>
                                        </p:attrNameLst>
                                      </p:cBhvr>
                                      <p:to>
                                        <p:strVal val="visible"/>
                                      </p:to>
                                    </p:set>
                                    <p:animEffect transition="in" filter="box(in)">
                                      <p:cBhvr>
                                        <p:cTn id="37" dur="500"/>
                                        <p:tgtEl>
                                          <p:spTgt spid="2253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22541"/>
                                        </p:tgtEl>
                                        <p:attrNameLst>
                                          <p:attrName>style.visibility</p:attrName>
                                        </p:attrNameLst>
                                      </p:cBhvr>
                                      <p:to>
                                        <p:strVal val="visible"/>
                                      </p:to>
                                    </p:set>
                                    <p:animEffect transition="in" filter="box(in)">
                                      <p:cBhvr>
                                        <p:cTn id="42" dur="500"/>
                                        <p:tgtEl>
                                          <p:spTgt spid="2254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checkerboard(across)">
                                      <p:cBhvr>
                                        <p:cTn id="47" dur="500"/>
                                        <p:tgtEl>
                                          <p:spTgt spid="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2538"/>
                                        </p:tgtEl>
                                        <p:attrNameLst>
                                          <p:attrName>style.visibility</p:attrName>
                                        </p:attrNameLst>
                                      </p:cBhvr>
                                      <p:to>
                                        <p:strVal val="visible"/>
                                      </p:to>
                                    </p:set>
                                    <p:anim calcmode="lin" valueType="num">
                                      <p:cBhvr additive="base">
                                        <p:cTn id="52" dur="500" fill="hold"/>
                                        <p:tgtEl>
                                          <p:spTgt spid="22538"/>
                                        </p:tgtEl>
                                        <p:attrNameLst>
                                          <p:attrName>ppt_x</p:attrName>
                                        </p:attrNameLst>
                                      </p:cBhvr>
                                      <p:tavLst>
                                        <p:tav tm="0">
                                          <p:val>
                                            <p:strVal val="#ppt_x"/>
                                          </p:val>
                                        </p:tav>
                                        <p:tav tm="100000">
                                          <p:val>
                                            <p:strVal val="#ppt_x"/>
                                          </p:val>
                                        </p:tav>
                                      </p:tavLst>
                                    </p:anim>
                                    <p:anim calcmode="lin" valueType="num">
                                      <p:cBhvr additive="base">
                                        <p:cTn id="53" dur="500" fill="hold"/>
                                        <p:tgtEl>
                                          <p:spTgt spid="225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animBg="1"/>
      <p:bldP spid="2" grpId="0" animBg="1"/>
      <p:bldP spid="3" grpId="0" animBg="1"/>
      <p:bldP spid="22537" grpId="0"/>
      <p:bldP spid="22538" grpId="0"/>
      <p:bldP spid="225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8E7387DD-4AF8-483D-9669-502285198F18}"/>
              </a:ext>
            </a:extLst>
          </p:cNvPr>
          <p:cNvSpPr>
            <a:spLocks noGrp="1" noChangeArrowheads="1"/>
          </p:cNvSpPr>
          <p:nvPr>
            <p:ph type="title"/>
          </p:nvPr>
        </p:nvSpPr>
        <p:spPr>
          <a:xfrm>
            <a:off x="685800" y="-228600"/>
            <a:ext cx="8229600" cy="1066800"/>
          </a:xfrm>
        </p:spPr>
        <p:txBody>
          <a:bodyPr/>
          <a:lstStyle/>
          <a:p>
            <a:pPr eaLnBrk="1" hangingPunct="1"/>
            <a:r>
              <a:rPr lang="en-US" altLang="en-US" b="1">
                <a:solidFill>
                  <a:srgbClr val="0000CC"/>
                </a:solidFill>
                <a:latin typeface="Times New Roman" panose="02020603050405020304" pitchFamily="18" charset="0"/>
              </a:rPr>
              <a:t>Sơ đồ bài học</a:t>
            </a:r>
          </a:p>
        </p:txBody>
      </p:sp>
      <p:sp>
        <p:nvSpPr>
          <p:cNvPr id="20483" name="Text Box 6">
            <a:extLst>
              <a:ext uri="{FF2B5EF4-FFF2-40B4-BE49-F238E27FC236}">
                <a16:creationId xmlns:a16="http://schemas.microsoft.com/office/drawing/2014/main" xmlns="" id="{748706E7-8B73-4FE7-93A6-3232E77C8145}"/>
              </a:ext>
            </a:extLst>
          </p:cNvPr>
          <p:cNvSpPr txBox="1">
            <a:spLocks noChangeArrowheads="1"/>
          </p:cNvSpPr>
          <p:nvPr/>
        </p:nvSpPr>
        <p:spPr bwMode="auto">
          <a:xfrm>
            <a:off x="914400" y="838200"/>
            <a:ext cx="7239000" cy="1447800"/>
          </a:xfrm>
          <a:prstGeom prst="rect">
            <a:avLst/>
          </a:prstGeom>
          <a:solidFill>
            <a:srgbClr val="FFFFFF"/>
          </a:solidFill>
          <a:ln w="9525">
            <a:solidFill>
              <a:srgbClr val="000000"/>
            </a:solidFill>
            <a:miter lim="800000"/>
            <a:headEnd/>
            <a:tailEnd/>
          </a:ln>
        </p:spPr>
        <p:txBody>
          <a:bodyPr lIns="91430" tIns="45714" rIns="91430" bIns="4571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FF0000"/>
                </a:solidFill>
                <a:latin typeface="Times New Roman" panose="02020603050405020304" pitchFamily="18" charset="0"/>
              </a:rPr>
              <a:t>ĐẠI TỪ</a:t>
            </a:r>
          </a:p>
          <a:p>
            <a:pPr eaLnBrk="1" hangingPunct="1">
              <a:spcBef>
                <a:spcPct val="0"/>
              </a:spcBef>
              <a:buFontTx/>
              <a:buNone/>
            </a:pPr>
            <a:r>
              <a:rPr lang="en-US" altLang="en-US" sz="2000">
                <a:latin typeface="Times New Roman" panose="02020603050405020304" pitchFamily="18" charset="0"/>
              </a:rPr>
              <a:t>- </a:t>
            </a:r>
            <a:r>
              <a:rPr lang="en-US" altLang="en-US" sz="2400" b="1">
                <a:solidFill>
                  <a:srgbClr val="FF3300"/>
                </a:solidFill>
                <a:latin typeface="Times New Roman" panose="02020603050405020304" pitchFamily="18" charset="0"/>
              </a:rPr>
              <a:t>Dùng để trỏ người, hoạt động, tính chất.. hoặc để hỏi</a:t>
            </a:r>
          </a:p>
          <a:p>
            <a:pPr eaLnBrk="1" hangingPunct="1">
              <a:spcBef>
                <a:spcPct val="0"/>
              </a:spcBef>
              <a:buFontTx/>
              <a:buNone/>
            </a:pPr>
            <a:r>
              <a:rPr lang="en-US" altLang="en-US" sz="2400" b="1">
                <a:solidFill>
                  <a:srgbClr val="FF3300"/>
                </a:solidFill>
                <a:latin typeface="Times New Roman" panose="02020603050405020304" pitchFamily="18" charset="0"/>
              </a:rPr>
              <a:t>- Làm CN, VN, PN (DT, ĐT, TT)</a:t>
            </a:r>
          </a:p>
          <a:p>
            <a:pPr eaLnBrk="1" hangingPunct="1">
              <a:spcBef>
                <a:spcPct val="0"/>
              </a:spcBef>
              <a:buFontTx/>
              <a:buNone/>
            </a:pPr>
            <a:endParaRPr lang="en-US" altLang="en-US" sz="2400" b="1">
              <a:solidFill>
                <a:srgbClr val="FF3300"/>
              </a:solidFill>
              <a:latin typeface="Times New Roman" panose="02020603050405020304" pitchFamily="18" charset="0"/>
            </a:endParaRPr>
          </a:p>
        </p:txBody>
      </p:sp>
      <p:sp>
        <p:nvSpPr>
          <p:cNvPr id="20484" name="Text Box 8">
            <a:extLst>
              <a:ext uri="{FF2B5EF4-FFF2-40B4-BE49-F238E27FC236}">
                <a16:creationId xmlns:a16="http://schemas.microsoft.com/office/drawing/2014/main" xmlns="" id="{1452F30D-60E7-43D9-8042-C3DFE52A22D1}"/>
              </a:ext>
            </a:extLst>
          </p:cNvPr>
          <p:cNvSpPr txBox="1">
            <a:spLocks noChangeArrowheads="1"/>
          </p:cNvSpPr>
          <p:nvPr/>
        </p:nvSpPr>
        <p:spPr bwMode="auto">
          <a:xfrm>
            <a:off x="919163" y="2971800"/>
            <a:ext cx="3043237" cy="762000"/>
          </a:xfrm>
          <a:prstGeom prst="rect">
            <a:avLst/>
          </a:prstGeom>
          <a:solidFill>
            <a:srgbClr val="FFFFFF"/>
          </a:solidFill>
          <a:ln w="9525">
            <a:solidFill>
              <a:srgbClr val="000000"/>
            </a:solidFill>
            <a:miter lim="800000"/>
            <a:headEnd/>
            <a:tailEnd/>
          </a:ln>
        </p:spPr>
        <p:txBody>
          <a:bodyPr lIns="91430" tIns="45714" rIns="91430" bIns="4571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0000FF"/>
                </a:solidFill>
                <a:latin typeface="Times New Roman" panose="02020603050405020304" pitchFamily="18" charset="0"/>
              </a:rPr>
              <a:t>Đại từ để trỏ</a:t>
            </a:r>
          </a:p>
        </p:txBody>
      </p:sp>
      <p:sp>
        <p:nvSpPr>
          <p:cNvPr id="20485" name="Text Box 10">
            <a:extLst>
              <a:ext uri="{FF2B5EF4-FFF2-40B4-BE49-F238E27FC236}">
                <a16:creationId xmlns:a16="http://schemas.microsoft.com/office/drawing/2014/main" xmlns="" id="{6051E3B8-079A-4F3B-BF0F-BCC620B1C2A1}"/>
              </a:ext>
            </a:extLst>
          </p:cNvPr>
          <p:cNvSpPr txBox="1">
            <a:spLocks noChangeArrowheads="1"/>
          </p:cNvSpPr>
          <p:nvPr/>
        </p:nvSpPr>
        <p:spPr bwMode="auto">
          <a:xfrm>
            <a:off x="5219700" y="2971800"/>
            <a:ext cx="2857500" cy="762000"/>
          </a:xfrm>
          <a:prstGeom prst="rect">
            <a:avLst/>
          </a:prstGeom>
          <a:solidFill>
            <a:srgbClr val="FFFFFF"/>
          </a:solidFill>
          <a:ln w="9525">
            <a:solidFill>
              <a:srgbClr val="000000"/>
            </a:solidFill>
            <a:miter lim="800000"/>
            <a:headEnd/>
            <a:tailEnd/>
          </a:ln>
        </p:spPr>
        <p:txBody>
          <a:bodyPr lIns="91430" tIns="45714" rIns="91430" bIns="4571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0000CC"/>
                </a:solidFill>
                <a:latin typeface="Times New Roman" panose="02020603050405020304" pitchFamily="18" charset="0"/>
              </a:rPr>
              <a:t>Đại từ để hỏi</a:t>
            </a:r>
          </a:p>
        </p:txBody>
      </p:sp>
      <p:sp>
        <p:nvSpPr>
          <p:cNvPr id="20486" name="Text Box 11">
            <a:extLst>
              <a:ext uri="{FF2B5EF4-FFF2-40B4-BE49-F238E27FC236}">
                <a16:creationId xmlns:a16="http://schemas.microsoft.com/office/drawing/2014/main" xmlns="" id="{11A04DCA-C18D-4097-8E30-CA32949EF77F}"/>
              </a:ext>
            </a:extLst>
          </p:cNvPr>
          <p:cNvSpPr txBox="1">
            <a:spLocks noChangeArrowheads="1"/>
          </p:cNvSpPr>
          <p:nvPr/>
        </p:nvSpPr>
        <p:spPr bwMode="auto">
          <a:xfrm>
            <a:off x="4724400" y="4419600"/>
            <a:ext cx="1066800" cy="2057400"/>
          </a:xfrm>
          <a:prstGeom prst="rect">
            <a:avLst/>
          </a:prstGeom>
          <a:solidFill>
            <a:srgbClr val="FFFFFF"/>
          </a:solidFill>
          <a:ln w="9525">
            <a:solidFill>
              <a:srgbClr val="000000"/>
            </a:solidFill>
            <a:miter lim="800000"/>
            <a:headEnd/>
            <a:tailEnd/>
          </a:ln>
        </p:spPr>
        <p:txBody>
          <a:bodyPr lIns="91430" tIns="45714" rIns="91430" bIns="4571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latin typeface="Times New Roman" panose="02020603050405020304" pitchFamily="18" charset="0"/>
              </a:rPr>
              <a:t>Hỏi về người, sự vật</a:t>
            </a:r>
          </a:p>
        </p:txBody>
      </p:sp>
      <p:sp>
        <p:nvSpPr>
          <p:cNvPr id="20487" name="Text Box 12">
            <a:extLst>
              <a:ext uri="{FF2B5EF4-FFF2-40B4-BE49-F238E27FC236}">
                <a16:creationId xmlns:a16="http://schemas.microsoft.com/office/drawing/2014/main" xmlns="" id="{B41414E2-0C97-45C6-A132-F915EBFC85FB}"/>
              </a:ext>
            </a:extLst>
          </p:cNvPr>
          <p:cNvSpPr txBox="1">
            <a:spLocks noChangeArrowheads="1"/>
          </p:cNvSpPr>
          <p:nvPr/>
        </p:nvSpPr>
        <p:spPr bwMode="auto">
          <a:xfrm>
            <a:off x="6096000" y="4419600"/>
            <a:ext cx="990600" cy="2057400"/>
          </a:xfrm>
          <a:prstGeom prst="rect">
            <a:avLst/>
          </a:prstGeom>
          <a:solidFill>
            <a:srgbClr val="FFFFFF"/>
          </a:solidFill>
          <a:ln w="9525">
            <a:solidFill>
              <a:srgbClr val="000000"/>
            </a:solidFill>
            <a:miter lim="800000"/>
            <a:headEnd/>
            <a:tailEnd/>
          </a:ln>
        </p:spPr>
        <p:txBody>
          <a:bodyPr lIns="91430" tIns="45714" rIns="91430" bIns="4571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latin typeface="Times New Roman" panose="02020603050405020304" pitchFamily="18" charset="0"/>
              </a:rPr>
              <a:t>Hỏi  về số lượng</a:t>
            </a:r>
          </a:p>
        </p:txBody>
      </p:sp>
      <p:sp>
        <p:nvSpPr>
          <p:cNvPr id="20488" name="Text Box 13">
            <a:extLst>
              <a:ext uri="{FF2B5EF4-FFF2-40B4-BE49-F238E27FC236}">
                <a16:creationId xmlns:a16="http://schemas.microsoft.com/office/drawing/2014/main" xmlns="" id="{1A770233-65C4-410E-BC63-F02A8E28155C}"/>
              </a:ext>
            </a:extLst>
          </p:cNvPr>
          <p:cNvSpPr txBox="1">
            <a:spLocks noChangeArrowheads="1"/>
          </p:cNvSpPr>
          <p:nvPr/>
        </p:nvSpPr>
        <p:spPr bwMode="auto">
          <a:xfrm>
            <a:off x="7467600" y="4419600"/>
            <a:ext cx="1066800" cy="2057400"/>
          </a:xfrm>
          <a:prstGeom prst="rect">
            <a:avLst/>
          </a:prstGeom>
          <a:solidFill>
            <a:srgbClr val="FFFFFF"/>
          </a:solidFill>
          <a:ln w="9525">
            <a:solidFill>
              <a:srgbClr val="000000"/>
            </a:solidFill>
            <a:miter lim="800000"/>
            <a:headEnd/>
            <a:tailEnd/>
          </a:ln>
        </p:spPr>
        <p:txBody>
          <a:bodyPr lIns="91430" tIns="45714" rIns="91430" bIns="4571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latin typeface="Times New Roman" panose="02020603050405020304" pitchFamily="18" charset="0"/>
              </a:rPr>
              <a:t>Hỏi về hoạt động, tính chất</a:t>
            </a:r>
          </a:p>
        </p:txBody>
      </p:sp>
      <p:sp>
        <p:nvSpPr>
          <p:cNvPr id="20489" name="Text Box 14">
            <a:extLst>
              <a:ext uri="{FF2B5EF4-FFF2-40B4-BE49-F238E27FC236}">
                <a16:creationId xmlns:a16="http://schemas.microsoft.com/office/drawing/2014/main" xmlns="" id="{06643566-5688-4F2B-AD65-AF509CEE6D06}"/>
              </a:ext>
            </a:extLst>
          </p:cNvPr>
          <p:cNvSpPr txBox="1">
            <a:spLocks noChangeArrowheads="1"/>
          </p:cNvSpPr>
          <p:nvPr/>
        </p:nvSpPr>
        <p:spPr bwMode="auto">
          <a:xfrm>
            <a:off x="228600" y="4343400"/>
            <a:ext cx="1143000" cy="2133600"/>
          </a:xfrm>
          <a:prstGeom prst="rect">
            <a:avLst/>
          </a:prstGeom>
          <a:solidFill>
            <a:srgbClr val="FFFFFF"/>
          </a:solidFill>
          <a:ln w="9525">
            <a:solidFill>
              <a:srgbClr val="000000"/>
            </a:solidFill>
            <a:miter lim="800000"/>
            <a:headEnd/>
            <a:tailEnd/>
          </a:ln>
        </p:spPr>
        <p:txBody>
          <a:bodyPr lIns="91430" tIns="45714" rIns="91430" bIns="4571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FF"/>
                </a:solidFill>
                <a:latin typeface="Times New Roman" panose="02020603050405020304" pitchFamily="18" charset="0"/>
              </a:rPr>
              <a:t>Trỏ người, sự vật</a:t>
            </a:r>
          </a:p>
        </p:txBody>
      </p:sp>
      <p:sp>
        <p:nvSpPr>
          <p:cNvPr id="20490" name="Text Box 15">
            <a:extLst>
              <a:ext uri="{FF2B5EF4-FFF2-40B4-BE49-F238E27FC236}">
                <a16:creationId xmlns:a16="http://schemas.microsoft.com/office/drawing/2014/main" xmlns="" id="{32680E3B-858B-426D-A8AD-68678FF46A6D}"/>
              </a:ext>
            </a:extLst>
          </p:cNvPr>
          <p:cNvSpPr txBox="1">
            <a:spLocks noChangeArrowheads="1"/>
          </p:cNvSpPr>
          <p:nvPr/>
        </p:nvSpPr>
        <p:spPr bwMode="auto">
          <a:xfrm>
            <a:off x="2857500" y="4343400"/>
            <a:ext cx="952500" cy="2133600"/>
          </a:xfrm>
          <a:prstGeom prst="rect">
            <a:avLst/>
          </a:prstGeom>
          <a:solidFill>
            <a:srgbClr val="FFFFFF"/>
          </a:solidFill>
          <a:ln w="9525">
            <a:solidFill>
              <a:srgbClr val="000000"/>
            </a:solidFill>
            <a:miter lim="800000"/>
            <a:headEnd/>
            <a:tailEnd/>
          </a:ln>
        </p:spPr>
        <p:txBody>
          <a:bodyPr lIns="91430" tIns="45714" rIns="91430" bIns="4571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FF"/>
                </a:solidFill>
                <a:latin typeface="Times New Roman" panose="02020603050405020304" pitchFamily="18" charset="0"/>
              </a:rPr>
              <a:t>Trỏ hoạt động, tính chất</a:t>
            </a:r>
          </a:p>
        </p:txBody>
      </p:sp>
      <p:sp>
        <p:nvSpPr>
          <p:cNvPr id="20491" name="Text Box 16">
            <a:extLst>
              <a:ext uri="{FF2B5EF4-FFF2-40B4-BE49-F238E27FC236}">
                <a16:creationId xmlns:a16="http://schemas.microsoft.com/office/drawing/2014/main" xmlns="" id="{EF963FED-8165-4BEC-AFF7-E4F1F3B871C2}"/>
              </a:ext>
            </a:extLst>
          </p:cNvPr>
          <p:cNvSpPr txBox="1">
            <a:spLocks noChangeArrowheads="1"/>
          </p:cNvSpPr>
          <p:nvPr/>
        </p:nvSpPr>
        <p:spPr bwMode="auto">
          <a:xfrm>
            <a:off x="1600200" y="4343400"/>
            <a:ext cx="990600" cy="2133600"/>
          </a:xfrm>
          <a:prstGeom prst="rect">
            <a:avLst/>
          </a:prstGeom>
          <a:solidFill>
            <a:srgbClr val="FFFFFF"/>
          </a:solidFill>
          <a:ln w="9525">
            <a:solidFill>
              <a:srgbClr val="000000"/>
            </a:solidFill>
            <a:miter lim="800000"/>
            <a:headEnd/>
            <a:tailEnd/>
          </a:ln>
        </p:spPr>
        <p:txBody>
          <a:bodyPr lIns="91430" tIns="45714" rIns="91430" bIns="4571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FF"/>
                </a:solidFill>
                <a:latin typeface="Times New Roman" panose="02020603050405020304" pitchFamily="18" charset="0"/>
              </a:rPr>
              <a:t>Trỏ số lượng</a:t>
            </a:r>
          </a:p>
        </p:txBody>
      </p:sp>
      <p:sp>
        <p:nvSpPr>
          <p:cNvPr id="20492" name="Line 19">
            <a:extLst>
              <a:ext uri="{FF2B5EF4-FFF2-40B4-BE49-F238E27FC236}">
                <a16:creationId xmlns:a16="http://schemas.microsoft.com/office/drawing/2014/main" xmlns="" id="{BB2E42D2-48D9-48A8-894F-80D7CD9C8CAC}"/>
              </a:ext>
            </a:extLst>
          </p:cNvPr>
          <p:cNvSpPr>
            <a:spLocks noChangeShapeType="1"/>
          </p:cNvSpPr>
          <p:nvPr/>
        </p:nvSpPr>
        <p:spPr bwMode="auto">
          <a:xfrm flipH="1">
            <a:off x="1143000" y="3733800"/>
            <a:ext cx="9906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3" name="Line 20">
            <a:extLst>
              <a:ext uri="{FF2B5EF4-FFF2-40B4-BE49-F238E27FC236}">
                <a16:creationId xmlns:a16="http://schemas.microsoft.com/office/drawing/2014/main" xmlns="" id="{A9F4BED1-1165-4273-8C09-166DEBBB11D4}"/>
              </a:ext>
            </a:extLst>
          </p:cNvPr>
          <p:cNvSpPr>
            <a:spLocks noChangeShapeType="1"/>
          </p:cNvSpPr>
          <p:nvPr/>
        </p:nvSpPr>
        <p:spPr bwMode="auto">
          <a:xfrm>
            <a:off x="2209800" y="37338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4" name="Line 21">
            <a:extLst>
              <a:ext uri="{FF2B5EF4-FFF2-40B4-BE49-F238E27FC236}">
                <a16:creationId xmlns:a16="http://schemas.microsoft.com/office/drawing/2014/main" xmlns="" id="{5E82FD83-C9C9-44EA-B57E-3709AA037D73}"/>
              </a:ext>
            </a:extLst>
          </p:cNvPr>
          <p:cNvSpPr>
            <a:spLocks noChangeShapeType="1"/>
          </p:cNvSpPr>
          <p:nvPr/>
        </p:nvSpPr>
        <p:spPr bwMode="auto">
          <a:xfrm>
            <a:off x="2286000" y="3733800"/>
            <a:ext cx="1066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5" name="Line 22">
            <a:extLst>
              <a:ext uri="{FF2B5EF4-FFF2-40B4-BE49-F238E27FC236}">
                <a16:creationId xmlns:a16="http://schemas.microsoft.com/office/drawing/2014/main" xmlns="" id="{05C6C323-6DE6-4073-8183-8D321316291E}"/>
              </a:ext>
            </a:extLst>
          </p:cNvPr>
          <p:cNvSpPr>
            <a:spLocks noChangeShapeType="1"/>
          </p:cNvSpPr>
          <p:nvPr/>
        </p:nvSpPr>
        <p:spPr bwMode="auto">
          <a:xfrm>
            <a:off x="6477000" y="37338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6" name="Line 23">
            <a:extLst>
              <a:ext uri="{FF2B5EF4-FFF2-40B4-BE49-F238E27FC236}">
                <a16:creationId xmlns:a16="http://schemas.microsoft.com/office/drawing/2014/main" xmlns="" id="{467CEB44-A14D-4641-9591-D84686C82D75}"/>
              </a:ext>
            </a:extLst>
          </p:cNvPr>
          <p:cNvSpPr>
            <a:spLocks noChangeShapeType="1"/>
          </p:cNvSpPr>
          <p:nvPr/>
        </p:nvSpPr>
        <p:spPr bwMode="auto">
          <a:xfrm flipH="1">
            <a:off x="5334000" y="3733800"/>
            <a:ext cx="1143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7" name="Line 24">
            <a:extLst>
              <a:ext uri="{FF2B5EF4-FFF2-40B4-BE49-F238E27FC236}">
                <a16:creationId xmlns:a16="http://schemas.microsoft.com/office/drawing/2014/main" xmlns="" id="{B7DCBBFC-C278-42E4-BC7B-D6F7D5896874}"/>
              </a:ext>
            </a:extLst>
          </p:cNvPr>
          <p:cNvSpPr>
            <a:spLocks noChangeShapeType="1"/>
          </p:cNvSpPr>
          <p:nvPr/>
        </p:nvSpPr>
        <p:spPr bwMode="auto">
          <a:xfrm>
            <a:off x="6477000" y="3733800"/>
            <a:ext cx="1219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8" name="Line 26">
            <a:extLst>
              <a:ext uri="{FF2B5EF4-FFF2-40B4-BE49-F238E27FC236}">
                <a16:creationId xmlns:a16="http://schemas.microsoft.com/office/drawing/2014/main" xmlns="" id="{ACD32361-FC75-4E50-9AF0-6FB656928C8A}"/>
              </a:ext>
            </a:extLst>
          </p:cNvPr>
          <p:cNvSpPr>
            <a:spLocks noChangeShapeType="1"/>
          </p:cNvSpPr>
          <p:nvPr/>
        </p:nvSpPr>
        <p:spPr bwMode="auto">
          <a:xfrm flipH="1">
            <a:off x="2514600" y="2286000"/>
            <a:ext cx="1981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9" name="Line 27">
            <a:extLst>
              <a:ext uri="{FF2B5EF4-FFF2-40B4-BE49-F238E27FC236}">
                <a16:creationId xmlns:a16="http://schemas.microsoft.com/office/drawing/2014/main" xmlns="" id="{0DCDC815-3921-43A3-A8BD-5696E0C74F98}"/>
              </a:ext>
            </a:extLst>
          </p:cNvPr>
          <p:cNvSpPr>
            <a:spLocks noChangeShapeType="1"/>
          </p:cNvSpPr>
          <p:nvPr/>
        </p:nvSpPr>
        <p:spPr bwMode="auto">
          <a:xfrm>
            <a:off x="4495800" y="2286000"/>
            <a:ext cx="1981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E0537191-11C3-46D2-BBBF-CE1ACD155B9B}"/>
              </a:ext>
            </a:extLst>
          </p:cNvPr>
          <p:cNvSpPr>
            <a:spLocks noGrp="1" noChangeArrowheads="1"/>
          </p:cNvSpPr>
          <p:nvPr>
            <p:ph type="title"/>
          </p:nvPr>
        </p:nvSpPr>
        <p:spPr>
          <a:xfrm>
            <a:off x="304800" y="609600"/>
            <a:ext cx="8229600" cy="1143000"/>
          </a:xfrm>
        </p:spPr>
        <p:txBody>
          <a:bodyPr/>
          <a:lstStyle/>
          <a:p>
            <a:pPr algn="l" eaLnBrk="1" hangingPunct="1"/>
            <a:r>
              <a:rPr lang="it-IT" altLang="en-US" sz="2800" b="1" u="sng">
                <a:solidFill>
                  <a:srgbClr val="FF0000"/>
                </a:solidFill>
                <a:latin typeface="Times New Roman" panose="02020603050405020304" pitchFamily="18" charset="0"/>
              </a:rPr>
              <a:t>III. Luyện tập</a:t>
            </a:r>
            <a:r>
              <a:rPr lang="it-IT" altLang="en-US" sz="2800" b="1">
                <a:solidFill>
                  <a:srgbClr val="FF0000"/>
                </a:solidFill>
                <a:latin typeface="Times New Roman" panose="02020603050405020304" pitchFamily="18" charset="0"/>
              </a:rPr>
              <a:t/>
            </a:r>
            <a:br>
              <a:rPr lang="it-IT" altLang="en-US" sz="2800" b="1">
                <a:solidFill>
                  <a:srgbClr val="FF0000"/>
                </a:solidFill>
                <a:latin typeface="Times New Roman" panose="02020603050405020304" pitchFamily="18" charset="0"/>
              </a:rPr>
            </a:br>
            <a:r>
              <a:rPr lang="it-IT" altLang="en-US" sz="2800" b="1">
                <a:solidFill>
                  <a:srgbClr val="FF0000"/>
                </a:solidFill>
                <a:latin typeface="Times New Roman" panose="02020603050405020304" pitchFamily="18" charset="0"/>
              </a:rPr>
              <a:t>1. Bài 1(T 56. 57)</a:t>
            </a:r>
            <a:br>
              <a:rPr lang="it-IT" altLang="en-US" sz="2800" b="1">
                <a:solidFill>
                  <a:srgbClr val="FF0000"/>
                </a:solidFill>
                <a:latin typeface="Times New Roman" panose="02020603050405020304" pitchFamily="18" charset="0"/>
              </a:rPr>
            </a:br>
            <a:r>
              <a:rPr lang="it-IT" altLang="en-US" sz="3200">
                <a:latin typeface="Times New Roman" panose="02020603050405020304" pitchFamily="18" charset="0"/>
              </a:rPr>
              <a:t>a) Hãy sắp xếp các đại từ trỏ người, sự vật theo bảng dưới đây:</a:t>
            </a:r>
            <a:r>
              <a:rPr lang="en-US" altLang="en-US" sz="4000"/>
              <a:t> </a:t>
            </a:r>
          </a:p>
        </p:txBody>
      </p:sp>
      <p:sp>
        <p:nvSpPr>
          <p:cNvPr id="21507" name="Text Box 4">
            <a:extLst>
              <a:ext uri="{FF2B5EF4-FFF2-40B4-BE49-F238E27FC236}">
                <a16:creationId xmlns:a16="http://schemas.microsoft.com/office/drawing/2014/main" xmlns="" id="{8E6E036A-EA43-4F9F-86D8-691681DCB12D}"/>
              </a:ext>
            </a:extLst>
          </p:cNvPr>
          <p:cNvSpPr txBox="1">
            <a:spLocks noChangeArrowheads="1"/>
          </p:cNvSpPr>
          <p:nvPr/>
        </p:nvSpPr>
        <p:spPr bwMode="auto">
          <a:xfrm>
            <a:off x="2057400" y="2971800"/>
            <a:ext cx="6477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vi-VN" altLang="en-US" sz="1800"/>
          </a:p>
        </p:txBody>
      </p:sp>
      <p:graphicFrame>
        <p:nvGraphicFramePr>
          <p:cNvPr id="44073" name="Group 41">
            <a:extLst>
              <a:ext uri="{FF2B5EF4-FFF2-40B4-BE49-F238E27FC236}">
                <a16:creationId xmlns:a16="http://schemas.microsoft.com/office/drawing/2014/main" xmlns="" id="{2EF40C7D-45D8-4F35-B106-29A62C84FBA0}"/>
              </a:ext>
            </a:extLst>
          </p:cNvPr>
          <p:cNvGraphicFramePr>
            <a:graphicFrameLocks noGrp="1"/>
          </p:cNvGraphicFramePr>
          <p:nvPr>
            <p:ph idx="1"/>
          </p:nvPr>
        </p:nvGraphicFramePr>
        <p:xfrm>
          <a:off x="457200" y="2667000"/>
          <a:ext cx="8229600" cy="3886201"/>
        </p:xfrm>
        <a:graphic>
          <a:graphicData uri="http://schemas.openxmlformats.org/drawingml/2006/table">
            <a:tbl>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dirty="0">
                        <a:ln>
                          <a:noFill/>
                        </a:ln>
                        <a:solidFill>
                          <a:schemeClr val="tx1"/>
                        </a:solidFill>
                        <a:effectLst/>
                        <a:latin typeface="Times New Roman" pitchFamily="18" charset="0"/>
                      </a:endParaRPr>
                    </a:p>
                  </a:txBody>
                  <a:tcPr marL="91430" marR="9143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Số ít</a:t>
                      </a:r>
                    </a:p>
                  </a:txBody>
                  <a:tcPr marL="91430" marR="9143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Số nhiều</a:t>
                      </a:r>
                    </a:p>
                  </a:txBody>
                  <a:tcPr marL="91430" marR="9143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069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1</a:t>
                      </a:r>
                    </a:p>
                  </a:txBody>
                  <a:tcPr marL="91430" marR="9143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065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a:t>
                      </a:r>
                    </a:p>
                  </a:txBody>
                  <a:tcPr marL="91430" marR="9143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065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3</a:t>
                      </a:r>
                    </a:p>
                  </a:txBody>
                  <a:tcPr marL="91430" marR="9143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1530" name="Text Box 27">
            <a:extLst>
              <a:ext uri="{FF2B5EF4-FFF2-40B4-BE49-F238E27FC236}">
                <a16:creationId xmlns:a16="http://schemas.microsoft.com/office/drawing/2014/main" xmlns="" id="{1DA0E3A9-63DE-4EFC-81AA-09CD714B34D1}"/>
              </a:ext>
            </a:extLst>
          </p:cNvPr>
          <p:cNvSpPr txBox="1">
            <a:spLocks noChangeArrowheads="1"/>
          </p:cNvSpPr>
          <p:nvPr/>
        </p:nvSpPr>
        <p:spPr bwMode="auto">
          <a:xfrm>
            <a:off x="685800" y="28956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latin typeface="Times New Roman" panose="02020603050405020304" pitchFamily="18" charset="0"/>
              </a:rPr>
              <a:t>Ngôi</a:t>
            </a:r>
          </a:p>
        </p:txBody>
      </p:sp>
      <p:sp>
        <p:nvSpPr>
          <p:cNvPr id="21531" name="Text Box 28">
            <a:extLst>
              <a:ext uri="{FF2B5EF4-FFF2-40B4-BE49-F238E27FC236}">
                <a16:creationId xmlns:a16="http://schemas.microsoft.com/office/drawing/2014/main" xmlns="" id="{8742EBB8-671B-4413-A4B8-F6C7703BAF53}"/>
              </a:ext>
            </a:extLst>
          </p:cNvPr>
          <p:cNvSpPr txBox="1">
            <a:spLocks noChangeArrowheads="1"/>
          </p:cNvSpPr>
          <p:nvPr/>
        </p:nvSpPr>
        <p:spPr bwMode="auto">
          <a:xfrm>
            <a:off x="2209800" y="2667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latin typeface="Times New Roman" panose="02020603050405020304" pitchFamily="18" charset="0"/>
              </a:rPr>
              <a:t>Số</a:t>
            </a:r>
          </a:p>
        </p:txBody>
      </p:sp>
      <p:sp>
        <p:nvSpPr>
          <p:cNvPr id="21532" name="Line 39">
            <a:extLst>
              <a:ext uri="{FF2B5EF4-FFF2-40B4-BE49-F238E27FC236}">
                <a16:creationId xmlns:a16="http://schemas.microsoft.com/office/drawing/2014/main" xmlns="" id="{0B2799AF-6219-4A3A-B473-F3764FA75DC1}"/>
              </a:ext>
            </a:extLst>
          </p:cNvPr>
          <p:cNvSpPr>
            <a:spLocks noChangeShapeType="1"/>
          </p:cNvSpPr>
          <p:nvPr/>
        </p:nvSpPr>
        <p:spPr bwMode="auto">
          <a:xfrm>
            <a:off x="457200" y="2667000"/>
            <a:ext cx="27432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8E350856-3041-4459-B8D6-39DB0FF829F3}"/>
              </a:ext>
            </a:extLst>
          </p:cNvPr>
          <p:cNvSpPr>
            <a:spLocks noGrp="1" noChangeArrowheads="1"/>
          </p:cNvSpPr>
          <p:nvPr>
            <p:ph type="title"/>
          </p:nvPr>
        </p:nvSpPr>
        <p:spPr>
          <a:xfrm>
            <a:off x="457200" y="0"/>
            <a:ext cx="8229600" cy="2133600"/>
          </a:xfrm>
        </p:spPr>
        <p:txBody>
          <a:bodyPr/>
          <a:lstStyle/>
          <a:p>
            <a:pPr algn="l" eaLnBrk="1" hangingPunct="1"/>
            <a:r>
              <a:rPr lang="it-IT" altLang="en-US" sz="2800" b="1" u="sng">
                <a:solidFill>
                  <a:srgbClr val="FF0000"/>
                </a:solidFill>
                <a:latin typeface="Times New Roman" panose="02020603050405020304" pitchFamily="18" charset="0"/>
              </a:rPr>
              <a:t>III. Luyện tập</a:t>
            </a:r>
            <a:r>
              <a:rPr lang="it-IT" altLang="en-US" sz="2800" b="1">
                <a:solidFill>
                  <a:srgbClr val="FF0000"/>
                </a:solidFill>
                <a:latin typeface="Times New Roman" panose="02020603050405020304" pitchFamily="18" charset="0"/>
              </a:rPr>
              <a:t/>
            </a:r>
            <a:br>
              <a:rPr lang="it-IT" altLang="en-US" sz="2800" b="1">
                <a:solidFill>
                  <a:srgbClr val="FF0000"/>
                </a:solidFill>
                <a:latin typeface="Times New Roman" panose="02020603050405020304" pitchFamily="18" charset="0"/>
              </a:rPr>
            </a:br>
            <a:r>
              <a:rPr lang="it-IT" altLang="en-US" sz="2800" b="1">
                <a:solidFill>
                  <a:srgbClr val="FF0000"/>
                </a:solidFill>
                <a:latin typeface="Times New Roman" panose="02020603050405020304" pitchFamily="18" charset="0"/>
              </a:rPr>
              <a:t>1. Bài 1(T 56. 57)</a:t>
            </a:r>
            <a:br>
              <a:rPr lang="it-IT" altLang="en-US" sz="2800" b="1">
                <a:solidFill>
                  <a:srgbClr val="FF0000"/>
                </a:solidFill>
                <a:latin typeface="Times New Roman" panose="02020603050405020304" pitchFamily="18" charset="0"/>
              </a:rPr>
            </a:br>
            <a:r>
              <a:rPr lang="it-IT" altLang="en-US" sz="3200">
                <a:latin typeface="Times New Roman" panose="02020603050405020304" pitchFamily="18" charset="0"/>
              </a:rPr>
              <a:t>a) Hãy sắp xếp các đại từ trỏ người, sự vật theo bảng dưới đây:</a:t>
            </a:r>
            <a:endParaRPr lang="en-US" altLang="en-US" sz="3200">
              <a:latin typeface="Times New Roman" panose="02020603050405020304" pitchFamily="18" charset="0"/>
            </a:endParaRPr>
          </a:p>
        </p:txBody>
      </p:sp>
      <p:graphicFrame>
        <p:nvGraphicFramePr>
          <p:cNvPr id="46084" name="Group 4">
            <a:extLst>
              <a:ext uri="{FF2B5EF4-FFF2-40B4-BE49-F238E27FC236}">
                <a16:creationId xmlns:a16="http://schemas.microsoft.com/office/drawing/2014/main" xmlns="" id="{0F1F5DEB-77B6-4CED-BA8A-0186AA61D2FD}"/>
              </a:ext>
            </a:extLst>
          </p:cNvPr>
          <p:cNvGraphicFramePr>
            <a:graphicFrameLocks noGrp="1"/>
          </p:cNvGraphicFramePr>
          <p:nvPr>
            <p:ph idx="1"/>
          </p:nvPr>
        </p:nvGraphicFramePr>
        <p:xfrm>
          <a:off x="457200" y="2255838"/>
          <a:ext cx="8229600" cy="4525962"/>
        </p:xfrm>
        <a:graphic>
          <a:graphicData uri="http://schemas.openxmlformats.org/drawingml/2006/table">
            <a:tbl>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798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dirty="0">
                        <a:ln>
                          <a:noFill/>
                        </a:ln>
                        <a:solidFill>
                          <a:schemeClr val="tx1"/>
                        </a:solidFill>
                        <a:effectLst/>
                        <a:latin typeface="Times New Roman" pitchFamily="18" charset="0"/>
                      </a:endParaRPr>
                    </a:p>
                  </a:txBody>
                  <a:tcPr marL="91430" marR="9143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Số ít</a:t>
                      </a:r>
                    </a:p>
                  </a:txBody>
                  <a:tcPr marL="91430" marR="9143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Số nhiều</a:t>
                      </a:r>
                    </a:p>
                  </a:txBody>
                  <a:tcPr marL="91430" marR="9143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24618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1</a:t>
                      </a:r>
                    </a:p>
                  </a:txBody>
                  <a:tcPr marL="91430" marR="9143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tôi, ta, tao, tớ…</a:t>
                      </a:r>
                    </a:p>
                  </a:txBody>
                  <a:tcPr marL="91430" marR="9143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chúng tôi. chúng ta, chúng tao…</a:t>
                      </a:r>
                    </a:p>
                  </a:txBody>
                  <a:tcPr marL="91430" marR="9143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2414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a:t>
                      </a:r>
                    </a:p>
                  </a:txBody>
                  <a:tcPr marL="91430" marR="9143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mày, bạn, cậu</a:t>
                      </a:r>
                    </a:p>
                  </a:txBody>
                  <a:tcPr marL="91430" marR="9143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các bạn, các cậu</a:t>
                      </a:r>
                    </a:p>
                  </a:txBody>
                  <a:tcPr marL="91430" marR="9143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2398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 3</a:t>
                      </a:r>
                    </a:p>
                  </a:txBody>
                  <a:tcPr marL="91430" marR="9143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nó, hắn, y, thị</a:t>
                      </a:r>
                    </a:p>
                  </a:txBody>
                  <a:tcPr marL="91430" marR="9143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họ, chúng nó</a:t>
                      </a:r>
                    </a:p>
                  </a:txBody>
                  <a:tcPr marL="91430" marR="9143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2553" name="Line 27">
            <a:extLst>
              <a:ext uri="{FF2B5EF4-FFF2-40B4-BE49-F238E27FC236}">
                <a16:creationId xmlns:a16="http://schemas.microsoft.com/office/drawing/2014/main" xmlns="" id="{17C401BB-E896-4868-B45B-1569B8284AD3}"/>
              </a:ext>
            </a:extLst>
          </p:cNvPr>
          <p:cNvSpPr>
            <a:spLocks noChangeShapeType="1"/>
          </p:cNvSpPr>
          <p:nvPr/>
        </p:nvSpPr>
        <p:spPr bwMode="auto">
          <a:xfrm>
            <a:off x="457200" y="2286000"/>
            <a:ext cx="2743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4" name="Text Box 28">
            <a:extLst>
              <a:ext uri="{FF2B5EF4-FFF2-40B4-BE49-F238E27FC236}">
                <a16:creationId xmlns:a16="http://schemas.microsoft.com/office/drawing/2014/main" xmlns="" id="{41E8254B-F4BD-464E-BB74-6E9098599A18}"/>
              </a:ext>
            </a:extLst>
          </p:cNvPr>
          <p:cNvSpPr txBox="1">
            <a:spLocks noChangeArrowheads="1"/>
          </p:cNvSpPr>
          <p:nvPr/>
        </p:nvSpPr>
        <p:spPr bwMode="auto">
          <a:xfrm>
            <a:off x="685800" y="25908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latin typeface="Times New Roman" panose="02020603050405020304" pitchFamily="18" charset="0"/>
              </a:rPr>
              <a:t>Ngôi</a:t>
            </a:r>
          </a:p>
        </p:txBody>
      </p:sp>
      <p:sp>
        <p:nvSpPr>
          <p:cNvPr id="22555" name="Text Box 29">
            <a:extLst>
              <a:ext uri="{FF2B5EF4-FFF2-40B4-BE49-F238E27FC236}">
                <a16:creationId xmlns:a16="http://schemas.microsoft.com/office/drawing/2014/main" xmlns="" id="{6EAAF1AD-1F27-4A00-8794-ECB6C18510D5}"/>
              </a:ext>
            </a:extLst>
          </p:cNvPr>
          <p:cNvSpPr txBox="1">
            <a:spLocks noChangeArrowheads="1"/>
          </p:cNvSpPr>
          <p:nvPr/>
        </p:nvSpPr>
        <p:spPr bwMode="auto">
          <a:xfrm>
            <a:off x="9601200" y="49530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vi-VN" altLang="en-US" sz="1800"/>
          </a:p>
        </p:txBody>
      </p:sp>
      <p:sp>
        <p:nvSpPr>
          <p:cNvPr id="22556" name="Text Box 30">
            <a:extLst>
              <a:ext uri="{FF2B5EF4-FFF2-40B4-BE49-F238E27FC236}">
                <a16:creationId xmlns:a16="http://schemas.microsoft.com/office/drawing/2014/main" xmlns="" id="{C8F5A75D-0874-4742-9E58-A5A6389BB41F}"/>
              </a:ext>
            </a:extLst>
          </p:cNvPr>
          <p:cNvSpPr txBox="1">
            <a:spLocks noChangeArrowheads="1"/>
          </p:cNvSpPr>
          <p:nvPr/>
        </p:nvSpPr>
        <p:spPr bwMode="auto">
          <a:xfrm>
            <a:off x="2438400" y="2438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latin typeface="Times New Roman" panose="02020603050405020304" pitchFamily="18" charset="0"/>
              </a:rPr>
              <a:t>Số</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Text Box 5">
            <a:extLst>
              <a:ext uri="{FF2B5EF4-FFF2-40B4-BE49-F238E27FC236}">
                <a16:creationId xmlns:a16="http://schemas.microsoft.com/office/drawing/2014/main" xmlns="" id="{EFC46C66-CAAE-465E-9C72-4FAC358D3D79}"/>
              </a:ext>
            </a:extLst>
          </p:cNvPr>
          <p:cNvSpPr txBox="1">
            <a:spLocks noChangeArrowheads="1"/>
          </p:cNvSpPr>
          <p:nvPr/>
        </p:nvSpPr>
        <p:spPr bwMode="auto">
          <a:xfrm>
            <a:off x="304800" y="192088"/>
            <a:ext cx="7010400" cy="615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en-US">
                <a:solidFill>
                  <a:srgbClr val="FF0000"/>
                </a:solidFill>
                <a:latin typeface="Times New Roman" panose="02020603050405020304" pitchFamily="18" charset="0"/>
              </a:rPr>
              <a:t>b) Nghĩa của đại từ </a:t>
            </a:r>
            <a:r>
              <a:rPr lang="it-IT" altLang="en-US" b="1" i="1">
                <a:solidFill>
                  <a:srgbClr val="FF0000"/>
                </a:solidFill>
                <a:latin typeface="Times New Roman" panose="02020603050405020304" pitchFamily="18" charset="0"/>
              </a:rPr>
              <a:t>mình</a:t>
            </a:r>
            <a:r>
              <a:rPr lang="it-IT" altLang="en-US">
                <a:solidFill>
                  <a:srgbClr val="FF0000"/>
                </a:solidFill>
                <a:latin typeface="Times New Roman" panose="02020603050405020304" pitchFamily="18" charset="0"/>
              </a:rPr>
              <a:t> ở câu sau có gì khác nghĩa của từ </a:t>
            </a:r>
            <a:r>
              <a:rPr lang="it-IT" altLang="en-US" b="1" i="1">
                <a:solidFill>
                  <a:srgbClr val="FF0000"/>
                </a:solidFill>
                <a:latin typeface="Times New Roman" panose="02020603050405020304" pitchFamily="18" charset="0"/>
              </a:rPr>
              <a:t>mình </a:t>
            </a:r>
            <a:r>
              <a:rPr lang="it-IT" altLang="en-US">
                <a:solidFill>
                  <a:srgbClr val="FF0000"/>
                </a:solidFill>
                <a:latin typeface="Times New Roman" panose="02020603050405020304" pitchFamily="18" charset="0"/>
              </a:rPr>
              <a:t>trong câu ca dao?</a:t>
            </a:r>
          </a:p>
          <a:p>
            <a:pPr eaLnBrk="1" hangingPunct="1">
              <a:spcBef>
                <a:spcPct val="0"/>
              </a:spcBef>
              <a:buFontTx/>
              <a:buNone/>
            </a:pPr>
            <a:r>
              <a:rPr lang="it-IT" altLang="en-US">
                <a:latin typeface="Times New Roman" panose="02020603050405020304" pitchFamily="18" charset="0"/>
              </a:rPr>
              <a:t>- </a:t>
            </a:r>
            <a:r>
              <a:rPr lang="it-IT" altLang="en-US" sz="1800"/>
              <a:t> </a:t>
            </a:r>
            <a:r>
              <a:rPr lang="it-IT" altLang="en-US">
                <a:latin typeface="Times New Roman" panose="02020603050405020304" pitchFamily="18" charset="0"/>
              </a:rPr>
              <a:t>Cậu giúp đỡ </a:t>
            </a:r>
            <a:r>
              <a:rPr lang="it-IT" altLang="en-US" b="1">
                <a:latin typeface="Times New Roman" panose="02020603050405020304" pitchFamily="18" charset="0"/>
              </a:rPr>
              <a:t>mình(1)</a:t>
            </a:r>
            <a:r>
              <a:rPr lang="it-IT" altLang="en-US">
                <a:latin typeface="Times New Roman" panose="02020603050405020304" pitchFamily="18" charset="0"/>
              </a:rPr>
              <a:t> với nhé</a:t>
            </a:r>
            <a:endParaRPr lang="it-IT" altLang="en-US" b="1">
              <a:latin typeface="Times New Roman" panose="02020603050405020304" pitchFamily="18" charset="0"/>
            </a:endParaRPr>
          </a:p>
          <a:p>
            <a:pPr eaLnBrk="1" hangingPunct="1">
              <a:spcBef>
                <a:spcPct val="0"/>
              </a:spcBef>
              <a:buFontTx/>
              <a:buNone/>
            </a:pPr>
            <a:r>
              <a:rPr lang="it-IT" altLang="en-US" b="1">
                <a:latin typeface="Times New Roman" panose="02020603050405020304" pitchFamily="18" charset="0"/>
              </a:rPr>
              <a:t>- Mình(2) </a:t>
            </a:r>
            <a:r>
              <a:rPr lang="it-IT" altLang="en-US">
                <a:latin typeface="Times New Roman" panose="02020603050405020304" pitchFamily="18" charset="0"/>
              </a:rPr>
              <a:t>về có nhớ ta chăng</a:t>
            </a:r>
          </a:p>
          <a:p>
            <a:pPr eaLnBrk="1" hangingPunct="1">
              <a:spcBef>
                <a:spcPct val="0"/>
              </a:spcBef>
              <a:buFontTx/>
              <a:buNone/>
            </a:pPr>
            <a:r>
              <a:rPr lang="it-IT" altLang="en-US">
                <a:latin typeface="Times New Roman" panose="02020603050405020304" pitchFamily="18" charset="0"/>
              </a:rPr>
              <a:t>Ta về ta nhớ hàm răng </a:t>
            </a:r>
            <a:r>
              <a:rPr lang="it-IT" altLang="en-US" b="1">
                <a:latin typeface="Times New Roman" panose="02020603050405020304" pitchFamily="18" charset="0"/>
              </a:rPr>
              <a:t>mình(3) </a:t>
            </a:r>
            <a:r>
              <a:rPr lang="it-IT" altLang="en-US">
                <a:latin typeface="Times New Roman" panose="02020603050405020304" pitchFamily="18" charset="0"/>
              </a:rPr>
              <a:t>cười.</a:t>
            </a:r>
          </a:p>
          <a:p>
            <a:pPr eaLnBrk="1" hangingPunct="1">
              <a:spcBef>
                <a:spcPct val="0"/>
              </a:spcBef>
              <a:buFontTx/>
              <a:buNone/>
            </a:pPr>
            <a:endParaRPr lang="it-IT" altLang="en-US">
              <a:latin typeface="Times New Roman" panose="02020603050405020304" pitchFamily="18" charset="0"/>
            </a:endParaRPr>
          </a:p>
          <a:p>
            <a:pPr eaLnBrk="1" hangingPunct="1">
              <a:spcBef>
                <a:spcPct val="0"/>
              </a:spcBef>
              <a:buFontTx/>
              <a:buNone/>
            </a:pPr>
            <a:endParaRPr lang="it-IT" altLang="en-US">
              <a:latin typeface="Times New Roman" panose="02020603050405020304" pitchFamily="18" charset="0"/>
            </a:endParaRPr>
          </a:p>
          <a:p>
            <a:pPr eaLnBrk="1" hangingPunct="1">
              <a:spcBef>
                <a:spcPct val="0"/>
              </a:spcBef>
              <a:buFontTx/>
              <a:buNone/>
            </a:pPr>
            <a:endParaRPr lang="it-IT" altLang="en-US" sz="2400">
              <a:latin typeface="Times New Roman" panose="02020603050405020304" pitchFamily="18" charset="0"/>
            </a:endParaRPr>
          </a:p>
          <a:p>
            <a:pPr eaLnBrk="1" hangingPunct="1">
              <a:spcBef>
                <a:spcPct val="0"/>
              </a:spcBef>
              <a:buFontTx/>
              <a:buNone/>
            </a:pPr>
            <a:endParaRPr lang="it-IT" altLang="en-US" sz="2400">
              <a:latin typeface="Times New Roman" panose="02020603050405020304" pitchFamily="18" charset="0"/>
            </a:endParaRPr>
          </a:p>
          <a:p>
            <a:pPr eaLnBrk="1" hangingPunct="1">
              <a:spcBef>
                <a:spcPct val="0"/>
              </a:spcBef>
              <a:buFontTx/>
              <a:buNone/>
            </a:pPr>
            <a:endParaRPr lang="it-IT" altLang="en-US" sz="1800"/>
          </a:p>
          <a:p>
            <a:pPr eaLnBrk="1" hangingPunct="1">
              <a:spcBef>
                <a:spcPct val="0"/>
              </a:spcBef>
              <a:buFontTx/>
              <a:buNone/>
            </a:pPr>
            <a:endParaRPr lang="it-IT" altLang="en-US" sz="1800"/>
          </a:p>
          <a:p>
            <a:pPr eaLnBrk="1" hangingPunct="1">
              <a:spcBef>
                <a:spcPct val="0"/>
              </a:spcBef>
              <a:buFontTx/>
              <a:buNone/>
            </a:pPr>
            <a:endParaRPr lang="it-IT" altLang="en-US" sz="1800"/>
          </a:p>
          <a:p>
            <a:pPr eaLnBrk="1" hangingPunct="1">
              <a:spcBef>
                <a:spcPct val="0"/>
              </a:spcBef>
              <a:buFontTx/>
              <a:buNone/>
            </a:pPr>
            <a:endParaRPr lang="it-IT" altLang="en-US" sz="1800"/>
          </a:p>
          <a:p>
            <a:pPr eaLnBrk="1" hangingPunct="1">
              <a:spcBef>
                <a:spcPct val="0"/>
              </a:spcBef>
              <a:buFontTx/>
              <a:buNone/>
            </a:pPr>
            <a:endParaRPr lang="it-IT" altLang="en-US" sz="1800"/>
          </a:p>
          <a:p>
            <a:pPr eaLnBrk="1" hangingPunct="1">
              <a:spcBef>
                <a:spcPct val="0"/>
              </a:spcBef>
              <a:buFontTx/>
              <a:buNone/>
            </a:pPr>
            <a:endParaRPr lang="it-IT" altLang="en-US" sz="1800"/>
          </a:p>
          <a:p>
            <a:pPr eaLnBrk="1" hangingPunct="1">
              <a:spcBef>
                <a:spcPct val="0"/>
              </a:spcBef>
              <a:buFontTx/>
              <a:buNone/>
            </a:pPr>
            <a:endParaRPr lang="en-US" altLang="en-US" sz="1800"/>
          </a:p>
        </p:txBody>
      </p:sp>
      <p:sp>
        <p:nvSpPr>
          <p:cNvPr id="50182" name="Text Box 6">
            <a:extLst>
              <a:ext uri="{FF2B5EF4-FFF2-40B4-BE49-F238E27FC236}">
                <a16:creationId xmlns:a16="http://schemas.microsoft.com/office/drawing/2014/main" xmlns="" id="{96D4598A-FD37-4C10-BE07-5C0B9E84ED74}"/>
              </a:ext>
            </a:extLst>
          </p:cNvPr>
          <p:cNvSpPr txBox="1">
            <a:spLocks noChangeArrowheads="1"/>
          </p:cNvSpPr>
          <p:nvPr/>
        </p:nvSpPr>
        <p:spPr bwMode="auto">
          <a:xfrm>
            <a:off x="2438400" y="2819400"/>
            <a:ext cx="78486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en-US">
                <a:latin typeface="Times New Roman" panose="02020603050405020304" pitchFamily="18" charset="0"/>
              </a:rPr>
              <a:t>b) -  mình (1): </a:t>
            </a:r>
            <a:r>
              <a:rPr lang="it-IT" altLang="en-US">
                <a:solidFill>
                  <a:srgbClr val="FF0000"/>
                </a:solidFill>
                <a:latin typeface="Times New Roman" panose="02020603050405020304" pitchFamily="18" charset="0"/>
              </a:rPr>
              <a:t>ngôi thứ 1</a:t>
            </a:r>
          </a:p>
          <a:p>
            <a:pPr eaLnBrk="1" hangingPunct="1">
              <a:spcBef>
                <a:spcPct val="0"/>
              </a:spcBef>
              <a:buFontTx/>
              <a:buNone/>
            </a:pPr>
            <a:r>
              <a:rPr lang="it-IT" altLang="en-US">
                <a:latin typeface="Times New Roman" panose="02020603050405020304" pitchFamily="18" charset="0"/>
              </a:rPr>
              <a:t>                        (người nói)</a:t>
            </a:r>
          </a:p>
          <a:p>
            <a:pPr eaLnBrk="1" hangingPunct="1">
              <a:spcBef>
                <a:spcPct val="0"/>
              </a:spcBef>
              <a:buFontTx/>
              <a:buNone/>
            </a:pPr>
            <a:r>
              <a:rPr lang="it-IT" altLang="en-US">
                <a:latin typeface="Times New Roman" panose="02020603050405020304" pitchFamily="18" charset="0"/>
              </a:rPr>
              <a:t>    - mình (2)(3): </a:t>
            </a:r>
            <a:r>
              <a:rPr lang="it-IT" altLang="en-US">
                <a:solidFill>
                  <a:srgbClr val="FF0000"/>
                </a:solidFill>
                <a:latin typeface="Times New Roman" panose="02020603050405020304" pitchFamily="18" charset="0"/>
              </a:rPr>
              <a:t>ngôi thứ 2</a:t>
            </a:r>
          </a:p>
          <a:p>
            <a:pPr eaLnBrk="1" hangingPunct="1">
              <a:spcBef>
                <a:spcPct val="0"/>
              </a:spcBef>
              <a:buFontTx/>
              <a:buNone/>
            </a:pPr>
            <a:r>
              <a:rPr lang="it-IT" altLang="en-US">
                <a:latin typeface="Times New Roman" panose="02020603050405020304" pitchFamily="18" charset="0"/>
              </a:rPr>
              <a:t>                          (người nghe)</a:t>
            </a:r>
          </a:p>
          <a:p>
            <a:pPr eaLnBrk="1" hangingPunct="1">
              <a:spcBef>
                <a:spcPct val="0"/>
              </a:spcBef>
              <a:buFontTx/>
              <a:buNone/>
            </a:pPr>
            <a:endParaRPr lang="it-IT" altLang="en-US">
              <a:latin typeface="Times New Roman" panose="02020603050405020304" pitchFamily="18" charset="0"/>
            </a:endParaRPr>
          </a:p>
          <a:p>
            <a:pPr eaLnBrk="1" hangingPunct="1">
              <a:spcBef>
                <a:spcPct val="0"/>
              </a:spcBef>
              <a:buFontTx/>
              <a:buNone/>
            </a:pPr>
            <a:endParaRPr lang="it-IT" altLang="en-US" sz="2400">
              <a:latin typeface="Times New Roman" panose="02020603050405020304" pitchFamily="18" charset="0"/>
            </a:endParaRPr>
          </a:p>
          <a:p>
            <a:pPr eaLnBrk="1" hangingPunct="1">
              <a:spcBef>
                <a:spcPct val="0"/>
              </a:spcBef>
              <a:buFontTx/>
              <a:buNone/>
            </a:pPr>
            <a:endParaRPr lang="it-IT" altLang="en-US" sz="1800"/>
          </a:p>
          <a:p>
            <a:pPr eaLnBrk="1" hangingPunct="1">
              <a:spcBef>
                <a:spcPct val="0"/>
              </a:spcBef>
              <a:buFontTx/>
              <a:buNone/>
            </a:pPr>
            <a:endParaRPr lang="en-US" altLang="en-US" sz="1800"/>
          </a:p>
        </p:txBody>
      </p:sp>
      <p:pic>
        <p:nvPicPr>
          <p:cNvPr id="23559" name="Picture 17" descr="viet3">
            <a:extLst>
              <a:ext uri="{FF2B5EF4-FFF2-40B4-BE49-F238E27FC236}">
                <a16:creationId xmlns:a16="http://schemas.microsoft.com/office/drawing/2014/main" xmlns="" id="{4ABA2128-8007-4721-9AED-656D4DBFD5C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0"/>
            <a:ext cx="1905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animEffect transition="in" filter="wedge">
                                      <p:cBhvr>
                                        <p:cTn id="7" dur="2000"/>
                                        <p:tgtEl>
                                          <p:spTgt spid="501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0182"/>
                                        </p:tgtEl>
                                        <p:attrNameLst>
                                          <p:attrName>style.visibility</p:attrName>
                                        </p:attrNameLst>
                                      </p:cBhvr>
                                      <p:to>
                                        <p:strVal val="visible"/>
                                      </p:to>
                                    </p:set>
                                    <p:animEffect transition="in" filter="slide(fromBottom)">
                                      <p:cBhvr>
                                        <p:cTn id="12" dur="5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p:bldP spid="501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55BDC074-36C0-488F-B197-3F94A4F83360}"/>
              </a:ext>
            </a:extLst>
          </p:cNvPr>
          <p:cNvSpPr>
            <a:spLocks noGrp="1"/>
          </p:cNvSpPr>
          <p:nvPr>
            <p:ph type="title"/>
          </p:nvPr>
        </p:nvSpPr>
        <p:spPr/>
        <p:txBody>
          <a:bodyPr/>
          <a:lstStyle/>
          <a:p>
            <a:r>
              <a:rPr lang="en-US" altLang="en-US" b="1">
                <a:latin typeface="Times New Roman" panose="02020603050405020304" pitchFamily="18" charset="0"/>
                <a:cs typeface="Times New Roman" panose="02020603050405020304" pitchFamily="18" charset="0"/>
              </a:rPr>
              <a:t>BÀI 2</a:t>
            </a:r>
          </a:p>
        </p:txBody>
      </p:sp>
      <p:sp>
        <p:nvSpPr>
          <p:cNvPr id="24579" name="Content Placeholder 2">
            <a:extLst>
              <a:ext uri="{FF2B5EF4-FFF2-40B4-BE49-F238E27FC236}">
                <a16:creationId xmlns:a16="http://schemas.microsoft.com/office/drawing/2014/main" xmlns="" id="{14B64056-B244-4D05-9DF8-391AC1EAB734}"/>
              </a:ext>
            </a:extLst>
          </p:cNvPr>
          <p:cNvSpPr>
            <a:spLocks noGrp="1"/>
          </p:cNvSpPr>
          <p:nvPr>
            <p:ph idx="1"/>
          </p:nvPr>
        </p:nvSpPr>
        <p:spPr/>
        <p:txBody>
          <a:bodyPr/>
          <a:lstStyle/>
          <a:p>
            <a:r>
              <a:rPr lang="en-US" altLang="en-US" sz="3600">
                <a:latin typeface="Times New Roman" panose="02020603050405020304" pitchFamily="18" charset="0"/>
                <a:cs typeface="Times New Roman" panose="02020603050405020304" pitchFamily="18" charset="0"/>
              </a:rPr>
              <a:t>Khi xưng hô, một số danh từ chỉ người như ông, bà, cha, mẹ, chú, bác, cô, dì, con, cháu…cũng được sử dụng như đại từ xưng hô. Ví dụ:</a:t>
            </a:r>
          </a:p>
          <a:p>
            <a:pPr>
              <a:buFontTx/>
              <a:buNone/>
            </a:pPr>
            <a:r>
              <a:rPr lang="en-US" altLang="en-US" sz="3600">
                <a:latin typeface="Times New Roman" panose="02020603050405020304" pitchFamily="18" charset="0"/>
                <a:cs typeface="Times New Roman" panose="02020603050405020304" pitchFamily="18" charset="0"/>
              </a:rPr>
              <a:t>Đã lâu nay, </a:t>
            </a:r>
            <a:r>
              <a:rPr lang="en-US" altLang="en-US" sz="3600" b="1" u="sng">
                <a:solidFill>
                  <a:srgbClr val="FF0000"/>
                </a:solidFill>
                <a:latin typeface="Times New Roman" panose="02020603050405020304" pitchFamily="18" charset="0"/>
                <a:cs typeface="Times New Roman" panose="02020603050405020304" pitchFamily="18" charset="0"/>
              </a:rPr>
              <a:t>bác</a:t>
            </a:r>
            <a:r>
              <a:rPr lang="en-US" altLang="en-US" sz="3600">
                <a:latin typeface="Times New Roman" panose="02020603050405020304" pitchFamily="18" charset="0"/>
                <a:cs typeface="Times New Roman" panose="02020603050405020304" pitchFamily="18" charset="0"/>
              </a:rPr>
              <a:t> tới nhà,</a:t>
            </a:r>
          </a:p>
          <a:p>
            <a:pPr>
              <a:buFontTx/>
              <a:buNone/>
            </a:pPr>
            <a:r>
              <a:rPr lang="en-US" altLang="en-US" sz="3600">
                <a:latin typeface="Times New Roman" panose="02020603050405020304" pitchFamily="18" charset="0"/>
                <a:cs typeface="Times New Roman" panose="02020603050405020304" pitchFamily="18" charset="0"/>
              </a:rPr>
              <a:t>Trẻ thời đi vắng, chợ thời xa.</a:t>
            </a:r>
          </a:p>
          <a:p>
            <a:pPr>
              <a:buFontTx/>
              <a:buNone/>
            </a:pPr>
            <a:r>
              <a:rPr lang="en-US" altLang="en-US" sz="3600">
                <a:latin typeface="Times New Roman" panose="02020603050405020304" pitchFamily="18" charset="0"/>
                <a:cs typeface="Times New Roman" panose="02020603050405020304" pitchFamily="18" charset="0"/>
              </a:rPr>
              <a:t>                                “ </a:t>
            </a:r>
            <a:r>
              <a:rPr lang="en-US" altLang="en-US" sz="2800">
                <a:latin typeface="Times New Roman" panose="02020603050405020304" pitchFamily="18" charset="0"/>
                <a:cs typeface="Times New Roman" panose="02020603050405020304" pitchFamily="18" charset="0"/>
              </a:rPr>
              <a:t>Nguyễn Khuyến”</a:t>
            </a:r>
          </a:p>
          <a:p>
            <a:pPr>
              <a:buFontTx/>
              <a:buNone/>
            </a:pPr>
            <a:r>
              <a:rPr lang="en-US" altLang="en-US" sz="3600">
                <a:solidFill>
                  <a:srgbClr val="0000CC"/>
                </a:solidFill>
                <a:latin typeface="Times New Roman" panose="02020603050405020304" pitchFamily="18" charset="0"/>
                <a:cs typeface="Times New Roman" panose="02020603050405020304" pitchFamily="18" charset="0"/>
              </a:rPr>
              <a:t>Hãy tìm các ví dụ tương tự.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83070E6C-8B7C-42F0-ACB0-630BF8E37FB7}"/>
              </a:ext>
            </a:extLst>
          </p:cNvPr>
          <p:cNvSpPr>
            <a:spLocks noGrp="1"/>
          </p:cNvSpPr>
          <p:nvPr>
            <p:ph type="title"/>
          </p:nvPr>
        </p:nvSpPr>
        <p:spPr/>
        <p:txBody>
          <a:bodyPr/>
          <a:lstStyle/>
          <a:p>
            <a:r>
              <a:rPr lang="en-US" altLang="en-US" sz="4800" b="1">
                <a:latin typeface="Times New Roman" panose="02020603050405020304" pitchFamily="18" charset="0"/>
                <a:cs typeface="Times New Roman" panose="02020603050405020304" pitchFamily="18" charset="0"/>
              </a:rPr>
              <a:t>Bài 2 Một số ví dụ</a:t>
            </a:r>
          </a:p>
        </p:txBody>
      </p:sp>
      <p:sp>
        <p:nvSpPr>
          <p:cNvPr id="25603" name="Content Placeholder 2">
            <a:extLst>
              <a:ext uri="{FF2B5EF4-FFF2-40B4-BE49-F238E27FC236}">
                <a16:creationId xmlns:a16="http://schemas.microsoft.com/office/drawing/2014/main" xmlns="" id="{5CAC9496-6272-417A-BEF1-F31DFF24BF80}"/>
              </a:ext>
            </a:extLst>
          </p:cNvPr>
          <p:cNvSpPr>
            <a:spLocks noGrp="1"/>
          </p:cNvSpPr>
          <p:nvPr>
            <p:ph idx="1"/>
          </p:nvPr>
        </p:nvSpPr>
        <p:spPr/>
        <p:txBody>
          <a:bodyPr/>
          <a:lstStyle/>
          <a:p>
            <a:pPr>
              <a:buFontTx/>
              <a:buNone/>
            </a:pPr>
            <a:r>
              <a:rPr lang="en-US" altLang="en-US" sz="4000">
                <a:latin typeface="Times New Roman" panose="02020603050405020304" pitchFamily="18" charset="0"/>
                <a:cs typeface="Times New Roman" panose="02020603050405020304" pitchFamily="18" charset="0"/>
              </a:rPr>
              <a:t>1, </a:t>
            </a:r>
            <a:r>
              <a:rPr lang="en-US" altLang="en-US" sz="4000" b="1" u="sng">
                <a:solidFill>
                  <a:srgbClr val="FF0000"/>
                </a:solidFill>
                <a:latin typeface="Times New Roman" panose="02020603050405020304" pitchFamily="18" charset="0"/>
                <a:cs typeface="Times New Roman" panose="02020603050405020304" pitchFamily="18" charset="0"/>
              </a:rPr>
              <a:t>Cháu</a:t>
            </a:r>
            <a:r>
              <a:rPr lang="en-US" altLang="en-US" sz="4000">
                <a:latin typeface="Times New Roman" panose="02020603050405020304" pitchFamily="18" charset="0"/>
                <a:cs typeface="Times New Roman" panose="02020603050405020304" pitchFamily="18" charset="0"/>
              </a:rPr>
              <a:t> đi liên  lạc </a:t>
            </a:r>
          </a:p>
          <a:p>
            <a:pPr>
              <a:buFontTx/>
              <a:buNone/>
            </a:pPr>
            <a:r>
              <a:rPr lang="en-US" altLang="en-US" sz="4000">
                <a:latin typeface="Times New Roman" panose="02020603050405020304" pitchFamily="18" charset="0"/>
                <a:cs typeface="Times New Roman" panose="02020603050405020304" pitchFamily="18" charset="0"/>
              </a:rPr>
              <a:t>    Vui  lắm </a:t>
            </a:r>
            <a:r>
              <a:rPr lang="en-US" altLang="en-US" sz="4000" b="1" u="sng">
                <a:solidFill>
                  <a:srgbClr val="FF0000"/>
                </a:solidFill>
                <a:latin typeface="Times New Roman" panose="02020603050405020304" pitchFamily="18" charset="0"/>
                <a:cs typeface="Times New Roman" panose="02020603050405020304" pitchFamily="18" charset="0"/>
              </a:rPr>
              <a:t>chú</a:t>
            </a:r>
            <a:r>
              <a:rPr lang="en-US" altLang="en-US" sz="4000">
                <a:latin typeface="Times New Roman" panose="02020603050405020304" pitchFamily="18" charset="0"/>
                <a:cs typeface="Times New Roman" panose="02020603050405020304" pitchFamily="18" charset="0"/>
              </a:rPr>
              <a:t> à</a:t>
            </a:r>
          </a:p>
          <a:p>
            <a:pPr>
              <a:buFontTx/>
              <a:buNone/>
            </a:pPr>
            <a:r>
              <a:rPr lang="en-US" altLang="en-US" sz="4000">
                <a:latin typeface="Times New Roman" panose="02020603050405020304" pitchFamily="18" charset="0"/>
                <a:cs typeface="Times New Roman" panose="02020603050405020304" pitchFamily="18" charset="0"/>
              </a:rPr>
              <a:t>2,      Nhớ </a:t>
            </a:r>
            <a:r>
              <a:rPr lang="en-US" altLang="en-US" sz="4000" b="1" u="sng">
                <a:solidFill>
                  <a:srgbClr val="FF0000"/>
                </a:solidFill>
                <a:latin typeface="Times New Roman" panose="02020603050405020304" pitchFamily="18" charset="0"/>
                <a:cs typeface="Times New Roman" panose="02020603050405020304" pitchFamily="18" charset="0"/>
              </a:rPr>
              <a:t>ông</a:t>
            </a:r>
            <a:r>
              <a:rPr lang="en-US" altLang="en-US" sz="4000">
                <a:latin typeface="Times New Roman" panose="02020603050405020304" pitchFamily="18" charset="0"/>
                <a:cs typeface="Times New Roman" panose="02020603050405020304" pitchFamily="18" charset="0"/>
              </a:rPr>
              <a:t> cụ mắt sáng ngời </a:t>
            </a:r>
          </a:p>
          <a:p>
            <a:pPr>
              <a:buFontTx/>
              <a:buNone/>
            </a:pPr>
            <a:r>
              <a:rPr lang="en-US" altLang="en-US" sz="4000">
                <a:latin typeface="Times New Roman" panose="02020603050405020304" pitchFamily="18" charset="0"/>
                <a:cs typeface="Times New Roman" panose="02020603050405020304" pitchFamily="18" charset="0"/>
              </a:rPr>
              <a:t>    Áo nâu túi vải đẹp tươi lạ thường</a:t>
            </a:r>
          </a:p>
          <a:p>
            <a:pPr>
              <a:buFontTx/>
              <a:buNone/>
            </a:pPr>
            <a:r>
              <a:rPr lang="en-US" altLang="en-US" sz="4000">
                <a:latin typeface="Times New Roman" panose="02020603050405020304" pitchFamily="18" charset="0"/>
                <a:cs typeface="Times New Roman" panose="02020603050405020304" pitchFamily="18" charset="0"/>
              </a:rPr>
              <a:t>3, </a:t>
            </a:r>
            <a:r>
              <a:rPr lang="en-US" altLang="en-US" sz="4000" b="1" u="sng">
                <a:solidFill>
                  <a:srgbClr val="FF0000"/>
                </a:solidFill>
                <a:latin typeface="Times New Roman" panose="02020603050405020304" pitchFamily="18" charset="0"/>
                <a:cs typeface="Times New Roman" panose="02020603050405020304" pitchFamily="18" charset="0"/>
              </a:rPr>
              <a:t>Bác</a:t>
            </a:r>
            <a:r>
              <a:rPr lang="en-US" altLang="en-US" sz="4000">
                <a:latin typeface="Times New Roman" panose="02020603050405020304" pitchFamily="18" charset="0"/>
                <a:cs typeface="Times New Roman" panose="02020603050405020304" pitchFamily="18" charset="0"/>
              </a:rPr>
              <a:t> ơi tim </a:t>
            </a:r>
            <a:r>
              <a:rPr lang="en-US" altLang="en-US" sz="4000" b="1" u="sng">
                <a:solidFill>
                  <a:srgbClr val="FF0000"/>
                </a:solidFill>
                <a:latin typeface="Times New Roman" panose="02020603050405020304" pitchFamily="18" charset="0"/>
                <a:cs typeface="Times New Roman" panose="02020603050405020304" pitchFamily="18" charset="0"/>
              </a:rPr>
              <a:t>Bác</a:t>
            </a:r>
            <a:r>
              <a:rPr lang="en-US" altLang="en-US" sz="4000">
                <a:latin typeface="Times New Roman" panose="02020603050405020304" pitchFamily="18" charset="0"/>
                <a:cs typeface="Times New Roman" panose="02020603050405020304" pitchFamily="18" charset="0"/>
              </a:rPr>
              <a:t> mênh mông thế.</a:t>
            </a:r>
          </a:p>
          <a:p>
            <a:pPr>
              <a:buFontTx/>
              <a:buNone/>
            </a:pPr>
            <a:r>
              <a:rPr lang="en-US" altLang="en-US" sz="4000">
                <a:latin typeface="Times New Roman" panose="02020603050405020304" pitchFamily="18" charset="0"/>
                <a:cs typeface="Times New Roman" panose="02020603050405020304" pitchFamily="18" charset="0"/>
              </a:rPr>
              <a:t>    Ôm cả non sông mọi kiếp người.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FB12CF6E-A444-4D93-859A-F4EF1E6146EA}"/>
              </a:ext>
            </a:extLst>
          </p:cNvPr>
          <p:cNvSpPr>
            <a:spLocks noGrp="1" noChangeArrowheads="1"/>
          </p:cNvSpPr>
          <p:nvPr>
            <p:ph type="title"/>
          </p:nvPr>
        </p:nvSpPr>
        <p:spPr>
          <a:xfrm>
            <a:off x="381000" y="1981200"/>
            <a:ext cx="8229600" cy="1143000"/>
          </a:xfrm>
        </p:spPr>
        <p:txBody>
          <a:bodyPr/>
          <a:lstStyle/>
          <a:p>
            <a:pPr eaLnBrk="1" hangingPunct="1"/>
            <a:r>
              <a:rPr lang="it-IT" altLang="en-US" b="1">
                <a:latin typeface="Times New Roman" panose="02020603050405020304" pitchFamily="18" charset="0"/>
              </a:rPr>
              <a:t>3. Bài 3 (T 57 )</a:t>
            </a:r>
            <a:r>
              <a:rPr lang="it-IT" altLang="en-US">
                <a:latin typeface="Times New Roman" panose="02020603050405020304" pitchFamily="18" charset="0"/>
              </a:rPr>
              <a:t>  Đặt câu với từ </a:t>
            </a:r>
            <a:r>
              <a:rPr lang="it-IT" altLang="en-US" i="1">
                <a:latin typeface="Times New Roman" panose="02020603050405020304" pitchFamily="18" charset="0"/>
              </a:rPr>
              <a:t>ai, sao, bao nhiêu</a:t>
            </a:r>
            <a:r>
              <a:rPr lang="it-IT" altLang="en-US">
                <a:latin typeface="Times New Roman" panose="02020603050405020304" pitchFamily="18" charset="0"/>
              </a:rPr>
              <a:t> dùng để trỏ chung</a:t>
            </a:r>
            <a:br>
              <a:rPr lang="it-IT" altLang="en-US">
                <a:latin typeface="Times New Roman" panose="02020603050405020304" pitchFamily="18" charset="0"/>
              </a:rPr>
            </a:br>
            <a:endParaRPr lang="en-US" altLang="en-US">
              <a:latin typeface="Times New Roman" panose="02020603050405020304" pitchFamily="18" charset="0"/>
            </a:endParaRPr>
          </a:p>
        </p:txBody>
      </p:sp>
      <p:sp>
        <p:nvSpPr>
          <p:cNvPr id="67587" name="Rectangle 3">
            <a:extLst>
              <a:ext uri="{FF2B5EF4-FFF2-40B4-BE49-F238E27FC236}">
                <a16:creationId xmlns:a16="http://schemas.microsoft.com/office/drawing/2014/main" xmlns="" id="{DF7A1324-7156-4600-949B-E176418D22A1}"/>
              </a:ext>
            </a:extLst>
          </p:cNvPr>
          <p:cNvSpPr>
            <a:spLocks noGrp="1" noChangeArrowheads="1"/>
          </p:cNvSpPr>
          <p:nvPr>
            <p:ph type="body" idx="1"/>
          </p:nvPr>
        </p:nvSpPr>
        <p:spPr>
          <a:xfrm>
            <a:off x="457200" y="3505200"/>
            <a:ext cx="8229600" cy="4525963"/>
          </a:xfrm>
        </p:spPr>
        <p:txBody>
          <a:bodyPr/>
          <a:lstStyle/>
          <a:p>
            <a:pPr eaLnBrk="1" hangingPunct="1">
              <a:buFontTx/>
              <a:buNone/>
            </a:pPr>
            <a:r>
              <a:rPr lang="en-US" altLang="en-US">
                <a:latin typeface="Times New Roman" panose="02020603050405020304" pitchFamily="18" charset="0"/>
                <a:sym typeface="Symbol" panose="05050102010706020507" pitchFamily="18" charset="2"/>
              </a:rPr>
              <a:t>   </a:t>
            </a:r>
            <a:r>
              <a:rPr lang="en-US" altLang="en-US" b="1">
                <a:solidFill>
                  <a:srgbClr val="0000CC"/>
                </a:solidFill>
                <a:latin typeface="Times New Roman" panose="02020603050405020304" pitchFamily="18" charset="0"/>
                <a:sym typeface="Symbol" panose="05050102010706020507" pitchFamily="18" charset="2"/>
              </a:rPr>
              <a:t></a:t>
            </a:r>
            <a:r>
              <a:rPr lang="it-IT" altLang="en-US" b="1">
                <a:solidFill>
                  <a:srgbClr val="0000CC"/>
                </a:solidFill>
                <a:latin typeface="Times New Roman" panose="02020603050405020304" pitchFamily="18" charset="0"/>
              </a:rPr>
              <a:t>  Các từ để hỏi trong nhiều trường hợp được dùng để trỏ chung </a:t>
            </a:r>
            <a:endParaRPr lang="en-US" altLang="en-US" b="1">
              <a:solidFill>
                <a:srgbClr val="0000CC"/>
              </a:solidFill>
              <a:latin typeface="Times New Roman" panose="02020603050405020304" pitchFamily="18" charset="0"/>
            </a:endParaRPr>
          </a:p>
        </p:txBody>
      </p:sp>
      <p:sp>
        <p:nvSpPr>
          <p:cNvPr id="26630" name="AutoShape 4">
            <a:extLst>
              <a:ext uri="{FF2B5EF4-FFF2-40B4-BE49-F238E27FC236}">
                <a16:creationId xmlns:a16="http://schemas.microsoft.com/office/drawing/2014/main" xmlns="" id="{ABDD373F-3468-447D-86BA-C7B5C93F1343}"/>
              </a:ext>
            </a:extLst>
          </p:cNvPr>
          <p:cNvSpPr>
            <a:spLocks noChangeArrowheads="1"/>
          </p:cNvSpPr>
          <p:nvPr/>
        </p:nvSpPr>
        <p:spPr bwMode="auto">
          <a:xfrm>
            <a:off x="2514600" y="0"/>
            <a:ext cx="2590800" cy="1524000"/>
          </a:xfrm>
          <a:prstGeom prst="smileyFace">
            <a:avLst>
              <a:gd name="adj" fmla="val 4653"/>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a:solidFill>
                  <a:srgbClr val="CCFFCC"/>
                </a:solidFill>
                <a:latin typeface=".VnArabia" pitchFamily="34" charset="0"/>
              </a:rPr>
              <a:t>Ai nhanh </a:t>
            </a:r>
            <a:r>
              <a:rPr lang="vi-VN" altLang="en-US" sz="2000" b="1">
                <a:solidFill>
                  <a:srgbClr val="CCFFCC"/>
                </a:solidFill>
                <a:latin typeface=".VnArabia" pitchFamily="34" charset="0"/>
              </a:rPr>
              <a:t>hơn ?</a:t>
            </a:r>
            <a:endParaRPr lang="en-US" altLang="en-US" sz="2000" b="1">
              <a:solidFill>
                <a:srgbClr val="CCFFCC"/>
              </a:solidFill>
              <a:latin typeface=".VnArabi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checkerboard(across)">
                                      <p:cBhvr>
                                        <p:cTn id="7" dur="500"/>
                                        <p:tgtEl>
                                          <p:spTgt spid="675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9C28F867-CD1B-4D19-8B87-28A7C85E83D4}"/>
              </a:ext>
            </a:extLst>
          </p:cNvPr>
          <p:cNvSpPr>
            <a:spLocks noGrp="1"/>
          </p:cNvSpPr>
          <p:nvPr>
            <p:ph type="title"/>
          </p:nvPr>
        </p:nvSpPr>
        <p:spPr/>
        <p:txBody>
          <a:bodyPr/>
          <a:lstStyle/>
          <a:p>
            <a:r>
              <a:rPr lang="en-US" altLang="en-US" b="1">
                <a:solidFill>
                  <a:srgbClr val="0000CC"/>
                </a:solidFill>
                <a:latin typeface="Times New Roman" panose="02020603050405020304" pitchFamily="18" charset="0"/>
                <a:cs typeface="Times New Roman" panose="02020603050405020304" pitchFamily="18" charset="0"/>
              </a:rPr>
              <a:t>Đặt câu</a:t>
            </a:r>
          </a:p>
        </p:txBody>
      </p:sp>
      <p:sp>
        <p:nvSpPr>
          <p:cNvPr id="27651" name="Content Placeholder 2">
            <a:extLst>
              <a:ext uri="{FF2B5EF4-FFF2-40B4-BE49-F238E27FC236}">
                <a16:creationId xmlns:a16="http://schemas.microsoft.com/office/drawing/2014/main" xmlns="" id="{D1074CA4-B788-4D86-8C8F-64F1B187AC89}"/>
              </a:ext>
            </a:extLst>
          </p:cNvPr>
          <p:cNvSpPr>
            <a:spLocks noGrp="1"/>
          </p:cNvSpPr>
          <p:nvPr>
            <p:ph idx="1"/>
          </p:nvPr>
        </p:nvSpPr>
        <p:spPr/>
        <p:txBody>
          <a:bodyPr/>
          <a:lstStyle/>
          <a:p>
            <a:pPr>
              <a:buFontTx/>
              <a:buNone/>
            </a:pPr>
            <a:r>
              <a:rPr lang="en-US" altLang="en-US" sz="4000">
                <a:latin typeface="Times New Roman" panose="02020603050405020304" pitchFamily="18" charset="0"/>
                <a:cs typeface="Times New Roman" panose="02020603050405020304" pitchFamily="18" charset="0"/>
              </a:rPr>
              <a:t>1, Hôm nay, Lớp 7C </a:t>
            </a:r>
            <a:r>
              <a:rPr lang="en-US" altLang="en-US" sz="4000" b="1" u="sng">
                <a:solidFill>
                  <a:srgbClr val="FF0000"/>
                </a:solidFill>
                <a:latin typeface="Times New Roman" panose="02020603050405020304" pitchFamily="18" charset="0"/>
                <a:cs typeface="Times New Roman" panose="02020603050405020304" pitchFamily="18" charset="0"/>
              </a:rPr>
              <a:t>ai</a:t>
            </a:r>
            <a:r>
              <a:rPr lang="en-US" altLang="en-US" sz="4000">
                <a:latin typeface="Times New Roman" panose="02020603050405020304" pitchFamily="18" charset="0"/>
                <a:cs typeface="Times New Roman" panose="02020603050405020304" pitchFamily="18" charset="0"/>
              </a:rPr>
              <a:t> cũng làm bài đầy đủ.</a:t>
            </a:r>
          </a:p>
          <a:p>
            <a:pPr>
              <a:buFontTx/>
              <a:buNone/>
            </a:pPr>
            <a:endParaRPr lang="en-US" altLang="en-US" sz="4000">
              <a:latin typeface="Times New Roman" panose="02020603050405020304" pitchFamily="18" charset="0"/>
              <a:cs typeface="Times New Roman" panose="02020603050405020304" pitchFamily="18" charset="0"/>
            </a:endParaRPr>
          </a:p>
          <a:p>
            <a:pPr>
              <a:buFontTx/>
              <a:buNone/>
            </a:pPr>
            <a:r>
              <a:rPr lang="en-US" altLang="en-US" sz="4000">
                <a:latin typeface="Times New Roman" panose="02020603050405020304" pitchFamily="18" charset="0"/>
                <a:cs typeface="Times New Roman" panose="02020603050405020304" pitchFamily="18" charset="0"/>
              </a:rPr>
              <a:t>2. Mẹ bảo </a:t>
            </a:r>
            <a:r>
              <a:rPr lang="en-US" altLang="en-US" sz="4000" b="1" u="sng">
                <a:solidFill>
                  <a:srgbClr val="FF0000"/>
                </a:solidFill>
                <a:latin typeface="Times New Roman" panose="02020603050405020304" pitchFamily="18" charset="0"/>
                <a:cs typeface="Times New Roman" panose="02020603050405020304" pitchFamily="18" charset="0"/>
              </a:rPr>
              <a:t>sao</a:t>
            </a:r>
            <a:r>
              <a:rPr lang="en-US" altLang="en-US" sz="4000">
                <a:latin typeface="Times New Roman" panose="02020603050405020304" pitchFamily="18" charset="0"/>
                <a:cs typeface="Times New Roman" panose="02020603050405020304" pitchFamily="18" charset="0"/>
              </a:rPr>
              <a:t> tôi nghe vậy.</a:t>
            </a:r>
          </a:p>
          <a:p>
            <a:pPr>
              <a:buFontTx/>
              <a:buNone/>
            </a:pPr>
            <a:endParaRPr lang="en-US" altLang="en-US"/>
          </a:p>
          <a:p>
            <a:pPr>
              <a:buFontTx/>
              <a:buNone/>
            </a:pPr>
            <a:r>
              <a:rPr lang="en-US" altLang="en-US" sz="4000">
                <a:latin typeface="Times New Roman" panose="02020603050405020304" pitchFamily="18" charset="0"/>
                <a:cs typeface="Times New Roman" panose="02020603050405020304" pitchFamily="18" charset="0"/>
              </a:rPr>
              <a:t>3. Ngoài kia có </a:t>
            </a:r>
            <a:r>
              <a:rPr lang="en-US" altLang="en-US" sz="4000" b="1" u="sng">
                <a:solidFill>
                  <a:srgbClr val="FF0000"/>
                </a:solidFill>
                <a:latin typeface="Times New Roman" panose="02020603050405020304" pitchFamily="18" charset="0"/>
                <a:cs typeface="Times New Roman" panose="02020603050405020304" pitchFamily="18" charset="0"/>
              </a:rPr>
              <a:t>bao</a:t>
            </a:r>
            <a:r>
              <a:rPr lang="en-US" altLang="en-US" sz="4000">
                <a:latin typeface="Times New Roman" panose="02020603050405020304" pitchFamily="18" charset="0"/>
                <a:cs typeface="Times New Roman" panose="02020603050405020304" pitchFamily="18" charset="0"/>
              </a:rPr>
              <a:t> </a:t>
            </a:r>
            <a:r>
              <a:rPr lang="en-US" altLang="en-US" sz="4000" b="1" u="sng">
                <a:solidFill>
                  <a:srgbClr val="FF0000"/>
                </a:solidFill>
                <a:latin typeface="Times New Roman" panose="02020603050405020304" pitchFamily="18" charset="0"/>
                <a:cs typeface="Times New Roman" panose="02020603050405020304" pitchFamily="18" charset="0"/>
              </a:rPr>
              <a:t>nhiêu</a:t>
            </a:r>
            <a:r>
              <a:rPr lang="en-US" altLang="en-US" sz="4000">
                <a:latin typeface="Times New Roman" panose="02020603050405020304" pitchFamily="18" charset="0"/>
                <a:cs typeface="Times New Roman" panose="02020603050405020304" pitchFamily="18" charset="0"/>
              </a:rPr>
              <a:t> là xe chạy.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702F7B1E-CBB7-4893-951D-2890794B486E}"/>
              </a:ext>
            </a:extLst>
          </p:cNvPr>
          <p:cNvSpPr>
            <a:spLocks noGrp="1" noChangeArrowheads="1"/>
          </p:cNvSpPr>
          <p:nvPr>
            <p:ph type="title"/>
          </p:nvPr>
        </p:nvSpPr>
        <p:spPr/>
        <p:txBody>
          <a:bodyPr/>
          <a:lstStyle/>
          <a:p>
            <a:pPr algn="l" eaLnBrk="1" hangingPunct="1"/>
            <a:r>
              <a:rPr lang="en-US" altLang="en-US" sz="4000" b="1" u="sng">
                <a:solidFill>
                  <a:srgbClr val="FF3300"/>
                </a:solidFill>
                <a:latin typeface="Times New Roman" panose="02020603050405020304" pitchFamily="18" charset="0"/>
              </a:rPr>
              <a:t>I. Thế nào là đại từ?</a:t>
            </a:r>
            <a:r>
              <a:rPr lang="en-US" altLang="en-US" sz="4000" b="1">
                <a:solidFill>
                  <a:srgbClr val="FF3300"/>
                </a:solidFill>
                <a:latin typeface="Times New Roman" panose="02020603050405020304" pitchFamily="18" charset="0"/>
              </a:rPr>
              <a:t/>
            </a:r>
            <a:br>
              <a:rPr lang="en-US" altLang="en-US" sz="4000" b="1">
                <a:solidFill>
                  <a:srgbClr val="FF3300"/>
                </a:solidFill>
                <a:latin typeface="Times New Roman" panose="02020603050405020304" pitchFamily="18" charset="0"/>
              </a:rPr>
            </a:br>
            <a:r>
              <a:rPr lang="en-US" altLang="en-US" sz="4000" b="1">
                <a:solidFill>
                  <a:srgbClr val="FF3300"/>
                </a:solidFill>
                <a:latin typeface="Times New Roman" panose="02020603050405020304" pitchFamily="18" charset="0"/>
              </a:rPr>
              <a:t>1. Ví dụ:</a:t>
            </a:r>
          </a:p>
        </p:txBody>
      </p:sp>
      <p:sp>
        <p:nvSpPr>
          <p:cNvPr id="8195" name="Rectangle 3">
            <a:extLst>
              <a:ext uri="{FF2B5EF4-FFF2-40B4-BE49-F238E27FC236}">
                <a16:creationId xmlns:a16="http://schemas.microsoft.com/office/drawing/2014/main" xmlns="" id="{43D8D53C-A12A-46DA-8289-5081C2EE6D9D}"/>
              </a:ext>
            </a:extLst>
          </p:cNvPr>
          <p:cNvSpPr>
            <a:spLocks noGrp="1" noChangeArrowheads="1"/>
          </p:cNvSpPr>
          <p:nvPr>
            <p:ph type="body" idx="1"/>
          </p:nvPr>
        </p:nvSpPr>
        <p:spPr/>
        <p:txBody>
          <a:bodyPr/>
          <a:lstStyle/>
          <a:p>
            <a:pPr eaLnBrk="1" hangingPunct="1">
              <a:buFontTx/>
              <a:buNone/>
            </a:pPr>
            <a:r>
              <a:rPr lang="it-IT" altLang="en-US">
                <a:latin typeface="Times New Roman" panose="02020603050405020304" pitchFamily="18" charset="0"/>
              </a:rPr>
              <a:t>a) Gia đình tôi khá giả. Anh em tôi rất thương nhau. </a:t>
            </a:r>
            <a:r>
              <a:rPr lang="pt-BR" altLang="en-US">
                <a:latin typeface="Times New Roman" panose="02020603050405020304" pitchFamily="18" charset="0"/>
              </a:rPr>
              <a:t>Phải nói em tôi rất ngoan. </a:t>
            </a:r>
            <a:r>
              <a:rPr lang="pt-BR" altLang="en-US" b="1">
                <a:solidFill>
                  <a:srgbClr val="FF3300"/>
                </a:solidFill>
                <a:latin typeface="Times New Roman" panose="02020603050405020304" pitchFamily="18" charset="0"/>
              </a:rPr>
              <a:t>Nó</a:t>
            </a:r>
            <a:r>
              <a:rPr lang="pt-BR" altLang="en-US">
                <a:latin typeface="Times New Roman" panose="02020603050405020304" pitchFamily="18" charset="0"/>
              </a:rPr>
              <a:t> lại khéo tay nữa.</a:t>
            </a:r>
          </a:p>
          <a:p>
            <a:pPr eaLnBrk="1" hangingPunct="1">
              <a:buFontTx/>
              <a:buNone/>
            </a:pPr>
            <a:r>
              <a:rPr lang="pt-BR" altLang="en-US">
                <a:latin typeface="Times New Roman" panose="02020603050405020304" pitchFamily="18" charset="0"/>
              </a:rPr>
              <a:t>                                                    (Khánh Hoài)</a:t>
            </a:r>
          </a:p>
          <a:p>
            <a:pPr eaLnBrk="1" hangingPunct="1">
              <a:buFontTx/>
              <a:buNone/>
            </a:pPr>
            <a:r>
              <a:rPr lang="en-US" altLang="en-US">
                <a:latin typeface="Times New Roman" panose="02020603050405020304" pitchFamily="18" charset="0"/>
              </a:rPr>
              <a:t>b) Chợt con gà trống ở phía sau bếp nổi gáy. Tôi biết đó là con gà của anh Bốn Linh. Tiếng </a:t>
            </a:r>
            <a:r>
              <a:rPr lang="en-US" altLang="en-US" b="1">
                <a:solidFill>
                  <a:srgbClr val="FF3300"/>
                </a:solidFill>
                <a:latin typeface="Times New Roman" panose="02020603050405020304" pitchFamily="18" charset="0"/>
              </a:rPr>
              <a:t>nó</a:t>
            </a:r>
            <a:r>
              <a:rPr lang="en-US" altLang="en-US">
                <a:solidFill>
                  <a:srgbClr val="FF3300"/>
                </a:solidFill>
                <a:latin typeface="Times New Roman" panose="02020603050405020304" pitchFamily="18" charset="0"/>
              </a:rPr>
              <a:t> </a:t>
            </a:r>
            <a:r>
              <a:rPr lang="en-US" altLang="en-US">
                <a:latin typeface="Times New Roman" panose="02020603050405020304" pitchFamily="18" charset="0"/>
              </a:rPr>
              <a:t>dõng dạc nhất xóm.</a:t>
            </a:r>
          </a:p>
          <a:p>
            <a:pPr eaLnBrk="1" hangingPunct="1">
              <a:buFontTx/>
              <a:buNone/>
            </a:pPr>
            <a:r>
              <a:rPr lang="en-US" altLang="en-US">
                <a:latin typeface="Times New Roman" panose="02020603050405020304" pitchFamily="18" charset="0"/>
              </a:rPr>
              <a:t>                                                       (Võ Quảng)</a:t>
            </a:r>
          </a:p>
        </p:txBody>
      </p:sp>
      <p:sp>
        <p:nvSpPr>
          <p:cNvPr id="8210" name="Line 18">
            <a:extLst>
              <a:ext uri="{FF2B5EF4-FFF2-40B4-BE49-F238E27FC236}">
                <a16:creationId xmlns:a16="http://schemas.microsoft.com/office/drawing/2014/main" xmlns="" id="{BF774325-2D4E-4009-A9BC-E37AB8E905DF}"/>
              </a:ext>
            </a:extLst>
          </p:cNvPr>
          <p:cNvSpPr>
            <a:spLocks noChangeShapeType="1"/>
          </p:cNvSpPr>
          <p:nvPr/>
        </p:nvSpPr>
        <p:spPr bwMode="auto">
          <a:xfrm>
            <a:off x="3276600" y="2590800"/>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1" name="Line 19">
            <a:extLst>
              <a:ext uri="{FF2B5EF4-FFF2-40B4-BE49-F238E27FC236}">
                <a16:creationId xmlns:a16="http://schemas.microsoft.com/office/drawing/2014/main" xmlns="" id="{87CF27A6-DEF8-4F0B-8AC2-8BF90BAD3F69}"/>
              </a:ext>
            </a:extLst>
          </p:cNvPr>
          <p:cNvSpPr>
            <a:spLocks noChangeShapeType="1"/>
          </p:cNvSpPr>
          <p:nvPr/>
        </p:nvSpPr>
        <p:spPr bwMode="auto">
          <a:xfrm>
            <a:off x="2438400" y="472440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box(in)">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box(in)">
                                      <p:cBhvr>
                                        <p:cTn id="17" dur="5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box(in)">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box(in)">
                                      <p:cBhvr>
                                        <p:cTn id="27" dur="500"/>
                                        <p:tgtEl>
                                          <p:spTgt spid="81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8210"/>
                                        </p:tgtEl>
                                        <p:attrNameLst>
                                          <p:attrName>style.visibility</p:attrName>
                                        </p:attrNameLst>
                                      </p:cBhvr>
                                      <p:to>
                                        <p:strVal val="visible"/>
                                      </p:to>
                                    </p:set>
                                    <p:animEffect transition="in" filter="box(in)">
                                      <p:cBhvr>
                                        <p:cTn id="32" dur="500"/>
                                        <p:tgtEl>
                                          <p:spTgt spid="82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8211"/>
                                        </p:tgtEl>
                                        <p:attrNameLst>
                                          <p:attrName>style.visibility</p:attrName>
                                        </p:attrNameLst>
                                      </p:cBhvr>
                                      <p:to>
                                        <p:strVal val="visible"/>
                                      </p:to>
                                    </p:set>
                                    <p:animEffect transition="in" filter="blinds(horizontal)">
                                      <p:cBhvr>
                                        <p:cTn id="37" dur="500"/>
                                        <p:tgtEl>
                                          <p:spTgt spid="8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5AD93DF9-E955-49B2-96FD-EFB5AD09401C}"/>
              </a:ext>
            </a:extLst>
          </p:cNvPr>
          <p:cNvSpPr>
            <a:spLocks noGrp="1"/>
          </p:cNvSpPr>
          <p:nvPr>
            <p:ph type="title"/>
          </p:nvPr>
        </p:nvSpPr>
        <p:spPr/>
        <p:txBody>
          <a:bodyPr/>
          <a:lstStyle/>
          <a:p>
            <a:r>
              <a:rPr lang="en-US" altLang="en-US">
                <a:latin typeface="Times New Roman" panose="02020603050405020304" pitchFamily="18" charset="0"/>
                <a:cs typeface="Times New Roman" panose="02020603050405020304" pitchFamily="18" charset="0"/>
              </a:rPr>
              <a:t>Bài 4 bổ sung</a:t>
            </a:r>
          </a:p>
        </p:txBody>
      </p:sp>
      <p:sp>
        <p:nvSpPr>
          <p:cNvPr id="28675" name="Content Placeholder 2">
            <a:extLst>
              <a:ext uri="{FF2B5EF4-FFF2-40B4-BE49-F238E27FC236}">
                <a16:creationId xmlns:a16="http://schemas.microsoft.com/office/drawing/2014/main" xmlns="" id="{C2843ADF-137C-4EE2-B36D-B3AF0822883F}"/>
              </a:ext>
            </a:extLst>
          </p:cNvPr>
          <p:cNvSpPr>
            <a:spLocks noGrp="1"/>
          </p:cNvSpPr>
          <p:nvPr>
            <p:ph idx="1"/>
          </p:nvPr>
        </p:nvSpPr>
        <p:spPr/>
        <p:txBody>
          <a:bodyPr/>
          <a:lstStyle/>
          <a:p>
            <a:r>
              <a:rPr lang="en-US" altLang="en-US"/>
              <a:t>Sưu tầm các câu ca dao có sử dụng đại từ?</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3" descr="12ffg">
            <a:extLst>
              <a:ext uri="{FF2B5EF4-FFF2-40B4-BE49-F238E27FC236}">
                <a16:creationId xmlns:a16="http://schemas.microsoft.com/office/drawing/2014/main" xmlns="" id="{DF1FCC45-6B3C-4ECE-B025-F4E24CC24BF0}"/>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638800" y="5867400"/>
            <a:ext cx="3505200" cy="973138"/>
          </a:xfrm>
          <a:noFill/>
        </p:spPr>
      </p:pic>
      <p:pic>
        <p:nvPicPr>
          <p:cNvPr id="29699" name="Picture 13" descr="12ffg">
            <a:extLst>
              <a:ext uri="{FF2B5EF4-FFF2-40B4-BE49-F238E27FC236}">
                <a16:creationId xmlns:a16="http://schemas.microsoft.com/office/drawing/2014/main" xmlns="" id="{D837B165-C89E-4985-81F2-73F78DFABF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263"/>
            <a:ext cx="40386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13" descr="12ffg">
            <a:extLst>
              <a:ext uri="{FF2B5EF4-FFF2-40B4-BE49-F238E27FC236}">
                <a16:creationId xmlns:a16="http://schemas.microsoft.com/office/drawing/2014/main" xmlns="" id="{343D3771-5511-4931-91BC-F3A4B8C8F4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5838825"/>
            <a:ext cx="5257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13" descr="12ffg">
            <a:extLst>
              <a:ext uri="{FF2B5EF4-FFF2-40B4-BE49-F238E27FC236}">
                <a16:creationId xmlns:a16="http://schemas.microsoft.com/office/drawing/2014/main" xmlns="" id="{8612BCE1-CF4D-4D90-8298-802782E726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0"/>
            <a:ext cx="3352800"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4" descr="homework">
            <a:extLst>
              <a:ext uri="{FF2B5EF4-FFF2-40B4-BE49-F238E27FC236}">
                <a16:creationId xmlns:a16="http://schemas.microsoft.com/office/drawing/2014/main" xmlns="" id="{A67CEA6F-F8F6-49B7-8032-EE6C2EB20977}"/>
              </a:ext>
            </a:extLst>
          </p:cNvPr>
          <p:cNvPicPr>
            <a:picLocks noChangeAspect="1" noChangeArrowheads="1" noCrop="1"/>
          </p:cNvPicPr>
          <p:nvPr/>
        </p:nvPicPr>
        <p:blipFill>
          <a:blip r:embed="rId3">
            <a:lum bright="24000"/>
            <a:extLst>
              <a:ext uri="{28A0092B-C50C-407E-A947-70E740481C1C}">
                <a14:useLocalDpi xmlns:a14="http://schemas.microsoft.com/office/drawing/2010/main" val="0"/>
              </a:ext>
            </a:extLst>
          </a:blip>
          <a:srcRect/>
          <a:stretch>
            <a:fillRect/>
          </a:stretch>
        </p:blipFill>
        <p:spPr bwMode="auto">
          <a:xfrm>
            <a:off x="3352800" y="-152400"/>
            <a:ext cx="2667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3" descr="book">
            <a:extLst>
              <a:ext uri="{FF2B5EF4-FFF2-40B4-BE49-F238E27FC236}">
                <a16:creationId xmlns:a16="http://schemas.microsoft.com/office/drawing/2014/main" xmlns="" id="{12DF855F-0BE9-47C8-8BD5-801010FE1BEC}"/>
              </a:ext>
            </a:extLst>
          </p:cNvPr>
          <p:cNvPicPr>
            <a:picLocks noChangeAspect="1" noChangeArrowheads="1" noCrop="1"/>
          </p:cNvPicPr>
          <p:nvPr/>
        </p:nvPicPr>
        <p:blipFill>
          <a:blip r:embed="rId4">
            <a:lum bright="30000"/>
            <a:extLst>
              <a:ext uri="{28A0092B-C50C-407E-A947-70E740481C1C}">
                <a14:useLocalDpi xmlns:a14="http://schemas.microsoft.com/office/drawing/2010/main" val="0"/>
              </a:ext>
            </a:extLst>
          </a:blip>
          <a:srcRect/>
          <a:stretch>
            <a:fillRect/>
          </a:stretch>
        </p:blipFill>
        <p:spPr bwMode="auto">
          <a:xfrm>
            <a:off x="3124200" y="3762375"/>
            <a:ext cx="31242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14" descr="15191852_m">
            <a:extLst>
              <a:ext uri="{FF2B5EF4-FFF2-40B4-BE49-F238E27FC236}">
                <a16:creationId xmlns:a16="http://schemas.microsoft.com/office/drawing/2014/main" xmlns="" id="{E5B54E90-F7F6-423A-8F47-9890C9E69C00}"/>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38150" y="4191000"/>
            <a:ext cx="16192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5" name="Rectangle 11">
            <a:extLst>
              <a:ext uri="{FF2B5EF4-FFF2-40B4-BE49-F238E27FC236}">
                <a16:creationId xmlns:a16="http://schemas.microsoft.com/office/drawing/2014/main" xmlns="" id="{99C20E60-393F-4617-AC32-1A8E6C78C313}"/>
              </a:ext>
            </a:extLst>
          </p:cNvPr>
          <p:cNvSpPr>
            <a:spLocks noChangeArrowheads="1"/>
          </p:cNvSpPr>
          <p:nvPr/>
        </p:nvSpPr>
        <p:spPr bwMode="auto">
          <a:xfrm>
            <a:off x="1752600" y="2605088"/>
            <a:ext cx="5105400" cy="204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0000FF"/>
                </a:solidFill>
                <a:latin typeface="Times New Roman" panose="02020603050405020304" pitchFamily="18" charset="0"/>
              </a:rPr>
              <a:t>- Học thuộc ghi nhớ SGK</a:t>
            </a:r>
          </a:p>
          <a:p>
            <a:pPr eaLnBrk="1" hangingPunct="1">
              <a:spcBef>
                <a:spcPct val="50000"/>
              </a:spcBef>
              <a:buFontTx/>
              <a:buNone/>
            </a:pPr>
            <a:r>
              <a:rPr lang="en-US" altLang="en-US" b="1">
                <a:solidFill>
                  <a:srgbClr val="0000FF"/>
                </a:solidFill>
                <a:latin typeface="Times New Roman" panose="02020603050405020304" pitchFamily="18" charset="0"/>
              </a:rPr>
              <a:t>- Làm bài tập</a:t>
            </a:r>
          </a:p>
          <a:p>
            <a:pPr eaLnBrk="1" hangingPunct="1">
              <a:spcBef>
                <a:spcPct val="50000"/>
              </a:spcBef>
              <a:buFontTx/>
              <a:buChar char="-"/>
            </a:pPr>
            <a:r>
              <a:rPr lang="en-US" altLang="en-US" b="1">
                <a:solidFill>
                  <a:srgbClr val="0000FF"/>
                </a:solidFill>
                <a:latin typeface="Times New Roman" panose="02020603050405020304" pitchFamily="18" charset="0"/>
              </a:rPr>
              <a:t> Chuẩn bị bài sau</a:t>
            </a:r>
          </a:p>
        </p:txBody>
      </p:sp>
      <p:pic>
        <p:nvPicPr>
          <p:cNvPr id="29706" name="Picture 10" descr="12ffg">
            <a:extLst>
              <a:ext uri="{FF2B5EF4-FFF2-40B4-BE49-F238E27FC236}">
                <a16:creationId xmlns:a16="http://schemas.microsoft.com/office/drawing/2014/main" xmlns="" id="{D0B02555-7982-44C4-B5B8-E1BBEC6769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657600"/>
            <a:ext cx="72707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7" name="Picture 10" descr="12ffg">
            <a:extLst>
              <a:ext uri="{FF2B5EF4-FFF2-40B4-BE49-F238E27FC236}">
                <a16:creationId xmlns:a16="http://schemas.microsoft.com/office/drawing/2014/main" xmlns="" id="{32EBBDCB-6425-452F-981E-882E58CAFA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727075"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0" descr="12ffg">
            <a:extLst>
              <a:ext uri="{FF2B5EF4-FFF2-40B4-BE49-F238E27FC236}">
                <a16:creationId xmlns:a16="http://schemas.microsoft.com/office/drawing/2014/main" xmlns="" id="{7A0998C4-74B1-4367-B040-7AD1C54D2BC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3105150"/>
            <a:ext cx="727075"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9" name="Picture 10" descr="12ffg">
            <a:extLst>
              <a:ext uri="{FF2B5EF4-FFF2-40B4-BE49-F238E27FC236}">
                <a16:creationId xmlns:a16="http://schemas.microsoft.com/office/drawing/2014/main" xmlns="" id="{2E3E8BD6-93EA-4C63-B755-E24B5C5895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77200" y="-152400"/>
            <a:ext cx="727075"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0" name="Text Box 61">
            <a:extLst>
              <a:ext uri="{FF2B5EF4-FFF2-40B4-BE49-F238E27FC236}">
                <a16:creationId xmlns:a16="http://schemas.microsoft.com/office/drawing/2014/main" xmlns="" id="{35610DFC-58ED-43F2-A6A4-78EFE65D66EF}"/>
              </a:ext>
            </a:extLst>
          </p:cNvPr>
          <p:cNvSpPr txBox="1">
            <a:spLocks noChangeArrowheads="1"/>
          </p:cNvSpPr>
          <p:nvPr/>
        </p:nvSpPr>
        <p:spPr bwMode="auto">
          <a:xfrm>
            <a:off x="2667000" y="1600200"/>
            <a:ext cx="419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defTabSz="912813">
              <a:spcBef>
                <a:spcPct val="20000"/>
              </a:spcBef>
              <a:buChar char="•"/>
              <a:defRPr sz="3200">
                <a:solidFill>
                  <a:schemeClr val="tx1"/>
                </a:solidFill>
                <a:latin typeface="Arial" panose="020B0604020202020204" pitchFamily="34" charset="0"/>
              </a:defRPr>
            </a:lvl1pPr>
            <a:lvl2pPr marL="742950" indent="-285750" defTabSz="912813">
              <a:spcBef>
                <a:spcPct val="20000"/>
              </a:spcBef>
              <a:buChar char="–"/>
              <a:defRPr sz="2800">
                <a:solidFill>
                  <a:schemeClr val="tx1"/>
                </a:solidFill>
                <a:latin typeface="Arial" panose="020B0604020202020204" pitchFamily="34" charset="0"/>
              </a:defRPr>
            </a:lvl2pPr>
            <a:lvl3pPr marL="1143000" indent="-228600" defTabSz="912813">
              <a:spcBef>
                <a:spcPct val="20000"/>
              </a:spcBef>
              <a:buChar char="•"/>
              <a:defRPr sz="2400">
                <a:solidFill>
                  <a:schemeClr val="tx1"/>
                </a:solidFill>
                <a:latin typeface="Arial" panose="020B0604020202020204" pitchFamily="34" charset="0"/>
              </a:defRPr>
            </a:lvl3pPr>
            <a:lvl4pPr marL="1600200" indent="-228600" defTabSz="912813">
              <a:spcBef>
                <a:spcPct val="20000"/>
              </a:spcBef>
              <a:buChar char="–"/>
              <a:defRPr sz="2000">
                <a:solidFill>
                  <a:schemeClr val="tx1"/>
                </a:solidFill>
                <a:latin typeface="Arial" panose="020B0604020202020204" pitchFamily="34" charset="0"/>
              </a:defRPr>
            </a:lvl4pPr>
            <a:lvl5pPr marL="2057400" indent="-228600" defTabSz="912813">
              <a:spcBef>
                <a:spcPct val="20000"/>
              </a:spcBef>
              <a:buChar char="»"/>
              <a:defRPr sz="2000">
                <a:solidFill>
                  <a:schemeClr val="tx1"/>
                </a:solidFill>
                <a:latin typeface="Arial" panose="020B0604020202020204" pitchFamily="34" charset="0"/>
              </a:defRPr>
            </a:lvl5pPr>
            <a:lvl6pPr marL="2514600" indent="-228600" defTabSz="9128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128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128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1281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FF"/>
                </a:solidFill>
                <a:latin typeface=".VnTimeH" pitchFamily="34" charset="0"/>
                <a:cs typeface="Arial" panose="020B0604020202020204" pitchFamily="34" charset="0"/>
              </a:rPr>
              <a:t>H­íng dÉn häc ë nhµ:</a:t>
            </a:r>
          </a:p>
        </p:txBody>
      </p:sp>
      <p:pic>
        <p:nvPicPr>
          <p:cNvPr id="29711" name="Picture 73" descr="BAR">
            <a:extLst>
              <a:ext uri="{FF2B5EF4-FFF2-40B4-BE49-F238E27FC236}">
                <a16:creationId xmlns:a16="http://schemas.microsoft.com/office/drawing/2014/main" xmlns="" id="{7FAF25B9-DFDC-4E7F-93B6-2BC4E2BD00CC}"/>
              </a:ext>
            </a:extLst>
          </p:cNvPr>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V="1">
            <a:off x="2514600" y="1982788"/>
            <a:ext cx="4371975" cy="7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3" descr="12ffg">
            <a:extLst>
              <a:ext uri="{FF2B5EF4-FFF2-40B4-BE49-F238E27FC236}">
                <a16:creationId xmlns:a16="http://schemas.microsoft.com/office/drawing/2014/main" xmlns="" id="{04ACF2F0-0A84-4339-B20D-C381C3104EB7}"/>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390900" y="3200400"/>
            <a:ext cx="2362200" cy="457200"/>
          </a:xfrm>
          <a:noFill/>
        </p:spPr>
      </p:pic>
      <p:pic>
        <p:nvPicPr>
          <p:cNvPr id="30723" name="Picture 13" descr="12ffg">
            <a:extLst>
              <a:ext uri="{FF2B5EF4-FFF2-40B4-BE49-F238E27FC236}">
                <a16:creationId xmlns:a16="http://schemas.microsoft.com/office/drawing/2014/main" xmlns="" id="{50096BDE-B750-49B0-BE65-EB7CAF34DD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838825"/>
            <a:ext cx="5257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13" descr="12ffg">
            <a:extLst>
              <a:ext uri="{FF2B5EF4-FFF2-40B4-BE49-F238E27FC236}">
                <a16:creationId xmlns:a16="http://schemas.microsoft.com/office/drawing/2014/main" xmlns="" id="{310E45B1-2195-4241-8AA6-5E559DCB55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04800"/>
            <a:ext cx="5257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13" descr="12ffg">
            <a:extLst>
              <a:ext uri="{FF2B5EF4-FFF2-40B4-BE49-F238E27FC236}">
                <a16:creationId xmlns:a16="http://schemas.microsoft.com/office/drawing/2014/main" xmlns="" id="{1AC9F48D-0086-4562-A604-EC5F70E9E4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5257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13" descr="12ffg">
            <a:extLst>
              <a:ext uri="{FF2B5EF4-FFF2-40B4-BE49-F238E27FC236}">
                <a16:creationId xmlns:a16="http://schemas.microsoft.com/office/drawing/2014/main" xmlns="" id="{BE0DE7CD-00B6-4EF5-B380-30643839DF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5838825"/>
            <a:ext cx="5257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4" descr="EJ1450">
            <a:extLst>
              <a:ext uri="{FF2B5EF4-FFF2-40B4-BE49-F238E27FC236}">
                <a16:creationId xmlns:a16="http://schemas.microsoft.com/office/drawing/2014/main" xmlns="" id="{F4F6A12E-2BC4-4FD0-BB36-D5B85C9C6F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solidFill>
            <a:srgbClr val="FF3300"/>
          </a:solidFill>
          <a:ln w="9525">
            <a:solidFill>
              <a:srgbClr val="FF3300"/>
            </a:solidFill>
            <a:miter lim="800000"/>
            <a:headEnd/>
            <a:tailEnd/>
          </a:ln>
        </p:spPr>
      </p:pic>
      <p:sp>
        <p:nvSpPr>
          <p:cNvPr id="33798" name="Text Box 6">
            <a:extLst>
              <a:ext uri="{FF2B5EF4-FFF2-40B4-BE49-F238E27FC236}">
                <a16:creationId xmlns:a16="http://schemas.microsoft.com/office/drawing/2014/main" xmlns="" id="{22ABFB46-3615-4277-A043-DC24DA6EEB99}"/>
              </a:ext>
            </a:extLst>
          </p:cNvPr>
          <p:cNvSpPr txBox="1">
            <a:spLocks noChangeArrowheads="1"/>
          </p:cNvSpPr>
          <p:nvPr/>
        </p:nvSpPr>
        <p:spPr bwMode="auto">
          <a:xfrm>
            <a:off x="1600200" y="2559050"/>
            <a:ext cx="56388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800" b="1">
                <a:solidFill>
                  <a:srgbClr val="0000FF"/>
                </a:solidFill>
                <a:latin typeface="Times New Roman" panose="02020603050405020304" pitchFamily="18" charset="0"/>
              </a:rPr>
              <a:t>Kính chúc các thầy cô giáo mạnh khỏe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anim calcmode="lin" valueType="num">
                                      <p:cBhvr>
                                        <p:cTn id="7" dur="500" fill="hold"/>
                                        <p:tgtEl>
                                          <p:spTgt spid="3379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79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3B8A2AB3-B608-484B-B6DA-B4EAC4A4D2CD}"/>
              </a:ext>
            </a:extLst>
          </p:cNvPr>
          <p:cNvSpPr>
            <a:spLocks noGrp="1" noChangeArrowheads="1"/>
          </p:cNvSpPr>
          <p:nvPr>
            <p:ph type="title"/>
          </p:nvPr>
        </p:nvSpPr>
        <p:spPr>
          <a:xfrm>
            <a:off x="152400" y="1066800"/>
            <a:ext cx="8763000" cy="2590800"/>
          </a:xfrm>
        </p:spPr>
        <p:txBody>
          <a:bodyPr/>
          <a:lstStyle/>
          <a:p>
            <a:pPr eaLnBrk="1" hangingPunct="1"/>
            <a:r>
              <a:rPr lang="en-US" altLang="en-US" sz="3200">
                <a:latin typeface="Times New Roman" panose="02020603050405020304" pitchFamily="18" charset="0"/>
              </a:rPr>
              <a:t>c) Mẹ tôi giọng khản đặc, từ trong màn nói vọng ra:</a:t>
            </a:r>
            <a:br>
              <a:rPr lang="en-US" altLang="en-US" sz="3200">
                <a:latin typeface="Times New Roman" panose="02020603050405020304" pitchFamily="18" charset="0"/>
              </a:rPr>
            </a:br>
            <a:r>
              <a:rPr lang="en-US" altLang="en-US" sz="3200">
                <a:latin typeface="Times New Roman" panose="02020603050405020304" pitchFamily="18" charset="0"/>
              </a:rPr>
              <a:t>      - Thôi, hai đứa liệu mà đem chia đồ chơi ra đi.   Vừa nghe thấy </a:t>
            </a:r>
            <a:r>
              <a:rPr lang="en-US" altLang="en-US" sz="3200" b="1">
                <a:solidFill>
                  <a:srgbClr val="FF3300"/>
                </a:solidFill>
                <a:latin typeface="Times New Roman" panose="02020603050405020304" pitchFamily="18" charset="0"/>
              </a:rPr>
              <a:t>thế</a:t>
            </a:r>
            <a:r>
              <a:rPr lang="en-US" altLang="en-US" sz="3200">
                <a:latin typeface="Times New Roman" panose="02020603050405020304" pitchFamily="18" charset="0"/>
              </a:rPr>
              <a:t>, em tôi bất giác run lên bần bật, kinh hoàng đưa cặp mắt tuyệt vọng nhìn tôi.</a:t>
            </a:r>
            <a:br>
              <a:rPr lang="en-US" altLang="en-US" sz="3200">
                <a:latin typeface="Times New Roman" panose="02020603050405020304" pitchFamily="18" charset="0"/>
              </a:rPr>
            </a:br>
            <a:r>
              <a:rPr lang="en-US" altLang="en-US" sz="3200">
                <a:latin typeface="Times New Roman" panose="02020603050405020304" pitchFamily="18" charset="0"/>
              </a:rPr>
              <a:t>                                                    (Khánh Hoài)</a:t>
            </a:r>
            <a:br>
              <a:rPr lang="en-US" altLang="en-US" sz="3200">
                <a:latin typeface="Times New Roman" panose="02020603050405020304" pitchFamily="18" charset="0"/>
              </a:rPr>
            </a:br>
            <a:endParaRPr lang="en-US" altLang="en-US" sz="3200">
              <a:latin typeface="Times New Roman" panose="02020603050405020304" pitchFamily="18" charset="0"/>
            </a:endParaRPr>
          </a:p>
        </p:txBody>
      </p:sp>
      <p:sp>
        <p:nvSpPr>
          <p:cNvPr id="9220" name="Text Box 4">
            <a:extLst>
              <a:ext uri="{FF2B5EF4-FFF2-40B4-BE49-F238E27FC236}">
                <a16:creationId xmlns:a16="http://schemas.microsoft.com/office/drawing/2014/main" xmlns="" id="{EDD3670E-AB1D-4D1C-A205-A6DC81F2FC7D}"/>
              </a:ext>
            </a:extLst>
          </p:cNvPr>
          <p:cNvSpPr txBox="1">
            <a:spLocks noChangeArrowheads="1"/>
          </p:cNvSpPr>
          <p:nvPr/>
        </p:nvSpPr>
        <p:spPr bwMode="auto">
          <a:xfrm>
            <a:off x="0" y="3962400"/>
            <a:ext cx="8382000"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a:solidFill>
                  <a:schemeClr val="tx2"/>
                </a:solidFill>
                <a:latin typeface="Times New Roman" panose="02020603050405020304" pitchFamily="18" charset="0"/>
              </a:rPr>
              <a:t>d) Nước non lận đận một mình,</a:t>
            </a:r>
            <a:br>
              <a:rPr lang="en-US" altLang="en-US">
                <a:solidFill>
                  <a:schemeClr val="tx2"/>
                </a:solidFill>
                <a:latin typeface="Times New Roman" panose="02020603050405020304" pitchFamily="18" charset="0"/>
              </a:rPr>
            </a:br>
            <a:r>
              <a:rPr lang="en-US" altLang="en-US">
                <a:solidFill>
                  <a:schemeClr val="tx2"/>
                </a:solidFill>
                <a:latin typeface="Times New Roman" panose="02020603050405020304" pitchFamily="18" charset="0"/>
              </a:rPr>
              <a:t>Thân cò lên thác xuống ghềnh bấy nay.</a:t>
            </a:r>
            <a:br>
              <a:rPr lang="en-US" altLang="en-US">
                <a:solidFill>
                  <a:schemeClr val="tx2"/>
                </a:solidFill>
                <a:latin typeface="Times New Roman" panose="02020603050405020304" pitchFamily="18" charset="0"/>
              </a:rPr>
            </a:br>
            <a:r>
              <a:rPr lang="en-US" altLang="en-US" b="1">
                <a:solidFill>
                  <a:srgbClr val="FF3300"/>
                </a:solidFill>
                <a:latin typeface="Times New Roman" panose="02020603050405020304" pitchFamily="18" charset="0"/>
              </a:rPr>
              <a:t>Ai</a:t>
            </a:r>
            <a:r>
              <a:rPr lang="en-US" altLang="en-US">
                <a:solidFill>
                  <a:srgbClr val="FF0000"/>
                </a:solidFill>
                <a:latin typeface="Times New Roman" panose="02020603050405020304" pitchFamily="18" charset="0"/>
              </a:rPr>
              <a:t> </a:t>
            </a:r>
            <a:r>
              <a:rPr lang="en-US" altLang="en-US">
                <a:solidFill>
                  <a:schemeClr val="tx2"/>
                </a:solidFill>
                <a:latin typeface="Times New Roman" panose="02020603050405020304" pitchFamily="18" charset="0"/>
              </a:rPr>
              <a:t>làm cho bể kia đầy,</a:t>
            </a:r>
            <a:br>
              <a:rPr lang="en-US" altLang="en-US">
                <a:solidFill>
                  <a:schemeClr val="tx2"/>
                </a:solidFill>
                <a:latin typeface="Times New Roman" panose="02020603050405020304" pitchFamily="18" charset="0"/>
              </a:rPr>
            </a:br>
            <a:r>
              <a:rPr lang="en-US" altLang="en-US">
                <a:solidFill>
                  <a:schemeClr val="tx2"/>
                </a:solidFill>
                <a:latin typeface="Times New Roman" panose="02020603050405020304" pitchFamily="18" charset="0"/>
              </a:rPr>
              <a:t>Cho ao kia cạn cho gầy cò con?</a:t>
            </a:r>
            <a:br>
              <a:rPr lang="en-US" altLang="en-US">
                <a:solidFill>
                  <a:schemeClr val="tx2"/>
                </a:solidFill>
                <a:latin typeface="Times New Roman" panose="02020603050405020304" pitchFamily="18" charset="0"/>
              </a:rPr>
            </a:br>
            <a:r>
              <a:rPr lang="en-US" altLang="en-US">
                <a:solidFill>
                  <a:schemeClr val="tx2"/>
                </a:solidFill>
                <a:latin typeface="Times New Roman" panose="02020603050405020304" pitchFamily="18" charset="0"/>
              </a:rPr>
              <a:t>                                                           ( Ca dao)</a:t>
            </a:r>
          </a:p>
        </p:txBody>
      </p:sp>
      <p:sp>
        <p:nvSpPr>
          <p:cNvPr id="9226" name="Line 10">
            <a:extLst>
              <a:ext uri="{FF2B5EF4-FFF2-40B4-BE49-F238E27FC236}">
                <a16:creationId xmlns:a16="http://schemas.microsoft.com/office/drawing/2014/main" xmlns="" id="{C28B4722-D40B-4A58-9123-2F52082E351B}"/>
              </a:ext>
            </a:extLst>
          </p:cNvPr>
          <p:cNvSpPr>
            <a:spLocks noChangeShapeType="1"/>
          </p:cNvSpPr>
          <p:nvPr/>
        </p:nvSpPr>
        <p:spPr bwMode="auto">
          <a:xfrm>
            <a:off x="5715000" y="18288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checkerboard(across)">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26"/>
                                        </p:tgtEl>
                                        <p:attrNameLst>
                                          <p:attrName>style.visibility</p:attrName>
                                        </p:attrNameLst>
                                      </p:cBhvr>
                                      <p:to>
                                        <p:strVal val="visible"/>
                                      </p:to>
                                    </p:set>
                                    <p:animEffect transition="in" filter="blinds(horizontal)">
                                      <p:cBhvr>
                                        <p:cTn id="12" dur="500"/>
                                        <p:tgtEl>
                                          <p:spTgt spid="92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9220"/>
                                        </p:tgtEl>
                                        <p:attrNameLst>
                                          <p:attrName>style.visibility</p:attrName>
                                        </p:attrNameLst>
                                      </p:cBhvr>
                                      <p:to>
                                        <p:strVal val="visible"/>
                                      </p:to>
                                    </p:set>
                                    <p:animEffect transition="in" filter="wedge">
                                      <p:cBhvr>
                                        <p:cTn id="17" dur="2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BD39BAC9-EAA7-4D78-9E8B-130985238F8F}"/>
              </a:ext>
            </a:extLst>
          </p:cNvPr>
          <p:cNvSpPr>
            <a:spLocks noGrp="1" noChangeArrowheads="1"/>
          </p:cNvSpPr>
          <p:nvPr>
            <p:ph type="title"/>
          </p:nvPr>
        </p:nvSpPr>
        <p:spPr>
          <a:xfrm>
            <a:off x="0" y="0"/>
            <a:ext cx="8915400" cy="6553200"/>
          </a:xfrm>
        </p:spPr>
        <p:txBody>
          <a:bodyPr/>
          <a:lstStyle/>
          <a:p>
            <a:pPr marL="838200" indent="-838200" algn="l" eaLnBrk="1" hangingPunct="1"/>
            <a:r>
              <a:rPr lang="it-IT" altLang="en-US" sz="3600">
                <a:latin typeface="Times New Roman" panose="02020603050405020304" pitchFamily="18" charset="0"/>
              </a:rPr>
              <a:t>       a) Gia đình tôi khá giả. Anh em tôi rất thương nhau. </a:t>
            </a:r>
            <a:r>
              <a:rPr lang="pt-BR" altLang="en-US" sz="3600">
                <a:latin typeface="Times New Roman" panose="02020603050405020304" pitchFamily="18" charset="0"/>
              </a:rPr>
              <a:t>Phải nói em tôi rất ngoan.</a:t>
            </a:r>
            <a:r>
              <a:rPr lang="pt-BR" altLang="en-US" sz="3600">
                <a:solidFill>
                  <a:srgbClr val="FF0000"/>
                </a:solidFill>
                <a:latin typeface="Times New Roman" panose="02020603050405020304" pitchFamily="18" charset="0"/>
              </a:rPr>
              <a:t> </a:t>
            </a:r>
            <a:r>
              <a:rPr lang="pt-BR" altLang="en-US" sz="3600" b="1" u="sng">
                <a:solidFill>
                  <a:srgbClr val="FF0000"/>
                </a:solidFill>
                <a:latin typeface="Times New Roman" panose="02020603050405020304" pitchFamily="18" charset="0"/>
              </a:rPr>
              <a:t>Nó</a:t>
            </a:r>
            <a:r>
              <a:rPr lang="pt-BR" altLang="en-US" sz="3600">
                <a:solidFill>
                  <a:srgbClr val="FF0000"/>
                </a:solidFill>
                <a:latin typeface="Times New Roman" panose="02020603050405020304" pitchFamily="18" charset="0"/>
              </a:rPr>
              <a:t> </a:t>
            </a:r>
            <a:r>
              <a:rPr lang="pt-BR" altLang="en-US" sz="3600">
                <a:latin typeface="Times New Roman" panose="02020603050405020304" pitchFamily="18" charset="0"/>
              </a:rPr>
              <a:t>lại khéo tay nữa.</a:t>
            </a:r>
            <a:br>
              <a:rPr lang="pt-BR" altLang="en-US" sz="3600">
                <a:latin typeface="Times New Roman" panose="02020603050405020304" pitchFamily="18" charset="0"/>
              </a:rPr>
            </a:br>
            <a:r>
              <a:rPr lang="pt-BR" altLang="en-US" sz="3600">
                <a:latin typeface="Times New Roman" panose="02020603050405020304" pitchFamily="18" charset="0"/>
              </a:rPr>
              <a:t/>
            </a:r>
            <a:br>
              <a:rPr lang="pt-BR" altLang="en-US" sz="3600">
                <a:latin typeface="Times New Roman" panose="02020603050405020304" pitchFamily="18" charset="0"/>
              </a:rPr>
            </a:br>
            <a:r>
              <a:rPr lang="pt-BR" altLang="en-US" sz="3600">
                <a:latin typeface="Times New Roman" panose="02020603050405020304" pitchFamily="18" charset="0"/>
              </a:rPr>
              <a:t/>
            </a:r>
            <a:br>
              <a:rPr lang="pt-BR" altLang="en-US" sz="3600">
                <a:latin typeface="Times New Roman" panose="02020603050405020304" pitchFamily="18" charset="0"/>
              </a:rPr>
            </a:br>
            <a:r>
              <a:rPr lang="pt-BR" altLang="en-US" sz="3600">
                <a:latin typeface="Times New Roman" panose="02020603050405020304" pitchFamily="18" charset="0"/>
              </a:rPr>
              <a:t>b) </a:t>
            </a:r>
            <a:r>
              <a:rPr lang="en-US" altLang="en-US" sz="3600">
                <a:latin typeface="Times New Roman" panose="02020603050405020304" pitchFamily="18" charset="0"/>
              </a:rPr>
              <a:t>Chợt con gà trống ở phía sau bếp nổi gáy. Tôi biết đó là con gà của anh Bốn Linh. Tiếng </a:t>
            </a:r>
            <a:r>
              <a:rPr lang="en-US" altLang="en-US" sz="3600" b="1" u="sng">
                <a:solidFill>
                  <a:srgbClr val="FF0000"/>
                </a:solidFill>
                <a:latin typeface="Times New Roman" panose="02020603050405020304" pitchFamily="18" charset="0"/>
              </a:rPr>
              <a:t>nó</a:t>
            </a:r>
            <a:r>
              <a:rPr lang="en-US" altLang="en-US" sz="3600" b="1">
                <a:latin typeface="Times New Roman" panose="02020603050405020304" pitchFamily="18" charset="0"/>
              </a:rPr>
              <a:t> </a:t>
            </a:r>
            <a:r>
              <a:rPr lang="en-US" altLang="en-US" sz="3600">
                <a:latin typeface="Times New Roman" panose="02020603050405020304" pitchFamily="18" charset="0"/>
              </a:rPr>
              <a:t>dõng dạc nhất xóm.</a:t>
            </a:r>
            <a:br>
              <a:rPr lang="en-US" altLang="en-US" sz="3600">
                <a:latin typeface="Times New Roman" panose="02020603050405020304" pitchFamily="18" charset="0"/>
              </a:rPr>
            </a:br>
            <a:endParaRPr lang="en-US" altLang="en-US" sz="3600">
              <a:latin typeface="Times New Roman" panose="02020603050405020304" pitchFamily="18" charset="0"/>
            </a:endParaRPr>
          </a:p>
        </p:txBody>
      </p:sp>
      <p:sp>
        <p:nvSpPr>
          <p:cNvPr id="9219" name="Text Box 6">
            <a:extLst>
              <a:ext uri="{FF2B5EF4-FFF2-40B4-BE49-F238E27FC236}">
                <a16:creationId xmlns:a16="http://schemas.microsoft.com/office/drawing/2014/main" xmlns="" id="{E2F4F296-9A7F-4D81-BFEB-6F7A0F2F176B}"/>
              </a:ext>
            </a:extLst>
          </p:cNvPr>
          <p:cNvSpPr txBox="1">
            <a:spLocks noChangeArrowheads="1"/>
          </p:cNvSpPr>
          <p:nvPr/>
        </p:nvSpPr>
        <p:spPr bwMode="auto">
          <a:xfrm>
            <a:off x="6324600" y="24384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9220" name="Text Box 7">
            <a:extLst>
              <a:ext uri="{FF2B5EF4-FFF2-40B4-BE49-F238E27FC236}">
                <a16:creationId xmlns:a16="http://schemas.microsoft.com/office/drawing/2014/main" xmlns="" id="{588D3C79-BEE0-4957-815B-0E0989B78F65}"/>
              </a:ext>
            </a:extLst>
          </p:cNvPr>
          <p:cNvSpPr txBox="1">
            <a:spLocks noChangeArrowheads="1"/>
          </p:cNvSpPr>
          <p:nvPr/>
        </p:nvSpPr>
        <p:spPr bwMode="auto">
          <a:xfrm>
            <a:off x="4724400" y="2286000"/>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vi-VN" altLang="en-US" sz="3600">
              <a:latin typeface="Times New Roman" panose="02020603050405020304" pitchFamily="18" charset="0"/>
            </a:endParaRPr>
          </a:p>
        </p:txBody>
      </p:sp>
      <p:sp>
        <p:nvSpPr>
          <p:cNvPr id="10259" name="Text Box 19">
            <a:extLst>
              <a:ext uri="{FF2B5EF4-FFF2-40B4-BE49-F238E27FC236}">
                <a16:creationId xmlns:a16="http://schemas.microsoft.com/office/drawing/2014/main" xmlns="" id="{95CD0A93-C894-4F5A-9D86-F43A38890831}"/>
              </a:ext>
            </a:extLst>
          </p:cNvPr>
          <p:cNvSpPr txBox="1">
            <a:spLocks noChangeArrowheads="1"/>
          </p:cNvSpPr>
          <p:nvPr/>
        </p:nvSpPr>
        <p:spPr bwMode="auto">
          <a:xfrm>
            <a:off x="838200" y="2362200"/>
            <a:ext cx="2209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solidFill>
                  <a:srgbClr val="0000CC"/>
                </a:solidFill>
                <a:latin typeface="Times New Roman" panose="02020603050405020304" pitchFamily="18" charset="0"/>
              </a:rPr>
              <a:t>CN</a:t>
            </a:r>
          </a:p>
        </p:txBody>
      </p:sp>
      <p:sp>
        <p:nvSpPr>
          <p:cNvPr id="10284" name="Text Box 44">
            <a:extLst>
              <a:ext uri="{FF2B5EF4-FFF2-40B4-BE49-F238E27FC236}">
                <a16:creationId xmlns:a16="http://schemas.microsoft.com/office/drawing/2014/main" xmlns="" id="{4DE526F0-CBA6-4871-920D-185805200BA7}"/>
              </a:ext>
            </a:extLst>
          </p:cNvPr>
          <p:cNvSpPr txBox="1">
            <a:spLocks noChangeArrowheads="1"/>
          </p:cNvSpPr>
          <p:nvPr/>
        </p:nvSpPr>
        <p:spPr bwMode="auto">
          <a:xfrm>
            <a:off x="3048000" y="5257800"/>
            <a:ext cx="1828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CC"/>
                </a:solidFill>
                <a:latin typeface="Times New Roman" panose="02020603050405020304" pitchFamily="18" charset="0"/>
              </a:rPr>
              <a:t>PN (DT)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9"/>
                                        </p:tgtEl>
                                        <p:attrNameLst>
                                          <p:attrName>style.visibility</p:attrName>
                                        </p:attrNameLst>
                                      </p:cBhvr>
                                      <p:to>
                                        <p:strVal val="visible"/>
                                      </p:to>
                                    </p:set>
                                    <p:animEffect transition="in" filter="box(in)">
                                      <p:cBhvr>
                                        <p:cTn id="7" dur="500"/>
                                        <p:tgtEl>
                                          <p:spTgt spid="102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84"/>
                                        </p:tgtEl>
                                        <p:attrNameLst>
                                          <p:attrName>style.visibility</p:attrName>
                                        </p:attrNameLst>
                                      </p:cBhvr>
                                      <p:to>
                                        <p:strVal val="visible"/>
                                      </p:to>
                                    </p:set>
                                    <p:anim calcmode="lin" valueType="num">
                                      <p:cBhvr additive="base">
                                        <p:cTn id="12" dur="500" fill="hold"/>
                                        <p:tgtEl>
                                          <p:spTgt spid="10284"/>
                                        </p:tgtEl>
                                        <p:attrNameLst>
                                          <p:attrName>ppt_x</p:attrName>
                                        </p:attrNameLst>
                                      </p:cBhvr>
                                      <p:tavLst>
                                        <p:tav tm="0">
                                          <p:val>
                                            <p:strVal val="#ppt_x"/>
                                          </p:val>
                                        </p:tav>
                                        <p:tav tm="100000">
                                          <p:val>
                                            <p:strVal val="#ppt_x"/>
                                          </p:val>
                                        </p:tav>
                                      </p:tavLst>
                                    </p:anim>
                                    <p:anim calcmode="lin" valueType="num">
                                      <p:cBhvr additive="base">
                                        <p:cTn id="13" dur="500" fill="hold"/>
                                        <p:tgtEl>
                                          <p:spTgt spid="102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9" grpId="0"/>
      <p:bldP spid="1028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xmlns="" id="{0991DF8D-3C8B-4D1A-984E-7D7F43FAB878}"/>
              </a:ext>
            </a:extLst>
          </p:cNvPr>
          <p:cNvSpPr>
            <a:spLocks noGrp="1" noChangeArrowheads="1"/>
          </p:cNvSpPr>
          <p:nvPr>
            <p:ph type="body" idx="1"/>
          </p:nvPr>
        </p:nvSpPr>
        <p:spPr>
          <a:xfrm>
            <a:off x="76200" y="0"/>
            <a:ext cx="9220200" cy="6858000"/>
          </a:xfrm>
          <a:noFill/>
        </p:spPr>
        <p:txBody>
          <a:bodyPr/>
          <a:lstStyle/>
          <a:p>
            <a:pPr marL="609600" indent="-609600" eaLnBrk="1" hangingPunct="1">
              <a:buFontTx/>
              <a:buNone/>
            </a:pPr>
            <a:endParaRPr lang="en-US" altLang="en-US" sz="2800">
              <a:latin typeface="Times New Roman" panose="02020603050405020304" pitchFamily="18" charset="0"/>
            </a:endParaRPr>
          </a:p>
          <a:p>
            <a:pPr marL="609600" indent="-609600" eaLnBrk="1" hangingPunct="1">
              <a:buFontTx/>
              <a:buNone/>
            </a:pPr>
            <a:endParaRPr lang="en-US" altLang="en-US" sz="2800">
              <a:latin typeface="Times New Roman" panose="02020603050405020304" pitchFamily="18" charset="0"/>
            </a:endParaRPr>
          </a:p>
          <a:p>
            <a:pPr marL="609600" indent="-609600" eaLnBrk="1" hangingPunct="1">
              <a:buFontTx/>
              <a:buNone/>
            </a:pPr>
            <a:r>
              <a:rPr lang="en-US" altLang="en-US" sz="2800">
                <a:latin typeface="Times New Roman" panose="02020603050405020304" pitchFamily="18" charset="0"/>
              </a:rPr>
              <a:t>c) Mẹ tôi giọng khản đặc, từ trong màn nói vọng ra:</a:t>
            </a:r>
            <a:br>
              <a:rPr lang="en-US" altLang="en-US" sz="2800">
                <a:latin typeface="Times New Roman" panose="02020603050405020304" pitchFamily="18" charset="0"/>
              </a:rPr>
            </a:br>
            <a:r>
              <a:rPr lang="en-US" altLang="en-US" sz="2800">
                <a:latin typeface="Times New Roman" panose="02020603050405020304" pitchFamily="18" charset="0"/>
              </a:rPr>
              <a:t>- Thôi, hai đứa liệu mà đem chia đồ chơi ra đi</a:t>
            </a:r>
            <a:br>
              <a:rPr lang="en-US" altLang="en-US" sz="2800">
                <a:latin typeface="Times New Roman" panose="02020603050405020304" pitchFamily="18" charset="0"/>
              </a:rPr>
            </a:br>
            <a:r>
              <a:rPr lang="en-US" altLang="en-US" sz="2800">
                <a:latin typeface="Times New Roman" panose="02020603050405020304" pitchFamily="18" charset="0"/>
              </a:rPr>
              <a:t>Vừa nghe thấy </a:t>
            </a:r>
            <a:r>
              <a:rPr lang="en-US" altLang="en-US" sz="2800" b="1" u="sng">
                <a:solidFill>
                  <a:srgbClr val="FF0000"/>
                </a:solidFill>
                <a:latin typeface="Times New Roman" panose="02020603050405020304" pitchFamily="18" charset="0"/>
              </a:rPr>
              <a:t>thế</a:t>
            </a:r>
            <a:r>
              <a:rPr lang="en-US" altLang="en-US" sz="2800">
                <a:latin typeface="Times New Roman" panose="02020603050405020304" pitchFamily="18" charset="0"/>
              </a:rPr>
              <a:t>, em tôi bất giác run lên bần bật, </a:t>
            </a:r>
          </a:p>
          <a:p>
            <a:pPr marL="609600" indent="-609600" eaLnBrk="1" hangingPunct="1">
              <a:buFontTx/>
              <a:buNone/>
            </a:pPr>
            <a:r>
              <a:rPr lang="en-US" altLang="en-US" sz="2800">
                <a:latin typeface="Times New Roman" panose="02020603050405020304" pitchFamily="18" charset="0"/>
              </a:rPr>
              <a:t>     kinh hoàng đưa cặp mắt tuyệt vọng nhìn tôi.</a:t>
            </a:r>
          </a:p>
          <a:p>
            <a:pPr marL="609600" indent="-609600" eaLnBrk="1" hangingPunct="1">
              <a:buFontTx/>
              <a:buNone/>
            </a:pPr>
            <a:endParaRPr lang="en-US" altLang="en-US" sz="2800">
              <a:latin typeface="Times New Roman" panose="02020603050405020304" pitchFamily="18" charset="0"/>
            </a:endParaRPr>
          </a:p>
          <a:p>
            <a:pPr marL="609600" indent="-609600" eaLnBrk="1" hangingPunct="1">
              <a:buFontTx/>
              <a:buNone/>
            </a:pPr>
            <a:endParaRPr lang="en-US" altLang="en-US" sz="2800">
              <a:latin typeface="Times New Roman" panose="02020603050405020304" pitchFamily="18" charset="0"/>
            </a:endParaRPr>
          </a:p>
          <a:p>
            <a:pPr marL="609600" indent="-609600" algn="ctr" eaLnBrk="1" hangingPunct="1">
              <a:buFontTx/>
              <a:buNone/>
            </a:pPr>
            <a:r>
              <a:rPr lang="en-US" altLang="en-US" sz="2800">
                <a:latin typeface="Times New Roman" panose="02020603050405020304" pitchFamily="18" charset="0"/>
              </a:rPr>
              <a:t>d) Nước non lận đận một mình,</a:t>
            </a:r>
            <a:br>
              <a:rPr lang="en-US" altLang="en-US" sz="2800">
                <a:latin typeface="Times New Roman" panose="02020603050405020304" pitchFamily="18" charset="0"/>
              </a:rPr>
            </a:br>
            <a:r>
              <a:rPr lang="en-US" altLang="en-US" sz="2800">
                <a:latin typeface="Times New Roman" panose="02020603050405020304" pitchFamily="18" charset="0"/>
              </a:rPr>
              <a:t>Thân cò lên thác xuống ghềnh bấy nay.</a:t>
            </a:r>
            <a:br>
              <a:rPr lang="en-US" altLang="en-US" sz="2800">
                <a:latin typeface="Times New Roman" panose="02020603050405020304" pitchFamily="18" charset="0"/>
              </a:rPr>
            </a:br>
            <a:r>
              <a:rPr lang="en-US" altLang="en-US" sz="2800" b="1" u="sng">
                <a:solidFill>
                  <a:srgbClr val="FF0000"/>
                </a:solidFill>
                <a:latin typeface="Times New Roman" panose="02020603050405020304" pitchFamily="18" charset="0"/>
              </a:rPr>
              <a:t>Ai</a:t>
            </a:r>
            <a:r>
              <a:rPr lang="en-US" altLang="en-US" sz="2800">
                <a:latin typeface="Times New Roman" panose="02020603050405020304" pitchFamily="18" charset="0"/>
              </a:rPr>
              <a:t> làm cho bể kia đầy,</a:t>
            </a:r>
            <a:br>
              <a:rPr lang="en-US" altLang="en-US" sz="2800">
                <a:latin typeface="Times New Roman" panose="02020603050405020304" pitchFamily="18" charset="0"/>
              </a:rPr>
            </a:br>
            <a:endParaRPr lang="en-US" altLang="en-US" sz="2800">
              <a:latin typeface="Times New Roman" panose="02020603050405020304" pitchFamily="18" charset="0"/>
            </a:endParaRPr>
          </a:p>
          <a:p>
            <a:pPr marL="609600" indent="-609600" algn="ctr" eaLnBrk="1" hangingPunct="1">
              <a:buFontTx/>
              <a:buNone/>
            </a:pPr>
            <a:r>
              <a:rPr lang="en-US" altLang="en-US" sz="2800">
                <a:latin typeface="Times New Roman" panose="02020603050405020304" pitchFamily="18" charset="0"/>
              </a:rPr>
              <a:t>Cho ao kia cạn cho gầy cò con?</a:t>
            </a:r>
            <a:br>
              <a:rPr lang="en-US" altLang="en-US" sz="2800">
                <a:latin typeface="Times New Roman" panose="02020603050405020304" pitchFamily="18" charset="0"/>
              </a:rPr>
            </a:br>
            <a:endParaRPr lang="en-US" altLang="en-US" sz="2800">
              <a:latin typeface="Times New Roman" panose="02020603050405020304" pitchFamily="18" charset="0"/>
            </a:endParaRPr>
          </a:p>
        </p:txBody>
      </p:sp>
      <p:sp>
        <p:nvSpPr>
          <p:cNvPr id="95239" name="Text Box 7">
            <a:extLst>
              <a:ext uri="{FF2B5EF4-FFF2-40B4-BE49-F238E27FC236}">
                <a16:creationId xmlns:a16="http://schemas.microsoft.com/office/drawing/2014/main" xmlns="" id="{C93B6035-14EE-42E4-BBE5-F7120626BA38}"/>
              </a:ext>
            </a:extLst>
          </p:cNvPr>
          <p:cNvSpPr txBox="1">
            <a:spLocks noChangeArrowheads="1"/>
          </p:cNvSpPr>
          <p:nvPr/>
        </p:nvSpPr>
        <p:spPr bwMode="auto">
          <a:xfrm>
            <a:off x="2667000" y="22098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CC"/>
                </a:solidFill>
                <a:latin typeface="Times New Roman" panose="02020603050405020304" pitchFamily="18" charset="0"/>
              </a:rPr>
              <a:t>PN  (ĐT)</a:t>
            </a:r>
          </a:p>
        </p:txBody>
      </p:sp>
      <p:sp>
        <p:nvSpPr>
          <p:cNvPr id="95240" name="Text Box 8">
            <a:extLst>
              <a:ext uri="{FF2B5EF4-FFF2-40B4-BE49-F238E27FC236}">
                <a16:creationId xmlns:a16="http://schemas.microsoft.com/office/drawing/2014/main" xmlns="" id="{ABEB80F4-94F2-4DFC-A85C-AB1186EF6B41}"/>
              </a:ext>
            </a:extLst>
          </p:cNvPr>
          <p:cNvSpPr txBox="1">
            <a:spLocks noChangeArrowheads="1"/>
          </p:cNvSpPr>
          <p:nvPr/>
        </p:nvSpPr>
        <p:spPr bwMode="auto">
          <a:xfrm>
            <a:off x="3200400" y="51054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CC"/>
                </a:solidFill>
                <a:latin typeface="Times New Roman" panose="02020603050405020304" pitchFamily="18" charset="0"/>
              </a:rPr>
              <a:t>CN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5239"/>
                                        </p:tgtEl>
                                        <p:attrNameLst>
                                          <p:attrName>style.visibility</p:attrName>
                                        </p:attrNameLst>
                                      </p:cBhvr>
                                      <p:to>
                                        <p:strVal val="visible"/>
                                      </p:to>
                                    </p:set>
                                    <p:animEffect transition="in" filter="wheel(4)">
                                      <p:cBhvr>
                                        <p:cTn id="7" dur="2000"/>
                                        <p:tgtEl>
                                          <p:spTgt spid="952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95240"/>
                                        </p:tgtEl>
                                        <p:attrNameLst>
                                          <p:attrName>style.visibility</p:attrName>
                                        </p:attrNameLst>
                                      </p:cBhvr>
                                      <p:to>
                                        <p:strVal val="visible"/>
                                      </p:to>
                                    </p:set>
                                    <p:animEffect transition="in" filter="wheel(4)">
                                      <p:cBhvr>
                                        <p:cTn id="12" dur="2000"/>
                                        <p:tgtEl>
                                          <p:spTgt spid="95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9" grpId="0"/>
      <p:bldP spid="952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xmlns="" id="{0F7AC3E5-A5C9-46FD-8023-3573EE15D49B}"/>
              </a:ext>
            </a:extLst>
          </p:cNvPr>
          <p:cNvSpPr>
            <a:spLocks noGrp="1" noChangeArrowheads="1"/>
          </p:cNvSpPr>
          <p:nvPr>
            <p:ph type="body" idx="1"/>
          </p:nvPr>
        </p:nvSpPr>
        <p:spPr>
          <a:xfrm>
            <a:off x="381000" y="287289"/>
            <a:ext cx="8229600" cy="4525963"/>
          </a:xfrm>
        </p:spPr>
        <p:txBody>
          <a:bodyPr/>
          <a:lstStyle/>
          <a:p>
            <a:pPr eaLnBrk="1" hangingPunct="1">
              <a:buFontTx/>
              <a:buNone/>
            </a:pPr>
            <a:r>
              <a:rPr lang="en-US" altLang="en-US">
                <a:latin typeface="Times New Roman" panose="02020603050405020304" pitchFamily="18" charset="0"/>
              </a:rPr>
              <a:t>           d) </a:t>
            </a:r>
            <a:r>
              <a:rPr lang="en-US" altLang="en-US" sz="3600">
                <a:latin typeface="Times New Roman" panose="02020603050405020304" pitchFamily="18" charset="0"/>
              </a:rPr>
              <a:t>Người học giỏi nhất lớp là </a:t>
            </a:r>
            <a:r>
              <a:rPr lang="en-US" altLang="en-US" sz="3600" b="1" u="sng">
                <a:solidFill>
                  <a:srgbClr val="FF0000"/>
                </a:solidFill>
                <a:latin typeface="Times New Roman" panose="02020603050405020304" pitchFamily="18" charset="0"/>
              </a:rPr>
              <a:t>nó</a:t>
            </a:r>
            <a:endParaRPr lang="en-US" altLang="en-US" sz="3600" u="sng">
              <a:solidFill>
                <a:srgbClr val="FF0000"/>
              </a:solidFill>
              <a:latin typeface="Times New Roman" panose="02020603050405020304" pitchFamily="18" charset="0"/>
            </a:endParaRPr>
          </a:p>
          <a:p>
            <a:pPr eaLnBrk="1" hangingPunct="1">
              <a:buFontTx/>
              <a:buNone/>
            </a:pPr>
            <a:r>
              <a:rPr lang="en-US" altLang="en-US" sz="3600">
                <a:latin typeface="Times New Roman" panose="02020603050405020304" pitchFamily="18" charset="0"/>
              </a:rPr>
              <a:t>                                                </a:t>
            </a:r>
            <a:endParaRPr lang="en-US" altLang="en-US" sz="3600" b="1">
              <a:solidFill>
                <a:srgbClr val="0000CC"/>
              </a:solidFill>
              <a:latin typeface="Times New Roman" panose="02020603050405020304" pitchFamily="18" charset="0"/>
            </a:endParaRPr>
          </a:p>
          <a:p>
            <a:pPr eaLnBrk="1" hangingPunct="1">
              <a:buFontTx/>
              <a:buNone/>
            </a:pPr>
            <a:r>
              <a:rPr lang="en-US" altLang="en-US" sz="3600">
                <a:latin typeface="Times New Roman" panose="02020603050405020304" pitchFamily="18" charset="0"/>
              </a:rPr>
              <a:t>           e) Cây tre Việt Nam nhũn nhặn, thủy chung, bất khuất. Con người Việt Nam cũng đẹp </a:t>
            </a:r>
            <a:r>
              <a:rPr lang="en-US" altLang="en-US" sz="3600" b="1" u="sng">
                <a:solidFill>
                  <a:srgbClr val="FF0000"/>
                </a:solidFill>
                <a:latin typeface="Times New Roman" panose="02020603050405020304" pitchFamily="18" charset="0"/>
              </a:rPr>
              <a:t>vậy.</a:t>
            </a:r>
          </a:p>
          <a:p>
            <a:pPr eaLnBrk="1" hangingPunct="1">
              <a:buFontTx/>
              <a:buNone/>
            </a:pPr>
            <a:r>
              <a:rPr lang="en-US" altLang="en-US" b="1">
                <a:solidFill>
                  <a:srgbClr val="FF0000"/>
                </a:solidFill>
                <a:latin typeface="Times New Roman" panose="02020603050405020304" pitchFamily="18" charset="0"/>
              </a:rPr>
              <a:t>          </a:t>
            </a:r>
            <a:endParaRPr lang="en-US" altLang="en-US" b="1">
              <a:solidFill>
                <a:srgbClr val="0000CC"/>
              </a:solidFill>
              <a:latin typeface="Times New Roman" panose="02020603050405020304" pitchFamily="18" charset="0"/>
            </a:endParaRPr>
          </a:p>
        </p:txBody>
      </p:sp>
      <p:sp>
        <p:nvSpPr>
          <p:cNvPr id="12295" name="Text Box 7">
            <a:extLst>
              <a:ext uri="{FF2B5EF4-FFF2-40B4-BE49-F238E27FC236}">
                <a16:creationId xmlns:a16="http://schemas.microsoft.com/office/drawing/2014/main" xmlns="" id="{B148F447-02C0-470D-B5E5-310AD2C161E6}"/>
              </a:ext>
            </a:extLst>
          </p:cNvPr>
          <p:cNvSpPr txBox="1">
            <a:spLocks noChangeArrowheads="1"/>
          </p:cNvSpPr>
          <p:nvPr/>
        </p:nvSpPr>
        <p:spPr bwMode="auto">
          <a:xfrm>
            <a:off x="6820827" y="959077"/>
            <a:ext cx="1465882" cy="159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b="1">
                <a:solidFill>
                  <a:srgbClr val="0000CC"/>
                </a:solidFill>
                <a:latin typeface="Times New Roman" panose="02020603050405020304" pitchFamily="18" charset="0"/>
              </a:rPr>
              <a:t>VN</a:t>
            </a:r>
          </a:p>
          <a:p>
            <a:pPr eaLnBrk="1" hangingPunct="1">
              <a:buFontTx/>
              <a:buNone/>
            </a:pPr>
            <a:endParaRPr lang="en-US" altLang="en-US" b="1">
              <a:solidFill>
                <a:srgbClr val="0000CC"/>
              </a:solidFill>
              <a:latin typeface="Times New Roman" panose="02020603050405020304" pitchFamily="18" charset="0"/>
            </a:endParaRPr>
          </a:p>
          <a:p>
            <a:pPr eaLnBrk="1" hangingPunct="1">
              <a:spcBef>
                <a:spcPct val="50000"/>
              </a:spcBef>
              <a:buFontTx/>
              <a:buNone/>
            </a:pPr>
            <a:endParaRPr lang="en-US" altLang="en-US" sz="1800"/>
          </a:p>
        </p:txBody>
      </p:sp>
      <p:sp>
        <p:nvSpPr>
          <p:cNvPr id="12297" name="Text Box 9">
            <a:extLst>
              <a:ext uri="{FF2B5EF4-FFF2-40B4-BE49-F238E27FC236}">
                <a16:creationId xmlns:a16="http://schemas.microsoft.com/office/drawing/2014/main" xmlns="" id="{9D0535C8-4FE2-489E-83A8-8A03A674F783}"/>
              </a:ext>
            </a:extLst>
          </p:cNvPr>
          <p:cNvSpPr txBox="1">
            <a:spLocks noChangeArrowheads="1"/>
          </p:cNvSpPr>
          <p:nvPr/>
        </p:nvSpPr>
        <p:spPr bwMode="auto">
          <a:xfrm>
            <a:off x="2209800" y="3886200"/>
            <a:ext cx="2286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b="1">
                <a:solidFill>
                  <a:srgbClr val="0000CC"/>
                </a:solidFill>
                <a:latin typeface="Times New Roman" panose="02020603050405020304" pitchFamily="18" charset="0"/>
              </a:rPr>
              <a:t>PN(TT) </a:t>
            </a:r>
          </a:p>
          <a:p>
            <a:pPr eaLnBrk="1" hangingPunct="1">
              <a:spcBef>
                <a:spcPct val="50000"/>
              </a:spcBef>
              <a:buFontTx/>
              <a:buNone/>
            </a:pPr>
            <a:endParaRPr lang="en-US" altLang="en-US">
              <a:latin typeface="Times New Roman" panose="02020603050405020304" pitchFamily="18" charset="0"/>
            </a:endParaRPr>
          </a:p>
        </p:txBody>
      </p:sp>
      <p:pic>
        <p:nvPicPr>
          <p:cNvPr id="12293" name="Picture 10" descr="hl7[1]">
            <a:extLst>
              <a:ext uri="{FF2B5EF4-FFF2-40B4-BE49-F238E27FC236}">
                <a16:creationId xmlns:a16="http://schemas.microsoft.com/office/drawing/2014/main" xmlns="" id="{5F697D04-DE84-4C71-970C-CCABDD320A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38599"/>
            <a:ext cx="9144000" cy="2999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3" name="Text Box 15">
            <a:extLst>
              <a:ext uri="{FF2B5EF4-FFF2-40B4-BE49-F238E27FC236}">
                <a16:creationId xmlns:a16="http://schemas.microsoft.com/office/drawing/2014/main" xmlns="" id="{E6376A99-F857-4C55-8969-59ABCC7568A4}"/>
              </a:ext>
            </a:extLst>
          </p:cNvPr>
          <p:cNvSpPr txBox="1">
            <a:spLocks noChangeArrowheads="1"/>
          </p:cNvSpPr>
          <p:nvPr/>
        </p:nvSpPr>
        <p:spPr bwMode="auto">
          <a:xfrm>
            <a:off x="2362200" y="3174206"/>
            <a:ext cx="1981200" cy="157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b="1">
                <a:solidFill>
                  <a:srgbClr val="0000CC"/>
                </a:solidFill>
                <a:latin typeface="Times New Roman" panose="02020603050405020304" pitchFamily="18" charset="0"/>
              </a:rPr>
              <a:t>PN(TT)</a:t>
            </a:r>
          </a:p>
          <a:p>
            <a:pPr eaLnBrk="1" hangingPunct="1">
              <a:buFontTx/>
              <a:buNone/>
            </a:pPr>
            <a:endParaRPr lang="en-US" altLang="en-US" b="1">
              <a:solidFill>
                <a:srgbClr val="0000CC"/>
              </a:solidFill>
              <a:latin typeface="Times New Roman" panose="02020603050405020304" pitchFamily="18" charset="0"/>
            </a:endParaRPr>
          </a:p>
          <a:p>
            <a:pPr eaLnBrk="1" hangingPunct="1">
              <a:spcBef>
                <a:spcPct val="50000"/>
              </a:spcBef>
              <a:buFontTx/>
              <a:buNone/>
            </a:pPr>
            <a:endParaRPr lang="en-US" altLang="en-US" sz="1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diamond(in)">
                                      <p:cBhvr>
                                        <p:cTn id="7" dur="2000"/>
                                        <p:tgtEl>
                                          <p:spTgt spid="122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303"/>
                                        </p:tgtEl>
                                        <p:attrNameLst>
                                          <p:attrName>style.visibility</p:attrName>
                                        </p:attrNameLst>
                                      </p:cBhvr>
                                      <p:to>
                                        <p:strVal val="visible"/>
                                      </p:to>
                                    </p:set>
                                    <p:animEffect transition="in" filter="diamond(in)">
                                      <p:cBhvr>
                                        <p:cTn id="12" dur="2000"/>
                                        <p:tgtEl>
                                          <p:spTgt spid="123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2297"/>
                                        </p:tgtEl>
                                        <p:attrNameLst>
                                          <p:attrName>style.visibility</p:attrName>
                                        </p:attrNameLst>
                                      </p:cBhvr>
                                      <p:to>
                                        <p:strVal val="visible"/>
                                      </p:to>
                                    </p:set>
                                    <p:animEffect transition="in" filter="wheel(4)">
                                      <p:cBhvr>
                                        <p:cTn id="17" dur="2000"/>
                                        <p:tgtEl>
                                          <p:spTgt spid="12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P spid="12297" grpId="0"/>
      <p:bldP spid="123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xmlns="" id="{68C0DB52-2A2F-4118-BFF0-12EDA1DA607F}"/>
              </a:ext>
            </a:extLst>
          </p:cNvPr>
          <p:cNvSpPr>
            <a:spLocks noGrp="1" noChangeArrowheads="1"/>
          </p:cNvSpPr>
          <p:nvPr>
            <p:ph type="body" idx="1"/>
          </p:nvPr>
        </p:nvSpPr>
        <p:spPr>
          <a:xfrm>
            <a:off x="457200" y="381000"/>
            <a:ext cx="8229600" cy="6019800"/>
          </a:xfrm>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14339" name="Rectangle 4">
            <a:extLst>
              <a:ext uri="{FF2B5EF4-FFF2-40B4-BE49-F238E27FC236}">
                <a16:creationId xmlns:a16="http://schemas.microsoft.com/office/drawing/2014/main" xmlns="" id="{C768B7E5-4BC4-44E1-8B63-0D88BC0D3C88}"/>
              </a:ext>
            </a:extLst>
          </p:cNvPr>
          <p:cNvSpPr>
            <a:spLocks noChangeArrowheads="1"/>
          </p:cNvSpPr>
          <p:nvPr/>
        </p:nvSpPr>
        <p:spPr bwMode="auto">
          <a:xfrm>
            <a:off x="0" y="32766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b="1">
                <a:solidFill>
                  <a:srgbClr val="FF3300"/>
                </a:solidFill>
                <a:latin typeface="Times New Roman" panose="02020603050405020304" pitchFamily="18" charset="0"/>
              </a:rPr>
              <a:t>Đại từ:</a:t>
            </a:r>
          </a:p>
        </p:txBody>
      </p:sp>
      <p:sp>
        <p:nvSpPr>
          <p:cNvPr id="14340" name="Text Box 5">
            <a:extLst>
              <a:ext uri="{FF2B5EF4-FFF2-40B4-BE49-F238E27FC236}">
                <a16:creationId xmlns:a16="http://schemas.microsoft.com/office/drawing/2014/main" xmlns="" id="{0305A3AD-01C8-4512-932B-33EC0D2483C1}"/>
              </a:ext>
            </a:extLst>
          </p:cNvPr>
          <p:cNvSpPr txBox="1">
            <a:spLocks noChangeArrowheads="1"/>
          </p:cNvSpPr>
          <p:nvPr/>
        </p:nvSpPr>
        <p:spPr bwMode="auto">
          <a:xfrm>
            <a:off x="1752600" y="1524000"/>
            <a:ext cx="152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latin typeface="Times New Roman" panose="02020603050405020304" pitchFamily="18" charset="0"/>
              </a:rPr>
              <a:t>Khái niệm</a:t>
            </a:r>
            <a:endParaRPr lang="en-US" altLang="en-US" sz="1800"/>
          </a:p>
        </p:txBody>
      </p:sp>
      <p:sp>
        <p:nvSpPr>
          <p:cNvPr id="14341" name="Text Box 6">
            <a:extLst>
              <a:ext uri="{FF2B5EF4-FFF2-40B4-BE49-F238E27FC236}">
                <a16:creationId xmlns:a16="http://schemas.microsoft.com/office/drawing/2014/main" xmlns="" id="{732B1531-F4F0-43E1-82D9-8B17F52AAF8B}"/>
              </a:ext>
            </a:extLst>
          </p:cNvPr>
          <p:cNvSpPr txBox="1">
            <a:spLocks noChangeArrowheads="1"/>
          </p:cNvSpPr>
          <p:nvPr/>
        </p:nvSpPr>
        <p:spPr bwMode="auto">
          <a:xfrm>
            <a:off x="3962400" y="1143000"/>
            <a:ext cx="54102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latin typeface="Times New Roman" panose="02020603050405020304" pitchFamily="18" charset="0"/>
              </a:rPr>
              <a:t> </a:t>
            </a:r>
            <a:r>
              <a:rPr lang="en-US" altLang="en-US" sz="2800">
                <a:solidFill>
                  <a:schemeClr val="tx2"/>
                </a:solidFill>
                <a:latin typeface="Times New Roman" panose="02020603050405020304" pitchFamily="18" charset="0"/>
              </a:rPr>
              <a:t>Dùng để trỏ người, sự vật, hoạt động, tính chất,… được nói đến trong một ngữ cảnh nhất định của lời nói</a:t>
            </a:r>
          </a:p>
        </p:txBody>
      </p:sp>
      <p:sp>
        <p:nvSpPr>
          <p:cNvPr id="14342" name="Text Box 7">
            <a:extLst>
              <a:ext uri="{FF2B5EF4-FFF2-40B4-BE49-F238E27FC236}">
                <a16:creationId xmlns:a16="http://schemas.microsoft.com/office/drawing/2014/main" xmlns="" id="{A500932A-330A-4273-BF39-B2BB98E22493}"/>
              </a:ext>
            </a:extLst>
          </p:cNvPr>
          <p:cNvSpPr txBox="1">
            <a:spLocks noChangeArrowheads="1"/>
          </p:cNvSpPr>
          <p:nvPr/>
        </p:nvSpPr>
        <p:spPr bwMode="auto">
          <a:xfrm>
            <a:off x="3962400" y="3200400"/>
            <a:ext cx="2590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rPr>
              <a:t>Dùng để hỏi</a:t>
            </a:r>
          </a:p>
        </p:txBody>
      </p:sp>
      <p:sp>
        <p:nvSpPr>
          <p:cNvPr id="14343" name="Text Box 8">
            <a:extLst>
              <a:ext uri="{FF2B5EF4-FFF2-40B4-BE49-F238E27FC236}">
                <a16:creationId xmlns:a16="http://schemas.microsoft.com/office/drawing/2014/main" xmlns="" id="{A35CB440-B520-478A-8317-969B295F34C6}"/>
              </a:ext>
            </a:extLst>
          </p:cNvPr>
          <p:cNvSpPr txBox="1">
            <a:spLocks noChangeArrowheads="1"/>
          </p:cNvSpPr>
          <p:nvPr/>
        </p:nvSpPr>
        <p:spPr bwMode="auto">
          <a:xfrm>
            <a:off x="1371600" y="4953000"/>
            <a:ext cx="1828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latin typeface="Times New Roman" panose="02020603050405020304" pitchFamily="18" charset="0"/>
              </a:rPr>
              <a:t>Chức vụ ngữ pháp</a:t>
            </a:r>
          </a:p>
        </p:txBody>
      </p:sp>
      <p:sp>
        <p:nvSpPr>
          <p:cNvPr id="14344" name="Text Box 9">
            <a:extLst>
              <a:ext uri="{FF2B5EF4-FFF2-40B4-BE49-F238E27FC236}">
                <a16:creationId xmlns:a16="http://schemas.microsoft.com/office/drawing/2014/main" xmlns="" id="{F9F8FC5A-992A-4190-AD46-DB36467276F7}"/>
              </a:ext>
            </a:extLst>
          </p:cNvPr>
          <p:cNvSpPr txBox="1">
            <a:spLocks noChangeArrowheads="1"/>
          </p:cNvSpPr>
          <p:nvPr/>
        </p:nvSpPr>
        <p:spPr bwMode="auto">
          <a:xfrm>
            <a:off x="4191000" y="4419600"/>
            <a:ext cx="472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rPr>
              <a:t>Chủ ngữ, vị ngữ trong câu</a:t>
            </a:r>
          </a:p>
        </p:txBody>
      </p:sp>
      <p:sp>
        <p:nvSpPr>
          <p:cNvPr id="14345" name="Text Box 10">
            <a:extLst>
              <a:ext uri="{FF2B5EF4-FFF2-40B4-BE49-F238E27FC236}">
                <a16:creationId xmlns:a16="http://schemas.microsoft.com/office/drawing/2014/main" xmlns="" id="{824E7381-3577-43B6-8F9B-26F1EDFC0981}"/>
              </a:ext>
            </a:extLst>
          </p:cNvPr>
          <p:cNvSpPr txBox="1">
            <a:spLocks noChangeArrowheads="1"/>
          </p:cNvSpPr>
          <p:nvPr/>
        </p:nvSpPr>
        <p:spPr bwMode="auto">
          <a:xfrm>
            <a:off x="4038600" y="5715000"/>
            <a:ext cx="548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rPr>
              <a:t>Phụ ngữ của DT, của ĐT, của TT…</a:t>
            </a:r>
          </a:p>
        </p:txBody>
      </p:sp>
      <p:sp>
        <p:nvSpPr>
          <p:cNvPr id="14346" name="Text Box 17">
            <a:extLst>
              <a:ext uri="{FF2B5EF4-FFF2-40B4-BE49-F238E27FC236}">
                <a16:creationId xmlns:a16="http://schemas.microsoft.com/office/drawing/2014/main" xmlns="" id="{6C41CE6D-A2B9-4CEF-9F8D-6701B180E87F}"/>
              </a:ext>
            </a:extLst>
          </p:cNvPr>
          <p:cNvSpPr txBox="1">
            <a:spLocks noChangeArrowheads="1"/>
          </p:cNvSpPr>
          <p:nvPr/>
        </p:nvSpPr>
        <p:spPr bwMode="auto">
          <a:xfrm>
            <a:off x="228599" y="49778"/>
            <a:ext cx="5027021" cy="58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0000FF"/>
                </a:solidFill>
                <a:latin typeface="Times New Roman" panose="02020603050405020304" pitchFamily="18" charset="0"/>
              </a:rPr>
              <a:t>Ghi nhớ: </a:t>
            </a:r>
            <a:r>
              <a:rPr lang="vi-VN" altLang="en-US" b="1">
                <a:solidFill>
                  <a:srgbClr val="0000FF"/>
                </a:solidFill>
                <a:latin typeface="Times New Roman" panose="02020603050405020304" pitchFamily="18" charset="0"/>
              </a:rPr>
              <a:t>(SGK)</a:t>
            </a:r>
            <a:endParaRPr lang="en-US" altLang="en-US" b="1">
              <a:solidFill>
                <a:srgbClr val="0000FF"/>
              </a:solidFill>
              <a:latin typeface="Times New Roman" panose="02020603050405020304" pitchFamily="18" charset="0"/>
            </a:endParaRPr>
          </a:p>
        </p:txBody>
      </p:sp>
      <p:sp>
        <p:nvSpPr>
          <p:cNvPr id="14347" name="Line 19">
            <a:extLst>
              <a:ext uri="{FF2B5EF4-FFF2-40B4-BE49-F238E27FC236}">
                <a16:creationId xmlns:a16="http://schemas.microsoft.com/office/drawing/2014/main" xmlns="" id="{914B6E48-7D32-4477-9DB8-2706A293F9B0}"/>
              </a:ext>
            </a:extLst>
          </p:cNvPr>
          <p:cNvSpPr>
            <a:spLocks noChangeShapeType="1"/>
          </p:cNvSpPr>
          <p:nvPr/>
        </p:nvSpPr>
        <p:spPr bwMode="auto">
          <a:xfrm flipV="1">
            <a:off x="1295400" y="2590800"/>
            <a:ext cx="533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8" name="Line 20">
            <a:extLst>
              <a:ext uri="{FF2B5EF4-FFF2-40B4-BE49-F238E27FC236}">
                <a16:creationId xmlns:a16="http://schemas.microsoft.com/office/drawing/2014/main" xmlns="" id="{504035BC-6E1B-4E65-A2B8-CAC7AE8D8054}"/>
              </a:ext>
            </a:extLst>
          </p:cNvPr>
          <p:cNvSpPr>
            <a:spLocks noChangeShapeType="1"/>
          </p:cNvSpPr>
          <p:nvPr/>
        </p:nvSpPr>
        <p:spPr bwMode="auto">
          <a:xfrm>
            <a:off x="1295400" y="3581400"/>
            <a:ext cx="381000" cy="1371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9" name="Line 21">
            <a:extLst>
              <a:ext uri="{FF2B5EF4-FFF2-40B4-BE49-F238E27FC236}">
                <a16:creationId xmlns:a16="http://schemas.microsoft.com/office/drawing/2014/main" xmlns="" id="{78E538A8-4207-4564-B0DD-FB7027C18887}"/>
              </a:ext>
            </a:extLst>
          </p:cNvPr>
          <p:cNvSpPr>
            <a:spLocks noChangeShapeType="1"/>
          </p:cNvSpPr>
          <p:nvPr/>
        </p:nvSpPr>
        <p:spPr bwMode="auto">
          <a:xfrm flipV="1">
            <a:off x="2895600" y="1447800"/>
            <a:ext cx="11430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0" name="Line 22">
            <a:extLst>
              <a:ext uri="{FF2B5EF4-FFF2-40B4-BE49-F238E27FC236}">
                <a16:creationId xmlns:a16="http://schemas.microsoft.com/office/drawing/2014/main" xmlns="" id="{D879F54C-8BDB-43FC-993D-DD85B16AF988}"/>
              </a:ext>
            </a:extLst>
          </p:cNvPr>
          <p:cNvSpPr>
            <a:spLocks noChangeShapeType="1"/>
          </p:cNvSpPr>
          <p:nvPr/>
        </p:nvSpPr>
        <p:spPr bwMode="auto">
          <a:xfrm>
            <a:off x="2895600" y="2362200"/>
            <a:ext cx="11430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1" name="Line 23">
            <a:extLst>
              <a:ext uri="{FF2B5EF4-FFF2-40B4-BE49-F238E27FC236}">
                <a16:creationId xmlns:a16="http://schemas.microsoft.com/office/drawing/2014/main" xmlns="" id="{7898B4B8-5FED-48EA-B5E6-B75BF0827CB1}"/>
              </a:ext>
            </a:extLst>
          </p:cNvPr>
          <p:cNvSpPr>
            <a:spLocks noChangeShapeType="1"/>
          </p:cNvSpPr>
          <p:nvPr/>
        </p:nvSpPr>
        <p:spPr bwMode="auto">
          <a:xfrm flipV="1">
            <a:off x="3048000" y="4724400"/>
            <a:ext cx="11430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2" name="Line 24">
            <a:extLst>
              <a:ext uri="{FF2B5EF4-FFF2-40B4-BE49-F238E27FC236}">
                <a16:creationId xmlns:a16="http://schemas.microsoft.com/office/drawing/2014/main" xmlns="" id="{0C010D4A-D137-4BCA-B032-8DF50AF68A4F}"/>
              </a:ext>
            </a:extLst>
          </p:cNvPr>
          <p:cNvSpPr>
            <a:spLocks noChangeShapeType="1"/>
          </p:cNvSpPr>
          <p:nvPr/>
        </p:nvSpPr>
        <p:spPr bwMode="auto">
          <a:xfrm>
            <a:off x="3048000" y="5486400"/>
            <a:ext cx="10668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4353" name="Picture 3" descr="book">
            <a:extLst>
              <a:ext uri="{FF2B5EF4-FFF2-40B4-BE49-F238E27FC236}">
                <a16:creationId xmlns:a16="http://schemas.microsoft.com/office/drawing/2014/main" xmlns="" id="{5DB51989-367C-49A5-8B50-F3AC3FC67F3C}"/>
              </a:ext>
            </a:extLst>
          </p:cNvPr>
          <p:cNvPicPr>
            <a:picLocks noChangeAspect="1" noChangeArrowheads="1" noCrop="1"/>
          </p:cNvPicPr>
          <p:nvPr/>
        </p:nvPicPr>
        <p:blipFill>
          <a:blip r:embed="rId2">
            <a:lum bright="30000"/>
            <a:extLst>
              <a:ext uri="{28A0092B-C50C-407E-A947-70E740481C1C}">
                <a14:useLocalDpi xmlns:a14="http://schemas.microsoft.com/office/drawing/2010/main" val="0"/>
              </a:ext>
            </a:extLst>
          </a:blip>
          <a:srcRect/>
          <a:stretch>
            <a:fillRect/>
          </a:stretch>
        </p:blipFill>
        <p:spPr bwMode="auto">
          <a:xfrm>
            <a:off x="6629400" y="-1020763"/>
            <a:ext cx="259080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xmlns="" id="{1C26CA08-CA0D-4B09-990B-418F55BFFB71}"/>
              </a:ext>
            </a:extLst>
          </p:cNvPr>
          <p:cNvSpPr>
            <a:spLocks noGrp="1" noChangeArrowheads="1"/>
          </p:cNvSpPr>
          <p:nvPr>
            <p:ph type="title"/>
          </p:nvPr>
        </p:nvSpPr>
        <p:spPr>
          <a:xfrm>
            <a:off x="-1768926" y="18982"/>
            <a:ext cx="8229600" cy="1143000"/>
          </a:xfrm>
        </p:spPr>
        <p:txBody>
          <a:bodyPr/>
          <a:lstStyle/>
          <a:p>
            <a:pPr eaLnBrk="1" hangingPunct="1"/>
            <a:r>
              <a:rPr lang="it-IT" altLang="en-US" sz="4000" b="1" u="sng">
                <a:solidFill>
                  <a:srgbClr val="FF0000"/>
                </a:solidFill>
                <a:latin typeface="Times New Roman" panose="02020603050405020304" pitchFamily="18" charset="0"/>
              </a:rPr>
              <a:t>II. Các loại đại từ:</a:t>
            </a:r>
            <a:r>
              <a:rPr lang="it-IT" altLang="en-US" sz="4000" b="1">
                <a:solidFill>
                  <a:srgbClr val="FF0000"/>
                </a:solidFill>
                <a:latin typeface="Times New Roman" panose="02020603050405020304" pitchFamily="18" charset="0"/>
              </a:rPr>
              <a:t/>
            </a:r>
            <a:br>
              <a:rPr lang="it-IT" altLang="en-US" sz="4000" b="1">
                <a:solidFill>
                  <a:srgbClr val="FF0000"/>
                </a:solidFill>
                <a:latin typeface="Times New Roman" panose="02020603050405020304" pitchFamily="18" charset="0"/>
              </a:rPr>
            </a:br>
            <a:r>
              <a:rPr lang="it-IT" altLang="en-US" sz="4000" b="1">
                <a:latin typeface="Times New Roman" panose="02020603050405020304" pitchFamily="18" charset="0"/>
              </a:rPr>
              <a:t>1. Đại từ để trỏ</a:t>
            </a:r>
            <a:endParaRPr lang="en-US" altLang="en-US" sz="4000" b="1">
              <a:latin typeface="Times New Roman" panose="02020603050405020304" pitchFamily="18" charset="0"/>
            </a:endParaRPr>
          </a:p>
        </p:txBody>
      </p:sp>
      <p:sp>
        <p:nvSpPr>
          <p:cNvPr id="113669" name="Rectangle 5">
            <a:extLst>
              <a:ext uri="{FF2B5EF4-FFF2-40B4-BE49-F238E27FC236}">
                <a16:creationId xmlns:a16="http://schemas.microsoft.com/office/drawing/2014/main" xmlns="" id="{9081AA5F-C939-478B-8D2D-6D35A7399C05}"/>
              </a:ext>
            </a:extLst>
          </p:cNvPr>
          <p:cNvSpPr>
            <a:spLocks noGrp="1" noChangeArrowheads="1"/>
          </p:cNvSpPr>
          <p:nvPr>
            <p:ph type="body" sz="half" idx="2"/>
          </p:nvPr>
        </p:nvSpPr>
        <p:spPr>
          <a:xfrm>
            <a:off x="4343400" y="1600200"/>
            <a:ext cx="4343400" cy="4525963"/>
          </a:xfrm>
        </p:spPr>
        <p:txBody>
          <a:bodyPr/>
          <a:lstStyle/>
          <a:p>
            <a:pPr eaLnBrk="1" hangingPunct="1">
              <a:buFontTx/>
              <a:buNone/>
            </a:pPr>
            <a:r>
              <a:rPr lang="en-US" altLang="en-US" b="1">
                <a:solidFill>
                  <a:schemeClr val="hlink"/>
                </a:solidFill>
              </a:rPr>
              <a:t>+ Các từ:</a:t>
            </a:r>
          </a:p>
          <a:p>
            <a:pPr eaLnBrk="1" hangingPunct="1">
              <a:buFontTx/>
              <a:buNone/>
            </a:pPr>
            <a:r>
              <a:rPr lang="en-US" altLang="en-US" b="1">
                <a:latin typeface="Times New Roman" panose="02020603050405020304" pitchFamily="18" charset="0"/>
              </a:rPr>
              <a:t>a)</a:t>
            </a:r>
            <a:r>
              <a:rPr lang="en-US" altLang="en-US" b="1"/>
              <a:t> </a:t>
            </a:r>
            <a:r>
              <a:rPr lang="en-US" altLang="en-US" b="1">
                <a:latin typeface="Times New Roman" panose="02020603050405020304" pitchFamily="18" charset="0"/>
              </a:rPr>
              <a:t>tôi, tao, tớ, chúng tôi, chúng tao, chúng tớ, mày, chúng mày, nó, hắn, chúng nó, họ …</a:t>
            </a:r>
            <a:endParaRPr lang="en-US" altLang="en-US" b="1" i="1">
              <a:latin typeface="Times New Roman" panose="02020603050405020304" pitchFamily="18" charset="0"/>
            </a:endParaRPr>
          </a:p>
          <a:p>
            <a:pPr eaLnBrk="1" hangingPunct="1"/>
            <a:endParaRPr lang="en-US" altLang="en-US" b="1" i="1">
              <a:latin typeface="Times New Roman" panose="02020603050405020304" pitchFamily="18" charset="0"/>
            </a:endParaRPr>
          </a:p>
          <a:p>
            <a:pPr eaLnBrk="1" hangingPunct="1">
              <a:buFontTx/>
              <a:buNone/>
            </a:pPr>
            <a:r>
              <a:rPr lang="en-US" altLang="en-US" b="1">
                <a:latin typeface="Times New Roman" panose="02020603050405020304" pitchFamily="18" charset="0"/>
              </a:rPr>
              <a:t>b) bấy, bấy nhiêu</a:t>
            </a:r>
          </a:p>
          <a:p>
            <a:pPr eaLnBrk="1" hangingPunct="1">
              <a:buFontTx/>
              <a:buNone/>
            </a:pPr>
            <a:endParaRPr lang="en-US" altLang="en-US" b="1">
              <a:latin typeface="Times New Roman" panose="02020603050405020304" pitchFamily="18" charset="0"/>
            </a:endParaRPr>
          </a:p>
          <a:p>
            <a:pPr eaLnBrk="1" hangingPunct="1">
              <a:buFontTx/>
              <a:buNone/>
            </a:pPr>
            <a:r>
              <a:rPr lang="en-US" altLang="en-US" b="1" i="1">
                <a:latin typeface="Times New Roman" panose="02020603050405020304" pitchFamily="18" charset="0"/>
              </a:rPr>
              <a:t> </a:t>
            </a:r>
            <a:r>
              <a:rPr lang="en-US" altLang="en-US" b="1">
                <a:latin typeface="Times New Roman" panose="02020603050405020304" pitchFamily="18" charset="0"/>
              </a:rPr>
              <a:t>c) vậy, thế </a:t>
            </a:r>
          </a:p>
          <a:p>
            <a:pPr eaLnBrk="1" hangingPunct="1"/>
            <a:endParaRPr lang="en-US" altLang="en-US" b="1">
              <a:latin typeface="Times New Roman" panose="02020603050405020304" pitchFamily="18" charset="0"/>
            </a:endParaRPr>
          </a:p>
        </p:txBody>
      </p:sp>
      <p:sp>
        <p:nvSpPr>
          <p:cNvPr id="113670" name="AutoShape 6">
            <a:extLst>
              <a:ext uri="{FF2B5EF4-FFF2-40B4-BE49-F238E27FC236}">
                <a16:creationId xmlns:a16="http://schemas.microsoft.com/office/drawing/2014/main" xmlns="" id="{9161E986-54E6-4338-8E2F-BE8EB2552A05}"/>
              </a:ext>
            </a:extLst>
          </p:cNvPr>
          <p:cNvSpPr>
            <a:spLocks noGrp="1" noChangeArrowheads="1"/>
          </p:cNvSpPr>
          <p:nvPr>
            <p:ph type="body" sz="half" idx="1"/>
          </p:nvPr>
        </p:nvSpPr>
        <p:spPr>
          <a:xfrm>
            <a:off x="0" y="1676400"/>
            <a:ext cx="3657600" cy="5410200"/>
          </a:xfrm>
          <a:prstGeom prst="cloudCallout">
            <a:avLst>
              <a:gd name="adj1" fmla="val -41579"/>
              <a:gd name="adj2" fmla="val -46125"/>
            </a:avLst>
          </a:prstGeom>
          <a:solidFill>
            <a:srgbClr val="FFFF00"/>
          </a:solidFill>
          <a:ln>
            <a:solidFill>
              <a:srgbClr val="FF00FF"/>
            </a:solidFill>
            <a:round/>
            <a:headEnd/>
            <a:tailEnd/>
          </a:ln>
        </p:spPr>
        <p:txBody>
          <a:bodyPr/>
          <a:lstStyle/>
          <a:p>
            <a:pPr eaLnBrk="1" hangingPunct="1">
              <a:buFontTx/>
              <a:buNone/>
            </a:pPr>
            <a:r>
              <a:rPr lang="en-US" altLang="en-US" b="1">
                <a:latin typeface="Times New Roman" panose="02020603050405020304" pitchFamily="18" charset="0"/>
              </a:rPr>
              <a:t>Các đại từ:</a:t>
            </a:r>
          </a:p>
          <a:p>
            <a:pPr eaLnBrk="1" hangingPunct="1">
              <a:buFontTx/>
              <a:buNone/>
            </a:pPr>
            <a:r>
              <a:rPr lang="en-US" altLang="en-US" b="1">
                <a:latin typeface="Times New Roman" panose="02020603050405020304" pitchFamily="18" charset="0"/>
              </a:rPr>
              <a:t>tôi, tao, tớ, chúng tôi, mày, chúng mày, nó, hắn, chúng nó, họ…. trỏ gì? Đặt câu</a:t>
            </a:r>
            <a:endParaRPr lang="en-US" altLang="en-US" b="1" i="1">
              <a:latin typeface="Times New Roman" panose="02020603050405020304" pitchFamily="18" charset="0"/>
            </a:endParaRPr>
          </a:p>
          <a:p>
            <a:pPr eaLnBrk="1" hangingPunct="1"/>
            <a:endParaRPr lang="en-US" altLang="en-US" b="1" i="1">
              <a:latin typeface="Times New Roman" panose="02020603050405020304" pitchFamily="18" charset="0"/>
            </a:endParaRPr>
          </a:p>
          <a:p>
            <a:pPr eaLnBrk="1" hangingPunct="1"/>
            <a:endParaRPr lang="en-US" altLang="en-US" sz="2400"/>
          </a:p>
        </p:txBody>
      </p:sp>
      <p:sp>
        <p:nvSpPr>
          <p:cNvPr id="113671" name="Text Box 7">
            <a:extLst>
              <a:ext uri="{FF2B5EF4-FFF2-40B4-BE49-F238E27FC236}">
                <a16:creationId xmlns:a16="http://schemas.microsoft.com/office/drawing/2014/main" xmlns="" id="{9F1E1D10-E706-4DA0-BF53-22192FAB1F51}"/>
              </a:ext>
            </a:extLst>
          </p:cNvPr>
          <p:cNvSpPr txBox="1">
            <a:spLocks noChangeArrowheads="1"/>
          </p:cNvSpPr>
          <p:nvPr/>
        </p:nvSpPr>
        <p:spPr bwMode="auto">
          <a:xfrm>
            <a:off x="4191000" y="3810000"/>
            <a:ext cx="5181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3333FF"/>
                </a:solidFill>
                <a:latin typeface="Times New Roman" panose="02020603050405020304" pitchFamily="18" charset="0"/>
              </a:rPr>
              <a:t>=&gt;Trỏ người, SV (dùng để xưng hô).</a:t>
            </a:r>
          </a:p>
          <a:p>
            <a:pPr eaLnBrk="1" hangingPunct="1">
              <a:spcBef>
                <a:spcPct val="50000"/>
              </a:spcBef>
              <a:buFontTx/>
              <a:buNone/>
            </a:pPr>
            <a:endParaRPr lang="en-US" altLang="en-US" sz="2400">
              <a:latin typeface="Times New Roman" panose="02020603050405020304" pitchFamily="18" charset="0"/>
            </a:endParaRPr>
          </a:p>
        </p:txBody>
      </p:sp>
      <p:sp>
        <p:nvSpPr>
          <p:cNvPr id="113674" name="Text Box 10">
            <a:extLst>
              <a:ext uri="{FF2B5EF4-FFF2-40B4-BE49-F238E27FC236}">
                <a16:creationId xmlns:a16="http://schemas.microsoft.com/office/drawing/2014/main" xmlns="" id="{A2040794-3CC3-42A0-8719-35D2021D1081}"/>
              </a:ext>
            </a:extLst>
          </p:cNvPr>
          <p:cNvSpPr txBox="1">
            <a:spLocks noChangeArrowheads="1"/>
          </p:cNvSpPr>
          <p:nvPr/>
        </p:nvSpPr>
        <p:spPr bwMode="auto">
          <a:xfrm>
            <a:off x="4724400" y="4953000"/>
            <a:ext cx="48006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3333FF"/>
                </a:solidFill>
                <a:latin typeface="Times New Roman" panose="02020603050405020304" pitchFamily="18" charset="0"/>
              </a:rPr>
              <a:t>=&gt;Trỏ số lượng.</a:t>
            </a:r>
          </a:p>
          <a:p>
            <a:pPr eaLnBrk="1" hangingPunct="1">
              <a:spcBef>
                <a:spcPct val="50000"/>
              </a:spcBef>
              <a:buFontTx/>
              <a:buNone/>
            </a:pPr>
            <a:endParaRPr lang="en-US" altLang="en-US" sz="2400" b="1">
              <a:latin typeface="Times New Roman" panose="02020603050405020304" pitchFamily="18" charset="0"/>
            </a:endParaRPr>
          </a:p>
        </p:txBody>
      </p:sp>
      <p:sp>
        <p:nvSpPr>
          <p:cNvPr id="113675" name="Text Box 11">
            <a:extLst>
              <a:ext uri="{FF2B5EF4-FFF2-40B4-BE49-F238E27FC236}">
                <a16:creationId xmlns:a16="http://schemas.microsoft.com/office/drawing/2014/main" xmlns="" id="{36FF41F1-1535-4AB0-857A-ACBB01A8A1E3}"/>
              </a:ext>
            </a:extLst>
          </p:cNvPr>
          <p:cNvSpPr txBox="1">
            <a:spLocks noChangeArrowheads="1"/>
          </p:cNvSpPr>
          <p:nvPr/>
        </p:nvSpPr>
        <p:spPr bwMode="auto">
          <a:xfrm>
            <a:off x="4267200" y="6019800"/>
            <a:ext cx="5181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3333FF"/>
                </a:solidFill>
                <a:latin typeface="Times New Roman" panose="02020603050405020304" pitchFamily="18" charset="0"/>
              </a:rPr>
              <a:t>=&gt;Trỏ hoạt động, tính chất, sự việc.</a:t>
            </a:r>
          </a:p>
          <a:p>
            <a:pPr eaLnBrk="1" hangingPunct="1">
              <a:spcBef>
                <a:spcPct val="50000"/>
              </a:spcBef>
              <a:buFontTx/>
              <a:buNone/>
            </a:pPr>
            <a:endParaRPr lang="en-US" altLang="en-US" sz="2400" b="1">
              <a:latin typeface="Times New Roman" panose="02020603050405020304" pitchFamily="18" charset="0"/>
            </a:endParaRPr>
          </a:p>
        </p:txBody>
      </p:sp>
      <p:sp>
        <p:nvSpPr>
          <p:cNvPr id="113679" name="AutoShape 15">
            <a:extLst>
              <a:ext uri="{FF2B5EF4-FFF2-40B4-BE49-F238E27FC236}">
                <a16:creationId xmlns:a16="http://schemas.microsoft.com/office/drawing/2014/main" xmlns="" id="{40AD07EA-9F56-4FE4-B920-8D1C8C75F00B}"/>
              </a:ext>
            </a:extLst>
          </p:cNvPr>
          <p:cNvSpPr>
            <a:spLocks noChangeArrowheads="1"/>
          </p:cNvSpPr>
          <p:nvPr/>
        </p:nvSpPr>
        <p:spPr bwMode="auto">
          <a:xfrm>
            <a:off x="152400" y="1828800"/>
            <a:ext cx="3657600" cy="5410200"/>
          </a:xfrm>
          <a:prstGeom prst="cloudCallout">
            <a:avLst>
              <a:gd name="adj1" fmla="val -41579"/>
              <a:gd name="adj2" fmla="val -46125"/>
            </a:avLst>
          </a:prstGeom>
          <a:solidFill>
            <a:srgbClr val="FFFF00"/>
          </a:solidFill>
          <a:ln w="9525">
            <a:solidFill>
              <a:srgbClr val="FF00FF"/>
            </a:solidFill>
            <a:round/>
            <a:headEnd/>
            <a:tailEnd/>
          </a:ln>
        </p:spPr>
        <p:txBody>
          <a:bodyPr lIns="91430" tIns="45714" rIns="91430" bIns="45714"/>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800" b="1">
                <a:latin typeface="Times New Roman" panose="02020603050405020304" pitchFamily="18" charset="0"/>
              </a:rPr>
              <a:t>Các đại từ:</a:t>
            </a:r>
          </a:p>
          <a:p>
            <a:pPr eaLnBrk="1" hangingPunct="1">
              <a:buFontTx/>
              <a:buNone/>
            </a:pPr>
            <a:r>
              <a:rPr lang="en-US" altLang="en-US" sz="2800" b="1">
                <a:latin typeface="Times New Roman" panose="02020603050405020304" pitchFamily="18" charset="0"/>
              </a:rPr>
              <a:t>bấy, bấy nhiêu trỏ gì? Đặt câu</a:t>
            </a:r>
            <a:endParaRPr lang="en-US" altLang="en-US" sz="2800" b="1" i="1">
              <a:latin typeface="Times New Roman" panose="02020603050405020304" pitchFamily="18" charset="0"/>
            </a:endParaRPr>
          </a:p>
          <a:p>
            <a:pPr eaLnBrk="1" hangingPunct="1"/>
            <a:endParaRPr lang="en-US" altLang="en-US" sz="2800" b="1" i="1">
              <a:latin typeface="Times New Roman" panose="02020603050405020304" pitchFamily="18" charset="0"/>
            </a:endParaRPr>
          </a:p>
          <a:p>
            <a:pPr eaLnBrk="1" hangingPunct="1"/>
            <a:endParaRPr lang="en-US" altLang="en-US" sz="2400"/>
          </a:p>
        </p:txBody>
      </p:sp>
      <p:sp>
        <p:nvSpPr>
          <p:cNvPr id="113680" name="AutoShape 16">
            <a:extLst>
              <a:ext uri="{FF2B5EF4-FFF2-40B4-BE49-F238E27FC236}">
                <a16:creationId xmlns:a16="http://schemas.microsoft.com/office/drawing/2014/main" xmlns="" id="{A99F89FB-7ABB-4796-992C-1311C1766C9E}"/>
              </a:ext>
            </a:extLst>
          </p:cNvPr>
          <p:cNvSpPr>
            <a:spLocks noChangeArrowheads="1"/>
          </p:cNvSpPr>
          <p:nvPr/>
        </p:nvSpPr>
        <p:spPr bwMode="auto">
          <a:xfrm>
            <a:off x="304800" y="1981200"/>
            <a:ext cx="3657600" cy="5410200"/>
          </a:xfrm>
          <a:prstGeom prst="cloudCallout">
            <a:avLst>
              <a:gd name="adj1" fmla="val -41579"/>
              <a:gd name="adj2" fmla="val -46125"/>
            </a:avLst>
          </a:prstGeom>
          <a:solidFill>
            <a:srgbClr val="FFFF00"/>
          </a:solidFill>
          <a:ln w="9525">
            <a:solidFill>
              <a:srgbClr val="FF00FF"/>
            </a:solidFill>
            <a:round/>
            <a:headEnd/>
            <a:tailEnd/>
          </a:ln>
        </p:spPr>
        <p:txBody>
          <a:bodyPr lIns="91430" tIns="45714" rIns="91430" bIns="45714"/>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800" b="1">
                <a:latin typeface="Times New Roman" panose="02020603050405020304" pitchFamily="18" charset="0"/>
              </a:rPr>
              <a:t>Các đại từ:</a:t>
            </a:r>
          </a:p>
          <a:p>
            <a:pPr eaLnBrk="1" hangingPunct="1">
              <a:buFontTx/>
              <a:buNone/>
            </a:pPr>
            <a:r>
              <a:rPr lang="en-US" altLang="en-US" sz="2800" b="1">
                <a:latin typeface="Times New Roman" panose="02020603050405020304" pitchFamily="18" charset="0"/>
              </a:rPr>
              <a:t>vậy, thế trỏ gì? Đặt câu</a:t>
            </a:r>
            <a:endParaRPr lang="en-US" altLang="en-US" sz="2800" b="1" i="1">
              <a:latin typeface="Times New Roman" panose="02020603050405020304" pitchFamily="18" charset="0"/>
            </a:endParaRPr>
          </a:p>
          <a:p>
            <a:pPr eaLnBrk="1" hangingPunct="1"/>
            <a:endParaRPr lang="en-US" altLang="en-US" sz="2800" b="1" i="1">
              <a:latin typeface="Times New Roman" panose="02020603050405020304" pitchFamily="18" charset="0"/>
            </a:endParaRPr>
          </a:p>
          <a:p>
            <a:pPr eaLnBrk="1" hangingPunct="1"/>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blinds(horizontal)">
                                      <p:cBhvr>
                                        <p:cTn id="7" dur="500"/>
                                        <p:tgtEl>
                                          <p:spTgt spid="113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3669">
                                            <p:txEl>
                                              <p:pRg st="0" end="0"/>
                                            </p:txEl>
                                          </p:spTgt>
                                        </p:tgtEl>
                                        <p:attrNameLst>
                                          <p:attrName>style.visibility</p:attrName>
                                        </p:attrNameLst>
                                      </p:cBhvr>
                                      <p:to>
                                        <p:strVal val="visible"/>
                                      </p:to>
                                    </p:set>
                                    <p:animEffect transition="in" filter="box(in)">
                                      <p:cBhvr>
                                        <p:cTn id="12" dur="500"/>
                                        <p:tgtEl>
                                          <p:spTgt spid="11366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3669">
                                            <p:txEl>
                                              <p:pRg st="1" end="1"/>
                                            </p:txEl>
                                          </p:spTgt>
                                        </p:tgtEl>
                                        <p:attrNameLst>
                                          <p:attrName>style.visibility</p:attrName>
                                        </p:attrNameLst>
                                      </p:cBhvr>
                                      <p:to>
                                        <p:strVal val="visible"/>
                                      </p:to>
                                    </p:set>
                                    <p:animEffect transition="in" filter="box(in)">
                                      <p:cBhvr>
                                        <p:cTn id="17" dur="500"/>
                                        <p:tgtEl>
                                          <p:spTgt spid="11366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3669">
                                            <p:txEl>
                                              <p:pRg st="3" end="3"/>
                                            </p:txEl>
                                          </p:spTgt>
                                        </p:tgtEl>
                                        <p:attrNameLst>
                                          <p:attrName>style.visibility</p:attrName>
                                        </p:attrNameLst>
                                      </p:cBhvr>
                                      <p:to>
                                        <p:strVal val="visible"/>
                                      </p:to>
                                    </p:set>
                                    <p:animEffect transition="in" filter="box(in)">
                                      <p:cBhvr>
                                        <p:cTn id="22" dur="500"/>
                                        <p:tgtEl>
                                          <p:spTgt spid="11366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3669">
                                            <p:txEl>
                                              <p:pRg st="5" end="5"/>
                                            </p:txEl>
                                          </p:spTgt>
                                        </p:tgtEl>
                                        <p:attrNameLst>
                                          <p:attrName>style.visibility</p:attrName>
                                        </p:attrNameLst>
                                      </p:cBhvr>
                                      <p:to>
                                        <p:strVal val="visible"/>
                                      </p:to>
                                    </p:set>
                                    <p:animEffect transition="in" filter="box(in)">
                                      <p:cBhvr>
                                        <p:cTn id="27" dur="500"/>
                                        <p:tgtEl>
                                          <p:spTgt spid="11366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3670">
                                            <p:bg/>
                                          </p:spTgt>
                                        </p:tgtEl>
                                        <p:attrNameLst>
                                          <p:attrName>style.visibility</p:attrName>
                                        </p:attrNameLst>
                                      </p:cBhvr>
                                      <p:to>
                                        <p:strVal val="visible"/>
                                      </p:to>
                                    </p:set>
                                    <p:animEffect transition="in" filter="blinds(horizontal)">
                                      <p:cBhvr>
                                        <p:cTn id="32" dur="500"/>
                                        <p:tgtEl>
                                          <p:spTgt spid="113670">
                                            <p:bg/>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3670">
                                            <p:txEl>
                                              <p:pRg st="0" end="0"/>
                                            </p:txEl>
                                          </p:spTgt>
                                        </p:tgtEl>
                                        <p:attrNameLst>
                                          <p:attrName>style.visibility</p:attrName>
                                        </p:attrNameLst>
                                      </p:cBhvr>
                                      <p:to>
                                        <p:strVal val="visible"/>
                                      </p:to>
                                    </p:set>
                                    <p:animEffect transition="in" filter="blinds(horizontal)">
                                      <p:cBhvr>
                                        <p:cTn id="37" dur="500"/>
                                        <p:tgtEl>
                                          <p:spTgt spid="113670">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3670">
                                            <p:txEl>
                                              <p:pRg st="1" end="1"/>
                                            </p:txEl>
                                          </p:spTgt>
                                        </p:tgtEl>
                                        <p:attrNameLst>
                                          <p:attrName>style.visibility</p:attrName>
                                        </p:attrNameLst>
                                      </p:cBhvr>
                                      <p:to>
                                        <p:strVal val="visible"/>
                                      </p:to>
                                    </p:set>
                                    <p:animEffect transition="in" filter="blinds(horizontal)">
                                      <p:cBhvr>
                                        <p:cTn id="42" dur="500"/>
                                        <p:tgtEl>
                                          <p:spTgt spid="113670">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3671"/>
                                        </p:tgtEl>
                                        <p:attrNameLst>
                                          <p:attrName>style.visibility</p:attrName>
                                        </p:attrNameLst>
                                      </p:cBhvr>
                                      <p:to>
                                        <p:strVal val="visible"/>
                                      </p:to>
                                    </p:set>
                                    <p:anim calcmode="lin" valueType="num">
                                      <p:cBhvr additive="base">
                                        <p:cTn id="47" dur="500" fill="hold"/>
                                        <p:tgtEl>
                                          <p:spTgt spid="113671"/>
                                        </p:tgtEl>
                                        <p:attrNameLst>
                                          <p:attrName>ppt_x</p:attrName>
                                        </p:attrNameLst>
                                      </p:cBhvr>
                                      <p:tavLst>
                                        <p:tav tm="0">
                                          <p:val>
                                            <p:strVal val="#ppt_x"/>
                                          </p:val>
                                        </p:tav>
                                        <p:tav tm="100000">
                                          <p:val>
                                            <p:strVal val="#ppt_x"/>
                                          </p:val>
                                        </p:tav>
                                      </p:tavLst>
                                    </p:anim>
                                    <p:anim calcmode="lin" valueType="num">
                                      <p:cBhvr additive="base">
                                        <p:cTn id="48" dur="500" fill="hold"/>
                                        <p:tgtEl>
                                          <p:spTgt spid="113671"/>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113679"/>
                                        </p:tgtEl>
                                        <p:attrNameLst>
                                          <p:attrName>style.visibility</p:attrName>
                                        </p:attrNameLst>
                                      </p:cBhvr>
                                      <p:to>
                                        <p:strVal val="visible"/>
                                      </p:to>
                                    </p:set>
                                    <p:animEffect transition="in" filter="diamond(in)">
                                      <p:cBhvr>
                                        <p:cTn id="53" dur="2000"/>
                                        <p:tgtEl>
                                          <p:spTgt spid="11367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113674"/>
                                        </p:tgtEl>
                                        <p:attrNameLst>
                                          <p:attrName>style.visibility</p:attrName>
                                        </p:attrNameLst>
                                      </p:cBhvr>
                                      <p:to>
                                        <p:strVal val="visible"/>
                                      </p:to>
                                    </p:set>
                                    <p:animEffect transition="in" filter="slide(fromBottom)">
                                      <p:cBhvr>
                                        <p:cTn id="58" dur="500"/>
                                        <p:tgtEl>
                                          <p:spTgt spid="11367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13680"/>
                                        </p:tgtEl>
                                        <p:attrNameLst>
                                          <p:attrName>style.visibility</p:attrName>
                                        </p:attrNameLst>
                                      </p:cBhvr>
                                      <p:to>
                                        <p:strVal val="visible"/>
                                      </p:to>
                                    </p:set>
                                    <p:animEffect transition="in" filter="blinds(horizontal)">
                                      <p:cBhvr>
                                        <p:cTn id="63" dur="500"/>
                                        <p:tgtEl>
                                          <p:spTgt spid="11368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ntr" presetSubtype="16" fill="hold" grpId="0" nodeType="clickEffect">
                                  <p:stCondLst>
                                    <p:cond delay="0"/>
                                  </p:stCondLst>
                                  <p:childTnLst>
                                    <p:set>
                                      <p:cBhvr>
                                        <p:cTn id="67" dur="1" fill="hold">
                                          <p:stCondLst>
                                            <p:cond delay="0"/>
                                          </p:stCondLst>
                                        </p:cTn>
                                        <p:tgtEl>
                                          <p:spTgt spid="113675"/>
                                        </p:tgtEl>
                                        <p:attrNameLst>
                                          <p:attrName>style.visibility</p:attrName>
                                        </p:attrNameLst>
                                      </p:cBhvr>
                                      <p:to>
                                        <p:strVal val="visible"/>
                                      </p:to>
                                    </p:set>
                                    <p:animEffect transition="in" filter="diamond(in)">
                                      <p:cBhvr>
                                        <p:cTn id="68" dur="2000"/>
                                        <p:tgtEl>
                                          <p:spTgt spid="113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9" grpId="0" build="p"/>
      <p:bldP spid="113670" grpId="0" build="p" animBg="1"/>
      <p:bldP spid="113671" grpId="0"/>
      <p:bldP spid="113674" grpId="0"/>
      <p:bldP spid="113675" grpId="0"/>
      <p:bldP spid="113679" grpId="0" animBg="1"/>
      <p:bldP spid="11368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7" name="AutoShape 5">
            <a:extLst>
              <a:ext uri="{FF2B5EF4-FFF2-40B4-BE49-F238E27FC236}">
                <a16:creationId xmlns:a16="http://schemas.microsoft.com/office/drawing/2014/main" xmlns="" id="{82260527-4448-42E8-B7B0-103B9B7FCA72}"/>
              </a:ext>
            </a:extLst>
          </p:cNvPr>
          <p:cNvSpPr>
            <a:spLocks noGrp="1" noChangeArrowheads="1"/>
          </p:cNvSpPr>
          <p:nvPr>
            <p:ph type="body" idx="1"/>
          </p:nvPr>
        </p:nvSpPr>
        <p:spPr>
          <a:xfrm>
            <a:off x="152400" y="2636838"/>
            <a:ext cx="2438400" cy="3763962"/>
          </a:xfrm>
          <a:prstGeom prst="verticalScroll">
            <a:avLst>
              <a:gd name="adj" fmla="val 12500"/>
            </a:avLst>
          </a:prstGeom>
          <a:solidFill>
            <a:schemeClr val="accent1"/>
          </a:solidFill>
          <a:ln>
            <a:solidFill>
              <a:schemeClr val="tx1"/>
            </a:solidFill>
            <a:round/>
            <a:headEnd/>
            <a:tailEnd/>
          </a:ln>
        </p:spPr>
        <p:txBody>
          <a:bodyPr/>
          <a:lstStyle/>
          <a:p>
            <a:pPr eaLnBrk="1" hangingPunct="1"/>
            <a:endParaRPr lang="vi-VN" altLang="en-US"/>
          </a:p>
        </p:txBody>
      </p:sp>
      <p:sp>
        <p:nvSpPr>
          <p:cNvPr id="16387" name="Text Box 5">
            <a:extLst>
              <a:ext uri="{FF2B5EF4-FFF2-40B4-BE49-F238E27FC236}">
                <a16:creationId xmlns:a16="http://schemas.microsoft.com/office/drawing/2014/main" xmlns="" id="{B3B6A2FB-2484-4268-BAFD-C8000E7818FE}"/>
              </a:ext>
            </a:extLst>
          </p:cNvPr>
          <p:cNvSpPr txBox="1">
            <a:spLocks noChangeArrowheads="1"/>
          </p:cNvSpPr>
          <p:nvPr/>
        </p:nvSpPr>
        <p:spPr bwMode="auto">
          <a:xfrm>
            <a:off x="4724400" y="19812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vi-VN" altLang="en-US" sz="1800"/>
          </a:p>
        </p:txBody>
      </p:sp>
      <p:sp>
        <p:nvSpPr>
          <p:cNvPr id="2" name="AutoShape 5">
            <a:extLst>
              <a:ext uri="{FF2B5EF4-FFF2-40B4-BE49-F238E27FC236}">
                <a16:creationId xmlns:a16="http://schemas.microsoft.com/office/drawing/2014/main" xmlns="" id="{4C1793E0-544F-48E4-9239-2F73939A4B56}"/>
              </a:ext>
            </a:extLst>
          </p:cNvPr>
          <p:cNvSpPr>
            <a:spLocks noChangeArrowheads="1"/>
          </p:cNvSpPr>
          <p:nvPr/>
        </p:nvSpPr>
        <p:spPr bwMode="auto">
          <a:xfrm>
            <a:off x="3124200" y="2667000"/>
            <a:ext cx="2362200" cy="3810000"/>
          </a:xfrm>
          <a:prstGeom prst="verticalScroll">
            <a:avLst>
              <a:gd name="adj" fmla="val 12500"/>
            </a:avLst>
          </a:prstGeom>
          <a:solidFill>
            <a:schemeClr val="accent1"/>
          </a:solidFill>
          <a:ln w="9525">
            <a:solidFill>
              <a:schemeClr val="tx1"/>
            </a:solidFill>
            <a:round/>
            <a:headEnd/>
            <a:tailEnd/>
          </a:ln>
        </p:spPr>
        <p:txBody>
          <a:bodyPr wrap="none" lIns="91430" tIns="45714" rIns="91430" bIns="4571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solidFill>
                <a:srgbClr val="FF0000"/>
              </a:solidFill>
            </a:endParaRPr>
          </a:p>
        </p:txBody>
      </p:sp>
      <p:sp>
        <p:nvSpPr>
          <p:cNvPr id="16389" name="Text Box 7">
            <a:extLst>
              <a:ext uri="{FF2B5EF4-FFF2-40B4-BE49-F238E27FC236}">
                <a16:creationId xmlns:a16="http://schemas.microsoft.com/office/drawing/2014/main" xmlns="" id="{474D09A5-1FB0-423A-8EFB-0615E5A747C3}"/>
              </a:ext>
            </a:extLst>
          </p:cNvPr>
          <p:cNvSpPr txBox="1">
            <a:spLocks noChangeArrowheads="1"/>
          </p:cNvSpPr>
          <p:nvPr/>
        </p:nvSpPr>
        <p:spPr bwMode="auto">
          <a:xfrm>
            <a:off x="5181600" y="2667000"/>
            <a:ext cx="281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vi-VN" altLang="en-US" sz="1800"/>
          </a:p>
        </p:txBody>
      </p:sp>
      <p:sp>
        <p:nvSpPr>
          <p:cNvPr id="3" name="AutoShape 5">
            <a:extLst>
              <a:ext uri="{FF2B5EF4-FFF2-40B4-BE49-F238E27FC236}">
                <a16:creationId xmlns:a16="http://schemas.microsoft.com/office/drawing/2014/main" xmlns="" id="{E6A1AA01-6825-42F5-8604-DEE917391344}"/>
              </a:ext>
            </a:extLst>
          </p:cNvPr>
          <p:cNvSpPr>
            <a:spLocks noChangeArrowheads="1"/>
          </p:cNvSpPr>
          <p:nvPr/>
        </p:nvSpPr>
        <p:spPr bwMode="auto">
          <a:xfrm>
            <a:off x="5867400" y="2667000"/>
            <a:ext cx="2514600" cy="3810000"/>
          </a:xfrm>
          <a:prstGeom prst="verticalScroll">
            <a:avLst>
              <a:gd name="adj" fmla="val 12500"/>
            </a:avLst>
          </a:prstGeom>
          <a:solidFill>
            <a:schemeClr val="accent1"/>
          </a:solidFill>
          <a:ln w="9525">
            <a:solidFill>
              <a:schemeClr val="tx1"/>
            </a:solidFill>
            <a:round/>
            <a:headEnd/>
            <a:tailEnd/>
          </a:ln>
        </p:spPr>
        <p:txBody>
          <a:bodyPr wrap="none" lIns="91430" tIns="45714" rIns="91430" bIns="4571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
        <p:nvSpPr>
          <p:cNvPr id="21513" name="Text Box 9">
            <a:extLst>
              <a:ext uri="{FF2B5EF4-FFF2-40B4-BE49-F238E27FC236}">
                <a16:creationId xmlns:a16="http://schemas.microsoft.com/office/drawing/2014/main" xmlns="" id="{C29B6411-976A-43D6-890F-A8D4635F146C}"/>
              </a:ext>
            </a:extLst>
          </p:cNvPr>
          <p:cNvSpPr txBox="1">
            <a:spLocks noChangeArrowheads="1"/>
          </p:cNvSpPr>
          <p:nvPr/>
        </p:nvSpPr>
        <p:spPr bwMode="auto">
          <a:xfrm>
            <a:off x="3733800" y="2941638"/>
            <a:ext cx="13716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a:solidFill>
                  <a:srgbClr val="0000CC"/>
                </a:solidFill>
                <a:latin typeface="Times New Roman" panose="02020603050405020304" pitchFamily="18" charset="0"/>
              </a:rPr>
              <a:t>Trỏ số lượng</a:t>
            </a:r>
            <a:r>
              <a:rPr lang="en-US" altLang="en-US">
                <a:solidFill>
                  <a:srgbClr val="0000CC"/>
                </a:solidFill>
              </a:rPr>
              <a:t>  </a:t>
            </a:r>
          </a:p>
        </p:txBody>
      </p:sp>
      <p:sp>
        <p:nvSpPr>
          <p:cNvPr id="21514" name="Text Box 10">
            <a:extLst>
              <a:ext uri="{FF2B5EF4-FFF2-40B4-BE49-F238E27FC236}">
                <a16:creationId xmlns:a16="http://schemas.microsoft.com/office/drawing/2014/main" xmlns="" id="{198F7BF5-C311-410D-B603-87E065FC743A}"/>
              </a:ext>
            </a:extLst>
          </p:cNvPr>
          <p:cNvSpPr txBox="1">
            <a:spLocks noChangeArrowheads="1"/>
          </p:cNvSpPr>
          <p:nvPr/>
        </p:nvSpPr>
        <p:spPr bwMode="auto">
          <a:xfrm>
            <a:off x="6400800" y="2921000"/>
            <a:ext cx="17526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a:solidFill>
                  <a:srgbClr val="0000CC"/>
                </a:solidFill>
                <a:latin typeface="Times New Roman" panose="02020603050405020304" pitchFamily="18" charset="0"/>
              </a:rPr>
              <a:t>Trỏ hoạt động, tính chất, sự việc</a:t>
            </a:r>
          </a:p>
        </p:txBody>
      </p:sp>
      <p:sp>
        <p:nvSpPr>
          <p:cNvPr id="21517" name="Text Box 13">
            <a:extLst>
              <a:ext uri="{FF2B5EF4-FFF2-40B4-BE49-F238E27FC236}">
                <a16:creationId xmlns:a16="http://schemas.microsoft.com/office/drawing/2014/main" xmlns="" id="{92D1C9A2-FBE9-4581-9F8F-5AE8544EF322}"/>
              </a:ext>
            </a:extLst>
          </p:cNvPr>
          <p:cNvSpPr txBox="1">
            <a:spLocks noChangeArrowheads="1"/>
          </p:cNvSpPr>
          <p:nvPr/>
        </p:nvSpPr>
        <p:spPr bwMode="auto">
          <a:xfrm>
            <a:off x="609600" y="2971800"/>
            <a:ext cx="16002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a:solidFill>
                  <a:srgbClr val="0000CC"/>
                </a:solidFill>
                <a:latin typeface="Times New Roman" panose="02020603050405020304" pitchFamily="18" charset="0"/>
              </a:rPr>
              <a:t>Trỏ người,sự vật</a:t>
            </a:r>
          </a:p>
          <a:p>
            <a:pPr eaLnBrk="1" hangingPunct="1">
              <a:spcBef>
                <a:spcPct val="50000"/>
              </a:spcBef>
              <a:buFontTx/>
              <a:buNone/>
            </a:pPr>
            <a:endParaRPr lang="en-US" altLang="en-US" sz="3600" b="1">
              <a:solidFill>
                <a:srgbClr val="0000CC"/>
              </a:solidFill>
              <a:latin typeface="Times New Roman" panose="02020603050405020304" pitchFamily="18" charset="0"/>
            </a:endParaRPr>
          </a:p>
        </p:txBody>
      </p:sp>
      <p:sp>
        <p:nvSpPr>
          <p:cNvPr id="21518" name="Line 14">
            <a:extLst>
              <a:ext uri="{FF2B5EF4-FFF2-40B4-BE49-F238E27FC236}">
                <a16:creationId xmlns:a16="http://schemas.microsoft.com/office/drawing/2014/main" xmlns="" id="{AAD1126E-210C-4B85-B59C-745AC0DB9BEC}"/>
              </a:ext>
            </a:extLst>
          </p:cNvPr>
          <p:cNvSpPr>
            <a:spLocks noChangeShapeType="1"/>
          </p:cNvSpPr>
          <p:nvPr/>
        </p:nvSpPr>
        <p:spPr bwMode="auto">
          <a:xfrm>
            <a:off x="4419600" y="16002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9" name="Line 15">
            <a:extLst>
              <a:ext uri="{FF2B5EF4-FFF2-40B4-BE49-F238E27FC236}">
                <a16:creationId xmlns:a16="http://schemas.microsoft.com/office/drawing/2014/main" xmlns="" id="{AC4EB922-A0A6-4ADC-AA96-57894F433DB8}"/>
              </a:ext>
            </a:extLst>
          </p:cNvPr>
          <p:cNvSpPr>
            <a:spLocks noChangeShapeType="1"/>
          </p:cNvSpPr>
          <p:nvPr/>
        </p:nvSpPr>
        <p:spPr bwMode="auto">
          <a:xfrm flipH="1">
            <a:off x="1447800" y="1600200"/>
            <a:ext cx="29718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51" name="AutoShape 23">
            <a:extLst>
              <a:ext uri="{FF2B5EF4-FFF2-40B4-BE49-F238E27FC236}">
                <a16:creationId xmlns:a16="http://schemas.microsoft.com/office/drawing/2014/main" xmlns="" id="{3111CDD4-CD1E-434C-B525-C5FFE5744CFD}"/>
              </a:ext>
            </a:extLst>
          </p:cNvPr>
          <p:cNvSpPr>
            <a:spLocks noGrp="1" noChangeArrowheads="1"/>
          </p:cNvSpPr>
          <p:nvPr>
            <p:ph type="title"/>
          </p:nvPr>
        </p:nvSpPr>
        <p:spPr>
          <a:xfrm>
            <a:off x="723900" y="-50800"/>
            <a:ext cx="7162800" cy="1905000"/>
          </a:xfrm>
          <a:prstGeom prst="horizontalScroll">
            <a:avLst>
              <a:gd name="adj" fmla="val 12500"/>
            </a:avLst>
          </a:prstGeom>
          <a:solidFill>
            <a:schemeClr val="accent1"/>
          </a:solidFill>
          <a:ln>
            <a:solidFill>
              <a:schemeClr val="tx1"/>
            </a:solidFill>
            <a:round/>
            <a:headEnd/>
            <a:tailEnd/>
          </a:ln>
        </p:spPr>
        <p:txBody>
          <a:bodyPr/>
          <a:lstStyle/>
          <a:p>
            <a:pPr eaLnBrk="1" hangingPunct="1"/>
            <a:r>
              <a:rPr lang="en-US" altLang="en-US" sz="3600" b="1">
                <a:solidFill>
                  <a:srgbClr val="FF3300"/>
                </a:solidFill>
                <a:latin typeface="Times New Roman" panose="02020603050405020304" pitchFamily="18" charset="0"/>
              </a:rPr>
              <a:t>1. Đại từ  để trỏ</a:t>
            </a:r>
          </a:p>
        </p:txBody>
      </p:sp>
      <p:sp>
        <p:nvSpPr>
          <p:cNvPr id="21526" name="Line 22">
            <a:extLst>
              <a:ext uri="{FF2B5EF4-FFF2-40B4-BE49-F238E27FC236}">
                <a16:creationId xmlns:a16="http://schemas.microsoft.com/office/drawing/2014/main" xmlns="" id="{AC2B7BD4-AB7F-4E64-9759-954D925BBF6A}"/>
              </a:ext>
            </a:extLst>
          </p:cNvPr>
          <p:cNvSpPr>
            <a:spLocks noChangeShapeType="1"/>
          </p:cNvSpPr>
          <p:nvPr/>
        </p:nvSpPr>
        <p:spPr bwMode="auto">
          <a:xfrm>
            <a:off x="4419600" y="1600200"/>
            <a:ext cx="28194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51"/>
                                        </p:tgtEl>
                                        <p:attrNameLst>
                                          <p:attrName>style.visibility</p:attrName>
                                        </p:attrNameLst>
                                      </p:cBhvr>
                                      <p:to>
                                        <p:strVal val="visible"/>
                                      </p:to>
                                    </p:set>
                                    <p:animEffect transition="in" filter="box(in)">
                                      <p:cBhvr>
                                        <p:cTn id="7" dur="500"/>
                                        <p:tgtEl>
                                          <p:spTgt spid="225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1519"/>
                                        </p:tgtEl>
                                        <p:attrNameLst>
                                          <p:attrName>style.visibility</p:attrName>
                                        </p:attrNameLst>
                                      </p:cBhvr>
                                      <p:to>
                                        <p:strVal val="visible"/>
                                      </p:to>
                                    </p:set>
                                    <p:animEffect transition="in" filter="box(in)">
                                      <p:cBhvr>
                                        <p:cTn id="12" dur="500"/>
                                        <p:tgtEl>
                                          <p:spTgt spid="215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677">
                                            <p:bg/>
                                          </p:spTgt>
                                        </p:tgtEl>
                                        <p:attrNameLst>
                                          <p:attrName>style.visibility</p:attrName>
                                        </p:attrNameLst>
                                      </p:cBhvr>
                                      <p:to>
                                        <p:strVal val="visible"/>
                                      </p:to>
                                    </p:set>
                                    <p:animEffect transition="in" filter="checkerboard(across)">
                                      <p:cBhvr>
                                        <p:cTn id="17" dur="500"/>
                                        <p:tgtEl>
                                          <p:spTgt spid="28677">
                                            <p:bg/>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nodePh="1">
                                  <p:stCondLst>
                                    <p:cond delay="0"/>
                                  </p:stCondLst>
                                  <p:endCondLst>
                                    <p:cond evt="begin" delay="0">
                                      <p:tn val="20"/>
                                    </p:cond>
                                  </p:endCondLst>
                                  <p:childTnLst>
                                    <p:set>
                                      <p:cBhvr>
                                        <p:cTn id="21" dur="1" fill="hold">
                                          <p:stCondLst>
                                            <p:cond delay="0"/>
                                          </p:stCondLst>
                                        </p:cTn>
                                        <p:tgtEl>
                                          <p:spTgt spid="28677">
                                            <p:txEl>
                                              <p:pRg st="0" end="0"/>
                                            </p:txEl>
                                          </p:spTgt>
                                        </p:tgtEl>
                                        <p:attrNameLst>
                                          <p:attrName>style.visibility</p:attrName>
                                        </p:attrNameLst>
                                      </p:cBhvr>
                                      <p:to>
                                        <p:strVal val="visible"/>
                                      </p:to>
                                    </p:set>
                                    <p:animEffect transition="in" filter="checkerboard(across)">
                                      <p:cBhvr>
                                        <p:cTn id="22" dur="500"/>
                                        <p:tgtEl>
                                          <p:spTgt spid="2867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1517"/>
                                        </p:tgtEl>
                                        <p:attrNameLst>
                                          <p:attrName>style.visibility</p:attrName>
                                        </p:attrNameLst>
                                      </p:cBhvr>
                                      <p:to>
                                        <p:strVal val="visible"/>
                                      </p:to>
                                    </p:set>
                                    <p:animEffect transition="in" filter="checkerboard(across)">
                                      <p:cBhvr>
                                        <p:cTn id="27" dur="500"/>
                                        <p:tgtEl>
                                          <p:spTgt spid="215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1518"/>
                                        </p:tgtEl>
                                        <p:attrNameLst>
                                          <p:attrName>style.visibility</p:attrName>
                                        </p:attrNameLst>
                                      </p:cBhvr>
                                      <p:to>
                                        <p:strVal val="visible"/>
                                      </p:to>
                                    </p:set>
                                    <p:animEffect transition="in" filter="box(in)">
                                      <p:cBhvr>
                                        <p:cTn id="32" dur="500"/>
                                        <p:tgtEl>
                                          <p:spTgt spid="2151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heckerboard(across)">
                                      <p:cBhvr>
                                        <p:cTn id="37" dur="5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1513"/>
                                        </p:tgtEl>
                                        <p:attrNameLst>
                                          <p:attrName>style.visibility</p:attrName>
                                        </p:attrNameLst>
                                      </p:cBhvr>
                                      <p:to>
                                        <p:strVal val="visible"/>
                                      </p:to>
                                    </p:set>
                                    <p:animEffect transition="in" filter="diamond(in)">
                                      <p:cBhvr>
                                        <p:cTn id="42" dur="2000"/>
                                        <p:tgtEl>
                                          <p:spTgt spid="215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21526"/>
                                        </p:tgtEl>
                                        <p:attrNameLst>
                                          <p:attrName>style.visibility</p:attrName>
                                        </p:attrNameLst>
                                      </p:cBhvr>
                                      <p:to>
                                        <p:strVal val="visible"/>
                                      </p:to>
                                    </p:set>
                                    <p:animEffect transition="in" filter="box(in)">
                                      <p:cBhvr>
                                        <p:cTn id="47" dur="500"/>
                                        <p:tgtEl>
                                          <p:spTgt spid="2152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checkerboard(across)">
                                      <p:cBhvr>
                                        <p:cTn id="52" dur="500"/>
                                        <p:tgtEl>
                                          <p:spTgt spid="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1514"/>
                                        </p:tgtEl>
                                        <p:attrNameLst>
                                          <p:attrName>style.visibility</p:attrName>
                                        </p:attrNameLst>
                                      </p:cBhvr>
                                      <p:to>
                                        <p:strVal val="visible"/>
                                      </p:to>
                                    </p:set>
                                    <p:anim calcmode="lin" valueType="num">
                                      <p:cBhvr additive="base">
                                        <p:cTn id="57" dur="500" fill="hold"/>
                                        <p:tgtEl>
                                          <p:spTgt spid="21514"/>
                                        </p:tgtEl>
                                        <p:attrNameLst>
                                          <p:attrName>ppt_x</p:attrName>
                                        </p:attrNameLst>
                                      </p:cBhvr>
                                      <p:tavLst>
                                        <p:tav tm="0">
                                          <p:val>
                                            <p:strVal val="#ppt_x"/>
                                          </p:val>
                                        </p:tav>
                                        <p:tav tm="100000">
                                          <p:val>
                                            <p:strVal val="#ppt_x"/>
                                          </p:val>
                                        </p:tav>
                                      </p:tavLst>
                                    </p:anim>
                                    <p:anim calcmode="lin" valueType="num">
                                      <p:cBhvr additive="base">
                                        <p:cTn id="58" dur="500" fill="hold"/>
                                        <p:tgtEl>
                                          <p:spTgt spid="215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animBg="1"/>
      <p:bldP spid="2" grpId="0" animBg="1"/>
      <p:bldP spid="3" grpId="0" animBg="1"/>
      <p:bldP spid="21513" grpId="0"/>
      <p:bldP spid="21514" grpId="0"/>
      <p:bldP spid="21517" grpId="0"/>
      <p:bldP spid="22551" grpId="0" animBg="1"/>
    </p:bld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1324</TotalTime>
  <Words>1020</Words>
  <Application>Microsoft Office PowerPoint</Application>
  <PresentationFormat>On-screen Show (4:3)</PresentationFormat>
  <Paragraphs>175</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I. Thế nào là đại từ? 1. Ví dụ:</vt:lpstr>
      <vt:lpstr>c) Mẹ tôi giọng khản đặc, từ trong màn nói vọng ra:       - Thôi, hai đứa liệu mà đem chia đồ chơi ra đi.   Vừa nghe thấy thế, em tôi bất giác run lên bần bật, kinh hoàng đưa cặp mắt tuyệt vọng nhìn tôi.                                                     (Khánh Hoài) </vt:lpstr>
      <vt:lpstr>       a) Gia đình tôi khá giả. Anh em tôi rất thương nhau. Phải nói em tôi rất ngoan. Nó lại khéo tay nữa.   b) Chợt con gà trống ở phía sau bếp nổi gáy. Tôi biết đó là con gà của anh Bốn Linh. Tiếng nó dõng dạc nhất xóm. </vt:lpstr>
      <vt:lpstr>PowerPoint Presentation</vt:lpstr>
      <vt:lpstr>PowerPoint Presentation</vt:lpstr>
      <vt:lpstr>PowerPoint Presentation</vt:lpstr>
      <vt:lpstr>II. Các loại đại từ: 1. Đại từ để trỏ</vt:lpstr>
      <vt:lpstr>1. Đại từ  để trỏ</vt:lpstr>
      <vt:lpstr>2. Đại từ để hỏi</vt:lpstr>
      <vt:lpstr>PowerPoint Presentation</vt:lpstr>
      <vt:lpstr>Sơ đồ bài học</vt:lpstr>
      <vt:lpstr>III. Luyện tập 1. Bài 1(T 56. 57) a) Hãy sắp xếp các đại từ trỏ người, sự vật theo bảng dưới đây: </vt:lpstr>
      <vt:lpstr>III. Luyện tập 1. Bài 1(T 56. 57) a) Hãy sắp xếp các đại từ trỏ người, sự vật theo bảng dưới đây:</vt:lpstr>
      <vt:lpstr>PowerPoint Presentation</vt:lpstr>
      <vt:lpstr>BÀI 2</vt:lpstr>
      <vt:lpstr>Bài 2 Một số ví dụ</vt:lpstr>
      <vt:lpstr>3. Bài 3 (T 57 )  Đặt câu với từ ai, sao, bao nhiêu dùng để trỏ chung </vt:lpstr>
      <vt:lpstr>Đặt câu</vt:lpstr>
      <vt:lpstr>Bài 4 bổ sung</vt:lpstr>
      <vt:lpstr>PowerPoint Presentation</vt:lpstr>
      <vt:lpstr>PowerPoint Presentation</vt:lpstr>
    </vt:vector>
  </TitlesOfParts>
  <Company>http://viet4room.com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Thanh An</dc:creator>
  <cp:lastModifiedBy>ADMIN</cp:lastModifiedBy>
  <cp:revision>53</cp:revision>
  <dcterms:created xsi:type="dcterms:W3CDTF">2013-09-02T01:45:52Z</dcterms:created>
  <dcterms:modified xsi:type="dcterms:W3CDTF">2020-10-21T09:11:48Z</dcterms:modified>
</cp:coreProperties>
</file>