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9"/>
  </p:notesMasterIdLst>
  <p:sldIdLst>
    <p:sldId id="256" r:id="rId2"/>
    <p:sldId id="257" r:id="rId3"/>
    <p:sldId id="258" r:id="rId4"/>
    <p:sldId id="259" r:id="rId5"/>
    <p:sldId id="262" r:id="rId6"/>
    <p:sldId id="263" r:id="rId7"/>
    <p:sldId id="260" r:id="rId8"/>
    <p:sldId id="261" r:id="rId9"/>
    <p:sldId id="294" r:id="rId10"/>
    <p:sldId id="264" r:id="rId11"/>
    <p:sldId id="266" r:id="rId12"/>
    <p:sldId id="295" r:id="rId13"/>
    <p:sldId id="269" r:id="rId14"/>
    <p:sldId id="271" r:id="rId15"/>
    <p:sldId id="267" r:id="rId16"/>
    <p:sldId id="296" r:id="rId17"/>
    <p:sldId id="272" r:id="rId18"/>
  </p:sldIdLst>
  <p:sldSz cx="9144000" cy="5143500" type="screen16x9"/>
  <p:notesSz cx="6858000" cy="9144000"/>
  <p:embeddedFontLst>
    <p:embeddedFont>
      <p:font typeface="Chewy" panose="020B0604020202020204" charset="0"/>
      <p:regular r:id="rId20"/>
    </p:embeddedFont>
    <p:embeddedFont>
      <p:font typeface="Imprima"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C68"/>
    <a:srgbClr val="C2D786"/>
    <a:srgbClr val="F39208"/>
    <a:srgbClr val="FFCC07"/>
    <a:srgbClr val="ED6C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8BD73A-8CF1-4175-B02C-C5D22D197E26}">
  <a:tblStyle styleId="{FC8BD73A-8CF1-4175-B02C-C5D22D197E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61040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363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70d0adfa5d_3_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70d0adfa5d_3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2889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70d0adfa5d_4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70d0adfa5d_4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875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70d0adfa5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70d0adfa5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329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70d0adfa5d_3_8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70d0adfa5d_3_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6171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718fae3c5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718fae3c5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1892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70d0adfa5d_4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70d0adfa5d_4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4329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70d0adfa5d_3_1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1" name="Google Shape;1181;g70d0adfa5d_3_1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8305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70d0adfa5d_4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70d0adfa5d_4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4187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701339e8a4_0_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701339e8a4_0_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6183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70d0adfa5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70d0adfa5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9949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70d0adfa5d_3_7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70d0adfa5d_3_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0953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70d0adfa5d_4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70d0adfa5d_4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9067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701339e8a4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701339e8a4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0559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70d0adfa5d_3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70d0adfa5d_3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0939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70d0adfa5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70d0adfa5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9384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891025" y="-770975"/>
            <a:ext cx="13158525" cy="7650167"/>
            <a:chOff x="-1891025" y="-770975"/>
            <a:chExt cx="13158525" cy="7650167"/>
          </a:xfrm>
        </p:grpSpPr>
        <p:sp>
          <p:nvSpPr>
            <p:cNvPr id="10" name="Google Shape;10;p2"/>
            <p:cNvSpPr/>
            <p:nvPr/>
          </p:nvSpPr>
          <p:spPr>
            <a:xfrm rot="5400000">
              <a:off x="5286975" y="-111125"/>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9009636">
              <a:off x="-1248173" y="656045"/>
              <a:ext cx="1872096" cy="3083408"/>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966575" y="394600"/>
              <a:ext cx="1599600" cy="1600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9009636">
              <a:off x="8752552" y="3359095"/>
              <a:ext cx="1872096" cy="3083408"/>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2699610">
              <a:off x="5371653" y="3585416"/>
              <a:ext cx="1872065" cy="3083551"/>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499970" y="3739875"/>
              <a:ext cx="2051700" cy="2052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245650" y="-345800"/>
              <a:ext cx="884400" cy="884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txBox="1">
            <a:spLocks noGrp="1"/>
          </p:cNvSpPr>
          <p:nvPr>
            <p:ph type="ctrTitle"/>
          </p:nvPr>
        </p:nvSpPr>
        <p:spPr>
          <a:xfrm>
            <a:off x="311700" y="1555875"/>
            <a:ext cx="8520600" cy="1317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Font typeface="Chewy"/>
              <a:buNone/>
              <a:defRPr sz="5200">
                <a:latin typeface="Chewy"/>
                <a:ea typeface="Chewy"/>
                <a:cs typeface="Chewy"/>
                <a:sym typeface="Chew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311700" y="29103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9" name="Google Shape;19;p2"/>
          <p:cNvGrpSpPr/>
          <p:nvPr/>
        </p:nvGrpSpPr>
        <p:grpSpPr>
          <a:xfrm>
            <a:off x="311700" y="211275"/>
            <a:ext cx="8758525" cy="4768250"/>
            <a:chOff x="311700" y="211275"/>
            <a:chExt cx="8758525" cy="4768250"/>
          </a:xfrm>
        </p:grpSpPr>
        <p:sp>
          <p:nvSpPr>
            <p:cNvPr id="20" name="Google Shape;20;p2"/>
            <p:cNvSpPr/>
            <p:nvPr/>
          </p:nvSpPr>
          <p:spPr>
            <a:xfrm>
              <a:off x="8471950" y="4830675"/>
              <a:ext cx="449450" cy="148850"/>
            </a:xfrm>
            <a:custGeom>
              <a:avLst/>
              <a:gdLst/>
              <a:ahLst/>
              <a:cxnLst/>
              <a:rect l="l" t="t" r="r" b="b"/>
              <a:pathLst>
                <a:path w="17978" h="5954" extrusionOk="0">
                  <a:moveTo>
                    <a:pt x="10707" y="1"/>
                  </a:moveTo>
                  <a:cubicBezTo>
                    <a:pt x="10554" y="1"/>
                    <a:pt x="10401" y="77"/>
                    <a:pt x="10290" y="234"/>
                  </a:cubicBezTo>
                  <a:cubicBezTo>
                    <a:pt x="9277" y="1687"/>
                    <a:pt x="7929" y="3224"/>
                    <a:pt x="7278" y="4900"/>
                  </a:cubicBezTo>
                  <a:cubicBezTo>
                    <a:pt x="6406" y="3308"/>
                    <a:pt x="5293" y="1814"/>
                    <a:pt x="4298" y="296"/>
                  </a:cubicBezTo>
                  <a:cubicBezTo>
                    <a:pt x="4194" y="139"/>
                    <a:pt x="4044" y="65"/>
                    <a:pt x="3893" y="65"/>
                  </a:cubicBezTo>
                  <a:cubicBezTo>
                    <a:pt x="3735" y="65"/>
                    <a:pt x="3576" y="145"/>
                    <a:pt x="3467" y="296"/>
                  </a:cubicBezTo>
                  <a:cubicBezTo>
                    <a:pt x="2430" y="1722"/>
                    <a:pt x="1312" y="3075"/>
                    <a:pt x="206" y="4446"/>
                  </a:cubicBezTo>
                  <a:cubicBezTo>
                    <a:pt x="1" y="4701"/>
                    <a:pt x="200" y="5023"/>
                    <a:pt x="451" y="5023"/>
                  </a:cubicBezTo>
                  <a:cubicBezTo>
                    <a:pt x="527" y="5023"/>
                    <a:pt x="608" y="4994"/>
                    <a:pt x="684" y="4924"/>
                  </a:cubicBezTo>
                  <a:cubicBezTo>
                    <a:pt x="1849" y="3844"/>
                    <a:pt x="2878" y="2635"/>
                    <a:pt x="3842" y="1377"/>
                  </a:cubicBezTo>
                  <a:cubicBezTo>
                    <a:pt x="4741" y="2804"/>
                    <a:pt x="5613" y="4275"/>
                    <a:pt x="6645" y="5601"/>
                  </a:cubicBezTo>
                  <a:cubicBezTo>
                    <a:pt x="6729" y="5709"/>
                    <a:pt x="6832" y="5755"/>
                    <a:pt x="6936" y="5755"/>
                  </a:cubicBezTo>
                  <a:cubicBezTo>
                    <a:pt x="7112" y="5755"/>
                    <a:pt x="7289" y="5623"/>
                    <a:pt x="7368" y="5448"/>
                  </a:cubicBezTo>
                  <a:cubicBezTo>
                    <a:pt x="7419" y="5448"/>
                    <a:pt x="7468" y="5430"/>
                    <a:pt x="7509" y="5400"/>
                  </a:cubicBezTo>
                  <a:cubicBezTo>
                    <a:pt x="8812" y="4370"/>
                    <a:pt x="9774" y="2749"/>
                    <a:pt x="10719" y="1329"/>
                  </a:cubicBezTo>
                  <a:cubicBezTo>
                    <a:pt x="11758" y="2784"/>
                    <a:pt x="12758" y="4262"/>
                    <a:pt x="13776" y="5733"/>
                  </a:cubicBezTo>
                  <a:cubicBezTo>
                    <a:pt x="13884" y="5889"/>
                    <a:pt x="14035" y="5953"/>
                    <a:pt x="14185" y="5953"/>
                  </a:cubicBezTo>
                  <a:cubicBezTo>
                    <a:pt x="14395" y="5953"/>
                    <a:pt x="14600" y="5826"/>
                    <a:pt x="14675" y="5643"/>
                  </a:cubicBezTo>
                  <a:cubicBezTo>
                    <a:pt x="14723" y="5659"/>
                    <a:pt x="14773" y="5668"/>
                    <a:pt x="14822" y="5668"/>
                  </a:cubicBezTo>
                  <a:cubicBezTo>
                    <a:pt x="14945" y="5668"/>
                    <a:pt x="15062" y="5611"/>
                    <a:pt x="15123" y="5472"/>
                  </a:cubicBezTo>
                  <a:cubicBezTo>
                    <a:pt x="15791" y="3949"/>
                    <a:pt x="16687" y="2694"/>
                    <a:pt x="17700" y="1389"/>
                  </a:cubicBezTo>
                  <a:cubicBezTo>
                    <a:pt x="17978" y="1034"/>
                    <a:pt x="17704" y="580"/>
                    <a:pt x="17358" y="580"/>
                  </a:cubicBezTo>
                  <a:cubicBezTo>
                    <a:pt x="17252" y="580"/>
                    <a:pt x="17139" y="622"/>
                    <a:pt x="17034" y="723"/>
                  </a:cubicBezTo>
                  <a:cubicBezTo>
                    <a:pt x="15843" y="1863"/>
                    <a:pt x="15000" y="3433"/>
                    <a:pt x="14458" y="4983"/>
                  </a:cubicBezTo>
                  <a:cubicBezTo>
                    <a:pt x="13409" y="3362"/>
                    <a:pt x="12274" y="1791"/>
                    <a:pt x="11133" y="234"/>
                  </a:cubicBezTo>
                  <a:cubicBezTo>
                    <a:pt x="11020" y="80"/>
                    <a:pt x="10863" y="1"/>
                    <a:pt x="1070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072975" y="211275"/>
              <a:ext cx="270600" cy="135950"/>
            </a:xfrm>
            <a:custGeom>
              <a:avLst/>
              <a:gdLst/>
              <a:ahLst/>
              <a:cxnLst/>
              <a:rect l="l" t="t" r="r" b="b"/>
              <a:pathLst>
                <a:path w="10824" h="5438" extrusionOk="0">
                  <a:moveTo>
                    <a:pt x="10176" y="1"/>
                  </a:moveTo>
                  <a:cubicBezTo>
                    <a:pt x="10029" y="1"/>
                    <a:pt x="9879" y="64"/>
                    <a:pt x="9770" y="215"/>
                  </a:cubicBezTo>
                  <a:cubicBezTo>
                    <a:pt x="8860" y="1484"/>
                    <a:pt x="8029" y="2811"/>
                    <a:pt x="7184" y="4125"/>
                  </a:cubicBezTo>
                  <a:cubicBezTo>
                    <a:pt x="6245" y="2868"/>
                    <a:pt x="5327" y="1597"/>
                    <a:pt x="4401" y="332"/>
                  </a:cubicBezTo>
                  <a:cubicBezTo>
                    <a:pt x="4307" y="204"/>
                    <a:pt x="4142" y="108"/>
                    <a:pt x="3981" y="108"/>
                  </a:cubicBezTo>
                  <a:cubicBezTo>
                    <a:pt x="3879" y="108"/>
                    <a:pt x="3778" y="147"/>
                    <a:pt x="3700" y="242"/>
                  </a:cubicBezTo>
                  <a:cubicBezTo>
                    <a:pt x="2484" y="1701"/>
                    <a:pt x="1294" y="3183"/>
                    <a:pt x="154" y="4702"/>
                  </a:cubicBezTo>
                  <a:cubicBezTo>
                    <a:pt x="1" y="4907"/>
                    <a:pt x="215" y="5146"/>
                    <a:pt x="427" y="5146"/>
                  </a:cubicBezTo>
                  <a:cubicBezTo>
                    <a:pt x="495" y="5146"/>
                    <a:pt x="564" y="5121"/>
                    <a:pt x="619" y="5062"/>
                  </a:cubicBezTo>
                  <a:cubicBezTo>
                    <a:pt x="1775" y="3830"/>
                    <a:pt x="2889" y="2559"/>
                    <a:pt x="3984" y="1274"/>
                  </a:cubicBezTo>
                  <a:cubicBezTo>
                    <a:pt x="4928" y="2580"/>
                    <a:pt x="5879" y="3884"/>
                    <a:pt x="6799" y="5207"/>
                  </a:cubicBezTo>
                  <a:cubicBezTo>
                    <a:pt x="6905" y="5360"/>
                    <a:pt x="7061" y="5438"/>
                    <a:pt x="7217" y="5438"/>
                  </a:cubicBezTo>
                  <a:cubicBezTo>
                    <a:pt x="7370" y="5438"/>
                    <a:pt x="7523" y="5362"/>
                    <a:pt x="7627" y="5207"/>
                  </a:cubicBezTo>
                  <a:cubicBezTo>
                    <a:pt x="8626" y="3713"/>
                    <a:pt x="9669" y="2238"/>
                    <a:pt x="10598" y="699"/>
                  </a:cubicBezTo>
                  <a:cubicBezTo>
                    <a:pt x="10824" y="326"/>
                    <a:pt x="10509" y="1"/>
                    <a:pt x="10176"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619775" y="1346100"/>
              <a:ext cx="450450" cy="145525"/>
            </a:xfrm>
            <a:custGeom>
              <a:avLst/>
              <a:gdLst/>
              <a:ahLst/>
              <a:cxnLst/>
              <a:rect l="l" t="t" r="r" b="b"/>
              <a:pathLst>
                <a:path w="18018" h="5821" extrusionOk="0">
                  <a:moveTo>
                    <a:pt x="9933" y="1"/>
                  </a:moveTo>
                  <a:cubicBezTo>
                    <a:pt x="9749" y="1"/>
                    <a:pt x="9562" y="105"/>
                    <a:pt x="9455" y="258"/>
                  </a:cubicBezTo>
                  <a:lnTo>
                    <a:pt x="6536" y="4446"/>
                  </a:lnTo>
                  <a:cubicBezTo>
                    <a:pt x="5701" y="3201"/>
                    <a:pt x="4863" y="1956"/>
                    <a:pt x="4024" y="712"/>
                  </a:cubicBezTo>
                  <a:cubicBezTo>
                    <a:pt x="3920" y="559"/>
                    <a:pt x="3773" y="485"/>
                    <a:pt x="3624" y="485"/>
                  </a:cubicBezTo>
                  <a:cubicBezTo>
                    <a:pt x="3471" y="485"/>
                    <a:pt x="3317" y="564"/>
                    <a:pt x="3208" y="712"/>
                  </a:cubicBezTo>
                  <a:cubicBezTo>
                    <a:pt x="2158" y="2145"/>
                    <a:pt x="1121" y="3595"/>
                    <a:pt x="132" y="5072"/>
                  </a:cubicBezTo>
                  <a:cubicBezTo>
                    <a:pt x="0" y="5268"/>
                    <a:pt x="197" y="5498"/>
                    <a:pt x="392" y="5498"/>
                  </a:cubicBezTo>
                  <a:cubicBezTo>
                    <a:pt x="457" y="5498"/>
                    <a:pt x="522" y="5472"/>
                    <a:pt x="574" y="5412"/>
                  </a:cubicBezTo>
                  <a:cubicBezTo>
                    <a:pt x="1603" y="4215"/>
                    <a:pt x="2597" y="2987"/>
                    <a:pt x="3578" y="1751"/>
                  </a:cubicBezTo>
                  <a:cubicBezTo>
                    <a:pt x="4415" y="3030"/>
                    <a:pt x="5256" y="4305"/>
                    <a:pt x="6098" y="5580"/>
                  </a:cubicBezTo>
                  <a:cubicBezTo>
                    <a:pt x="6206" y="5742"/>
                    <a:pt x="6364" y="5821"/>
                    <a:pt x="6523" y="5821"/>
                  </a:cubicBezTo>
                  <a:cubicBezTo>
                    <a:pt x="6686" y="5821"/>
                    <a:pt x="6849" y="5738"/>
                    <a:pt x="6961" y="5580"/>
                  </a:cubicBezTo>
                  <a:lnTo>
                    <a:pt x="9946" y="1352"/>
                  </a:lnTo>
                  <a:cubicBezTo>
                    <a:pt x="11013" y="2574"/>
                    <a:pt x="12081" y="3796"/>
                    <a:pt x="13150" y="5016"/>
                  </a:cubicBezTo>
                  <a:cubicBezTo>
                    <a:pt x="13245" y="5125"/>
                    <a:pt x="13362" y="5170"/>
                    <a:pt x="13481" y="5170"/>
                  </a:cubicBezTo>
                  <a:cubicBezTo>
                    <a:pt x="13665" y="5170"/>
                    <a:pt x="13852" y="5062"/>
                    <a:pt x="13965" y="4912"/>
                  </a:cubicBezTo>
                  <a:cubicBezTo>
                    <a:pt x="15033" y="3481"/>
                    <a:pt x="16246" y="2221"/>
                    <a:pt x="17614" y="1075"/>
                  </a:cubicBezTo>
                  <a:cubicBezTo>
                    <a:pt x="18017" y="735"/>
                    <a:pt x="17645" y="208"/>
                    <a:pt x="17220" y="208"/>
                  </a:cubicBezTo>
                  <a:cubicBezTo>
                    <a:pt x="17105" y="208"/>
                    <a:pt x="16986" y="246"/>
                    <a:pt x="16878" y="337"/>
                  </a:cubicBezTo>
                  <a:cubicBezTo>
                    <a:pt x="15618" y="1393"/>
                    <a:pt x="14510" y="2561"/>
                    <a:pt x="13498" y="3842"/>
                  </a:cubicBezTo>
                  <a:cubicBezTo>
                    <a:pt x="12422" y="2612"/>
                    <a:pt x="11345" y="1382"/>
                    <a:pt x="10267" y="154"/>
                  </a:cubicBezTo>
                  <a:cubicBezTo>
                    <a:pt x="10174" y="46"/>
                    <a:pt x="10054" y="1"/>
                    <a:pt x="9933"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25925" y="694650"/>
              <a:ext cx="145975" cy="223500"/>
            </a:xfrm>
            <a:custGeom>
              <a:avLst/>
              <a:gdLst/>
              <a:ahLst/>
              <a:cxnLst/>
              <a:rect l="l" t="t" r="r" b="b"/>
              <a:pathLst>
                <a:path w="5839" h="8940" extrusionOk="0">
                  <a:moveTo>
                    <a:pt x="1503" y="1"/>
                  </a:moveTo>
                  <a:cubicBezTo>
                    <a:pt x="1041" y="1"/>
                    <a:pt x="742" y="683"/>
                    <a:pt x="1234" y="976"/>
                  </a:cubicBezTo>
                  <a:cubicBezTo>
                    <a:pt x="1881" y="1361"/>
                    <a:pt x="2533" y="1734"/>
                    <a:pt x="3184" y="2109"/>
                  </a:cubicBezTo>
                  <a:cubicBezTo>
                    <a:pt x="3723" y="2420"/>
                    <a:pt x="4594" y="2568"/>
                    <a:pt x="4054" y="3444"/>
                  </a:cubicBezTo>
                  <a:cubicBezTo>
                    <a:pt x="3877" y="3733"/>
                    <a:pt x="2804" y="4196"/>
                    <a:pt x="2509" y="4354"/>
                  </a:cubicBezTo>
                  <a:cubicBezTo>
                    <a:pt x="1805" y="4729"/>
                    <a:pt x="1077" y="5050"/>
                    <a:pt x="342" y="5362"/>
                  </a:cubicBezTo>
                  <a:cubicBezTo>
                    <a:pt x="0" y="5508"/>
                    <a:pt x="21" y="6086"/>
                    <a:pt x="342" y="6238"/>
                  </a:cubicBezTo>
                  <a:cubicBezTo>
                    <a:pt x="2041" y="7045"/>
                    <a:pt x="3640" y="8014"/>
                    <a:pt x="5290" y="8908"/>
                  </a:cubicBezTo>
                  <a:cubicBezTo>
                    <a:pt x="5331" y="8930"/>
                    <a:pt x="5374" y="8940"/>
                    <a:pt x="5415" y="8940"/>
                  </a:cubicBezTo>
                  <a:cubicBezTo>
                    <a:pt x="5636" y="8940"/>
                    <a:pt x="5826" y="8656"/>
                    <a:pt x="5621" y="8479"/>
                  </a:cubicBezTo>
                  <a:cubicBezTo>
                    <a:pt x="4439" y="7452"/>
                    <a:pt x="3122" y="6621"/>
                    <a:pt x="1761" y="5859"/>
                  </a:cubicBezTo>
                  <a:cubicBezTo>
                    <a:pt x="2557" y="5511"/>
                    <a:pt x="3331" y="5112"/>
                    <a:pt x="4078" y="4667"/>
                  </a:cubicBezTo>
                  <a:cubicBezTo>
                    <a:pt x="4673" y="4311"/>
                    <a:pt x="5585" y="3901"/>
                    <a:pt x="5729" y="3156"/>
                  </a:cubicBezTo>
                  <a:cubicBezTo>
                    <a:pt x="5838" y="2579"/>
                    <a:pt x="5656" y="2397"/>
                    <a:pt x="5186" y="2038"/>
                  </a:cubicBezTo>
                  <a:cubicBezTo>
                    <a:pt x="4178" y="1267"/>
                    <a:pt x="2866" y="689"/>
                    <a:pt x="1762" y="72"/>
                  </a:cubicBezTo>
                  <a:cubicBezTo>
                    <a:pt x="1673" y="23"/>
                    <a:pt x="1585" y="1"/>
                    <a:pt x="1503"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11700" y="3901375"/>
              <a:ext cx="242050" cy="240925"/>
            </a:xfrm>
            <a:custGeom>
              <a:avLst/>
              <a:gdLst/>
              <a:ahLst/>
              <a:cxnLst/>
              <a:rect l="l" t="t" r="r" b="b"/>
              <a:pathLst>
                <a:path w="9682" h="9637" extrusionOk="0">
                  <a:moveTo>
                    <a:pt x="4767" y="1"/>
                  </a:moveTo>
                  <a:cubicBezTo>
                    <a:pt x="4697" y="1"/>
                    <a:pt x="4628" y="31"/>
                    <a:pt x="4588" y="102"/>
                  </a:cubicBezTo>
                  <a:cubicBezTo>
                    <a:pt x="2956" y="3024"/>
                    <a:pt x="1576" y="6085"/>
                    <a:pt x="130" y="9101"/>
                  </a:cubicBezTo>
                  <a:cubicBezTo>
                    <a:pt x="1" y="9371"/>
                    <a:pt x="191" y="9637"/>
                    <a:pt x="446" y="9637"/>
                  </a:cubicBezTo>
                  <a:cubicBezTo>
                    <a:pt x="503" y="9637"/>
                    <a:pt x="563" y="9624"/>
                    <a:pt x="623" y="9595"/>
                  </a:cubicBezTo>
                  <a:cubicBezTo>
                    <a:pt x="3693" y="8115"/>
                    <a:pt x="6639" y="6388"/>
                    <a:pt x="9428" y="4430"/>
                  </a:cubicBezTo>
                  <a:cubicBezTo>
                    <a:pt x="9623" y="4292"/>
                    <a:pt x="9682" y="4028"/>
                    <a:pt x="9504" y="3846"/>
                  </a:cubicBezTo>
                  <a:cubicBezTo>
                    <a:pt x="8271" y="2579"/>
                    <a:pt x="7021" y="1305"/>
                    <a:pt x="5631" y="210"/>
                  </a:cubicBezTo>
                  <a:cubicBezTo>
                    <a:pt x="5557" y="151"/>
                    <a:pt x="5477" y="126"/>
                    <a:pt x="5400" y="126"/>
                  </a:cubicBezTo>
                  <a:cubicBezTo>
                    <a:pt x="5126" y="126"/>
                    <a:pt x="4893" y="446"/>
                    <a:pt x="5145" y="696"/>
                  </a:cubicBezTo>
                  <a:cubicBezTo>
                    <a:pt x="6302" y="1834"/>
                    <a:pt x="7511" y="2915"/>
                    <a:pt x="8662" y="4059"/>
                  </a:cubicBezTo>
                  <a:cubicBezTo>
                    <a:pt x="6288" y="5712"/>
                    <a:pt x="3800" y="7195"/>
                    <a:pt x="1216" y="8498"/>
                  </a:cubicBezTo>
                  <a:cubicBezTo>
                    <a:pt x="2524" y="5780"/>
                    <a:pt x="3860" y="3067"/>
                    <a:pt x="4984" y="270"/>
                  </a:cubicBezTo>
                  <a:cubicBezTo>
                    <a:pt x="5045" y="117"/>
                    <a:pt x="4904" y="1"/>
                    <a:pt x="4767"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498700" y="2568950"/>
              <a:ext cx="160625" cy="159675"/>
            </a:xfrm>
            <a:custGeom>
              <a:avLst/>
              <a:gdLst/>
              <a:ahLst/>
              <a:cxnLst/>
              <a:rect l="l" t="t" r="r" b="b"/>
              <a:pathLst>
                <a:path w="6425" h="6387" extrusionOk="0">
                  <a:moveTo>
                    <a:pt x="3166" y="0"/>
                  </a:moveTo>
                  <a:cubicBezTo>
                    <a:pt x="1897" y="0"/>
                    <a:pt x="756" y="778"/>
                    <a:pt x="294" y="1963"/>
                  </a:cubicBezTo>
                  <a:cubicBezTo>
                    <a:pt x="95" y="2342"/>
                    <a:pt x="0" y="2766"/>
                    <a:pt x="19" y="3193"/>
                  </a:cubicBezTo>
                  <a:cubicBezTo>
                    <a:pt x="55" y="4020"/>
                    <a:pt x="328" y="4876"/>
                    <a:pt x="955" y="5451"/>
                  </a:cubicBezTo>
                  <a:cubicBezTo>
                    <a:pt x="1581" y="6027"/>
                    <a:pt x="2347" y="6386"/>
                    <a:pt x="3212" y="6386"/>
                  </a:cubicBezTo>
                  <a:cubicBezTo>
                    <a:pt x="3227" y="6386"/>
                    <a:pt x="3242" y="6386"/>
                    <a:pt x="3258" y="6386"/>
                  </a:cubicBezTo>
                  <a:cubicBezTo>
                    <a:pt x="4526" y="6386"/>
                    <a:pt x="5668" y="5609"/>
                    <a:pt x="6131" y="4423"/>
                  </a:cubicBezTo>
                  <a:cubicBezTo>
                    <a:pt x="6330" y="4045"/>
                    <a:pt x="6425" y="3621"/>
                    <a:pt x="6404" y="3193"/>
                  </a:cubicBezTo>
                  <a:cubicBezTo>
                    <a:pt x="6368" y="2369"/>
                    <a:pt x="6097" y="1511"/>
                    <a:pt x="5471" y="936"/>
                  </a:cubicBezTo>
                  <a:cubicBezTo>
                    <a:pt x="4845" y="362"/>
                    <a:pt x="4078" y="1"/>
                    <a:pt x="3212" y="1"/>
                  </a:cubicBezTo>
                  <a:cubicBezTo>
                    <a:pt x="3196" y="0"/>
                    <a:pt x="3181" y="0"/>
                    <a:pt x="3166"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692625" y="2442925"/>
              <a:ext cx="107975" cy="83750"/>
            </a:xfrm>
            <a:custGeom>
              <a:avLst/>
              <a:gdLst/>
              <a:ahLst/>
              <a:cxnLst/>
              <a:rect l="l" t="t" r="r" b="b"/>
              <a:pathLst>
                <a:path w="4319" h="3350" extrusionOk="0">
                  <a:moveTo>
                    <a:pt x="2160" y="0"/>
                  </a:moveTo>
                  <a:cubicBezTo>
                    <a:pt x="6" y="0"/>
                    <a:pt x="1" y="3350"/>
                    <a:pt x="2160" y="3350"/>
                  </a:cubicBezTo>
                  <a:cubicBezTo>
                    <a:pt x="4316" y="3350"/>
                    <a:pt x="4319" y="0"/>
                    <a:pt x="2160"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781163" y="371000"/>
              <a:ext cx="94625" cy="85675"/>
            </a:xfrm>
            <a:custGeom>
              <a:avLst/>
              <a:gdLst/>
              <a:ahLst/>
              <a:cxnLst/>
              <a:rect l="l" t="t" r="r" b="b"/>
              <a:pathLst>
                <a:path w="3785" h="3427" extrusionOk="0">
                  <a:moveTo>
                    <a:pt x="1951" y="0"/>
                  </a:moveTo>
                  <a:cubicBezTo>
                    <a:pt x="1932" y="0"/>
                    <a:pt x="1913" y="0"/>
                    <a:pt x="1893" y="1"/>
                  </a:cubicBezTo>
                  <a:cubicBezTo>
                    <a:pt x="1184" y="33"/>
                    <a:pt x="589" y="470"/>
                    <a:pt x="377" y="1155"/>
                  </a:cubicBezTo>
                  <a:lnTo>
                    <a:pt x="315" y="1356"/>
                  </a:lnTo>
                  <a:cubicBezTo>
                    <a:pt x="0" y="2379"/>
                    <a:pt x="857" y="3427"/>
                    <a:pt x="1893" y="3427"/>
                  </a:cubicBezTo>
                  <a:cubicBezTo>
                    <a:pt x="2929" y="3427"/>
                    <a:pt x="3785" y="2379"/>
                    <a:pt x="3470" y="1356"/>
                  </a:cubicBezTo>
                  <a:cubicBezTo>
                    <a:pt x="3449" y="1288"/>
                    <a:pt x="3429" y="1222"/>
                    <a:pt x="3408" y="1155"/>
                  </a:cubicBezTo>
                  <a:cubicBezTo>
                    <a:pt x="3217" y="535"/>
                    <a:pt x="2627" y="0"/>
                    <a:pt x="1951"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903225" y="326563"/>
              <a:ext cx="36550" cy="28350"/>
            </a:xfrm>
            <a:custGeom>
              <a:avLst/>
              <a:gdLst/>
              <a:ahLst/>
              <a:cxnLst/>
              <a:rect l="l" t="t" r="r" b="b"/>
              <a:pathLst>
                <a:path w="1462" h="1134" extrusionOk="0">
                  <a:moveTo>
                    <a:pt x="730" y="0"/>
                  </a:moveTo>
                  <a:cubicBezTo>
                    <a:pt x="2" y="0"/>
                    <a:pt x="0" y="1134"/>
                    <a:pt x="730" y="1134"/>
                  </a:cubicBezTo>
                  <a:cubicBezTo>
                    <a:pt x="1461" y="1134"/>
                    <a:pt x="1461" y="0"/>
                    <a:pt x="730"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854025" y="2886250"/>
              <a:ext cx="67375" cy="59900"/>
            </a:xfrm>
            <a:custGeom>
              <a:avLst/>
              <a:gdLst/>
              <a:ahLst/>
              <a:cxnLst/>
              <a:rect l="l" t="t" r="r" b="b"/>
              <a:pathLst>
                <a:path w="2695" h="2396" extrusionOk="0">
                  <a:moveTo>
                    <a:pt x="1157" y="0"/>
                  </a:moveTo>
                  <a:cubicBezTo>
                    <a:pt x="878" y="0"/>
                    <a:pt x="598" y="101"/>
                    <a:pt x="410" y="305"/>
                  </a:cubicBezTo>
                  <a:cubicBezTo>
                    <a:pt x="94" y="651"/>
                    <a:pt x="0" y="1169"/>
                    <a:pt x="246" y="1585"/>
                  </a:cubicBezTo>
                  <a:lnTo>
                    <a:pt x="398" y="1842"/>
                  </a:lnTo>
                  <a:cubicBezTo>
                    <a:pt x="610" y="2204"/>
                    <a:pt x="996" y="2396"/>
                    <a:pt x="1384" y="2396"/>
                  </a:cubicBezTo>
                  <a:cubicBezTo>
                    <a:pt x="1671" y="2396"/>
                    <a:pt x="1959" y="2291"/>
                    <a:pt x="2178" y="2071"/>
                  </a:cubicBezTo>
                  <a:cubicBezTo>
                    <a:pt x="2694" y="1557"/>
                    <a:pt x="2577" y="662"/>
                    <a:pt x="1949" y="292"/>
                  </a:cubicBezTo>
                  <a:lnTo>
                    <a:pt x="1691" y="139"/>
                  </a:lnTo>
                  <a:cubicBezTo>
                    <a:pt x="1533" y="46"/>
                    <a:pt x="1346" y="0"/>
                    <a:pt x="115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683300" y="4600125"/>
              <a:ext cx="84750" cy="65750"/>
            </a:xfrm>
            <a:custGeom>
              <a:avLst/>
              <a:gdLst/>
              <a:ahLst/>
              <a:cxnLst/>
              <a:rect l="l" t="t" r="r" b="b"/>
              <a:pathLst>
                <a:path w="3390" h="2630" extrusionOk="0">
                  <a:moveTo>
                    <a:pt x="1696" y="0"/>
                  </a:moveTo>
                  <a:cubicBezTo>
                    <a:pt x="4" y="0"/>
                    <a:pt x="1" y="2629"/>
                    <a:pt x="1696" y="2629"/>
                  </a:cubicBezTo>
                  <a:cubicBezTo>
                    <a:pt x="3390" y="2629"/>
                    <a:pt x="3390" y="0"/>
                    <a:pt x="1696"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503025" y="4909600"/>
              <a:ext cx="91400" cy="69925"/>
            </a:xfrm>
            <a:custGeom>
              <a:avLst/>
              <a:gdLst/>
              <a:ahLst/>
              <a:cxnLst/>
              <a:rect l="l" t="t" r="r" b="b"/>
              <a:pathLst>
                <a:path w="3656" h="2797" extrusionOk="0">
                  <a:moveTo>
                    <a:pt x="2048" y="1"/>
                  </a:moveTo>
                  <a:cubicBezTo>
                    <a:pt x="2003" y="1"/>
                    <a:pt x="1957" y="3"/>
                    <a:pt x="1909" y="7"/>
                  </a:cubicBezTo>
                  <a:lnTo>
                    <a:pt x="1775" y="20"/>
                  </a:lnTo>
                  <a:cubicBezTo>
                    <a:pt x="3" y="189"/>
                    <a:pt x="0" y="2608"/>
                    <a:pt x="1775" y="2777"/>
                  </a:cubicBezTo>
                  <a:lnTo>
                    <a:pt x="1909" y="2790"/>
                  </a:lnTo>
                  <a:cubicBezTo>
                    <a:pt x="1957" y="2795"/>
                    <a:pt x="2003" y="2797"/>
                    <a:pt x="2049" y="2797"/>
                  </a:cubicBezTo>
                  <a:cubicBezTo>
                    <a:pt x="3654" y="2797"/>
                    <a:pt x="3656" y="1"/>
                    <a:pt x="2048"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449013" y="3679625"/>
              <a:ext cx="95550" cy="74100"/>
            </a:xfrm>
            <a:custGeom>
              <a:avLst/>
              <a:gdLst/>
              <a:ahLst/>
              <a:cxnLst/>
              <a:rect l="l" t="t" r="r" b="b"/>
              <a:pathLst>
                <a:path w="3822" h="2964" extrusionOk="0">
                  <a:moveTo>
                    <a:pt x="1911" y="0"/>
                  </a:moveTo>
                  <a:cubicBezTo>
                    <a:pt x="3" y="0"/>
                    <a:pt x="0" y="2963"/>
                    <a:pt x="1911" y="2963"/>
                  </a:cubicBezTo>
                  <a:cubicBezTo>
                    <a:pt x="3818" y="2962"/>
                    <a:pt x="3821" y="0"/>
                    <a:pt x="1911"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03263" y="3615200"/>
              <a:ext cx="186325" cy="169400"/>
            </a:xfrm>
            <a:custGeom>
              <a:avLst/>
              <a:gdLst/>
              <a:ahLst/>
              <a:cxnLst/>
              <a:rect l="l" t="t" r="r" b="b"/>
              <a:pathLst>
                <a:path w="7453" h="6776" extrusionOk="0">
                  <a:moveTo>
                    <a:pt x="3461" y="1"/>
                  </a:moveTo>
                  <a:cubicBezTo>
                    <a:pt x="3437" y="1"/>
                    <a:pt x="3413" y="1"/>
                    <a:pt x="3389" y="2"/>
                  </a:cubicBezTo>
                  <a:cubicBezTo>
                    <a:pt x="3106" y="11"/>
                    <a:pt x="2783" y="68"/>
                    <a:pt x="2504" y="125"/>
                  </a:cubicBezTo>
                  <a:cubicBezTo>
                    <a:pt x="1981" y="235"/>
                    <a:pt x="1389" y="629"/>
                    <a:pt x="1010" y="999"/>
                  </a:cubicBezTo>
                  <a:cubicBezTo>
                    <a:pt x="480" y="1517"/>
                    <a:pt x="0" y="2394"/>
                    <a:pt x="89" y="3164"/>
                  </a:cubicBezTo>
                  <a:cubicBezTo>
                    <a:pt x="122" y="3410"/>
                    <a:pt x="154" y="3657"/>
                    <a:pt x="187" y="3904"/>
                  </a:cubicBezTo>
                  <a:cubicBezTo>
                    <a:pt x="224" y="4052"/>
                    <a:pt x="276" y="4198"/>
                    <a:pt x="342" y="4337"/>
                  </a:cubicBezTo>
                  <a:cubicBezTo>
                    <a:pt x="638" y="5686"/>
                    <a:pt x="1883" y="6776"/>
                    <a:pt x="3289" y="6776"/>
                  </a:cubicBezTo>
                  <a:cubicBezTo>
                    <a:pt x="3514" y="6776"/>
                    <a:pt x="3744" y="6748"/>
                    <a:pt x="3975" y="6688"/>
                  </a:cubicBezTo>
                  <a:cubicBezTo>
                    <a:pt x="4024" y="6690"/>
                    <a:pt x="4071" y="6694"/>
                    <a:pt x="4119" y="6694"/>
                  </a:cubicBezTo>
                  <a:cubicBezTo>
                    <a:pt x="4134" y="6694"/>
                    <a:pt x="4149" y="6693"/>
                    <a:pt x="4163" y="6693"/>
                  </a:cubicBezTo>
                  <a:lnTo>
                    <a:pt x="5020" y="6579"/>
                  </a:lnTo>
                  <a:cubicBezTo>
                    <a:pt x="5428" y="6484"/>
                    <a:pt x="5805" y="6286"/>
                    <a:pt x="6113" y="6003"/>
                  </a:cubicBezTo>
                  <a:cubicBezTo>
                    <a:pt x="6645" y="5591"/>
                    <a:pt x="7114" y="5004"/>
                    <a:pt x="7267" y="4329"/>
                  </a:cubicBezTo>
                  <a:cubicBezTo>
                    <a:pt x="7453" y="3521"/>
                    <a:pt x="7430" y="2558"/>
                    <a:pt x="6943" y="1849"/>
                  </a:cubicBezTo>
                  <a:cubicBezTo>
                    <a:pt x="6568" y="1301"/>
                    <a:pt x="6302" y="971"/>
                    <a:pt x="5726" y="626"/>
                  </a:cubicBezTo>
                  <a:cubicBezTo>
                    <a:pt x="5449" y="461"/>
                    <a:pt x="5151" y="334"/>
                    <a:pt x="4841" y="249"/>
                  </a:cubicBezTo>
                  <a:cubicBezTo>
                    <a:pt x="4782" y="233"/>
                    <a:pt x="4719" y="227"/>
                    <a:pt x="4657" y="212"/>
                  </a:cubicBezTo>
                  <a:cubicBezTo>
                    <a:pt x="4613" y="197"/>
                    <a:pt x="4573" y="176"/>
                    <a:pt x="4527" y="160"/>
                  </a:cubicBezTo>
                  <a:cubicBezTo>
                    <a:pt x="4459" y="136"/>
                    <a:pt x="4390" y="117"/>
                    <a:pt x="4317" y="106"/>
                  </a:cubicBezTo>
                  <a:cubicBezTo>
                    <a:pt x="4042" y="58"/>
                    <a:pt x="3745" y="1"/>
                    <a:pt x="346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729538" y="3960925"/>
              <a:ext cx="103000" cy="79900"/>
            </a:xfrm>
            <a:custGeom>
              <a:avLst/>
              <a:gdLst/>
              <a:ahLst/>
              <a:cxnLst/>
              <a:rect l="l" t="t" r="r" b="b"/>
              <a:pathLst>
                <a:path w="4120" h="3196" extrusionOk="0">
                  <a:moveTo>
                    <a:pt x="2060" y="1"/>
                  </a:moveTo>
                  <a:cubicBezTo>
                    <a:pt x="4" y="1"/>
                    <a:pt x="0" y="3195"/>
                    <a:pt x="2060" y="3195"/>
                  </a:cubicBezTo>
                  <a:cubicBezTo>
                    <a:pt x="4116" y="3195"/>
                    <a:pt x="4119" y="1"/>
                    <a:pt x="206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355300" y="4655125"/>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715788" y="3974350"/>
              <a:ext cx="168175" cy="166225"/>
            </a:xfrm>
            <a:custGeom>
              <a:avLst/>
              <a:gdLst/>
              <a:ahLst/>
              <a:cxnLst/>
              <a:rect l="l" t="t" r="r" b="b"/>
              <a:pathLst>
                <a:path w="6727" h="6649" extrusionOk="0">
                  <a:moveTo>
                    <a:pt x="3247" y="0"/>
                  </a:moveTo>
                  <a:cubicBezTo>
                    <a:pt x="2404" y="35"/>
                    <a:pt x="1601" y="369"/>
                    <a:pt x="979" y="940"/>
                  </a:cubicBezTo>
                  <a:cubicBezTo>
                    <a:pt x="419" y="1551"/>
                    <a:pt x="1" y="2354"/>
                    <a:pt x="40" y="3209"/>
                  </a:cubicBezTo>
                  <a:lnTo>
                    <a:pt x="154" y="4062"/>
                  </a:lnTo>
                  <a:cubicBezTo>
                    <a:pt x="302" y="4597"/>
                    <a:pt x="587" y="5084"/>
                    <a:pt x="979" y="5477"/>
                  </a:cubicBezTo>
                  <a:lnTo>
                    <a:pt x="1190" y="5705"/>
                  </a:lnTo>
                  <a:cubicBezTo>
                    <a:pt x="1813" y="6278"/>
                    <a:pt x="2619" y="6613"/>
                    <a:pt x="3467" y="6648"/>
                  </a:cubicBezTo>
                  <a:cubicBezTo>
                    <a:pt x="4314" y="6613"/>
                    <a:pt x="5120" y="6278"/>
                    <a:pt x="5744" y="5705"/>
                  </a:cubicBezTo>
                  <a:cubicBezTo>
                    <a:pt x="6307" y="5091"/>
                    <a:pt x="6727" y="4285"/>
                    <a:pt x="6687" y="3427"/>
                  </a:cubicBezTo>
                  <a:cubicBezTo>
                    <a:pt x="6651" y="2593"/>
                    <a:pt x="6377" y="1732"/>
                    <a:pt x="5744" y="1149"/>
                  </a:cubicBezTo>
                  <a:cubicBezTo>
                    <a:pt x="5668" y="1080"/>
                    <a:pt x="5592" y="1010"/>
                    <a:pt x="5517" y="940"/>
                  </a:cubicBezTo>
                  <a:cubicBezTo>
                    <a:pt x="4895" y="369"/>
                    <a:pt x="4105" y="0"/>
                    <a:pt x="324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13925"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47125" y="265900"/>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688050" y="211275"/>
              <a:ext cx="405125" cy="360700"/>
            </a:xfrm>
            <a:custGeom>
              <a:avLst/>
              <a:gdLst/>
              <a:ahLst/>
              <a:cxnLst/>
              <a:rect l="l" t="t" r="r" b="b"/>
              <a:pathLst>
                <a:path w="16205" h="14428" extrusionOk="0">
                  <a:moveTo>
                    <a:pt x="14880" y="1203"/>
                  </a:moveTo>
                  <a:lnTo>
                    <a:pt x="14880" y="1203"/>
                  </a:lnTo>
                  <a:cubicBezTo>
                    <a:pt x="13836" y="3289"/>
                    <a:pt x="12764" y="5367"/>
                    <a:pt x="11501" y="7332"/>
                  </a:cubicBezTo>
                  <a:cubicBezTo>
                    <a:pt x="10018" y="9633"/>
                    <a:pt x="8045" y="11492"/>
                    <a:pt x="6474" y="13708"/>
                  </a:cubicBezTo>
                  <a:cubicBezTo>
                    <a:pt x="4807" y="11572"/>
                    <a:pt x="2942" y="9510"/>
                    <a:pt x="867" y="7753"/>
                  </a:cubicBezTo>
                  <a:cubicBezTo>
                    <a:pt x="5632" y="5828"/>
                    <a:pt x="10231" y="3408"/>
                    <a:pt x="14880" y="1203"/>
                  </a:cubicBezTo>
                  <a:close/>
                  <a:moveTo>
                    <a:pt x="15715" y="0"/>
                  </a:moveTo>
                  <a:cubicBezTo>
                    <a:pt x="15654" y="0"/>
                    <a:pt x="15591" y="13"/>
                    <a:pt x="15528" y="42"/>
                  </a:cubicBezTo>
                  <a:cubicBezTo>
                    <a:pt x="10500" y="2380"/>
                    <a:pt x="5272" y="4563"/>
                    <a:pt x="474" y="7352"/>
                  </a:cubicBezTo>
                  <a:cubicBezTo>
                    <a:pt x="460" y="7362"/>
                    <a:pt x="448" y="7374"/>
                    <a:pt x="435" y="7389"/>
                  </a:cubicBezTo>
                  <a:cubicBezTo>
                    <a:pt x="389" y="7352"/>
                    <a:pt x="340" y="7336"/>
                    <a:pt x="294" y="7336"/>
                  </a:cubicBezTo>
                  <a:cubicBezTo>
                    <a:pt x="132" y="7336"/>
                    <a:pt x="1" y="7527"/>
                    <a:pt x="142" y="7683"/>
                  </a:cubicBezTo>
                  <a:cubicBezTo>
                    <a:pt x="2127" y="9867"/>
                    <a:pt x="4121" y="12011"/>
                    <a:pt x="5988" y="14298"/>
                  </a:cubicBezTo>
                  <a:cubicBezTo>
                    <a:pt x="6062" y="14390"/>
                    <a:pt x="6148" y="14428"/>
                    <a:pt x="6232" y="14428"/>
                  </a:cubicBezTo>
                  <a:cubicBezTo>
                    <a:pt x="6348" y="14428"/>
                    <a:pt x="6459" y="14356"/>
                    <a:pt x="6529" y="14252"/>
                  </a:cubicBezTo>
                  <a:cubicBezTo>
                    <a:pt x="6601" y="14299"/>
                    <a:pt x="6688" y="14327"/>
                    <a:pt x="6777" y="14327"/>
                  </a:cubicBezTo>
                  <a:cubicBezTo>
                    <a:pt x="6895" y="14327"/>
                    <a:pt x="7015" y="14277"/>
                    <a:pt x="7100" y="14156"/>
                  </a:cubicBezTo>
                  <a:cubicBezTo>
                    <a:pt x="8679" y="11914"/>
                    <a:pt x="10676" y="10046"/>
                    <a:pt x="12167" y="7721"/>
                  </a:cubicBezTo>
                  <a:cubicBezTo>
                    <a:pt x="13633" y="5435"/>
                    <a:pt x="14847" y="3001"/>
                    <a:pt x="16056" y="573"/>
                  </a:cubicBezTo>
                  <a:cubicBezTo>
                    <a:pt x="16205" y="278"/>
                    <a:pt x="15991" y="0"/>
                    <a:pt x="15715"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lumns">
  <p:cSld name="SECTION_TITLE_AND_DESCRIPTION_2">
    <p:spTree>
      <p:nvGrpSpPr>
        <p:cNvPr id="1" name="Shape 192"/>
        <p:cNvGrpSpPr/>
        <p:nvPr/>
      </p:nvGrpSpPr>
      <p:grpSpPr>
        <a:xfrm>
          <a:off x="0" y="0"/>
          <a:ext cx="0" cy="0"/>
          <a:chOff x="0" y="0"/>
          <a:chExt cx="0" cy="0"/>
        </a:xfrm>
      </p:grpSpPr>
      <p:sp>
        <p:nvSpPr>
          <p:cNvPr id="193" name="Google Shape;193;p14"/>
          <p:cNvSpPr/>
          <p:nvPr/>
        </p:nvSpPr>
        <p:spPr>
          <a:xfrm>
            <a:off x="-21650" y="-14400"/>
            <a:ext cx="4593600" cy="5172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txBox="1">
            <a:spLocks noGrp="1"/>
          </p:cNvSpPr>
          <p:nvPr>
            <p:ph type="title"/>
          </p:nvPr>
        </p:nvSpPr>
        <p:spPr>
          <a:xfrm>
            <a:off x="1172350" y="1647938"/>
            <a:ext cx="2205600" cy="58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95" name="Google Shape;195;p14"/>
          <p:cNvSpPr txBox="1">
            <a:spLocks noGrp="1"/>
          </p:cNvSpPr>
          <p:nvPr>
            <p:ph type="subTitle" idx="1"/>
          </p:nvPr>
        </p:nvSpPr>
        <p:spPr>
          <a:xfrm>
            <a:off x="1172350" y="2231563"/>
            <a:ext cx="22056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6" name="Google Shape;196;p14"/>
          <p:cNvSpPr txBox="1">
            <a:spLocks noGrp="1"/>
          </p:cNvSpPr>
          <p:nvPr>
            <p:ph type="title" idx="2"/>
          </p:nvPr>
        </p:nvSpPr>
        <p:spPr>
          <a:xfrm>
            <a:off x="5781350" y="1647938"/>
            <a:ext cx="2205600" cy="58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97" name="Google Shape;197;p14"/>
          <p:cNvSpPr txBox="1">
            <a:spLocks noGrp="1"/>
          </p:cNvSpPr>
          <p:nvPr>
            <p:ph type="subTitle" idx="3"/>
          </p:nvPr>
        </p:nvSpPr>
        <p:spPr>
          <a:xfrm>
            <a:off x="5781350" y="2231563"/>
            <a:ext cx="22056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hree Columns">
  <p:cSld name="TITLE_ONLY_1">
    <p:spTree>
      <p:nvGrpSpPr>
        <p:cNvPr id="1" name="Shape 198"/>
        <p:cNvGrpSpPr/>
        <p:nvPr/>
      </p:nvGrpSpPr>
      <p:grpSpPr>
        <a:xfrm>
          <a:off x="0" y="0"/>
          <a:ext cx="0" cy="0"/>
          <a:chOff x="0" y="0"/>
          <a:chExt cx="0" cy="0"/>
        </a:xfrm>
      </p:grpSpPr>
      <p:grpSp>
        <p:nvGrpSpPr>
          <p:cNvPr id="199" name="Google Shape;199;p15"/>
          <p:cNvGrpSpPr/>
          <p:nvPr/>
        </p:nvGrpSpPr>
        <p:grpSpPr>
          <a:xfrm>
            <a:off x="447125" y="211275"/>
            <a:ext cx="8491575" cy="4660050"/>
            <a:chOff x="447125" y="211275"/>
            <a:chExt cx="8491575" cy="4660050"/>
          </a:xfrm>
        </p:grpSpPr>
        <p:sp>
          <p:nvSpPr>
            <p:cNvPr id="200" name="Google Shape;200;p15"/>
            <p:cNvSpPr/>
            <p:nvPr/>
          </p:nvSpPr>
          <p:spPr>
            <a:xfrm>
              <a:off x="8536050" y="3848725"/>
              <a:ext cx="163225" cy="856325"/>
            </a:xfrm>
            <a:custGeom>
              <a:avLst/>
              <a:gdLst/>
              <a:ahLst/>
              <a:cxnLst/>
              <a:rect l="l" t="t" r="r" b="b"/>
              <a:pathLst>
                <a:path w="6529" h="34253" extrusionOk="0">
                  <a:moveTo>
                    <a:pt x="707" y="0"/>
                  </a:moveTo>
                  <a:cubicBezTo>
                    <a:pt x="301" y="0"/>
                    <a:pt x="31" y="640"/>
                    <a:pt x="466" y="935"/>
                  </a:cubicBezTo>
                  <a:cubicBezTo>
                    <a:pt x="1792" y="1835"/>
                    <a:pt x="3138" y="2772"/>
                    <a:pt x="4594" y="3449"/>
                  </a:cubicBezTo>
                  <a:cubicBezTo>
                    <a:pt x="3206" y="4285"/>
                    <a:pt x="1921" y="5333"/>
                    <a:pt x="616" y="6290"/>
                  </a:cubicBezTo>
                  <a:cubicBezTo>
                    <a:pt x="314" y="6514"/>
                    <a:pt x="300" y="6908"/>
                    <a:pt x="616" y="7128"/>
                  </a:cubicBezTo>
                  <a:cubicBezTo>
                    <a:pt x="1997" y="8085"/>
                    <a:pt x="3405" y="9247"/>
                    <a:pt x="4963" y="9937"/>
                  </a:cubicBezTo>
                  <a:cubicBezTo>
                    <a:pt x="3780" y="10512"/>
                    <a:pt x="2663" y="11251"/>
                    <a:pt x="1544" y="11938"/>
                  </a:cubicBezTo>
                  <a:cubicBezTo>
                    <a:pt x="1061" y="12234"/>
                    <a:pt x="0" y="12608"/>
                    <a:pt x="86" y="13331"/>
                  </a:cubicBezTo>
                  <a:cubicBezTo>
                    <a:pt x="170" y="14029"/>
                    <a:pt x="1289" y="14388"/>
                    <a:pt x="1788" y="14673"/>
                  </a:cubicBezTo>
                  <a:cubicBezTo>
                    <a:pt x="2843" y="15272"/>
                    <a:pt x="3898" y="15840"/>
                    <a:pt x="4993" y="16345"/>
                  </a:cubicBezTo>
                  <a:cubicBezTo>
                    <a:pt x="3486" y="17244"/>
                    <a:pt x="2011" y="18198"/>
                    <a:pt x="532" y="19143"/>
                  </a:cubicBezTo>
                  <a:cubicBezTo>
                    <a:pt x="277" y="19307"/>
                    <a:pt x="152" y="19742"/>
                    <a:pt x="428" y="19962"/>
                  </a:cubicBezTo>
                  <a:cubicBezTo>
                    <a:pt x="1788" y="21049"/>
                    <a:pt x="3326" y="22164"/>
                    <a:pt x="5028" y="22664"/>
                  </a:cubicBezTo>
                  <a:cubicBezTo>
                    <a:pt x="3467" y="23546"/>
                    <a:pt x="1998" y="24570"/>
                    <a:pt x="380" y="25374"/>
                  </a:cubicBezTo>
                  <a:cubicBezTo>
                    <a:pt x="29" y="25548"/>
                    <a:pt x="35" y="26121"/>
                    <a:pt x="380" y="26298"/>
                  </a:cubicBezTo>
                  <a:cubicBezTo>
                    <a:pt x="1889" y="27069"/>
                    <a:pt x="3458" y="27758"/>
                    <a:pt x="5108" y="28142"/>
                  </a:cubicBezTo>
                  <a:cubicBezTo>
                    <a:pt x="4141" y="28720"/>
                    <a:pt x="3233" y="29459"/>
                    <a:pt x="2323" y="30096"/>
                  </a:cubicBezTo>
                  <a:cubicBezTo>
                    <a:pt x="1783" y="30474"/>
                    <a:pt x="668" y="30939"/>
                    <a:pt x="713" y="31721"/>
                  </a:cubicBezTo>
                  <a:cubicBezTo>
                    <a:pt x="754" y="32443"/>
                    <a:pt x="1607" y="32647"/>
                    <a:pt x="2161" y="32861"/>
                  </a:cubicBezTo>
                  <a:cubicBezTo>
                    <a:pt x="3458" y="33356"/>
                    <a:pt x="4754" y="33883"/>
                    <a:pt x="6096" y="34244"/>
                  </a:cubicBezTo>
                  <a:cubicBezTo>
                    <a:pt x="6119" y="34250"/>
                    <a:pt x="6140" y="34253"/>
                    <a:pt x="6161" y="34253"/>
                  </a:cubicBezTo>
                  <a:cubicBezTo>
                    <a:pt x="6389" y="34253"/>
                    <a:pt x="6512" y="33921"/>
                    <a:pt x="6286" y="33792"/>
                  </a:cubicBezTo>
                  <a:cubicBezTo>
                    <a:pt x="5526" y="33361"/>
                    <a:pt x="4724" y="32994"/>
                    <a:pt x="3928" y="32634"/>
                  </a:cubicBezTo>
                  <a:cubicBezTo>
                    <a:pt x="3526" y="32454"/>
                    <a:pt x="3120" y="32283"/>
                    <a:pt x="2718" y="32106"/>
                  </a:cubicBezTo>
                  <a:cubicBezTo>
                    <a:pt x="2274" y="31913"/>
                    <a:pt x="1868" y="31940"/>
                    <a:pt x="2069" y="31500"/>
                  </a:cubicBezTo>
                  <a:cubicBezTo>
                    <a:pt x="2199" y="31218"/>
                    <a:pt x="2981" y="30870"/>
                    <a:pt x="3218" y="30705"/>
                  </a:cubicBezTo>
                  <a:cubicBezTo>
                    <a:pt x="3602" y="30439"/>
                    <a:pt x="3983" y="30175"/>
                    <a:pt x="4366" y="29910"/>
                  </a:cubicBezTo>
                  <a:cubicBezTo>
                    <a:pt x="5036" y="29445"/>
                    <a:pt x="5735" y="29013"/>
                    <a:pt x="6324" y="28448"/>
                  </a:cubicBezTo>
                  <a:cubicBezTo>
                    <a:pt x="6424" y="28354"/>
                    <a:pt x="6460" y="28248"/>
                    <a:pt x="6457" y="28145"/>
                  </a:cubicBezTo>
                  <a:cubicBezTo>
                    <a:pt x="6528" y="28019"/>
                    <a:pt x="6516" y="27862"/>
                    <a:pt x="6338" y="27783"/>
                  </a:cubicBezTo>
                  <a:cubicBezTo>
                    <a:pt x="4847" y="27117"/>
                    <a:pt x="3332" y="26523"/>
                    <a:pt x="1859" y="25826"/>
                  </a:cubicBezTo>
                  <a:cubicBezTo>
                    <a:pt x="3337" y="25070"/>
                    <a:pt x="4838" y="24198"/>
                    <a:pt x="6008" y="23061"/>
                  </a:cubicBezTo>
                  <a:cubicBezTo>
                    <a:pt x="6277" y="22798"/>
                    <a:pt x="6071" y="22418"/>
                    <a:pt x="5773" y="22362"/>
                  </a:cubicBezTo>
                  <a:cubicBezTo>
                    <a:pt x="4464" y="21379"/>
                    <a:pt x="3022" y="20601"/>
                    <a:pt x="1701" y="19633"/>
                  </a:cubicBezTo>
                  <a:cubicBezTo>
                    <a:pt x="3046" y="18775"/>
                    <a:pt x="4395" y="17915"/>
                    <a:pt x="5708" y="17008"/>
                  </a:cubicBezTo>
                  <a:cubicBezTo>
                    <a:pt x="5876" y="16893"/>
                    <a:pt x="5933" y="16725"/>
                    <a:pt x="5917" y="16567"/>
                  </a:cubicBezTo>
                  <a:cubicBezTo>
                    <a:pt x="5987" y="16494"/>
                    <a:pt x="6006" y="16388"/>
                    <a:pt x="5900" y="16304"/>
                  </a:cubicBezTo>
                  <a:cubicBezTo>
                    <a:pt x="5189" y="15742"/>
                    <a:pt x="4467" y="15212"/>
                    <a:pt x="3704" y="14721"/>
                  </a:cubicBezTo>
                  <a:cubicBezTo>
                    <a:pt x="3301" y="14461"/>
                    <a:pt x="2894" y="14210"/>
                    <a:pt x="2484" y="13956"/>
                  </a:cubicBezTo>
                  <a:cubicBezTo>
                    <a:pt x="2286" y="13834"/>
                    <a:pt x="1590" y="13527"/>
                    <a:pt x="1248" y="13271"/>
                  </a:cubicBezTo>
                  <a:cubicBezTo>
                    <a:pt x="1864" y="12785"/>
                    <a:pt x="2698" y="12421"/>
                    <a:pt x="3331" y="12032"/>
                  </a:cubicBezTo>
                  <a:cubicBezTo>
                    <a:pt x="4108" y="11555"/>
                    <a:pt x="4907" y="11096"/>
                    <a:pt x="5632" y="10544"/>
                  </a:cubicBezTo>
                  <a:cubicBezTo>
                    <a:pt x="5864" y="10368"/>
                    <a:pt x="5865" y="10108"/>
                    <a:pt x="5742" y="9936"/>
                  </a:cubicBezTo>
                  <a:cubicBezTo>
                    <a:pt x="5735" y="9922"/>
                    <a:pt x="5727" y="9907"/>
                    <a:pt x="5718" y="9895"/>
                  </a:cubicBezTo>
                  <a:cubicBezTo>
                    <a:pt x="4651" y="8605"/>
                    <a:pt x="3114" y="7649"/>
                    <a:pt x="1705" y="6700"/>
                  </a:cubicBezTo>
                  <a:cubicBezTo>
                    <a:pt x="2927" y="5833"/>
                    <a:pt x="4182" y="4980"/>
                    <a:pt x="5291" y="3981"/>
                  </a:cubicBezTo>
                  <a:cubicBezTo>
                    <a:pt x="5547" y="3750"/>
                    <a:pt x="5376" y="3392"/>
                    <a:pt x="5112" y="3300"/>
                  </a:cubicBezTo>
                  <a:cubicBezTo>
                    <a:pt x="5105" y="3250"/>
                    <a:pt x="5082" y="3204"/>
                    <a:pt x="5045" y="3171"/>
                  </a:cubicBezTo>
                  <a:cubicBezTo>
                    <a:pt x="3825" y="1987"/>
                    <a:pt x="2367" y="1037"/>
                    <a:pt x="963" y="85"/>
                  </a:cubicBezTo>
                  <a:cubicBezTo>
                    <a:pt x="875" y="26"/>
                    <a:pt x="788" y="0"/>
                    <a:pt x="707"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a:off x="3355300" y="4655125"/>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a:off x="8533563" y="493838"/>
              <a:ext cx="168175" cy="166225"/>
            </a:xfrm>
            <a:custGeom>
              <a:avLst/>
              <a:gdLst/>
              <a:ahLst/>
              <a:cxnLst/>
              <a:rect l="l" t="t" r="r" b="b"/>
              <a:pathLst>
                <a:path w="6727" h="6649" extrusionOk="0">
                  <a:moveTo>
                    <a:pt x="3247" y="0"/>
                  </a:moveTo>
                  <a:cubicBezTo>
                    <a:pt x="2404" y="35"/>
                    <a:pt x="1601" y="369"/>
                    <a:pt x="979" y="940"/>
                  </a:cubicBezTo>
                  <a:cubicBezTo>
                    <a:pt x="419" y="1551"/>
                    <a:pt x="1" y="2354"/>
                    <a:pt x="40" y="3209"/>
                  </a:cubicBezTo>
                  <a:lnTo>
                    <a:pt x="154" y="4062"/>
                  </a:lnTo>
                  <a:cubicBezTo>
                    <a:pt x="302" y="4597"/>
                    <a:pt x="587" y="5084"/>
                    <a:pt x="979" y="5477"/>
                  </a:cubicBezTo>
                  <a:lnTo>
                    <a:pt x="1190" y="5705"/>
                  </a:lnTo>
                  <a:cubicBezTo>
                    <a:pt x="1813" y="6278"/>
                    <a:pt x="2619" y="6613"/>
                    <a:pt x="3467" y="6648"/>
                  </a:cubicBezTo>
                  <a:cubicBezTo>
                    <a:pt x="4314" y="6613"/>
                    <a:pt x="5120" y="6278"/>
                    <a:pt x="5744" y="5705"/>
                  </a:cubicBezTo>
                  <a:cubicBezTo>
                    <a:pt x="6307" y="5091"/>
                    <a:pt x="6727" y="4285"/>
                    <a:pt x="6687" y="3427"/>
                  </a:cubicBezTo>
                  <a:cubicBezTo>
                    <a:pt x="6651" y="2593"/>
                    <a:pt x="6377" y="1732"/>
                    <a:pt x="5744" y="1149"/>
                  </a:cubicBezTo>
                  <a:cubicBezTo>
                    <a:pt x="5668" y="1080"/>
                    <a:pt x="5592" y="1010"/>
                    <a:pt x="5517" y="940"/>
                  </a:cubicBezTo>
                  <a:cubicBezTo>
                    <a:pt x="4895" y="369"/>
                    <a:pt x="4105" y="0"/>
                    <a:pt x="324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5"/>
            <p:cNvSpPr/>
            <p:nvPr/>
          </p:nvSpPr>
          <p:spPr>
            <a:xfrm>
              <a:off x="613925"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p:nvPr/>
          </p:nvSpPr>
          <p:spPr>
            <a:xfrm>
              <a:off x="447125" y="265900"/>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a:off x="8533575" y="660075"/>
              <a:ext cx="405125" cy="360700"/>
            </a:xfrm>
            <a:custGeom>
              <a:avLst/>
              <a:gdLst/>
              <a:ahLst/>
              <a:cxnLst/>
              <a:rect l="l" t="t" r="r" b="b"/>
              <a:pathLst>
                <a:path w="16205" h="14428" extrusionOk="0">
                  <a:moveTo>
                    <a:pt x="14880" y="1203"/>
                  </a:moveTo>
                  <a:lnTo>
                    <a:pt x="14880" y="1203"/>
                  </a:lnTo>
                  <a:cubicBezTo>
                    <a:pt x="13836" y="3289"/>
                    <a:pt x="12764" y="5367"/>
                    <a:pt x="11501" y="7332"/>
                  </a:cubicBezTo>
                  <a:cubicBezTo>
                    <a:pt x="10018" y="9633"/>
                    <a:pt x="8045" y="11492"/>
                    <a:pt x="6474" y="13708"/>
                  </a:cubicBezTo>
                  <a:cubicBezTo>
                    <a:pt x="4807" y="11572"/>
                    <a:pt x="2942" y="9510"/>
                    <a:pt x="867" y="7753"/>
                  </a:cubicBezTo>
                  <a:cubicBezTo>
                    <a:pt x="5632" y="5828"/>
                    <a:pt x="10231" y="3408"/>
                    <a:pt x="14880" y="1203"/>
                  </a:cubicBezTo>
                  <a:close/>
                  <a:moveTo>
                    <a:pt x="15715" y="0"/>
                  </a:moveTo>
                  <a:cubicBezTo>
                    <a:pt x="15654" y="0"/>
                    <a:pt x="15591" y="13"/>
                    <a:pt x="15528" y="42"/>
                  </a:cubicBezTo>
                  <a:cubicBezTo>
                    <a:pt x="10500" y="2380"/>
                    <a:pt x="5272" y="4563"/>
                    <a:pt x="474" y="7352"/>
                  </a:cubicBezTo>
                  <a:cubicBezTo>
                    <a:pt x="460" y="7362"/>
                    <a:pt x="448" y="7374"/>
                    <a:pt x="435" y="7389"/>
                  </a:cubicBezTo>
                  <a:cubicBezTo>
                    <a:pt x="389" y="7352"/>
                    <a:pt x="340" y="7336"/>
                    <a:pt x="294" y="7336"/>
                  </a:cubicBezTo>
                  <a:cubicBezTo>
                    <a:pt x="132" y="7336"/>
                    <a:pt x="1" y="7527"/>
                    <a:pt x="142" y="7683"/>
                  </a:cubicBezTo>
                  <a:cubicBezTo>
                    <a:pt x="2127" y="9867"/>
                    <a:pt x="4121" y="12011"/>
                    <a:pt x="5988" y="14298"/>
                  </a:cubicBezTo>
                  <a:cubicBezTo>
                    <a:pt x="6062" y="14390"/>
                    <a:pt x="6148" y="14428"/>
                    <a:pt x="6232" y="14428"/>
                  </a:cubicBezTo>
                  <a:cubicBezTo>
                    <a:pt x="6348" y="14428"/>
                    <a:pt x="6459" y="14356"/>
                    <a:pt x="6529" y="14252"/>
                  </a:cubicBezTo>
                  <a:cubicBezTo>
                    <a:pt x="6601" y="14299"/>
                    <a:pt x="6688" y="14327"/>
                    <a:pt x="6777" y="14327"/>
                  </a:cubicBezTo>
                  <a:cubicBezTo>
                    <a:pt x="6895" y="14327"/>
                    <a:pt x="7015" y="14277"/>
                    <a:pt x="7100" y="14156"/>
                  </a:cubicBezTo>
                  <a:cubicBezTo>
                    <a:pt x="8679" y="11914"/>
                    <a:pt x="10676" y="10046"/>
                    <a:pt x="12167" y="7721"/>
                  </a:cubicBezTo>
                  <a:cubicBezTo>
                    <a:pt x="13633" y="5435"/>
                    <a:pt x="14847" y="3001"/>
                    <a:pt x="16056" y="573"/>
                  </a:cubicBezTo>
                  <a:cubicBezTo>
                    <a:pt x="16205" y="278"/>
                    <a:pt x="15991" y="0"/>
                    <a:pt x="15715"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5"/>
          <p:cNvSpPr txBox="1">
            <a:spLocks noGrp="1"/>
          </p:cNvSpPr>
          <p:nvPr>
            <p:ph type="title"/>
          </p:nvPr>
        </p:nvSpPr>
        <p:spPr>
          <a:xfrm>
            <a:off x="311700" y="36617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8" name="Google Shape;208;p15"/>
          <p:cNvSpPr txBox="1">
            <a:spLocks noGrp="1"/>
          </p:cNvSpPr>
          <p:nvPr>
            <p:ph type="title" idx="2"/>
          </p:nvPr>
        </p:nvSpPr>
        <p:spPr>
          <a:xfrm>
            <a:off x="935775" y="2944922"/>
            <a:ext cx="2205600" cy="44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09" name="Google Shape;209;p15"/>
          <p:cNvSpPr txBox="1">
            <a:spLocks noGrp="1"/>
          </p:cNvSpPr>
          <p:nvPr>
            <p:ph type="subTitle" idx="1"/>
          </p:nvPr>
        </p:nvSpPr>
        <p:spPr>
          <a:xfrm>
            <a:off x="935775" y="3388963"/>
            <a:ext cx="22056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0" name="Google Shape;210;p15"/>
          <p:cNvSpPr txBox="1">
            <a:spLocks noGrp="1"/>
          </p:cNvSpPr>
          <p:nvPr>
            <p:ph type="title" idx="3"/>
          </p:nvPr>
        </p:nvSpPr>
        <p:spPr>
          <a:xfrm>
            <a:off x="3469200" y="2944922"/>
            <a:ext cx="2205600" cy="44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11" name="Google Shape;211;p15"/>
          <p:cNvSpPr txBox="1">
            <a:spLocks noGrp="1"/>
          </p:cNvSpPr>
          <p:nvPr>
            <p:ph type="subTitle" idx="4"/>
          </p:nvPr>
        </p:nvSpPr>
        <p:spPr>
          <a:xfrm>
            <a:off x="3469200" y="3388963"/>
            <a:ext cx="22056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2" name="Google Shape;212;p15"/>
          <p:cNvSpPr txBox="1">
            <a:spLocks noGrp="1"/>
          </p:cNvSpPr>
          <p:nvPr>
            <p:ph type="title" idx="5"/>
          </p:nvPr>
        </p:nvSpPr>
        <p:spPr>
          <a:xfrm>
            <a:off x="6002625" y="2944922"/>
            <a:ext cx="2205600" cy="44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13" name="Google Shape;213;p15"/>
          <p:cNvSpPr txBox="1">
            <a:spLocks noGrp="1"/>
          </p:cNvSpPr>
          <p:nvPr>
            <p:ph type="subTitle" idx="6"/>
          </p:nvPr>
        </p:nvSpPr>
        <p:spPr>
          <a:xfrm>
            <a:off x="6002625" y="3388963"/>
            <a:ext cx="22056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4" name="Google Shape;214;p15"/>
          <p:cNvSpPr/>
          <p:nvPr/>
        </p:nvSpPr>
        <p:spPr>
          <a:xfrm rot="1302683">
            <a:off x="-117699" y="3815866"/>
            <a:ext cx="1276453" cy="2102501"/>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5"/>
          <p:cNvSpPr/>
          <p:nvPr/>
        </p:nvSpPr>
        <p:spPr>
          <a:xfrm>
            <a:off x="8507300" y="1318350"/>
            <a:ext cx="884400" cy="884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rot="10800000">
            <a:off x="-461387" y="1217350"/>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
  <p:cSld name="CAPTION_ONLY_1_1">
    <p:spTree>
      <p:nvGrpSpPr>
        <p:cNvPr id="1" name="Shape 217"/>
        <p:cNvGrpSpPr/>
        <p:nvPr/>
      </p:nvGrpSpPr>
      <p:grpSpPr>
        <a:xfrm>
          <a:off x="0" y="0"/>
          <a:ext cx="0" cy="0"/>
          <a:chOff x="0" y="0"/>
          <a:chExt cx="0" cy="0"/>
        </a:xfrm>
      </p:grpSpPr>
      <p:grpSp>
        <p:nvGrpSpPr>
          <p:cNvPr id="218" name="Google Shape;218;p16"/>
          <p:cNvGrpSpPr/>
          <p:nvPr/>
        </p:nvGrpSpPr>
        <p:grpSpPr>
          <a:xfrm>
            <a:off x="-362550" y="-665526"/>
            <a:ext cx="10107250" cy="7251801"/>
            <a:chOff x="-362550" y="-665526"/>
            <a:chExt cx="10107250" cy="7251801"/>
          </a:xfrm>
        </p:grpSpPr>
        <p:sp>
          <p:nvSpPr>
            <p:cNvPr id="219" name="Google Shape;219;p16"/>
            <p:cNvSpPr/>
            <p:nvPr/>
          </p:nvSpPr>
          <p:spPr>
            <a:xfrm rot="5400000">
              <a:off x="-59025" y="6925"/>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
            <p:cNvSpPr/>
            <p:nvPr/>
          </p:nvSpPr>
          <p:spPr>
            <a:xfrm rot="9009636">
              <a:off x="7229752" y="-404080"/>
              <a:ext cx="1872096" cy="3083408"/>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a:off x="5925895" y="4533675"/>
              <a:ext cx="2051700" cy="2052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6"/>
            <p:cNvSpPr/>
            <p:nvPr/>
          </p:nvSpPr>
          <p:spPr>
            <a:xfrm>
              <a:off x="-362550" y="1110100"/>
              <a:ext cx="884400" cy="884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Google Shape;223;p16"/>
          <p:cNvSpPr txBox="1">
            <a:spLocks noGrp="1"/>
          </p:cNvSpPr>
          <p:nvPr>
            <p:ph type="title"/>
          </p:nvPr>
        </p:nvSpPr>
        <p:spPr>
          <a:xfrm>
            <a:off x="311700" y="36617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24" name="Google Shape;224;p16"/>
          <p:cNvGrpSpPr/>
          <p:nvPr/>
        </p:nvGrpSpPr>
        <p:grpSpPr>
          <a:xfrm rot="10800000" flipH="1">
            <a:off x="80375" y="211275"/>
            <a:ext cx="8665963" cy="4727788"/>
            <a:chOff x="577725" y="13313"/>
            <a:chExt cx="8665963" cy="4727788"/>
          </a:xfrm>
        </p:grpSpPr>
        <p:sp>
          <p:nvSpPr>
            <p:cNvPr id="225" name="Google Shape;225;p16"/>
            <p:cNvSpPr/>
            <p:nvPr/>
          </p:nvSpPr>
          <p:spPr>
            <a:xfrm>
              <a:off x="577725" y="529775"/>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6"/>
            <p:cNvSpPr/>
            <p:nvPr/>
          </p:nvSpPr>
          <p:spPr>
            <a:xfrm>
              <a:off x="8921400" y="4524900"/>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6"/>
            <p:cNvSpPr/>
            <p:nvPr/>
          </p:nvSpPr>
          <p:spPr>
            <a:xfrm>
              <a:off x="8830438" y="13313"/>
              <a:ext cx="413250" cy="197975"/>
            </a:xfrm>
            <a:custGeom>
              <a:avLst/>
              <a:gdLst/>
              <a:ahLst/>
              <a:cxnLst/>
              <a:rect l="l" t="t" r="r" b="b"/>
              <a:pathLst>
                <a:path w="16530" h="7919" extrusionOk="0">
                  <a:moveTo>
                    <a:pt x="16043" y="767"/>
                  </a:moveTo>
                  <a:lnTo>
                    <a:pt x="16043" y="767"/>
                  </a:lnTo>
                  <a:cubicBezTo>
                    <a:pt x="15420" y="2867"/>
                    <a:pt x="15021" y="5085"/>
                    <a:pt x="14530" y="7225"/>
                  </a:cubicBezTo>
                  <a:cubicBezTo>
                    <a:pt x="10543" y="5121"/>
                    <a:pt x="6209" y="3530"/>
                    <a:pt x="2017" y="1832"/>
                  </a:cubicBezTo>
                  <a:cubicBezTo>
                    <a:pt x="6679" y="1227"/>
                    <a:pt x="11342" y="944"/>
                    <a:pt x="16043" y="767"/>
                  </a:cubicBezTo>
                  <a:close/>
                  <a:moveTo>
                    <a:pt x="16028" y="0"/>
                  </a:moveTo>
                  <a:cubicBezTo>
                    <a:pt x="10815" y="0"/>
                    <a:pt x="5584" y="523"/>
                    <a:pt x="430" y="1267"/>
                  </a:cubicBezTo>
                  <a:cubicBezTo>
                    <a:pt x="1" y="1328"/>
                    <a:pt x="129" y="1890"/>
                    <a:pt x="430" y="2015"/>
                  </a:cubicBezTo>
                  <a:cubicBezTo>
                    <a:pt x="5052" y="3937"/>
                    <a:pt x="9679" y="6185"/>
                    <a:pt x="14462" y="7671"/>
                  </a:cubicBezTo>
                  <a:cubicBezTo>
                    <a:pt x="14496" y="7825"/>
                    <a:pt x="14643" y="7918"/>
                    <a:pt x="14789" y="7918"/>
                  </a:cubicBezTo>
                  <a:cubicBezTo>
                    <a:pt x="14913" y="7918"/>
                    <a:pt x="15037" y="7850"/>
                    <a:pt x="15086" y="7692"/>
                  </a:cubicBezTo>
                  <a:cubicBezTo>
                    <a:pt x="15784" y="5457"/>
                    <a:pt x="16439" y="2965"/>
                    <a:pt x="16518" y="615"/>
                  </a:cubicBezTo>
                  <a:cubicBezTo>
                    <a:pt x="16521" y="566"/>
                    <a:pt x="16504" y="518"/>
                    <a:pt x="16472" y="482"/>
                  </a:cubicBezTo>
                  <a:cubicBezTo>
                    <a:pt x="16529" y="263"/>
                    <a:pt x="16415" y="0"/>
                    <a:pt x="16123" y="0"/>
                  </a:cubicBezTo>
                  <a:cubicBezTo>
                    <a:pt x="16091" y="0"/>
                    <a:pt x="16060" y="0"/>
                    <a:pt x="16028"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6"/>
            <p:cNvSpPr/>
            <p:nvPr/>
          </p:nvSpPr>
          <p:spPr>
            <a:xfrm>
              <a:off x="613925"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6"/>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1">
  <p:cSld name="CAPTION_ONLY_1">
    <p:spTree>
      <p:nvGrpSpPr>
        <p:cNvPr id="1" name="Shape 230"/>
        <p:cNvGrpSpPr/>
        <p:nvPr/>
      </p:nvGrpSpPr>
      <p:grpSpPr>
        <a:xfrm>
          <a:off x="0" y="0"/>
          <a:ext cx="0" cy="0"/>
          <a:chOff x="0" y="0"/>
          <a:chExt cx="0" cy="0"/>
        </a:xfrm>
      </p:grpSpPr>
      <p:grpSp>
        <p:nvGrpSpPr>
          <p:cNvPr id="231" name="Google Shape;231;p17"/>
          <p:cNvGrpSpPr/>
          <p:nvPr/>
        </p:nvGrpSpPr>
        <p:grpSpPr>
          <a:xfrm>
            <a:off x="463400" y="-889725"/>
            <a:ext cx="9686650" cy="4180800"/>
            <a:chOff x="463400" y="-889725"/>
            <a:chExt cx="9686650" cy="4180800"/>
          </a:xfrm>
        </p:grpSpPr>
        <p:sp>
          <p:nvSpPr>
            <p:cNvPr id="232" name="Google Shape;232;p17"/>
            <p:cNvSpPr/>
            <p:nvPr/>
          </p:nvSpPr>
          <p:spPr>
            <a:xfrm rot="5400000">
              <a:off x="-421300" y="-5025"/>
              <a:ext cx="2041500" cy="272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7"/>
            <p:cNvSpPr/>
            <p:nvPr/>
          </p:nvSpPr>
          <p:spPr>
            <a:xfrm>
              <a:off x="6533540" y="-866175"/>
              <a:ext cx="1591200" cy="1591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7"/>
            <p:cNvSpPr/>
            <p:nvPr/>
          </p:nvSpPr>
          <p:spPr>
            <a:xfrm>
              <a:off x="8558250" y="3018975"/>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Google Shape;235;p17"/>
          <p:cNvSpPr txBox="1">
            <a:spLocks noGrp="1"/>
          </p:cNvSpPr>
          <p:nvPr>
            <p:ph type="title"/>
          </p:nvPr>
        </p:nvSpPr>
        <p:spPr>
          <a:xfrm>
            <a:off x="311700" y="36617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36" name="Google Shape;236;p17"/>
          <p:cNvGrpSpPr/>
          <p:nvPr/>
        </p:nvGrpSpPr>
        <p:grpSpPr>
          <a:xfrm rot="10800000" flipH="1">
            <a:off x="80375" y="211275"/>
            <a:ext cx="8665963" cy="4727788"/>
            <a:chOff x="577725" y="13313"/>
            <a:chExt cx="8665963" cy="4727788"/>
          </a:xfrm>
        </p:grpSpPr>
        <p:sp>
          <p:nvSpPr>
            <p:cNvPr id="237" name="Google Shape;237;p17"/>
            <p:cNvSpPr/>
            <p:nvPr/>
          </p:nvSpPr>
          <p:spPr>
            <a:xfrm>
              <a:off x="577725" y="529775"/>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7"/>
            <p:cNvSpPr/>
            <p:nvPr/>
          </p:nvSpPr>
          <p:spPr>
            <a:xfrm>
              <a:off x="8921400" y="4524900"/>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7"/>
            <p:cNvSpPr/>
            <p:nvPr/>
          </p:nvSpPr>
          <p:spPr>
            <a:xfrm>
              <a:off x="8830438" y="13313"/>
              <a:ext cx="413250" cy="197975"/>
            </a:xfrm>
            <a:custGeom>
              <a:avLst/>
              <a:gdLst/>
              <a:ahLst/>
              <a:cxnLst/>
              <a:rect l="l" t="t" r="r" b="b"/>
              <a:pathLst>
                <a:path w="16530" h="7919" extrusionOk="0">
                  <a:moveTo>
                    <a:pt x="16043" y="767"/>
                  </a:moveTo>
                  <a:lnTo>
                    <a:pt x="16043" y="767"/>
                  </a:lnTo>
                  <a:cubicBezTo>
                    <a:pt x="15420" y="2867"/>
                    <a:pt x="15021" y="5085"/>
                    <a:pt x="14530" y="7225"/>
                  </a:cubicBezTo>
                  <a:cubicBezTo>
                    <a:pt x="10543" y="5121"/>
                    <a:pt x="6209" y="3530"/>
                    <a:pt x="2017" y="1832"/>
                  </a:cubicBezTo>
                  <a:cubicBezTo>
                    <a:pt x="6679" y="1227"/>
                    <a:pt x="11342" y="944"/>
                    <a:pt x="16043" y="767"/>
                  </a:cubicBezTo>
                  <a:close/>
                  <a:moveTo>
                    <a:pt x="16028" y="0"/>
                  </a:moveTo>
                  <a:cubicBezTo>
                    <a:pt x="10815" y="0"/>
                    <a:pt x="5584" y="523"/>
                    <a:pt x="430" y="1267"/>
                  </a:cubicBezTo>
                  <a:cubicBezTo>
                    <a:pt x="1" y="1328"/>
                    <a:pt x="129" y="1890"/>
                    <a:pt x="430" y="2015"/>
                  </a:cubicBezTo>
                  <a:cubicBezTo>
                    <a:pt x="5052" y="3937"/>
                    <a:pt x="9679" y="6185"/>
                    <a:pt x="14462" y="7671"/>
                  </a:cubicBezTo>
                  <a:cubicBezTo>
                    <a:pt x="14496" y="7825"/>
                    <a:pt x="14643" y="7918"/>
                    <a:pt x="14789" y="7918"/>
                  </a:cubicBezTo>
                  <a:cubicBezTo>
                    <a:pt x="14913" y="7918"/>
                    <a:pt x="15037" y="7850"/>
                    <a:pt x="15086" y="7692"/>
                  </a:cubicBezTo>
                  <a:cubicBezTo>
                    <a:pt x="15784" y="5457"/>
                    <a:pt x="16439" y="2965"/>
                    <a:pt x="16518" y="615"/>
                  </a:cubicBezTo>
                  <a:cubicBezTo>
                    <a:pt x="16521" y="566"/>
                    <a:pt x="16504" y="518"/>
                    <a:pt x="16472" y="482"/>
                  </a:cubicBezTo>
                  <a:cubicBezTo>
                    <a:pt x="16529" y="263"/>
                    <a:pt x="16415" y="0"/>
                    <a:pt x="16123" y="0"/>
                  </a:cubicBezTo>
                  <a:cubicBezTo>
                    <a:pt x="16091" y="0"/>
                    <a:pt x="16060" y="0"/>
                    <a:pt x="16028"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7"/>
            <p:cNvSpPr/>
            <p:nvPr/>
          </p:nvSpPr>
          <p:spPr>
            <a:xfrm>
              <a:off x="613925"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7"/>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Four Columns ">
  <p:cSld name="TITLE_ONLY_1_1">
    <p:spTree>
      <p:nvGrpSpPr>
        <p:cNvPr id="1" name="Shape 242"/>
        <p:cNvGrpSpPr/>
        <p:nvPr/>
      </p:nvGrpSpPr>
      <p:grpSpPr>
        <a:xfrm>
          <a:off x="0" y="0"/>
          <a:ext cx="0" cy="0"/>
          <a:chOff x="0" y="0"/>
          <a:chExt cx="0" cy="0"/>
        </a:xfrm>
      </p:grpSpPr>
      <p:grpSp>
        <p:nvGrpSpPr>
          <p:cNvPr id="243" name="Google Shape;243;p18"/>
          <p:cNvGrpSpPr/>
          <p:nvPr/>
        </p:nvGrpSpPr>
        <p:grpSpPr>
          <a:xfrm>
            <a:off x="-754544" y="-508222"/>
            <a:ext cx="9570469" cy="5330497"/>
            <a:chOff x="-754544" y="-508222"/>
            <a:chExt cx="9570469" cy="5330497"/>
          </a:xfrm>
        </p:grpSpPr>
        <p:grpSp>
          <p:nvGrpSpPr>
            <p:cNvPr id="244" name="Google Shape;244;p18"/>
            <p:cNvGrpSpPr/>
            <p:nvPr/>
          </p:nvGrpSpPr>
          <p:grpSpPr>
            <a:xfrm>
              <a:off x="-360387" y="-345800"/>
              <a:ext cx="9176313" cy="5168075"/>
              <a:chOff x="-360387" y="-345800"/>
              <a:chExt cx="9176313" cy="5168075"/>
            </a:xfrm>
          </p:grpSpPr>
          <p:sp>
            <p:nvSpPr>
              <p:cNvPr id="245" name="Google Shape;245;p18"/>
              <p:cNvSpPr/>
              <p:nvPr/>
            </p:nvSpPr>
            <p:spPr>
              <a:xfrm rot="5400000">
                <a:off x="7883975" y="314050"/>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p:nvPr/>
            </p:nvSpPr>
            <p:spPr>
              <a:xfrm>
                <a:off x="2245650" y="-345800"/>
                <a:ext cx="884400" cy="884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8"/>
              <p:cNvSpPr/>
              <p:nvPr/>
            </p:nvSpPr>
            <p:spPr>
              <a:xfrm rot="10800000">
                <a:off x="-360387" y="4550175"/>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18"/>
            <p:cNvSpPr/>
            <p:nvPr/>
          </p:nvSpPr>
          <p:spPr>
            <a:xfrm rot="7646819">
              <a:off x="-162647" y="-412308"/>
              <a:ext cx="1292706" cy="2129571"/>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249;p18"/>
          <p:cNvSpPr txBox="1">
            <a:spLocks noGrp="1"/>
          </p:cNvSpPr>
          <p:nvPr>
            <p:ph type="title"/>
          </p:nvPr>
        </p:nvSpPr>
        <p:spPr>
          <a:xfrm>
            <a:off x="311700" y="36617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18"/>
          <p:cNvSpPr txBox="1">
            <a:spLocks noGrp="1"/>
          </p:cNvSpPr>
          <p:nvPr>
            <p:ph type="title" idx="2"/>
          </p:nvPr>
        </p:nvSpPr>
        <p:spPr>
          <a:xfrm>
            <a:off x="1894249" y="1654250"/>
            <a:ext cx="2331300" cy="444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251" name="Google Shape;251;p18"/>
          <p:cNvSpPr txBox="1">
            <a:spLocks noGrp="1"/>
          </p:cNvSpPr>
          <p:nvPr>
            <p:ph type="subTitle" idx="1"/>
          </p:nvPr>
        </p:nvSpPr>
        <p:spPr>
          <a:xfrm>
            <a:off x="1894249" y="2098299"/>
            <a:ext cx="2331300" cy="65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52" name="Google Shape;252;p18"/>
          <p:cNvSpPr txBox="1">
            <a:spLocks noGrp="1"/>
          </p:cNvSpPr>
          <p:nvPr>
            <p:ph type="title" idx="3"/>
          </p:nvPr>
        </p:nvSpPr>
        <p:spPr>
          <a:xfrm>
            <a:off x="1894249" y="3258576"/>
            <a:ext cx="2331300" cy="444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253" name="Google Shape;253;p18"/>
          <p:cNvSpPr txBox="1">
            <a:spLocks noGrp="1"/>
          </p:cNvSpPr>
          <p:nvPr>
            <p:ph type="subTitle" idx="4"/>
          </p:nvPr>
        </p:nvSpPr>
        <p:spPr>
          <a:xfrm>
            <a:off x="1894249" y="3702625"/>
            <a:ext cx="2331300" cy="65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54" name="Google Shape;254;p18"/>
          <p:cNvSpPr txBox="1">
            <a:spLocks noGrp="1"/>
          </p:cNvSpPr>
          <p:nvPr>
            <p:ph type="title" idx="5"/>
          </p:nvPr>
        </p:nvSpPr>
        <p:spPr>
          <a:xfrm>
            <a:off x="4918474" y="1654250"/>
            <a:ext cx="2331300" cy="444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20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255" name="Google Shape;255;p18"/>
          <p:cNvSpPr txBox="1">
            <a:spLocks noGrp="1"/>
          </p:cNvSpPr>
          <p:nvPr>
            <p:ph type="subTitle" idx="6"/>
          </p:nvPr>
        </p:nvSpPr>
        <p:spPr>
          <a:xfrm>
            <a:off x="4918474" y="2098299"/>
            <a:ext cx="2331300" cy="65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256" name="Google Shape;256;p18"/>
          <p:cNvSpPr txBox="1">
            <a:spLocks noGrp="1"/>
          </p:cNvSpPr>
          <p:nvPr>
            <p:ph type="title" idx="7"/>
          </p:nvPr>
        </p:nvSpPr>
        <p:spPr>
          <a:xfrm>
            <a:off x="4918474" y="3258576"/>
            <a:ext cx="2331300" cy="444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20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257" name="Google Shape;257;p18"/>
          <p:cNvSpPr txBox="1">
            <a:spLocks noGrp="1"/>
          </p:cNvSpPr>
          <p:nvPr>
            <p:ph type="subTitle" idx="8"/>
          </p:nvPr>
        </p:nvSpPr>
        <p:spPr>
          <a:xfrm>
            <a:off x="4918474" y="3702625"/>
            <a:ext cx="2331300" cy="65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grpSp>
        <p:nvGrpSpPr>
          <p:cNvPr id="258" name="Google Shape;258;p18"/>
          <p:cNvGrpSpPr/>
          <p:nvPr/>
        </p:nvGrpSpPr>
        <p:grpSpPr>
          <a:xfrm rot="10800000">
            <a:off x="686550" y="211275"/>
            <a:ext cx="8252150" cy="4660050"/>
            <a:chOff x="447125" y="211275"/>
            <a:chExt cx="8252150" cy="4660050"/>
          </a:xfrm>
        </p:grpSpPr>
        <p:sp>
          <p:nvSpPr>
            <p:cNvPr id="259" name="Google Shape;259;p18"/>
            <p:cNvSpPr/>
            <p:nvPr/>
          </p:nvSpPr>
          <p:spPr>
            <a:xfrm>
              <a:off x="8536050" y="3848725"/>
              <a:ext cx="163225" cy="856325"/>
            </a:xfrm>
            <a:custGeom>
              <a:avLst/>
              <a:gdLst/>
              <a:ahLst/>
              <a:cxnLst/>
              <a:rect l="l" t="t" r="r" b="b"/>
              <a:pathLst>
                <a:path w="6529" h="34253" extrusionOk="0">
                  <a:moveTo>
                    <a:pt x="707" y="0"/>
                  </a:moveTo>
                  <a:cubicBezTo>
                    <a:pt x="301" y="0"/>
                    <a:pt x="31" y="640"/>
                    <a:pt x="466" y="935"/>
                  </a:cubicBezTo>
                  <a:cubicBezTo>
                    <a:pt x="1792" y="1835"/>
                    <a:pt x="3138" y="2772"/>
                    <a:pt x="4594" y="3449"/>
                  </a:cubicBezTo>
                  <a:cubicBezTo>
                    <a:pt x="3206" y="4285"/>
                    <a:pt x="1921" y="5333"/>
                    <a:pt x="616" y="6290"/>
                  </a:cubicBezTo>
                  <a:cubicBezTo>
                    <a:pt x="314" y="6514"/>
                    <a:pt x="300" y="6908"/>
                    <a:pt x="616" y="7128"/>
                  </a:cubicBezTo>
                  <a:cubicBezTo>
                    <a:pt x="1997" y="8085"/>
                    <a:pt x="3405" y="9247"/>
                    <a:pt x="4963" y="9937"/>
                  </a:cubicBezTo>
                  <a:cubicBezTo>
                    <a:pt x="3780" y="10512"/>
                    <a:pt x="2663" y="11251"/>
                    <a:pt x="1544" y="11938"/>
                  </a:cubicBezTo>
                  <a:cubicBezTo>
                    <a:pt x="1061" y="12234"/>
                    <a:pt x="0" y="12608"/>
                    <a:pt x="86" y="13331"/>
                  </a:cubicBezTo>
                  <a:cubicBezTo>
                    <a:pt x="170" y="14029"/>
                    <a:pt x="1289" y="14388"/>
                    <a:pt x="1788" y="14673"/>
                  </a:cubicBezTo>
                  <a:cubicBezTo>
                    <a:pt x="2843" y="15272"/>
                    <a:pt x="3898" y="15840"/>
                    <a:pt x="4993" y="16345"/>
                  </a:cubicBezTo>
                  <a:cubicBezTo>
                    <a:pt x="3486" y="17244"/>
                    <a:pt x="2011" y="18198"/>
                    <a:pt x="532" y="19143"/>
                  </a:cubicBezTo>
                  <a:cubicBezTo>
                    <a:pt x="277" y="19307"/>
                    <a:pt x="152" y="19742"/>
                    <a:pt x="428" y="19962"/>
                  </a:cubicBezTo>
                  <a:cubicBezTo>
                    <a:pt x="1788" y="21049"/>
                    <a:pt x="3326" y="22164"/>
                    <a:pt x="5028" y="22664"/>
                  </a:cubicBezTo>
                  <a:cubicBezTo>
                    <a:pt x="3467" y="23546"/>
                    <a:pt x="1998" y="24570"/>
                    <a:pt x="380" y="25374"/>
                  </a:cubicBezTo>
                  <a:cubicBezTo>
                    <a:pt x="29" y="25548"/>
                    <a:pt x="35" y="26121"/>
                    <a:pt x="380" y="26298"/>
                  </a:cubicBezTo>
                  <a:cubicBezTo>
                    <a:pt x="1889" y="27069"/>
                    <a:pt x="3458" y="27758"/>
                    <a:pt x="5108" y="28142"/>
                  </a:cubicBezTo>
                  <a:cubicBezTo>
                    <a:pt x="4141" y="28720"/>
                    <a:pt x="3233" y="29459"/>
                    <a:pt x="2323" y="30096"/>
                  </a:cubicBezTo>
                  <a:cubicBezTo>
                    <a:pt x="1783" y="30474"/>
                    <a:pt x="668" y="30939"/>
                    <a:pt x="713" y="31721"/>
                  </a:cubicBezTo>
                  <a:cubicBezTo>
                    <a:pt x="754" y="32443"/>
                    <a:pt x="1607" y="32647"/>
                    <a:pt x="2161" y="32861"/>
                  </a:cubicBezTo>
                  <a:cubicBezTo>
                    <a:pt x="3458" y="33356"/>
                    <a:pt x="4754" y="33883"/>
                    <a:pt x="6096" y="34244"/>
                  </a:cubicBezTo>
                  <a:cubicBezTo>
                    <a:pt x="6119" y="34250"/>
                    <a:pt x="6140" y="34253"/>
                    <a:pt x="6161" y="34253"/>
                  </a:cubicBezTo>
                  <a:cubicBezTo>
                    <a:pt x="6389" y="34253"/>
                    <a:pt x="6512" y="33921"/>
                    <a:pt x="6286" y="33792"/>
                  </a:cubicBezTo>
                  <a:cubicBezTo>
                    <a:pt x="5526" y="33361"/>
                    <a:pt x="4724" y="32994"/>
                    <a:pt x="3928" y="32634"/>
                  </a:cubicBezTo>
                  <a:cubicBezTo>
                    <a:pt x="3526" y="32454"/>
                    <a:pt x="3120" y="32283"/>
                    <a:pt x="2718" y="32106"/>
                  </a:cubicBezTo>
                  <a:cubicBezTo>
                    <a:pt x="2274" y="31913"/>
                    <a:pt x="1868" y="31940"/>
                    <a:pt x="2069" y="31500"/>
                  </a:cubicBezTo>
                  <a:cubicBezTo>
                    <a:pt x="2199" y="31218"/>
                    <a:pt x="2981" y="30870"/>
                    <a:pt x="3218" y="30705"/>
                  </a:cubicBezTo>
                  <a:cubicBezTo>
                    <a:pt x="3602" y="30439"/>
                    <a:pt x="3983" y="30175"/>
                    <a:pt x="4366" y="29910"/>
                  </a:cubicBezTo>
                  <a:cubicBezTo>
                    <a:pt x="5036" y="29445"/>
                    <a:pt x="5735" y="29013"/>
                    <a:pt x="6324" y="28448"/>
                  </a:cubicBezTo>
                  <a:cubicBezTo>
                    <a:pt x="6424" y="28354"/>
                    <a:pt x="6460" y="28248"/>
                    <a:pt x="6457" y="28145"/>
                  </a:cubicBezTo>
                  <a:cubicBezTo>
                    <a:pt x="6528" y="28019"/>
                    <a:pt x="6516" y="27862"/>
                    <a:pt x="6338" y="27783"/>
                  </a:cubicBezTo>
                  <a:cubicBezTo>
                    <a:pt x="4847" y="27117"/>
                    <a:pt x="3332" y="26523"/>
                    <a:pt x="1859" y="25826"/>
                  </a:cubicBezTo>
                  <a:cubicBezTo>
                    <a:pt x="3337" y="25070"/>
                    <a:pt x="4838" y="24198"/>
                    <a:pt x="6008" y="23061"/>
                  </a:cubicBezTo>
                  <a:cubicBezTo>
                    <a:pt x="6277" y="22798"/>
                    <a:pt x="6071" y="22418"/>
                    <a:pt x="5773" y="22362"/>
                  </a:cubicBezTo>
                  <a:cubicBezTo>
                    <a:pt x="4464" y="21379"/>
                    <a:pt x="3022" y="20601"/>
                    <a:pt x="1701" y="19633"/>
                  </a:cubicBezTo>
                  <a:cubicBezTo>
                    <a:pt x="3046" y="18775"/>
                    <a:pt x="4395" y="17915"/>
                    <a:pt x="5708" y="17008"/>
                  </a:cubicBezTo>
                  <a:cubicBezTo>
                    <a:pt x="5876" y="16893"/>
                    <a:pt x="5933" y="16725"/>
                    <a:pt x="5917" y="16567"/>
                  </a:cubicBezTo>
                  <a:cubicBezTo>
                    <a:pt x="5987" y="16494"/>
                    <a:pt x="6006" y="16388"/>
                    <a:pt x="5900" y="16304"/>
                  </a:cubicBezTo>
                  <a:cubicBezTo>
                    <a:pt x="5189" y="15742"/>
                    <a:pt x="4467" y="15212"/>
                    <a:pt x="3704" y="14721"/>
                  </a:cubicBezTo>
                  <a:cubicBezTo>
                    <a:pt x="3301" y="14461"/>
                    <a:pt x="2894" y="14210"/>
                    <a:pt x="2484" y="13956"/>
                  </a:cubicBezTo>
                  <a:cubicBezTo>
                    <a:pt x="2286" y="13834"/>
                    <a:pt x="1590" y="13527"/>
                    <a:pt x="1248" y="13271"/>
                  </a:cubicBezTo>
                  <a:cubicBezTo>
                    <a:pt x="1864" y="12785"/>
                    <a:pt x="2698" y="12421"/>
                    <a:pt x="3331" y="12032"/>
                  </a:cubicBezTo>
                  <a:cubicBezTo>
                    <a:pt x="4108" y="11555"/>
                    <a:pt x="4907" y="11096"/>
                    <a:pt x="5632" y="10544"/>
                  </a:cubicBezTo>
                  <a:cubicBezTo>
                    <a:pt x="5864" y="10368"/>
                    <a:pt x="5865" y="10108"/>
                    <a:pt x="5742" y="9936"/>
                  </a:cubicBezTo>
                  <a:cubicBezTo>
                    <a:pt x="5735" y="9922"/>
                    <a:pt x="5727" y="9907"/>
                    <a:pt x="5718" y="9895"/>
                  </a:cubicBezTo>
                  <a:cubicBezTo>
                    <a:pt x="4651" y="8605"/>
                    <a:pt x="3114" y="7649"/>
                    <a:pt x="1705" y="6700"/>
                  </a:cubicBezTo>
                  <a:cubicBezTo>
                    <a:pt x="2927" y="5833"/>
                    <a:pt x="4182" y="4980"/>
                    <a:pt x="5291" y="3981"/>
                  </a:cubicBezTo>
                  <a:cubicBezTo>
                    <a:pt x="5547" y="3750"/>
                    <a:pt x="5376" y="3392"/>
                    <a:pt x="5112" y="3300"/>
                  </a:cubicBezTo>
                  <a:cubicBezTo>
                    <a:pt x="5105" y="3250"/>
                    <a:pt x="5082" y="3204"/>
                    <a:pt x="5045" y="3171"/>
                  </a:cubicBezTo>
                  <a:cubicBezTo>
                    <a:pt x="3825" y="1987"/>
                    <a:pt x="2367" y="1037"/>
                    <a:pt x="963" y="85"/>
                  </a:cubicBezTo>
                  <a:cubicBezTo>
                    <a:pt x="875" y="26"/>
                    <a:pt x="788" y="0"/>
                    <a:pt x="707"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p:nvPr/>
          </p:nvSpPr>
          <p:spPr>
            <a:xfrm>
              <a:off x="3355300" y="4655125"/>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8"/>
            <p:cNvSpPr/>
            <p:nvPr/>
          </p:nvSpPr>
          <p:spPr>
            <a:xfrm>
              <a:off x="613925"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p:nvPr/>
          </p:nvSpPr>
          <p:spPr>
            <a:xfrm>
              <a:off x="447125" y="265900"/>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8"/>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TITLE_ONLY_2">
    <p:spTree>
      <p:nvGrpSpPr>
        <p:cNvPr id="1" name="Shape 334"/>
        <p:cNvGrpSpPr/>
        <p:nvPr/>
      </p:nvGrpSpPr>
      <p:grpSpPr>
        <a:xfrm>
          <a:off x="0" y="0"/>
          <a:ext cx="0" cy="0"/>
          <a:chOff x="0" y="0"/>
          <a:chExt cx="0" cy="0"/>
        </a:xfrm>
      </p:grpSpPr>
      <p:sp>
        <p:nvSpPr>
          <p:cNvPr id="335" name="Google Shape;335;p22"/>
          <p:cNvSpPr/>
          <p:nvPr/>
        </p:nvSpPr>
        <p:spPr>
          <a:xfrm rot="10800000">
            <a:off x="-360387" y="4550175"/>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2"/>
          <p:cNvSpPr/>
          <p:nvPr/>
        </p:nvSpPr>
        <p:spPr>
          <a:xfrm rot="9009636">
            <a:off x="-1357548" y="-164480"/>
            <a:ext cx="1872096" cy="3083408"/>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 name="Google Shape;337;p22"/>
          <p:cNvGrpSpPr/>
          <p:nvPr/>
        </p:nvGrpSpPr>
        <p:grpSpPr>
          <a:xfrm>
            <a:off x="6784386" y="394600"/>
            <a:ext cx="3504300" cy="6365892"/>
            <a:chOff x="6784386" y="394600"/>
            <a:chExt cx="3504300" cy="6365892"/>
          </a:xfrm>
        </p:grpSpPr>
        <p:sp>
          <p:nvSpPr>
            <p:cNvPr id="338" name="Google Shape;338;p22"/>
            <p:cNvSpPr/>
            <p:nvPr/>
          </p:nvSpPr>
          <p:spPr>
            <a:xfrm>
              <a:off x="7966575" y="394600"/>
              <a:ext cx="1599600" cy="1600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2"/>
            <p:cNvSpPr/>
            <p:nvPr/>
          </p:nvSpPr>
          <p:spPr>
            <a:xfrm rot="2699610">
              <a:off x="7600503" y="3466716"/>
              <a:ext cx="1872065" cy="3083551"/>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22"/>
          <p:cNvSpPr/>
          <p:nvPr/>
        </p:nvSpPr>
        <p:spPr>
          <a:xfrm flipH="1">
            <a:off x="311700" y="4830675"/>
            <a:ext cx="449450" cy="148850"/>
          </a:xfrm>
          <a:custGeom>
            <a:avLst/>
            <a:gdLst/>
            <a:ahLst/>
            <a:cxnLst/>
            <a:rect l="l" t="t" r="r" b="b"/>
            <a:pathLst>
              <a:path w="17978" h="5954" extrusionOk="0">
                <a:moveTo>
                  <a:pt x="10707" y="1"/>
                </a:moveTo>
                <a:cubicBezTo>
                  <a:pt x="10554" y="1"/>
                  <a:pt x="10401" y="77"/>
                  <a:pt x="10290" y="234"/>
                </a:cubicBezTo>
                <a:cubicBezTo>
                  <a:pt x="9277" y="1687"/>
                  <a:pt x="7929" y="3224"/>
                  <a:pt x="7278" y="4900"/>
                </a:cubicBezTo>
                <a:cubicBezTo>
                  <a:pt x="6406" y="3308"/>
                  <a:pt x="5293" y="1814"/>
                  <a:pt x="4298" y="296"/>
                </a:cubicBezTo>
                <a:cubicBezTo>
                  <a:pt x="4194" y="139"/>
                  <a:pt x="4044" y="65"/>
                  <a:pt x="3893" y="65"/>
                </a:cubicBezTo>
                <a:cubicBezTo>
                  <a:pt x="3735" y="65"/>
                  <a:pt x="3576" y="145"/>
                  <a:pt x="3467" y="296"/>
                </a:cubicBezTo>
                <a:cubicBezTo>
                  <a:pt x="2430" y="1722"/>
                  <a:pt x="1312" y="3075"/>
                  <a:pt x="206" y="4446"/>
                </a:cubicBezTo>
                <a:cubicBezTo>
                  <a:pt x="1" y="4701"/>
                  <a:pt x="200" y="5023"/>
                  <a:pt x="451" y="5023"/>
                </a:cubicBezTo>
                <a:cubicBezTo>
                  <a:pt x="527" y="5023"/>
                  <a:pt x="608" y="4994"/>
                  <a:pt x="684" y="4924"/>
                </a:cubicBezTo>
                <a:cubicBezTo>
                  <a:pt x="1849" y="3844"/>
                  <a:pt x="2878" y="2635"/>
                  <a:pt x="3842" y="1377"/>
                </a:cubicBezTo>
                <a:cubicBezTo>
                  <a:pt x="4741" y="2804"/>
                  <a:pt x="5613" y="4275"/>
                  <a:pt x="6645" y="5601"/>
                </a:cubicBezTo>
                <a:cubicBezTo>
                  <a:pt x="6729" y="5709"/>
                  <a:pt x="6832" y="5755"/>
                  <a:pt x="6936" y="5755"/>
                </a:cubicBezTo>
                <a:cubicBezTo>
                  <a:pt x="7112" y="5755"/>
                  <a:pt x="7289" y="5623"/>
                  <a:pt x="7368" y="5448"/>
                </a:cubicBezTo>
                <a:cubicBezTo>
                  <a:pt x="7419" y="5448"/>
                  <a:pt x="7468" y="5430"/>
                  <a:pt x="7509" y="5400"/>
                </a:cubicBezTo>
                <a:cubicBezTo>
                  <a:pt x="8812" y="4370"/>
                  <a:pt x="9774" y="2749"/>
                  <a:pt x="10719" y="1329"/>
                </a:cubicBezTo>
                <a:cubicBezTo>
                  <a:pt x="11758" y="2784"/>
                  <a:pt x="12758" y="4262"/>
                  <a:pt x="13776" y="5733"/>
                </a:cubicBezTo>
                <a:cubicBezTo>
                  <a:pt x="13884" y="5889"/>
                  <a:pt x="14035" y="5953"/>
                  <a:pt x="14185" y="5953"/>
                </a:cubicBezTo>
                <a:cubicBezTo>
                  <a:pt x="14395" y="5953"/>
                  <a:pt x="14600" y="5826"/>
                  <a:pt x="14675" y="5643"/>
                </a:cubicBezTo>
                <a:cubicBezTo>
                  <a:pt x="14723" y="5659"/>
                  <a:pt x="14773" y="5668"/>
                  <a:pt x="14822" y="5668"/>
                </a:cubicBezTo>
                <a:cubicBezTo>
                  <a:pt x="14945" y="5668"/>
                  <a:pt x="15062" y="5611"/>
                  <a:pt x="15123" y="5472"/>
                </a:cubicBezTo>
                <a:cubicBezTo>
                  <a:pt x="15791" y="3949"/>
                  <a:pt x="16687" y="2694"/>
                  <a:pt x="17700" y="1389"/>
                </a:cubicBezTo>
                <a:cubicBezTo>
                  <a:pt x="17978" y="1034"/>
                  <a:pt x="17704" y="580"/>
                  <a:pt x="17358" y="580"/>
                </a:cubicBezTo>
                <a:cubicBezTo>
                  <a:pt x="17252" y="580"/>
                  <a:pt x="17139" y="622"/>
                  <a:pt x="17034" y="723"/>
                </a:cubicBezTo>
                <a:cubicBezTo>
                  <a:pt x="15843" y="1863"/>
                  <a:pt x="15000" y="3433"/>
                  <a:pt x="14458" y="4983"/>
                </a:cubicBezTo>
                <a:cubicBezTo>
                  <a:pt x="13409" y="3362"/>
                  <a:pt x="12274" y="1791"/>
                  <a:pt x="11133" y="234"/>
                </a:cubicBezTo>
                <a:cubicBezTo>
                  <a:pt x="11020" y="80"/>
                  <a:pt x="10863" y="1"/>
                  <a:pt x="1070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2"/>
          <p:cNvSpPr/>
          <p:nvPr/>
        </p:nvSpPr>
        <p:spPr>
          <a:xfrm flipH="1">
            <a:off x="8488575" y="529775"/>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2"/>
          <p:cNvSpPr/>
          <p:nvPr/>
        </p:nvSpPr>
        <p:spPr>
          <a:xfrm flipH="1">
            <a:off x="8246525" y="2474938"/>
            <a:ext cx="242050" cy="240925"/>
          </a:xfrm>
          <a:custGeom>
            <a:avLst/>
            <a:gdLst/>
            <a:ahLst/>
            <a:cxnLst/>
            <a:rect l="l" t="t" r="r" b="b"/>
            <a:pathLst>
              <a:path w="9682" h="9637" extrusionOk="0">
                <a:moveTo>
                  <a:pt x="4767" y="1"/>
                </a:moveTo>
                <a:cubicBezTo>
                  <a:pt x="4697" y="1"/>
                  <a:pt x="4628" y="31"/>
                  <a:pt x="4588" y="102"/>
                </a:cubicBezTo>
                <a:cubicBezTo>
                  <a:pt x="2956" y="3024"/>
                  <a:pt x="1576" y="6085"/>
                  <a:pt x="130" y="9101"/>
                </a:cubicBezTo>
                <a:cubicBezTo>
                  <a:pt x="1" y="9371"/>
                  <a:pt x="191" y="9637"/>
                  <a:pt x="446" y="9637"/>
                </a:cubicBezTo>
                <a:cubicBezTo>
                  <a:pt x="503" y="9637"/>
                  <a:pt x="563" y="9624"/>
                  <a:pt x="623" y="9595"/>
                </a:cubicBezTo>
                <a:cubicBezTo>
                  <a:pt x="3693" y="8115"/>
                  <a:pt x="6639" y="6388"/>
                  <a:pt x="9428" y="4430"/>
                </a:cubicBezTo>
                <a:cubicBezTo>
                  <a:pt x="9623" y="4292"/>
                  <a:pt x="9682" y="4028"/>
                  <a:pt x="9504" y="3846"/>
                </a:cubicBezTo>
                <a:cubicBezTo>
                  <a:pt x="8271" y="2579"/>
                  <a:pt x="7021" y="1305"/>
                  <a:pt x="5631" y="210"/>
                </a:cubicBezTo>
                <a:cubicBezTo>
                  <a:pt x="5557" y="151"/>
                  <a:pt x="5477" y="126"/>
                  <a:pt x="5400" y="126"/>
                </a:cubicBezTo>
                <a:cubicBezTo>
                  <a:pt x="5126" y="126"/>
                  <a:pt x="4893" y="446"/>
                  <a:pt x="5145" y="696"/>
                </a:cubicBezTo>
                <a:cubicBezTo>
                  <a:pt x="6302" y="1834"/>
                  <a:pt x="7511" y="2915"/>
                  <a:pt x="8662" y="4059"/>
                </a:cubicBezTo>
                <a:cubicBezTo>
                  <a:pt x="6288" y="5712"/>
                  <a:pt x="3800" y="7195"/>
                  <a:pt x="1216" y="8498"/>
                </a:cubicBezTo>
                <a:cubicBezTo>
                  <a:pt x="2524" y="5780"/>
                  <a:pt x="3860" y="3067"/>
                  <a:pt x="4984" y="270"/>
                </a:cubicBezTo>
                <a:cubicBezTo>
                  <a:pt x="5045" y="117"/>
                  <a:pt x="4904" y="1"/>
                  <a:pt x="4767"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2"/>
          <p:cNvSpPr/>
          <p:nvPr/>
        </p:nvSpPr>
        <p:spPr>
          <a:xfrm flipH="1">
            <a:off x="5646475" y="4655125"/>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2"/>
          <p:cNvSpPr/>
          <p:nvPr/>
        </p:nvSpPr>
        <p:spPr>
          <a:xfrm flipH="1">
            <a:off x="1017225" y="331788"/>
            <a:ext cx="413250" cy="197975"/>
          </a:xfrm>
          <a:custGeom>
            <a:avLst/>
            <a:gdLst/>
            <a:ahLst/>
            <a:cxnLst/>
            <a:rect l="l" t="t" r="r" b="b"/>
            <a:pathLst>
              <a:path w="16530" h="7919" extrusionOk="0">
                <a:moveTo>
                  <a:pt x="16043" y="767"/>
                </a:moveTo>
                <a:lnTo>
                  <a:pt x="16043" y="767"/>
                </a:lnTo>
                <a:cubicBezTo>
                  <a:pt x="15420" y="2867"/>
                  <a:pt x="15021" y="5085"/>
                  <a:pt x="14530" y="7225"/>
                </a:cubicBezTo>
                <a:cubicBezTo>
                  <a:pt x="10543" y="5121"/>
                  <a:pt x="6209" y="3530"/>
                  <a:pt x="2017" y="1832"/>
                </a:cubicBezTo>
                <a:cubicBezTo>
                  <a:pt x="6679" y="1227"/>
                  <a:pt x="11342" y="944"/>
                  <a:pt x="16043" y="767"/>
                </a:cubicBezTo>
                <a:close/>
                <a:moveTo>
                  <a:pt x="16028" y="0"/>
                </a:moveTo>
                <a:cubicBezTo>
                  <a:pt x="10815" y="0"/>
                  <a:pt x="5584" y="523"/>
                  <a:pt x="430" y="1267"/>
                </a:cubicBezTo>
                <a:cubicBezTo>
                  <a:pt x="1" y="1328"/>
                  <a:pt x="129" y="1890"/>
                  <a:pt x="430" y="2015"/>
                </a:cubicBezTo>
                <a:cubicBezTo>
                  <a:pt x="5052" y="3937"/>
                  <a:pt x="9679" y="6185"/>
                  <a:pt x="14462" y="7671"/>
                </a:cubicBezTo>
                <a:cubicBezTo>
                  <a:pt x="14496" y="7825"/>
                  <a:pt x="14643" y="7918"/>
                  <a:pt x="14789" y="7918"/>
                </a:cubicBezTo>
                <a:cubicBezTo>
                  <a:pt x="14913" y="7918"/>
                  <a:pt x="15037" y="7850"/>
                  <a:pt x="15086" y="7692"/>
                </a:cubicBezTo>
                <a:cubicBezTo>
                  <a:pt x="15784" y="5457"/>
                  <a:pt x="16439" y="2965"/>
                  <a:pt x="16518" y="615"/>
                </a:cubicBezTo>
                <a:cubicBezTo>
                  <a:pt x="16521" y="566"/>
                  <a:pt x="16504" y="518"/>
                  <a:pt x="16472" y="482"/>
                </a:cubicBezTo>
                <a:cubicBezTo>
                  <a:pt x="16529" y="263"/>
                  <a:pt x="16415" y="0"/>
                  <a:pt x="16123" y="0"/>
                </a:cubicBezTo>
                <a:cubicBezTo>
                  <a:pt x="16091" y="0"/>
                  <a:pt x="16060" y="0"/>
                  <a:pt x="16028"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2"/>
          <p:cNvSpPr/>
          <p:nvPr/>
        </p:nvSpPr>
        <p:spPr>
          <a:xfrm flipH="1">
            <a:off x="1958325" y="1993625"/>
            <a:ext cx="405125" cy="360700"/>
          </a:xfrm>
          <a:custGeom>
            <a:avLst/>
            <a:gdLst/>
            <a:ahLst/>
            <a:cxnLst/>
            <a:rect l="l" t="t" r="r" b="b"/>
            <a:pathLst>
              <a:path w="16205" h="14428" extrusionOk="0">
                <a:moveTo>
                  <a:pt x="14880" y="1203"/>
                </a:moveTo>
                <a:lnTo>
                  <a:pt x="14880" y="1203"/>
                </a:lnTo>
                <a:cubicBezTo>
                  <a:pt x="13836" y="3289"/>
                  <a:pt x="12764" y="5367"/>
                  <a:pt x="11501" y="7332"/>
                </a:cubicBezTo>
                <a:cubicBezTo>
                  <a:pt x="10018" y="9633"/>
                  <a:pt x="8045" y="11492"/>
                  <a:pt x="6474" y="13708"/>
                </a:cubicBezTo>
                <a:cubicBezTo>
                  <a:pt x="4807" y="11572"/>
                  <a:pt x="2942" y="9510"/>
                  <a:pt x="867" y="7753"/>
                </a:cubicBezTo>
                <a:cubicBezTo>
                  <a:pt x="5632" y="5828"/>
                  <a:pt x="10231" y="3408"/>
                  <a:pt x="14880" y="1203"/>
                </a:cubicBezTo>
                <a:close/>
                <a:moveTo>
                  <a:pt x="15715" y="0"/>
                </a:moveTo>
                <a:cubicBezTo>
                  <a:pt x="15654" y="0"/>
                  <a:pt x="15591" y="13"/>
                  <a:pt x="15528" y="42"/>
                </a:cubicBezTo>
                <a:cubicBezTo>
                  <a:pt x="10500" y="2380"/>
                  <a:pt x="5272" y="4563"/>
                  <a:pt x="474" y="7352"/>
                </a:cubicBezTo>
                <a:cubicBezTo>
                  <a:pt x="460" y="7362"/>
                  <a:pt x="448" y="7374"/>
                  <a:pt x="435" y="7389"/>
                </a:cubicBezTo>
                <a:cubicBezTo>
                  <a:pt x="389" y="7352"/>
                  <a:pt x="340" y="7336"/>
                  <a:pt x="294" y="7336"/>
                </a:cubicBezTo>
                <a:cubicBezTo>
                  <a:pt x="132" y="7336"/>
                  <a:pt x="1" y="7527"/>
                  <a:pt x="142" y="7683"/>
                </a:cubicBezTo>
                <a:cubicBezTo>
                  <a:pt x="2127" y="9867"/>
                  <a:pt x="4121" y="12011"/>
                  <a:pt x="5988" y="14298"/>
                </a:cubicBezTo>
                <a:cubicBezTo>
                  <a:pt x="6062" y="14390"/>
                  <a:pt x="6148" y="14428"/>
                  <a:pt x="6232" y="14428"/>
                </a:cubicBezTo>
                <a:cubicBezTo>
                  <a:pt x="6348" y="14428"/>
                  <a:pt x="6459" y="14356"/>
                  <a:pt x="6529" y="14252"/>
                </a:cubicBezTo>
                <a:cubicBezTo>
                  <a:pt x="6601" y="14299"/>
                  <a:pt x="6688" y="14327"/>
                  <a:pt x="6777" y="14327"/>
                </a:cubicBezTo>
                <a:cubicBezTo>
                  <a:pt x="6895" y="14327"/>
                  <a:pt x="7015" y="14277"/>
                  <a:pt x="7100" y="14156"/>
                </a:cubicBezTo>
                <a:cubicBezTo>
                  <a:pt x="8679" y="11914"/>
                  <a:pt x="10676" y="10046"/>
                  <a:pt x="12167" y="7721"/>
                </a:cubicBezTo>
                <a:cubicBezTo>
                  <a:pt x="13633" y="5435"/>
                  <a:pt x="14847" y="3001"/>
                  <a:pt x="16056" y="573"/>
                </a:cubicBezTo>
                <a:cubicBezTo>
                  <a:pt x="16205" y="278"/>
                  <a:pt x="15991" y="0"/>
                  <a:pt x="15715"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2"/>
          <p:cNvSpPr/>
          <p:nvPr/>
        </p:nvSpPr>
        <p:spPr>
          <a:xfrm flipH="1">
            <a:off x="8387300"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2"/>
          <p:cNvSpPr/>
          <p:nvPr/>
        </p:nvSpPr>
        <p:spPr>
          <a:xfrm flipH="1">
            <a:off x="7930750"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2"/>
          <p:cNvSpPr/>
          <p:nvPr/>
        </p:nvSpPr>
        <p:spPr>
          <a:xfrm flipH="1">
            <a:off x="311700" y="2886250"/>
            <a:ext cx="67375" cy="59900"/>
          </a:xfrm>
          <a:custGeom>
            <a:avLst/>
            <a:gdLst/>
            <a:ahLst/>
            <a:cxnLst/>
            <a:rect l="l" t="t" r="r" b="b"/>
            <a:pathLst>
              <a:path w="2695" h="2396" extrusionOk="0">
                <a:moveTo>
                  <a:pt x="1157" y="0"/>
                </a:moveTo>
                <a:cubicBezTo>
                  <a:pt x="878" y="0"/>
                  <a:pt x="598" y="101"/>
                  <a:pt x="410" y="305"/>
                </a:cubicBezTo>
                <a:cubicBezTo>
                  <a:pt x="94" y="651"/>
                  <a:pt x="0" y="1169"/>
                  <a:pt x="246" y="1585"/>
                </a:cubicBezTo>
                <a:lnTo>
                  <a:pt x="398" y="1842"/>
                </a:lnTo>
                <a:cubicBezTo>
                  <a:pt x="610" y="2204"/>
                  <a:pt x="996" y="2396"/>
                  <a:pt x="1384" y="2396"/>
                </a:cubicBezTo>
                <a:cubicBezTo>
                  <a:pt x="1671" y="2396"/>
                  <a:pt x="1959" y="2291"/>
                  <a:pt x="2178" y="2071"/>
                </a:cubicBezTo>
                <a:cubicBezTo>
                  <a:pt x="2694" y="1557"/>
                  <a:pt x="2577" y="662"/>
                  <a:pt x="1949" y="292"/>
                </a:cubicBezTo>
                <a:lnTo>
                  <a:pt x="1691" y="139"/>
                </a:lnTo>
                <a:cubicBezTo>
                  <a:pt x="1533" y="46"/>
                  <a:pt x="1346" y="0"/>
                  <a:pt x="115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2"/>
          <p:cNvSpPr/>
          <p:nvPr/>
        </p:nvSpPr>
        <p:spPr>
          <a:xfrm flipH="1">
            <a:off x="1595600" y="4603375"/>
            <a:ext cx="76450" cy="59250"/>
          </a:xfrm>
          <a:custGeom>
            <a:avLst/>
            <a:gdLst/>
            <a:ahLst/>
            <a:cxnLst/>
            <a:rect l="l" t="t" r="r" b="b"/>
            <a:pathLst>
              <a:path w="3058" h="2370" extrusionOk="0">
                <a:moveTo>
                  <a:pt x="1530" y="0"/>
                </a:moveTo>
                <a:cubicBezTo>
                  <a:pt x="4" y="0"/>
                  <a:pt x="1" y="2370"/>
                  <a:pt x="1530" y="2370"/>
                </a:cubicBezTo>
                <a:cubicBezTo>
                  <a:pt x="3057" y="2370"/>
                  <a:pt x="3057" y="0"/>
                  <a:pt x="1530"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2"/>
          <p:cNvSpPr/>
          <p:nvPr/>
        </p:nvSpPr>
        <p:spPr>
          <a:xfrm flipH="1">
            <a:off x="4465050" y="4600125"/>
            <a:ext cx="84750" cy="65750"/>
          </a:xfrm>
          <a:custGeom>
            <a:avLst/>
            <a:gdLst/>
            <a:ahLst/>
            <a:cxnLst/>
            <a:rect l="l" t="t" r="r" b="b"/>
            <a:pathLst>
              <a:path w="3390" h="2630" extrusionOk="0">
                <a:moveTo>
                  <a:pt x="1696" y="0"/>
                </a:moveTo>
                <a:cubicBezTo>
                  <a:pt x="4" y="0"/>
                  <a:pt x="1" y="2629"/>
                  <a:pt x="1696" y="2629"/>
                </a:cubicBezTo>
                <a:cubicBezTo>
                  <a:pt x="3390" y="2629"/>
                  <a:pt x="3390" y="0"/>
                  <a:pt x="1696"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flipH="1">
            <a:off x="4638675" y="4909600"/>
            <a:ext cx="91400" cy="69925"/>
          </a:xfrm>
          <a:custGeom>
            <a:avLst/>
            <a:gdLst/>
            <a:ahLst/>
            <a:cxnLst/>
            <a:rect l="l" t="t" r="r" b="b"/>
            <a:pathLst>
              <a:path w="3656" h="2797" extrusionOk="0">
                <a:moveTo>
                  <a:pt x="2048" y="1"/>
                </a:moveTo>
                <a:cubicBezTo>
                  <a:pt x="2003" y="1"/>
                  <a:pt x="1957" y="3"/>
                  <a:pt x="1909" y="7"/>
                </a:cubicBezTo>
                <a:lnTo>
                  <a:pt x="1775" y="20"/>
                </a:lnTo>
                <a:cubicBezTo>
                  <a:pt x="3" y="189"/>
                  <a:pt x="0" y="2608"/>
                  <a:pt x="1775" y="2777"/>
                </a:cubicBezTo>
                <a:lnTo>
                  <a:pt x="1909" y="2790"/>
                </a:lnTo>
                <a:cubicBezTo>
                  <a:pt x="1957" y="2795"/>
                  <a:pt x="2003" y="2797"/>
                  <a:pt x="2049" y="2797"/>
                </a:cubicBezTo>
                <a:cubicBezTo>
                  <a:pt x="3654" y="2797"/>
                  <a:pt x="3656" y="1"/>
                  <a:pt x="2048"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ONE_COLUMN_TEXT_1">
    <p:spTree>
      <p:nvGrpSpPr>
        <p:cNvPr id="1" name="Shape 352"/>
        <p:cNvGrpSpPr/>
        <p:nvPr/>
      </p:nvGrpSpPr>
      <p:grpSpPr>
        <a:xfrm>
          <a:off x="0" y="0"/>
          <a:ext cx="0" cy="0"/>
          <a:chOff x="0" y="0"/>
          <a:chExt cx="0" cy="0"/>
        </a:xfrm>
      </p:grpSpPr>
      <p:sp>
        <p:nvSpPr>
          <p:cNvPr id="353" name="Google Shape;353;p23"/>
          <p:cNvSpPr/>
          <p:nvPr/>
        </p:nvSpPr>
        <p:spPr>
          <a:xfrm rot="-910">
            <a:off x="1" y="2308884"/>
            <a:ext cx="2265600" cy="3732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rot="5400000">
            <a:off x="7668225" y="659850"/>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 name="Google Shape;355;p23"/>
          <p:cNvGrpSpPr/>
          <p:nvPr/>
        </p:nvGrpSpPr>
        <p:grpSpPr>
          <a:xfrm>
            <a:off x="447125" y="211275"/>
            <a:ext cx="6646050" cy="4660050"/>
            <a:chOff x="447125" y="211275"/>
            <a:chExt cx="6646050" cy="4660050"/>
          </a:xfrm>
        </p:grpSpPr>
        <p:sp>
          <p:nvSpPr>
            <p:cNvPr id="356" name="Google Shape;356;p23"/>
            <p:cNvSpPr/>
            <p:nvPr/>
          </p:nvSpPr>
          <p:spPr>
            <a:xfrm>
              <a:off x="2968000" y="3974350"/>
              <a:ext cx="163225" cy="856325"/>
            </a:xfrm>
            <a:custGeom>
              <a:avLst/>
              <a:gdLst/>
              <a:ahLst/>
              <a:cxnLst/>
              <a:rect l="l" t="t" r="r" b="b"/>
              <a:pathLst>
                <a:path w="6529" h="34253" extrusionOk="0">
                  <a:moveTo>
                    <a:pt x="707" y="0"/>
                  </a:moveTo>
                  <a:cubicBezTo>
                    <a:pt x="301" y="0"/>
                    <a:pt x="31" y="640"/>
                    <a:pt x="466" y="935"/>
                  </a:cubicBezTo>
                  <a:cubicBezTo>
                    <a:pt x="1792" y="1835"/>
                    <a:pt x="3138" y="2772"/>
                    <a:pt x="4594" y="3449"/>
                  </a:cubicBezTo>
                  <a:cubicBezTo>
                    <a:pt x="3206" y="4285"/>
                    <a:pt x="1921" y="5333"/>
                    <a:pt x="616" y="6290"/>
                  </a:cubicBezTo>
                  <a:cubicBezTo>
                    <a:pt x="314" y="6514"/>
                    <a:pt x="300" y="6908"/>
                    <a:pt x="616" y="7128"/>
                  </a:cubicBezTo>
                  <a:cubicBezTo>
                    <a:pt x="1997" y="8085"/>
                    <a:pt x="3405" y="9247"/>
                    <a:pt x="4963" y="9937"/>
                  </a:cubicBezTo>
                  <a:cubicBezTo>
                    <a:pt x="3780" y="10512"/>
                    <a:pt x="2663" y="11251"/>
                    <a:pt x="1544" y="11938"/>
                  </a:cubicBezTo>
                  <a:cubicBezTo>
                    <a:pt x="1061" y="12234"/>
                    <a:pt x="0" y="12608"/>
                    <a:pt x="86" y="13331"/>
                  </a:cubicBezTo>
                  <a:cubicBezTo>
                    <a:pt x="170" y="14029"/>
                    <a:pt x="1289" y="14388"/>
                    <a:pt x="1788" y="14673"/>
                  </a:cubicBezTo>
                  <a:cubicBezTo>
                    <a:pt x="2843" y="15272"/>
                    <a:pt x="3898" y="15840"/>
                    <a:pt x="4993" y="16345"/>
                  </a:cubicBezTo>
                  <a:cubicBezTo>
                    <a:pt x="3486" y="17244"/>
                    <a:pt x="2011" y="18198"/>
                    <a:pt x="532" y="19143"/>
                  </a:cubicBezTo>
                  <a:cubicBezTo>
                    <a:pt x="277" y="19307"/>
                    <a:pt x="152" y="19742"/>
                    <a:pt x="428" y="19962"/>
                  </a:cubicBezTo>
                  <a:cubicBezTo>
                    <a:pt x="1788" y="21049"/>
                    <a:pt x="3326" y="22164"/>
                    <a:pt x="5028" y="22664"/>
                  </a:cubicBezTo>
                  <a:cubicBezTo>
                    <a:pt x="3467" y="23546"/>
                    <a:pt x="1998" y="24570"/>
                    <a:pt x="380" y="25374"/>
                  </a:cubicBezTo>
                  <a:cubicBezTo>
                    <a:pt x="29" y="25548"/>
                    <a:pt x="35" y="26121"/>
                    <a:pt x="380" y="26298"/>
                  </a:cubicBezTo>
                  <a:cubicBezTo>
                    <a:pt x="1889" y="27069"/>
                    <a:pt x="3458" y="27758"/>
                    <a:pt x="5108" y="28142"/>
                  </a:cubicBezTo>
                  <a:cubicBezTo>
                    <a:pt x="4141" y="28720"/>
                    <a:pt x="3233" y="29459"/>
                    <a:pt x="2323" y="30096"/>
                  </a:cubicBezTo>
                  <a:cubicBezTo>
                    <a:pt x="1783" y="30474"/>
                    <a:pt x="668" y="30939"/>
                    <a:pt x="713" y="31721"/>
                  </a:cubicBezTo>
                  <a:cubicBezTo>
                    <a:pt x="754" y="32443"/>
                    <a:pt x="1607" y="32647"/>
                    <a:pt x="2161" y="32861"/>
                  </a:cubicBezTo>
                  <a:cubicBezTo>
                    <a:pt x="3458" y="33356"/>
                    <a:pt x="4754" y="33883"/>
                    <a:pt x="6096" y="34244"/>
                  </a:cubicBezTo>
                  <a:cubicBezTo>
                    <a:pt x="6119" y="34250"/>
                    <a:pt x="6140" y="34253"/>
                    <a:pt x="6161" y="34253"/>
                  </a:cubicBezTo>
                  <a:cubicBezTo>
                    <a:pt x="6389" y="34253"/>
                    <a:pt x="6512" y="33921"/>
                    <a:pt x="6286" y="33792"/>
                  </a:cubicBezTo>
                  <a:cubicBezTo>
                    <a:pt x="5526" y="33361"/>
                    <a:pt x="4724" y="32994"/>
                    <a:pt x="3928" y="32634"/>
                  </a:cubicBezTo>
                  <a:cubicBezTo>
                    <a:pt x="3526" y="32454"/>
                    <a:pt x="3120" y="32283"/>
                    <a:pt x="2718" y="32106"/>
                  </a:cubicBezTo>
                  <a:cubicBezTo>
                    <a:pt x="2274" y="31913"/>
                    <a:pt x="1868" y="31940"/>
                    <a:pt x="2069" y="31500"/>
                  </a:cubicBezTo>
                  <a:cubicBezTo>
                    <a:pt x="2199" y="31218"/>
                    <a:pt x="2981" y="30870"/>
                    <a:pt x="3218" y="30705"/>
                  </a:cubicBezTo>
                  <a:cubicBezTo>
                    <a:pt x="3602" y="30439"/>
                    <a:pt x="3983" y="30175"/>
                    <a:pt x="4366" y="29910"/>
                  </a:cubicBezTo>
                  <a:cubicBezTo>
                    <a:pt x="5036" y="29445"/>
                    <a:pt x="5735" y="29013"/>
                    <a:pt x="6324" y="28448"/>
                  </a:cubicBezTo>
                  <a:cubicBezTo>
                    <a:pt x="6424" y="28354"/>
                    <a:pt x="6460" y="28248"/>
                    <a:pt x="6457" y="28145"/>
                  </a:cubicBezTo>
                  <a:cubicBezTo>
                    <a:pt x="6528" y="28019"/>
                    <a:pt x="6516" y="27862"/>
                    <a:pt x="6338" y="27783"/>
                  </a:cubicBezTo>
                  <a:cubicBezTo>
                    <a:pt x="4847" y="27117"/>
                    <a:pt x="3332" y="26523"/>
                    <a:pt x="1859" y="25826"/>
                  </a:cubicBezTo>
                  <a:cubicBezTo>
                    <a:pt x="3337" y="25070"/>
                    <a:pt x="4838" y="24198"/>
                    <a:pt x="6008" y="23061"/>
                  </a:cubicBezTo>
                  <a:cubicBezTo>
                    <a:pt x="6277" y="22798"/>
                    <a:pt x="6071" y="22418"/>
                    <a:pt x="5773" y="22362"/>
                  </a:cubicBezTo>
                  <a:cubicBezTo>
                    <a:pt x="4464" y="21379"/>
                    <a:pt x="3022" y="20601"/>
                    <a:pt x="1701" y="19633"/>
                  </a:cubicBezTo>
                  <a:cubicBezTo>
                    <a:pt x="3046" y="18775"/>
                    <a:pt x="4395" y="17915"/>
                    <a:pt x="5708" y="17008"/>
                  </a:cubicBezTo>
                  <a:cubicBezTo>
                    <a:pt x="5876" y="16893"/>
                    <a:pt x="5933" y="16725"/>
                    <a:pt x="5917" y="16567"/>
                  </a:cubicBezTo>
                  <a:cubicBezTo>
                    <a:pt x="5987" y="16494"/>
                    <a:pt x="6006" y="16388"/>
                    <a:pt x="5900" y="16304"/>
                  </a:cubicBezTo>
                  <a:cubicBezTo>
                    <a:pt x="5189" y="15742"/>
                    <a:pt x="4467" y="15212"/>
                    <a:pt x="3704" y="14721"/>
                  </a:cubicBezTo>
                  <a:cubicBezTo>
                    <a:pt x="3301" y="14461"/>
                    <a:pt x="2894" y="14210"/>
                    <a:pt x="2484" y="13956"/>
                  </a:cubicBezTo>
                  <a:cubicBezTo>
                    <a:pt x="2286" y="13834"/>
                    <a:pt x="1590" y="13527"/>
                    <a:pt x="1248" y="13271"/>
                  </a:cubicBezTo>
                  <a:cubicBezTo>
                    <a:pt x="1864" y="12785"/>
                    <a:pt x="2698" y="12421"/>
                    <a:pt x="3331" y="12032"/>
                  </a:cubicBezTo>
                  <a:cubicBezTo>
                    <a:pt x="4108" y="11555"/>
                    <a:pt x="4907" y="11096"/>
                    <a:pt x="5632" y="10544"/>
                  </a:cubicBezTo>
                  <a:cubicBezTo>
                    <a:pt x="5864" y="10368"/>
                    <a:pt x="5865" y="10108"/>
                    <a:pt x="5742" y="9936"/>
                  </a:cubicBezTo>
                  <a:cubicBezTo>
                    <a:pt x="5735" y="9922"/>
                    <a:pt x="5727" y="9907"/>
                    <a:pt x="5718" y="9895"/>
                  </a:cubicBezTo>
                  <a:cubicBezTo>
                    <a:pt x="4651" y="8605"/>
                    <a:pt x="3114" y="7649"/>
                    <a:pt x="1705" y="6700"/>
                  </a:cubicBezTo>
                  <a:cubicBezTo>
                    <a:pt x="2927" y="5833"/>
                    <a:pt x="4182" y="4980"/>
                    <a:pt x="5291" y="3981"/>
                  </a:cubicBezTo>
                  <a:cubicBezTo>
                    <a:pt x="5547" y="3750"/>
                    <a:pt x="5376" y="3392"/>
                    <a:pt x="5112" y="3300"/>
                  </a:cubicBezTo>
                  <a:cubicBezTo>
                    <a:pt x="5105" y="3250"/>
                    <a:pt x="5082" y="3204"/>
                    <a:pt x="5045" y="3171"/>
                  </a:cubicBezTo>
                  <a:cubicBezTo>
                    <a:pt x="3825" y="1987"/>
                    <a:pt x="2367" y="1037"/>
                    <a:pt x="963" y="85"/>
                  </a:cubicBezTo>
                  <a:cubicBezTo>
                    <a:pt x="875" y="26"/>
                    <a:pt x="788" y="0"/>
                    <a:pt x="707"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a:off x="3355300" y="4655125"/>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3715788" y="3974350"/>
              <a:ext cx="168175" cy="166225"/>
            </a:xfrm>
            <a:custGeom>
              <a:avLst/>
              <a:gdLst/>
              <a:ahLst/>
              <a:cxnLst/>
              <a:rect l="l" t="t" r="r" b="b"/>
              <a:pathLst>
                <a:path w="6727" h="6649" extrusionOk="0">
                  <a:moveTo>
                    <a:pt x="3247" y="0"/>
                  </a:moveTo>
                  <a:cubicBezTo>
                    <a:pt x="2404" y="35"/>
                    <a:pt x="1601" y="369"/>
                    <a:pt x="979" y="940"/>
                  </a:cubicBezTo>
                  <a:cubicBezTo>
                    <a:pt x="419" y="1551"/>
                    <a:pt x="1" y="2354"/>
                    <a:pt x="40" y="3209"/>
                  </a:cubicBezTo>
                  <a:lnTo>
                    <a:pt x="154" y="4062"/>
                  </a:lnTo>
                  <a:cubicBezTo>
                    <a:pt x="302" y="4597"/>
                    <a:pt x="587" y="5084"/>
                    <a:pt x="979" y="5477"/>
                  </a:cubicBezTo>
                  <a:lnTo>
                    <a:pt x="1190" y="5705"/>
                  </a:lnTo>
                  <a:cubicBezTo>
                    <a:pt x="1813" y="6278"/>
                    <a:pt x="2619" y="6613"/>
                    <a:pt x="3467" y="6648"/>
                  </a:cubicBezTo>
                  <a:cubicBezTo>
                    <a:pt x="4314" y="6613"/>
                    <a:pt x="5120" y="6278"/>
                    <a:pt x="5744" y="5705"/>
                  </a:cubicBezTo>
                  <a:cubicBezTo>
                    <a:pt x="6307" y="5091"/>
                    <a:pt x="6727" y="4285"/>
                    <a:pt x="6687" y="3427"/>
                  </a:cubicBezTo>
                  <a:cubicBezTo>
                    <a:pt x="6651" y="2593"/>
                    <a:pt x="6377" y="1732"/>
                    <a:pt x="5744" y="1149"/>
                  </a:cubicBezTo>
                  <a:cubicBezTo>
                    <a:pt x="5668" y="1080"/>
                    <a:pt x="5592" y="1010"/>
                    <a:pt x="5517" y="940"/>
                  </a:cubicBezTo>
                  <a:cubicBezTo>
                    <a:pt x="4895" y="369"/>
                    <a:pt x="4105" y="0"/>
                    <a:pt x="324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a:off x="613925"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a:off x="447125" y="265900"/>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a:off x="6688050" y="211275"/>
              <a:ext cx="405125" cy="360700"/>
            </a:xfrm>
            <a:custGeom>
              <a:avLst/>
              <a:gdLst/>
              <a:ahLst/>
              <a:cxnLst/>
              <a:rect l="l" t="t" r="r" b="b"/>
              <a:pathLst>
                <a:path w="16205" h="14428" extrusionOk="0">
                  <a:moveTo>
                    <a:pt x="14880" y="1203"/>
                  </a:moveTo>
                  <a:lnTo>
                    <a:pt x="14880" y="1203"/>
                  </a:lnTo>
                  <a:cubicBezTo>
                    <a:pt x="13836" y="3289"/>
                    <a:pt x="12764" y="5367"/>
                    <a:pt x="11501" y="7332"/>
                  </a:cubicBezTo>
                  <a:cubicBezTo>
                    <a:pt x="10018" y="9633"/>
                    <a:pt x="8045" y="11492"/>
                    <a:pt x="6474" y="13708"/>
                  </a:cubicBezTo>
                  <a:cubicBezTo>
                    <a:pt x="4807" y="11572"/>
                    <a:pt x="2942" y="9510"/>
                    <a:pt x="867" y="7753"/>
                  </a:cubicBezTo>
                  <a:cubicBezTo>
                    <a:pt x="5632" y="5828"/>
                    <a:pt x="10231" y="3408"/>
                    <a:pt x="14880" y="1203"/>
                  </a:cubicBezTo>
                  <a:close/>
                  <a:moveTo>
                    <a:pt x="15715" y="0"/>
                  </a:moveTo>
                  <a:cubicBezTo>
                    <a:pt x="15654" y="0"/>
                    <a:pt x="15591" y="13"/>
                    <a:pt x="15528" y="42"/>
                  </a:cubicBezTo>
                  <a:cubicBezTo>
                    <a:pt x="10500" y="2380"/>
                    <a:pt x="5272" y="4563"/>
                    <a:pt x="474" y="7352"/>
                  </a:cubicBezTo>
                  <a:cubicBezTo>
                    <a:pt x="460" y="7362"/>
                    <a:pt x="448" y="7374"/>
                    <a:pt x="435" y="7389"/>
                  </a:cubicBezTo>
                  <a:cubicBezTo>
                    <a:pt x="389" y="7352"/>
                    <a:pt x="340" y="7336"/>
                    <a:pt x="294" y="7336"/>
                  </a:cubicBezTo>
                  <a:cubicBezTo>
                    <a:pt x="132" y="7336"/>
                    <a:pt x="1" y="7527"/>
                    <a:pt x="142" y="7683"/>
                  </a:cubicBezTo>
                  <a:cubicBezTo>
                    <a:pt x="2127" y="9867"/>
                    <a:pt x="4121" y="12011"/>
                    <a:pt x="5988" y="14298"/>
                  </a:cubicBezTo>
                  <a:cubicBezTo>
                    <a:pt x="6062" y="14390"/>
                    <a:pt x="6148" y="14428"/>
                    <a:pt x="6232" y="14428"/>
                  </a:cubicBezTo>
                  <a:cubicBezTo>
                    <a:pt x="6348" y="14428"/>
                    <a:pt x="6459" y="14356"/>
                    <a:pt x="6529" y="14252"/>
                  </a:cubicBezTo>
                  <a:cubicBezTo>
                    <a:pt x="6601" y="14299"/>
                    <a:pt x="6688" y="14327"/>
                    <a:pt x="6777" y="14327"/>
                  </a:cubicBezTo>
                  <a:cubicBezTo>
                    <a:pt x="6895" y="14327"/>
                    <a:pt x="7015" y="14277"/>
                    <a:pt x="7100" y="14156"/>
                  </a:cubicBezTo>
                  <a:cubicBezTo>
                    <a:pt x="8679" y="11914"/>
                    <a:pt x="10676" y="10046"/>
                    <a:pt x="12167" y="7721"/>
                  </a:cubicBezTo>
                  <a:cubicBezTo>
                    <a:pt x="13633" y="5435"/>
                    <a:pt x="14847" y="3001"/>
                    <a:pt x="16056" y="573"/>
                  </a:cubicBezTo>
                  <a:cubicBezTo>
                    <a:pt x="16205" y="278"/>
                    <a:pt x="15991" y="0"/>
                    <a:pt x="15715"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MAIN_POINT_1">
    <p:spTree>
      <p:nvGrpSpPr>
        <p:cNvPr id="1" name="Shape 363"/>
        <p:cNvGrpSpPr/>
        <p:nvPr/>
      </p:nvGrpSpPr>
      <p:grpSpPr>
        <a:xfrm>
          <a:off x="0" y="0"/>
          <a:ext cx="0" cy="0"/>
          <a:chOff x="0" y="0"/>
          <a:chExt cx="0" cy="0"/>
        </a:xfrm>
      </p:grpSpPr>
      <p:sp>
        <p:nvSpPr>
          <p:cNvPr id="364" name="Google Shape;364;p24"/>
          <p:cNvSpPr/>
          <p:nvPr/>
        </p:nvSpPr>
        <p:spPr>
          <a:xfrm>
            <a:off x="4633375" y="1669575"/>
            <a:ext cx="4552200" cy="3531600"/>
          </a:xfrm>
          <a:custGeom>
            <a:avLst/>
            <a:gdLst/>
            <a:ahLst/>
            <a:cxnLst/>
            <a:rect l="l" t="t" r="r" b="b"/>
            <a:pathLst>
              <a:path w="182088" h="141264" extrusionOk="0">
                <a:moveTo>
                  <a:pt x="0" y="139320"/>
                </a:moveTo>
                <a:lnTo>
                  <a:pt x="77112" y="0"/>
                </a:lnTo>
                <a:lnTo>
                  <a:pt x="180144" y="64800"/>
                </a:lnTo>
                <a:lnTo>
                  <a:pt x="182088" y="141264"/>
                </a:lnTo>
                <a:close/>
              </a:path>
            </a:pathLst>
          </a:custGeom>
          <a:solidFill>
            <a:schemeClr val="accent1"/>
          </a:solidFill>
          <a:ln>
            <a:noFill/>
          </a:ln>
        </p:spPr>
      </p:sp>
      <p:sp>
        <p:nvSpPr>
          <p:cNvPr id="365" name="Google Shape;365;p24"/>
          <p:cNvSpPr/>
          <p:nvPr/>
        </p:nvSpPr>
        <p:spPr>
          <a:xfrm rot="5400000">
            <a:off x="-253575" y="659850"/>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4"/>
          <p:cNvSpPr/>
          <p:nvPr/>
        </p:nvSpPr>
        <p:spPr>
          <a:xfrm>
            <a:off x="-206025" y="3693175"/>
            <a:ext cx="884400" cy="884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4">
  <p:cSld name="CAPTION_ONLY_1_1_1">
    <p:spTree>
      <p:nvGrpSpPr>
        <p:cNvPr id="1" name="Shape 367"/>
        <p:cNvGrpSpPr/>
        <p:nvPr/>
      </p:nvGrpSpPr>
      <p:grpSpPr>
        <a:xfrm>
          <a:off x="0" y="0"/>
          <a:ext cx="0" cy="0"/>
          <a:chOff x="0" y="0"/>
          <a:chExt cx="0" cy="0"/>
        </a:xfrm>
      </p:grpSpPr>
      <p:grpSp>
        <p:nvGrpSpPr>
          <p:cNvPr id="368" name="Google Shape;368;p25"/>
          <p:cNvGrpSpPr/>
          <p:nvPr/>
        </p:nvGrpSpPr>
        <p:grpSpPr>
          <a:xfrm>
            <a:off x="-362550" y="-665526"/>
            <a:ext cx="10107250" cy="7251801"/>
            <a:chOff x="-362550" y="-665526"/>
            <a:chExt cx="10107250" cy="7251801"/>
          </a:xfrm>
        </p:grpSpPr>
        <p:sp>
          <p:nvSpPr>
            <p:cNvPr id="369" name="Google Shape;369;p25"/>
            <p:cNvSpPr/>
            <p:nvPr/>
          </p:nvSpPr>
          <p:spPr>
            <a:xfrm rot="5400000">
              <a:off x="-59025" y="6925"/>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5"/>
            <p:cNvSpPr/>
            <p:nvPr/>
          </p:nvSpPr>
          <p:spPr>
            <a:xfrm rot="9009636">
              <a:off x="7229752" y="-404080"/>
              <a:ext cx="1872096" cy="3083408"/>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5"/>
            <p:cNvSpPr/>
            <p:nvPr/>
          </p:nvSpPr>
          <p:spPr>
            <a:xfrm>
              <a:off x="5925895" y="4533675"/>
              <a:ext cx="2051700" cy="2052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5"/>
            <p:cNvSpPr/>
            <p:nvPr/>
          </p:nvSpPr>
          <p:spPr>
            <a:xfrm>
              <a:off x="-362550" y="1110100"/>
              <a:ext cx="884400" cy="884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25"/>
          <p:cNvGrpSpPr/>
          <p:nvPr/>
        </p:nvGrpSpPr>
        <p:grpSpPr>
          <a:xfrm rot="10800000" flipH="1">
            <a:off x="80375" y="211275"/>
            <a:ext cx="8665963" cy="4727788"/>
            <a:chOff x="577725" y="13313"/>
            <a:chExt cx="8665963" cy="4727788"/>
          </a:xfrm>
        </p:grpSpPr>
        <p:sp>
          <p:nvSpPr>
            <p:cNvPr id="374" name="Google Shape;374;p25"/>
            <p:cNvSpPr/>
            <p:nvPr/>
          </p:nvSpPr>
          <p:spPr>
            <a:xfrm>
              <a:off x="577725" y="529775"/>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5"/>
            <p:cNvSpPr/>
            <p:nvPr/>
          </p:nvSpPr>
          <p:spPr>
            <a:xfrm>
              <a:off x="8921400" y="4524900"/>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5"/>
            <p:cNvSpPr/>
            <p:nvPr/>
          </p:nvSpPr>
          <p:spPr>
            <a:xfrm>
              <a:off x="8830438" y="13313"/>
              <a:ext cx="413250" cy="197975"/>
            </a:xfrm>
            <a:custGeom>
              <a:avLst/>
              <a:gdLst/>
              <a:ahLst/>
              <a:cxnLst/>
              <a:rect l="l" t="t" r="r" b="b"/>
              <a:pathLst>
                <a:path w="16530" h="7919" extrusionOk="0">
                  <a:moveTo>
                    <a:pt x="16043" y="767"/>
                  </a:moveTo>
                  <a:lnTo>
                    <a:pt x="16043" y="767"/>
                  </a:lnTo>
                  <a:cubicBezTo>
                    <a:pt x="15420" y="2867"/>
                    <a:pt x="15021" y="5085"/>
                    <a:pt x="14530" y="7225"/>
                  </a:cubicBezTo>
                  <a:cubicBezTo>
                    <a:pt x="10543" y="5121"/>
                    <a:pt x="6209" y="3530"/>
                    <a:pt x="2017" y="1832"/>
                  </a:cubicBezTo>
                  <a:cubicBezTo>
                    <a:pt x="6679" y="1227"/>
                    <a:pt x="11342" y="944"/>
                    <a:pt x="16043" y="767"/>
                  </a:cubicBezTo>
                  <a:close/>
                  <a:moveTo>
                    <a:pt x="16028" y="0"/>
                  </a:moveTo>
                  <a:cubicBezTo>
                    <a:pt x="10815" y="0"/>
                    <a:pt x="5584" y="523"/>
                    <a:pt x="430" y="1267"/>
                  </a:cubicBezTo>
                  <a:cubicBezTo>
                    <a:pt x="1" y="1328"/>
                    <a:pt x="129" y="1890"/>
                    <a:pt x="430" y="2015"/>
                  </a:cubicBezTo>
                  <a:cubicBezTo>
                    <a:pt x="5052" y="3937"/>
                    <a:pt x="9679" y="6185"/>
                    <a:pt x="14462" y="7671"/>
                  </a:cubicBezTo>
                  <a:cubicBezTo>
                    <a:pt x="14496" y="7825"/>
                    <a:pt x="14643" y="7918"/>
                    <a:pt x="14789" y="7918"/>
                  </a:cubicBezTo>
                  <a:cubicBezTo>
                    <a:pt x="14913" y="7918"/>
                    <a:pt x="15037" y="7850"/>
                    <a:pt x="15086" y="7692"/>
                  </a:cubicBezTo>
                  <a:cubicBezTo>
                    <a:pt x="15784" y="5457"/>
                    <a:pt x="16439" y="2965"/>
                    <a:pt x="16518" y="615"/>
                  </a:cubicBezTo>
                  <a:cubicBezTo>
                    <a:pt x="16521" y="566"/>
                    <a:pt x="16504" y="518"/>
                    <a:pt x="16472" y="482"/>
                  </a:cubicBezTo>
                  <a:cubicBezTo>
                    <a:pt x="16529" y="263"/>
                    <a:pt x="16415" y="0"/>
                    <a:pt x="16123" y="0"/>
                  </a:cubicBezTo>
                  <a:cubicBezTo>
                    <a:pt x="16091" y="0"/>
                    <a:pt x="16060" y="0"/>
                    <a:pt x="16028"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5"/>
            <p:cNvSpPr/>
            <p:nvPr/>
          </p:nvSpPr>
          <p:spPr>
            <a:xfrm>
              <a:off x="613925"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5"/>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3"/>
          <p:cNvSpPr/>
          <p:nvPr/>
        </p:nvSpPr>
        <p:spPr>
          <a:xfrm>
            <a:off x="3520375" y="-43275"/>
            <a:ext cx="5771100" cy="5251700"/>
          </a:xfrm>
          <a:custGeom>
            <a:avLst/>
            <a:gdLst/>
            <a:ahLst/>
            <a:cxnLst/>
            <a:rect l="l" t="t" r="r" b="b"/>
            <a:pathLst>
              <a:path w="230844" h="210068" extrusionOk="0">
                <a:moveTo>
                  <a:pt x="117731" y="1154"/>
                </a:moveTo>
                <a:lnTo>
                  <a:pt x="0" y="210068"/>
                </a:lnTo>
                <a:lnTo>
                  <a:pt x="230844" y="208914"/>
                </a:lnTo>
                <a:lnTo>
                  <a:pt x="227382" y="0"/>
                </a:lnTo>
                <a:close/>
              </a:path>
            </a:pathLst>
          </a:custGeom>
          <a:solidFill>
            <a:schemeClr val="accent1"/>
          </a:solidFill>
          <a:ln>
            <a:noFill/>
          </a:ln>
        </p:spPr>
      </p:sp>
      <p:grpSp>
        <p:nvGrpSpPr>
          <p:cNvPr id="43" name="Google Shape;43;p3"/>
          <p:cNvGrpSpPr/>
          <p:nvPr/>
        </p:nvGrpSpPr>
        <p:grpSpPr>
          <a:xfrm>
            <a:off x="-1619400" y="-345800"/>
            <a:ext cx="10435325" cy="5168075"/>
            <a:chOff x="-1619400" y="-345800"/>
            <a:chExt cx="10435325" cy="5168075"/>
          </a:xfrm>
        </p:grpSpPr>
        <p:grpSp>
          <p:nvGrpSpPr>
            <p:cNvPr id="44" name="Google Shape;44;p3"/>
            <p:cNvGrpSpPr/>
            <p:nvPr/>
          </p:nvGrpSpPr>
          <p:grpSpPr>
            <a:xfrm>
              <a:off x="-360387" y="-345800"/>
              <a:ext cx="9176313" cy="5168075"/>
              <a:chOff x="-360387" y="-345800"/>
              <a:chExt cx="9176313" cy="5168075"/>
            </a:xfrm>
          </p:grpSpPr>
          <p:sp>
            <p:nvSpPr>
              <p:cNvPr id="45" name="Google Shape;45;p3"/>
              <p:cNvSpPr/>
              <p:nvPr/>
            </p:nvSpPr>
            <p:spPr>
              <a:xfrm rot="5400000">
                <a:off x="7883975" y="314050"/>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245650" y="-345800"/>
                <a:ext cx="884400" cy="884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0800000">
                <a:off x="-360387" y="4550175"/>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3"/>
            <p:cNvSpPr/>
            <p:nvPr/>
          </p:nvSpPr>
          <p:spPr>
            <a:xfrm rot="9009636">
              <a:off x="-976548" y="1277220"/>
              <a:ext cx="1872096" cy="3083408"/>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3"/>
          <p:cNvGrpSpPr/>
          <p:nvPr/>
        </p:nvGrpSpPr>
        <p:grpSpPr>
          <a:xfrm flipH="1">
            <a:off x="311700" y="211275"/>
            <a:ext cx="8343675" cy="4768250"/>
            <a:chOff x="577725" y="211275"/>
            <a:chExt cx="8343675" cy="4768250"/>
          </a:xfrm>
        </p:grpSpPr>
        <p:sp>
          <p:nvSpPr>
            <p:cNvPr id="50" name="Google Shape;50;p3"/>
            <p:cNvSpPr/>
            <p:nvPr/>
          </p:nvSpPr>
          <p:spPr>
            <a:xfrm>
              <a:off x="8471950" y="4830675"/>
              <a:ext cx="449450" cy="148850"/>
            </a:xfrm>
            <a:custGeom>
              <a:avLst/>
              <a:gdLst/>
              <a:ahLst/>
              <a:cxnLst/>
              <a:rect l="l" t="t" r="r" b="b"/>
              <a:pathLst>
                <a:path w="17978" h="5954" extrusionOk="0">
                  <a:moveTo>
                    <a:pt x="10707" y="1"/>
                  </a:moveTo>
                  <a:cubicBezTo>
                    <a:pt x="10554" y="1"/>
                    <a:pt x="10401" y="77"/>
                    <a:pt x="10290" y="234"/>
                  </a:cubicBezTo>
                  <a:cubicBezTo>
                    <a:pt x="9277" y="1687"/>
                    <a:pt x="7929" y="3224"/>
                    <a:pt x="7278" y="4900"/>
                  </a:cubicBezTo>
                  <a:cubicBezTo>
                    <a:pt x="6406" y="3308"/>
                    <a:pt x="5293" y="1814"/>
                    <a:pt x="4298" y="296"/>
                  </a:cubicBezTo>
                  <a:cubicBezTo>
                    <a:pt x="4194" y="139"/>
                    <a:pt x="4044" y="65"/>
                    <a:pt x="3893" y="65"/>
                  </a:cubicBezTo>
                  <a:cubicBezTo>
                    <a:pt x="3735" y="65"/>
                    <a:pt x="3576" y="145"/>
                    <a:pt x="3467" y="296"/>
                  </a:cubicBezTo>
                  <a:cubicBezTo>
                    <a:pt x="2430" y="1722"/>
                    <a:pt x="1312" y="3075"/>
                    <a:pt x="206" y="4446"/>
                  </a:cubicBezTo>
                  <a:cubicBezTo>
                    <a:pt x="1" y="4701"/>
                    <a:pt x="200" y="5023"/>
                    <a:pt x="451" y="5023"/>
                  </a:cubicBezTo>
                  <a:cubicBezTo>
                    <a:pt x="527" y="5023"/>
                    <a:pt x="608" y="4994"/>
                    <a:pt x="684" y="4924"/>
                  </a:cubicBezTo>
                  <a:cubicBezTo>
                    <a:pt x="1849" y="3844"/>
                    <a:pt x="2878" y="2635"/>
                    <a:pt x="3842" y="1377"/>
                  </a:cubicBezTo>
                  <a:cubicBezTo>
                    <a:pt x="4741" y="2804"/>
                    <a:pt x="5613" y="4275"/>
                    <a:pt x="6645" y="5601"/>
                  </a:cubicBezTo>
                  <a:cubicBezTo>
                    <a:pt x="6729" y="5709"/>
                    <a:pt x="6832" y="5755"/>
                    <a:pt x="6936" y="5755"/>
                  </a:cubicBezTo>
                  <a:cubicBezTo>
                    <a:pt x="7112" y="5755"/>
                    <a:pt x="7289" y="5623"/>
                    <a:pt x="7368" y="5448"/>
                  </a:cubicBezTo>
                  <a:cubicBezTo>
                    <a:pt x="7419" y="5448"/>
                    <a:pt x="7468" y="5430"/>
                    <a:pt x="7509" y="5400"/>
                  </a:cubicBezTo>
                  <a:cubicBezTo>
                    <a:pt x="8812" y="4370"/>
                    <a:pt x="9774" y="2749"/>
                    <a:pt x="10719" y="1329"/>
                  </a:cubicBezTo>
                  <a:cubicBezTo>
                    <a:pt x="11758" y="2784"/>
                    <a:pt x="12758" y="4262"/>
                    <a:pt x="13776" y="5733"/>
                  </a:cubicBezTo>
                  <a:cubicBezTo>
                    <a:pt x="13884" y="5889"/>
                    <a:pt x="14035" y="5953"/>
                    <a:pt x="14185" y="5953"/>
                  </a:cubicBezTo>
                  <a:cubicBezTo>
                    <a:pt x="14395" y="5953"/>
                    <a:pt x="14600" y="5826"/>
                    <a:pt x="14675" y="5643"/>
                  </a:cubicBezTo>
                  <a:cubicBezTo>
                    <a:pt x="14723" y="5659"/>
                    <a:pt x="14773" y="5668"/>
                    <a:pt x="14822" y="5668"/>
                  </a:cubicBezTo>
                  <a:cubicBezTo>
                    <a:pt x="14945" y="5668"/>
                    <a:pt x="15062" y="5611"/>
                    <a:pt x="15123" y="5472"/>
                  </a:cubicBezTo>
                  <a:cubicBezTo>
                    <a:pt x="15791" y="3949"/>
                    <a:pt x="16687" y="2694"/>
                    <a:pt x="17700" y="1389"/>
                  </a:cubicBezTo>
                  <a:cubicBezTo>
                    <a:pt x="17978" y="1034"/>
                    <a:pt x="17704" y="580"/>
                    <a:pt x="17358" y="580"/>
                  </a:cubicBezTo>
                  <a:cubicBezTo>
                    <a:pt x="17252" y="580"/>
                    <a:pt x="17139" y="622"/>
                    <a:pt x="17034" y="723"/>
                  </a:cubicBezTo>
                  <a:cubicBezTo>
                    <a:pt x="15843" y="1863"/>
                    <a:pt x="15000" y="3433"/>
                    <a:pt x="14458" y="4983"/>
                  </a:cubicBezTo>
                  <a:cubicBezTo>
                    <a:pt x="13409" y="3362"/>
                    <a:pt x="12274" y="1791"/>
                    <a:pt x="11133" y="234"/>
                  </a:cubicBezTo>
                  <a:cubicBezTo>
                    <a:pt x="11020" y="80"/>
                    <a:pt x="10863" y="1"/>
                    <a:pt x="1070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4072975" y="211275"/>
              <a:ext cx="270600" cy="135950"/>
            </a:xfrm>
            <a:custGeom>
              <a:avLst/>
              <a:gdLst/>
              <a:ahLst/>
              <a:cxnLst/>
              <a:rect l="l" t="t" r="r" b="b"/>
              <a:pathLst>
                <a:path w="10824" h="5438" extrusionOk="0">
                  <a:moveTo>
                    <a:pt x="10176" y="1"/>
                  </a:moveTo>
                  <a:cubicBezTo>
                    <a:pt x="10029" y="1"/>
                    <a:pt x="9879" y="64"/>
                    <a:pt x="9770" y="215"/>
                  </a:cubicBezTo>
                  <a:cubicBezTo>
                    <a:pt x="8860" y="1484"/>
                    <a:pt x="8029" y="2811"/>
                    <a:pt x="7184" y="4125"/>
                  </a:cubicBezTo>
                  <a:cubicBezTo>
                    <a:pt x="6245" y="2868"/>
                    <a:pt x="5327" y="1597"/>
                    <a:pt x="4401" y="332"/>
                  </a:cubicBezTo>
                  <a:cubicBezTo>
                    <a:pt x="4307" y="204"/>
                    <a:pt x="4142" y="108"/>
                    <a:pt x="3981" y="108"/>
                  </a:cubicBezTo>
                  <a:cubicBezTo>
                    <a:pt x="3879" y="108"/>
                    <a:pt x="3778" y="147"/>
                    <a:pt x="3700" y="242"/>
                  </a:cubicBezTo>
                  <a:cubicBezTo>
                    <a:pt x="2484" y="1701"/>
                    <a:pt x="1294" y="3183"/>
                    <a:pt x="154" y="4702"/>
                  </a:cubicBezTo>
                  <a:cubicBezTo>
                    <a:pt x="1" y="4907"/>
                    <a:pt x="215" y="5146"/>
                    <a:pt x="427" y="5146"/>
                  </a:cubicBezTo>
                  <a:cubicBezTo>
                    <a:pt x="495" y="5146"/>
                    <a:pt x="564" y="5121"/>
                    <a:pt x="619" y="5062"/>
                  </a:cubicBezTo>
                  <a:cubicBezTo>
                    <a:pt x="1775" y="3830"/>
                    <a:pt x="2889" y="2559"/>
                    <a:pt x="3984" y="1274"/>
                  </a:cubicBezTo>
                  <a:cubicBezTo>
                    <a:pt x="4928" y="2580"/>
                    <a:pt x="5879" y="3884"/>
                    <a:pt x="6799" y="5207"/>
                  </a:cubicBezTo>
                  <a:cubicBezTo>
                    <a:pt x="6905" y="5360"/>
                    <a:pt x="7061" y="5438"/>
                    <a:pt x="7217" y="5438"/>
                  </a:cubicBezTo>
                  <a:cubicBezTo>
                    <a:pt x="7370" y="5438"/>
                    <a:pt x="7523" y="5362"/>
                    <a:pt x="7627" y="5207"/>
                  </a:cubicBezTo>
                  <a:cubicBezTo>
                    <a:pt x="8626" y="3713"/>
                    <a:pt x="9669" y="2238"/>
                    <a:pt x="10598" y="699"/>
                  </a:cubicBezTo>
                  <a:cubicBezTo>
                    <a:pt x="10824" y="326"/>
                    <a:pt x="10509" y="1"/>
                    <a:pt x="10176"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577725" y="529775"/>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744525" y="2474938"/>
              <a:ext cx="242050" cy="240925"/>
            </a:xfrm>
            <a:custGeom>
              <a:avLst/>
              <a:gdLst/>
              <a:ahLst/>
              <a:cxnLst/>
              <a:rect l="l" t="t" r="r" b="b"/>
              <a:pathLst>
                <a:path w="9682" h="9637" extrusionOk="0">
                  <a:moveTo>
                    <a:pt x="4767" y="1"/>
                  </a:moveTo>
                  <a:cubicBezTo>
                    <a:pt x="4697" y="1"/>
                    <a:pt x="4628" y="31"/>
                    <a:pt x="4588" y="102"/>
                  </a:cubicBezTo>
                  <a:cubicBezTo>
                    <a:pt x="2956" y="3024"/>
                    <a:pt x="1576" y="6085"/>
                    <a:pt x="130" y="9101"/>
                  </a:cubicBezTo>
                  <a:cubicBezTo>
                    <a:pt x="1" y="9371"/>
                    <a:pt x="191" y="9637"/>
                    <a:pt x="446" y="9637"/>
                  </a:cubicBezTo>
                  <a:cubicBezTo>
                    <a:pt x="503" y="9637"/>
                    <a:pt x="563" y="9624"/>
                    <a:pt x="623" y="9595"/>
                  </a:cubicBezTo>
                  <a:cubicBezTo>
                    <a:pt x="3693" y="8115"/>
                    <a:pt x="6639" y="6388"/>
                    <a:pt x="9428" y="4430"/>
                  </a:cubicBezTo>
                  <a:cubicBezTo>
                    <a:pt x="9623" y="4292"/>
                    <a:pt x="9682" y="4028"/>
                    <a:pt x="9504" y="3846"/>
                  </a:cubicBezTo>
                  <a:cubicBezTo>
                    <a:pt x="8271" y="2579"/>
                    <a:pt x="7021" y="1305"/>
                    <a:pt x="5631" y="210"/>
                  </a:cubicBezTo>
                  <a:cubicBezTo>
                    <a:pt x="5557" y="151"/>
                    <a:pt x="5477" y="126"/>
                    <a:pt x="5400" y="126"/>
                  </a:cubicBezTo>
                  <a:cubicBezTo>
                    <a:pt x="5126" y="126"/>
                    <a:pt x="4893" y="446"/>
                    <a:pt x="5145" y="696"/>
                  </a:cubicBezTo>
                  <a:cubicBezTo>
                    <a:pt x="6302" y="1834"/>
                    <a:pt x="7511" y="2915"/>
                    <a:pt x="8662" y="4059"/>
                  </a:cubicBezTo>
                  <a:cubicBezTo>
                    <a:pt x="6288" y="5712"/>
                    <a:pt x="3800" y="7195"/>
                    <a:pt x="1216" y="8498"/>
                  </a:cubicBezTo>
                  <a:cubicBezTo>
                    <a:pt x="2524" y="5780"/>
                    <a:pt x="3860" y="3067"/>
                    <a:pt x="4984" y="270"/>
                  </a:cubicBezTo>
                  <a:cubicBezTo>
                    <a:pt x="5045" y="117"/>
                    <a:pt x="4904" y="1"/>
                    <a:pt x="4767"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3355300" y="4655125"/>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7802625" y="331788"/>
              <a:ext cx="413250" cy="197975"/>
            </a:xfrm>
            <a:custGeom>
              <a:avLst/>
              <a:gdLst/>
              <a:ahLst/>
              <a:cxnLst/>
              <a:rect l="l" t="t" r="r" b="b"/>
              <a:pathLst>
                <a:path w="16530" h="7919" extrusionOk="0">
                  <a:moveTo>
                    <a:pt x="16043" y="767"/>
                  </a:moveTo>
                  <a:lnTo>
                    <a:pt x="16043" y="767"/>
                  </a:lnTo>
                  <a:cubicBezTo>
                    <a:pt x="15420" y="2867"/>
                    <a:pt x="15021" y="5085"/>
                    <a:pt x="14530" y="7225"/>
                  </a:cubicBezTo>
                  <a:cubicBezTo>
                    <a:pt x="10543" y="5121"/>
                    <a:pt x="6209" y="3530"/>
                    <a:pt x="2017" y="1832"/>
                  </a:cubicBezTo>
                  <a:cubicBezTo>
                    <a:pt x="6679" y="1227"/>
                    <a:pt x="11342" y="944"/>
                    <a:pt x="16043" y="767"/>
                  </a:cubicBezTo>
                  <a:close/>
                  <a:moveTo>
                    <a:pt x="16028" y="0"/>
                  </a:moveTo>
                  <a:cubicBezTo>
                    <a:pt x="10815" y="0"/>
                    <a:pt x="5584" y="523"/>
                    <a:pt x="430" y="1267"/>
                  </a:cubicBezTo>
                  <a:cubicBezTo>
                    <a:pt x="1" y="1328"/>
                    <a:pt x="129" y="1890"/>
                    <a:pt x="430" y="2015"/>
                  </a:cubicBezTo>
                  <a:cubicBezTo>
                    <a:pt x="5052" y="3937"/>
                    <a:pt x="9679" y="6185"/>
                    <a:pt x="14462" y="7671"/>
                  </a:cubicBezTo>
                  <a:cubicBezTo>
                    <a:pt x="14496" y="7825"/>
                    <a:pt x="14643" y="7918"/>
                    <a:pt x="14789" y="7918"/>
                  </a:cubicBezTo>
                  <a:cubicBezTo>
                    <a:pt x="14913" y="7918"/>
                    <a:pt x="15037" y="7850"/>
                    <a:pt x="15086" y="7692"/>
                  </a:cubicBezTo>
                  <a:cubicBezTo>
                    <a:pt x="15784" y="5457"/>
                    <a:pt x="16439" y="2965"/>
                    <a:pt x="16518" y="615"/>
                  </a:cubicBezTo>
                  <a:cubicBezTo>
                    <a:pt x="16521" y="566"/>
                    <a:pt x="16504" y="518"/>
                    <a:pt x="16472" y="482"/>
                  </a:cubicBezTo>
                  <a:cubicBezTo>
                    <a:pt x="16529" y="263"/>
                    <a:pt x="16415" y="0"/>
                    <a:pt x="16123" y="0"/>
                  </a:cubicBezTo>
                  <a:cubicBezTo>
                    <a:pt x="16091" y="0"/>
                    <a:pt x="16060" y="0"/>
                    <a:pt x="16028"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6869650" y="1993625"/>
              <a:ext cx="405125" cy="360700"/>
            </a:xfrm>
            <a:custGeom>
              <a:avLst/>
              <a:gdLst/>
              <a:ahLst/>
              <a:cxnLst/>
              <a:rect l="l" t="t" r="r" b="b"/>
              <a:pathLst>
                <a:path w="16205" h="14428" extrusionOk="0">
                  <a:moveTo>
                    <a:pt x="14880" y="1203"/>
                  </a:moveTo>
                  <a:lnTo>
                    <a:pt x="14880" y="1203"/>
                  </a:lnTo>
                  <a:cubicBezTo>
                    <a:pt x="13836" y="3289"/>
                    <a:pt x="12764" y="5367"/>
                    <a:pt x="11501" y="7332"/>
                  </a:cubicBezTo>
                  <a:cubicBezTo>
                    <a:pt x="10018" y="9633"/>
                    <a:pt x="8045" y="11492"/>
                    <a:pt x="6474" y="13708"/>
                  </a:cubicBezTo>
                  <a:cubicBezTo>
                    <a:pt x="4807" y="11572"/>
                    <a:pt x="2942" y="9510"/>
                    <a:pt x="867" y="7753"/>
                  </a:cubicBezTo>
                  <a:cubicBezTo>
                    <a:pt x="5632" y="5828"/>
                    <a:pt x="10231" y="3408"/>
                    <a:pt x="14880" y="1203"/>
                  </a:cubicBezTo>
                  <a:close/>
                  <a:moveTo>
                    <a:pt x="15715" y="0"/>
                  </a:moveTo>
                  <a:cubicBezTo>
                    <a:pt x="15654" y="0"/>
                    <a:pt x="15591" y="13"/>
                    <a:pt x="15528" y="42"/>
                  </a:cubicBezTo>
                  <a:cubicBezTo>
                    <a:pt x="10500" y="2380"/>
                    <a:pt x="5272" y="4563"/>
                    <a:pt x="474" y="7352"/>
                  </a:cubicBezTo>
                  <a:cubicBezTo>
                    <a:pt x="460" y="7362"/>
                    <a:pt x="448" y="7374"/>
                    <a:pt x="435" y="7389"/>
                  </a:cubicBezTo>
                  <a:cubicBezTo>
                    <a:pt x="389" y="7352"/>
                    <a:pt x="340" y="7336"/>
                    <a:pt x="294" y="7336"/>
                  </a:cubicBezTo>
                  <a:cubicBezTo>
                    <a:pt x="132" y="7336"/>
                    <a:pt x="1" y="7527"/>
                    <a:pt x="142" y="7683"/>
                  </a:cubicBezTo>
                  <a:cubicBezTo>
                    <a:pt x="2127" y="9867"/>
                    <a:pt x="4121" y="12011"/>
                    <a:pt x="5988" y="14298"/>
                  </a:cubicBezTo>
                  <a:cubicBezTo>
                    <a:pt x="6062" y="14390"/>
                    <a:pt x="6148" y="14428"/>
                    <a:pt x="6232" y="14428"/>
                  </a:cubicBezTo>
                  <a:cubicBezTo>
                    <a:pt x="6348" y="14428"/>
                    <a:pt x="6459" y="14356"/>
                    <a:pt x="6529" y="14252"/>
                  </a:cubicBezTo>
                  <a:cubicBezTo>
                    <a:pt x="6601" y="14299"/>
                    <a:pt x="6688" y="14327"/>
                    <a:pt x="6777" y="14327"/>
                  </a:cubicBezTo>
                  <a:cubicBezTo>
                    <a:pt x="6895" y="14327"/>
                    <a:pt x="7015" y="14277"/>
                    <a:pt x="7100" y="14156"/>
                  </a:cubicBezTo>
                  <a:cubicBezTo>
                    <a:pt x="8679" y="11914"/>
                    <a:pt x="10676" y="10046"/>
                    <a:pt x="12167" y="7721"/>
                  </a:cubicBezTo>
                  <a:cubicBezTo>
                    <a:pt x="13633" y="5435"/>
                    <a:pt x="14847" y="3001"/>
                    <a:pt x="16056" y="573"/>
                  </a:cubicBezTo>
                  <a:cubicBezTo>
                    <a:pt x="16205" y="278"/>
                    <a:pt x="15991" y="0"/>
                    <a:pt x="15715"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613925"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5107025" y="408225"/>
              <a:ext cx="58100" cy="45100"/>
            </a:xfrm>
            <a:custGeom>
              <a:avLst/>
              <a:gdLst/>
              <a:ahLst/>
              <a:cxnLst/>
              <a:rect l="l" t="t" r="r" b="b"/>
              <a:pathLst>
                <a:path w="2324" h="1804" extrusionOk="0">
                  <a:moveTo>
                    <a:pt x="1162" y="1"/>
                  </a:moveTo>
                  <a:cubicBezTo>
                    <a:pt x="2" y="1"/>
                    <a:pt x="0" y="1804"/>
                    <a:pt x="1162" y="1804"/>
                  </a:cubicBezTo>
                  <a:cubicBezTo>
                    <a:pt x="2324" y="1804"/>
                    <a:pt x="2324" y="1"/>
                    <a:pt x="1162"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8854025" y="2886250"/>
              <a:ext cx="67375" cy="59900"/>
            </a:xfrm>
            <a:custGeom>
              <a:avLst/>
              <a:gdLst/>
              <a:ahLst/>
              <a:cxnLst/>
              <a:rect l="l" t="t" r="r" b="b"/>
              <a:pathLst>
                <a:path w="2695" h="2396" extrusionOk="0">
                  <a:moveTo>
                    <a:pt x="1157" y="0"/>
                  </a:moveTo>
                  <a:cubicBezTo>
                    <a:pt x="878" y="0"/>
                    <a:pt x="598" y="101"/>
                    <a:pt x="410" y="305"/>
                  </a:cubicBezTo>
                  <a:cubicBezTo>
                    <a:pt x="94" y="651"/>
                    <a:pt x="0" y="1169"/>
                    <a:pt x="246" y="1585"/>
                  </a:cubicBezTo>
                  <a:lnTo>
                    <a:pt x="398" y="1842"/>
                  </a:lnTo>
                  <a:cubicBezTo>
                    <a:pt x="610" y="2204"/>
                    <a:pt x="996" y="2396"/>
                    <a:pt x="1384" y="2396"/>
                  </a:cubicBezTo>
                  <a:cubicBezTo>
                    <a:pt x="1671" y="2396"/>
                    <a:pt x="1959" y="2291"/>
                    <a:pt x="2178" y="2071"/>
                  </a:cubicBezTo>
                  <a:cubicBezTo>
                    <a:pt x="2694" y="1557"/>
                    <a:pt x="2577" y="662"/>
                    <a:pt x="1949" y="292"/>
                  </a:cubicBezTo>
                  <a:lnTo>
                    <a:pt x="1691" y="139"/>
                  </a:lnTo>
                  <a:cubicBezTo>
                    <a:pt x="1533" y="46"/>
                    <a:pt x="1346" y="0"/>
                    <a:pt x="115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7561050" y="4603375"/>
              <a:ext cx="76450" cy="59250"/>
            </a:xfrm>
            <a:custGeom>
              <a:avLst/>
              <a:gdLst/>
              <a:ahLst/>
              <a:cxnLst/>
              <a:rect l="l" t="t" r="r" b="b"/>
              <a:pathLst>
                <a:path w="3058" h="2370" extrusionOk="0">
                  <a:moveTo>
                    <a:pt x="1530" y="0"/>
                  </a:moveTo>
                  <a:cubicBezTo>
                    <a:pt x="4" y="0"/>
                    <a:pt x="1" y="2370"/>
                    <a:pt x="1530" y="2370"/>
                  </a:cubicBezTo>
                  <a:cubicBezTo>
                    <a:pt x="3057" y="2370"/>
                    <a:pt x="3057" y="0"/>
                    <a:pt x="1530"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4683300" y="4600125"/>
              <a:ext cx="84750" cy="65750"/>
            </a:xfrm>
            <a:custGeom>
              <a:avLst/>
              <a:gdLst/>
              <a:ahLst/>
              <a:cxnLst/>
              <a:rect l="l" t="t" r="r" b="b"/>
              <a:pathLst>
                <a:path w="3390" h="2630" extrusionOk="0">
                  <a:moveTo>
                    <a:pt x="1696" y="0"/>
                  </a:moveTo>
                  <a:cubicBezTo>
                    <a:pt x="4" y="0"/>
                    <a:pt x="1" y="2629"/>
                    <a:pt x="1696" y="2629"/>
                  </a:cubicBezTo>
                  <a:cubicBezTo>
                    <a:pt x="3390" y="2629"/>
                    <a:pt x="3390" y="0"/>
                    <a:pt x="1696"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4503025" y="4909600"/>
              <a:ext cx="91400" cy="69925"/>
            </a:xfrm>
            <a:custGeom>
              <a:avLst/>
              <a:gdLst/>
              <a:ahLst/>
              <a:cxnLst/>
              <a:rect l="l" t="t" r="r" b="b"/>
              <a:pathLst>
                <a:path w="3656" h="2797" extrusionOk="0">
                  <a:moveTo>
                    <a:pt x="2048" y="1"/>
                  </a:moveTo>
                  <a:cubicBezTo>
                    <a:pt x="2003" y="1"/>
                    <a:pt x="1957" y="3"/>
                    <a:pt x="1909" y="7"/>
                  </a:cubicBezTo>
                  <a:lnTo>
                    <a:pt x="1775" y="20"/>
                  </a:lnTo>
                  <a:cubicBezTo>
                    <a:pt x="3" y="189"/>
                    <a:pt x="0" y="2608"/>
                    <a:pt x="1775" y="2777"/>
                  </a:cubicBezTo>
                  <a:lnTo>
                    <a:pt x="1909" y="2790"/>
                  </a:lnTo>
                  <a:cubicBezTo>
                    <a:pt x="1957" y="2795"/>
                    <a:pt x="2003" y="2797"/>
                    <a:pt x="2049" y="2797"/>
                  </a:cubicBezTo>
                  <a:cubicBezTo>
                    <a:pt x="3654" y="2797"/>
                    <a:pt x="3656" y="1"/>
                    <a:pt x="2048"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664375" y="408225"/>
              <a:ext cx="97175" cy="75425"/>
            </a:xfrm>
            <a:custGeom>
              <a:avLst/>
              <a:gdLst/>
              <a:ahLst/>
              <a:cxnLst/>
              <a:rect l="l" t="t" r="r" b="b"/>
              <a:pathLst>
                <a:path w="3887" h="3017" extrusionOk="0">
                  <a:moveTo>
                    <a:pt x="1944" y="1"/>
                  </a:moveTo>
                  <a:cubicBezTo>
                    <a:pt x="5" y="1"/>
                    <a:pt x="0" y="3016"/>
                    <a:pt x="1944" y="3016"/>
                  </a:cubicBezTo>
                  <a:cubicBezTo>
                    <a:pt x="3883" y="3016"/>
                    <a:pt x="3886" y="1"/>
                    <a:pt x="1944"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3"/>
          <p:cNvSpPr txBox="1">
            <a:spLocks noGrp="1"/>
          </p:cNvSpPr>
          <p:nvPr>
            <p:ph type="title"/>
          </p:nvPr>
        </p:nvSpPr>
        <p:spPr>
          <a:xfrm>
            <a:off x="4968250" y="2354325"/>
            <a:ext cx="34173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6" name="Google Shape;66;p3"/>
          <p:cNvSpPr txBox="1">
            <a:spLocks noGrp="1"/>
          </p:cNvSpPr>
          <p:nvPr>
            <p:ph type="title" idx="2" hasCustomPrompt="1"/>
          </p:nvPr>
        </p:nvSpPr>
        <p:spPr>
          <a:xfrm>
            <a:off x="4968250" y="846095"/>
            <a:ext cx="3417300" cy="10755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67" name="Google Shape;67;p3"/>
          <p:cNvSpPr txBox="1">
            <a:spLocks noGrp="1"/>
          </p:cNvSpPr>
          <p:nvPr>
            <p:ph type="subTitle" idx="1"/>
          </p:nvPr>
        </p:nvSpPr>
        <p:spPr>
          <a:xfrm>
            <a:off x="4968250" y="3541225"/>
            <a:ext cx="29178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4"/>
          <p:cNvSpPr/>
          <p:nvPr/>
        </p:nvSpPr>
        <p:spPr>
          <a:xfrm flipH="1">
            <a:off x="4478400" y="-15750"/>
            <a:ext cx="4665600" cy="5175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txBox="1">
            <a:spLocks noGrp="1"/>
          </p:cNvSpPr>
          <p:nvPr>
            <p:ph type="body" idx="1"/>
          </p:nvPr>
        </p:nvSpPr>
        <p:spPr>
          <a:xfrm>
            <a:off x="763800" y="1076125"/>
            <a:ext cx="7616400" cy="3416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sz="1300"/>
            </a:lvl1pPr>
            <a:lvl2pPr marL="914400" lvl="1" indent="-311150">
              <a:spcBef>
                <a:spcPts val="1600"/>
              </a:spcBef>
              <a:spcAft>
                <a:spcPts val="0"/>
              </a:spcAft>
              <a:buSzPts val="1300"/>
              <a:buChar char="○"/>
              <a:defRPr sz="1300"/>
            </a:lvl2pPr>
            <a:lvl3pPr marL="1371600" lvl="2" indent="-311150">
              <a:spcBef>
                <a:spcPts val="1600"/>
              </a:spcBef>
              <a:spcAft>
                <a:spcPts val="0"/>
              </a:spcAft>
              <a:buSzPts val="1300"/>
              <a:buChar char="■"/>
              <a:defRPr sz="1300"/>
            </a:lvl3pPr>
            <a:lvl4pPr marL="1828800" lvl="3" indent="-311150">
              <a:spcBef>
                <a:spcPts val="1600"/>
              </a:spcBef>
              <a:spcAft>
                <a:spcPts val="0"/>
              </a:spcAft>
              <a:buSzPts val="1300"/>
              <a:buChar char="●"/>
              <a:defRPr sz="1300"/>
            </a:lvl4pPr>
            <a:lvl5pPr marL="2286000" lvl="4" indent="-311150">
              <a:spcBef>
                <a:spcPts val="1600"/>
              </a:spcBef>
              <a:spcAft>
                <a:spcPts val="0"/>
              </a:spcAft>
              <a:buSzPts val="1300"/>
              <a:buChar char="○"/>
              <a:defRPr sz="1300"/>
            </a:lvl5pPr>
            <a:lvl6pPr marL="2743200" lvl="5" indent="-311150">
              <a:spcBef>
                <a:spcPts val="1600"/>
              </a:spcBef>
              <a:spcAft>
                <a:spcPts val="0"/>
              </a:spcAft>
              <a:buSzPts val="1300"/>
              <a:buChar char="■"/>
              <a:defRPr sz="1300"/>
            </a:lvl6pPr>
            <a:lvl7pPr marL="3200400" lvl="6" indent="-311150">
              <a:spcBef>
                <a:spcPts val="1600"/>
              </a:spcBef>
              <a:spcAft>
                <a:spcPts val="0"/>
              </a:spcAft>
              <a:buSzPts val="1300"/>
              <a:buChar char="●"/>
              <a:defRPr sz="1300"/>
            </a:lvl7pPr>
            <a:lvl8pPr marL="3657600" lvl="7" indent="-311150">
              <a:spcBef>
                <a:spcPts val="1600"/>
              </a:spcBef>
              <a:spcAft>
                <a:spcPts val="0"/>
              </a:spcAft>
              <a:buSzPts val="1300"/>
              <a:buChar char="○"/>
              <a:defRPr sz="1300"/>
            </a:lvl8pPr>
            <a:lvl9pPr marL="4114800" lvl="8" indent="-311150">
              <a:spcBef>
                <a:spcPts val="1600"/>
              </a:spcBef>
              <a:spcAft>
                <a:spcPts val="1600"/>
              </a:spcAft>
              <a:buSzPts val="1300"/>
              <a:buChar char="■"/>
              <a:defRPr sz="1300"/>
            </a:lvl9pPr>
          </a:lstStyle>
          <a:p>
            <a:endParaRPr/>
          </a:p>
        </p:txBody>
      </p:sp>
      <p:grpSp>
        <p:nvGrpSpPr>
          <p:cNvPr id="71" name="Google Shape;71;p4"/>
          <p:cNvGrpSpPr/>
          <p:nvPr/>
        </p:nvGrpSpPr>
        <p:grpSpPr>
          <a:xfrm>
            <a:off x="447125" y="211275"/>
            <a:ext cx="8491575" cy="4493775"/>
            <a:chOff x="447125" y="211275"/>
            <a:chExt cx="8491575" cy="4493775"/>
          </a:xfrm>
        </p:grpSpPr>
        <p:sp>
          <p:nvSpPr>
            <p:cNvPr id="72" name="Google Shape;72;p4"/>
            <p:cNvSpPr/>
            <p:nvPr/>
          </p:nvSpPr>
          <p:spPr>
            <a:xfrm>
              <a:off x="8536050" y="3848725"/>
              <a:ext cx="163225" cy="856325"/>
            </a:xfrm>
            <a:custGeom>
              <a:avLst/>
              <a:gdLst/>
              <a:ahLst/>
              <a:cxnLst/>
              <a:rect l="l" t="t" r="r" b="b"/>
              <a:pathLst>
                <a:path w="6529" h="34253" extrusionOk="0">
                  <a:moveTo>
                    <a:pt x="707" y="0"/>
                  </a:moveTo>
                  <a:cubicBezTo>
                    <a:pt x="301" y="0"/>
                    <a:pt x="31" y="640"/>
                    <a:pt x="466" y="935"/>
                  </a:cubicBezTo>
                  <a:cubicBezTo>
                    <a:pt x="1792" y="1835"/>
                    <a:pt x="3138" y="2772"/>
                    <a:pt x="4594" y="3449"/>
                  </a:cubicBezTo>
                  <a:cubicBezTo>
                    <a:pt x="3206" y="4285"/>
                    <a:pt x="1921" y="5333"/>
                    <a:pt x="616" y="6290"/>
                  </a:cubicBezTo>
                  <a:cubicBezTo>
                    <a:pt x="314" y="6514"/>
                    <a:pt x="300" y="6908"/>
                    <a:pt x="616" y="7128"/>
                  </a:cubicBezTo>
                  <a:cubicBezTo>
                    <a:pt x="1997" y="8085"/>
                    <a:pt x="3405" y="9247"/>
                    <a:pt x="4963" y="9937"/>
                  </a:cubicBezTo>
                  <a:cubicBezTo>
                    <a:pt x="3780" y="10512"/>
                    <a:pt x="2663" y="11251"/>
                    <a:pt x="1544" y="11938"/>
                  </a:cubicBezTo>
                  <a:cubicBezTo>
                    <a:pt x="1061" y="12234"/>
                    <a:pt x="0" y="12608"/>
                    <a:pt x="86" y="13331"/>
                  </a:cubicBezTo>
                  <a:cubicBezTo>
                    <a:pt x="170" y="14029"/>
                    <a:pt x="1289" y="14388"/>
                    <a:pt x="1788" y="14673"/>
                  </a:cubicBezTo>
                  <a:cubicBezTo>
                    <a:pt x="2843" y="15272"/>
                    <a:pt x="3898" y="15840"/>
                    <a:pt x="4993" y="16345"/>
                  </a:cubicBezTo>
                  <a:cubicBezTo>
                    <a:pt x="3486" y="17244"/>
                    <a:pt x="2011" y="18198"/>
                    <a:pt x="532" y="19143"/>
                  </a:cubicBezTo>
                  <a:cubicBezTo>
                    <a:pt x="277" y="19307"/>
                    <a:pt x="152" y="19742"/>
                    <a:pt x="428" y="19962"/>
                  </a:cubicBezTo>
                  <a:cubicBezTo>
                    <a:pt x="1788" y="21049"/>
                    <a:pt x="3326" y="22164"/>
                    <a:pt x="5028" y="22664"/>
                  </a:cubicBezTo>
                  <a:cubicBezTo>
                    <a:pt x="3467" y="23546"/>
                    <a:pt x="1998" y="24570"/>
                    <a:pt x="380" y="25374"/>
                  </a:cubicBezTo>
                  <a:cubicBezTo>
                    <a:pt x="29" y="25548"/>
                    <a:pt x="35" y="26121"/>
                    <a:pt x="380" y="26298"/>
                  </a:cubicBezTo>
                  <a:cubicBezTo>
                    <a:pt x="1889" y="27069"/>
                    <a:pt x="3458" y="27758"/>
                    <a:pt x="5108" y="28142"/>
                  </a:cubicBezTo>
                  <a:cubicBezTo>
                    <a:pt x="4141" y="28720"/>
                    <a:pt x="3233" y="29459"/>
                    <a:pt x="2323" y="30096"/>
                  </a:cubicBezTo>
                  <a:cubicBezTo>
                    <a:pt x="1783" y="30474"/>
                    <a:pt x="668" y="30939"/>
                    <a:pt x="713" y="31721"/>
                  </a:cubicBezTo>
                  <a:cubicBezTo>
                    <a:pt x="754" y="32443"/>
                    <a:pt x="1607" y="32647"/>
                    <a:pt x="2161" y="32861"/>
                  </a:cubicBezTo>
                  <a:cubicBezTo>
                    <a:pt x="3458" y="33356"/>
                    <a:pt x="4754" y="33883"/>
                    <a:pt x="6096" y="34244"/>
                  </a:cubicBezTo>
                  <a:cubicBezTo>
                    <a:pt x="6119" y="34250"/>
                    <a:pt x="6140" y="34253"/>
                    <a:pt x="6161" y="34253"/>
                  </a:cubicBezTo>
                  <a:cubicBezTo>
                    <a:pt x="6389" y="34253"/>
                    <a:pt x="6512" y="33921"/>
                    <a:pt x="6286" y="33792"/>
                  </a:cubicBezTo>
                  <a:cubicBezTo>
                    <a:pt x="5526" y="33361"/>
                    <a:pt x="4724" y="32994"/>
                    <a:pt x="3928" y="32634"/>
                  </a:cubicBezTo>
                  <a:cubicBezTo>
                    <a:pt x="3526" y="32454"/>
                    <a:pt x="3120" y="32283"/>
                    <a:pt x="2718" y="32106"/>
                  </a:cubicBezTo>
                  <a:cubicBezTo>
                    <a:pt x="2274" y="31913"/>
                    <a:pt x="1868" y="31940"/>
                    <a:pt x="2069" y="31500"/>
                  </a:cubicBezTo>
                  <a:cubicBezTo>
                    <a:pt x="2199" y="31218"/>
                    <a:pt x="2981" y="30870"/>
                    <a:pt x="3218" y="30705"/>
                  </a:cubicBezTo>
                  <a:cubicBezTo>
                    <a:pt x="3602" y="30439"/>
                    <a:pt x="3983" y="30175"/>
                    <a:pt x="4366" y="29910"/>
                  </a:cubicBezTo>
                  <a:cubicBezTo>
                    <a:pt x="5036" y="29445"/>
                    <a:pt x="5735" y="29013"/>
                    <a:pt x="6324" y="28448"/>
                  </a:cubicBezTo>
                  <a:cubicBezTo>
                    <a:pt x="6424" y="28354"/>
                    <a:pt x="6460" y="28248"/>
                    <a:pt x="6457" y="28145"/>
                  </a:cubicBezTo>
                  <a:cubicBezTo>
                    <a:pt x="6528" y="28019"/>
                    <a:pt x="6516" y="27862"/>
                    <a:pt x="6338" y="27783"/>
                  </a:cubicBezTo>
                  <a:cubicBezTo>
                    <a:pt x="4847" y="27117"/>
                    <a:pt x="3332" y="26523"/>
                    <a:pt x="1859" y="25826"/>
                  </a:cubicBezTo>
                  <a:cubicBezTo>
                    <a:pt x="3337" y="25070"/>
                    <a:pt x="4838" y="24198"/>
                    <a:pt x="6008" y="23061"/>
                  </a:cubicBezTo>
                  <a:cubicBezTo>
                    <a:pt x="6277" y="22798"/>
                    <a:pt x="6071" y="22418"/>
                    <a:pt x="5773" y="22362"/>
                  </a:cubicBezTo>
                  <a:cubicBezTo>
                    <a:pt x="4464" y="21379"/>
                    <a:pt x="3022" y="20601"/>
                    <a:pt x="1701" y="19633"/>
                  </a:cubicBezTo>
                  <a:cubicBezTo>
                    <a:pt x="3046" y="18775"/>
                    <a:pt x="4395" y="17915"/>
                    <a:pt x="5708" y="17008"/>
                  </a:cubicBezTo>
                  <a:cubicBezTo>
                    <a:pt x="5876" y="16893"/>
                    <a:pt x="5933" y="16725"/>
                    <a:pt x="5917" y="16567"/>
                  </a:cubicBezTo>
                  <a:cubicBezTo>
                    <a:pt x="5987" y="16494"/>
                    <a:pt x="6006" y="16388"/>
                    <a:pt x="5900" y="16304"/>
                  </a:cubicBezTo>
                  <a:cubicBezTo>
                    <a:pt x="5189" y="15742"/>
                    <a:pt x="4467" y="15212"/>
                    <a:pt x="3704" y="14721"/>
                  </a:cubicBezTo>
                  <a:cubicBezTo>
                    <a:pt x="3301" y="14461"/>
                    <a:pt x="2894" y="14210"/>
                    <a:pt x="2484" y="13956"/>
                  </a:cubicBezTo>
                  <a:cubicBezTo>
                    <a:pt x="2286" y="13834"/>
                    <a:pt x="1590" y="13527"/>
                    <a:pt x="1248" y="13271"/>
                  </a:cubicBezTo>
                  <a:cubicBezTo>
                    <a:pt x="1864" y="12785"/>
                    <a:pt x="2698" y="12421"/>
                    <a:pt x="3331" y="12032"/>
                  </a:cubicBezTo>
                  <a:cubicBezTo>
                    <a:pt x="4108" y="11555"/>
                    <a:pt x="4907" y="11096"/>
                    <a:pt x="5632" y="10544"/>
                  </a:cubicBezTo>
                  <a:cubicBezTo>
                    <a:pt x="5864" y="10368"/>
                    <a:pt x="5865" y="10108"/>
                    <a:pt x="5742" y="9936"/>
                  </a:cubicBezTo>
                  <a:cubicBezTo>
                    <a:pt x="5735" y="9922"/>
                    <a:pt x="5727" y="9907"/>
                    <a:pt x="5718" y="9895"/>
                  </a:cubicBezTo>
                  <a:cubicBezTo>
                    <a:pt x="4651" y="8605"/>
                    <a:pt x="3114" y="7649"/>
                    <a:pt x="1705" y="6700"/>
                  </a:cubicBezTo>
                  <a:cubicBezTo>
                    <a:pt x="2927" y="5833"/>
                    <a:pt x="4182" y="4980"/>
                    <a:pt x="5291" y="3981"/>
                  </a:cubicBezTo>
                  <a:cubicBezTo>
                    <a:pt x="5547" y="3750"/>
                    <a:pt x="5376" y="3392"/>
                    <a:pt x="5112" y="3300"/>
                  </a:cubicBezTo>
                  <a:cubicBezTo>
                    <a:pt x="5105" y="3250"/>
                    <a:pt x="5082" y="3204"/>
                    <a:pt x="5045" y="3171"/>
                  </a:cubicBezTo>
                  <a:cubicBezTo>
                    <a:pt x="3825" y="1987"/>
                    <a:pt x="2367" y="1037"/>
                    <a:pt x="963" y="85"/>
                  </a:cubicBezTo>
                  <a:cubicBezTo>
                    <a:pt x="875" y="26"/>
                    <a:pt x="788" y="0"/>
                    <a:pt x="707"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8533563" y="493838"/>
              <a:ext cx="168175" cy="166225"/>
            </a:xfrm>
            <a:custGeom>
              <a:avLst/>
              <a:gdLst/>
              <a:ahLst/>
              <a:cxnLst/>
              <a:rect l="l" t="t" r="r" b="b"/>
              <a:pathLst>
                <a:path w="6727" h="6649" extrusionOk="0">
                  <a:moveTo>
                    <a:pt x="3247" y="0"/>
                  </a:moveTo>
                  <a:cubicBezTo>
                    <a:pt x="2404" y="35"/>
                    <a:pt x="1601" y="369"/>
                    <a:pt x="979" y="940"/>
                  </a:cubicBezTo>
                  <a:cubicBezTo>
                    <a:pt x="419" y="1551"/>
                    <a:pt x="1" y="2354"/>
                    <a:pt x="40" y="3209"/>
                  </a:cubicBezTo>
                  <a:lnTo>
                    <a:pt x="154" y="4062"/>
                  </a:lnTo>
                  <a:cubicBezTo>
                    <a:pt x="302" y="4597"/>
                    <a:pt x="587" y="5084"/>
                    <a:pt x="979" y="5477"/>
                  </a:cubicBezTo>
                  <a:lnTo>
                    <a:pt x="1190" y="5705"/>
                  </a:lnTo>
                  <a:cubicBezTo>
                    <a:pt x="1813" y="6278"/>
                    <a:pt x="2619" y="6613"/>
                    <a:pt x="3467" y="6648"/>
                  </a:cubicBezTo>
                  <a:cubicBezTo>
                    <a:pt x="4314" y="6613"/>
                    <a:pt x="5120" y="6278"/>
                    <a:pt x="5744" y="5705"/>
                  </a:cubicBezTo>
                  <a:cubicBezTo>
                    <a:pt x="6307" y="5091"/>
                    <a:pt x="6727" y="4285"/>
                    <a:pt x="6687" y="3427"/>
                  </a:cubicBezTo>
                  <a:cubicBezTo>
                    <a:pt x="6651" y="2593"/>
                    <a:pt x="6377" y="1732"/>
                    <a:pt x="5744" y="1149"/>
                  </a:cubicBezTo>
                  <a:cubicBezTo>
                    <a:pt x="5668" y="1080"/>
                    <a:pt x="5592" y="1010"/>
                    <a:pt x="5517" y="940"/>
                  </a:cubicBezTo>
                  <a:cubicBezTo>
                    <a:pt x="4895" y="369"/>
                    <a:pt x="4105" y="0"/>
                    <a:pt x="324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447125" y="265900"/>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8533575" y="660075"/>
              <a:ext cx="405125" cy="360700"/>
            </a:xfrm>
            <a:custGeom>
              <a:avLst/>
              <a:gdLst/>
              <a:ahLst/>
              <a:cxnLst/>
              <a:rect l="l" t="t" r="r" b="b"/>
              <a:pathLst>
                <a:path w="16205" h="14428" extrusionOk="0">
                  <a:moveTo>
                    <a:pt x="14880" y="1203"/>
                  </a:moveTo>
                  <a:lnTo>
                    <a:pt x="14880" y="1203"/>
                  </a:lnTo>
                  <a:cubicBezTo>
                    <a:pt x="13836" y="3289"/>
                    <a:pt x="12764" y="5367"/>
                    <a:pt x="11501" y="7332"/>
                  </a:cubicBezTo>
                  <a:cubicBezTo>
                    <a:pt x="10018" y="9633"/>
                    <a:pt x="8045" y="11492"/>
                    <a:pt x="6474" y="13708"/>
                  </a:cubicBezTo>
                  <a:cubicBezTo>
                    <a:pt x="4807" y="11572"/>
                    <a:pt x="2942" y="9510"/>
                    <a:pt x="867" y="7753"/>
                  </a:cubicBezTo>
                  <a:cubicBezTo>
                    <a:pt x="5632" y="5828"/>
                    <a:pt x="10231" y="3408"/>
                    <a:pt x="14880" y="1203"/>
                  </a:cubicBezTo>
                  <a:close/>
                  <a:moveTo>
                    <a:pt x="15715" y="0"/>
                  </a:moveTo>
                  <a:cubicBezTo>
                    <a:pt x="15654" y="0"/>
                    <a:pt x="15591" y="13"/>
                    <a:pt x="15528" y="42"/>
                  </a:cubicBezTo>
                  <a:cubicBezTo>
                    <a:pt x="10500" y="2380"/>
                    <a:pt x="5272" y="4563"/>
                    <a:pt x="474" y="7352"/>
                  </a:cubicBezTo>
                  <a:cubicBezTo>
                    <a:pt x="460" y="7362"/>
                    <a:pt x="448" y="7374"/>
                    <a:pt x="435" y="7389"/>
                  </a:cubicBezTo>
                  <a:cubicBezTo>
                    <a:pt x="389" y="7352"/>
                    <a:pt x="340" y="7336"/>
                    <a:pt x="294" y="7336"/>
                  </a:cubicBezTo>
                  <a:cubicBezTo>
                    <a:pt x="132" y="7336"/>
                    <a:pt x="1" y="7527"/>
                    <a:pt x="142" y="7683"/>
                  </a:cubicBezTo>
                  <a:cubicBezTo>
                    <a:pt x="2127" y="9867"/>
                    <a:pt x="4121" y="12011"/>
                    <a:pt x="5988" y="14298"/>
                  </a:cubicBezTo>
                  <a:cubicBezTo>
                    <a:pt x="6062" y="14390"/>
                    <a:pt x="6148" y="14428"/>
                    <a:pt x="6232" y="14428"/>
                  </a:cubicBezTo>
                  <a:cubicBezTo>
                    <a:pt x="6348" y="14428"/>
                    <a:pt x="6459" y="14356"/>
                    <a:pt x="6529" y="14252"/>
                  </a:cubicBezTo>
                  <a:cubicBezTo>
                    <a:pt x="6601" y="14299"/>
                    <a:pt x="6688" y="14327"/>
                    <a:pt x="6777" y="14327"/>
                  </a:cubicBezTo>
                  <a:cubicBezTo>
                    <a:pt x="6895" y="14327"/>
                    <a:pt x="7015" y="14277"/>
                    <a:pt x="7100" y="14156"/>
                  </a:cubicBezTo>
                  <a:cubicBezTo>
                    <a:pt x="8679" y="11914"/>
                    <a:pt x="10676" y="10046"/>
                    <a:pt x="12167" y="7721"/>
                  </a:cubicBezTo>
                  <a:cubicBezTo>
                    <a:pt x="13633" y="5435"/>
                    <a:pt x="14847" y="3001"/>
                    <a:pt x="16056" y="573"/>
                  </a:cubicBezTo>
                  <a:cubicBezTo>
                    <a:pt x="16205" y="278"/>
                    <a:pt x="15991" y="0"/>
                    <a:pt x="15715"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4"/>
          <p:cNvSpPr txBox="1">
            <a:spLocks noGrp="1"/>
          </p:cNvSpPr>
          <p:nvPr>
            <p:ph type="title"/>
          </p:nvPr>
        </p:nvSpPr>
        <p:spPr>
          <a:xfrm>
            <a:off x="311700" y="36617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6"/>
          <p:cNvSpPr/>
          <p:nvPr/>
        </p:nvSpPr>
        <p:spPr>
          <a:xfrm rot="10800000">
            <a:off x="-360387" y="4550175"/>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rot="9009636">
            <a:off x="-1357548" y="-164480"/>
            <a:ext cx="1872096" cy="3083408"/>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a:off x="6784386" y="394600"/>
            <a:ext cx="3504300" cy="6365892"/>
            <a:chOff x="6784386" y="394600"/>
            <a:chExt cx="3504300" cy="6365892"/>
          </a:xfrm>
        </p:grpSpPr>
        <p:sp>
          <p:nvSpPr>
            <p:cNvPr id="93" name="Google Shape;93;p6"/>
            <p:cNvSpPr/>
            <p:nvPr/>
          </p:nvSpPr>
          <p:spPr>
            <a:xfrm>
              <a:off x="7966575" y="394600"/>
              <a:ext cx="1599600" cy="1600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rot="2699610">
              <a:off x="7600503" y="3466716"/>
              <a:ext cx="1872065" cy="3083551"/>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6"/>
          <p:cNvSpPr/>
          <p:nvPr/>
        </p:nvSpPr>
        <p:spPr>
          <a:xfrm flipH="1">
            <a:off x="311700" y="4830675"/>
            <a:ext cx="449450" cy="148850"/>
          </a:xfrm>
          <a:custGeom>
            <a:avLst/>
            <a:gdLst/>
            <a:ahLst/>
            <a:cxnLst/>
            <a:rect l="l" t="t" r="r" b="b"/>
            <a:pathLst>
              <a:path w="17978" h="5954" extrusionOk="0">
                <a:moveTo>
                  <a:pt x="10707" y="1"/>
                </a:moveTo>
                <a:cubicBezTo>
                  <a:pt x="10554" y="1"/>
                  <a:pt x="10401" y="77"/>
                  <a:pt x="10290" y="234"/>
                </a:cubicBezTo>
                <a:cubicBezTo>
                  <a:pt x="9277" y="1687"/>
                  <a:pt x="7929" y="3224"/>
                  <a:pt x="7278" y="4900"/>
                </a:cubicBezTo>
                <a:cubicBezTo>
                  <a:pt x="6406" y="3308"/>
                  <a:pt x="5293" y="1814"/>
                  <a:pt x="4298" y="296"/>
                </a:cubicBezTo>
                <a:cubicBezTo>
                  <a:pt x="4194" y="139"/>
                  <a:pt x="4044" y="65"/>
                  <a:pt x="3893" y="65"/>
                </a:cubicBezTo>
                <a:cubicBezTo>
                  <a:pt x="3735" y="65"/>
                  <a:pt x="3576" y="145"/>
                  <a:pt x="3467" y="296"/>
                </a:cubicBezTo>
                <a:cubicBezTo>
                  <a:pt x="2430" y="1722"/>
                  <a:pt x="1312" y="3075"/>
                  <a:pt x="206" y="4446"/>
                </a:cubicBezTo>
                <a:cubicBezTo>
                  <a:pt x="1" y="4701"/>
                  <a:pt x="200" y="5023"/>
                  <a:pt x="451" y="5023"/>
                </a:cubicBezTo>
                <a:cubicBezTo>
                  <a:pt x="527" y="5023"/>
                  <a:pt x="608" y="4994"/>
                  <a:pt x="684" y="4924"/>
                </a:cubicBezTo>
                <a:cubicBezTo>
                  <a:pt x="1849" y="3844"/>
                  <a:pt x="2878" y="2635"/>
                  <a:pt x="3842" y="1377"/>
                </a:cubicBezTo>
                <a:cubicBezTo>
                  <a:pt x="4741" y="2804"/>
                  <a:pt x="5613" y="4275"/>
                  <a:pt x="6645" y="5601"/>
                </a:cubicBezTo>
                <a:cubicBezTo>
                  <a:pt x="6729" y="5709"/>
                  <a:pt x="6832" y="5755"/>
                  <a:pt x="6936" y="5755"/>
                </a:cubicBezTo>
                <a:cubicBezTo>
                  <a:pt x="7112" y="5755"/>
                  <a:pt x="7289" y="5623"/>
                  <a:pt x="7368" y="5448"/>
                </a:cubicBezTo>
                <a:cubicBezTo>
                  <a:pt x="7419" y="5448"/>
                  <a:pt x="7468" y="5430"/>
                  <a:pt x="7509" y="5400"/>
                </a:cubicBezTo>
                <a:cubicBezTo>
                  <a:pt x="8812" y="4370"/>
                  <a:pt x="9774" y="2749"/>
                  <a:pt x="10719" y="1329"/>
                </a:cubicBezTo>
                <a:cubicBezTo>
                  <a:pt x="11758" y="2784"/>
                  <a:pt x="12758" y="4262"/>
                  <a:pt x="13776" y="5733"/>
                </a:cubicBezTo>
                <a:cubicBezTo>
                  <a:pt x="13884" y="5889"/>
                  <a:pt x="14035" y="5953"/>
                  <a:pt x="14185" y="5953"/>
                </a:cubicBezTo>
                <a:cubicBezTo>
                  <a:pt x="14395" y="5953"/>
                  <a:pt x="14600" y="5826"/>
                  <a:pt x="14675" y="5643"/>
                </a:cubicBezTo>
                <a:cubicBezTo>
                  <a:pt x="14723" y="5659"/>
                  <a:pt x="14773" y="5668"/>
                  <a:pt x="14822" y="5668"/>
                </a:cubicBezTo>
                <a:cubicBezTo>
                  <a:pt x="14945" y="5668"/>
                  <a:pt x="15062" y="5611"/>
                  <a:pt x="15123" y="5472"/>
                </a:cubicBezTo>
                <a:cubicBezTo>
                  <a:pt x="15791" y="3949"/>
                  <a:pt x="16687" y="2694"/>
                  <a:pt x="17700" y="1389"/>
                </a:cubicBezTo>
                <a:cubicBezTo>
                  <a:pt x="17978" y="1034"/>
                  <a:pt x="17704" y="580"/>
                  <a:pt x="17358" y="580"/>
                </a:cubicBezTo>
                <a:cubicBezTo>
                  <a:pt x="17252" y="580"/>
                  <a:pt x="17139" y="622"/>
                  <a:pt x="17034" y="723"/>
                </a:cubicBezTo>
                <a:cubicBezTo>
                  <a:pt x="15843" y="1863"/>
                  <a:pt x="15000" y="3433"/>
                  <a:pt x="14458" y="4983"/>
                </a:cubicBezTo>
                <a:cubicBezTo>
                  <a:pt x="13409" y="3362"/>
                  <a:pt x="12274" y="1791"/>
                  <a:pt x="11133" y="234"/>
                </a:cubicBezTo>
                <a:cubicBezTo>
                  <a:pt x="11020" y="80"/>
                  <a:pt x="10863" y="1"/>
                  <a:pt x="1070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flipH="1">
            <a:off x="8488575" y="529775"/>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flipH="1">
            <a:off x="8246525" y="2474938"/>
            <a:ext cx="242050" cy="240925"/>
          </a:xfrm>
          <a:custGeom>
            <a:avLst/>
            <a:gdLst/>
            <a:ahLst/>
            <a:cxnLst/>
            <a:rect l="l" t="t" r="r" b="b"/>
            <a:pathLst>
              <a:path w="9682" h="9637" extrusionOk="0">
                <a:moveTo>
                  <a:pt x="4767" y="1"/>
                </a:moveTo>
                <a:cubicBezTo>
                  <a:pt x="4697" y="1"/>
                  <a:pt x="4628" y="31"/>
                  <a:pt x="4588" y="102"/>
                </a:cubicBezTo>
                <a:cubicBezTo>
                  <a:pt x="2956" y="3024"/>
                  <a:pt x="1576" y="6085"/>
                  <a:pt x="130" y="9101"/>
                </a:cubicBezTo>
                <a:cubicBezTo>
                  <a:pt x="1" y="9371"/>
                  <a:pt x="191" y="9637"/>
                  <a:pt x="446" y="9637"/>
                </a:cubicBezTo>
                <a:cubicBezTo>
                  <a:pt x="503" y="9637"/>
                  <a:pt x="563" y="9624"/>
                  <a:pt x="623" y="9595"/>
                </a:cubicBezTo>
                <a:cubicBezTo>
                  <a:pt x="3693" y="8115"/>
                  <a:pt x="6639" y="6388"/>
                  <a:pt x="9428" y="4430"/>
                </a:cubicBezTo>
                <a:cubicBezTo>
                  <a:pt x="9623" y="4292"/>
                  <a:pt x="9682" y="4028"/>
                  <a:pt x="9504" y="3846"/>
                </a:cubicBezTo>
                <a:cubicBezTo>
                  <a:pt x="8271" y="2579"/>
                  <a:pt x="7021" y="1305"/>
                  <a:pt x="5631" y="210"/>
                </a:cubicBezTo>
                <a:cubicBezTo>
                  <a:pt x="5557" y="151"/>
                  <a:pt x="5477" y="126"/>
                  <a:pt x="5400" y="126"/>
                </a:cubicBezTo>
                <a:cubicBezTo>
                  <a:pt x="5126" y="126"/>
                  <a:pt x="4893" y="446"/>
                  <a:pt x="5145" y="696"/>
                </a:cubicBezTo>
                <a:cubicBezTo>
                  <a:pt x="6302" y="1834"/>
                  <a:pt x="7511" y="2915"/>
                  <a:pt x="8662" y="4059"/>
                </a:cubicBezTo>
                <a:cubicBezTo>
                  <a:pt x="6288" y="5712"/>
                  <a:pt x="3800" y="7195"/>
                  <a:pt x="1216" y="8498"/>
                </a:cubicBezTo>
                <a:cubicBezTo>
                  <a:pt x="2524" y="5780"/>
                  <a:pt x="3860" y="3067"/>
                  <a:pt x="4984" y="270"/>
                </a:cubicBezTo>
                <a:cubicBezTo>
                  <a:pt x="5045" y="117"/>
                  <a:pt x="4904" y="1"/>
                  <a:pt x="4767"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flipH="1">
            <a:off x="5646475" y="4655125"/>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flipH="1">
            <a:off x="1017225" y="331788"/>
            <a:ext cx="413250" cy="197975"/>
          </a:xfrm>
          <a:custGeom>
            <a:avLst/>
            <a:gdLst/>
            <a:ahLst/>
            <a:cxnLst/>
            <a:rect l="l" t="t" r="r" b="b"/>
            <a:pathLst>
              <a:path w="16530" h="7919" extrusionOk="0">
                <a:moveTo>
                  <a:pt x="16043" y="767"/>
                </a:moveTo>
                <a:lnTo>
                  <a:pt x="16043" y="767"/>
                </a:lnTo>
                <a:cubicBezTo>
                  <a:pt x="15420" y="2867"/>
                  <a:pt x="15021" y="5085"/>
                  <a:pt x="14530" y="7225"/>
                </a:cubicBezTo>
                <a:cubicBezTo>
                  <a:pt x="10543" y="5121"/>
                  <a:pt x="6209" y="3530"/>
                  <a:pt x="2017" y="1832"/>
                </a:cubicBezTo>
                <a:cubicBezTo>
                  <a:pt x="6679" y="1227"/>
                  <a:pt x="11342" y="944"/>
                  <a:pt x="16043" y="767"/>
                </a:cubicBezTo>
                <a:close/>
                <a:moveTo>
                  <a:pt x="16028" y="0"/>
                </a:moveTo>
                <a:cubicBezTo>
                  <a:pt x="10815" y="0"/>
                  <a:pt x="5584" y="523"/>
                  <a:pt x="430" y="1267"/>
                </a:cubicBezTo>
                <a:cubicBezTo>
                  <a:pt x="1" y="1328"/>
                  <a:pt x="129" y="1890"/>
                  <a:pt x="430" y="2015"/>
                </a:cubicBezTo>
                <a:cubicBezTo>
                  <a:pt x="5052" y="3937"/>
                  <a:pt x="9679" y="6185"/>
                  <a:pt x="14462" y="7671"/>
                </a:cubicBezTo>
                <a:cubicBezTo>
                  <a:pt x="14496" y="7825"/>
                  <a:pt x="14643" y="7918"/>
                  <a:pt x="14789" y="7918"/>
                </a:cubicBezTo>
                <a:cubicBezTo>
                  <a:pt x="14913" y="7918"/>
                  <a:pt x="15037" y="7850"/>
                  <a:pt x="15086" y="7692"/>
                </a:cubicBezTo>
                <a:cubicBezTo>
                  <a:pt x="15784" y="5457"/>
                  <a:pt x="16439" y="2965"/>
                  <a:pt x="16518" y="615"/>
                </a:cubicBezTo>
                <a:cubicBezTo>
                  <a:pt x="16521" y="566"/>
                  <a:pt x="16504" y="518"/>
                  <a:pt x="16472" y="482"/>
                </a:cubicBezTo>
                <a:cubicBezTo>
                  <a:pt x="16529" y="263"/>
                  <a:pt x="16415" y="0"/>
                  <a:pt x="16123" y="0"/>
                </a:cubicBezTo>
                <a:cubicBezTo>
                  <a:pt x="16091" y="0"/>
                  <a:pt x="16060" y="0"/>
                  <a:pt x="16028"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flipH="1">
            <a:off x="1958325" y="1993625"/>
            <a:ext cx="405125" cy="360700"/>
          </a:xfrm>
          <a:custGeom>
            <a:avLst/>
            <a:gdLst/>
            <a:ahLst/>
            <a:cxnLst/>
            <a:rect l="l" t="t" r="r" b="b"/>
            <a:pathLst>
              <a:path w="16205" h="14428" extrusionOk="0">
                <a:moveTo>
                  <a:pt x="14880" y="1203"/>
                </a:moveTo>
                <a:lnTo>
                  <a:pt x="14880" y="1203"/>
                </a:lnTo>
                <a:cubicBezTo>
                  <a:pt x="13836" y="3289"/>
                  <a:pt x="12764" y="5367"/>
                  <a:pt x="11501" y="7332"/>
                </a:cubicBezTo>
                <a:cubicBezTo>
                  <a:pt x="10018" y="9633"/>
                  <a:pt x="8045" y="11492"/>
                  <a:pt x="6474" y="13708"/>
                </a:cubicBezTo>
                <a:cubicBezTo>
                  <a:pt x="4807" y="11572"/>
                  <a:pt x="2942" y="9510"/>
                  <a:pt x="867" y="7753"/>
                </a:cubicBezTo>
                <a:cubicBezTo>
                  <a:pt x="5632" y="5828"/>
                  <a:pt x="10231" y="3408"/>
                  <a:pt x="14880" y="1203"/>
                </a:cubicBezTo>
                <a:close/>
                <a:moveTo>
                  <a:pt x="15715" y="0"/>
                </a:moveTo>
                <a:cubicBezTo>
                  <a:pt x="15654" y="0"/>
                  <a:pt x="15591" y="13"/>
                  <a:pt x="15528" y="42"/>
                </a:cubicBezTo>
                <a:cubicBezTo>
                  <a:pt x="10500" y="2380"/>
                  <a:pt x="5272" y="4563"/>
                  <a:pt x="474" y="7352"/>
                </a:cubicBezTo>
                <a:cubicBezTo>
                  <a:pt x="460" y="7362"/>
                  <a:pt x="448" y="7374"/>
                  <a:pt x="435" y="7389"/>
                </a:cubicBezTo>
                <a:cubicBezTo>
                  <a:pt x="389" y="7352"/>
                  <a:pt x="340" y="7336"/>
                  <a:pt x="294" y="7336"/>
                </a:cubicBezTo>
                <a:cubicBezTo>
                  <a:pt x="132" y="7336"/>
                  <a:pt x="1" y="7527"/>
                  <a:pt x="142" y="7683"/>
                </a:cubicBezTo>
                <a:cubicBezTo>
                  <a:pt x="2127" y="9867"/>
                  <a:pt x="4121" y="12011"/>
                  <a:pt x="5988" y="14298"/>
                </a:cubicBezTo>
                <a:cubicBezTo>
                  <a:pt x="6062" y="14390"/>
                  <a:pt x="6148" y="14428"/>
                  <a:pt x="6232" y="14428"/>
                </a:cubicBezTo>
                <a:cubicBezTo>
                  <a:pt x="6348" y="14428"/>
                  <a:pt x="6459" y="14356"/>
                  <a:pt x="6529" y="14252"/>
                </a:cubicBezTo>
                <a:cubicBezTo>
                  <a:pt x="6601" y="14299"/>
                  <a:pt x="6688" y="14327"/>
                  <a:pt x="6777" y="14327"/>
                </a:cubicBezTo>
                <a:cubicBezTo>
                  <a:pt x="6895" y="14327"/>
                  <a:pt x="7015" y="14277"/>
                  <a:pt x="7100" y="14156"/>
                </a:cubicBezTo>
                <a:cubicBezTo>
                  <a:pt x="8679" y="11914"/>
                  <a:pt x="10676" y="10046"/>
                  <a:pt x="12167" y="7721"/>
                </a:cubicBezTo>
                <a:cubicBezTo>
                  <a:pt x="13633" y="5435"/>
                  <a:pt x="14847" y="3001"/>
                  <a:pt x="16056" y="573"/>
                </a:cubicBezTo>
                <a:cubicBezTo>
                  <a:pt x="16205" y="278"/>
                  <a:pt x="15991" y="0"/>
                  <a:pt x="15715"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flipH="1">
            <a:off x="8387300"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flipH="1">
            <a:off x="7930750"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flipH="1">
            <a:off x="311700" y="2886250"/>
            <a:ext cx="67375" cy="59900"/>
          </a:xfrm>
          <a:custGeom>
            <a:avLst/>
            <a:gdLst/>
            <a:ahLst/>
            <a:cxnLst/>
            <a:rect l="l" t="t" r="r" b="b"/>
            <a:pathLst>
              <a:path w="2695" h="2396" extrusionOk="0">
                <a:moveTo>
                  <a:pt x="1157" y="0"/>
                </a:moveTo>
                <a:cubicBezTo>
                  <a:pt x="878" y="0"/>
                  <a:pt x="598" y="101"/>
                  <a:pt x="410" y="305"/>
                </a:cubicBezTo>
                <a:cubicBezTo>
                  <a:pt x="94" y="651"/>
                  <a:pt x="0" y="1169"/>
                  <a:pt x="246" y="1585"/>
                </a:cubicBezTo>
                <a:lnTo>
                  <a:pt x="398" y="1842"/>
                </a:lnTo>
                <a:cubicBezTo>
                  <a:pt x="610" y="2204"/>
                  <a:pt x="996" y="2396"/>
                  <a:pt x="1384" y="2396"/>
                </a:cubicBezTo>
                <a:cubicBezTo>
                  <a:pt x="1671" y="2396"/>
                  <a:pt x="1959" y="2291"/>
                  <a:pt x="2178" y="2071"/>
                </a:cubicBezTo>
                <a:cubicBezTo>
                  <a:pt x="2694" y="1557"/>
                  <a:pt x="2577" y="662"/>
                  <a:pt x="1949" y="292"/>
                </a:cubicBezTo>
                <a:lnTo>
                  <a:pt x="1691" y="139"/>
                </a:lnTo>
                <a:cubicBezTo>
                  <a:pt x="1533" y="46"/>
                  <a:pt x="1346" y="0"/>
                  <a:pt x="115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flipH="1">
            <a:off x="1595600" y="4603375"/>
            <a:ext cx="76450" cy="59250"/>
          </a:xfrm>
          <a:custGeom>
            <a:avLst/>
            <a:gdLst/>
            <a:ahLst/>
            <a:cxnLst/>
            <a:rect l="l" t="t" r="r" b="b"/>
            <a:pathLst>
              <a:path w="3058" h="2370" extrusionOk="0">
                <a:moveTo>
                  <a:pt x="1530" y="0"/>
                </a:moveTo>
                <a:cubicBezTo>
                  <a:pt x="4" y="0"/>
                  <a:pt x="1" y="2370"/>
                  <a:pt x="1530" y="2370"/>
                </a:cubicBezTo>
                <a:cubicBezTo>
                  <a:pt x="3057" y="2370"/>
                  <a:pt x="3057" y="0"/>
                  <a:pt x="1530"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flipH="1">
            <a:off x="4465050" y="4600125"/>
            <a:ext cx="84750" cy="65750"/>
          </a:xfrm>
          <a:custGeom>
            <a:avLst/>
            <a:gdLst/>
            <a:ahLst/>
            <a:cxnLst/>
            <a:rect l="l" t="t" r="r" b="b"/>
            <a:pathLst>
              <a:path w="3390" h="2630" extrusionOk="0">
                <a:moveTo>
                  <a:pt x="1696" y="0"/>
                </a:moveTo>
                <a:cubicBezTo>
                  <a:pt x="4" y="0"/>
                  <a:pt x="1" y="2629"/>
                  <a:pt x="1696" y="2629"/>
                </a:cubicBezTo>
                <a:cubicBezTo>
                  <a:pt x="3390" y="2629"/>
                  <a:pt x="3390" y="0"/>
                  <a:pt x="1696"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flipH="1">
            <a:off x="4638675" y="4909600"/>
            <a:ext cx="91400" cy="69925"/>
          </a:xfrm>
          <a:custGeom>
            <a:avLst/>
            <a:gdLst/>
            <a:ahLst/>
            <a:cxnLst/>
            <a:rect l="l" t="t" r="r" b="b"/>
            <a:pathLst>
              <a:path w="3656" h="2797" extrusionOk="0">
                <a:moveTo>
                  <a:pt x="2048" y="1"/>
                </a:moveTo>
                <a:cubicBezTo>
                  <a:pt x="2003" y="1"/>
                  <a:pt x="1957" y="3"/>
                  <a:pt x="1909" y="7"/>
                </a:cubicBezTo>
                <a:lnTo>
                  <a:pt x="1775" y="20"/>
                </a:lnTo>
                <a:cubicBezTo>
                  <a:pt x="3" y="189"/>
                  <a:pt x="0" y="2608"/>
                  <a:pt x="1775" y="2777"/>
                </a:cubicBezTo>
                <a:lnTo>
                  <a:pt x="1909" y="2790"/>
                </a:lnTo>
                <a:cubicBezTo>
                  <a:pt x="1957" y="2795"/>
                  <a:pt x="2003" y="2797"/>
                  <a:pt x="2049" y="2797"/>
                </a:cubicBezTo>
                <a:cubicBezTo>
                  <a:pt x="3654" y="2797"/>
                  <a:pt x="3656" y="1"/>
                  <a:pt x="2048"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txBox="1">
            <a:spLocks noGrp="1"/>
          </p:cNvSpPr>
          <p:nvPr>
            <p:ph type="title"/>
          </p:nvPr>
        </p:nvSpPr>
        <p:spPr>
          <a:xfrm>
            <a:off x="311700" y="36617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4933350" y="140655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0" name="Google Shape;110;p7"/>
          <p:cNvSpPr txBox="1">
            <a:spLocks noGrp="1"/>
          </p:cNvSpPr>
          <p:nvPr>
            <p:ph type="body" idx="1"/>
          </p:nvPr>
        </p:nvSpPr>
        <p:spPr>
          <a:xfrm>
            <a:off x="4933350" y="2164350"/>
            <a:ext cx="2808000" cy="18990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111" name="Google Shape;111;p7"/>
          <p:cNvSpPr/>
          <p:nvPr/>
        </p:nvSpPr>
        <p:spPr>
          <a:xfrm rot="-910">
            <a:off x="1" y="2308884"/>
            <a:ext cx="2265600" cy="3732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rot="5400000">
            <a:off x="7668225" y="659850"/>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7"/>
          <p:cNvGrpSpPr/>
          <p:nvPr/>
        </p:nvGrpSpPr>
        <p:grpSpPr>
          <a:xfrm>
            <a:off x="447125" y="211275"/>
            <a:ext cx="6646050" cy="4660050"/>
            <a:chOff x="447125" y="211275"/>
            <a:chExt cx="6646050" cy="4660050"/>
          </a:xfrm>
        </p:grpSpPr>
        <p:sp>
          <p:nvSpPr>
            <p:cNvPr id="114" name="Google Shape;114;p7"/>
            <p:cNvSpPr/>
            <p:nvPr/>
          </p:nvSpPr>
          <p:spPr>
            <a:xfrm>
              <a:off x="2968000" y="3974350"/>
              <a:ext cx="163225" cy="856325"/>
            </a:xfrm>
            <a:custGeom>
              <a:avLst/>
              <a:gdLst/>
              <a:ahLst/>
              <a:cxnLst/>
              <a:rect l="l" t="t" r="r" b="b"/>
              <a:pathLst>
                <a:path w="6529" h="34253" extrusionOk="0">
                  <a:moveTo>
                    <a:pt x="707" y="0"/>
                  </a:moveTo>
                  <a:cubicBezTo>
                    <a:pt x="301" y="0"/>
                    <a:pt x="31" y="640"/>
                    <a:pt x="466" y="935"/>
                  </a:cubicBezTo>
                  <a:cubicBezTo>
                    <a:pt x="1792" y="1835"/>
                    <a:pt x="3138" y="2772"/>
                    <a:pt x="4594" y="3449"/>
                  </a:cubicBezTo>
                  <a:cubicBezTo>
                    <a:pt x="3206" y="4285"/>
                    <a:pt x="1921" y="5333"/>
                    <a:pt x="616" y="6290"/>
                  </a:cubicBezTo>
                  <a:cubicBezTo>
                    <a:pt x="314" y="6514"/>
                    <a:pt x="300" y="6908"/>
                    <a:pt x="616" y="7128"/>
                  </a:cubicBezTo>
                  <a:cubicBezTo>
                    <a:pt x="1997" y="8085"/>
                    <a:pt x="3405" y="9247"/>
                    <a:pt x="4963" y="9937"/>
                  </a:cubicBezTo>
                  <a:cubicBezTo>
                    <a:pt x="3780" y="10512"/>
                    <a:pt x="2663" y="11251"/>
                    <a:pt x="1544" y="11938"/>
                  </a:cubicBezTo>
                  <a:cubicBezTo>
                    <a:pt x="1061" y="12234"/>
                    <a:pt x="0" y="12608"/>
                    <a:pt x="86" y="13331"/>
                  </a:cubicBezTo>
                  <a:cubicBezTo>
                    <a:pt x="170" y="14029"/>
                    <a:pt x="1289" y="14388"/>
                    <a:pt x="1788" y="14673"/>
                  </a:cubicBezTo>
                  <a:cubicBezTo>
                    <a:pt x="2843" y="15272"/>
                    <a:pt x="3898" y="15840"/>
                    <a:pt x="4993" y="16345"/>
                  </a:cubicBezTo>
                  <a:cubicBezTo>
                    <a:pt x="3486" y="17244"/>
                    <a:pt x="2011" y="18198"/>
                    <a:pt x="532" y="19143"/>
                  </a:cubicBezTo>
                  <a:cubicBezTo>
                    <a:pt x="277" y="19307"/>
                    <a:pt x="152" y="19742"/>
                    <a:pt x="428" y="19962"/>
                  </a:cubicBezTo>
                  <a:cubicBezTo>
                    <a:pt x="1788" y="21049"/>
                    <a:pt x="3326" y="22164"/>
                    <a:pt x="5028" y="22664"/>
                  </a:cubicBezTo>
                  <a:cubicBezTo>
                    <a:pt x="3467" y="23546"/>
                    <a:pt x="1998" y="24570"/>
                    <a:pt x="380" y="25374"/>
                  </a:cubicBezTo>
                  <a:cubicBezTo>
                    <a:pt x="29" y="25548"/>
                    <a:pt x="35" y="26121"/>
                    <a:pt x="380" y="26298"/>
                  </a:cubicBezTo>
                  <a:cubicBezTo>
                    <a:pt x="1889" y="27069"/>
                    <a:pt x="3458" y="27758"/>
                    <a:pt x="5108" y="28142"/>
                  </a:cubicBezTo>
                  <a:cubicBezTo>
                    <a:pt x="4141" y="28720"/>
                    <a:pt x="3233" y="29459"/>
                    <a:pt x="2323" y="30096"/>
                  </a:cubicBezTo>
                  <a:cubicBezTo>
                    <a:pt x="1783" y="30474"/>
                    <a:pt x="668" y="30939"/>
                    <a:pt x="713" y="31721"/>
                  </a:cubicBezTo>
                  <a:cubicBezTo>
                    <a:pt x="754" y="32443"/>
                    <a:pt x="1607" y="32647"/>
                    <a:pt x="2161" y="32861"/>
                  </a:cubicBezTo>
                  <a:cubicBezTo>
                    <a:pt x="3458" y="33356"/>
                    <a:pt x="4754" y="33883"/>
                    <a:pt x="6096" y="34244"/>
                  </a:cubicBezTo>
                  <a:cubicBezTo>
                    <a:pt x="6119" y="34250"/>
                    <a:pt x="6140" y="34253"/>
                    <a:pt x="6161" y="34253"/>
                  </a:cubicBezTo>
                  <a:cubicBezTo>
                    <a:pt x="6389" y="34253"/>
                    <a:pt x="6512" y="33921"/>
                    <a:pt x="6286" y="33792"/>
                  </a:cubicBezTo>
                  <a:cubicBezTo>
                    <a:pt x="5526" y="33361"/>
                    <a:pt x="4724" y="32994"/>
                    <a:pt x="3928" y="32634"/>
                  </a:cubicBezTo>
                  <a:cubicBezTo>
                    <a:pt x="3526" y="32454"/>
                    <a:pt x="3120" y="32283"/>
                    <a:pt x="2718" y="32106"/>
                  </a:cubicBezTo>
                  <a:cubicBezTo>
                    <a:pt x="2274" y="31913"/>
                    <a:pt x="1868" y="31940"/>
                    <a:pt x="2069" y="31500"/>
                  </a:cubicBezTo>
                  <a:cubicBezTo>
                    <a:pt x="2199" y="31218"/>
                    <a:pt x="2981" y="30870"/>
                    <a:pt x="3218" y="30705"/>
                  </a:cubicBezTo>
                  <a:cubicBezTo>
                    <a:pt x="3602" y="30439"/>
                    <a:pt x="3983" y="30175"/>
                    <a:pt x="4366" y="29910"/>
                  </a:cubicBezTo>
                  <a:cubicBezTo>
                    <a:pt x="5036" y="29445"/>
                    <a:pt x="5735" y="29013"/>
                    <a:pt x="6324" y="28448"/>
                  </a:cubicBezTo>
                  <a:cubicBezTo>
                    <a:pt x="6424" y="28354"/>
                    <a:pt x="6460" y="28248"/>
                    <a:pt x="6457" y="28145"/>
                  </a:cubicBezTo>
                  <a:cubicBezTo>
                    <a:pt x="6528" y="28019"/>
                    <a:pt x="6516" y="27862"/>
                    <a:pt x="6338" y="27783"/>
                  </a:cubicBezTo>
                  <a:cubicBezTo>
                    <a:pt x="4847" y="27117"/>
                    <a:pt x="3332" y="26523"/>
                    <a:pt x="1859" y="25826"/>
                  </a:cubicBezTo>
                  <a:cubicBezTo>
                    <a:pt x="3337" y="25070"/>
                    <a:pt x="4838" y="24198"/>
                    <a:pt x="6008" y="23061"/>
                  </a:cubicBezTo>
                  <a:cubicBezTo>
                    <a:pt x="6277" y="22798"/>
                    <a:pt x="6071" y="22418"/>
                    <a:pt x="5773" y="22362"/>
                  </a:cubicBezTo>
                  <a:cubicBezTo>
                    <a:pt x="4464" y="21379"/>
                    <a:pt x="3022" y="20601"/>
                    <a:pt x="1701" y="19633"/>
                  </a:cubicBezTo>
                  <a:cubicBezTo>
                    <a:pt x="3046" y="18775"/>
                    <a:pt x="4395" y="17915"/>
                    <a:pt x="5708" y="17008"/>
                  </a:cubicBezTo>
                  <a:cubicBezTo>
                    <a:pt x="5876" y="16893"/>
                    <a:pt x="5933" y="16725"/>
                    <a:pt x="5917" y="16567"/>
                  </a:cubicBezTo>
                  <a:cubicBezTo>
                    <a:pt x="5987" y="16494"/>
                    <a:pt x="6006" y="16388"/>
                    <a:pt x="5900" y="16304"/>
                  </a:cubicBezTo>
                  <a:cubicBezTo>
                    <a:pt x="5189" y="15742"/>
                    <a:pt x="4467" y="15212"/>
                    <a:pt x="3704" y="14721"/>
                  </a:cubicBezTo>
                  <a:cubicBezTo>
                    <a:pt x="3301" y="14461"/>
                    <a:pt x="2894" y="14210"/>
                    <a:pt x="2484" y="13956"/>
                  </a:cubicBezTo>
                  <a:cubicBezTo>
                    <a:pt x="2286" y="13834"/>
                    <a:pt x="1590" y="13527"/>
                    <a:pt x="1248" y="13271"/>
                  </a:cubicBezTo>
                  <a:cubicBezTo>
                    <a:pt x="1864" y="12785"/>
                    <a:pt x="2698" y="12421"/>
                    <a:pt x="3331" y="12032"/>
                  </a:cubicBezTo>
                  <a:cubicBezTo>
                    <a:pt x="4108" y="11555"/>
                    <a:pt x="4907" y="11096"/>
                    <a:pt x="5632" y="10544"/>
                  </a:cubicBezTo>
                  <a:cubicBezTo>
                    <a:pt x="5864" y="10368"/>
                    <a:pt x="5865" y="10108"/>
                    <a:pt x="5742" y="9936"/>
                  </a:cubicBezTo>
                  <a:cubicBezTo>
                    <a:pt x="5735" y="9922"/>
                    <a:pt x="5727" y="9907"/>
                    <a:pt x="5718" y="9895"/>
                  </a:cubicBezTo>
                  <a:cubicBezTo>
                    <a:pt x="4651" y="8605"/>
                    <a:pt x="3114" y="7649"/>
                    <a:pt x="1705" y="6700"/>
                  </a:cubicBezTo>
                  <a:cubicBezTo>
                    <a:pt x="2927" y="5833"/>
                    <a:pt x="4182" y="4980"/>
                    <a:pt x="5291" y="3981"/>
                  </a:cubicBezTo>
                  <a:cubicBezTo>
                    <a:pt x="5547" y="3750"/>
                    <a:pt x="5376" y="3392"/>
                    <a:pt x="5112" y="3300"/>
                  </a:cubicBezTo>
                  <a:cubicBezTo>
                    <a:pt x="5105" y="3250"/>
                    <a:pt x="5082" y="3204"/>
                    <a:pt x="5045" y="3171"/>
                  </a:cubicBezTo>
                  <a:cubicBezTo>
                    <a:pt x="3825" y="1987"/>
                    <a:pt x="2367" y="1037"/>
                    <a:pt x="963" y="85"/>
                  </a:cubicBezTo>
                  <a:cubicBezTo>
                    <a:pt x="875" y="26"/>
                    <a:pt x="788" y="0"/>
                    <a:pt x="707"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3355300" y="4655125"/>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3715788" y="3974350"/>
              <a:ext cx="168175" cy="166225"/>
            </a:xfrm>
            <a:custGeom>
              <a:avLst/>
              <a:gdLst/>
              <a:ahLst/>
              <a:cxnLst/>
              <a:rect l="l" t="t" r="r" b="b"/>
              <a:pathLst>
                <a:path w="6727" h="6649" extrusionOk="0">
                  <a:moveTo>
                    <a:pt x="3247" y="0"/>
                  </a:moveTo>
                  <a:cubicBezTo>
                    <a:pt x="2404" y="35"/>
                    <a:pt x="1601" y="369"/>
                    <a:pt x="979" y="940"/>
                  </a:cubicBezTo>
                  <a:cubicBezTo>
                    <a:pt x="419" y="1551"/>
                    <a:pt x="1" y="2354"/>
                    <a:pt x="40" y="3209"/>
                  </a:cubicBezTo>
                  <a:lnTo>
                    <a:pt x="154" y="4062"/>
                  </a:lnTo>
                  <a:cubicBezTo>
                    <a:pt x="302" y="4597"/>
                    <a:pt x="587" y="5084"/>
                    <a:pt x="979" y="5477"/>
                  </a:cubicBezTo>
                  <a:lnTo>
                    <a:pt x="1190" y="5705"/>
                  </a:lnTo>
                  <a:cubicBezTo>
                    <a:pt x="1813" y="6278"/>
                    <a:pt x="2619" y="6613"/>
                    <a:pt x="3467" y="6648"/>
                  </a:cubicBezTo>
                  <a:cubicBezTo>
                    <a:pt x="4314" y="6613"/>
                    <a:pt x="5120" y="6278"/>
                    <a:pt x="5744" y="5705"/>
                  </a:cubicBezTo>
                  <a:cubicBezTo>
                    <a:pt x="6307" y="5091"/>
                    <a:pt x="6727" y="4285"/>
                    <a:pt x="6687" y="3427"/>
                  </a:cubicBezTo>
                  <a:cubicBezTo>
                    <a:pt x="6651" y="2593"/>
                    <a:pt x="6377" y="1732"/>
                    <a:pt x="5744" y="1149"/>
                  </a:cubicBezTo>
                  <a:cubicBezTo>
                    <a:pt x="5668" y="1080"/>
                    <a:pt x="5592" y="1010"/>
                    <a:pt x="5517" y="940"/>
                  </a:cubicBezTo>
                  <a:cubicBezTo>
                    <a:pt x="4895" y="369"/>
                    <a:pt x="4105" y="0"/>
                    <a:pt x="324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613925"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47125" y="265900"/>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6688050" y="211275"/>
              <a:ext cx="405125" cy="360700"/>
            </a:xfrm>
            <a:custGeom>
              <a:avLst/>
              <a:gdLst/>
              <a:ahLst/>
              <a:cxnLst/>
              <a:rect l="l" t="t" r="r" b="b"/>
              <a:pathLst>
                <a:path w="16205" h="14428" extrusionOk="0">
                  <a:moveTo>
                    <a:pt x="14880" y="1203"/>
                  </a:moveTo>
                  <a:lnTo>
                    <a:pt x="14880" y="1203"/>
                  </a:lnTo>
                  <a:cubicBezTo>
                    <a:pt x="13836" y="3289"/>
                    <a:pt x="12764" y="5367"/>
                    <a:pt x="11501" y="7332"/>
                  </a:cubicBezTo>
                  <a:cubicBezTo>
                    <a:pt x="10018" y="9633"/>
                    <a:pt x="8045" y="11492"/>
                    <a:pt x="6474" y="13708"/>
                  </a:cubicBezTo>
                  <a:cubicBezTo>
                    <a:pt x="4807" y="11572"/>
                    <a:pt x="2942" y="9510"/>
                    <a:pt x="867" y="7753"/>
                  </a:cubicBezTo>
                  <a:cubicBezTo>
                    <a:pt x="5632" y="5828"/>
                    <a:pt x="10231" y="3408"/>
                    <a:pt x="14880" y="1203"/>
                  </a:cubicBezTo>
                  <a:close/>
                  <a:moveTo>
                    <a:pt x="15715" y="0"/>
                  </a:moveTo>
                  <a:cubicBezTo>
                    <a:pt x="15654" y="0"/>
                    <a:pt x="15591" y="13"/>
                    <a:pt x="15528" y="42"/>
                  </a:cubicBezTo>
                  <a:cubicBezTo>
                    <a:pt x="10500" y="2380"/>
                    <a:pt x="5272" y="4563"/>
                    <a:pt x="474" y="7352"/>
                  </a:cubicBezTo>
                  <a:cubicBezTo>
                    <a:pt x="460" y="7362"/>
                    <a:pt x="448" y="7374"/>
                    <a:pt x="435" y="7389"/>
                  </a:cubicBezTo>
                  <a:cubicBezTo>
                    <a:pt x="389" y="7352"/>
                    <a:pt x="340" y="7336"/>
                    <a:pt x="294" y="7336"/>
                  </a:cubicBezTo>
                  <a:cubicBezTo>
                    <a:pt x="132" y="7336"/>
                    <a:pt x="1" y="7527"/>
                    <a:pt x="142" y="7683"/>
                  </a:cubicBezTo>
                  <a:cubicBezTo>
                    <a:pt x="2127" y="9867"/>
                    <a:pt x="4121" y="12011"/>
                    <a:pt x="5988" y="14298"/>
                  </a:cubicBezTo>
                  <a:cubicBezTo>
                    <a:pt x="6062" y="14390"/>
                    <a:pt x="6148" y="14428"/>
                    <a:pt x="6232" y="14428"/>
                  </a:cubicBezTo>
                  <a:cubicBezTo>
                    <a:pt x="6348" y="14428"/>
                    <a:pt x="6459" y="14356"/>
                    <a:pt x="6529" y="14252"/>
                  </a:cubicBezTo>
                  <a:cubicBezTo>
                    <a:pt x="6601" y="14299"/>
                    <a:pt x="6688" y="14327"/>
                    <a:pt x="6777" y="14327"/>
                  </a:cubicBezTo>
                  <a:cubicBezTo>
                    <a:pt x="6895" y="14327"/>
                    <a:pt x="7015" y="14277"/>
                    <a:pt x="7100" y="14156"/>
                  </a:cubicBezTo>
                  <a:cubicBezTo>
                    <a:pt x="8679" y="11914"/>
                    <a:pt x="10676" y="10046"/>
                    <a:pt x="12167" y="7721"/>
                  </a:cubicBezTo>
                  <a:cubicBezTo>
                    <a:pt x="13633" y="5435"/>
                    <a:pt x="14847" y="3001"/>
                    <a:pt x="16056" y="573"/>
                  </a:cubicBezTo>
                  <a:cubicBezTo>
                    <a:pt x="16205" y="278"/>
                    <a:pt x="15991" y="0"/>
                    <a:pt x="15715"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6"/>
        <p:cNvGrpSpPr/>
        <p:nvPr/>
      </p:nvGrpSpPr>
      <p:grpSpPr>
        <a:xfrm>
          <a:off x="0" y="0"/>
          <a:ext cx="0" cy="0"/>
          <a:chOff x="0" y="0"/>
          <a:chExt cx="0" cy="0"/>
        </a:xfrm>
      </p:grpSpPr>
      <p:sp>
        <p:nvSpPr>
          <p:cNvPr id="127" name="Google Shape;127;p9"/>
          <p:cNvSpPr txBox="1">
            <a:spLocks noGrp="1"/>
          </p:cNvSpPr>
          <p:nvPr>
            <p:ph type="subTitle" idx="1"/>
          </p:nvPr>
        </p:nvSpPr>
        <p:spPr>
          <a:xfrm>
            <a:off x="966500" y="1726975"/>
            <a:ext cx="3633600" cy="4368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000"/>
              <a:buFont typeface="Chewy"/>
              <a:buNone/>
              <a:defRPr sz="2000">
                <a:latin typeface="Chewy"/>
                <a:ea typeface="Chewy"/>
                <a:cs typeface="Chewy"/>
                <a:sym typeface="Chewy"/>
              </a:defRPr>
            </a:lvl1pPr>
            <a:lvl2pPr lvl="1">
              <a:lnSpc>
                <a:spcPct val="100000"/>
              </a:lnSpc>
              <a:spcBef>
                <a:spcPts val="0"/>
              </a:spcBef>
              <a:spcAft>
                <a:spcPts val="0"/>
              </a:spcAft>
              <a:buSzPts val="2100"/>
              <a:buFont typeface="Chewy"/>
              <a:buNone/>
              <a:defRPr sz="2100">
                <a:latin typeface="Chewy"/>
                <a:ea typeface="Chewy"/>
                <a:cs typeface="Chewy"/>
                <a:sym typeface="Chewy"/>
              </a:defRPr>
            </a:lvl2pPr>
            <a:lvl3pPr lvl="2">
              <a:lnSpc>
                <a:spcPct val="100000"/>
              </a:lnSpc>
              <a:spcBef>
                <a:spcPts val="0"/>
              </a:spcBef>
              <a:spcAft>
                <a:spcPts val="0"/>
              </a:spcAft>
              <a:buSzPts val="2100"/>
              <a:buFont typeface="Chewy"/>
              <a:buNone/>
              <a:defRPr sz="2100">
                <a:latin typeface="Chewy"/>
                <a:ea typeface="Chewy"/>
                <a:cs typeface="Chewy"/>
                <a:sym typeface="Chewy"/>
              </a:defRPr>
            </a:lvl3pPr>
            <a:lvl4pPr lvl="3">
              <a:lnSpc>
                <a:spcPct val="100000"/>
              </a:lnSpc>
              <a:spcBef>
                <a:spcPts val="0"/>
              </a:spcBef>
              <a:spcAft>
                <a:spcPts val="0"/>
              </a:spcAft>
              <a:buSzPts val="2100"/>
              <a:buFont typeface="Chewy"/>
              <a:buNone/>
              <a:defRPr sz="2100">
                <a:latin typeface="Chewy"/>
                <a:ea typeface="Chewy"/>
                <a:cs typeface="Chewy"/>
                <a:sym typeface="Chewy"/>
              </a:defRPr>
            </a:lvl4pPr>
            <a:lvl5pPr lvl="4">
              <a:lnSpc>
                <a:spcPct val="100000"/>
              </a:lnSpc>
              <a:spcBef>
                <a:spcPts val="0"/>
              </a:spcBef>
              <a:spcAft>
                <a:spcPts val="0"/>
              </a:spcAft>
              <a:buSzPts val="2100"/>
              <a:buFont typeface="Chewy"/>
              <a:buNone/>
              <a:defRPr sz="2100">
                <a:latin typeface="Chewy"/>
                <a:ea typeface="Chewy"/>
                <a:cs typeface="Chewy"/>
                <a:sym typeface="Chewy"/>
              </a:defRPr>
            </a:lvl5pPr>
            <a:lvl6pPr lvl="5">
              <a:lnSpc>
                <a:spcPct val="100000"/>
              </a:lnSpc>
              <a:spcBef>
                <a:spcPts val="0"/>
              </a:spcBef>
              <a:spcAft>
                <a:spcPts val="0"/>
              </a:spcAft>
              <a:buSzPts val="2100"/>
              <a:buFont typeface="Chewy"/>
              <a:buNone/>
              <a:defRPr sz="2100">
                <a:latin typeface="Chewy"/>
                <a:ea typeface="Chewy"/>
                <a:cs typeface="Chewy"/>
                <a:sym typeface="Chewy"/>
              </a:defRPr>
            </a:lvl6pPr>
            <a:lvl7pPr lvl="6">
              <a:lnSpc>
                <a:spcPct val="100000"/>
              </a:lnSpc>
              <a:spcBef>
                <a:spcPts val="0"/>
              </a:spcBef>
              <a:spcAft>
                <a:spcPts val="0"/>
              </a:spcAft>
              <a:buSzPts val="2100"/>
              <a:buFont typeface="Chewy"/>
              <a:buNone/>
              <a:defRPr sz="2100">
                <a:latin typeface="Chewy"/>
                <a:ea typeface="Chewy"/>
                <a:cs typeface="Chewy"/>
                <a:sym typeface="Chewy"/>
              </a:defRPr>
            </a:lvl7pPr>
            <a:lvl8pPr lvl="7">
              <a:lnSpc>
                <a:spcPct val="100000"/>
              </a:lnSpc>
              <a:spcBef>
                <a:spcPts val="0"/>
              </a:spcBef>
              <a:spcAft>
                <a:spcPts val="0"/>
              </a:spcAft>
              <a:buSzPts val="2100"/>
              <a:buFont typeface="Chewy"/>
              <a:buNone/>
              <a:defRPr sz="2100">
                <a:latin typeface="Chewy"/>
                <a:ea typeface="Chewy"/>
                <a:cs typeface="Chewy"/>
                <a:sym typeface="Chewy"/>
              </a:defRPr>
            </a:lvl8pPr>
            <a:lvl9pPr lvl="8">
              <a:lnSpc>
                <a:spcPct val="100000"/>
              </a:lnSpc>
              <a:spcBef>
                <a:spcPts val="0"/>
              </a:spcBef>
              <a:spcAft>
                <a:spcPts val="0"/>
              </a:spcAft>
              <a:buSzPts val="2100"/>
              <a:buFont typeface="Chewy"/>
              <a:buNone/>
              <a:defRPr sz="2100">
                <a:latin typeface="Chewy"/>
                <a:ea typeface="Chewy"/>
                <a:cs typeface="Chewy"/>
                <a:sym typeface="Chewy"/>
              </a:defRPr>
            </a:lvl9pPr>
          </a:lstStyle>
          <a:p>
            <a:endParaRPr/>
          </a:p>
        </p:txBody>
      </p:sp>
      <p:sp>
        <p:nvSpPr>
          <p:cNvPr id="128" name="Google Shape;128;p9"/>
          <p:cNvSpPr txBox="1">
            <a:spLocks noGrp="1"/>
          </p:cNvSpPr>
          <p:nvPr>
            <p:ph type="body" idx="2"/>
          </p:nvPr>
        </p:nvSpPr>
        <p:spPr>
          <a:xfrm>
            <a:off x="966500" y="2397825"/>
            <a:ext cx="3633600" cy="23463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129" name="Google Shape;129;p9"/>
          <p:cNvSpPr txBox="1">
            <a:spLocks noGrp="1"/>
          </p:cNvSpPr>
          <p:nvPr>
            <p:ph type="title"/>
          </p:nvPr>
        </p:nvSpPr>
        <p:spPr>
          <a:xfrm>
            <a:off x="311700" y="36617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30" name="Google Shape;130;p9"/>
          <p:cNvGrpSpPr/>
          <p:nvPr/>
        </p:nvGrpSpPr>
        <p:grpSpPr>
          <a:xfrm>
            <a:off x="-207075" y="-345800"/>
            <a:ext cx="9023000" cy="1591800"/>
            <a:chOff x="-207075" y="-345800"/>
            <a:chExt cx="9023000" cy="1591800"/>
          </a:xfrm>
        </p:grpSpPr>
        <p:sp>
          <p:nvSpPr>
            <p:cNvPr id="131" name="Google Shape;131;p9"/>
            <p:cNvSpPr/>
            <p:nvPr/>
          </p:nvSpPr>
          <p:spPr>
            <a:xfrm rot="5400000">
              <a:off x="7883975" y="314050"/>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207075" y="210175"/>
              <a:ext cx="884400" cy="884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9"/>
          <p:cNvGrpSpPr/>
          <p:nvPr/>
        </p:nvGrpSpPr>
        <p:grpSpPr>
          <a:xfrm flipH="1">
            <a:off x="1017225" y="211275"/>
            <a:ext cx="7638150" cy="4660050"/>
            <a:chOff x="577725" y="211275"/>
            <a:chExt cx="7638150" cy="4660050"/>
          </a:xfrm>
        </p:grpSpPr>
        <p:sp>
          <p:nvSpPr>
            <p:cNvPr id="134" name="Google Shape;134;p9"/>
            <p:cNvSpPr/>
            <p:nvPr/>
          </p:nvSpPr>
          <p:spPr>
            <a:xfrm>
              <a:off x="577725" y="529775"/>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a:off x="3355300" y="4655125"/>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a:off x="7802625" y="331788"/>
              <a:ext cx="413250" cy="197975"/>
            </a:xfrm>
            <a:custGeom>
              <a:avLst/>
              <a:gdLst/>
              <a:ahLst/>
              <a:cxnLst/>
              <a:rect l="l" t="t" r="r" b="b"/>
              <a:pathLst>
                <a:path w="16530" h="7919" extrusionOk="0">
                  <a:moveTo>
                    <a:pt x="16043" y="767"/>
                  </a:moveTo>
                  <a:lnTo>
                    <a:pt x="16043" y="767"/>
                  </a:lnTo>
                  <a:cubicBezTo>
                    <a:pt x="15420" y="2867"/>
                    <a:pt x="15021" y="5085"/>
                    <a:pt x="14530" y="7225"/>
                  </a:cubicBezTo>
                  <a:cubicBezTo>
                    <a:pt x="10543" y="5121"/>
                    <a:pt x="6209" y="3530"/>
                    <a:pt x="2017" y="1832"/>
                  </a:cubicBezTo>
                  <a:cubicBezTo>
                    <a:pt x="6679" y="1227"/>
                    <a:pt x="11342" y="944"/>
                    <a:pt x="16043" y="767"/>
                  </a:cubicBezTo>
                  <a:close/>
                  <a:moveTo>
                    <a:pt x="16028" y="0"/>
                  </a:moveTo>
                  <a:cubicBezTo>
                    <a:pt x="10815" y="0"/>
                    <a:pt x="5584" y="523"/>
                    <a:pt x="430" y="1267"/>
                  </a:cubicBezTo>
                  <a:cubicBezTo>
                    <a:pt x="1" y="1328"/>
                    <a:pt x="129" y="1890"/>
                    <a:pt x="430" y="2015"/>
                  </a:cubicBezTo>
                  <a:cubicBezTo>
                    <a:pt x="5052" y="3937"/>
                    <a:pt x="9679" y="6185"/>
                    <a:pt x="14462" y="7671"/>
                  </a:cubicBezTo>
                  <a:cubicBezTo>
                    <a:pt x="14496" y="7825"/>
                    <a:pt x="14643" y="7918"/>
                    <a:pt x="14789" y="7918"/>
                  </a:cubicBezTo>
                  <a:cubicBezTo>
                    <a:pt x="14913" y="7918"/>
                    <a:pt x="15037" y="7850"/>
                    <a:pt x="15086" y="7692"/>
                  </a:cubicBezTo>
                  <a:cubicBezTo>
                    <a:pt x="15784" y="5457"/>
                    <a:pt x="16439" y="2965"/>
                    <a:pt x="16518" y="615"/>
                  </a:cubicBezTo>
                  <a:cubicBezTo>
                    <a:pt x="16521" y="566"/>
                    <a:pt x="16504" y="518"/>
                    <a:pt x="16472" y="482"/>
                  </a:cubicBezTo>
                  <a:cubicBezTo>
                    <a:pt x="16529" y="263"/>
                    <a:pt x="16415" y="0"/>
                    <a:pt x="16123" y="0"/>
                  </a:cubicBezTo>
                  <a:cubicBezTo>
                    <a:pt x="16091" y="0"/>
                    <a:pt x="16060" y="0"/>
                    <a:pt x="16028"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a:off x="613925"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9"/>
        <p:cNvGrpSpPr/>
        <p:nvPr/>
      </p:nvGrpSpPr>
      <p:grpSpPr>
        <a:xfrm>
          <a:off x="0" y="0"/>
          <a:ext cx="0" cy="0"/>
          <a:chOff x="0" y="0"/>
          <a:chExt cx="0" cy="0"/>
        </a:xfrm>
      </p:grpSpPr>
      <p:sp>
        <p:nvSpPr>
          <p:cNvPr id="140" name="Google Shape;140;p10"/>
          <p:cNvSpPr txBox="1">
            <a:spLocks noGrp="1"/>
          </p:cNvSpPr>
          <p:nvPr>
            <p:ph type="title"/>
          </p:nvPr>
        </p:nvSpPr>
        <p:spPr>
          <a:xfrm>
            <a:off x="311700" y="36617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41" name="Google Shape;141;p10"/>
          <p:cNvGrpSpPr/>
          <p:nvPr/>
        </p:nvGrpSpPr>
        <p:grpSpPr>
          <a:xfrm flipH="1">
            <a:off x="80375" y="211275"/>
            <a:ext cx="8575000" cy="4529825"/>
            <a:chOff x="577725" y="211275"/>
            <a:chExt cx="8575000" cy="4529825"/>
          </a:xfrm>
        </p:grpSpPr>
        <p:sp>
          <p:nvSpPr>
            <p:cNvPr id="142" name="Google Shape;142;p10"/>
            <p:cNvSpPr/>
            <p:nvPr/>
          </p:nvSpPr>
          <p:spPr>
            <a:xfrm>
              <a:off x="577725" y="529775"/>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0"/>
            <p:cNvSpPr/>
            <p:nvPr/>
          </p:nvSpPr>
          <p:spPr>
            <a:xfrm>
              <a:off x="8921400" y="4524900"/>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0"/>
            <p:cNvSpPr/>
            <p:nvPr/>
          </p:nvSpPr>
          <p:spPr>
            <a:xfrm>
              <a:off x="7802625" y="331788"/>
              <a:ext cx="413250" cy="197975"/>
            </a:xfrm>
            <a:custGeom>
              <a:avLst/>
              <a:gdLst/>
              <a:ahLst/>
              <a:cxnLst/>
              <a:rect l="l" t="t" r="r" b="b"/>
              <a:pathLst>
                <a:path w="16530" h="7919" extrusionOk="0">
                  <a:moveTo>
                    <a:pt x="16043" y="767"/>
                  </a:moveTo>
                  <a:lnTo>
                    <a:pt x="16043" y="767"/>
                  </a:lnTo>
                  <a:cubicBezTo>
                    <a:pt x="15420" y="2867"/>
                    <a:pt x="15021" y="5085"/>
                    <a:pt x="14530" y="7225"/>
                  </a:cubicBezTo>
                  <a:cubicBezTo>
                    <a:pt x="10543" y="5121"/>
                    <a:pt x="6209" y="3530"/>
                    <a:pt x="2017" y="1832"/>
                  </a:cubicBezTo>
                  <a:cubicBezTo>
                    <a:pt x="6679" y="1227"/>
                    <a:pt x="11342" y="944"/>
                    <a:pt x="16043" y="767"/>
                  </a:cubicBezTo>
                  <a:close/>
                  <a:moveTo>
                    <a:pt x="16028" y="0"/>
                  </a:moveTo>
                  <a:cubicBezTo>
                    <a:pt x="10815" y="0"/>
                    <a:pt x="5584" y="523"/>
                    <a:pt x="430" y="1267"/>
                  </a:cubicBezTo>
                  <a:cubicBezTo>
                    <a:pt x="1" y="1328"/>
                    <a:pt x="129" y="1890"/>
                    <a:pt x="430" y="2015"/>
                  </a:cubicBezTo>
                  <a:cubicBezTo>
                    <a:pt x="5052" y="3937"/>
                    <a:pt x="9679" y="6185"/>
                    <a:pt x="14462" y="7671"/>
                  </a:cubicBezTo>
                  <a:cubicBezTo>
                    <a:pt x="14496" y="7825"/>
                    <a:pt x="14643" y="7918"/>
                    <a:pt x="14789" y="7918"/>
                  </a:cubicBezTo>
                  <a:cubicBezTo>
                    <a:pt x="14913" y="7918"/>
                    <a:pt x="15037" y="7850"/>
                    <a:pt x="15086" y="7692"/>
                  </a:cubicBezTo>
                  <a:cubicBezTo>
                    <a:pt x="15784" y="5457"/>
                    <a:pt x="16439" y="2965"/>
                    <a:pt x="16518" y="615"/>
                  </a:cubicBezTo>
                  <a:cubicBezTo>
                    <a:pt x="16521" y="566"/>
                    <a:pt x="16504" y="518"/>
                    <a:pt x="16472" y="482"/>
                  </a:cubicBezTo>
                  <a:cubicBezTo>
                    <a:pt x="16529" y="263"/>
                    <a:pt x="16415" y="0"/>
                    <a:pt x="16123" y="0"/>
                  </a:cubicBezTo>
                  <a:cubicBezTo>
                    <a:pt x="16091" y="0"/>
                    <a:pt x="16060" y="0"/>
                    <a:pt x="16028"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0"/>
            <p:cNvSpPr/>
            <p:nvPr/>
          </p:nvSpPr>
          <p:spPr>
            <a:xfrm>
              <a:off x="613925"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0"/>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159"/>
        <p:cNvGrpSpPr/>
        <p:nvPr/>
      </p:nvGrpSpPr>
      <p:grpSpPr>
        <a:xfrm>
          <a:off x="0" y="0"/>
          <a:ext cx="0" cy="0"/>
          <a:chOff x="0" y="0"/>
          <a:chExt cx="0" cy="0"/>
        </a:xfrm>
      </p:grpSpPr>
      <p:grpSp>
        <p:nvGrpSpPr>
          <p:cNvPr id="160" name="Google Shape;160;p13"/>
          <p:cNvGrpSpPr/>
          <p:nvPr/>
        </p:nvGrpSpPr>
        <p:grpSpPr>
          <a:xfrm>
            <a:off x="998000" y="-1106575"/>
            <a:ext cx="8914640" cy="6454150"/>
            <a:chOff x="998000" y="-1106575"/>
            <a:chExt cx="8914640" cy="6454150"/>
          </a:xfrm>
        </p:grpSpPr>
        <p:sp>
          <p:nvSpPr>
            <p:cNvPr id="161" name="Google Shape;161;p13"/>
            <p:cNvSpPr/>
            <p:nvPr/>
          </p:nvSpPr>
          <p:spPr>
            <a:xfrm rot="5400000">
              <a:off x="113300" y="4190775"/>
              <a:ext cx="2041500" cy="272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321440" y="2162675"/>
              <a:ext cx="1591200" cy="1591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rot="5400000">
              <a:off x="6171550" y="-446725"/>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13"/>
          <p:cNvGrpSpPr/>
          <p:nvPr/>
        </p:nvGrpSpPr>
        <p:grpSpPr>
          <a:xfrm rot="10800000">
            <a:off x="311700" y="211275"/>
            <a:ext cx="8609700" cy="4768250"/>
            <a:chOff x="311700" y="211275"/>
            <a:chExt cx="8609700" cy="4768250"/>
          </a:xfrm>
        </p:grpSpPr>
        <p:sp>
          <p:nvSpPr>
            <p:cNvPr id="165" name="Google Shape;165;p13"/>
            <p:cNvSpPr/>
            <p:nvPr/>
          </p:nvSpPr>
          <p:spPr>
            <a:xfrm>
              <a:off x="8471950" y="4830675"/>
              <a:ext cx="449450" cy="148850"/>
            </a:xfrm>
            <a:custGeom>
              <a:avLst/>
              <a:gdLst/>
              <a:ahLst/>
              <a:cxnLst/>
              <a:rect l="l" t="t" r="r" b="b"/>
              <a:pathLst>
                <a:path w="17978" h="5954" extrusionOk="0">
                  <a:moveTo>
                    <a:pt x="10707" y="1"/>
                  </a:moveTo>
                  <a:cubicBezTo>
                    <a:pt x="10554" y="1"/>
                    <a:pt x="10401" y="77"/>
                    <a:pt x="10290" y="234"/>
                  </a:cubicBezTo>
                  <a:cubicBezTo>
                    <a:pt x="9277" y="1687"/>
                    <a:pt x="7929" y="3224"/>
                    <a:pt x="7278" y="4900"/>
                  </a:cubicBezTo>
                  <a:cubicBezTo>
                    <a:pt x="6406" y="3308"/>
                    <a:pt x="5293" y="1814"/>
                    <a:pt x="4298" y="296"/>
                  </a:cubicBezTo>
                  <a:cubicBezTo>
                    <a:pt x="4194" y="139"/>
                    <a:pt x="4044" y="65"/>
                    <a:pt x="3893" y="65"/>
                  </a:cubicBezTo>
                  <a:cubicBezTo>
                    <a:pt x="3735" y="65"/>
                    <a:pt x="3576" y="145"/>
                    <a:pt x="3467" y="296"/>
                  </a:cubicBezTo>
                  <a:cubicBezTo>
                    <a:pt x="2430" y="1722"/>
                    <a:pt x="1312" y="3075"/>
                    <a:pt x="206" y="4446"/>
                  </a:cubicBezTo>
                  <a:cubicBezTo>
                    <a:pt x="1" y="4701"/>
                    <a:pt x="200" y="5023"/>
                    <a:pt x="451" y="5023"/>
                  </a:cubicBezTo>
                  <a:cubicBezTo>
                    <a:pt x="527" y="5023"/>
                    <a:pt x="608" y="4994"/>
                    <a:pt x="684" y="4924"/>
                  </a:cubicBezTo>
                  <a:cubicBezTo>
                    <a:pt x="1849" y="3844"/>
                    <a:pt x="2878" y="2635"/>
                    <a:pt x="3842" y="1377"/>
                  </a:cubicBezTo>
                  <a:cubicBezTo>
                    <a:pt x="4741" y="2804"/>
                    <a:pt x="5613" y="4275"/>
                    <a:pt x="6645" y="5601"/>
                  </a:cubicBezTo>
                  <a:cubicBezTo>
                    <a:pt x="6729" y="5709"/>
                    <a:pt x="6832" y="5755"/>
                    <a:pt x="6936" y="5755"/>
                  </a:cubicBezTo>
                  <a:cubicBezTo>
                    <a:pt x="7112" y="5755"/>
                    <a:pt x="7289" y="5623"/>
                    <a:pt x="7368" y="5448"/>
                  </a:cubicBezTo>
                  <a:cubicBezTo>
                    <a:pt x="7419" y="5448"/>
                    <a:pt x="7468" y="5430"/>
                    <a:pt x="7509" y="5400"/>
                  </a:cubicBezTo>
                  <a:cubicBezTo>
                    <a:pt x="8812" y="4370"/>
                    <a:pt x="9774" y="2749"/>
                    <a:pt x="10719" y="1329"/>
                  </a:cubicBezTo>
                  <a:cubicBezTo>
                    <a:pt x="11758" y="2784"/>
                    <a:pt x="12758" y="4262"/>
                    <a:pt x="13776" y="5733"/>
                  </a:cubicBezTo>
                  <a:cubicBezTo>
                    <a:pt x="13884" y="5889"/>
                    <a:pt x="14035" y="5953"/>
                    <a:pt x="14185" y="5953"/>
                  </a:cubicBezTo>
                  <a:cubicBezTo>
                    <a:pt x="14395" y="5953"/>
                    <a:pt x="14600" y="5826"/>
                    <a:pt x="14675" y="5643"/>
                  </a:cubicBezTo>
                  <a:cubicBezTo>
                    <a:pt x="14723" y="5659"/>
                    <a:pt x="14773" y="5668"/>
                    <a:pt x="14822" y="5668"/>
                  </a:cubicBezTo>
                  <a:cubicBezTo>
                    <a:pt x="14945" y="5668"/>
                    <a:pt x="15062" y="5611"/>
                    <a:pt x="15123" y="5472"/>
                  </a:cubicBezTo>
                  <a:cubicBezTo>
                    <a:pt x="15791" y="3949"/>
                    <a:pt x="16687" y="2694"/>
                    <a:pt x="17700" y="1389"/>
                  </a:cubicBezTo>
                  <a:cubicBezTo>
                    <a:pt x="17978" y="1034"/>
                    <a:pt x="17704" y="580"/>
                    <a:pt x="17358" y="580"/>
                  </a:cubicBezTo>
                  <a:cubicBezTo>
                    <a:pt x="17252" y="580"/>
                    <a:pt x="17139" y="622"/>
                    <a:pt x="17034" y="723"/>
                  </a:cubicBezTo>
                  <a:cubicBezTo>
                    <a:pt x="15843" y="1863"/>
                    <a:pt x="15000" y="3433"/>
                    <a:pt x="14458" y="4983"/>
                  </a:cubicBezTo>
                  <a:cubicBezTo>
                    <a:pt x="13409" y="3362"/>
                    <a:pt x="12274" y="1791"/>
                    <a:pt x="11133" y="234"/>
                  </a:cubicBezTo>
                  <a:cubicBezTo>
                    <a:pt x="11020" y="80"/>
                    <a:pt x="10863" y="1"/>
                    <a:pt x="1070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4072975" y="211275"/>
              <a:ext cx="270600" cy="135950"/>
            </a:xfrm>
            <a:custGeom>
              <a:avLst/>
              <a:gdLst/>
              <a:ahLst/>
              <a:cxnLst/>
              <a:rect l="l" t="t" r="r" b="b"/>
              <a:pathLst>
                <a:path w="10824" h="5438" extrusionOk="0">
                  <a:moveTo>
                    <a:pt x="10176" y="1"/>
                  </a:moveTo>
                  <a:cubicBezTo>
                    <a:pt x="10029" y="1"/>
                    <a:pt x="9879" y="64"/>
                    <a:pt x="9770" y="215"/>
                  </a:cubicBezTo>
                  <a:cubicBezTo>
                    <a:pt x="8860" y="1484"/>
                    <a:pt x="8029" y="2811"/>
                    <a:pt x="7184" y="4125"/>
                  </a:cubicBezTo>
                  <a:cubicBezTo>
                    <a:pt x="6245" y="2868"/>
                    <a:pt x="5327" y="1597"/>
                    <a:pt x="4401" y="332"/>
                  </a:cubicBezTo>
                  <a:cubicBezTo>
                    <a:pt x="4307" y="204"/>
                    <a:pt x="4142" y="108"/>
                    <a:pt x="3981" y="108"/>
                  </a:cubicBezTo>
                  <a:cubicBezTo>
                    <a:pt x="3879" y="108"/>
                    <a:pt x="3778" y="147"/>
                    <a:pt x="3700" y="242"/>
                  </a:cubicBezTo>
                  <a:cubicBezTo>
                    <a:pt x="2484" y="1701"/>
                    <a:pt x="1294" y="3183"/>
                    <a:pt x="154" y="4702"/>
                  </a:cubicBezTo>
                  <a:cubicBezTo>
                    <a:pt x="1" y="4907"/>
                    <a:pt x="215" y="5146"/>
                    <a:pt x="427" y="5146"/>
                  </a:cubicBezTo>
                  <a:cubicBezTo>
                    <a:pt x="495" y="5146"/>
                    <a:pt x="564" y="5121"/>
                    <a:pt x="619" y="5062"/>
                  </a:cubicBezTo>
                  <a:cubicBezTo>
                    <a:pt x="1775" y="3830"/>
                    <a:pt x="2889" y="2559"/>
                    <a:pt x="3984" y="1274"/>
                  </a:cubicBezTo>
                  <a:cubicBezTo>
                    <a:pt x="4928" y="2580"/>
                    <a:pt x="5879" y="3884"/>
                    <a:pt x="6799" y="5207"/>
                  </a:cubicBezTo>
                  <a:cubicBezTo>
                    <a:pt x="6905" y="5360"/>
                    <a:pt x="7061" y="5438"/>
                    <a:pt x="7217" y="5438"/>
                  </a:cubicBezTo>
                  <a:cubicBezTo>
                    <a:pt x="7370" y="5438"/>
                    <a:pt x="7523" y="5362"/>
                    <a:pt x="7627" y="5207"/>
                  </a:cubicBezTo>
                  <a:cubicBezTo>
                    <a:pt x="8626" y="3713"/>
                    <a:pt x="9669" y="2238"/>
                    <a:pt x="10598" y="699"/>
                  </a:cubicBezTo>
                  <a:cubicBezTo>
                    <a:pt x="10824" y="326"/>
                    <a:pt x="10509" y="1"/>
                    <a:pt x="10176"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447125" y="265900"/>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311700" y="3901375"/>
              <a:ext cx="242050" cy="240925"/>
            </a:xfrm>
            <a:custGeom>
              <a:avLst/>
              <a:gdLst/>
              <a:ahLst/>
              <a:cxnLst/>
              <a:rect l="l" t="t" r="r" b="b"/>
              <a:pathLst>
                <a:path w="9682" h="9637" extrusionOk="0">
                  <a:moveTo>
                    <a:pt x="4767" y="1"/>
                  </a:moveTo>
                  <a:cubicBezTo>
                    <a:pt x="4697" y="1"/>
                    <a:pt x="4628" y="31"/>
                    <a:pt x="4588" y="102"/>
                  </a:cubicBezTo>
                  <a:cubicBezTo>
                    <a:pt x="2956" y="3024"/>
                    <a:pt x="1576" y="6085"/>
                    <a:pt x="130" y="9101"/>
                  </a:cubicBezTo>
                  <a:cubicBezTo>
                    <a:pt x="1" y="9371"/>
                    <a:pt x="191" y="9637"/>
                    <a:pt x="446" y="9637"/>
                  </a:cubicBezTo>
                  <a:cubicBezTo>
                    <a:pt x="503" y="9637"/>
                    <a:pt x="563" y="9624"/>
                    <a:pt x="623" y="9595"/>
                  </a:cubicBezTo>
                  <a:cubicBezTo>
                    <a:pt x="3693" y="8115"/>
                    <a:pt x="6639" y="6388"/>
                    <a:pt x="9428" y="4430"/>
                  </a:cubicBezTo>
                  <a:cubicBezTo>
                    <a:pt x="9623" y="4292"/>
                    <a:pt x="9682" y="4028"/>
                    <a:pt x="9504" y="3846"/>
                  </a:cubicBezTo>
                  <a:cubicBezTo>
                    <a:pt x="8271" y="2579"/>
                    <a:pt x="7021" y="1305"/>
                    <a:pt x="5631" y="210"/>
                  </a:cubicBezTo>
                  <a:cubicBezTo>
                    <a:pt x="5557" y="151"/>
                    <a:pt x="5477" y="126"/>
                    <a:pt x="5400" y="126"/>
                  </a:cubicBezTo>
                  <a:cubicBezTo>
                    <a:pt x="5126" y="126"/>
                    <a:pt x="4893" y="446"/>
                    <a:pt x="5145" y="696"/>
                  </a:cubicBezTo>
                  <a:cubicBezTo>
                    <a:pt x="6302" y="1834"/>
                    <a:pt x="7511" y="2915"/>
                    <a:pt x="8662" y="4059"/>
                  </a:cubicBezTo>
                  <a:cubicBezTo>
                    <a:pt x="6288" y="5712"/>
                    <a:pt x="3800" y="7195"/>
                    <a:pt x="1216" y="8498"/>
                  </a:cubicBezTo>
                  <a:cubicBezTo>
                    <a:pt x="2524" y="5780"/>
                    <a:pt x="3860" y="3067"/>
                    <a:pt x="4984" y="270"/>
                  </a:cubicBezTo>
                  <a:cubicBezTo>
                    <a:pt x="5045" y="117"/>
                    <a:pt x="4904" y="1"/>
                    <a:pt x="4767"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3355300" y="4655125"/>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8237075" y="743475"/>
              <a:ext cx="413250" cy="197975"/>
            </a:xfrm>
            <a:custGeom>
              <a:avLst/>
              <a:gdLst/>
              <a:ahLst/>
              <a:cxnLst/>
              <a:rect l="l" t="t" r="r" b="b"/>
              <a:pathLst>
                <a:path w="16530" h="7919" extrusionOk="0">
                  <a:moveTo>
                    <a:pt x="16043" y="767"/>
                  </a:moveTo>
                  <a:lnTo>
                    <a:pt x="16043" y="767"/>
                  </a:lnTo>
                  <a:cubicBezTo>
                    <a:pt x="15420" y="2867"/>
                    <a:pt x="15021" y="5085"/>
                    <a:pt x="14530" y="7225"/>
                  </a:cubicBezTo>
                  <a:cubicBezTo>
                    <a:pt x="10543" y="5121"/>
                    <a:pt x="6209" y="3530"/>
                    <a:pt x="2017" y="1832"/>
                  </a:cubicBezTo>
                  <a:cubicBezTo>
                    <a:pt x="6679" y="1227"/>
                    <a:pt x="11342" y="944"/>
                    <a:pt x="16043" y="767"/>
                  </a:cubicBezTo>
                  <a:close/>
                  <a:moveTo>
                    <a:pt x="16028" y="0"/>
                  </a:moveTo>
                  <a:cubicBezTo>
                    <a:pt x="10815" y="0"/>
                    <a:pt x="5584" y="523"/>
                    <a:pt x="430" y="1267"/>
                  </a:cubicBezTo>
                  <a:cubicBezTo>
                    <a:pt x="1" y="1328"/>
                    <a:pt x="129" y="1890"/>
                    <a:pt x="430" y="2015"/>
                  </a:cubicBezTo>
                  <a:cubicBezTo>
                    <a:pt x="5052" y="3937"/>
                    <a:pt x="9679" y="6185"/>
                    <a:pt x="14462" y="7671"/>
                  </a:cubicBezTo>
                  <a:cubicBezTo>
                    <a:pt x="14496" y="7825"/>
                    <a:pt x="14643" y="7918"/>
                    <a:pt x="14789" y="7918"/>
                  </a:cubicBezTo>
                  <a:cubicBezTo>
                    <a:pt x="14913" y="7918"/>
                    <a:pt x="15037" y="7850"/>
                    <a:pt x="15086" y="7692"/>
                  </a:cubicBezTo>
                  <a:cubicBezTo>
                    <a:pt x="15784" y="5457"/>
                    <a:pt x="16439" y="2965"/>
                    <a:pt x="16518" y="615"/>
                  </a:cubicBezTo>
                  <a:cubicBezTo>
                    <a:pt x="16521" y="566"/>
                    <a:pt x="16504" y="518"/>
                    <a:pt x="16472" y="482"/>
                  </a:cubicBezTo>
                  <a:cubicBezTo>
                    <a:pt x="16529" y="263"/>
                    <a:pt x="16415" y="0"/>
                    <a:pt x="16123" y="0"/>
                  </a:cubicBezTo>
                  <a:cubicBezTo>
                    <a:pt x="16091" y="0"/>
                    <a:pt x="16060" y="0"/>
                    <a:pt x="16028"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6688050" y="211275"/>
              <a:ext cx="405125" cy="360700"/>
            </a:xfrm>
            <a:custGeom>
              <a:avLst/>
              <a:gdLst/>
              <a:ahLst/>
              <a:cxnLst/>
              <a:rect l="l" t="t" r="r" b="b"/>
              <a:pathLst>
                <a:path w="16205" h="14428" extrusionOk="0">
                  <a:moveTo>
                    <a:pt x="14880" y="1203"/>
                  </a:moveTo>
                  <a:lnTo>
                    <a:pt x="14880" y="1203"/>
                  </a:lnTo>
                  <a:cubicBezTo>
                    <a:pt x="13836" y="3289"/>
                    <a:pt x="12764" y="5367"/>
                    <a:pt x="11501" y="7332"/>
                  </a:cubicBezTo>
                  <a:cubicBezTo>
                    <a:pt x="10018" y="9633"/>
                    <a:pt x="8045" y="11492"/>
                    <a:pt x="6474" y="13708"/>
                  </a:cubicBezTo>
                  <a:cubicBezTo>
                    <a:pt x="4807" y="11572"/>
                    <a:pt x="2942" y="9510"/>
                    <a:pt x="867" y="7753"/>
                  </a:cubicBezTo>
                  <a:cubicBezTo>
                    <a:pt x="5632" y="5828"/>
                    <a:pt x="10231" y="3408"/>
                    <a:pt x="14880" y="1203"/>
                  </a:cubicBezTo>
                  <a:close/>
                  <a:moveTo>
                    <a:pt x="15715" y="0"/>
                  </a:moveTo>
                  <a:cubicBezTo>
                    <a:pt x="15654" y="0"/>
                    <a:pt x="15591" y="13"/>
                    <a:pt x="15528" y="42"/>
                  </a:cubicBezTo>
                  <a:cubicBezTo>
                    <a:pt x="10500" y="2380"/>
                    <a:pt x="5272" y="4563"/>
                    <a:pt x="474" y="7352"/>
                  </a:cubicBezTo>
                  <a:cubicBezTo>
                    <a:pt x="460" y="7362"/>
                    <a:pt x="448" y="7374"/>
                    <a:pt x="435" y="7389"/>
                  </a:cubicBezTo>
                  <a:cubicBezTo>
                    <a:pt x="389" y="7352"/>
                    <a:pt x="340" y="7336"/>
                    <a:pt x="294" y="7336"/>
                  </a:cubicBezTo>
                  <a:cubicBezTo>
                    <a:pt x="132" y="7336"/>
                    <a:pt x="1" y="7527"/>
                    <a:pt x="142" y="7683"/>
                  </a:cubicBezTo>
                  <a:cubicBezTo>
                    <a:pt x="2127" y="9867"/>
                    <a:pt x="4121" y="12011"/>
                    <a:pt x="5988" y="14298"/>
                  </a:cubicBezTo>
                  <a:cubicBezTo>
                    <a:pt x="6062" y="14390"/>
                    <a:pt x="6148" y="14428"/>
                    <a:pt x="6232" y="14428"/>
                  </a:cubicBezTo>
                  <a:cubicBezTo>
                    <a:pt x="6348" y="14428"/>
                    <a:pt x="6459" y="14356"/>
                    <a:pt x="6529" y="14252"/>
                  </a:cubicBezTo>
                  <a:cubicBezTo>
                    <a:pt x="6601" y="14299"/>
                    <a:pt x="6688" y="14327"/>
                    <a:pt x="6777" y="14327"/>
                  </a:cubicBezTo>
                  <a:cubicBezTo>
                    <a:pt x="6895" y="14327"/>
                    <a:pt x="7015" y="14277"/>
                    <a:pt x="7100" y="14156"/>
                  </a:cubicBezTo>
                  <a:cubicBezTo>
                    <a:pt x="8679" y="11914"/>
                    <a:pt x="10676" y="10046"/>
                    <a:pt x="12167" y="7721"/>
                  </a:cubicBezTo>
                  <a:cubicBezTo>
                    <a:pt x="13633" y="5435"/>
                    <a:pt x="14847" y="3001"/>
                    <a:pt x="16056" y="573"/>
                  </a:cubicBezTo>
                  <a:cubicBezTo>
                    <a:pt x="16205" y="278"/>
                    <a:pt x="15991" y="0"/>
                    <a:pt x="15715"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613925"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5107025" y="408225"/>
              <a:ext cx="58100" cy="45100"/>
            </a:xfrm>
            <a:custGeom>
              <a:avLst/>
              <a:gdLst/>
              <a:ahLst/>
              <a:cxnLst/>
              <a:rect l="l" t="t" r="r" b="b"/>
              <a:pathLst>
                <a:path w="2324" h="1804" extrusionOk="0">
                  <a:moveTo>
                    <a:pt x="1162" y="1"/>
                  </a:moveTo>
                  <a:cubicBezTo>
                    <a:pt x="2" y="1"/>
                    <a:pt x="0" y="1804"/>
                    <a:pt x="1162" y="1804"/>
                  </a:cubicBezTo>
                  <a:cubicBezTo>
                    <a:pt x="2324" y="1804"/>
                    <a:pt x="2324" y="1"/>
                    <a:pt x="1162"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a:off x="8854025" y="2886250"/>
              <a:ext cx="67375" cy="59900"/>
            </a:xfrm>
            <a:custGeom>
              <a:avLst/>
              <a:gdLst/>
              <a:ahLst/>
              <a:cxnLst/>
              <a:rect l="l" t="t" r="r" b="b"/>
              <a:pathLst>
                <a:path w="2695" h="2396" extrusionOk="0">
                  <a:moveTo>
                    <a:pt x="1157" y="0"/>
                  </a:moveTo>
                  <a:cubicBezTo>
                    <a:pt x="878" y="0"/>
                    <a:pt x="598" y="101"/>
                    <a:pt x="410" y="305"/>
                  </a:cubicBezTo>
                  <a:cubicBezTo>
                    <a:pt x="94" y="651"/>
                    <a:pt x="0" y="1169"/>
                    <a:pt x="246" y="1585"/>
                  </a:cubicBezTo>
                  <a:lnTo>
                    <a:pt x="398" y="1842"/>
                  </a:lnTo>
                  <a:cubicBezTo>
                    <a:pt x="610" y="2204"/>
                    <a:pt x="996" y="2396"/>
                    <a:pt x="1384" y="2396"/>
                  </a:cubicBezTo>
                  <a:cubicBezTo>
                    <a:pt x="1671" y="2396"/>
                    <a:pt x="1959" y="2291"/>
                    <a:pt x="2178" y="2071"/>
                  </a:cubicBezTo>
                  <a:cubicBezTo>
                    <a:pt x="2694" y="1557"/>
                    <a:pt x="2577" y="662"/>
                    <a:pt x="1949" y="292"/>
                  </a:cubicBezTo>
                  <a:lnTo>
                    <a:pt x="1691" y="139"/>
                  </a:lnTo>
                  <a:cubicBezTo>
                    <a:pt x="1533" y="46"/>
                    <a:pt x="1346" y="0"/>
                    <a:pt x="115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7561050" y="4603375"/>
              <a:ext cx="76450" cy="59250"/>
            </a:xfrm>
            <a:custGeom>
              <a:avLst/>
              <a:gdLst/>
              <a:ahLst/>
              <a:cxnLst/>
              <a:rect l="l" t="t" r="r" b="b"/>
              <a:pathLst>
                <a:path w="3058" h="2370" extrusionOk="0">
                  <a:moveTo>
                    <a:pt x="1530" y="0"/>
                  </a:moveTo>
                  <a:cubicBezTo>
                    <a:pt x="4" y="0"/>
                    <a:pt x="1" y="2370"/>
                    <a:pt x="1530" y="2370"/>
                  </a:cubicBezTo>
                  <a:cubicBezTo>
                    <a:pt x="3057" y="2370"/>
                    <a:pt x="3057" y="0"/>
                    <a:pt x="1530"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a:off x="4683300" y="4600125"/>
              <a:ext cx="84750" cy="65750"/>
            </a:xfrm>
            <a:custGeom>
              <a:avLst/>
              <a:gdLst/>
              <a:ahLst/>
              <a:cxnLst/>
              <a:rect l="l" t="t" r="r" b="b"/>
              <a:pathLst>
                <a:path w="3390" h="2630" extrusionOk="0">
                  <a:moveTo>
                    <a:pt x="1696" y="0"/>
                  </a:moveTo>
                  <a:cubicBezTo>
                    <a:pt x="4" y="0"/>
                    <a:pt x="1" y="2629"/>
                    <a:pt x="1696" y="2629"/>
                  </a:cubicBezTo>
                  <a:cubicBezTo>
                    <a:pt x="3390" y="2629"/>
                    <a:pt x="3390" y="0"/>
                    <a:pt x="1696"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a:off x="4503025" y="4909600"/>
              <a:ext cx="91400" cy="69925"/>
            </a:xfrm>
            <a:custGeom>
              <a:avLst/>
              <a:gdLst/>
              <a:ahLst/>
              <a:cxnLst/>
              <a:rect l="l" t="t" r="r" b="b"/>
              <a:pathLst>
                <a:path w="3656" h="2797" extrusionOk="0">
                  <a:moveTo>
                    <a:pt x="2048" y="1"/>
                  </a:moveTo>
                  <a:cubicBezTo>
                    <a:pt x="2003" y="1"/>
                    <a:pt x="1957" y="3"/>
                    <a:pt x="1909" y="7"/>
                  </a:cubicBezTo>
                  <a:lnTo>
                    <a:pt x="1775" y="20"/>
                  </a:lnTo>
                  <a:cubicBezTo>
                    <a:pt x="3" y="189"/>
                    <a:pt x="0" y="2608"/>
                    <a:pt x="1775" y="2777"/>
                  </a:cubicBezTo>
                  <a:lnTo>
                    <a:pt x="1909" y="2790"/>
                  </a:lnTo>
                  <a:cubicBezTo>
                    <a:pt x="1957" y="2795"/>
                    <a:pt x="2003" y="2797"/>
                    <a:pt x="2049" y="2797"/>
                  </a:cubicBezTo>
                  <a:cubicBezTo>
                    <a:pt x="3654" y="2797"/>
                    <a:pt x="3656" y="1"/>
                    <a:pt x="2048"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3"/>
            <p:cNvSpPr/>
            <p:nvPr/>
          </p:nvSpPr>
          <p:spPr>
            <a:xfrm>
              <a:off x="5664375" y="408225"/>
              <a:ext cx="97175" cy="75425"/>
            </a:xfrm>
            <a:custGeom>
              <a:avLst/>
              <a:gdLst/>
              <a:ahLst/>
              <a:cxnLst/>
              <a:rect l="l" t="t" r="r" b="b"/>
              <a:pathLst>
                <a:path w="3887" h="3017" extrusionOk="0">
                  <a:moveTo>
                    <a:pt x="1944" y="1"/>
                  </a:moveTo>
                  <a:cubicBezTo>
                    <a:pt x="5" y="1"/>
                    <a:pt x="0" y="3016"/>
                    <a:pt x="1944" y="3016"/>
                  </a:cubicBezTo>
                  <a:cubicBezTo>
                    <a:pt x="3883" y="3016"/>
                    <a:pt x="3886" y="1"/>
                    <a:pt x="1944"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13"/>
          <p:cNvSpPr txBox="1">
            <a:spLocks noGrp="1"/>
          </p:cNvSpPr>
          <p:nvPr>
            <p:ph type="title"/>
          </p:nvPr>
        </p:nvSpPr>
        <p:spPr>
          <a:xfrm>
            <a:off x="1905115" y="966525"/>
            <a:ext cx="2361900" cy="681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81" name="Google Shape;181;p13"/>
          <p:cNvSpPr txBox="1">
            <a:spLocks noGrp="1"/>
          </p:cNvSpPr>
          <p:nvPr>
            <p:ph type="subTitle" idx="1"/>
          </p:nvPr>
        </p:nvSpPr>
        <p:spPr>
          <a:xfrm>
            <a:off x="1905115" y="1648400"/>
            <a:ext cx="2361900" cy="82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82" name="Google Shape;182;p13"/>
          <p:cNvSpPr txBox="1">
            <a:spLocks noGrp="1"/>
          </p:cNvSpPr>
          <p:nvPr>
            <p:ph type="title" idx="2" hasCustomPrompt="1"/>
          </p:nvPr>
        </p:nvSpPr>
        <p:spPr>
          <a:xfrm>
            <a:off x="378490" y="1038275"/>
            <a:ext cx="1394100" cy="1064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4800"/>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r>
              <a:t>xx%</a:t>
            </a:r>
          </a:p>
        </p:txBody>
      </p:sp>
      <p:sp>
        <p:nvSpPr>
          <p:cNvPr id="183" name="Google Shape;183;p13"/>
          <p:cNvSpPr txBox="1">
            <a:spLocks noGrp="1"/>
          </p:cNvSpPr>
          <p:nvPr>
            <p:ph type="title" idx="3"/>
          </p:nvPr>
        </p:nvSpPr>
        <p:spPr>
          <a:xfrm>
            <a:off x="1905115" y="2955892"/>
            <a:ext cx="2361900" cy="681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84" name="Google Shape;184;p13"/>
          <p:cNvSpPr txBox="1">
            <a:spLocks noGrp="1"/>
          </p:cNvSpPr>
          <p:nvPr>
            <p:ph type="subTitle" idx="4"/>
          </p:nvPr>
        </p:nvSpPr>
        <p:spPr>
          <a:xfrm>
            <a:off x="1905115" y="3637767"/>
            <a:ext cx="2361900" cy="82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85" name="Google Shape;185;p13"/>
          <p:cNvSpPr txBox="1">
            <a:spLocks noGrp="1"/>
          </p:cNvSpPr>
          <p:nvPr>
            <p:ph type="title" idx="5" hasCustomPrompt="1"/>
          </p:nvPr>
        </p:nvSpPr>
        <p:spPr>
          <a:xfrm>
            <a:off x="378490" y="3027642"/>
            <a:ext cx="1394100" cy="1064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4800"/>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r>
              <a:t>xx%</a:t>
            </a:r>
          </a:p>
        </p:txBody>
      </p:sp>
      <p:sp>
        <p:nvSpPr>
          <p:cNvPr id="186" name="Google Shape;186;p13"/>
          <p:cNvSpPr txBox="1">
            <a:spLocks noGrp="1"/>
          </p:cNvSpPr>
          <p:nvPr>
            <p:ph type="title" idx="6"/>
          </p:nvPr>
        </p:nvSpPr>
        <p:spPr>
          <a:xfrm>
            <a:off x="5959552" y="966525"/>
            <a:ext cx="2361900" cy="681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87" name="Google Shape;187;p13"/>
          <p:cNvSpPr txBox="1">
            <a:spLocks noGrp="1"/>
          </p:cNvSpPr>
          <p:nvPr>
            <p:ph type="subTitle" idx="7"/>
          </p:nvPr>
        </p:nvSpPr>
        <p:spPr>
          <a:xfrm>
            <a:off x="5959552" y="1648400"/>
            <a:ext cx="2361900" cy="82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88" name="Google Shape;188;p13"/>
          <p:cNvSpPr txBox="1">
            <a:spLocks noGrp="1"/>
          </p:cNvSpPr>
          <p:nvPr>
            <p:ph type="title" idx="8" hasCustomPrompt="1"/>
          </p:nvPr>
        </p:nvSpPr>
        <p:spPr>
          <a:xfrm>
            <a:off x="4432927" y="1038275"/>
            <a:ext cx="1394100" cy="1064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4800"/>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r>
              <a:t>xx%</a:t>
            </a:r>
          </a:p>
        </p:txBody>
      </p:sp>
      <p:sp>
        <p:nvSpPr>
          <p:cNvPr id="189" name="Google Shape;189;p13"/>
          <p:cNvSpPr txBox="1">
            <a:spLocks noGrp="1"/>
          </p:cNvSpPr>
          <p:nvPr>
            <p:ph type="title" idx="9"/>
          </p:nvPr>
        </p:nvSpPr>
        <p:spPr>
          <a:xfrm>
            <a:off x="5959552" y="2955892"/>
            <a:ext cx="2361900" cy="681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90" name="Google Shape;190;p13"/>
          <p:cNvSpPr txBox="1">
            <a:spLocks noGrp="1"/>
          </p:cNvSpPr>
          <p:nvPr>
            <p:ph type="subTitle" idx="13"/>
          </p:nvPr>
        </p:nvSpPr>
        <p:spPr>
          <a:xfrm>
            <a:off x="5959552" y="3637767"/>
            <a:ext cx="2361900" cy="82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91" name="Google Shape;191;p13"/>
          <p:cNvSpPr txBox="1">
            <a:spLocks noGrp="1"/>
          </p:cNvSpPr>
          <p:nvPr>
            <p:ph type="title" idx="14" hasCustomPrompt="1"/>
          </p:nvPr>
        </p:nvSpPr>
        <p:spPr>
          <a:xfrm>
            <a:off x="4432927" y="3027642"/>
            <a:ext cx="1394100" cy="1064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4800"/>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Chewy"/>
              <a:buNone/>
              <a:defRPr sz="2800">
                <a:latin typeface="Chewy"/>
                <a:ea typeface="Chewy"/>
                <a:cs typeface="Chewy"/>
                <a:sym typeface="Chewy"/>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Font typeface="Imprima"/>
              <a:buChar char="●"/>
              <a:defRPr sz="1800">
                <a:latin typeface="Imprima"/>
                <a:ea typeface="Imprima"/>
                <a:cs typeface="Imprima"/>
                <a:sym typeface="Imprima"/>
              </a:defRPr>
            </a:lvl1pPr>
            <a:lvl2pPr marL="914400" lvl="1" indent="-317500">
              <a:lnSpc>
                <a:spcPct val="100000"/>
              </a:lnSpc>
              <a:spcBef>
                <a:spcPts val="1600"/>
              </a:spcBef>
              <a:spcAft>
                <a:spcPts val="0"/>
              </a:spcAft>
              <a:buSzPts val="1400"/>
              <a:buFont typeface="Imprima"/>
              <a:buChar char="○"/>
              <a:defRPr>
                <a:latin typeface="Imprima"/>
                <a:ea typeface="Imprima"/>
                <a:cs typeface="Imprima"/>
                <a:sym typeface="Imprima"/>
              </a:defRPr>
            </a:lvl2pPr>
            <a:lvl3pPr marL="1371600" lvl="2" indent="-317500">
              <a:lnSpc>
                <a:spcPct val="100000"/>
              </a:lnSpc>
              <a:spcBef>
                <a:spcPts val="1600"/>
              </a:spcBef>
              <a:spcAft>
                <a:spcPts val="0"/>
              </a:spcAft>
              <a:buSzPts val="1400"/>
              <a:buFont typeface="Imprima"/>
              <a:buChar char="■"/>
              <a:defRPr>
                <a:latin typeface="Imprima"/>
                <a:ea typeface="Imprima"/>
                <a:cs typeface="Imprima"/>
                <a:sym typeface="Imprima"/>
              </a:defRPr>
            </a:lvl3pPr>
            <a:lvl4pPr marL="1828800" lvl="3" indent="-317500">
              <a:lnSpc>
                <a:spcPct val="100000"/>
              </a:lnSpc>
              <a:spcBef>
                <a:spcPts val="1600"/>
              </a:spcBef>
              <a:spcAft>
                <a:spcPts val="0"/>
              </a:spcAft>
              <a:buSzPts val="1400"/>
              <a:buFont typeface="Imprima"/>
              <a:buChar char="●"/>
              <a:defRPr>
                <a:latin typeface="Imprima"/>
                <a:ea typeface="Imprima"/>
                <a:cs typeface="Imprima"/>
                <a:sym typeface="Imprima"/>
              </a:defRPr>
            </a:lvl4pPr>
            <a:lvl5pPr marL="2286000" lvl="4" indent="-317500">
              <a:lnSpc>
                <a:spcPct val="100000"/>
              </a:lnSpc>
              <a:spcBef>
                <a:spcPts val="1600"/>
              </a:spcBef>
              <a:spcAft>
                <a:spcPts val="0"/>
              </a:spcAft>
              <a:buSzPts val="1400"/>
              <a:buFont typeface="Imprima"/>
              <a:buChar char="○"/>
              <a:defRPr>
                <a:latin typeface="Imprima"/>
                <a:ea typeface="Imprima"/>
                <a:cs typeface="Imprima"/>
                <a:sym typeface="Imprima"/>
              </a:defRPr>
            </a:lvl5pPr>
            <a:lvl6pPr marL="2743200" lvl="5" indent="-317500">
              <a:lnSpc>
                <a:spcPct val="100000"/>
              </a:lnSpc>
              <a:spcBef>
                <a:spcPts val="1600"/>
              </a:spcBef>
              <a:spcAft>
                <a:spcPts val="0"/>
              </a:spcAft>
              <a:buSzPts val="1400"/>
              <a:buFont typeface="Imprima"/>
              <a:buChar char="■"/>
              <a:defRPr>
                <a:latin typeface="Imprima"/>
                <a:ea typeface="Imprima"/>
                <a:cs typeface="Imprima"/>
                <a:sym typeface="Imprima"/>
              </a:defRPr>
            </a:lvl6pPr>
            <a:lvl7pPr marL="3200400" lvl="6" indent="-317500">
              <a:lnSpc>
                <a:spcPct val="100000"/>
              </a:lnSpc>
              <a:spcBef>
                <a:spcPts val="1600"/>
              </a:spcBef>
              <a:spcAft>
                <a:spcPts val="0"/>
              </a:spcAft>
              <a:buSzPts val="1400"/>
              <a:buFont typeface="Imprima"/>
              <a:buChar char="●"/>
              <a:defRPr>
                <a:latin typeface="Imprima"/>
                <a:ea typeface="Imprima"/>
                <a:cs typeface="Imprima"/>
                <a:sym typeface="Imprima"/>
              </a:defRPr>
            </a:lvl7pPr>
            <a:lvl8pPr marL="3657600" lvl="7" indent="-317500">
              <a:lnSpc>
                <a:spcPct val="100000"/>
              </a:lnSpc>
              <a:spcBef>
                <a:spcPts val="1600"/>
              </a:spcBef>
              <a:spcAft>
                <a:spcPts val="0"/>
              </a:spcAft>
              <a:buSzPts val="1400"/>
              <a:buFont typeface="Imprima"/>
              <a:buChar char="○"/>
              <a:defRPr>
                <a:latin typeface="Imprima"/>
                <a:ea typeface="Imprima"/>
                <a:cs typeface="Imprima"/>
                <a:sym typeface="Imprima"/>
              </a:defRPr>
            </a:lvl8pPr>
            <a:lvl9pPr marL="4114800" lvl="8" indent="-317500">
              <a:lnSpc>
                <a:spcPct val="100000"/>
              </a:lnSpc>
              <a:spcBef>
                <a:spcPts val="1600"/>
              </a:spcBef>
              <a:spcAft>
                <a:spcPts val="1600"/>
              </a:spcAft>
              <a:buSzPts val="1400"/>
              <a:buFont typeface="Imprima"/>
              <a:buChar char="■"/>
              <a:defRPr>
                <a:latin typeface="Imprima"/>
                <a:ea typeface="Imprima"/>
                <a:cs typeface="Imprima"/>
                <a:sym typeface="Imprim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6" r:id="rId7"/>
    <p:sldLayoutId id="2147483658" r:id="rId8"/>
    <p:sldLayoutId id="2147483659" r:id="rId9"/>
    <p:sldLayoutId id="2147483660" r:id="rId10"/>
    <p:sldLayoutId id="2147483661" r:id="rId11"/>
    <p:sldLayoutId id="2147483662" r:id="rId12"/>
    <p:sldLayoutId id="2147483663" r:id="rId13"/>
    <p:sldLayoutId id="2147483664" r:id="rId14"/>
    <p:sldLayoutId id="2147483668" r:id="rId15"/>
    <p:sldLayoutId id="2147483669" r:id="rId16"/>
    <p:sldLayoutId id="2147483670" r:id="rId17"/>
    <p:sldLayoutId id="214748367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7.gif"/><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8"/>
          <p:cNvSpPr txBox="1">
            <a:spLocks noGrp="1"/>
          </p:cNvSpPr>
          <p:nvPr>
            <p:ph type="ctrTitle"/>
          </p:nvPr>
        </p:nvSpPr>
        <p:spPr>
          <a:xfrm>
            <a:off x="277544" y="460358"/>
            <a:ext cx="8520600" cy="131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800" b="1" dirty="0" smtClean="0">
                <a:latin typeface="UTM Bienvenue" panose="02040603050506020204" pitchFamily="18" charset="0"/>
              </a:rPr>
              <a:t>Vật lí 7</a:t>
            </a:r>
            <a:endParaRPr sz="8800" b="1" dirty="0">
              <a:latin typeface="UTM Bienvenue" panose="02040603050506020204" pitchFamily="18" charset="0"/>
            </a:endParaRPr>
          </a:p>
        </p:txBody>
      </p:sp>
      <p:sp>
        <p:nvSpPr>
          <p:cNvPr id="388" name="Google Shape;388;p28"/>
          <p:cNvSpPr txBox="1">
            <a:spLocks noGrp="1"/>
          </p:cNvSpPr>
          <p:nvPr>
            <p:ph type="subTitle" idx="1"/>
          </p:nvPr>
        </p:nvSpPr>
        <p:spPr>
          <a:xfrm>
            <a:off x="401338" y="1718064"/>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err="1" smtClean="0">
                <a:latin typeface="UTM Avo" panose="02040603050506020204" pitchFamily="18" charset="0"/>
              </a:rPr>
              <a:t>Gv</a:t>
            </a:r>
            <a:r>
              <a:rPr lang="en-US" sz="2400" dirty="0" smtClean="0">
                <a:latin typeface="UTM Avo" panose="02040603050506020204" pitchFamily="18" charset="0"/>
              </a:rPr>
              <a:t>: </a:t>
            </a:r>
            <a:r>
              <a:rPr lang="en-US" sz="2400" dirty="0" err="1" smtClean="0">
                <a:latin typeface="UTM Avo" panose="02040603050506020204" pitchFamily="18" charset="0"/>
              </a:rPr>
              <a:t>Nguyễn</a:t>
            </a:r>
            <a:r>
              <a:rPr lang="en-US" sz="2400" dirty="0" smtClean="0">
                <a:latin typeface="UTM Avo" panose="02040603050506020204" pitchFamily="18" charset="0"/>
              </a:rPr>
              <a:t> </a:t>
            </a:r>
            <a:r>
              <a:rPr lang="en-US" sz="2400" dirty="0" err="1" smtClean="0">
                <a:latin typeface="UTM Avo" panose="02040603050506020204" pitchFamily="18" charset="0"/>
              </a:rPr>
              <a:t>Th</a:t>
            </a:r>
            <a:r>
              <a:rPr lang="en-US" sz="2400" dirty="0" err="1" smtClean="0">
                <a:latin typeface="UTM Avo" panose="02040603050506020204" pitchFamily="18" charset="0"/>
              </a:rPr>
              <a:t>ị</a:t>
            </a:r>
            <a:r>
              <a:rPr lang="en-US" sz="2400" dirty="0" smtClean="0">
                <a:latin typeface="UTM Avo" panose="02040603050506020204" pitchFamily="18" charset="0"/>
              </a:rPr>
              <a:t> Loan</a:t>
            </a:r>
            <a:endParaRPr sz="2400" dirty="0">
              <a:latin typeface="UTM Avo" panose="02040603050506020204" pitchFamily="18" charset="0"/>
            </a:endParaRPr>
          </a:p>
        </p:txBody>
      </p:sp>
      <p:grpSp>
        <p:nvGrpSpPr>
          <p:cNvPr id="389" name="Google Shape;389;p28"/>
          <p:cNvGrpSpPr/>
          <p:nvPr/>
        </p:nvGrpSpPr>
        <p:grpSpPr>
          <a:xfrm>
            <a:off x="901561" y="3640837"/>
            <a:ext cx="1561027" cy="1965677"/>
            <a:chOff x="5208050" y="2853725"/>
            <a:chExt cx="999825" cy="1259000"/>
          </a:xfrm>
        </p:grpSpPr>
        <p:sp>
          <p:nvSpPr>
            <p:cNvPr id="390" name="Google Shape;390;p28"/>
            <p:cNvSpPr/>
            <p:nvPr/>
          </p:nvSpPr>
          <p:spPr>
            <a:xfrm>
              <a:off x="5208050" y="2853725"/>
              <a:ext cx="999825" cy="1259000"/>
            </a:xfrm>
            <a:custGeom>
              <a:avLst/>
              <a:gdLst/>
              <a:ahLst/>
              <a:cxnLst/>
              <a:rect l="l" t="t" r="r" b="b"/>
              <a:pathLst>
                <a:path w="39993" h="50360" extrusionOk="0">
                  <a:moveTo>
                    <a:pt x="16589" y="1091"/>
                  </a:moveTo>
                  <a:lnTo>
                    <a:pt x="16589" y="1091"/>
                  </a:lnTo>
                  <a:cubicBezTo>
                    <a:pt x="16650" y="3490"/>
                    <a:pt x="14955" y="5809"/>
                    <a:pt x="14056" y="7977"/>
                  </a:cubicBezTo>
                  <a:cubicBezTo>
                    <a:pt x="13533" y="9231"/>
                    <a:pt x="12572" y="11003"/>
                    <a:pt x="12491" y="12466"/>
                  </a:cubicBezTo>
                  <a:cubicBezTo>
                    <a:pt x="10949" y="8266"/>
                    <a:pt x="13153" y="3767"/>
                    <a:pt x="16589" y="1091"/>
                  </a:cubicBezTo>
                  <a:close/>
                  <a:moveTo>
                    <a:pt x="17169" y="663"/>
                  </a:moveTo>
                  <a:cubicBezTo>
                    <a:pt x="17622" y="2956"/>
                    <a:pt x="17642" y="5265"/>
                    <a:pt x="17023" y="7531"/>
                  </a:cubicBezTo>
                  <a:cubicBezTo>
                    <a:pt x="16476" y="9568"/>
                    <a:pt x="15210" y="12458"/>
                    <a:pt x="12919" y="12973"/>
                  </a:cubicBezTo>
                  <a:cubicBezTo>
                    <a:pt x="12677" y="12275"/>
                    <a:pt x="13822" y="9976"/>
                    <a:pt x="14034" y="9440"/>
                  </a:cubicBezTo>
                  <a:cubicBezTo>
                    <a:pt x="14526" y="8201"/>
                    <a:pt x="15061" y="6980"/>
                    <a:pt x="15638" y="5777"/>
                  </a:cubicBezTo>
                  <a:cubicBezTo>
                    <a:pt x="16395" y="4202"/>
                    <a:pt x="17239" y="2743"/>
                    <a:pt x="17116" y="942"/>
                  </a:cubicBezTo>
                  <a:cubicBezTo>
                    <a:pt x="17113" y="873"/>
                    <a:pt x="17081" y="808"/>
                    <a:pt x="17031" y="763"/>
                  </a:cubicBezTo>
                  <a:cubicBezTo>
                    <a:pt x="17075" y="730"/>
                    <a:pt x="17123" y="697"/>
                    <a:pt x="17169" y="663"/>
                  </a:cubicBezTo>
                  <a:close/>
                  <a:moveTo>
                    <a:pt x="26807" y="11581"/>
                  </a:moveTo>
                  <a:cubicBezTo>
                    <a:pt x="27408" y="11581"/>
                    <a:pt x="28014" y="11630"/>
                    <a:pt x="28617" y="11731"/>
                  </a:cubicBezTo>
                  <a:cubicBezTo>
                    <a:pt x="33990" y="12622"/>
                    <a:pt x="36493" y="16566"/>
                    <a:pt x="37656" y="21518"/>
                  </a:cubicBezTo>
                  <a:cubicBezTo>
                    <a:pt x="38785" y="26350"/>
                    <a:pt x="39224" y="31350"/>
                    <a:pt x="38925" y="36303"/>
                  </a:cubicBezTo>
                  <a:lnTo>
                    <a:pt x="38923" y="36303"/>
                  </a:lnTo>
                  <a:cubicBezTo>
                    <a:pt x="38890" y="36844"/>
                    <a:pt x="38862" y="37403"/>
                    <a:pt x="38826" y="37968"/>
                  </a:cubicBezTo>
                  <a:cubicBezTo>
                    <a:pt x="38716" y="39770"/>
                    <a:pt x="38533" y="41646"/>
                    <a:pt x="37923" y="43280"/>
                  </a:cubicBezTo>
                  <a:cubicBezTo>
                    <a:pt x="37217" y="45157"/>
                    <a:pt x="35524" y="45757"/>
                    <a:pt x="33725" y="45757"/>
                  </a:cubicBezTo>
                  <a:cubicBezTo>
                    <a:pt x="32488" y="45757"/>
                    <a:pt x="31201" y="45473"/>
                    <a:pt x="30150" y="45125"/>
                  </a:cubicBezTo>
                  <a:cubicBezTo>
                    <a:pt x="30124" y="45117"/>
                    <a:pt x="30101" y="45113"/>
                    <a:pt x="30079" y="45113"/>
                  </a:cubicBezTo>
                  <a:cubicBezTo>
                    <a:pt x="29916" y="45113"/>
                    <a:pt x="29851" y="45321"/>
                    <a:pt x="29944" y="45446"/>
                  </a:cubicBezTo>
                  <a:cubicBezTo>
                    <a:pt x="29798" y="45453"/>
                    <a:pt x="29652" y="45552"/>
                    <a:pt x="29644" y="45742"/>
                  </a:cubicBezTo>
                  <a:cubicBezTo>
                    <a:pt x="29526" y="48842"/>
                    <a:pt x="27282" y="49840"/>
                    <a:pt x="24561" y="49840"/>
                  </a:cubicBezTo>
                  <a:cubicBezTo>
                    <a:pt x="21391" y="49840"/>
                    <a:pt x="17574" y="48486"/>
                    <a:pt x="15716" y="47522"/>
                  </a:cubicBezTo>
                  <a:cubicBezTo>
                    <a:pt x="11692" y="45435"/>
                    <a:pt x="8315" y="42200"/>
                    <a:pt x="5735" y="38498"/>
                  </a:cubicBezTo>
                  <a:cubicBezTo>
                    <a:pt x="2789" y="34266"/>
                    <a:pt x="807" y="29303"/>
                    <a:pt x="3574" y="24445"/>
                  </a:cubicBezTo>
                  <a:cubicBezTo>
                    <a:pt x="4871" y="22177"/>
                    <a:pt x="6842" y="20631"/>
                    <a:pt x="9108" y="19768"/>
                  </a:cubicBezTo>
                  <a:cubicBezTo>
                    <a:pt x="10582" y="19204"/>
                    <a:pt x="12181" y="18929"/>
                    <a:pt x="13796" y="18929"/>
                  </a:cubicBezTo>
                  <a:cubicBezTo>
                    <a:pt x="14848" y="18929"/>
                    <a:pt x="15908" y="19045"/>
                    <a:pt x="16944" y="19274"/>
                  </a:cubicBezTo>
                  <a:cubicBezTo>
                    <a:pt x="16961" y="19278"/>
                    <a:pt x="16977" y="19280"/>
                    <a:pt x="16993" y="19280"/>
                  </a:cubicBezTo>
                  <a:cubicBezTo>
                    <a:pt x="17154" y="19280"/>
                    <a:pt x="17228" y="19088"/>
                    <a:pt x="17145" y="18975"/>
                  </a:cubicBezTo>
                  <a:cubicBezTo>
                    <a:pt x="17241" y="18964"/>
                    <a:pt x="17324" y="18905"/>
                    <a:pt x="17350" y="18781"/>
                  </a:cubicBezTo>
                  <a:cubicBezTo>
                    <a:pt x="18295" y="14223"/>
                    <a:pt x="22416" y="11581"/>
                    <a:pt x="26807" y="11581"/>
                  </a:cubicBezTo>
                  <a:close/>
                  <a:moveTo>
                    <a:pt x="17191" y="1"/>
                  </a:moveTo>
                  <a:cubicBezTo>
                    <a:pt x="17143" y="1"/>
                    <a:pt x="17092" y="16"/>
                    <a:pt x="17039" y="50"/>
                  </a:cubicBezTo>
                  <a:cubicBezTo>
                    <a:pt x="13341" y="2506"/>
                    <a:pt x="9828" y="7911"/>
                    <a:pt x="11981" y="12287"/>
                  </a:cubicBezTo>
                  <a:cubicBezTo>
                    <a:pt x="10282" y="10920"/>
                    <a:pt x="8333" y="9855"/>
                    <a:pt x="6385" y="9173"/>
                  </a:cubicBezTo>
                  <a:cubicBezTo>
                    <a:pt x="6332" y="9154"/>
                    <a:pt x="6282" y="9145"/>
                    <a:pt x="6236" y="9145"/>
                  </a:cubicBezTo>
                  <a:cubicBezTo>
                    <a:pt x="5823" y="9145"/>
                    <a:pt x="5698" y="9827"/>
                    <a:pt x="6155" y="9999"/>
                  </a:cubicBezTo>
                  <a:cubicBezTo>
                    <a:pt x="10677" y="11709"/>
                    <a:pt x="13542" y="14753"/>
                    <a:pt x="16141" y="18668"/>
                  </a:cubicBezTo>
                  <a:cubicBezTo>
                    <a:pt x="15269" y="18472"/>
                    <a:pt x="14391" y="18379"/>
                    <a:pt x="13521" y="18379"/>
                  </a:cubicBezTo>
                  <a:cubicBezTo>
                    <a:pt x="6494" y="18379"/>
                    <a:pt x="0" y="24474"/>
                    <a:pt x="1839" y="32081"/>
                  </a:cubicBezTo>
                  <a:cubicBezTo>
                    <a:pt x="2884" y="36401"/>
                    <a:pt x="6027" y="40469"/>
                    <a:pt x="9169" y="43514"/>
                  </a:cubicBezTo>
                  <a:cubicBezTo>
                    <a:pt x="12200" y="46449"/>
                    <a:pt x="15895" y="48784"/>
                    <a:pt x="20006" y="49844"/>
                  </a:cubicBezTo>
                  <a:cubicBezTo>
                    <a:pt x="21145" y="50137"/>
                    <a:pt x="22589" y="50360"/>
                    <a:pt x="24030" y="50360"/>
                  </a:cubicBezTo>
                  <a:cubicBezTo>
                    <a:pt x="27130" y="50360"/>
                    <a:pt x="30222" y="49328"/>
                    <a:pt x="30263" y="45742"/>
                  </a:cubicBezTo>
                  <a:cubicBezTo>
                    <a:pt x="30263" y="45692"/>
                    <a:pt x="30250" y="45641"/>
                    <a:pt x="30226" y="45596"/>
                  </a:cubicBezTo>
                  <a:lnTo>
                    <a:pt x="30226" y="45596"/>
                  </a:lnTo>
                  <a:cubicBezTo>
                    <a:pt x="31338" y="46028"/>
                    <a:pt x="32661" y="46354"/>
                    <a:pt x="33948" y="46354"/>
                  </a:cubicBezTo>
                  <a:cubicBezTo>
                    <a:pt x="35003" y="46354"/>
                    <a:pt x="36033" y="46135"/>
                    <a:pt x="36903" y="45575"/>
                  </a:cubicBezTo>
                  <a:cubicBezTo>
                    <a:pt x="38723" y="44402"/>
                    <a:pt x="38925" y="42000"/>
                    <a:pt x="39172" y="40044"/>
                  </a:cubicBezTo>
                  <a:cubicBezTo>
                    <a:pt x="39992" y="33525"/>
                    <a:pt x="39713" y="26642"/>
                    <a:pt x="37996" y="20279"/>
                  </a:cubicBezTo>
                  <a:cubicBezTo>
                    <a:pt x="36592" y="15093"/>
                    <a:pt x="33336" y="11504"/>
                    <a:pt x="27751" y="11018"/>
                  </a:cubicBezTo>
                  <a:cubicBezTo>
                    <a:pt x="27425" y="10990"/>
                    <a:pt x="27098" y="10976"/>
                    <a:pt x="26773" y="10976"/>
                  </a:cubicBezTo>
                  <a:cubicBezTo>
                    <a:pt x="22116" y="10976"/>
                    <a:pt x="17729" y="13849"/>
                    <a:pt x="16816" y="18635"/>
                  </a:cubicBezTo>
                  <a:cubicBezTo>
                    <a:pt x="16802" y="18712"/>
                    <a:pt x="16819" y="18791"/>
                    <a:pt x="16864" y="18856"/>
                  </a:cubicBezTo>
                  <a:cubicBezTo>
                    <a:pt x="16820" y="18839"/>
                    <a:pt x="16773" y="18832"/>
                    <a:pt x="16725" y="18818"/>
                  </a:cubicBezTo>
                  <a:cubicBezTo>
                    <a:pt x="16734" y="18778"/>
                    <a:pt x="16731" y="18736"/>
                    <a:pt x="16717" y="18697"/>
                  </a:cubicBezTo>
                  <a:cubicBezTo>
                    <a:pt x="16020" y="16676"/>
                    <a:pt x="14751" y="14866"/>
                    <a:pt x="13175" y="13347"/>
                  </a:cubicBezTo>
                  <a:cubicBezTo>
                    <a:pt x="15058" y="13137"/>
                    <a:pt x="16390" y="10981"/>
                    <a:pt x="17068" y="9392"/>
                  </a:cubicBezTo>
                  <a:cubicBezTo>
                    <a:pt x="18271" y="6582"/>
                    <a:pt x="18374" y="3409"/>
                    <a:pt x="17742" y="451"/>
                  </a:cubicBezTo>
                  <a:cubicBezTo>
                    <a:pt x="17711" y="300"/>
                    <a:pt x="17599" y="239"/>
                    <a:pt x="17483" y="239"/>
                  </a:cubicBezTo>
                  <a:cubicBezTo>
                    <a:pt x="17474" y="239"/>
                    <a:pt x="17465" y="239"/>
                    <a:pt x="17455" y="240"/>
                  </a:cubicBezTo>
                  <a:cubicBezTo>
                    <a:pt x="17426" y="111"/>
                    <a:pt x="17321" y="1"/>
                    <a:pt x="17191"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a:off x="5435700" y="3143225"/>
              <a:ext cx="752925" cy="659750"/>
            </a:xfrm>
            <a:custGeom>
              <a:avLst/>
              <a:gdLst/>
              <a:ahLst/>
              <a:cxnLst/>
              <a:rect l="l" t="t" r="r" b="b"/>
              <a:pathLst>
                <a:path w="30117" h="26390" extrusionOk="0">
                  <a:moveTo>
                    <a:pt x="17702" y="1"/>
                  </a:moveTo>
                  <a:cubicBezTo>
                    <a:pt x="13310" y="1"/>
                    <a:pt x="9188" y="2642"/>
                    <a:pt x="8242" y="7201"/>
                  </a:cubicBezTo>
                  <a:cubicBezTo>
                    <a:pt x="8217" y="7326"/>
                    <a:pt x="8133" y="7384"/>
                    <a:pt x="8038" y="7395"/>
                  </a:cubicBezTo>
                  <a:cubicBezTo>
                    <a:pt x="8121" y="7507"/>
                    <a:pt x="8047" y="7700"/>
                    <a:pt x="7886" y="7700"/>
                  </a:cubicBezTo>
                  <a:cubicBezTo>
                    <a:pt x="7871" y="7700"/>
                    <a:pt x="7854" y="7698"/>
                    <a:pt x="7837" y="7694"/>
                  </a:cubicBezTo>
                  <a:cubicBezTo>
                    <a:pt x="6800" y="7465"/>
                    <a:pt x="5741" y="7349"/>
                    <a:pt x="4689" y="7349"/>
                  </a:cubicBezTo>
                  <a:cubicBezTo>
                    <a:pt x="3074" y="7349"/>
                    <a:pt x="1475" y="7624"/>
                    <a:pt x="1" y="8188"/>
                  </a:cubicBezTo>
                  <a:lnTo>
                    <a:pt x="168" y="8626"/>
                  </a:lnTo>
                  <a:cubicBezTo>
                    <a:pt x="1414" y="8152"/>
                    <a:pt x="2771" y="7931"/>
                    <a:pt x="4136" y="7931"/>
                  </a:cubicBezTo>
                  <a:cubicBezTo>
                    <a:pt x="5716" y="7931"/>
                    <a:pt x="7306" y="8228"/>
                    <a:pt x="8746" y="8772"/>
                  </a:cubicBezTo>
                  <a:cubicBezTo>
                    <a:pt x="8755" y="8772"/>
                    <a:pt x="8758" y="8780"/>
                    <a:pt x="8765" y="8780"/>
                  </a:cubicBezTo>
                  <a:cubicBezTo>
                    <a:pt x="8773" y="8769"/>
                    <a:pt x="8785" y="8763"/>
                    <a:pt x="8798" y="8762"/>
                  </a:cubicBezTo>
                  <a:cubicBezTo>
                    <a:pt x="8874" y="8745"/>
                    <a:pt x="8950" y="8725"/>
                    <a:pt x="9025" y="8699"/>
                  </a:cubicBezTo>
                  <a:cubicBezTo>
                    <a:pt x="9378" y="4793"/>
                    <a:pt x="12633" y="1573"/>
                    <a:pt x="16591" y="1364"/>
                  </a:cubicBezTo>
                  <a:cubicBezTo>
                    <a:pt x="16748" y="1356"/>
                    <a:pt x="16903" y="1352"/>
                    <a:pt x="17056" y="1352"/>
                  </a:cubicBezTo>
                  <a:cubicBezTo>
                    <a:pt x="21352" y="1352"/>
                    <a:pt x="24224" y="4571"/>
                    <a:pt x="25625" y="8422"/>
                  </a:cubicBezTo>
                  <a:cubicBezTo>
                    <a:pt x="27526" y="13637"/>
                    <a:pt x="28586" y="19719"/>
                    <a:pt x="28750" y="25271"/>
                  </a:cubicBezTo>
                  <a:cubicBezTo>
                    <a:pt x="28762" y="25624"/>
                    <a:pt x="28762" y="25979"/>
                    <a:pt x="28739" y="26331"/>
                  </a:cubicBezTo>
                  <a:lnTo>
                    <a:pt x="29719" y="26389"/>
                  </a:lnTo>
                  <a:cubicBezTo>
                    <a:pt x="29755" y="25821"/>
                    <a:pt x="29784" y="25262"/>
                    <a:pt x="29817" y="24723"/>
                  </a:cubicBezTo>
                  <a:cubicBezTo>
                    <a:pt x="30117" y="19770"/>
                    <a:pt x="29679" y="14770"/>
                    <a:pt x="28549" y="9938"/>
                  </a:cubicBezTo>
                  <a:cubicBezTo>
                    <a:pt x="27387" y="4986"/>
                    <a:pt x="24883" y="1042"/>
                    <a:pt x="19511" y="151"/>
                  </a:cubicBezTo>
                  <a:cubicBezTo>
                    <a:pt x="18908" y="50"/>
                    <a:pt x="18302" y="1"/>
                    <a:pt x="177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8"/>
            <p:cNvSpPr/>
            <p:nvPr/>
          </p:nvSpPr>
          <p:spPr>
            <a:xfrm>
              <a:off x="5228175" y="3347950"/>
              <a:ext cx="950500" cy="751825"/>
            </a:xfrm>
            <a:custGeom>
              <a:avLst/>
              <a:gdLst/>
              <a:ahLst/>
              <a:cxnLst/>
              <a:rect l="l" t="t" r="r" b="b"/>
              <a:pathLst>
                <a:path w="38020" h="30073" extrusionOk="0">
                  <a:moveTo>
                    <a:pt x="8302" y="0"/>
                  </a:moveTo>
                  <a:cubicBezTo>
                    <a:pt x="6036" y="862"/>
                    <a:pt x="4066" y="2408"/>
                    <a:pt x="2768" y="4677"/>
                  </a:cubicBezTo>
                  <a:cubicBezTo>
                    <a:pt x="1" y="9536"/>
                    <a:pt x="1982" y="14499"/>
                    <a:pt x="4928" y="18731"/>
                  </a:cubicBezTo>
                  <a:cubicBezTo>
                    <a:pt x="7509" y="22433"/>
                    <a:pt x="10885" y="25668"/>
                    <a:pt x="14909" y="27755"/>
                  </a:cubicBezTo>
                  <a:cubicBezTo>
                    <a:pt x="16768" y="28718"/>
                    <a:pt x="20585" y="30072"/>
                    <a:pt x="23755" y="30072"/>
                  </a:cubicBezTo>
                  <a:cubicBezTo>
                    <a:pt x="26476" y="30072"/>
                    <a:pt x="28720" y="29074"/>
                    <a:pt x="28838" y="25975"/>
                  </a:cubicBezTo>
                  <a:cubicBezTo>
                    <a:pt x="28845" y="25784"/>
                    <a:pt x="28991" y="25686"/>
                    <a:pt x="29138" y="25678"/>
                  </a:cubicBezTo>
                  <a:cubicBezTo>
                    <a:pt x="29046" y="25553"/>
                    <a:pt x="29111" y="25345"/>
                    <a:pt x="29272" y="25345"/>
                  </a:cubicBezTo>
                  <a:cubicBezTo>
                    <a:pt x="29294" y="25345"/>
                    <a:pt x="29318" y="25349"/>
                    <a:pt x="29343" y="25358"/>
                  </a:cubicBezTo>
                  <a:cubicBezTo>
                    <a:pt x="30394" y="25706"/>
                    <a:pt x="31681" y="25989"/>
                    <a:pt x="32917" y="25989"/>
                  </a:cubicBezTo>
                  <a:cubicBezTo>
                    <a:pt x="34717" y="25989"/>
                    <a:pt x="36410" y="25388"/>
                    <a:pt x="37116" y="23511"/>
                  </a:cubicBezTo>
                  <a:cubicBezTo>
                    <a:pt x="37728" y="21877"/>
                    <a:pt x="37911" y="20003"/>
                    <a:pt x="38020" y="18200"/>
                  </a:cubicBezTo>
                  <a:lnTo>
                    <a:pt x="37040" y="18142"/>
                  </a:lnTo>
                  <a:cubicBezTo>
                    <a:pt x="36948" y="19648"/>
                    <a:pt x="36514" y="21095"/>
                    <a:pt x="35253" y="22087"/>
                  </a:cubicBezTo>
                  <a:cubicBezTo>
                    <a:pt x="34043" y="23039"/>
                    <a:pt x="32558" y="23292"/>
                    <a:pt x="31059" y="23292"/>
                  </a:cubicBezTo>
                  <a:cubicBezTo>
                    <a:pt x="30228" y="23292"/>
                    <a:pt x="29393" y="23215"/>
                    <a:pt x="28598" y="23135"/>
                  </a:cubicBezTo>
                  <a:cubicBezTo>
                    <a:pt x="28516" y="23129"/>
                    <a:pt x="28440" y="23090"/>
                    <a:pt x="28389" y="23026"/>
                  </a:cubicBezTo>
                  <a:lnTo>
                    <a:pt x="28374" y="23033"/>
                  </a:lnTo>
                  <a:cubicBezTo>
                    <a:pt x="28403" y="23093"/>
                    <a:pt x="28406" y="23162"/>
                    <a:pt x="28382" y="23223"/>
                  </a:cubicBezTo>
                  <a:cubicBezTo>
                    <a:pt x="27838" y="24861"/>
                    <a:pt x="27198" y="27331"/>
                    <a:pt x="25232" y="27664"/>
                  </a:cubicBezTo>
                  <a:cubicBezTo>
                    <a:pt x="24993" y="27704"/>
                    <a:pt x="24751" y="27723"/>
                    <a:pt x="24507" y="27723"/>
                  </a:cubicBezTo>
                  <a:cubicBezTo>
                    <a:pt x="22466" y="27723"/>
                    <a:pt x="20262" y="26422"/>
                    <a:pt x="18597" y="25511"/>
                  </a:cubicBezTo>
                  <a:cubicBezTo>
                    <a:pt x="14106" y="23054"/>
                    <a:pt x="10137" y="19685"/>
                    <a:pt x="6975" y="15661"/>
                  </a:cubicBezTo>
                  <a:cubicBezTo>
                    <a:pt x="4314" y="12270"/>
                    <a:pt x="1621" y="7708"/>
                    <a:pt x="4417" y="3581"/>
                  </a:cubicBezTo>
                  <a:cubicBezTo>
                    <a:pt x="5439" y="2073"/>
                    <a:pt x="6862" y="1048"/>
                    <a:pt x="8470" y="439"/>
                  </a:cubicBezTo>
                  <a:lnTo>
                    <a:pt x="83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8"/>
            <p:cNvSpPr/>
            <p:nvPr/>
          </p:nvSpPr>
          <p:spPr>
            <a:xfrm>
              <a:off x="5654825" y="3177000"/>
              <a:ext cx="499925" cy="753250"/>
            </a:xfrm>
            <a:custGeom>
              <a:avLst/>
              <a:gdLst/>
              <a:ahLst/>
              <a:cxnLst/>
              <a:rect l="l" t="t" r="r" b="b"/>
              <a:pathLst>
                <a:path w="19997" h="30130" extrusionOk="0">
                  <a:moveTo>
                    <a:pt x="8291" y="1"/>
                  </a:moveTo>
                  <a:cubicBezTo>
                    <a:pt x="8138" y="1"/>
                    <a:pt x="7983" y="5"/>
                    <a:pt x="7826" y="13"/>
                  </a:cubicBezTo>
                  <a:cubicBezTo>
                    <a:pt x="3868" y="221"/>
                    <a:pt x="615" y="3441"/>
                    <a:pt x="260" y="7348"/>
                  </a:cubicBezTo>
                  <a:cubicBezTo>
                    <a:pt x="185" y="7374"/>
                    <a:pt x="109" y="7394"/>
                    <a:pt x="33" y="7411"/>
                  </a:cubicBezTo>
                  <a:cubicBezTo>
                    <a:pt x="20" y="7412"/>
                    <a:pt x="8" y="7418"/>
                    <a:pt x="0" y="7429"/>
                  </a:cubicBezTo>
                  <a:lnTo>
                    <a:pt x="81" y="7579"/>
                  </a:lnTo>
                  <a:cubicBezTo>
                    <a:pt x="151" y="7596"/>
                    <a:pt x="220" y="7620"/>
                    <a:pt x="285" y="7633"/>
                  </a:cubicBezTo>
                  <a:cubicBezTo>
                    <a:pt x="325" y="7673"/>
                    <a:pt x="385" y="7695"/>
                    <a:pt x="443" y="7695"/>
                  </a:cubicBezTo>
                  <a:cubicBezTo>
                    <a:pt x="524" y="7695"/>
                    <a:pt x="600" y="7653"/>
                    <a:pt x="615" y="7560"/>
                  </a:cubicBezTo>
                  <a:cubicBezTo>
                    <a:pt x="1262" y="3637"/>
                    <a:pt x="4246" y="527"/>
                    <a:pt x="8287" y="527"/>
                  </a:cubicBezTo>
                  <a:cubicBezTo>
                    <a:pt x="8489" y="527"/>
                    <a:pt x="8694" y="534"/>
                    <a:pt x="8901" y="550"/>
                  </a:cubicBezTo>
                  <a:cubicBezTo>
                    <a:pt x="13582" y="912"/>
                    <a:pt x="15812" y="5057"/>
                    <a:pt x="16952" y="9106"/>
                  </a:cubicBezTo>
                  <a:cubicBezTo>
                    <a:pt x="18118" y="13247"/>
                    <a:pt x="18871" y="17530"/>
                    <a:pt x="19295" y="21811"/>
                  </a:cubicBezTo>
                  <a:cubicBezTo>
                    <a:pt x="19488" y="23774"/>
                    <a:pt x="19806" y="26109"/>
                    <a:pt x="18519" y="27772"/>
                  </a:cubicBezTo>
                  <a:cubicBezTo>
                    <a:pt x="17412" y="29205"/>
                    <a:pt x="15708" y="29553"/>
                    <a:pt x="13985" y="29553"/>
                  </a:cubicBezTo>
                  <a:cubicBezTo>
                    <a:pt x="13150" y="29553"/>
                    <a:pt x="12310" y="29471"/>
                    <a:pt x="11532" y="29391"/>
                  </a:cubicBezTo>
                  <a:cubicBezTo>
                    <a:pt x="11521" y="29390"/>
                    <a:pt x="11511" y="29390"/>
                    <a:pt x="11501" y="29390"/>
                  </a:cubicBezTo>
                  <a:cubicBezTo>
                    <a:pt x="11250" y="29390"/>
                    <a:pt x="11190" y="29690"/>
                    <a:pt x="11323" y="29863"/>
                  </a:cubicBezTo>
                  <a:cubicBezTo>
                    <a:pt x="11374" y="29927"/>
                    <a:pt x="11450" y="29967"/>
                    <a:pt x="11532" y="29973"/>
                  </a:cubicBezTo>
                  <a:cubicBezTo>
                    <a:pt x="12326" y="30052"/>
                    <a:pt x="13160" y="30129"/>
                    <a:pt x="13989" y="30129"/>
                  </a:cubicBezTo>
                  <a:cubicBezTo>
                    <a:pt x="15489" y="30129"/>
                    <a:pt x="16976" y="29876"/>
                    <a:pt x="18187" y="28923"/>
                  </a:cubicBezTo>
                  <a:cubicBezTo>
                    <a:pt x="19448" y="27933"/>
                    <a:pt x="19883" y="26486"/>
                    <a:pt x="19974" y="24980"/>
                  </a:cubicBezTo>
                  <a:cubicBezTo>
                    <a:pt x="19997" y="24628"/>
                    <a:pt x="19997" y="24273"/>
                    <a:pt x="19985" y="23920"/>
                  </a:cubicBezTo>
                  <a:cubicBezTo>
                    <a:pt x="19821" y="18368"/>
                    <a:pt x="18761" y="12286"/>
                    <a:pt x="16860" y="7071"/>
                  </a:cubicBezTo>
                  <a:cubicBezTo>
                    <a:pt x="15461" y="3220"/>
                    <a:pt x="12587" y="1"/>
                    <a:pt x="8291"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a:off x="5282825" y="3190150"/>
              <a:ext cx="867150" cy="834675"/>
            </a:xfrm>
            <a:custGeom>
              <a:avLst/>
              <a:gdLst/>
              <a:ahLst/>
              <a:cxnLst/>
              <a:rect l="l" t="t" r="r" b="b"/>
              <a:pathLst>
                <a:path w="34686" h="33387" extrusionOk="0">
                  <a:moveTo>
                    <a:pt x="20188" y="15981"/>
                  </a:moveTo>
                  <a:cubicBezTo>
                    <a:pt x="20825" y="15981"/>
                    <a:pt x="21450" y="16106"/>
                    <a:pt x="21887" y="16457"/>
                  </a:cubicBezTo>
                  <a:cubicBezTo>
                    <a:pt x="22501" y="16954"/>
                    <a:pt x="22628" y="17897"/>
                    <a:pt x="21938" y="18383"/>
                  </a:cubicBezTo>
                  <a:cubicBezTo>
                    <a:pt x="21682" y="18566"/>
                    <a:pt x="21418" y="18640"/>
                    <a:pt x="21153" y="18640"/>
                  </a:cubicBezTo>
                  <a:cubicBezTo>
                    <a:pt x="20484" y="18640"/>
                    <a:pt x="19815" y="18167"/>
                    <a:pt x="19292" y="17769"/>
                  </a:cubicBezTo>
                  <a:cubicBezTo>
                    <a:pt x="19098" y="17623"/>
                    <a:pt x="18360" y="17100"/>
                    <a:pt x="18418" y="16735"/>
                  </a:cubicBezTo>
                  <a:cubicBezTo>
                    <a:pt x="18265" y="16606"/>
                    <a:pt x="18287" y="16296"/>
                    <a:pt x="18521" y="16226"/>
                  </a:cubicBezTo>
                  <a:cubicBezTo>
                    <a:pt x="18989" y="16090"/>
                    <a:pt x="19593" y="15981"/>
                    <a:pt x="20188" y="15981"/>
                  </a:cubicBezTo>
                  <a:close/>
                  <a:moveTo>
                    <a:pt x="17256" y="17179"/>
                  </a:moveTo>
                  <a:cubicBezTo>
                    <a:pt x="17291" y="17179"/>
                    <a:pt x="17327" y="17190"/>
                    <a:pt x="17355" y="17218"/>
                  </a:cubicBezTo>
                  <a:cubicBezTo>
                    <a:pt x="18075" y="17897"/>
                    <a:pt x="19050" y="19121"/>
                    <a:pt x="19175" y="20144"/>
                  </a:cubicBezTo>
                  <a:cubicBezTo>
                    <a:pt x="19251" y="20776"/>
                    <a:pt x="18970" y="21526"/>
                    <a:pt x="18305" y="21720"/>
                  </a:cubicBezTo>
                  <a:cubicBezTo>
                    <a:pt x="18201" y="21750"/>
                    <a:pt x="18098" y="21764"/>
                    <a:pt x="17997" y="21764"/>
                  </a:cubicBezTo>
                  <a:cubicBezTo>
                    <a:pt x="17427" y="21764"/>
                    <a:pt x="16918" y="21317"/>
                    <a:pt x="16698" y="20803"/>
                  </a:cubicBezTo>
                  <a:cubicBezTo>
                    <a:pt x="16285" y="19819"/>
                    <a:pt x="16650" y="18482"/>
                    <a:pt x="16807" y="17470"/>
                  </a:cubicBezTo>
                  <a:cubicBezTo>
                    <a:pt x="16832" y="17305"/>
                    <a:pt x="16946" y="17239"/>
                    <a:pt x="17066" y="17239"/>
                  </a:cubicBezTo>
                  <a:cubicBezTo>
                    <a:pt x="17085" y="17239"/>
                    <a:pt x="17103" y="17240"/>
                    <a:pt x="17121" y="17243"/>
                  </a:cubicBezTo>
                  <a:cubicBezTo>
                    <a:pt x="17151" y="17204"/>
                    <a:pt x="17203" y="17179"/>
                    <a:pt x="17256" y="17179"/>
                  </a:cubicBezTo>
                  <a:close/>
                  <a:moveTo>
                    <a:pt x="23167" y="1"/>
                  </a:moveTo>
                  <a:cubicBezTo>
                    <a:pt x="19126" y="1"/>
                    <a:pt x="16142" y="3112"/>
                    <a:pt x="15495" y="7034"/>
                  </a:cubicBezTo>
                  <a:cubicBezTo>
                    <a:pt x="15480" y="7127"/>
                    <a:pt x="15404" y="7169"/>
                    <a:pt x="15323" y="7169"/>
                  </a:cubicBezTo>
                  <a:cubicBezTo>
                    <a:pt x="15265" y="7169"/>
                    <a:pt x="15205" y="7147"/>
                    <a:pt x="15165" y="7107"/>
                  </a:cubicBezTo>
                  <a:cubicBezTo>
                    <a:pt x="15100" y="7092"/>
                    <a:pt x="15029" y="7071"/>
                    <a:pt x="14961" y="7052"/>
                  </a:cubicBezTo>
                  <a:cubicBezTo>
                    <a:pt x="14950" y="7116"/>
                    <a:pt x="14902" y="7176"/>
                    <a:pt x="14820" y="7176"/>
                  </a:cubicBezTo>
                  <a:cubicBezTo>
                    <a:pt x="14809" y="7176"/>
                    <a:pt x="14797" y="7175"/>
                    <a:pt x="14785" y="7173"/>
                  </a:cubicBezTo>
                  <a:cubicBezTo>
                    <a:pt x="13332" y="6866"/>
                    <a:pt x="11780" y="6644"/>
                    <a:pt x="10258" y="6644"/>
                  </a:cubicBezTo>
                  <a:cubicBezTo>
                    <a:pt x="7146" y="6644"/>
                    <a:pt x="4161" y="7572"/>
                    <a:pt x="2414" y="10601"/>
                  </a:cubicBezTo>
                  <a:cubicBezTo>
                    <a:pt x="0" y="14786"/>
                    <a:pt x="3240" y="19353"/>
                    <a:pt x="5892" y="22521"/>
                  </a:cubicBezTo>
                  <a:cubicBezTo>
                    <a:pt x="8334" y="25435"/>
                    <a:pt x="11207" y="27958"/>
                    <a:pt x="14412" y="30001"/>
                  </a:cubicBezTo>
                  <a:cubicBezTo>
                    <a:pt x="16109" y="31084"/>
                    <a:pt x="17917" y="32111"/>
                    <a:pt x="19800" y="32834"/>
                  </a:cubicBezTo>
                  <a:cubicBezTo>
                    <a:pt x="20165" y="32973"/>
                    <a:pt x="20535" y="33108"/>
                    <a:pt x="20911" y="33207"/>
                  </a:cubicBezTo>
                  <a:cubicBezTo>
                    <a:pt x="21345" y="33320"/>
                    <a:pt x="21686" y="33386"/>
                    <a:pt x="22001" y="33386"/>
                  </a:cubicBezTo>
                  <a:cubicBezTo>
                    <a:pt x="22478" y="33386"/>
                    <a:pt x="22896" y="33234"/>
                    <a:pt x="23494" y="32859"/>
                  </a:cubicBezTo>
                  <a:cubicBezTo>
                    <a:pt x="24836" y="32018"/>
                    <a:pt x="25140" y="30885"/>
                    <a:pt x="25674" y="29392"/>
                  </a:cubicBezTo>
                  <a:cubicBezTo>
                    <a:pt x="25718" y="29262"/>
                    <a:pt x="25828" y="29206"/>
                    <a:pt x="25937" y="29206"/>
                  </a:cubicBezTo>
                  <a:cubicBezTo>
                    <a:pt x="26041" y="29206"/>
                    <a:pt x="26144" y="29257"/>
                    <a:pt x="26188" y="29344"/>
                  </a:cubicBezTo>
                  <a:lnTo>
                    <a:pt x="26203" y="29337"/>
                  </a:lnTo>
                  <a:cubicBezTo>
                    <a:pt x="26070" y="29164"/>
                    <a:pt x="26128" y="28864"/>
                    <a:pt x="26381" y="28864"/>
                  </a:cubicBezTo>
                  <a:cubicBezTo>
                    <a:pt x="26391" y="28864"/>
                    <a:pt x="26401" y="28864"/>
                    <a:pt x="26412" y="28865"/>
                  </a:cubicBezTo>
                  <a:cubicBezTo>
                    <a:pt x="27190" y="28945"/>
                    <a:pt x="28030" y="29027"/>
                    <a:pt x="28865" y="29027"/>
                  </a:cubicBezTo>
                  <a:cubicBezTo>
                    <a:pt x="30588" y="29027"/>
                    <a:pt x="32292" y="28679"/>
                    <a:pt x="33399" y="27246"/>
                  </a:cubicBezTo>
                  <a:cubicBezTo>
                    <a:pt x="34686" y="25583"/>
                    <a:pt x="34368" y="23248"/>
                    <a:pt x="34175" y="21285"/>
                  </a:cubicBezTo>
                  <a:cubicBezTo>
                    <a:pt x="33751" y="17004"/>
                    <a:pt x="32998" y="12721"/>
                    <a:pt x="31832" y="8580"/>
                  </a:cubicBezTo>
                  <a:cubicBezTo>
                    <a:pt x="30692" y="4531"/>
                    <a:pt x="28462" y="386"/>
                    <a:pt x="23781" y="24"/>
                  </a:cubicBezTo>
                  <a:cubicBezTo>
                    <a:pt x="23574" y="8"/>
                    <a:pt x="23369" y="1"/>
                    <a:pt x="231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5268650" y="3341475"/>
              <a:ext cx="669675" cy="699525"/>
            </a:xfrm>
            <a:custGeom>
              <a:avLst/>
              <a:gdLst/>
              <a:ahLst/>
              <a:cxnLst/>
              <a:rect l="l" t="t" r="r" b="b"/>
              <a:pathLst>
                <a:path w="26787" h="27981" extrusionOk="0">
                  <a:moveTo>
                    <a:pt x="10819" y="1"/>
                  </a:moveTo>
                  <a:cubicBezTo>
                    <a:pt x="9454" y="1"/>
                    <a:pt x="8097" y="222"/>
                    <a:pt x="6850" y="696"/>
                  </a:cubicBezTo>
                  <a:cubicBezTo>
                    <a:pt x="5243" y="1307"/>
                    <a:pt x="3820" y="2330"/>
                    <a:pt x="2798" y="3840"/>
                  </a:cubicBezTo>
                  <a:cubicBezTo>
                    <a:pt x="1" y="7965"/>
                    <a:pt x="2695" y="12527"/>
                    <a:pt x="5356" y="15919"/>
                  </a:cubicBezTo>
                  <a:cubicBezTo>
                    <a:pt x="8518" y="19943"/>
                    <a:pt x="12487" y="23312"/>
                    <a:pt x="16978" y="25769"/>
                  </a:cubicBezTo>
                  <a:cubicBezTo>
                    <a:pt x="18644" y="26679"/>
                    <a:pt x="20847" y="27981"/>
                    <a:pt x="22887" y="27981"/>
                  </a:cubicBezTo>
                  <a:cubicBezTo>
                    <a:pt x="23131" y="27981"/>
                    <a:pt x="23374" y="27962"/>
                    <a:pt x="23613" y="27921"/>
                  </a:cubicBezTo>
                  <a:cubicBezTo>
                    <a:pt x="25579" y="27589"/>
                    <a:pt x="26219" y="25119"/>
                    <a:pt x="26763" y="23480"/>
                  </a:cubicBezTo>
                  <a:cubicBezTo>
                    <a:pt x="26787" y="23419"/>
                    <a:pt x="26784" y="23351"/>
                    <a:pt x="26755" y="23291"/>
                  </a:cubicBezTo>
                  <a:cubicBezTo>
                    <a:pt x="26711" y="23204"/>
                    <a:pt x="26609" y="23153"/>
                    <a:pt x="26505" y="23153"/>
                  </a:cubicBezTo>
                  <a:cubicBezTo>
                    <a:pt x="26396" y="23153"/>
                    <a:pt x="26286" y="23209"/>
                    <a:pt x="26241" y="23339"/>
                  </a:cubicBezTo>
                  <a:cubicBezTo>
                    <a:pt x="25707" y="24832"/>
                    <a:pt x="25405" y="25965"/>
                    <a:pt x="24063" y="26806"/>
                  </a:cubicBezTo>
                  <a:cubicBezTo>
                    <a:pt x="23464" y="27181"/>
                    <a:pt x="23045" y="27333"/>
                    <a:pt x="22568" y="27333"/>
                  </a:cubicBezTo>
                  <a:cubicBezTo>
                    <a:pt x="22253" y="27333"/>
                    <a:pt x="21912" y="27267"/>
                    <a:pt x="21478" y="27154"/>
                  </a:cubicBezTo>
                  <a:cubicBezTo>
                    <a:pt x="21102" y="27055"/>
                    <a:pt x="20732" y="26920"/>
                    <a:pt x="20367" y="26781"/>
                  </a:cubicBezTo>
                  <a:cubicBezTo>
                    <a:pt x="18486" y="26058"/>
                    <a:pt x="16676" y="25031"/>
                    <a:pt x="14979" y="23948"/>
                  </a:cubicBezTo>
                  <a:cubicBezTo>
                    <a:pt x="11774" y="21905"/>
                    <a:pt x="8901" y="19382"/>
                    <a:pt x="6459" y="16468"/>
                  </a:cubicBezTo>
                  <a:cubicBezTo>
                    <a:pt x="3807" y="13300"/>
                    <a:pt x="567" y="8735"/>
                    <a:pt x="2980" y="4550"/>
                  </a:cubicBezTo>
                  <a:cubicBezTo>
                    <a:pt x="4728" y="1520"/>
                    <a:pt x="7711" y="591"/>
                    <a:pt x="10823" y="591"/>
                  </a:cubicBezTo>
                  <a:cubicBezTo>
                    <a:pt x="12345" y="591"/>
                    <a:pt x="13898" y="814"/>
                    <a:pt x="15352" y="1121"/>
                  </a:cubicBezTo>
                  <a:cubicBezTo>
                    <a:pt x="15364" y="1123"/>
                    <a:pt x="15375" y="1124"/>
                    <a:pt x="15385" y="1124"/>
                  </a:cubicBezTo>
                  <a:cubicBezTo>
                    <a:pt x="15468" y="1124"/>
                    <a:pt x="15517" y="1065"/>
                    <a:pt x="15528" y="1000"/>
                  </a:cubicBezTo>
                  <a:lnTo>
                    <a:pt x="15447" y="850"/>
                  </a:lnTo>
                  <a:cubicBezTo>
                    <a:pt x="15440" y="850"/>
                    <a:pt x="15435" y="842"/>
                    <a:pt x="15428" y="842"/>
                  </a:cubicBezTo>
                  <a:cubicBezTo>
                    <a:pt x="13989" y="298"/>
                    <a:pt x="12399" y="1"/>
                    <a:pt x="10819"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5739425" y="3589650"/>
              <a:ext cx="109125" cy="66500"/>
            </a:xfrm>
            <a:custGeom>
              <a:avLst/>
              <a:gdLst/>
              <a:ahLst/>
              <a:cxnLst/>
              <a:rect l="l" t="t" r="r" b="b"/>
              <a:pathLst>
                <a:path w="4365" h="2660" extrusionOk="0">
                  <a:moveTo>
                    <a:pt x="1924" y="1"/>
                  </a:moveTo>
                  <a:cubicBezTo>
                    <a:pt x="1329" y="1"/>
                    <a:pt x="725" y="110"/>
                    <a:pt x="257" y="246"/>
                  </a:cubicBezTo>
                  <a:cubicBezTo>
                    <a:pt x="23" y="316"/>
                    <a:pt x="1" y="626"/>
                    <a:pt x="154" y="755"/>
                  </a:cubicBezTo>
                  <a:cubicBezTo>
                    <a:pt x="96" y="1120"/>
                    <a:pt x="834" y="1643"/>
                    <a:pt x="1028" y="1789"/>
                  </a:cubicBezTo>
                  <a:cubicBezTo>
                    <a:pt x="1551" y="2187"/>
                    <a:pt x="2219" y="2660"/>
                    <a:pt x="2888" y="2660"/>
                  </a:cubicBezTo>
                  <a:cubicBezTo>
                    <a:pt x="3153" y="2660"/>
                    <a:pt x="3418" y="2586"/>
                    <a:pt x="3674" y="2403"/>
                  </a:cubicBezTo>
                  <a:cubicBezTo>
                    <a:pt x="4364" y="1917"/>
                    <a:pt x="4237" y="974"/>
                    <a:pt x="3623" y="477"/>
                  </a:cubicBezTo>
                  <a:cubicBezTo>
                    <a:pt x="3186" y="126"/>
                    <a:pt x="2561" y="1"/>
                    <a:pt x="1924"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5689925" y="3619600"/>
              <a:ext cx="74200" cy="114675"/>
            </a:xfrm>
            <a:custGeom>
              <a:avLst/>
              <a:gdLst/>
              <a:ahLst/>
              <a:cxnLst/>
              <a:rect l="l" t="t" r="r" b="b"/>
              <a:pathLst>
                <a:path w="2968" h="4587" extrusionOk="0">
                  <a:moveTo>
                    <a:pt x="972" y="1"/>
                  </a:moveTo>
                  <a:cubicBezTo>
                    <a:pt x="919" y="1"/>
                    <a:pt x="867" y="26"/>
                    <a:pt x="837" y="65"/>
                  </a:cubicBezTo>
                  <a:cubicBezTo>
                    <a:pt x="819" y="62"/>
                    <a:pt x="800" y="60"/>
                    <a:pt x="782" y="60"/>
                  </a:cubicBezTo>
                  <a:cubicBezTo>
                    <a:pt x="662" y="60"/>
                    <a:pt x="548" y="126"/>
                    <a:pt x="523" y="292"/>
                  </a:cubicBezTo>
                  <a:cubicBezTo>
                    <a:pt x="366" y="1304"/>
                    <a:pt x="1" y="2641"/>
                    <a:pt x="414" y="3625"/>
                  </a:cubicBezTo>
                  <a:cubicBezTo>
                    <a:pt x="634" y="4139"/>
                    <a:pt x="1143" y="4586"/>
                    <a:pt x="1713" y="4586"/>
                  </a:cubicBezTo>
                  <a:cubicBezTo>
                    <a:pt x="1814" y="4586"/>
                    <a:pt x="1917" y="4572"/>
                    <a:pt x="2021" y="4542"/>
                  </a:cubicBezTo>
                  <a:cubicBezTo>
                    <a:pt x="2686" y="4348"/>
                    <a:pt x="2967" y="3598"/>
                    <a:pt x="2891" y="2966"/>
                  </a:cubicBezTo>
                  <a:cubicBezTo>
                    <a:pt x="2766" y="1943"/>
                    <a:pt x="1791" y="719"/>
                    <a:pt x="1071" y="40"/>
                  </a:cubicBezTo>
                  <a:cubicBezTo>
                    <a:pt x="1043" y="12"/>
                    <a:pt x="1007" y="1"/>
                    <a:pt x="972"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p:nvPr/>
          </p:nvSpPr>
          <p:spPr>
            <a:xfrm>
              <a:off x="5524975" y="2870300"/>
              <a:ext cx="124125" cy="307750"/>
            </a:xfrm>
            <a:custGeom>
              <a:avLst/>
              <a:gdLst/>
              <a:ahLst/>
              <a:cxnLst/>
              <a:rect l="l" t="t" r="r" b="b"/>
              <a:pathLst>
                <a:path w="4965" h="12310" extrusionOk="0">
                  <a:moveTo>
                    <a:pt x="4492" y="0"/>
                  </a:moveTo>
                  <a:cubicBezTo>
                    <a:pt x="4444" y="34"/>
                    <a:pt x="4398" y="67"/>
                    <a:pt x="4354" y="98"/>
                  </a:cubicBezTo>
                  <a:cubicBezTo>
                    <a:pt x="4404" y="145"/>
                    <a:pt x="4436" y="209"/>
                    <a:pt x="4439" y="277"/>
                  </a:cubicBezTo>
                  <a:cubicBezTo>
                    <a:pt x="4562" y="2080"/>
                    <a:pt x="3718" y="3538"/>
                    <a:pt x="2961" y="5114"/>
                  </a:cubicBezTo>
                  <a:cubicBezTo>
                    <a:pt x="2381" y="6315"/>
                    <a:pt x="1846" y="7536"/>
                    <a:pt x="1357" y="8775"/>
                  </a:cubicBezTo>
                  <a:cubicBezTo>
                    <a:pt x="1145" y="9313"/>
                    <a:pt x="0" y="11612"/>
                    <a:pt x="242" y="12310"/>
                  </a:cubicBezTo>
                  <a:cubicBezTo>
                    <a:pt x="2533" y="11795"/>
                    <a:pt x="3799" y="8905"/>
                    <a:pt x="4346" y="6868"/>
                  </a:cubicBezTo>
                  <a:cubicBezTo>
                    <a:pt x="4965" y="4602"/>
                    <a:pt x="4945" y="2293"/>
                    <a:pt x="4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5481775" y="2880975"/>
              <a:ext cx="142550" cy="284400"/>
            </a:xfrm>
            <a:custGeom>
              <a:avLst/>
              <a:gdLst/>
              <a:ahLst/>
              <a:cxnLst/>
              <a:rect l="l" t="t" r="r" b="b"/>
              <a:pathLst>
                <a:path w="5702" h="11376" extrusionOk="0">
                  <a:moveTo>
                    <a:pt x="5640" y="1"/>
                  </a:moveTo>
                  <a:cubicBezTo>
                    <a:pt x="2204" y="2677"/>
                    <a:pt x="0" y="7176"/>
                    <a:pt x="1542" y="11376"/>
                  </a:cubicBezTo>
                  <a:cubicBezTo>
                    <a:pt x="1623" y="9913"/>
                    <a:pt x="2586" y="8141"/>
                    <a:pt x="3107" y="6887"/>
                  </a:cubicBezTo>
                  <a:cubicBezTo>
                    <a:pt x="4006" y="4719"/>
                    <a:pt x="5701" y="2400"/>
                    <a:pt x="5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28"/>
          <p:cNvGrpSpPr/>
          <p:nvPr/>
        </p:nvGrpSpPr>
        <p:grpSpPr>
          <a:xfrm>
            <a:off x="6486976" y="247999"/>
            <a:ext cx="2051807" cy="1282200"/>
            <a:chOff x="4418850" y="4335725"/>
            <a:chExt cx="1362150" cy="851225"/>
          </a:xfrm>
        </p:grpSpPr>
        <p:sp>
          <p:nvSpPr>
            <p:cNvPr id="401" name="Google Shape;401;p28"/>
            <p:cNvSpPr/>
            <p:nvPr/>
          </p:nvSpPr>
          <p:spPr>
            <a:xfrm>
              <a:off x="4418850" y="4335725"/>
              <a:ext cx="1362150" cy="851225"/>
            </a:xfrm>
            <a:custGeom>
              <a:avLst/>
              <a:gdLst/>
              <a:ahLst/>
              <a:cxnLst/>
              <a:rect l="l" t="t" r="r" b="b"/>
              <a:pathLst>
                <a:path w="54486" h="34049" extrusionOk="0">
                  <a:moveTo>
                    <a:pt x="39471" y="746"/>
                  </a:moveTo>
                  <a:cubicBezTo>
                    <a:pt x="40707" y="746"/>
                    <a:pt x="41932" y="922"/>
                    <a:pt x="43100" y="1372"/>
                  </a:cubicBezTo>
                  <a:cubicBezTo>
                    <a:pt x="48257" y="3362"/>
                    <a:pt x="52685" y="10341"/>
                    <a:pt x="51795" y="15842"/>
                  </a:cubicBezTo>
                  <a:cubicBezTo>
                    <a:pt x="50629" y="23038"/>
                    <a:pt x="42679" y="26345"/>
                    <a:pt x="36489" y="28049"/>
                  </a:cubicBezTo>
                  <a:cubicBezTo>
                    <a:pt x="34503" y="28596"/>
                    <a:pt x="32386" y="28919"/>
                    <a:pt x="30314" y="28919"/>
                  </a:cubicBezTo>
                  <a:cubicBezTo>
                    <a:pt x="25168" y="28919"/>
                    <a:pt x="20293" y="26923"/>
                    <a:pt x="18362" y="21388"/>
                  </a:cubicBezTo>
                  <a:cubicBezTo>
                    <a:pt x="18324" y="21281"/>
                    <a:pt x="18242" y="21236"/>
                    <a:pt x="18154" y="21236"/>
                  </a:cubicBezTo>
                  <a:cubicBezTo>
                    <a:pt x="18131" y="21236"/>
                    <a:pt x="18107" y="21239"/>
                    <a:pt x="18084" y="21245"/>
                  </a:cubicBezTo>
                  <a:cubicBezTo>
                    <a:pt x="14951" y="14937"/>
                    <a:pt x="19440" y="8292"/>
                    <a:pt x="24997" y="5087"/>
                  </a:cubicBezTo>
                  <a:cubicBezTo>
                    <a:pt x="27846" y="3441"/>
                    <a:pt x="31029" y="2368"/>
                    <a:pt x="34202" y="1548"/>
                  </a:cubicBezTo>
                  <a:cubicBezTo>
                    <a:pt x="35893" y="1110"/>
                    <a:pt x="37694" y="746"/>
                    <a:pt x="39471" y="746"/>
                  </a:cubicBezTo>
                  <a:close/>
                  <a:moveTo>
                    <a:pt x="13102" y="17520"/>
                  </a:moveTo>
                  <a:cubicBezTo>
                    <a:pt x="14140" y="18220"/>
                    <a:pt x="15176" y="18920"/>
                    <a:pt x="16208" y="19618"/>
                  </a:cubicBezTo>
                  <a:cubicBezTo>
                    <a:pt x="16264" y="19655"/>
                    <a:pt x="16320" y="19671"/>
                    <a:pt x="16374" y="19671"/>
                  </a:cubicBezTo>
                  <a:cubicBezTo>
                    <a:pt x="16468" y="19671"/>
                    <a:pt x="16553" y="19621"/>
                    <a:pt x="16610" y="19548"/>
                  </a:cubicBezTo>
                  <a:cubicBezTo>
                    <a:pt x="16852" y="20423"/>
                    <a:pt x="17217" y="21304"/>
                    <a:pt x="17730" y="22184"/>
                  </a:cubicBezTo>
                  <a:cubicBezTo>
                    <a:pt x="17807" y="22313"/>
                    <a:pt x="17928" y="22364"/>
                    <a:pt x="18047" y="22373"/>
                  </a:cubicBezTo>
                  <a:cubicBezTo>
                    <a:pt x="18281" y="23223"/>
                    <a:pt x="18645" y="24029"/>
                    <a:pt x="19124" y="24767"/>
                  </a:cubicBezTo>
                  <a:cubicBezTo>
                    <a:pt x="18372" y="26322"/>
                    <a:pt x="17996" y="27965"/>
                    <a:pt x="17882" y="29668"/>
                  </a:cubicBezTo>
                  <a:cubicBezTo>
                    <a:pt x="17187" y="28090"/>
                    <a:pt x="16732" y="26418"/>
                    <a:pt x="16528" y="24706"/>
                  </a:cubicBezTo>
                  <a:cubicBezTo>
                    <a:pt x="16513" y="24566"/>
                    <a:pt x="16369" y="24467"/>
                    <a:pt x="16232" y="24467"/>
                  </a:cubicBezTo>
                  <a:cubicBezTo>
                    <a:pt x="16168" y="24467"/>
                    <a:pt x="16105" y="24489"/>
                    <a:pt x="16057" y="24539"/>
                  </a:cubicBezTo>
                  <a:cubicBezTo>
                    <a:pt x="13998" y="26682"/>
                    <a:pt x="12992" y="29347"/>
                    <a:pt x="12203" y="32127"/>
                  </a:cubicBezTo>
                  <a:cubicBezTo>
                    <a:pt x="11920" y="30160"/>
                    <a:pt x="11915" y="28162"/>
                    <a:pt x="12188" y="26193"/>
                  </a:cubicBezTo>
                  <a:cubicBezTo>
                    <a:pt x="12216" y="25996"/>
                    <a:pt x="12029" y="25818"/>
                    <a:pt x="11841" y="25818"/>
                  </a:cubicBezTo>
                  <a:cubicBezTo>
                    <a:pt x="11793" y="25818"/>
                    <a:pt x="11745" y="25830"/>
                    <a:pt x="11701" y="25856"/>
                  </a:cubicBezTo>
                  <a:cubicBezTo>
                    <a:pt x="10712" y="26422"/>
                    <a:pt x="9889" y="27100"/>
                    <a:pt x="9204" y="27907"/>
                  </a:cubicBezTo>
                  <a:cubicBezTo>
                    <a:pt x="9539" y="26992"/>
                    <a:pt x="9921" y="26093"/>
                    <a:pt x="10347" y="25210"/>
                  </a:cubicBezTo>
                  <a:cubicBezTo>
                    <a:pt x="10410" y="25085"/>
                    <a:pt x="10337" y="24888"/>
                    <a:pt x="10217" y="24821"/>
                  </a:cubicBezTo>
                  <a:cubicBezTo>
                    <a:pt x="7121" y="23077"/>
                    <a:pt x="4036" y="21273"/>
                    <a:pt x="1697" y="18604"/>
                  </a:cubicBezTo>
                  <a:lnTo>
                    <a:pt x="1697" y="18604"/>
                  </a:lnTo>
                  <a:cubicBezTo>
                    <a:pt x="5083" y="20404"/>
                    <a:pt x="8557" y="22023"/>
                    <a:pt x="12428" y="22409"/>
                  </a:cubicBezTo>
                  <a:cubicBezTo>
                    <a:pt x="12442" y="22410"/>
                    <a:pt x="12455" y="22411"/>
                    <a:pt x="12468" y="22411"/>
                  </a:cubicBezTo>
                  <a:cubicBezTo>
                    <a:pt x="12798" y="22411"/>
                    <a:pt x="12881" y="21981"/>
                    <a:pt x="12644" y="21790"/>
                  </a:cubicBezTo>
                  <a:cubicBezTo>
                    <a:pt x="11353" y="20735"/>
                    <a:pt x="10347" y="19529"/>
                    <a:pt x="9555" y="18112"/>
                  </a:cubicBezTo>
                  <a:lnTo>
                    <a:pt x="9555" y="18112"/>
                  </a:lnTo>
                  <a:cubicBezTo>
                    <a:pt x="10929" y="18965"/>
                    <a:pt x="12375" y="19696"/>
                    <a:pt x="13874" y="20295"/>
                  </a:cubicBezTo>
                  <a:cubicBezTo>
                    <a:pt x="13910" y="20309"/>
                    <a:pt x="13946" y="20315"/>
                    <a:pt x="13981" y="20315"/>
                  </a:cubicBezTo>
                  <a:cubicBezTo>
                    <a:pt x="14202" y="20315"/>
                    <a:pt x="14387" y="20059"/>
                    <a:pt x="14280" y="19846"/>
                  </a:cubicBezTo>
                  <a:cubicBezTo>
                    <a:pt x="13886" y="19072"/>
                    <a:pt x="13494" y="18296"/>
                    <a:pt x="13102" y="17520"/>
                  </a:cubicBezTo>
                  <a:close/>
                  <a:moveTo>
                    <a:pt x="39319" y="0"/>
                  </a:moveTo>
                  <a:cubicBezTo>
                    <a:pt x="38571" y="0"/>
                    <a:pt x="37811" y="60"/>
                    <a:pt x="37046" y="170"/>
                  </a:cubicBezTo>
                  <a:cubicBezTo>
                    <a:pt x="33341" y="707"/>
                    <a:pt x="29480" y="1977"/>
                    <a:pt x="26124" y="3629"/>
                  </a:cubicBezTo>
                  <a:cubicBezTo>
                    <a:pt x="20373" y="6462"/>
                    <a:pt x="15045" y="12622"/>
                    <a:pt x="16491" y="19066"/>
                  </a:cubicBezTo>
                  <a:cubicBezTo>
                    <a:pt x="15146" y="18157"/>
                    <a:pt x="13803" y="17248"/>
                    <a:pt x="12460" y="16338"/>
                  </a:cubicBezTo>
                  <a:cubicBezTo>
                    <a:pt x="12407" y="16303"/>
                    <a:pt x="12350" y="16287"/>
                    <a:pt x="12295" y="16287"/>
                  </a:cubicBezTo>
                  <a:cubicBezTo>
                    <a:pt x="12086" y="16287"/>
                    <a:pt x="11896" y="16510"/>
                    <a:pt x="12005" y="16729"/>
                  </a:cubicBezTo>
                  <a:cubicBezTo>
                    <a:pt x="12437" y="17595"/>
                    <a:pt x="12867" y="18464"/>
                    <a:pt x="13296" y="19333"/>
                  </a:cubicBezTo>
                  <a:cubicBezTo>
                    <a:pt x="11754" y="18662"/>
                    <a:pt x="10281" y="17847"/>
                    <a:pt x="8894" y="16899"/>
                  </a:cubicBezTo>
                  <a:cubicBezTo>
                    <a:pt x="8836" y="16859"/>
                    <a:pt x="8776" y="16842"/>
                    <a:pt x="8717" y="16842"/>
                  </a:cubicBezTo>
                  <a:cubicBezTo>
                    <a:pt x="8500" y="16842"/>
                    <a:pt x="8309" y="17081"/>
                    <a:pt x="8412" y="17312"/>
                  </a:cubicBezTo>
                  <a:cubicBezTo>
                    <a:pt x="9151" y="18965"/>
                    <a:pt x="10140" y="20365"/>
                    <a:pt x="11413" y="21590"/>
                  </a:cubicBezTo>
                  <a:cubicBezTo>
                    <a:pt x="7544" y="20960"/>
                    <a:pt x="4047" y="19135"/>
                    <a:pt x="618" y="17272"/>
                  </a:cubicBezTo>
                  <a:cubicBezTo>
                    <a:pt x="556" y="17238"/>
                    <a:pt x="494" y="17223"/>
                    <a:pt x="437" y="17223"/>
                  </a:cubicBezTo>
                  <a:cubicBezTo>
                    <a:pt x="182" y="17223"/>
                    <a:pt x="0" y="17509"/>
                    <a:pt x="181" y="17762"/>
                  </a:cubicBezTo>
                  <a:cubicBezTo>
                    <a:pt x="1878" y="20149"/>
                    <a:pt x="4102" y="21921"/>
                    <a:pt x="6571" y="23463"/>
                  </a:cubicBezTo>
                  <a:cubicBezTo>
                    <a:pt x="7231" y="23879"/>
                    <a:pt x="8042" y="24213"/>
                    <a:pt x="8648" y="24699"/>
                  </a:cubicBezTo>
                  <a:cubicBezTo>
                    <a:pt x="9366" y="25277"/>
                    <a:pt x="9414" y="25121"/>
                    <a:pt x="9189" y="26103"/>
                  </a:cubicBezTo>
                  <a:cubicBezTo>
                    <a:pt x="8877" y="27460"/>
                    <a:pt x="8139" y="28806"/>
                    <a:pt x="7766" y="30166"/>
                  </a:cubicBezTo>
                  <a:cubicBezTo>
                    <a:pt x="7696" y="30429"/>
                    <a:pt x="7889" y="30602"/>
                    <a:pt x="8089" y="30602"/>
                  </a:cubicBezTo>
                  <a:cubicBezTo>
                    <a:pt x="8212" y="30602"/>
                    <a:pt x="8338" y="30536"/>
                    <a:pt x="8408" y="30386"/>
                  </a:cubicBezTo>
                  <a:cubicBezTo>
                    <a:pt x="9101" y="28880"/>
                    <a:pt x="10086" y="27718"/>
                    <a:pt x="11426" y="26828"/>
                  </a:cubicBezTo>
                  <a:lnTo>
                    <a:pt x="11426" y="26828"/>
                  </a:lnTo>
                  <a:cubicBezTo>
                    <a:pt x="11172" y="29146"/>
                    <a:pt x="11294" y="31492"/>
                    <a:pt x="11790" y="33772"/>
                  </a:cubicBezTo>
                  <a:cubicBezTo>
                    <a:pt x="11829" y="33944"/>
                    <a:pt x="12001" y="34049"/>
                    <a:pt x="12162" y="34049"/>
                  </a:cubicBezTo>
                  <a:cubicBezTo>
                    <a:pt x="12293" y="34049"/>
                    <a:pt x="12417" y="33979"/>
                    <a:pt x="12458" y="33821"/>
                  </a:cubicBezTo>
                  <a:cubicBezTo>
                    <a:pt x="13220" y="30830"/>
                    <a:pt x="14044" y="27807"/>
                    <a:pt x="16052" y="25410"/>
                  </a:cubicBezTo>
                  <a:cubicBezTo>
                    <a:pt x="16367" y="27346"/>
                    <a:pt x="16953" y="29146"/>
                    <a:pt x="17861" y="30905"/>
                  </a:cubicBezTo>
                  <a:cubicBezTo>
                    <a:pt x="17911" y="31003"/>
                    <a:pt x="18016" y="31052"/>
                    <a:pt x="18119" y="31052"/>
                  </a:cubicBezTo>
                  <a:cubicBezTo>
                    <a:pt x="18251" y="31052"/>
                    <a:pt x="18378" y="30971"/>
                    <a:pt x="18375" y="30810"/>
                  </a:cubicBezTo>
                  <a:cubicBezTo>
                    <a:pt x="18351" y="28812"/>
                    <a:pt x="18718" y="26932"/>
                    <a:pt x="19304" y="25039"/>
                  </a:cubicBezTo>
                  <a:cubicBezTo>
                    <a:pt x="21652" y="28363"/>
                    <a:pt x="26206" y="29726"/>
                    <a:pt x="30412" y="29726"/>
                  </a:cubicBezTo>
                  <a:cubicBezTo>
                    <a:pt x="31457" y="29726"/>
                    <a:pt x="32480" y="29642"/>
                    <a:pt x="33443" y="29483"/>
                  </a:cubicBezTo>
                  <a:cubicBezTo>
                    <a:pt x="40165" y="28375"/>
                    <a:pt x="48610" y="25347"/>
                    <a:pt x="51679" y="18731"/>
                  </a:cubicBezTo>
                  <a:cubicBezTo>
                    <a:pt x="54486" y="12669"/>
                    <a:pt x="50786" y="5993"/>
                    <a:pt x="45970" y="2183"/>
                  </a:cubicBezTo>
                  <a:cubicBezTo>
                    <a:pt x="43990" y="616"/>
                    <a:pt x="41713" y="0"/>
                    <a:pt x="39319"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4461300" y="4773725"/>
              <a:ext cx="435650" cy="365200"/>
            </a:xfrm>
            <a:custGeom>
              <a:avLst/>
              <a:gdLst/>
              <a:ahLst/>
              <a:cxnLst/>
              <a:rect l="l" t="t" r="r" b="b"/>
              <a:pathLst>
                <a:path w="17426" h="14608" extrusionOk="0">
                  <a:moveTo>
                    <a:pt x="11404" y="0"/>
                  </a:moveTo>
                  <a:lnTo>
                    <a:pt x="11404" y="0"/>
                  </a:lnTo>
                  <a:cubicBezTo>
                    <a:pt x="11798" y="774"/>
                    <a:pt x="12190" y="1551"/>
                    <a:pt x="12582" y="2326"/>
                  </a:cubicBezTo>
                  <a:cubicBezTo>
                    <a:pt x="12689" y="2539"/>
                    <a:pt x="12504" y="2795"/>
                    <a:pt x="12284" y="2795"/>
                  </a:cubicBezTo>
                  <a:cubicBezTo>
                    <a:pt x="12249" y="2795"/>
                    <a:pt x="12213" y="2789"/>
                    <a:pt x="12178" y="2775"/>
                  </a:cubicBezTo>
                  <a:cubicBezTo>
                    <a:pt x="10677" y="2176"/>
                    <a:pt x="9231" y="1445"/>
                    <a:pt x="7857" y="592"/>
                  </a:cubicBezTo>
                  <a:lnTo>
                    <a:pt x="7857" y="592"/>
                  </a:lnTo>
                  <a:cubicBezTo>
                    <a:pt x="8649" y="2009"/>
                    <a:pt x="9655" y="3215"/>
                    <a:pt x="10946" y="4270"/>
                  </a:cubicBezTo>
                  <a:cubicBezTo>
                    <a:pt x="11183" y="4461"/>
                    <a:pt x="11100" y="4891"/>
                    <a:pt x="10770" y="4891"/>
                  </a:cubicBezTo>
                  <a:cubicBezTo>
                    <a:pt x="10757" y="4891"/>
                    <a:pt x="10744" y="4890"/>
                    <a:pt x="10730" y="4889"/>
                  </a:cubicBezTo>
                  <a:cubicBezTo>
                    <a:pt x="6859" y="4503"/>
                    <a:pt x="3385" y="2884"/>
                    <a:pt x="1" y="1084"/>
                  </a:cubicBezTo>
                  <a:lnTo>
                    <a:pt x="1" y="1084"/>
                  </a:lnTo>
                  <a:cubicBezTo>
                    <a:pt x="2338" y="3753"/>
                    <a:pt x="5423" y="5557"/>
                    <a:pt x="8519" y="7301"/>
                  </a:cubicBezTo>
                  <a:cubicBezTo>
                    <a:pt x="8639" y="7368"/>
                    <a:pt x="8712" y="7565"/>
                    <a:pt x="8651" y="7690"/>
                  </a:cubicBezTo>
                  <a:cubicBezTo>
                    <a:pt x="8224" y="8573"/>
                    <a:pt x="7843" y="9472"/>
                    <a:pt x="7506" y="10387"/>
                  </a:cubicBezTo>
                  <a:cubicBezTo>
                    <a:pt x="8191" y="9580"/>
                    <a:pt x="9016" y="8902"/>
                    <a:pt x="10003" y="8336"/>
                  </a:cubicBezTo>
                  <a:cubicBezTo>
                    <a:pt x="10047" y="8310"/>
                    <a:pt x="10095" y="8298"/>
                    <a:pt x="10143" y="8298"/>
                  </a:cubicBezTo>
                  <a:cubicBezTo>
                    <a:pt x="10331" y="8298"/>
                    <a:pt x="10518" y="8476"/>
                    <a:pt x="10490" y="8673"/>
                  </a:cubicBezTo>
                  <a:cubicBezTo>
                    <a:pt x="10217" y="10642"/>
                    <a:pt x="10223" y="12640"/>
                    <a:pt x="10507" y="14607"/>
                  </a:cubicBezTo>
                  <a:cubicBezTo>
                    <a:pt x="11294" y="11826"/>
                    <a:pt x="12302" y="9162"/>
                    <a:pt x="14359" y="7019"/>
                  </a:cubicBezTo>
                  <a:cubicBezTo>
                    <a:pt x="14407" y="6969"/>
                    <a:pt x="14470" y="6947"/>
                    <a:pt x="14534" y="6947"/>
                  </a:cubicBezTo>
                  <a:cubicBezTo>
                    <a:pt x="14671" y="6947"/>
                    <a:pt x="14815" y="7047"/>
                    <a:pt x="14832" y="7188"/>
                  </a:cubicBezTo>
                  <a:cubicBezTo>
                    <a:pt x="15034" y="8899"/>
                    <a:pt x="15490" y="10570"/>
                    <a:pt x="16184" y="12148"/>
                  </a:cubicBezTo>
                  <a:cubicBezTo>
                    <a:pt x="16298" y="10447"/>
                    <a:pt x="16674" y="8802"/>
                    <a:pt x="17426" y="7249"/>
                  </a:cubicBezTo>
                  <a:cubicBezTo>
                    <a:pt x="16947" y="6509"/>
                    <a:pt x="16583" y="5703"/>
                    <a:pt x="16349" y="4855"/>
                  </a:cubicBezTo>
                  <a:cubicBezTo>
                    <a:pt x="16231" y="4844"/>
                    <a:pt x="16111" y="4795"/>
                    <a:pt x="16032" y="4664"/>
                  </a:cubicBezTo>
                  <a:cubicBezTo>
                    <a:pt x="15519" y="3784"/>
                    <a:pt x="15154" y="2903"/>
                    <a:pt x="14912" y="2028"/>
                  </a:cubicBezTo>
                  <a:cubicBezTo>
                    <a:pt x="14855" y="2101"/>
                    <a:pt x="14770" y="2151"/>
                    <a:pt x="14676" y="2151"/>
                  </a:cubicBezTo>
                  <a:cubicBezTo>
                    <a:pt x="14622" y="2151"/>
                    <a:pt x="14566" y="2135"/>
                    <a:pt x="14510" y="2098"/>
                  </a:cubicBezTo>
                  <a:cubicBezTo>
                    <a:pt x="13475" y="1400"/>
                    <a:pt x="12439" y="701"/>
                    <a:pt x="11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4792600" y="4354325"/>
              <a:ext cx="943375" cy="704400"/>
            </a:xfrm>
            <a:custGeom>
              <a:avLst/>
              <a:gdLst/>
              <a:ahLst/>
              <a:cxnLst/>
              <a:rect l="l" t="t" r="r" b="b"/>
              <a:pathLst>
                <a:path w="37735" h="28176" extrusionOk="0">
                  <a:moveTo>
                    <a:pt x="13323" y="3569"/>
                  </a:moveTo>
                  <a:cubicBezTo>
                    <a:pt x="14284" y="3569"/>
                    <a:pt x="15188" y="4388"/>
                    <a:pt x="15359" y="5320"/>
                  </a:cubicBezTo>
                  <a:cubicBezTo>
                    <a:pt x="15482" y="5991"/>
                    <a:pt x="15043" y="6986"/>
                    <a:pt x="14307" y="6986"/>
                  </a:cubicBezTo>
                  <a:cubicBezTo>
                    <a:pt x="14212" y="6986"/>
                    <a:pt x="14113" y="6969"/>
                    <a:pt x="14010" y="6934"/>
                  </a:cubicBezTo>
                  <a:cubicBezTo>
                    <a:pt x="13901" y="6897"/>
                    <a:pt x="13904" y="6716"/>
                    <a:pt x="14026" y="6703"/>
                  </a:cubicBezTo>
                  <a:cubicBezTo>
                    <a:pt x="14778" y="6618"/>
                    <a:pt x="15001" y="5746"/>
                    <a:pt x="14702" y="5138"/>
                  </a:cubicBezTo>
                  <a:cubicBezTo>
                    <a:pt x="14384" y="4498"/>
                    <a:pt x="13788" y="4275"/>
                    <a:pt x="13124" y="4198"/>
                  </a:cubicBezTo>
                  <a:cubicBezTo>
                    <a:pt x="12786" y="4157"/>
                    <a:pt x="12734" y="3636"/>
                    <a:pt x="13090" y="3586"/>
                  </a:cubicBezTo>
                  <a:cubicBezTo>
                    <a:pt x="13168" y="3575"/>
                    <a:pt x="13246" y="3569"/>
                    <a:pt x="13323" y="3569"/>
                  </a:cubicBezTo>
                  <a:close/>
                  <a:moveTo>
                    <a:pt x="19308" y="2863"/>
                  </a:moveTo>
                  <a:cubicBezTo>
                    <a:pt x="20345" y="2863"/>
                    <a:pt x="21312" y="3577"/>
                    <a:pt x="21524" y="4644"/>
                  </a:cubicBezTo>
                  <a:cubicBezTo>
                    <a:pt x="21631" y="5202"/>
                    <a:pt x="21454" y="5993"/>
                    <a:pt x="21030" y="6426"/>
                  </a:cubicBezTo>
                  <a:cubicBezTo>
                    <a:pt x="22341" y="6505"/>
                    <a:pt x="23581" y="7472"/>
                    <a:pt x="24079" y="8665"/>
                  </a:cubicBezTo>
                  <a:cubicBezTo>
                    <a:pt x="24449" y="9550"/>
                    <a:pt x="24389" y="10985"/>
                    <a:pt x="23608" y="11563"/>
                  </a:cubicBezTo>
                  <a:cubicBezTo>
                    <a:pt x="24657" y="11848"/>
                    <a:pt x="25635" y="12645"/>
                    <a:pt x="25798" y="13749"/>
                  </a:cubicBezTo>
                  <a:cubicBezTo>
                    <a:pt x="25938" y="14719"/>
                    <a:pt x="25233" y="15671"/>
                    <a:pt x="24264" y="15671"/>
                  </a:cubicBezTo>
                  <a:cubicBezTo>
                    <a:pt x="24181" y="15671"/>
                    <a:pt x="24096" y="15664"/>
                    <a:pt x="24009" y="15649"/>
                  </a:cubicBezTo>
                  <a:cubicBezTo>
                    <a:pt x="23782" y="15614"/>
                    <a:pt x="23800" y="15293"/>
                    <a:pt x="24031" y="15293"/>
                  </a:cubicBezTo>
                  <a:cubicBezTo>
                    <a:pt x="24033" y="15293"/>
                    <a:pt x="24034" y="15293"/>
                    <a:pt x="24036" y="15293"/>
                  </a:cubicBezTo>
                  <a:cubicBezTo>
                    <a:pt x="24044" y="15293"/>
                    <a:pt x="24053" y="15293"/>
                    <a:pt x="24061" y="15293"/>
                  </a:cubicBezTo>
                  <a:cubicBezTo>
                    <a:pt x="25173" y="15293"/>
                    <a:pt x="25464" y="14033"/>
                    <a:pt x="24945" y="13233"/>
                  </a:cubicBezTo>
                  <a:cubicBezTo>
                    <a:pt x="24464" y="12499"/>
                    <a:pt x="23681" y="12343"/>
                    <a:pt x="22910" y="12079"/>
                  </a:cubicBezTo>
                  <a:cubicBezTo>
                    <a:pt x="22777" y="12033"/>
                    <a:pt x="22713" y="11924"/>
                    <a:pt x="22704" y="11808"/>
                  </a:cubicBezTo>
                  <a:lnTo>
                    <a:pt x="22649" y="11811"/>
                  </a:lnTo>
                  <a:cubicBezTo>
                    <a:pt x="22447" y="11793"/>
                    <a:pt x="22457" y="11524"/>
                    <a:pt x="22631" y="11475"/>
                  </a:cubicBezTo>
                  <a:cubicBezTo>
                    <a:pt x="24224" y="11010"/>
                    <a:pt x="23806" y="9041"/>
                    <a:pt x="22947" y="8103"/>
                  </a:cubicBezTo>
                  <a:cubicBezTo>
                    <a:pt x="22242" y="7326"/>
                    <a:pt x="21357" y="7113"/>
                    <a:pt x="20355" y="7097"/>
                  </a:cubicBezTo>
                  <a:cubicBezTo>
                    <a:pt x="20125" y="7091"/>
                    <a:pt x="20036" y="6874"/>
                    <a:pt x="20085" y="6697"/>
                  </a:cubicBezTo>
                  <a:cubicBezTo>
                    <a:pt x="20051" y="6690"/>
                    <a:pt x="20014" y="6681"/>
                    <a:pt x="19976" y="6670"/>
                  </a:cubicBezTo>
                  <a:cubicBezTo>
                    <a:pt x="19827" y="6620"/>
                    <a:pt x="19824" y="6353"/>
                    <a:pt x="20000" y="6341"/>
                  </a:cubicBezTo>
                  <a:cubicBezTo>
                    <a:pt x="20915" y="6284"/>
                    <a:pt x="21142" y="5202"/>
                    <a:pt x="20825" y="4483"/>
                  </a:cubicBezTo>
                  <a:cubicBezTo>
                    <a:pt x="20540" y="3846"/>
                    <a:pt x="19949" y="3544"/>
                    <a:pt x="19311" y="3544"/>
                  </a:cubicBezTo>
                  <a:cubicBezTo>
                    <a:pt x="19166" y="3544"/>
                    <a:pt x="19019" y="3560"/>
                    <a:pt x="18873" y="3590"/>
                  </a:cubicBezTo>
                  <a:cubicBezTo>
                    <a:pt x="18846" y="3596"/>
                    <a:pt x="18819" y="3599"/>
                    <a:pt x="18795" y="3599"/>
                  </a:cubicBezTo>
                  <a:cubicBezTo>
                    <a:pt x="18438" y="3599"/>
                    <a:pt x="18369" y="3032"/>
                    <a:pt x="18752" y="2933"/>
                  </a:cubicBezTo>
                  <a:cubicBezTo>
                    <a:pt x="18937" y="2885"/>
                    <a:pt x="19124" y="2863"/>
                    <a:pt x="19308" y="2863"/>
                  </a:cubicBezTo>
                  <a:close/>
                  <a:moveTo>
                    <a:pt x="27480" y="6240"/>
                  </a:moveTo>
                  <a:cubicBezTo>
                    <a:pt x="27520" y="6240"/>
                    <a:pt x="27563" y="6249"/>
                    <a:pt x="27608" y="6271"/>
                  </a:cubicBezTo>
                  <a:cubicBezTo>
                    <a:pt x="28630" y="6772"/>
                    <a:pt x="29667" y="7827"/>
                    <a:pt x="29611" y="9044"/>
                  </a:cubicBezTo>
                  <a:cubicBezTo>
                    <a:pt x="29592" y="9498"/>
                    <a:pt x="29433" y="9929"/>
                    <a:pt x="29164" y="10256"/>
                  </a:cubicBezTo>
                  <a:cubicBezTo>
                    <a:pt x="30303" y="10443"/>
                    <a:pt x="31336" y="11143"/>
                    <a:pt x="31737" y="12295"/>
                  </a:cubicBezTo>
                  <a:cubicBezTo>
                    <a:pt x="32123" y="13401"/>
                    <a:pt x="31666" y="14148"/>
                    <a:pt x="30874" y="14668"/>
                  </a:cubicBezTo>
                  <a:cubicBezTo>
                    <a:pt x="31839" y="15113"/>
                    <a:pt x="32589" y="16194"/>
                    <a:pt x="32523" y="17252"/>
                  </a:cubicBezTo>
                  <a:cubicBezTo>
                    <a:pt x="32480" y="17917"/>
                    <a:pt x="32024" y="18495"/>
                    <a:pt x="31431" y="18495"/>
                  </a:cubicBezTo>
                  <a:cubicBezTo>
                    <a:pt x="31265" y="18495"/>
                    <a:pt x="31088" y="18450"/>
                    <a:pt x="30907" y="18349"/>
                  </a:cubicBezTo>
                  <a:cubicBezTo>
                    <a:pt x="30812" y="18298"/>
                    <a:pt x="30873" y="18157"/>
                    <a:pt x="30967" y="18157"/>
                  </a:cubicBezTo>
                  <a:cubicBezTo>
                    <a:pt x="30969" y="18157"/>
                    <a:pt x="30972" y="18157"/>
                    <a:pt x="30974" y="18157"/>
                  </a:cubicBezTo>
                  <a:cubicBezTo>
                    <a:pt x="31901" y="17751"/>
                    <a:pt x="32188" y="17242"/>
                    <a:pt x="31837" y="16632"/>
                  </a:cubicBezTo>
                  <a:cubicBezTo>
                    <a:pt x="31776" y="16404"/>
                    <a:pt x="31661" y="16192"/>
                    <a:pt x="31505" y="16015"/>
                  </a:cubicBezTo>
                  <a:cubicBezTo>
                    <a:pt x="31120" y="15458"/>
                    <a:pt x="30640" y="15125"/>
                    <a:pt x="29985" y="15125"/>
                  </a:cubicBezTo>
                  <a:cubicBezTo>
                    <a:pt x="29954" y="15125"/>
                    <a:pt x="29923" y="15126"/>
                    <a:pt x="29892" y="15128"/>
                  </a:cubicBezTo>
                  <a:cubicBezTo>
                    <a:pt x="29887" y="15128"/>
                    <a:pt x="29882" y="15128"/>
                    <a:pt x="29878" y="15128"/>
                  </a:cubicBezTo>
                  <a:cubicBezTo>
                    <a:pt x="29551" y="15128"/>
                    <a:pt x="29483" y="14612"/>
                    <a:pt x="29771" y="14494"/>
                  </a:cubicBezTo>
                  <a:cubicBezTo>
                    <a:pt x="32973" y="13163"/>
                    <a:pt x="30065" y="10919"/>
                    <a:pt x="28359" y="10794"/>
                  </a:cubicBezTo>
                  <a:cubicBezTo>
                    <a:pt x="28353" y="10794"/>
                    <a:pt x="28349" y="10786"/>
                    <a:pt x="28338" y="10786"/>
                  </a:cubicBezTo>
                  <a:cubicBezTo>
                    <a:pt x="28232" y="10815"/>
                    <a:pt x="28125" y="10833"/>
                    <a:pt x="28016" y="10839"/>
                  </a:cubicBezTo>
                  <a:cubicBezTo>
                    <a:pt x="28014" y="10839"/>
                    <a:pt x="28012" y="10839"/>
                    <a:pt x="28010" y="10839"/>
                  </a:cubicBezTo>
                  <a:cubicBezTo>
                    <a:pt x="27829" y="10839"/>
                    <a:pt x="27858" y="10585"/>
                    <a:pt x="28000" y="10539"/>
                  </a:cubicBezTo>
                  <a:cubicBezTo>
                    <a:pt x="28034" y="10528"/>
                    <a:pt x="28064" y="10512"/>
                    <a:pt x="28097" y="10499"/>
                  </a:cubicBezTo>
                  <a:cubicBezTo>
                    <a:pt x="28086" y="10357"/>
                    <a:pt x="28159" y="10218"/>
                    <a:pt x="28329" y="10208"/>
                  </a:cubicBezTo>
                  <a:cubicBezTo>
                    <a:pt x="28399" y="10206"/>
                    <a:pt x="28471" y="10206"/>
                    <a:pt x="28541" y="10203"/>
                  </a:cubicBezTo>
                  <a:cubicBezTo>
                    <a:pt x="28917" y="9834"/>
                    <a:pt x="29088" y="9263"/>
                    <a:pt x="28981" y="8735"/>
                  </a:cubicBezTo>
                  <a:cubicBezTo>
                    <a:pt x="28797" y="7832"/>
                    <a:pt x="28007" y="7349"/>
                    <a:pt x="27317" y="6858"/>
                  </a:cubicBezTo>
                  <a:cubicBezTo>
                    <a:pt x="27063" y="6674"/>
                    <a:pt x="27211" y="6240"/>
                    <a:pt x="27480" y="6240"/>
                  </a:cubicBezTo>
                  <a:close/>
                  <a:moveTo>
                    <a:pt x="9644" y="9884"/>
                  </a:moveTo>
                  <a:cubicBezTo>
                    <a:pt x="11044" y="9884"/>
                    <a:pt x="11846" y="10526"/>
                    <a:pt x="12270" y="11857"/>
                  </a:cubicBezTo>
                  <a:cubicBezTo>
                    <a:pt x="12558" y="12747"/>
                    <a:pt x="12510" y="13640"/>
                    <a:pt x="11985" y="14330"/>
                  </a:cubicBezTo>
                  <a:cubicBezTo>
                    <a:pt x="13022" y="14583"/>
                    <a:pt x="13949" y="15271"/>
                    <a:pt x="14195" y="16384"/>
                  </a:cubicBezTo>
                  <a:cubicBezTo>
                    <a:pt x="14457" y="17559"/>
                    <a:pt x="13792" y="18530"/>
                    <a:pt x="12606" y="18634"/>
                  </a:cubicBezTo>
                  <a:cubicBezTo>
                    <a:pt x="12599" y="18635"/>
                    <a:pt x="12593" y="18635"/>
                    <a:pt x="12587" y="18635"/>
                  </a:cubicBezTo>
                  <a:cubicBezTo>
                    <a:pt x="12391" y="18635"/>
                    <a:pt x="12345" y="18361"/>
                    <a:pt x="12547" y="18308"/>
                  </a:cubicBezTo>
                  <a:cubicBezTo>
                    <a:pt x="13839" y="17106"/>
                    <a:pt x="13892" y="16109"/>
                    <a:pt x="12706" y="15317"/>
                  </a:cubicBezTo>
                  <a:cubicBezTo>
                    <a:pt x="12283" y="15045"/>
                    <a:pt x="11841" y="14908"/>
                    <a:pt x="11367" y="14908"/>
                  </a:cubicBezTo>
                  <a:cubicBezTo>
                    <a:pt x="11322" y="14908"/>
                    <a:pt x="11277" y="14909"/>
                    <a:pt x="11231" y="14911"/>
                  </a:cubicBezTo>
                  <a:cubicBezTo>
                    <a:pt x="10945" y="14897"/>
                    <a:pt x="10794" y="14481"/>
                    <a:pt x="11033" y="14305"/>
                  </a:cubicBezTo>
                  <a:cubicBezTo>
                    <a:pt x="12677" y="13088"/>
                    <a:pt x="11285" y="10685"/>
                    <a:pt x="9570" y="10551"/>
                  </a:cubicBezTo>
                  <a:cubicBezTo>
                    <a:pt x="9135" y="10515"/>
                    <a:pt x="9196" y="9886"/>
                    <a:pt x="9620" y="9884"/>
                  </a:cubicBezTo>
                  <a:cubicBezTo>
                    <a:pt x="9628" y="9884"/>
                    <a:pt x="9636" y="9884"/>
                    <a:pt x="9644" y="9884"/>
                  </a:cubicBezTo>
                  <a:close/>
                  <a:moveTo>
                    <a:pt x="16746" y="10383"/>
                  </a:moveTo>
                  <a:cubicBezTo>
                    <a:pt x="18664" y="10383"/>
                    <a:pt x="19960" y="13229"/>
                    <a:pt x="18818" y="14634"/>
                  </a:cubicBezTo>
                  <a:cubicBezTo>
                    <a:pt x="20096" y="14774"/>
                    <a:pt x="21296" y="15469"/>
                    <a:pt x="21756" y="16750"/>
                  </a:cubicBezTo>
                  <a:cubicBezTo>
                    <a:pt x="22163" y="17899"/>
                    <a:pt x="21762" y="19047"/>
                    <a:pt x="20850" y="19661"/>
                  </a:cubicBezTo>
                  <a:cubicBezTo>
                    <a:pt x="22187" y="20020"/>
                    <a:pt x="23450" y="20936"/>
                    <a:pt x="23523" y="22430"/>
                  </a:cubicBezTo>
                  <a:cubicBezTo>
                    <a:pt x="23556" y="23160"/>
                    <a:pt x="22752" y="24640"/>
                    <a:pt x="21908" y="24640"/>
                  </a:cubicBezTo>
                  <a:cubicBezTo>
                    <a:pt x="21697" y="24640"/>
                    <a:pt x="21484" y="24548"/>
                    <a:pt x="21281" y="24329"/>
                  </a:cubicBezTo>
                  <a:cubicBezTo>
                    <a:pt x="21198" y="24243"/>
                    <a:pt x="21287" y="24109"/>
                    <a:pt x="21386" y="24109"/>
                  </a:cubicBezTo>
                  <a:cubicBezTo>
                    <a:pt x="21409" y="24109"/>
                    <a:pt x="21432" y="24116"/>
                    <a:pt x="21454" y="24132"/>
                  </a:cubicBezTo>
                  <a:cubicBezTo>
                    <a:pt x="21563" y="24217"/>
                    <a:pt x="21675" y="24253"/>
                    <a:pt x="21787" y="24253"/>
                  </a:cubicBezTo>
                  <a:cubicBezTo>
                    <a:pt x="22295" y="24253"/>
                    <a:pt x="22791" y="23506"/>
                    <a:pt x="22906" y="23147"/>
                  </a:cubicBezTo>
                  <a:cubicBezTo>
                    <a:pt x="23097" y="22544"/>
                    <a:pt x="22906" y="21912"/>
                    <a:pt x="22542" y="21416"/>
                  </a:cubicBezTo>
                  <a:cubicBezTo>
                    <a:pt x="21928" y="20577"/>
                    <a:pt x="20936" y="20314"/>
                    <a:pt x="19960" y="20174"/>
                  </a:cubicBezTo>
                  <a:cubicBezTo>
                    <a:pt x="19550" y="20115"/>
                    <a:pt x="19576" y="19501"/>
                    <a:pt x="19970" y="19501"/>
                  </a:cubicBezTo>
                  <a:cubicBezTo>
                    <a:pt x="19983" y="19501"/>
                    <a:pt x="19997" y="19502"/>
                    <a:pt x="20011" y="19503"/>
                  </a:cubicBezTo>
                  <a:cubicBezTo>
                    <a:pt x="20045" y="19509"/>
                    <a:pt x="20075" y="19511"/>
                    <a:pt x="20109" y="19517"/>
                  </a:cubicBezTo>
                  <a:cubicBezTo>
                    <a:pt x="21214" y="18953"/>
                    <a:pt x="21598" y="17699"/>
                    <a:pt x="20908" y="16581"/>
                  </a:cubicBezTo>
                  <a:cubicBezTo>
                    <a:pt x="20315" y="15624"/>
                    <a:pt x="19242" y="15344"/>
                    <a:pt x="18191" y="15344"/>
                  </a:cubicBezTo>
                  <a:cubicBezTo>
                    <a:pt x="18071" y="15344"/>
                    <a:pt x="17951" y="15348"/>
                    <a:pt x="17832" y="15354"/>
                  </a:cubicBezTo>
                  <a:cubicBezTo>
                    <a:pt x="17826" y="15355"/>
                    <a:pt x="17820" y="15355"/>
                    <a:pt x="17813" y="15355"/>
                  </a:cubicBezTo>
                  <a:cubicBezTo>
                    <a:pt x="17384" y="15355"/>
                    <a:pt x="17246" y="14717"/>
                    <a:pt x="17704" y="14649"/>
                  </a:cubicBezTo>
                  <a:cubicBezTo>
                    <a:pt x="17825" y="14633"/>
                    <a:pt x="17946" y="14621"/>
                    <a:pt x="18067" y="14618"/>
                  </a:cubicBezTo>
                  <a:cubicBezTo>
                    <a:pt x="19236" y="13521"/>
                    <a:pt x="18329" y="11085"/>
                    <a:pt x="16781" y="11085"/>
                  </a:cubicBezTo>
                  <a:cubicBezTo>
                    <a:pt x="16619" y="11085"/>
                    <a:pt x="16449" y="11111"/>
                    <a:pt x="16275" y="11170"/>
                  </a:cubicBezTo>
                  <a:cubicBezTo>
                    <a:pt x="16232" y="11184"/>
                    <a:pt x="16190" y="11190"/>
                    <a:pt x="16150" y="11190"/>
                  </a:cubicBezTo>
                  <a:cubicBezTo>
                    <a:pt x="15800" y="11190"/>
                    <a:pt x="15591" y="10686"/>
                    <a:pt x="15976" y="10536"/>
                  </a:cubicBezTo>
                  <a:lnTo>
                    <a:pt x="15976" y="10534"/>
                  </a:lnTo>
                  <a:cubicBezTo>
                    <a:pt x="16241" y="10431"/>
                    <a:pt x="16498" y="10383"/>
                    <a:pt x="16746" y="10383"/>
                  </a:cubicBezTo>
                  <a:close/>
                  <a:moveTo>
                    <a:pt x="5643" y="16857"/>
                  </a:moveTo>
                  <a:cubicBezTo>
                    <a:pt x="7647" y="16857"/>
                    <a:pt x="9705" y="19593"/>
                    <a:pt x="8322" y="21101"/>
                  </a:cubicBezTo>
                  <a:cubicBezTo>
                    <a:pt x="9441" y="21379"/>
                    <a:pt x="10489" y="22196"/>
                    <a:pt x="10769" y="23346"/>
                  </a:cubicBezTo>
                  <a:cubicBezTo>
                    <a:pt x="11057" y="24530"/>
                    <a:pt x="10353" y="25422"/>
                    <a:pt x="9199" y="25604"/>
                  </a:cubicBezTo>
                  <a:cubicBezTo>
                    <a:pt x="9191" y="25605"/>
                    <a:pt x="9184" y="25605"/>
                    <a:pt x="9177" y="25605"/>
                  </a:cubicBezTo>
                  <a:cubicBezTo>
                    <a:pt x="9033" y="25605"/>
                    <a:pt x="8964" y="25390"/>
                    <a:pt x="9111" y="25332"/>
                  </a:cubicBezTo>
                  <a:cubicBezTo>
                    <a:pt x="11219" y="24506"/>
                    <a:pt x="10147" y="22993"/>
                    <a:pt x="9356" y="22306"/>
                  </a:cubicBezTo>
                  <a:cubicBezTo>
                    <a:pt x="8820" y="21845"/>
                    <a:pt x="8194" y="21626"/>
                    <a:pt x="7500" y="21625"/>
                  </a:cubicBezTo>
                  <a:cubicBezTo>
                    <a:pt x="7173" y="21620"/>
                    <a:pt x="7133" y="21164"/>
                    <a:pt x="7389" y="21031"/>
                  </a:cubicBezTo>
                  <a:cubicBezTo>
                    <a:pt x="8173" y="20064"/>
                    <a:pt x="8220" y="19192"/>
                    <a:pt x="7540" y="18412"/>
                  </a:cubicBezTo>
                  <a:cubicBezTo>
                    <a:pt x="7073" y="17800"/>
                    <a:pt x="6440" y="17497"/>
                    <a:pt x="5637" y="17497"/>
                  </a:cubicBezTo>
                  <a:cubicBezTo>
                    <a:pt x="5614" y="17497"/>
                    <a:pt x="5591" y="17498"/>
                    <a:pt x="5567" y="17498"/>
                  </a:cubicBezTo>
                  <a:cubicBezTo>
                    <a:pt x="5559" y="17498"/>
                    <a:pt x="5550" y="17499"/>
                    <a:pt x="5542" y="17499"/>
                  </a:cubicBezTo>
                  <a:cubicBezTo>
                    <a:pt x="5100" y="17499"/>
                    <a:pt x="5084" y="16885"/>
                    <a:pt x="5536" y="16861"/>
                  </a:cubicBezTo>
                  <a:lnTo>
                    <a:pt x="5536" y="16860"/>
                  </a:lnTo>
                  <a:cubicBezTo>
                    <a:pt x="5572" y="16858"/>
                    <a:pt x="5607" y="16857"/>
                    <a:pt x="5643" y="16857"/>
                  </a:cubicBezTo>
                  <a:close/>
                  <a:moveTo>
                    <a:pt x="24522" y="1"/>
                  </a:moveTo>
                  <a:cubicBezTo>
                    <a:pt x="22745" y="1"/>
                    <a:pt x="20944" y="365"/>
                    <a:pt x="19252" y="802"/>
                  </a:cubicBezTo>
                  <a:cubicBezTo>
                    <a:pt x="16079" y="1622"/>
                    <a:pt x="12896" y="2697"/>
                    <a:pt x="10047" y="4343"/>
                  </a:cubicBezTo>
                  <a:cubicBezTo>
                    <a:pt x="4490" y="7548"/>
                    <a:pt x="1" y="14193"/>
                    <a:pt x="3134" y="20501"/>
                  </a:cubicBezTo>
                  <a:cubicBezTo>
                    <a:pt x="3158" y="20495"/>
                    <a:pt x="3181" y="20492"/>
                    <a:pt x="3204" y="20492"/>
                  </a:cubicBezTo>
                  <a:cubicBezTo>
                    <a:pt x="3292" y="20492"/>
                    <a:pt x="3374" y="20537"/>
                    <a:pt x="3412" y="20642"/>
                  </a:cubicBezTo>
                  <a:cubicBezTo>
                    <a:pt x="5343" y="26178"/>
                    <a:pt x="10218" y="28175"/>
                    <a:pt x="15364" y="28175"/>
                  </a:cubicBezTo>
                  <a:cubicBezTo>
                    <a:pt x="17436" y="28175"/>
                    <a:pt x="19553" y="27852"/>
                    <a:pt x="21539" y="27305"/>
                  </a:cubicBezTo>
                  <a:cubicBezTo>
                    <a:pt x="27729" y="25599"/>
                    <a:pt x="35679" y="22292"/>
                    <a:pt x="36845" y="15098"/>
                  </a:cubicBezTo>
                  <a:cubicBezTo>
                    <a:pt x="37735" y="9595"/>
                    <a:pt x="33307" y="2617"/>
                    <a:pt x="28150" y="626"/>
                  </a:cubicBezTo>
                  <a:cubicBezTo>
                    <a:pt x="26982" y="177"/>
                    <a:pt x="25758" y="1"/>
                    <a:pt x="24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5110975" y="4443550"/>
              <a:ext cx="68700" cy="85425"/>
            </a:xfrm>
            <a:custGeom>
              <a:avLst/>
              <a:gdLst/>
              <a:ahLst/>
              <a:cxnLst/>
              <a:rect l="l" t="t" r="r" b="b"/>
              <a:pathLst>
                <a:path w="2748" h="3417" extrusionOk="0">
                  <a:moveTo>
                    <a:pt x="591" y="0"/>
                  </a:moveTo>
                  <a:cubicBezTo>
                    <a:pt x="513" y="0"/>
                    <a:pt x="435" y="6"/>
                    <a:pt x="357" y="17"/>
                  </a:cubicBezTo>
                  <a:cubicBezTo>
                    <a:pt x="0" y="67"/>
                    <a:pt x="51" y="588"/>
                    <a:pt x="389" y="629"/>
                  </a:cubicBezTo>
                  <a:cubicBezTo>
                    <a:pt x="1053" y="706"/>
                    <a:pt x="1649" y="929"/>
                    <a:pt x="1967" y="1569"/>
                  </a:cubicBezTo>
                  <a:cubicBezTo>
                    <a:pt x="2268" y="2177"/>
                    <a:pt x="2043" y="3049"/>
                    <a:pt x="1293" y="3134"/>
                  </a:cubicBezTo>
                  <a:cubicBezTo>
                    <a:pt x="1169" y="3147"/>
                    <a:pt x="1166" y="3328"/>
                    <a:pt x="1275" y="3365"/>
                  </a:cubicBezTo>
                  <a:cubicBezTo>
                    <a:pt x="1378" y="3400"/>
                    <a:pt x="1477" y="3417"/>
                    <a:pt x="1572" y="3417"/>
                  </a:cubicBezTo>
                  <a:cubicBezTo>
                    <a:pt x="2308" y="3417"/>
                    <a:pt x="2747" y="2422"/>
                    <a:pt x="2624" y="1751"/>
                  </a:cubicBezTo>
                  <a:cubicBezTo>
                    <a:pt x="2453" y="820"/>
                    <a:pt x="1552" y="0"/>
                    <a:pt x="591"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5020950" y="4601425"/>
              <a:ext cx="133100" cy="218775"/>
            </a:xfrm>
            <a:custGeom>
              <a:avLst/>
              <a:gdLst/>
              <a:ahLst/>
              <a:cxnLst/>
              <a:rect l="l" t="t" r="r" b="b"/>
              <a:pathLst>
                <a:path w="5324" h="8751" extrusionOk="0">
                  <a:moveTo>
                    <a:pt x="505" y="0"/>
                  </a:moveTo>
                  <a:cubicBezTo>
                    <a:pt x="499" y="0"/>
                    <a:pt x="492" y="0"/>
                    <a:pt x="486" y="0"/>
                  </a:cubicBezTo>
                  <a:cubicBezTo>
                    <a:pt x="62" y="2"/>
                    <a:pt x="1" y="631"/>
                    <a:pt x="436" y="667"/>
                  </a:cubicBezTo>
                  <a:cubicBezTo>
                    <a:pt x="2151" y="801"/>
                    <a:pt x="3543" y="3203"/>
                    <a:pt x="1899" y="4421"/>
                  </a:cubicBezTo>
                  <a:cubicBezTo>
                    <a:pt x="1660" y="4597"/>
                    <a:pt x="1811" y="5013"/>
                    <a:pt x="2097" y="5027"/>
                  </a:cubicBezTo>
                  <a:cubicBezTo>
                    <a:pt x="2142" y="5025"/>
                    <a:pt x="2187" y="5024"/>
                    <a:pt x="2232" y="5024"/>
                  </a:cubicBezTo>
                  <a:cubicBezTo>
                    <a:pt x="2706" y="5024"/>
                    <a:pt x="3149" y="5161"/>
                    <a:pt x="3572" y="5433"/>
                  </a:cubicBezTo>
                  <a:cubicBezTo>
                    <a:pt x="4755" y="6225"/>
                    <a:pt x="4703" y="7222"/>
                    <a:pt x="3413" y="8424"/>
                  </a:cubicBezTo>
                  <a:cubicBezTo>
                    <a:pt x="3211" y="8477"/>
                    <a:pt x="3257" y="8751"/>
                    <a:pt x="3453" y="8751"/>
                  </a:cubicBezTo>
                  <a:cubicBezTo>
                    <a:pt x="3459" y="8751"/>
                    <a:pt x="3465" y="8751"/>
                    <a:pt x="3472" y="8750"/>
                  </a:cubicBezTo>
                  <a:cubicBezTo>
                    <a:pt x="4658" y="8646"/>
                    <a:pt x="5323" y="7675"/>
                    <a:pt x="5061" y="6500"/>
                  </a:cubicBezTo>
                  <a:cubicBezTo>
                    <a:pt x="4815" y="5387"/>
                    <a:pt x="3888" y="4699"/>
                    <a:pt x="2851" y="4446"/>
                  </a:cubicBezTo>
                  <a:cubicBezTo>
                    <a:pt x="3376" y="3756"/>
                    <a:pt x="3424" y="2863"/>
                    <a:pt x="3136" y="1973"/>
                  </a:cubicBezTo>
                  <a:cubicBezTo>
                    <a:pt x="2712" y="640"/>
                    <a:pt x="1909" y="0"/>
                    <a:pt x="505"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5251800" y="4425875"/>
              <a:ext cx="189225" cy="320275"/>
            </a:xfrm>
            <a:custGeom>
              <a:avLst/>
              <a:gdLst/>
              <a:ahLst/>
              <a:cxnLst/>
              <a:rect l="l" t="t" r="r" b="b"/>
              <a:pathLst>
                <a:path w="7569" h="12811" extrusionOk="0">
                  <a:moveTo>
                    <a:pt x="940" y="1"/>
                  </a:moveTo>
                  <a:cubicBezTo>
                    <a:pt x="756" y="1"/>
                    <a:pt x="569" y="23"/>
                    <a:pt x="384" y="71"/>
                  </a:cubicBezTo>
                  <a:cubicBezTo>
                    <a:pt x="1" y="170"/>
                    <a:pt x="70" y="737"/>
                    <a:pt x="427" y="737"/>
                  </a:cubicBezTo>
                  <a:cubicBezTo>
                    <a:pt x="451" y="737"/>
                    <a:pt x="478" y="734"/>
                    <a:pt x="505" y="728"/>
                  </a:cubicBezTo>
                  <a:cubicBezTo>
                    <a:pt x="651" y="698"/>
                    <a:pt x="798" y="682"/>
                    <a:pt x="943" y="682"/>
                  </a:cubicBezTo>
                  <a:cubicBezTo>
                    <a:pt x="1582" y="682"/>
                    <a:pt x="2173" y="984"/>
                    <a:pt x="2455" y="1621"/>
                  </a:cubicBezTo>
                  <a:cubicBezTo>
                    <a:pt x="2773" y="2341"/>
                    <a:pt x="2544" y="3422"/>
                    <a:pt x="1631" y="3480"/>
                  </a:cubicBezTo>
                  <a:cubicBezTo>
                    <a:pt x="1453" y="3492"/>
                    <a:pt x="1456" y="3759"/>
                    <a:pt x="1605" y="3810"/>
                  </a:cubicBezTo>
                  <a:cubicBezTo>
                    <a:pt x="1644" y="3820"/>
                    <a:pt x="1680" y="3828"/>
                    <a:pt x="1716" y="3837"/>
                  </a:cubicBezTo>
                  <a:cubicBezTo>
                    <a:pt x="1665" y="4014"/>
                    <a:pt x="1754" y="4230"/>
                    <a:pt x="1985" y="4235"/>
                  </a:cubicBezTo>
                  <a:cubicBezTo>
                    <a:pt x="2987" y="4251"/>
                    <a:pt x="3873" y="4464"/>
                    <a:pt x="4578" y="5241"/>
                  </a:cubicBezTo>
                  <a:cubicBezTo>
                    <a:pt x="5438" y="6180"/>
                    <a:pt x="5856" y="8148"/>
                    <a:pt x="4262" y="8615"/>
                  </a:cubicBezTo>
                  <a:cubicBezTo>
                    <a:pt x="4087" y="8662"/>
                    <a:pt x="4077" y="8931"/>
                    <a:pt x="4280" y="8950"/>
                  </a:cubicBezTo>
                  <a:lnTo>
                    <a:pt x="4335" y="8946"/>
                  </a:lnTo>
                  <a:cubicBezTo>
                    <a:pt x="4344" y="9063"/>
                    <a:pt x="4409" y="9172"/>
                    <a:pt x="4539" y="9218"/>
                  </a:cubicBezTo>
                  <a:cubicBezTo>
                    <a:pt x="5310" y="9482"/>
                    <a:pt x="6094" y="9637"/>
                    <a:pt x="6574" y="10371"/>
                  </a:cubicBezTo>
                  <a:cubicBezTo>
                    <a:pt x="7095" y="11173"/>
                    <a:pt x="6804" y="12433"/>
                    <a:pt x="5692" y="12433"/>
                  </a:cubicBezTo>
                  <a:cubicBezTo>
                    <a:pt x="5683" y="12433"/>
                    <a:pt x="5675" y="12433"/>
                    <a:pt x="5666" y="12433"/>
                  </a:cubicBezTo>
                  <a:cubicBezTo>
                    <a:pt x="5665" y="12433"/>
                    <a:pt x="5663" y="12433"/>
                    <a:pt x="5661" y="12433"/>
                  </a:cubicBezTo>
                  <a:cubicBezTo>
                    <a:pt x="5430" y="12433"/>
                    <a:pt x="5413" y="12753"/>
                    <a:pt x="5638" y="12789"/>
                  </a:cubicBezTo>
                  <a:cubicBezTo>
                    <a:pt x="5725" y="12804"/>
                    <a:pt x="5810" y="12811"/>
                    <a:pt x="5893" y="12811"/>
                  </a:cubicBezTo>
                  <a:cubicBezTo>
                    <a:pt x="6864" y="12811"/>
                    <a:pt x="7568" y="11858"/>
                    <a:pt x="7427" y="10888"/>
                  </a:cubicBezTo>
                  <a:cubicBezTo>
                    <a:pt x="7266" y="9783"/>
                    <a:pt x="6286" y="8986"/>
                    <a:pt x="5238" y="8701"/>
                  </a:cubicBezTo>
                  <a:cubicBezTo>
                    <a:pt x="6018" y="8124"/>
                    <a:pt x="6079" y="6690"/>
                    <a:pt x="5708" y="5803"/>
                  </a:cubicBezTo>
                  <a:cubicBezTo>
                    <a:pt x="5212" y="4612"/>
                    <a:pt x="3971" y="3644"/>
                    <a:pt x="2661" y="3564"/>
                  </a:cubicBezTo>
                  <a:cubicBezTo>
                    <a:pt x="3084" y="3133"/>
                    <a:pt x="3262" y="2340"/>
                    <a:pt x="3154" y="1782"/>
                  </a:cubicBezTo>
                  <a:cubicBezTo>
                    <a:pt x="2945" y="715"/>
                    <a:pt x="1977" y="1"/>
                    <a:pt x="940"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4919650" y="4775750"/>
              <a:ext cx="153450" cy="218675"/>
            </a:xfrm>
            <a:custGeom>
              <a:avLst/>
              <a:gdLst/>
              <a:ahLst/>
              <a:cxnLst/>
              <a:rect l="l" t="t" r="r" b="b"/>
              <a:pathLst>
                <a:path w="6138" h="8747" extrusionOk="0">
                  <a:moveTo>
                    <a:pt x="559" y="0"/>
                  </a:moveTo>
                  <a:cubicBezTo>
                    <a:pt x="524" y="0"/>
                    <a:pt x="488" y="1"/>
                    <a:pt x="453" y="3"/>
                  </a:cubicBezTo>
                  <a:cubicBezTo>
                    <a:pt x="0" y="28"/>
                    <a:pt x="18" y="642"/>
                    <a:pt x="460" y="642"/>
                  </a:cubicBezTo>
                  <a:cubicBezTo>
                    <a:pt x="468" y="642"/>
                    <a:pt x="477" y="641"/>
                    <a:pt x="485" y="641"/>
                  </a:cubicBezTo>
                  <a:cubicBezTo>
                    <a:pt x="511" y="640"/>
                    <a:pt x="535" y="640"/>
                    <a:pt x="560" y="640"/>
                  </a:cubicBezTo>
                  <a:cubicBezTo>
                    <a:pt x="1361" y="640"/>
                    <a:pt x="1991" y="945"/>
                    <a:pt x="2458" y="1553"/>
                  </a:cubicBezTo>
                  <a:cubicBezTo>
                    <a:pt x="3138" y="2333"/>
                    <a:pt x="3091" y="3207"/>
                    <a:pt x="2307" y="4173"/>
                  </a:cubicBezTo>
                  <a:cubicBezTo>
                    <a:pt x="2051" y="4305"/>
                    <a:pt x="2091" y="4763"/>
                    <a:pt x="2418" y="4766"/>
                  </a:cubicBezTo>
                  <a:cubicBezTo>
                    <a:pt x="3112" y="4768"/>
                    <a:pt x="3738" y="4987"/>
                    <a:pt x="4274" y="5447"/>
                  </a:cubicBezTo>
                  <a:cubicBezTo>
                    <a:pt x="5065" y="6136"/>
                    <a:pt x="6137" y="7648"/>
                    <a:pt x="4029" y="8475"/>
                  </a:cubicBezTo>
                  <a:cubicBezTo>
                    <a:pt x="3883" y="8532"/>
                    <a:pt x="3951" y="8747"/>
                    <a:pt x="4094" y="8747"/>
                  </a:cubicBezTo>
                  <a:cubicBezTo>
                    <a:pt x="4101" y="8747"/>
                    <a:pt x="4109" y="8746"/>
                    <a:pt x="4117" y="8745"/>
                  </a:cubicBezTo>
                  <a:cubicBezTo>
                    <a:pt x="5271" y="8565"/>
                    <a:pt x="5975" y="7672"/>
                    <a:pt x="5687" y="6488"/>
                  </a:cubicBezTo>
                  <a:cubicBezTo>
                    <a:pt x="5407" y="5337"/>
                    <a:pt x="4359" y="4522"/>
                    <a:pt x="3240" y="4244"/>
                  </a:cubicBezTo>
                  <a:cubicBezTo>
                    <a:pt x="4623" y="2736"/>
                    <a:pt x="2565" y="0"/>
                    <a:pt x="559"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5182350" y="4613900"/>
              <a:ext cx="199200" cy="356400"/>
            </a:xfrm>
            <a:custGeom>
              <a:avLst/>
              <a:gdLst/>
              <a:ahLst/>
              <a:cxnLst/>
              <a:rect l="l" t="t" r="r" b="b"/>
              <a:pathLst>
                <a:path w="7968" h="14256" extrusionOk="0">
                  <a:moveTo>
                    <a:pt x="1157" y="0"/>
                  </a:moveTo>
                  <a:cubicBezTo>
                    <a:pt x="909" y="0"/>
                    <a:pt x="652" y="48"/>
                    <a:pt x="388" y="151"/>
                  </a:cubicBezTo>
                  <a:cubicBezTo>
                    <a:pt x="1" y="302"/>
                    <a:pt x="211" y="807"/>
                    <a:pt x="563" y="807"/>
                  </a:cubicBezTo>
                  <a:cubicBezTo>
                    <a:pt x="602" y="807"/>
                    <a:pt x="644" y="801"/>
                    <a:pt x="686" y="787"/>
                  </a:cubicBezTo>
                  <a:cubicBezTo>
                    <a:pt x="861" y="728"/>
                    <a:pt x="1030" y="702"/>
                    <a:pt x="1193" y="702"/>
                  </a:cubicBezTo>
                  <a:cubicBezTo>
                    <a:pt x="2739" y="702"/>
                    <a:pt x="3648" y="3138"/>
                    <a:pt x="2478" y="4233"/>
                  </a:cubicBezTo>
                  <a:cubicBezTo>
                    <a:pt x="2357" y="4236"/>
                    <a:pt x="2236" y="4247"/>
                    <a:pt x="2116" y="4265"/>
                  </a:cubicBezTo>
                  <a:cubicBezTo>
                    <a:pt x="1656" y="4332"/>
                    <a:pt x="1794" y="4969"/>
                    <a:pt x="2223" y="4969"/>
                  </a:cubicBezTo>
                  <a:cubicBezTo>
                    <a:pt x="2230" y="4969"/>
                    <a:pt x="2237" y="4969"/>
                    <a:pt x="2244" y="4968"/>
                  </a:cubicBezTo>
                  <a:cubicBezTo>
                    <a:pt x="2361" y="4962"/>
                    <a:pt x="2478" y="4958"/>
                    <a:pt x="2596" y="4958"/>
                  </a:cubicBezTo>
                  <a:cubicBezTo>
                    <a:pt x="3649" y="4958"/>
                    <a:pt x="4726" y="5238"/>
                    <a:pt x="5319" y="6197"/>
                  </a:cubicBezTo>
                  <a:cubicBezTo>
                    <a:pt x="6010" y="7315"/>
                    <a:pt x="5625" y="8569"/>
                    <a:pt x="4520" y="9132"/>
                  </a:cubicBezTo>
                  <a:cubicBezTo>
                    <a:pt x="4486" y="9126"/>
                    <a:pt x="4456" y="9125"/>
                    <a:pt x="4422" y="9119"/>
                  </a:cubicBezTo>
                  <a:cubicBezTo>
                    <a:pt x="4409" y="9117"/>
                    <a:pt x="4396" y="9117"/>
                    <a:pt x="4383" y="9117"/>
                  </a:cubicBezTo>
                  <a:cubicBezTo>
                    <a:pt x="3988" y="9117"/>
                    <a:pt x="3961" y="9730"/>
                    <a:pt x="4371" y="9790"/>
                  </a:cubicBezTo>
                  <a:cubicBezTo>
                    <a:pt x="5348" y="9930"/>
                    <a:pt x="6339" y="10192"/>
                    <a:pt x="6953" y="11031"/>
                  </a:cubicBezTo>
                  <a:cubicBezTo>
                    <a:pt x="7317" y="11528"/>
                    <a:pt x="7508" y="12160"/>
                    <a:pt x="7317" y="12762"/>
                  </a:cubicBezTo>
                  <a:cubicBezTo>
                    <a:pt x="7202" y="13121"/>
                    <a:pt x="6707" y="13868"/>
                    <a:pt x="6199" y="13868"/>
                  </a:cubicBezTo>
                  <a:cubicBezTo>
                    <a:pt x="6087" y="13868"/>
                    <a:pt x="5974" y="13832"/>
                    <a:pt x="5865" y="13748"/>
                  </a:cubicBezTo>
                  <a:cubicBezTo>
                    <a:pt x="5844" y="13732"/>
                    <a:pt x="5820" y="13725"/>
                    <a:pt x="5798" y="13725"/>
                  </a:cubicBezTo>
                  <a:cubicBezTo>
                    <a:pt x="5699" y="13725"/>
                    <a:pt x="5610" y="13858"/>
                    <a:pt x="5692" y="13944"/>
                  </a:cubicBezTo>
                  <a:cubicBezTo>
                    <a:pt x="5895" y="14163"/>
                    <a:pt x="6109" y="14255"/>
                    <a:pt x="6319" y="14255"/>
                  </a:cubicBezTo>
                  <a:cubicBezTo>
                    <a:pt x="7164" y="14255"/>
                    <a:pt x="7968" y="12775"/>
                    <a:pt x="7934" y="12045"/>
                  </a:cubicBezTo>
                  <a:cubicBezTo>
                    <a:pt x="7861" y="10551"/>
                    <a:pt x="6599" y="9636"/>
                    <a:pt x="5261" y="9277"/>
                  </a:cubicBezTo>
                  <a:cubicBezTo>
                    <a:pt x="6174" y="8662"/>
                    <a:pt x="6575" y="7513"/>
                    <a:pt x="6168" y="6365"/>
                  </a:cubicBezTo>
                  <a:cubicBezTo>
                    <a:pt x="5707" y="5085"/>
                    <a:pt x="4506" y="4391"/>
                    <a:pt x="3229" y="4250"/>
                  </a:cubicBezTo>
                  <a:cubicBezTo>
                    <a:pt x="4372" y="2846"/>
                    <a:pt x="3074" y="0"/>
                    <a:pt x="1157"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5469150" y="4510300"/>
              <a:ext cx="147800" cy="306425"/>
            </a:xfrm>
            <a:custGeom>
              <a:avLst/>
              <a:gdLst/>
              <a:ahLst/>
              <a:cxnLst/>
              <a:rect l="l" t="t" r="r" b="b"/>
              <a:pathLst>
                <a:path w="5912" h="12257" extrusionOk="0">
                  <a:moveTo>
                    <a:pt x="418" y="0"/>
                  </a:moveTo>
                  <a:cubicBezTo>
                    <a:pt x="148" y="0"/>
                    <a:pt x="1" y="435"/>
                    <a:pt x="255" y="618"/>
                  </a:cubicBezTo>
                  <a:cubicBezTo>
                    <a:pt x="945" y="1110"/>
                    <a:pt x="1735" y="1591"/>
                    <a:pt x="1919" y="2495"/>
                  </a:cubicBezTo>
                  <a:cubicBezTo>
                    <a:pt x="2026" y="3024"/>
                    <a:pt x="1856" y="3595"/>
                    <a:pt x="1480" y="3964"/>
                  </a:cubicBezTo>
                  <a:cubicBezTo>
                    <a:pt x="1410" y="3967"/>
                    <a:pt x="1337" y="3967"/>
                    <a:pt x="1267" y="3969"/>
                  </a:cubicBezTo>
                  <a:cubicBezTo>
                    <a:pt x="1097" y="3981"/>
                    <a:pt x="1024" y="4120"/>
                    <a:pt x="1035" y="4260"/>
                  </a:cubicBezTo>
                  <a:cubicBezTo>
                    <a:pt x="1003" y="4273"/>
                    <a:pt x="974" y="4289"/>
                    <a:pt x="938" y="4300"/>
                  </a:cubicBezTo>
                  <a:cubicBezTo>
                    <a:pt x="797" y="4344"/>
                    <a:pt x="769" y="4598"/>
                    <a:pt x="946" y="4598"/>
                  </a:cubicBezTo>
                  <a:cubicBezTo>
                    <a:pt x="949" y="4598"/>
                    <a:pt x="952" y="4598"/>
                    <a:pt x="954" y="4598"/>
                  </a:cubicBezTo>
                  <a:cubicBezTo>
                    <a:pt x="1063" y="4594"/>
                    <a:pt x="1172" y="4577"/>
                    <a:pt x="1278" y="4549"/>
                  </a:cubicBezTo>
                  <a:cubicBezTo>
                    <a:pt x="1288" y="4549"/>
                    <a:pt x="1293" y="4555"/>
                    <a:pt x="1297" y="4555"/>
                  </a:cubicBezTo>
                  <a:cubicBezTo>
                    <a:pt x="3004" y="4680"/>
                    <a:pt x="5911" y="6924"/>
                    <a:pt x="2710" y="8255"/>
                  </a:cubicBezTo>
                  <a:cubicBezTo>
                    <a:pt x="2423" y="8374"/>
                    <a:pt x="2491" y="8889"/>
                    <a:pt x="2814" y="8889"/>
                  </a:cubicBezTo>
                  <a:cubicBezTo>
                    <a:pt x="2819" y="8889"/>
                    <a:pt x="2825" y="8889"/>
                    <a:pt x="2830" y="8889"/>
                  </a:cubicBezTo>
                  <a:cubicBezTo>
                    <a:pt x="2860" y="8887"/>
                    <a:pt x="2890" y="8887"/>
                    <a:pt x="2919" y="8887"/>
                  </a:cubicBezTo>
                  <a:cubicBezTo>
                    <a:pt x="3578" y="8887"/>
                    <a:pt x="4058" y="9219"/>
                    <a:pt x="4444" y="9777"/>
                  </a:cubicBezTo>
                  <a:cubicBezTo>
                    <a:pt x="4601" y="9953"/>
                    <a:pt x="4714" y="10165"/>
                    <a:pt x="4775" y="10393"/>
                  </a:cubicBezTo>
                  <a:cubicBezTo>
                    <a:pt x="5126" y="11003"/>
                    <a:pt x="4841" y="11512"/>
                    <a:pt x="3914" y="11918"/>
                  </a:cubicBezTo>
                  <a:cubicBezTo>
                    <a:pt x="3911" y="11918"/>
                    <a:pt x="3909" y="11918"/>
                    <a:pt x="3906" y="11918"/>
                  </a:cubicBezTo>
                  <a:cubicBezTo>
                    <a:pt x="3812" y="11918"/>
                    <a:pt x="3752" y="12059"/>
                    <a:pt x="3846" y="12110"/>
                  </a:cubicBezTo>
                  <a:cubicBezTo>
                    <a:pt x="4028" y="12211"/>
                    <a:pt x="4204" y="12256"/>
                    <a:pt x="4370" y="12256"/>
                  </a:cubicBezTo>
                  <a:cubicBezTo>
                    <a:pt x="4964" y="12256"/>
                    <a:pt x="5419" y="11678"/>
                    <a:pt x="5462" y="11013"/>
                  </a:cubicBezTo>
                  <a:cubicBezTo>
                    <a:pt x="5528" y="9955"/>
                    <a:pt x="4778" y="8874"/>
                    <a:pt x="3814" y="8429"/>
                  </a:cubicBezTo>
                  <a:cubicBezTo>
                    <a:pt x="4605" y="7909"/>
                    <a:pt x="5061" y="7162"/>
                    <a:pt x="4677" y="6058"/>
                  </a:cubicBezTo>
                  <a:cubicBezTo>
                    <a:pt x="4274" y="4904"/>
                    <a:pt x="3243" y="4206"/>
                    <a:pt x="2104" y="4017"/>
                  </a:cubicBezTo>
                  <a:cubicBezTo>
                    <a:pt x="2371" y="3690"/>
                    <a:pt x="2532" y="3259"/>
                    <a:pt x="2551" y="2805"/>
                  </a:cubicBezTo>
                  <a:cubicBezTo>
                    <a:pt x="2605" y="1588"/>
                    <a:pt x="1568" y="533"/>
                    <a:pt x="546" y="32"/>
                  </a:cubicBezTo>
                  <a:cubicBezTo>
                    <a:pt x="501" y="10"/>
                    <a:pt x="458" y="0"/>
                    <a:pt x="418"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28"/>
          <p:cNvGrpSpPr/>
          <p:nvPr/>
        </p:nvGrpSpPr>
        <p:grpSpPr>
          <a:xfrm rot="5400000">
            <a:off x="7345254" y="3417692"/>
            <a:ext cx="2196915" cy="820651"/>
            <a:chOff x="5425225" y="1051775"/>
            <a:chExt cx="1986900" cy="742200"/>
          </a:xfrm>
        </p:grpSpPr>
        <p:sp>
          <p:nvSpPr>
            <p:cNvPr id="411" name="Google Shape;411;p28"/>
            <p:cNvSpPr/>
            <p:nvPr/>
          </p:nvSpPr>
          <p:spPr>
            <a:xfrm>
              <a:off x="7268700" y="1625650"/>
              <a:ext cx="36975" cy="126725"/>
            </a:xfrm>
            <a:custGeom>
              <a:avLst/>
              <a:gdLst/>
              <a:ahLst/>
              <a:cxnLst/>
              <a:rect l="l" t="t" r="r" b="b"/>
              <a:pathLst>
                <a:path w="1479" h="5069" extrusionOk="0">
                  <a:moveTo>
                    <a:pt x="1120" y="0"/>
                  </a:moveTo>
                  <a:cubicBezTo>
                    <a:pt x="984" y="0"/>
                    <a:pt x="838" y="103"/>
                    <a:pt x="852" y="281"/>
                  </a:cubicBezTo>
                  <a:cubicBezTo>
                    <a:pt x="982" y="1833"/>
                    <a:pt x="721" y="3322"/>
                    <a:pt x="86" y="4743"/>
                  </a:cubicBezTo>
                  <a:cubicBezTo>
                    <a:pt x="1" y="4929"/>
                    <a:pt x="161" y="5068"/>
                    <a:pt x="320" y="5068"/>
                  </a:cubicBezTo>
                  <a:cubicBezTo>
                    <a:pt x="409" y="5068"/>
                    <a:pt x="497" y="5025"/>
                    <a:pt x="544" y="4923"/>
                  </a:cubicBezTo>
                  <a:cubicBezTo>
                    <a:pt x="1217" y="3417"/>
                    <a:pt x="1478" y="1843"/>
                    <a:pt x="1340" y="203"/>
                  </a:cubicBezTo>
                  <a:cubicBezTo>
                    <a:pt x="1328" y="63"/>
                    <a:pt x="1227" y="0"/>
                    <a:pt x="1120"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7197175" y="1670600"/>
              <a:ext cx="24925" cy="69325"/>
            </a:xfrm>
            <a:custGeom>
              <a:avLst/>
              <a:gdLst/>
              <a:ahLst/>
              <a:cxnLst/>
              <a:rect l="l" t="t" r="r" b="b"/>
              <a:pathLst>
                <a:path w="997" h="2773" extrusionOk="0">
                  <a:moveTo>
                    <a:pt x="588" y="1"/>
                  </a:moveTo>
                  <a:cubicBezTo>
                    <a:pt x="450" y="1"/>
                    <a:pt x="313" y="101"/>
                    <a:pt x="347" y="276"/>
                  </a:cubicBezTo>
                  <a:cubicBezTo>
                    <a:pt x="491" y="1027"/>
                    <a:pt x="405" y="1752"/>
                    <a:pt x="86" y="2448"/>
                  </a:cubicBezTo>
                  <a:cubicBezTo>
                    <a:pt x="1" y="2632"/>
                    <a:pt x="160" y="2772"/>
                    <a:pt x="321" y="2772"/>
                  </a:cubicBezTo>
                  <a:cubicBezTo>
                    <a:pt x="410" y="2772"/>
                    <a:pt x="499" y="2729"/>
                    <a:pt x="547" y="2626"/>
                  </a:cubicBezTo>
                  <a:cubicBezTo>
                    <a:pt x="895" y="1867"/>
                    <a:pt x="997" y="1017"/>
                    <a:pt x="833" y="199"/>
                  </a:cubicBezTo>
                  <a:cubicBezTo>
                    <a:pt x="806" y="63"/>
                    <a:pt x="697" y="1"/>
                    <a:pt x="588"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6358150" y="1303825"/>
              <a:ext cx="1004625" cy="467700"/>
            </a:xfrm>
            <a:custGeom>
              <a:avLst/>
              <a:gdLst/>
              <a:ahLst/>
              <a:cxnLst/>
              <a:rect l="l" t="t" r="r" b="b"/>
              <a:pathLst>
                <a:path w="40185" h="18708" extrusionOk="0">
                  <a:moveTo>
                    <a:pt x="25121" y="6848"/>
                  </a:moveTo>
                  <a:cubicBezTo>
                    <a:pt x="25227" y="6848"/>
                    <a:pt x="25324" y="6911"/>
                    <a:pt x="25328" y="7050"/>
                  </a:cubicBezTo>
                  <a:cubicBezTo>
                    <a:pt x="25354" y="7721"/>
                    <a:pt x="25263" y="8392"/>
                    <a:pt x="25060" y="9032"/>
                  </a:cubicBezTo>
                  <a:cubicBezTo>
                    <a:pt x="25025" y="9141"/>
                    <a:pt x="24943" y="9188"/>
                    <a:pt x="24857" y="9188"/>
                  </a:cubicBezTo>
                  <a:cubicBezTo>
                    <a:pt x="24705" y="9188"/>
                    <a:pt x="24541" y="9045"/>
                    <a:pt x="24602" y="8854"/>
                  </a:cubicBezTo>
                  <a:cubicBezTo>
                    <a:pt x="24780" y="8297"/>
                    <a:pt x="24860" y="7712"/>
                    <a:pt x="24841" y="7128"/>
                  </a:cubicBezTo>
                  <a:cubicBezTo>
                    <a:pt x="24836" y="6951"/>
                    <a:pt x="24986" y="6848"/>
                    <a:pt x="25121" y="6848"/>
                  </a:cubicBezTo>
                  <a:close/>
                  <a:moveTo>
                    <a:pt x="18824" y="12673"/>
                  </a:moveTo>
                  <a:cubicBezTo>
                    <a:pt x="18931" y="12673"/>
                    <a:pt x="19032" y="12736"/>
                    <a:pt x="19043" y="12876"/>
                  </a:cubicBezTo>
                  <a:cubicBezTo>
                    <a:pt x="19094" y="13522"/>
                    <a:pt x="19010" y="14169"/>
                    <a:pt x="18798" y="14780"/>
                  </a:cubicBezTo>
                  <a:lnTo>
                    <a:pt x="18797" y="14780"/>
                  </a:lnTo>
                  <a:cubicBezTo>
                    <a:pt x="18760" y="14888"/>
                    <a:pt x="18676" y="14934"/>
                    <a:pt x="18590" y="14934"/>
                  </a:cubicBezTo>
                  <a:cubicBezTo>
                    <a:pt x="18437" y="14934"/>
                    <a:pt x="18274" y="14792"/>
                    <a:pt x="18341" y="14601"/>
                  </a:cubicBezTo>
                  <a:cubicBezTo>
                    <a:pt x="18524" y="14070"/>
                    <a:pt x="18599" y="13510"/>
                    <a:pt x="18557" y="12951"/>
                  </a:cubicBezTo>
                  <a:cubicBezTo>
                    <a:pt x="18542" y="12775"/>
                    <a:pt x="18688" y="12673"/>
                    <a:pt x="18824" y="12673"/>
                  </a:cubicBezTo>
                  <a:close/>
                  <a:moveTo>
                    <a:pt x="12640" y="13465"/>
                  </a:moveTo>
                  <a:cubicBezTo>
                    <a:pt x="12774" y="13465"/>
                    <a:pt x="12901" y="13556"/>
                    <a:pt x="12866" y="13723"/>
                  </a:cubicBezTo>
                  <a:lnTo>
                    <a:pt x="12865" y="13723"/>
                  </a:lnTo>
                  <a:cubicBezTo>
                    <a:pt x="12765" y="14190"/>
                    <a:pt x="12670" y="14658"/>
                    <a:pt x="12570" y="15124"/>
                  </a:cubicBezTo>
                  <a:cubicBezTo>
                    <a:pt x="12540" y="15267"/>
                    <a:pt x="12422" y="15333"/>
                    <a:pt x="12308" y="15333"/>
                  </a:cubicBezTo>
                  <a:cubicBezTo>
                    <a:pt x="12173" y="15333"/>
                    <a:pt x="12046" y="15241"/>
                    <a:pt x="12081" y="15074"/>
                  </a:cubicBezTo>
                  <a:cubicBezTo>
                    <a:pt x="12181" y="14606"/>
                    <a:pt x="12278" y="14139"/>
                    <a:pt x="12377" y="13672"/>
                  </a:cubicBezTo>
                  <a:cubicBezTo>
                    <a:pt x="12407" y="13531"/>
                    <a:pt x="12526" y="13465"/>
                    <a:pt x="12640" y="13465"/>
                  </a:cubicBezTo>
                  <a:close/>
                  <a:moveTo>
                    <a:pt x="21936" y="5683"/>
                  </a:moveTo>
                  <a:cubicBezTo>
                    <a:pt x="22044" y="5683"/>
                    <a:pt x="22149" y="5746"/>
                    <a:pt x="22168" y="5884"/>
                  </a:cubicBezTo>
                  <a:cubicBezTo>
                    <a:pt x="22618" y="9386"/>
                    <a:pt x="22074" y="12815"/>
                    <a:pt x="20550" y="16001"/>
                  </a:cubicBezTo>
                  <a:cubicBezTo>
                    <a:pt x="20502" y="16104"/>
                    <a:pt x="20412" y="16147"/>
                    <a:pt x="20323" y="16147"/>
                  </a:cubicBezTo>
                  <a:cubicBezTo>
                    <a:pt x="20163" y="16147"/>
                    <a:pt x="20005" y="16008"/>
                    <a:pt x="20092" y="15825"/>
                  </a:cubicBezTo>
                  <a:cubicBezTo>
                    <a:pt x="21580" y="12712"/>
                    <a:pt x="22121" y="9380"/>
                    <a:pt x="21680" y="5959"/>
                  </a:cubicBezTo>
                  <a:cubicBezTo>
                    <a:pt x="21657" y="5784"/>
                    <a:pt x="21799" y="5683"/>
                    <a:pt x="21936" y="5683"/>
                  </a:cubicBezTo>
                  <a:close/>
                  <a:moveTo>
                    <a:pt x="34149" y="14673"/>
                  </a:moveTo>
                  <a:cubicBezTo>
                    <a:pt x="34258" y="14673"/>
                    <a:pt x="34367" y="14735"/>
                    <a:pt x="34394" y="14871"/>
                  </a:cubicBezTo>
                  <a:cubicBezTo>
                    <a:pt x="34556" y="15690"/>
                    <a:pt x="34456" y="16538"/>
                    <a:pt x="34108" y="17297"/>
                  </a:cubicBezTo>
                  <a:cubicBezTo>
                    <a:pt x="34060" y="17400"/>
                    <a:pt x="33971" y="17443"/>
                    <a:pt x="33882" y="17443"/>
                  </a:cubicBezTo>
                  <a:cubicBezTo>
                    <a:pt x="33721" y="17443"/>
                    <a:pt x="33562" y="17303"/>
                    <a:pt x="33647" y="17119"/>
                  </a:cubicBezTo>
                  <a:cubicBezTo>
                    <a:pt x="33966" y="16421"/>
                    <a:pt x="34052" y="15698"/>
                    <a:pt x="33908" y="14949"/>
                  </a:cubicBezTo>
                  <a:cubicBezTo>
                    <a:pt x="33873" y="14773"/>
                    <a:pt x="34010" y="14673"/>
                    <a:pt x="34149" y="14673"/>
                  </a:cubicBezTo>
                  <a:close/>
                  <a:moveTo>
                    <a:pt x="32227" y="9036"/>
                  </a:moveTo>
                  <a:cubicBezTo>
                    <a:pt x="32335" y="9036"/>
                    <a:pt x="32437" y="9099"/>
                    <a:pt x="32451" y="9237"/>
                  </a:cubicBezTo>
                  <a:cubicBezTo>
                    <a:pt x="32729" y="12092"/>
                    <a:pt x="32207" y="14828"/>
                    <a:pt x="30873" y="17370"/>
                  </a:cubicBezTo>
                  <a:cubicBezTo>
                    <a:pt x="30821" y="17468"/>
                    <a:pt x="30731" y="17509"/>
                    <a:pt x="30641" y="17509"/>
                  </a:cubicBezTo>
                  <a:cubicBezTo>
                    <a:pt x="30478" y="17509"/>
                    <a:pt x="30318" y="17371"/>
                    <a:pt x="30415" y="17189"/>
                  </a:cubicBezTo>
                  <a:cubicBezTo>
                    <a:pt x="31707" y="14725"/>
                    <a:pt x="32235" y="12086"/>
                    <a:pt x="31965" y="9312"/>
                  </a:cubicBezTo>
                  <a:cubicBezTo>
                    <a:pt x="31947" y="9137"/>
                    <a:pt x="32091" y="9036"/>
                    <a:pt x="32227" y="9036"/>
                  </a:cubicBezTo>
                  <a:close/>
                  <a:moveTo>
                    <a:pt x="37542" y="12874"/>
                  </a:moveTo>
                  <a:cubicBezTo>
                    <a:pt x="37649" y="12874"/>
                    <a:pt x="37750" y="12937"/>
                    <a:pt x="37762" y="13076"/>
                  </a:cubicBezTo>
                  <a:cubicBezTo>
                    <a:pt x="37900" y="14716"/>
                    <a:pt x="37639" y="16290"/>
                    <a:pt x="36966" y="17796"/>
                  </a:cubicBezTo>
                  <a:cubicBezTo>
                    <a:pt x="36919" y="17898"/>
                    <a:pt x="36831" y="17941"/>
                    <a:pt x="36742" y="17941"/>
                  </a:cubicBezTo>
                  <a:cubicBezTo>
                    <a:pt x="36583" y="17941"/>
                    <a:pt x="36423" y="17802"/>
                    <a:pt x="36508" y="17616"/>
                  </a:cubicBezTo>
                  <a:cubicBezTo>
                    <a:pt x="37143" y="16195"/>
                    <a:pt x="37404" y="14706"/>
                    <a:pt x="37274" y="13152"/>
                  </a:cubicBezTo>
                  <a:cubicBezTo>
                    <a:pt x="37260" y="12976"/>
                    <a:pt x="37406" y="12874"/>
                    <a:pt x="37542" y="12874"/>
                  </a:cubicBezTo>
                  <a:close/>
                  <a:moveTo>
                    <a:pt x="28718" y="16468"/>
                  </a:moveTo>
                  <a:cubicBezTo>
                    <a:pt x="28851" y="16468"/>
                    <a:pt x="28987" y="16562"/>
                    <a:pt x="28972" y="16733"/>
                  </a:cubicBezTo>
                  <a:cubicBezTo>
                    <a:pt x="28927" y="17258"/>
                    <a:pt x="28790" y="17771"/>
                    <a:pt x="28565" y="18246"/>
                  </a:cubicBezTo>
                  <a:lnTo>
                    <a:pt x="28566" y="18246"/>
                  </a:lnTo>
                  <a:cubicBezTo>
                    <a:pt x="28518" y="18348"/>
                    <a:pt x="28429" y="18391"/>
                    <a:pt x="28340" y="18391"/>
                  </a:cubicBezTo>
                  <a:cubicBezTo>
                    <a:pt x="28178" y="18391"/>
                    <a:pt x="28018" y="18250"/>
                    <a:pt x="28104" y="18066"/>
                  </a:cubicBezTo>
                  <a:cubicBezTo>
                    <a:pt x="28313" y="17631"/>
                    <a:pt x="28441" y="17162"/>
                    <a:pt x="28481" y="16681"/>
                  </a:cubicBezTo>
                  <a:cubicBezTo>
                    <a:pt x="28495" y="16536"/>
                    <a:pt x="28605" y="16468"/>
                    <a:pt x="28718" y="16468"/>
                  </a:cubicBezTo>
                  <a:close/>
                  <a:moveTo>
                    <a:pt x="6857" y="1"/>
                  </a:moveTo>
                  <a:cubicBezTo>
                    <a:pt x="6699" y="1"/>
                    <a:pt x="6540" y="4"/>
                    <a:pt x="6380" y="12"/>
                  </a:cubicBezTo>
                  <a:cubicBezTo>
                    <a:pt x="3605" y="266"/>
                    <a:pt x="1566" y="2388"/>
                    <a:pt x="680" y="4950"/>
                  </a:cubicBezTo>
                  <a:cubicBezTo>
                    <a:pt x="467" y="5559"/>
                    <a:pt x="323" y="6192"/>
                    <a:pt x="248" y="6834"/>
                  </a:cubicBezTo>
                  <a:cubicBezTo>
                    <a:pt x="1" y="8961"/>
                    <a:pt x="537" y="11146"/>
                    <a:pt x="2065" y="12686"/>
                  </a:cubicBezTo>
                  <a:cubicBezTo>
                    <a:pt x="2796" y="13420"/>
                    <a:pt x="3674" y="14032"/>
                    <a:pt x="4643" y="14542"/>
                  </a:cubicBezTo>
                  <a:cubicBezTo>
                    <a:pt x="5670" y="12170"/>
                    <a:pt x="6225" y="9699"/>
                    <a:pt x="6314" y="7108"/>
                  </a:cubicBezTo>
                  <a:cubicBezTo>
                    <a:pt x="6319" y="6962"/>
                    <a:pt x="6425" y="6894"/>
                    <a:pt x="6537" y="6894"/>
                  </a:cubicBezTo>
                  <a:cubicBezTo>
                    <a:pt x="6669" y="6894"/>
                    <a:pt x="6810" y="6988"/>
                    <a:pt x="6805" y="7158"/>
                  </a:cubicBezTo>
                  <a:cubicBezTo>
                    <a:pt x="6711" y="9816"/>
                    <a:pt x="6141" y="12338"/>
                    <a:pt x="5084" y="14764"/>
                  </a:cubicBezTo>
                  <a:cubicBezTo>
                    <a:pt x="7959" y="16159"/>
                    <a:pt x="11516" y="16758"/>
                    <a:pt x="14341" y="17200"/>
                  </a:cubicBezTo>
                  <a:cubicBezTo>
                    <a:pt x="14646" y="17247"/>
                    <a:pt x="14949" y="17294"/>
                    <a:pt x="15256" y="17338"/>
                  </a:cubicBezTo>
                  <a:cubicBezTo>
                    <a:pt x="16310" y="15215"/>
                    <a:pt x="16825" y="12966"/>
                    <a:pt x="16802" y="10588"/>
                  </a:cubicBezTo>
                  <a:cubicBezTo>
                    <a:pt x="16801" y="10442"/>
                    <a:pt x="16902" y="10375"/>
                    <a:pt x="17013" y="10375"/>
                  </a:cubicBezTo>
                  <a:cubicBezTo>
                    <a:pt x="17146" y="10375"/>
                    <a:pt x="17291" y="10470"/>
                    <a:pt x="17293" y="10640"/>
                  </a:cubicBezTo>
                  <a:cubicBezTo>
                    <a:pt x="17314" y="13024"/>
                    <a:pt x="16802" y="15288"/>
                    <a:pt x="15765" y="17416"/>
                  </a:cubicBezTo>
                  <a:cubicBezTo>
                    <a:pt x="19071" y="17902"/>
                    <a:pt x="22421" y="18279"/>
                    <a:pt x="25753" y="18465"/>
                  </a:cubicBezTo>
                  <a:cubicBezTo>
                    <a:pt x="26993" y="15743"/>
                    <a:pt x="27490" y="12876"/>
                    <a:pt x="27216" y="9892"/>
                  </a:cubicBezTo>
                  <a:cubicBezTo>
                    <a:pt x="27200" y="9716"/>
                    <a:pt x="27344" y="9614"/>
                    <a:pt x="27479" y="9614"/>
                  </a:cubicBezTo>
                  <a:cubicBezTo>
                    <a:pt x="27586" y="9614"/>
                    <a:pt x="27686" y="9677"/>
                    <a:pt x="27699" y="9816"/>
                  </a:cubicBezTo>
                  <a:cubicBezTo>
                    <a:pt x="27976" y="12824"/>
                    <a:pt x="27505" y="15737"/>
                    <a:pt x="26281" y="18492"/>
                  </a:cubicBezTo>
                  <a:cubicBezTo>
                    <a:pt x="26607" y="18512"/>
                    <a:pt x="26932" y="18524"/>
                    <a:pt x="27254" y="18537"/>
                  </a:cubicBezTo>
                  <a:cubicBezTo>
                    <a:pt x="28638" y="18591"/>
                    <a:pt x="30164" y="18707"/>
                    <a:pt x="31694" y="18707"/>
                  </a:cubicBezTo>
                  <a:cubicBezTo>
                    <a:pt x="33807" y="18707"/>
                    <a:pt x="35927" y="18485"/>
                    <a:pt x="37687" y="17569"/>
                  </a:cubicBezTo>
                  <a:cubicBezTo>
                    <a:pt x="38689" y="17045"/>
                    <a:pt x="40184" y="15971"/>
                    <a:pt x="39849" y="14613"/>
                  </a:cubicBezTo>
                  <a:cubicBezTo>
                    <a:pt x="39598" y="13583"/>
                    <a:pt x="38857" y="12809"/>
                    <a:pt x="38015" y="12204"/>
                  </a:cubicBezTo>
                  <a:cubicBezTo>
                    <a:pt x="36395" y="11037"/>
                    <a:pt x="34616" y="9993"/>
                    <a:pt x="32858" y="9055"/>
                  </a:cubicBezTo>
                  <a:cubicBezTo>
                    <a:pt x="28553" y="6761"/>
                    <a:pt x="24024" y="4947"/>
                    <a:pt x="19407" y="3390"/>
                  </a:cubicBezTo>
                  <a:cubicBezTo>
                    <a:pt x="17328" y="2688"/>
                    <a:pt x="15229" y="2047"/>
                    <a:pt x="13142" y="1367"/>
                  </a:cubicBezTo>
                  <a:cubicBezTo>
                    <a:pt x="13039" y="1336"/>
                    <a:pt x="12939" y="1300"/>
                    <a:pt x="12837" y="1267"/>
                  </a:cubicBezTo>
                  <a:lnTo>
                    <a:pt x="12837" y="1267"/>
                  </a:lnTo>
                  <a:cubicBezTo>
                    <a:pt x="13010" y="6084"/>
                    <a:pt x="11999" y="10776"/>
                    <a:pt x="9837" y="15093"/>
                  </a:cubicBezTo>
                  <a:cubicBezTo>
                    <a:pt x="9787" y="15194"/>
                    <a:pt x="9696" y="15237"/>
                    <a:pt x="9606" y="15237"/>
                  </a:cubicBezTo>
                  <a:cubicBezTo>
                    <a:pt x="9444" y="15237"/>
                    <a:pt x="9285" y="15098"/>
                    <a:pt x="9376" y="14916"/>
                  </a:cubicBezTo>
                  <a:cubicBezTo>
                    <a:pt x="11535" y="10607"/>
                    <a:pt x="12549" y="5914"/>
                    <a:pt x="12340" y="1106"/>
                  </a:cubicBezTo>
                  <a:cubicBezTo>
                    <a:pt x="10551" y="530"/>
                    <a:pt x="8747" y="1"/>
                    <a:pt x="68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7116125" y="1529725"/>
              <a:ext cx="60250" cy="211825"/>
            </a:xfrm>
            <a:custGeom>
              <a:avLst/>
              <a:gdLst/>
              <a:ahLst/>
              <a:cxnLst/>
              <a:rect l="l" t="t" r="r" b="b"/>
              <a:pathLst>
                <a:path w="2410" h="8473" extrusionOk="0">
                  <a:moveTo>
                    <a:pt x="1908" y="0"/>
                  </a:moveTo>
                  <a:cubicBezTo>
                    <a:pt x="1772" y="0"/>
                    <a:pt x="1628" y="101"/>
                    <a:pt x="1646" y="276"/>
                  </a:cubicBezTo>
                  <a:cubicBezTo>
                    <a:pt x="1916" y="3050"/>
                    <a:pt x="1388" y="5689"/>
                    <a:pt x="96" y="8153"/>
                  </a:cubicBezTo>
                  <a:cubicBezTo>
                    <a:pt x="0" y="8335"/>
                    <a:pt x="159" y="8473"/>
                    <a:pt x="323" y="8473"/>
                  </a:cubicBezTo>
                  <a:cubicBezTo>
                    <a:pt x="412" y="8473"/>
                    <a:pt x="502" y="8432"/>
                    <a:pt x="554" y="8334"/>
                  </a:cubicBezTo>
                  <a:cubicBezTo>
                    <a:pt x="1888" y="5792"/>
                    <a:pt x="2410" y="3056"/>
                    <a:pt x="2132" y="201"/>
                  </a:cubicBezTo>
                  <a:cubicBezTo>
                    <a:pt x="2118" y="63"/>
                    <a:pt x="2016" y="0"/>
                    <a:pt x="1908"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7058600" y="1715525"/>
              <a:ext cx="24250" cy="48075"/>
            </a:xfrm>
            <a:custGeom>
              <a:avLst/>
              <a:gdLst/>
              <a:ahLst/>
              <a:cxnLst/>
              <a:rect l="l" t="t" r="r" b="b"/>
              <a:pathLst>
                <a:path w="970" h="1923" extrusionOk="0">
                  <a:moveTo>
                    <a:pt x="701" y="0"/>
                  </a:moveTo>
                  <a:cubicBezTo>
                    <a:pt x="588" y="0"/>
                    <a:pt x="477" y="68"/>
                    <a:pt x="463" y="213"/>
                  </a:cubicBezTo>
                  <a:cubicBezTo>
                    <a:pt x="423" y="693"/>
                    <a:pt x="295" y="1163"/>
                    <a:pt x="88" y="1598"/>
                  </a:cubicBezTo>
                  <a:cubicBezTo>
                    <a:pt x="0" y="1782"/>
                    <a:pt x="160" y="1923"/>
                    <a:pt x="322" y="1923"/>
                  </a:cubicBezTo>
                  <a:cubicBezTo>
                    <a:pt x="411" y="1923"/>
                    <a:pt x="500" y="1880"/>
                    <a:pt x="548" y="1778"/>
                  </a:cubicBezTo>
                  <a:cubicBezTo>
                    <a:pt x="772" y="1301"/>
                    <a:pt x="909" y="788"/>
                    <a:pt x="954" y="264"/>
                  </a:cubicBezTo>
                  <a:cubicBezTo>
                    <a:pt x="970" y="94"/>
                    <a:pt x="834" y="0"/>
                    <a:pt x="701"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7001975" y="1544150"/>
              <a:ext cx="55575" cy="221950"/>
            </a:xfrm>
            <a:custGeom>
              <a:avLst/>
              <a:gdLst/>
              <a:ahLst/>
              <a:cxnLst/>
              <a:rect l="l" t="t" r="r" b="b"/>
              <a:pathLst>
                <a:path w="2223" h="8878" extrusionOk="0">
                  <a:moveTo>
                    <a:pt x="1726" y="0"/>
                  </a:moveTo>
                  <a:cubicBezTo>
                    <a:pt x="1591" y="0"/>
                    <a:pt x="1447" y="102"/>
                    <a:pt x="1463" y="279"/>
                  </a:cubicBezTo>
                  <a:cubicBezTo>
                    <a:pt x="1737" y="3262"/>
                    <a:pt x="1240" y="6130"/>
                    <a:pt x="0" y="8852"/>
                  </a:cubicBezTo>
                  <a:cubicBezTo>
                    <a:pt x="177" y="8861"/>
                    <a:pt x="355" y="8872"/>
                    <a:pt x="528" y="8878"/>
                  </a:cubicBezTo>
                  <a:cubicBezTo>
                    <a:pt x="1753" y="6123"/>
                    <a:pt x="2223" y="3211"/>
                    <a:pt x="1946" y="201"/>
                  </a:cubicBezTo>
                  <a:cubicBezTo>
                    <a:pt x="1933" y="63"/>
                    <a:pt x="1833" y="0"/>
                    <a:pt x="1726"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6998825" y="1765450"/>
              <a:ext cx="16350" cy="10425"/>
            </a:xfrm>
            <a:custGeom>
              <a:avLst/>
              <a:gdLst/>
              <a:ahLst/>
              <a:cxnLst/>
              <a:rect l="l" t="t" r="r" b="b"/>
              <a:pathLst>
                <a:path w="654" h="417" extrusionOk="0">
                  <a:moveTo>
                    <a:pt x="126" y="0"/>
                  </a:moveTo>
                  <a:cubicBezTo>
                    <a:pt x="113" y="30"/>
                    <a:pt x="96" y="62"/>
                    <a:pt x="84" y="91"/>
                  </a:cubicBezTo>
                  <a:cubicBezTo>
                    <a:pt x="1" y="278"/>
                    <a:pt x="159" y="416"/>
                    <a:pt x="320" y="416"/>
                  </a:cubicBezTo>
                  <a:cubicBezTo>
                    <a:pt x="321" y="416"/>
                    <a:pt x="322" y="416"/>
                    <a:pt x="324" y="416"/>
                  </a:cubicBezTo>
                  <a:cubicBezTo>
                    <a:pt x="419" y="416"/>
                    <a:pt x="507" y="360"/>
                    <a:pt x="545" y="272"/>
                  </a:cubicBezTo>
                  <a:cubicBezTo>
                    <a:pt x="584" y="190"/>
                    <a:pt x="620" y="106"/>
                    <a:pt x="654" y="26"/>
                  </a:cubicBezTo>
                  <a:cubicBezTo>
                    <a:pt x="481" y="18"/>
                    <a:pt x="303" y="9"/>
                    <a:pt x="126"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6971675" y="1475025"/>
              <a:ext cx="20325" cy="58500"/>
            </a:xfrm>
            <a:custGeom>
              <a:avLst/>
              <a:gdLst/>
              <a:ahLst/>
              <a:cxnLst/>
              <a:rect l="l" t="t" r="r" b="b"/>
              <a:pathLst>
                <a:path w="813" h="2340" extrusionOk="0">
                  <a:moveTo>
                    <a:pt x="580" y="0"/>
                  </a:moveTo>
                  <a:cubicBezTo>
                    <a:pt x="445" y="0"/>
                    <a:pt x="295" y="103"/>
                    <a:pt x="300" y="280"/>
                  </a:cubicBezTo>
                  <a:cubicBezTo>
                    <a:pt x="319" y="864"/>
                    <a:pt x="239" y="1449"/>
                    <a:pt x="63" y="2006"/>
                  </a:cubicBezTo>
                  <a:cubicBezTo>
                    <a:pt x="1" y="2197"/>
                    <a:pt x="164" y="2340"/>
                    <a:pt x="316" y="2340"/>
                  </a:cubicBezTo>
                  <a:cubicBezTo>
                    <a:pt x="402" y="2340"/>
                    <a:pt x="484" y="2293"/>
                    <a:pt x="519" y="2184"/>
                  </a:cubicBezTo>
                  <a:cubicBezTo>
                    <a:pt x="722" y="1544"/>
                    <a:pt x="813" y="873"/>
                    <a:pt x="787" y="202"/>
                  </a:cubicBezTo>
                  <a:cubicBezTo>
                    <a:pt x="783" y="63"/>
                    <a:pt x="686" y="0"/>
                    <a:pt x="580"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6858275" y="1445875"/>
              <a:ext cx="65325" cy="261625"/>
            </a:xfrm>
            <a:custGeom>
              <a:avLst/>
              <a:gdLst/>
              <a:ahLst/>
              <a:cxnLst/>
              <a:rect l="l" t="t" r="r" b="b"/>
              <a:pathLst>
                <a:path w="2613" h="10465" extrusionOk="0">
                  <a:moveTo>
                    <a:pt x="1931" y="0"/>
                  </a:moveTo>
                  <a:cubicBezTo>
                    <a:pt x="1794" y="0"/>
                    <a:pt x="1652" y="102"/>
                    <a:pt x="1675" y="277"/>
                  </a:cubicBezTo>
                  <a:cubicBezTo>
                    <a:pt x="2116" y="3698"/>
                    <a:pt x="1575" y="7029"/>
                    <a:pt x="87" y="10142"/>
                  </a:cubicBezTo>
                  <a:cubicBezTo>
                    <a:pt x="0" y="10326"/>
                    <a:pt x="158" y="10465"/>
                    <a:pt x="318" y="10465"/>
                  </a:cubicBezTo>
                  <a:cubicBezTo>
                    <a:pt x="407" y="10465"/>
                    <a:pt x="497" y="10421"/>
                    <a:pt x="545" y="10319"/>
                  </a:cubicBezTo>
                  <a:cubicBezTo>
                    <a:pt x="2069" y="7132"/>
                    <a:pt x="2613" y="3704"/>
                    <a:pt x="2163" y="202"/>
                  </a:cubicBezTo>
                  <a:cubicBezTo>
                    <a:pt x="2144" y="63"/>
                    <a:pt x="2039" y="0"/>
                    <a:pt x="1931"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6814975" y="1620625"/>
              <a:ext cx="20525" cy="56550"/>
            </a:xfrm>
            <a:custGeom>
              <a:avLst/>
              <a:gdLst/>
              <a:ahLst/>
              <a:cxnLst/>
              <a:rect l="l" t="t" r="r" b="b"/>
              <a:pathLst>
                <a:path w="821" h="2262" extrusionOk="0">
                  <a:moveTo>
                    <a:pt x="550" y="0"/>
                  </a:moveTo>
                  <a:cubicBezTo>
                    <a:pt x="415" y="0"/>
                    <a:pt x="268" y="103"/>
                    <a:pt x="282" y="277"/>
                  </a:cubicBezTo>
                  <a:cubicBezTo>
                    <a:pt x="324" y="836"/>
                    <a:pt x="251" y="1398"/>
                    <a:pt x="66" y="1928"/>
                  </a:cubicBezTo>
                  <a:cubicBezTo>
                    <a:pt x="1" y="2119"/>
                    <a:pt x="164" y="2262"/>
                    <a:pt x="317" y="2262"/>
                  </a:cubicBezTo>
                  <a:cubicBezTo>
                    <a:pt x="403" y="2262"/>
                    <a:pt x="487" y="2216"/>
                    <a:pt x="524" y="2108"/>
                  </a:cubicBezTo>
                  <a:cubicBezTo>
                    <a:pt x="737" y="1497"/>
                    <a:pt x="821" y="848"/>
                    <a:pt x="768" y="204"/>
                  </a:cubicBezTo>
                  <a:cubicBezTo>
                    <a:pt x="757" y="63"/>
                    <a:pt x="657" y="0"/>
                    <a:pt x="550"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6739550" y="1563200"/>
              <a:ext cx="51500" cy="176025"/>
            </a:xfrm>
            <a:custGeom>
              <a:avLst/>
              <a:gdLst/>
              <a:ahLst/>
              <a:cxnLst/>
              <a:rect l="l" t="t" r="r" b="b"/>
              <a:pathLst>
                <a:path w="2060" h="7041" extrusionOk="0">
                  <a:moveTo>
                    <a:pt x="1757" y="0"/>
                  </a:moveTo>
                  <a:cubicBezTo>
                    <a:pt x="1646" y="0"/>
                    <a:pt x="1545" y="67"/>
                    <a:pt x="1546" y="213"/>
                  </a:cubicBezTo>
                  <a:cubicBezTo>
                    <a:pt x="1566" y="2592"/>
                    <a:pt x="1050" y="4843"/>
                    <a:pt x="0" y="6963"/>
                  </a:cubicBezTo>
                  <a:cubicBezTo>
                    <a:pt x="170" y="6992"/>
                    <a:pt x="340" y="7014"/>
                    <a:pt x="509" y="7041"/>
                  </a:cubicBezTo>
                  <a:cubicBezTo>
                    <a:pt x="1546" y="4913"/>
                    <a:pt x="2059" y="2649"/>
                    <a:pt x="2037" y="265"/>
                  </a:cubicBezTo>
                  <a:cubicBezTo>
                    <a:pt x="2035" y="95"/>
                    <a:pt x="1890" y="0"/>
                    <a:pt x="1757"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6738350" y="1739175"/>
              <a:ext cx="268475" cy="50625"/>
            </a:xfrm>
            <a:custGeom>
              <a:avLst/>
              <a:gdLst/>
              <a:ahLst/>
              <a:cxnLst/>
              <a:rect l="l" t="t" r="r" b="b"/>
              <a:pathLst>
                <a:path w="10739" h="2025" extrusionOk="0">
                  <a:moveTo>
                    <a:pt x="557" y="0"/>
                  </a:moveTo>
                  <a:cubicBezTo>
                    <a:pt x="482" y="155"/>
                    <a:pt x="409" y="303"/>
                    <a:pt x="328" y="455"/>
                  </a:cubicBezTo>
                  <a:cubicBezTo>
                    <a:pt x="277" y="554"/>
                    <a:pt x="185" y="595"/>
                    <a:pt x="95" y="595"/>
                  </a:cubicBezTo>
                  <a:cubicBezTo>
                    <a:pt x="80" y="595"/>
                    <a:pt x="64" y="593"/>
                    <a:pt x="48" y="591"/>
                  </a:cubicBezTo>
                  <a:lnTo>
                    <a:pt x="1" y="926"/>
                  </a:lnTo>
                  <a:cubicBezTo>
                    <a:pt x="1536" y="1145"/>
                    <a:pt x="3081" y="1312"/>
                    <a:pt x="4604" y="1476"/>
                  </a:cubicBezTo>
                  <a:cubicBezTo>
                    <a:pt x="6633" y="1695"/>
                    <a:pt x="8664" y="1892"/>
                    <a:pt x="10700" y="2025"/>
                  </a:cubicBezTo>
                  <a:lnTo>
                    <a:pt x="10739" y="1467"/>
                  </a:lnTo>
                  <a:cubicBezTo>
                    <a:pt x="10578" y="1467"/>
                    <a:pt x="10420" y="1327"/>
                    <a:pt x="10503" y="1141"/>
                  </a:cubicBezTo>
                  <a:cubicBezTo>
                    <a:pt x="10517" y="1113"/>
                    <a:pt x="10532" y="1080"/>
                    <a:pt x="10545" y="1051"/>
                  </a:cubicBezTo>
                  <a:cubicBezTo>
                    <a:pt x="7213" y="864"/>
                    <a:pt x="3862" y="488"/>
                    <a:pt x="557"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6732875" y="1737275"/>
              <a:ext cx="19400" cy="16775"/>
            </a:xfrm>
            <a:custGeom>
              <a:avLst/>
              <a:gdLst/>
              <a:ahLst/>
              <a:cxnLst/>
              <a:rect l="l" t="t" r="r" b="b"/>
              <a:pathLst>
                <a:path w="776" h="671" extrusionOk="0">
                  <a:moveTo>
                    <a:pt x="267" y="0"/>
                  </a:moveTo>
                  <a:cubicBezTo>
                    <a:pt x="209" y="117"/>
                    <a:pt x="148" y="234"/>
                    <a:pt x="87" y="351"/>
                  </a:cubicBezTo>
                  <a:cubicBezTo>
                    <a:pt x="0" y="515"/>
                    <a:pt x="123" y="644"/>
                    <a:pt x="267" y="667"/>
                  </a:cubicBezTo>
                  <a:cubicBezTo>
                    <a:pt x="283" y="669"/>
                    <a:pt x="299" y="671"/>
                    <a:pt x="314" y="671"/>
                  </a:cubicBezTo>
                  <a:cubicBezTo>
                    <a:pt x="404" y="671"/>
                    <a:pt x="496" y="630"/>
                    <a:pt x="547" y="531"/>
                  </a:cubicBezTo>
                  <a:cubicBezTo>
                    <a:pt x="628" y="381"/>
                    <a:pt x="701" y="231"/>
                    <a:pt x="776" y="78"/>
                  </a:cubicBezTo>
                  <a:cubicBezTo>
                    <a:pt x="609" y="51"/>
                    <a:pt x="439" y="29"/>
                    <a:pt x="267"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6590250" y="1331475"/>
              <a:ext cx="93200" cy="353275"/>
            </a:xfrm>
            <a:custGeom>
              <a:avLst/>
              <a:gdLst/>
              <a:ahLst/>
              <a:cxnLst/>
              <a:rect l="l" t="t" r="r" b="b"/>
              <a:pathLst>
                <a:path w="3728" h="14131" extrusionOk="0">
                  <a:moveTo>
                    <a:pt x="3056" y="0"/>
                  </a:moveTo>
                  <a:lnTo>
                    <a:pt x="3056" y="0"/>
                  </a:lnTo>
                  <a:cubicBezTo>
                    <a:pt x="3265" y="4807"/>
                    <a:pt x="2251" y="9501"/>
                    <a:pt x="92" y="13808"/>
                  </a:cubicBezTo>
                  <a:cubicBezTo>
                    <a:pt x="0" y="13991"/>
                    <a:pt x="158" y="14130"/>
                    <a:pt x="320" y="14130"/>
                  </a:cubicBezTo>
                  <a:cubicBezTo>
                    <a:pt x="410" y="14130"/>
                    <a:pt x="502" y="14087"/>
                    <a:pt x="553" y="13986"/>
                  </a:cubicBezTo>
                  <a:cubicBezTo>
                    <a:pt x="2715" y="9668"/>
                    <a:pt x="3727" y="4978"/>
                    <a:pt x="3553" y="161"/>
                  </a:cubicBezTo>
                  <a:cubicBezTo>
                    <a:pt x="3389" y="106"/>
                    <a:pt x="3220" y="56"/>
                    <a:pt x="3056"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p:nvPr/>
          </p:nvSpPr>
          <p:spPr>
            <a:xfrm>
              <a:off x="6659250" y="1640425"/>
              <a:ext cx="21425" cy="46700"/>
            </a:xfrm>
            <a:custGeom>
              <a:avLst/>
              <a:gdLst/>
              <a:ahLst/>
              <a:cxnLst/>
              <a:rect l="l" t="t" r="r" b="b"/>
              <a:pathLst>
                <a:path w="857" h="1868" extrusionOk="0">
                  <a:moveTo>
                    <a:pt x="595" y="1"/>
                  </a:moveTo>
                  <a:cubicBezTo>
                    <a:pt x="481" y="1"/>
                    <a:pt x="361" y="66"/>
                    <a:pt x="332" y="207"/>
                  </a:cubicBezTo>
                  <a:cubicBezTo>
                    <a:pt x="232" y="675"/>
                    <a:pt x="135" y="1142"/>
                    <a:pt x="35" y="1608"/>
                  </a:cubicBezTo>
                  <a:cubicBezTo>
                    <a:pt x="1" y="1776"/>
                    <a:pt x="128" y="1868"/>
                    <a:pt x="262" y="1868"/>
                  </a:cubicBezTo>
                  <a:cubicBezTo>
                    <a:pt x="376" y="1868"/>
                    <a:pt x="496" y="1802"/>
                    <a:pt x="526" y="1660"/>
                  </a:cubicBezTo>
                  <a:cubicBezTo>
                    <a:pt x="626" y="1194"/>
                    <a:pt x="721" y="726"/>
                    <a:pt x="821" y="259"/>
                  </a:cubicBezTo>
                  <a:cubicBezTo>
                    <a:pt x="856" y="92"/>
                    <a:pt x="729" y="1"/>
                    <a:pt x="595"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a:off x="6666200" y="1318125"/>
              <a:ext cx="12875" cy="17400"/>
            </a:xfrm>
            <a:custGeom>
              <a:avLst/>
              <a:gdLst/>
              <a:ahLst/>
              <a:cxnLst/>
              <a:rect l="l" t="t" r="r" b="b"/>
              <a:pathLst>
                <a:path w="515" h="696" extrusionOk="0">
                  <a:moveTo>
                    <a:pt x="284" y="0"/>
                  </a:moveTo>
                  <a:cubicBezTo>
                    <a:pt x="149" y="0"/>
                    <a:pt x="0" y="102"/>
                    <a:pt x="9" y="279"/>
                  </a:cubicBezTo>
                  <a:cubicBezTo>
                    <a:pt x="12" y="363"/>
                    <a:pt x="18" y="451"/>
                    <a:pt x="18" y="534"/>
                  </a:cubicBezTo>
                  <a:cubicBezTo>
                    <a:pt x="182" y="588"/>
                    <a:pt x="349" y="640"/>
                    <a:pt x="515" y="695"/>
                  </a:cubicBezTo>
                  <a:cubicBezTo>
                    <a:pt x="512" y="530"/>
                    <a:pt x="506" y="366"/>
                    <a:pt x="495" y="202"/>
                  </a:cubicBezTo>
                  <a:cubicBezTo>
                    <a:pt x="488" y="63"/>
                    <a:pt x="390" y="0"/>
                    <a:pt x="284"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a:off x="6515475" y="1279425"/>
              <a:ext cx="896650" cy="514550"/>
            </a:xfrm>
            <a:custGeom>
              <a:avLst/>
              <a:gdLst/>
              <a:ahLst/>
              <a:cxnLst/>
              <a:rect l="l" t="t" r="r" b="b"/>
              <a:pathLst>
                <a:path w="35866" h="20582" extrusionOk="0">
                  <a:moveTo>
                    <a:pt x="479" y="0"/>
                  </a:moveTo>
                  <a:cubicBezTo>
                    <a:pt x="320" y="0"/>
                    <a:pt x="161" y="3"/>
                    <a:pt x="0" y="10"/>
                  </a:cubicBezTo>
                  <a:cubicBezTo>
                    <a:pt x="573" y="27"/>
                    <a:pt x="697" y="931"/>
                    <a:pt x="87" y="987"/>
                  </a:cubicBezTo>
                  <a:cubicBezTo>
                    <a:pt x="246" y="979"/>
                    <a:pt x="405" y="975"/>
                    <a:pt x="563" y="975"/>
                  </a:cubicBezTo>
                  <a:cubicBezTo>
                    <a:pt x="2455" y="975"/>
                    <a:pt x="4257" y="1506"/>
                    <a:pt x="6047" y="2082"/>
                  </a:cubicBezTo>
                  <a:cubicBezTo>
                    <a:pt x="6047" y="1999"/>
                    <a:pt x="6041" y="1911"/>
                    <a:pt x="6038" y="1827"/>
                  </a:cubicBezTo>
                  <a:cubicBezTo>
                    <a:pt x="6029" y="1650"/>
                    <a:pt x="6178" y="1548"/>
                    <a:pt x="6313" y="1548"/>
                  </a:cubicBezTo>
                  <a:cubicBezTo>
                    <a:pt x="6419" y="1548"/>
                    <a:pt x="6517" y="1611"/>
                    <a:pt x="6524" y="1750"/>
                  </a:cubicBezTo>
                  <a:cubicBezTo>
                    <a:pt x="6533" y="1914"/>
                    <a:pt x="6541" y="2078"/>
                    <a:pt x="6544" y="2242"/>
                  </a:cubicBezTo>
                  <a:cubicBezTo>
                    <a:pt x="6646" y="2273"/>
                    <a:pt x="6746" y="2309"/>
                    <a:pt x="6849" y="2342"/>
                  </a:cubicBezTo>
                  <a:cubicBezTo>
                    <a:pt x="8936" y="3022"/>
                    <a:pt x="11034" y="3663"/>
                    <a:pt x="13112" y="4365"/>
                  </a:cubicBezTo>
                  <a:cubicBezTo>
                    <a:pt x="17729" y="5921"/>
                    <a:pt x="22260" y="7736"/>
                    <a:pt x="26564" y="10030"/>
                  </a:cubicBezTo>
                  <a:cubicBezTo>
                    <a:pt x="28323" y="10968"/>
                    <a:pt x="30102" y="12011"/>
                    <a:pt x="31722" y="13177"/>
                  </a:cubicBezTo>
                  <a:cubicBezTo>
                    <a:pt x="32563" y="13784"/>
                    <a:pt x="33304" y="14556"/>
                    <a:pt x="33556" y="15588"/>
                  </a:cubicBezTo>
                  <a:cubicBezTo>
                    <a:pt x="33891" y="16947"/>
                    <a:pt x="32396" y="18021"/>
                    <a:pt x="31394" y="18545"/>
                  </a:cubicBezTo>
                  <a:cubicBezTo>
                    <a:pt x="29636" y="19461"/>
                    <a:pt x="27518" y="19683"/>
                    <a:pt x="25406" y="19683"/>
                  </a:cubicBezTo>
                  <a:cubicBezTo>
                    <a:pt x="23875" y="19683"/>
                    <a:pt x="22347" y="19566"/>
                    <a:pt x="20961" y="19511"/>
                  </a:cubicBezTo>
                  <a:cubicBezTo>
                    <a:pt x="20639" y="19500"/>
                    <a:pt x="20314" y="19485"/>
                    <a:pt x="19988" y="19467"/>
                  </a:cubicBezTo>
                  <a:cubicBezTo>
                    <a:pt x="19954" y="19547"/>
                    <a:pt x="19918" y="19631"/>
                    <a:pt x="19879" y="19711"/>
                  </a:cubicBezTo>
                  <a:cubicBezTo>
                    <a:pt x="19841" y="19800"/>
                    <a:pt x="19753" y="19856"/>
                    <a:pt x="19658" y="19856"/>
                  </a:cubicBezTo>
                  <a:cubicBezTo>
                    <a:pt x="19656" y="19856"/>
                    <a:pt x="19655" y="19856"/>
                    <a:pt x="19654" y="19856"/>
                  </a:cubicBezTo>
                  <a:lnTo>
                    <a:pt x="19615" y="20413"/>
                  </a:lnTo>
                  <a:cubicBezTo>
                    <a:pt x="21235" y="20517"/>
                    <a:pt x="22858" y="20582"/>
                    <a:pt x="24483" y="20582"/>
                  </a:cubicBezTo>
                  <a:cubicBezTo>
                    <a:pt x="25073" y="20582"/>
                    <a:pt x="25664" y="20573"/>
                    <a:pt x="26255" y="20555"/>
                  </a:cubicBezTo>
                  <a:cubicBezTo>
                    <a:pt x="29174" y="20469"/>
                    <a:pt x="32943" y="19917"/>
                    <a:pt x="34333" y="16967"/>
                  </a:cubicBezTo>
                  <a:cubicBezTo>
                    <a:pt x="35865" y="13709"/>
                    <a:pt x="30707" y="11318"/>
                    <a:pt x="28655" y="10088"/>
                  </a:cubicBezTo>
                  <a:cubicBezTo>
                    <a:pt x="24280" y="7472"/>
                    <a:pt x="19490" y="5554"/>
                    <a:pt x="14691" y="3867"/>
                  </a:cubicBezTo>
                  <a:cubicBezTo>
                    <a:pt x="12043" y="2937"/>
                    <a:pt x="9357" y="2127"/>
                    <a:pt x="6688" y="1258"/>
                  </a:cubicBezTo>
                  <a:cubicBezTo>
                    <a:pt x="4646" y="592"/>
                    <a:pt x="2627" y="0"/>
                    <a:pt x="479"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6498700" y="1279675"/>
              <a:ext cx="34200" cy="24450"/>
            </a:xfrm>
            <a:custGeom>
              <a:avLst/>
              <a:gdLst/>
              <a:ahLst/>
              <a:cxnLst/>
              <a:rect l="l" t="t" r="r" b="b"/>
              <a:pathLst>
                <a:path w="1368" h="978" extrusionOk="0">
                  <a:moveTo>
                    <a:pt x="671" y="0"/>
                  </a:moveTo>
                  <a:cubicBezTo>
                    <a:pt x="648" y="0"/>
                    <a:pt x="625" y="3"/>
                    <a:pt x="603" y="3"/>
                  </a:cubicBezTo>
                  <a:cubicBezTo>
                    <a:pt x="570" y="6"/>
                    <a:pt x="539" y="11"/>
                    <a:pt x="506" y="17"/>
                  </a:cubicBezTo>
                  <a:cubicBezTo>
                    <a:pt x="0" y="134"/>
                    <a:pt x="156" y="977"/>
                    <a:pt x="728" y="977"/>
                  </a:cubicBezTo>
                  <a:cubicBezTo>
                    <a:pt x="738" y="977"/>
                    <a:pt x="748" y="977"/>
                    <a:pt x="758" y="977"/>
                  </a:cubicBezTo>
                  <a:cubicBezTo>
                    <a:pt x="1368" y="921"/>
                    <a:pt x="1244" y="17"/>
                    <a:pt x="671"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6474225" y="1476175"/>
              <a:ext cx="54200" cy="196750"/>
            </a:xfrm>
            <a:custGeom>
              <a:avLst/>
              <a:gdLst/>
              <a:ahLst/>
              <a:cxnLst/>
              <a:rect l="l" t="t" r="r" b="b"/>
              <a:pathLst>
                <a:path w="2168" h="7870" extrusionOk="0">
                  <a:moveTo>
                    <a:pt x="1895" y="0"/>
                  </a:moveTo>
                  <a:cubicBezTo>
                    <a:pt x="1783" y="0"/>
                    <a:pt x="1677" y="68"/>
                    <a:pt x="1673" y="214"/>
                  </a:cubicBezTo>
                  <a:cubicBezTo>
                    <a:pt x="1582" y="2804"/>
                    <a:pt x="1027" y="5276"/>
                    <a:pt x="0" y="7648"/>
                  </a:cubicBezTo>
                  <a:cubicBezTo>
                    <a:pt x="145" y="7725"/>
                    <a:pt x="292" y="7798"/>
                    <a:pt x="441" y="7870"/>
                  </a:cubicBezTo>
                  <a:cubicBezTo>
                    <a:pt x="1498" y="5443"/>
                    <a:pt x="2069" y="2920"/>
                    <a:pt x="2162" y="262"/>
                  </a:cubicBezTo>
                  <a:cubicBezTo>
                    <a:pt x="2167" y="94"/>
                    <a:pt x="2027" y="0"/>
                    <a:pt x="1895"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p:cNvSpPr/>
            <p:nvPr/>
          </p:nvSpPr>
          <p:spPr>
            <a:xfrm>
              <a:off x="6468175" y="1667350"/>
              <a:ext cx="17100" cy="18525"/>
            </a:xfrm>
            <a:custGeom>
              <a:avLst/>
              <a:gdLst/>
              <a:ahLst/>
              <a:cxnLst/>
              <a:rect l="l" t="t" r="r" b="b"/>
              <a:pathLst>
                <a:path w="684" h="741" extrusionOk="0">
                  <a:moveTo>
                    <a:pt x="242" y="1"/>
                  </a:moveTo>
                  <a:cubicBezTo>
                    <a:pt x="184" y="139"/>
                    <a:pt x="123" y="278"/>
                    <a:pt x="59" y="415"/>
                  </a:cubicBezTo>
                  <a:cubicBezTo>
                    <a:pt x="1" y="545"/>
                    <a:pt x="59" y="654"/>
                    <a:pt x="151" y="706"/>
                  </a:cubicBezTo>
                  <a:cubicBezTo>
                    <a:pt x="194" y="728"/>
                    <a:pt x="242" y="741"/>
                    <a:pt x="291" y="741"/>
                  </a:cubicBezTo>
                  <a:cubicBezTo>
                    <a:pt x="380" y="741"/>
                    <a:pt x="468" y="698"/>
                    <a:pt x="516" y="597"/>
                  </a:cubicBezTo>
                  <a:cubicBezTo>
                    <a:pt x="575" y="470"/>
                    <a:pt x="628" y="348"/>
                    <a:pt x="683" y="223"/>
                  </a:cubicBezTo>
                  <a:cubicBezTo>
                    <a:pt x="536" y="151"/>
                    <a:pt x="387" y="78"/>
                    <a:pt x="242"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p:cNvSpPr/>
            <p:nvPr/>
          </p:nvSpPr>
          <p:spPr>
            <a:xfrm>
              <a:off x="6470050" y="1672900"/>
              <a:ext cx="269525" cy="89450"/>
            </a:xfrm>
            <a:custGeom>
              <a:avLst/>
              <a:gdLst/>
              <a:ahLst/>
              <a:cxnLst/>
              <a:rect l="l" t="t" r="r" b="b"/>
              <a:pathLst>
                <a:path w="10781" h="3578" extrusionOk="0">
                  <a:moveTo>
                    <a:pt x="608" y="1"/>
                  </a:moveTo>
                  <a:cubicBezTo>
                    <a:pt x="553" y="126"/>
                    <a:pt x="500" y="248"/>
                    <a:pt x="441" y="375"/>
                  </a:cubicBezTo>
                  <a:cubicBezTo>
                    <a:pt x="393" y="477"/>
                    <a:pt x="305" y="520"/>
                    <a:pt x="217" y="520"/>
                  </a:cubicBezTo>
                  <a:cubicBezTo>
                    <a:pt x="168" y="520"/>
                    <a:pt x="120" y="507"/>
                    <a:pt x="78" y="484"/>
                  </a:cubicBezTo>
                  <a:lnTo>
                    <a:pt x="0" y="642"/>
                  </a:lnTo>
                  <a:cubicBezTo>
                    <a:pt x="570" y="919"/>
                    <a:pt x="1169" y="1170"/>
                    <a:pt x="1782" y="1413"/>
                  </a:cubicBezTo>
                  <a:cubicBezTo>
                    <a:pt x="4637" y="2537"/>
                    <a:pt x="7675" y="3149"/>
                    <a:pt x="10731" y="3577"/>
                  </a:cubicBezTo>
                  <a:lnTo>
                    <a:pt x="10780" y="3242"/>
                  </a:lnTo>
                  <a:cubicBezTo>
                    <a:pt x="10636" y="3219"/>
                    <a:pt x="10513" y="3090"/>
                    <a:pt x="10600" y="2926"/>
                  </a:cubicBezTo>
                  <a:cubicBezTo>
                    <a:pt x="10661" y="2809"/>
                    <a:pt x="10722" y="2692"/>
                    <a:pt x="10780" y="2575"/>
                  </a:cubicBezTo>
                  <a:cubicBezTo>
                    <a:pt x="10475" y="2529"/>
                    <a:pt x="10170" y="2484"/>
                    <a:pt x="9865" y="2437"/>
                  </a:cubicBezTo>
                  <a:cubicBezTo>
                    <a:pt x="7040" y="1994"/>
                    <a:pt x="3483" y="1396"/>
                    <a:pt x="608"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p:cNvSpPr/>
            <p:nvPr/>
          </p:nvSpPr>
          <p:spPr>
            <a:xfrm>
              <a:off x="6354700" y="1280075"/>
              <a:ext cx="162950" cy="147500"/>
            </a:xfrm>
            <a:custGeom>
              <a:avLst/>
              <a:gdLst/>
              <a:ahLst/>
              <a:cxnLst/>
              <a:rect l="l" t="t" r="r" b="b"/>
              <a:pathLst>
                <a:path w="6518" h="5900" extrusionOk="0">
                  <a:moveTo>
                    <a:pt x="6266" y="1"/>
                  </a:moveTo>
                  <a:lnTo>
                    <a:pt x="6266" y="1"/>
                  </a:lnTo>
                  <a:cubicBezTo>
                    <a:pt x="3222" y="320"/>
                    <a:pt x="1012" y="2548"/>
                    <a:pt x="0" y="5281"/>
                  </a:cubicBezTo>
                  <a:cubicBezTo>
                    <a:pt x="200" y="5350"/>
                    <a:pt x="397" y="5414"/>
                    <a:pt x="596" y="5481"/>
                  </a:cubicBezTo>
                  <a:cubicBezTo>
                    <a:pt x="795" y="5549"/>
                    <a:pt x="835" y="5733"/>
                    <a:pt x="777" y="5886"/>
                  </a:cubicBezTo>
                  <a:lnTo>
                    <a:pt x="818" y="5900"/>
                  </a:lnTo>
                  <a:cubicBezTo>
                    <a:pt x="1704" y="3338"/>
                    <a:pt x="3743" y="1216"/>
                    <a:pt x="6518" y="961"/>
                  </a:cubicBezTo>
                  <a:lnTo>
                    <a:pt x="6518" y="961"/>
                  </a:lnTo>
                  <a:cubicBezTo>
                    <a:pt x="6508" y="961"/>
                    <a:pt x="6498" y="961"/>
                    <a:pt x="6488" y="961"/>
                  </a:cubicBezTo>
                  <a:cubicBezTo>
                    <a:pt x="5916" y="961"/>
                    <a:pt x="5760" y="118"/>
                    <a:pt x="6266"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p:cNvSpPr/>
            <p:nvPr/>
          </p:nvSpPr>
          <p:spPr>
            <a:xfrm>
              <a:off x="6349550" y="1412125"/>
              <a:ext cx="26025" cy="20800"/>
            </a:xfrm>
            <a:custGeom>
              <a:avLst/>
              <a:gdLst/>
              <a:ahLst/>
              <a:cxnLst/>
              <a:rect l="l" t="t" r="r" b="b"/>
              <a:pathLst>
                <a:path w="1041" h="832" extrusionOk="0">
                  <a:moveTo>
                    <a:pt x="206" y="0"/>
                  </a:moveTo>
                  <a:cubicBezTo>
                    <a:pt x="131" y="206"/>
                    <a:pt x="61" y="412"/>
                    <a:pt x="0" y="625"/>
                  </a:cubicBezTo>
                  <a:cubicBezTo>
                    <a:pt x="187" y="685"/>
                    <a:pt x="377" y="747"/>
                    <a:pt x="564" y="811"/>
                  </a:cubicBezTo>
                  <a:cubicBezTo>
                    <a:pt x="603" y="825"/>
                    <a:pt x="642" y="831"/>
                    <a:pt x="678" y="831"/>
                  </a:cubicBezTo>
                  <a:cubicBezTo>
                    <a:pt x="823" y="831"/>
                    <a:pt x="936" y="730"/>
                    <a:pt x="983" y="606"/>
                  </a:cubicBezTo>
                  <a:cubicBezTo>
                    <a:pt x="1041" y="451"/>
                    <a:pt x="1002" y="267"/>
                    <a:pt x="802" y="200"/>
                  </a:cubicBezTo>
                  <a:cubicBezTo>
                    <a:pt x="603" y="132"/>
                    <a:pt x="406" y="68"/>
                    <a:pt x="206"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p:cNvSpPr/>
            <p:nvPr/>
          </p:nvSpPr>
          <p:spPr>
            <a:xfrm>
              <a:off x="6341800" y="1427225"/>
              <a:ext cx="33375" cy="47475"/>
            </a:xfrm>
            <a:custGeom>
              <a:avLst/>
              <a:gdLst/>
              <a:ahLst/>
              <a:cxnLst/>
              <a:rect l="l" t="t" r="r" b="b"/>
              <a:pathLst>
                <a:path w="1335" h="1899" extrusionOk="0">
                  <a:moveTo>
                    <a:pt x="1293" y="0"/>
                  </a:moveTo>
                  <a:cubicBezTo>
                    <a:pt x="1246" y="125"/>
                    <a:pt x="1133" y="226"/>
                    <a:pt x="988" y="226"/>
                  </a:cubicBezTo>
                  <a:cubicBezTo>
                    <a:pt x="952" y="226"/>
                    <a:pt x="913" y="220"/>
                    <a:pt x="874" y="206"/>
                  </a:cubicBezTo>
                  <a:cubicBezTo>
                    <a:pt x="687" y="143"/>
                    <a:pt x="497" y="81"/>
                    <a:pt x="310" y="20"/>
                  </a:cubicBezTo>
                  <a:cubicBezTo>
                    <a:pt x="172" y="489"/>
                    <a:pt x="67" y="966"/>
                    <a:pt x="0" y="1451"/>
                  </a:cubicBezTo>
                  <a:cubicBezTo>
                    <a:pt x="227" y="1512"/>
                    <a:pt x="455" y="1576"/>
                    <a:pt x="680" y="1637"/>
                  </a:cubicBezTo>
                  <a:cubicBezTo>
                    <a:pt x="829" y="1679"/>
                    <a:pt x="890" y="1786"/>
                    <a:pt x="890" y="1898"/>
                  </a:cubicBezTo>
                  <a:lnTo>
                    <a:pt x="902" y="1898"/>
                  </a:lnTo>
                  <a:cubicBezTo>
                    <a:pt x="977" y="1256"/>
                    <a:pt x="1121" y="623"/>
                    <a:pt x="1334" y="14"/>
                  </a:cubicBezTo>
                  <a:lnTo>
                    <a:pt x="1293" y="0"/>
                  </a:ln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6340050" y="1463475"/>
              <a:ext cx="24025" cy="20350"/>
            </a:xfrm>
            <a:custGeom>
              <a:avLst/>
              <a:gdLst/>
              <a:ahLst/>
              <a:cxnLst/>
              <a:rect l="l" t="t" r="r" b="b"/>
              <a:pathLst>
                <a:path w="961" h="814" extrusionOk="0">
                  <a:moveTo>
                    <a:pt x="70" y="1"/>
                  </a:moveTo>
                  <a:cubicBezTo>
                    <a:pt x="39" y="217"/>
                    <a:pt x="17" y="436"/>
                    <a:pt x="0" y="658"/>
                  </a:cubicBezTo>
                  <a:cubicBezTo>
                    <a:pt x="170" y="706"/>
                    <a:pt x="339" y="751"/>
                    <a:pt x="508" y="800"/>
                  </a:cubicBezTo>
                  <a:cubicBezTo>
                    <a:pt x="542" y="809"/>
                    <a:pt x="574" y="813"/>
                    <a:pt x="605" y="813"/>
                  </a:cubicBezTo>
                  <a:cubicBezTo>
                    <a:pt x="813" y="813"/>
                    <a:pt x="960" y="622"/>
                    <a:pt x="960" y="448"/>
                  </a:cubicBezTo>
                  <a:cubicBezTo>
                    <a:pt x="960" y="336"/>
                    <a:pt x="899" y="229"/>
                    <a:pt x="750" y="187"/>
                  </a:cubicBezTo>
                  <a:cubicBezTo>
                    <a:pt x="525" y="126"/>
                    <a:pt x="297" y="62"/>
                    <a:pt x="70"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p:cNvSpPr/>
            <p:nvPr/>
          </p:nvSpPr>
          <p:spPr>
            <a:xfrm>
              <a:off x="6337925" y="1474675"/>
              <a:ext cx="136325" cy="214275"/>
            </a:xfrm>
            <a:custGeom>
              <a:avLst/>
              <a:gdLst/>
              <a:ahLst/>
              <a:cxnLst/>
              <a:rect l="l" t="t" r="r" b="b"/>
              <a:pathLst>
                <a:path w="5453" h="8571" extrusionOk="0">
                  <a:moveTo>
                    <a:pt x="1057" y="0"/>
                  </a:moveTo>
                  <a:lnTo>
                    <a:pt x="1045" y="2"/>
                  </a:lnTo>
                  <a:cubicBezTo>
                    <a:pt x="1045" y="175"/>
                    <a:pt x="899" y="366"/>
                    <a:pt x="691" y="366"/>
                  </a:cubicBezTo>
                  <a:cubicBezTo>
                    <a:pt x="660" y="366"/>
                    <a:pt x="627" y="361"/>
                    <a:pt x="593" y="352"/>
                  </a:cubicBezTo>
                  <a:cubicBezTo>
                    <a:pt x="424" y="304"/>
                    <a:pt x="255" y="259"/>
                    <a:pt x="85" y="210"/>
                  </a:cubicBezTo>
                  <a:lnTo>
                    <a:pt x="85" y="210"/>
                  </a:lnTo>
                  <a:cubicBezTo>
                    <a:pt x="0" y="1342"/>
                    <a:pt x="119" y="2485"/>
                    <a:pt x="461" y="3554"/>
                  </a:cubicBezTo>
                  <a:cubicBezTo>
                    <a:pt x="1267" y="6084"/>
                    <a:pt x="3088" y="7508"/>
                    <a:pt x="5285" y="8571"/>
                  </a:cubicBezTo>
                  <a:lnTo>
                    <a:pt x="5361" y="8413"/>
                  </a:lnTo>
                  <a:cubicBezTo>
                    <a:pt x="5269" y="8362"/>
                    <a:pt x="5211" y="8252"/>
                    <a:pt x="5269" y="8124"/>
                  </a:cubicBezTo>
                  <a:cubicBezTo>
                    <a:pt x="5333" y="7985"/>
                    <a:pt x="5394" y="7846"/>
                    <a:pt x="5452" y="7708"/>
                  </a:cubicBezTo>
                  <a:cubicBezTo>
                    <a:pt x="4483" y="7199"/>
                    <a:pt x="3606" y="6586"/>
                    <a:pt x="2874" y="5852"/>
                  </a:cubicBezTo>
                  <a:cubicBezTo>
                    <a:pt x="1348" y="4312"/>
                    <a:pt x="810" y="2127"/>
                    <a:pt x="1057"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5468700" y="1067975"/>
              <a:ext cx="880875" cy="526550"/>
            </a:xfrm>
            <a:custGeom>
              <a:avLst/>
              <a:gdLst/>
              <a:ahLst/>
              <a:cxnLst/>
              <a:rect l="l" t="t" r="r" b="b"/>
              <a:pathLst>
                <a:path w="35235" h="21062" extrusionOk="0">
                  <a:moveTo>
                    <a:pt x="17832" y="1"/>
                  </a:moveTo>
                  <a:cubicBezTo>
                    <a:pt x="17100" y="1"/>
                    <a:pt x="16383" y="196"/>
                    <a:pt x="15819" y="701"/>
                  </a:cubicBezTo>
                  <a:cubicBezTo>
                    <a:pt x="14656" y="1742"/>
                    <a:pt x="14382" y="3365"/>
                    <a:pt x="15426" y="4592"/>
                  </a:cubicBezTo>
                  <a:cubicBezTo>
                    <a:pt x="15442" y="4614"/>
                    <a:pt x="15463" y="4638"/>
                    <a:pt x="15481" y="4661"/>
                  </a:cubicBezTo>
                  <a:cubicBezTo>
                    <a:pt x="15702" y="4905"/>
                    <a:pt x="15458" y="5172"/>
                    <a:pt x="15200" y="5172"/>
                  </a:cubicBezTo>
                  <a:cubicBezTo>
                    <a:pt x="15141" y="5172"/>
                    <a:pt x="15081" y="5158"/>
                    <a:pt x="15026" y="5127"/>
                  </a:cubicBezTo>
                  <a:cubicBezTo>
                    <a:pt x="13225" y="4099"/>
                    <a:pt x="8705" y="2004"/>
                    <a:pt x="5304" y="2004"/>
                  </a:cubicBezTo>
                  <a:cubicBezTo>
                    <a:pt x="3390" y="2004"/>
                    <a:pt x="1831" y="2667"/>
                    <a:pt x="1311" y="4558"/>
                  </a:cubicBezTo>
                  <a:cubicBezTo>
                    <a:pt x="0" y="9331"/>
                    <a:pt x="5770" y="13266"/>
                    <a:pt x="9765" y="14151"/>
                  </a:cubicBezTo>
                  <a:cubicBezTo>
                    <a:pt x="10017" y="14206"/>
                    <a:pt x="10203" y="14555"/>
                    <a:pt x="9937" y="14736"/>
                  </a:cubicBezTo>
                  <a:cubicBezTo>
                    <a:pt x="9872" y="14776"/>
                    <a:pt x="9811" y="14822"/>
                    <a:pt x="9753" y="14870"/>
                  </a:cubicBezTo>
                  <a:cubicBezTo>
                    <a:pt x="8213" y="16089"/>
                    <a:pt x="8225" y="18579"/>
                    <a:pt x="9829" y="19816"/>
                  </a:cubicBezTo>
                  <a:cubicBezTo>
                    <a:pt x="10875" y="20620"/>
                    <a:pt x="12139" y="21062"/>
                    <a:pt x="13448" y="21062"/>
                  </a:cubicBezTo>
                  <a:cubicBezTo>
                    <a:pt x="13659" y="21062"/>
                    <a:pt x="13872" y="21050"/>
                    <a:pt x="14085" y="21027"/>
                  </a:cubicBezTo>
                  <a:cubicBezTo>
                    <a:pt x="16802" y="20730"/>
                    <a:pt x="19709" y="19645"/>
                    <a:pt x="21963" y="18079"/>
                  </a:cubicBezTo>
                  <a:cubicBezTo>
                    <a:pt x="22009" y="18050"/>
                    <a:pt x="22054" y="18018"/>
                    <a:pt x="22099" y="17985"/>
                  </a:cubicBezTo>
                  <a:cubicBezTo>
                    <a:pt x="22162" y="17940"/>
                    <a:pt x="22230" y="17920"/>
                    <a:pt x="22296" y="17920"/>
                  </a:cubicBezTo>
                  <a:cubicBezTo>
                    <a:pt x="22506" y="17920"/>
                    <a:pt x="22691" y="18122"/>
                    <a:pt x="22607" y="18363"/>
                  </a:cubicBezTo>
                  <a:cubicBezTo>
                    <a:pt x="22862" y="19649"/>
                    <a:pt x="23343" y="20292"/>
                    <a:pt x="24051" y="20292"/>
                  </a:cubicBezTo>
                  <a:cubicBezTo>
                    <a:pt x="24418" y="20292"/>
                    <a:pt x="24845" y="20119"/>
                    <a:pt x="25334" y="19774"/>
                  </a:cubicBezTo>
                  <a:cubicBezTo>
                    <a:pt x="25538" y="19567"/>
                    <a:pt x="25742" y="19362"/>
                    <a:pt x="25948" y="19151"/>
                  </a:cubicBezTo>
                  <a:cubicBezTo>
                    <a:pt x="26345" y="18562"/>
                    <a:pt x="26670" y="17915"/>
                    <a:pt x="26731" y="17189"/>
                  </a:cubicBezTo>
                  <a:cubicBezTo>
                    <a:pt x="26828" y="16043"/>
                    <a:pt x="26616" y="15041"/>
                    <a:pt x="26014" y="14081"/>
                  </a:cubicBezTo>
                  <a:lnTo>
                    <a:pt x="25926" y="13945"/>
                  </a:lnTo>
                  <a:cubicBezTo>
                    <a:pt x="25761" y="13695"/>
                    <a:pt x="25935" y="13422"/>
                    <a:pt x="26195" y="13422"/>
                  </a:cubicBezTo>
                  <a:cubicBezTo>
                    <a:pt x="26230" y="13422"/>
                    <a:pt x="26266" y="13427"/>
                    <a:pt x="26303" y="13437"/>
                  </a:cubicBezTo>
                  <a:cubicBezTo>
                    <a:pt x="29177" y="14230"/>
                    <a:pt x="32050" y="15026"/>
                    <a:pt x="34924" y="15821"/>
                  </a:cubicBezTo>
                  <a:cubicBezTo>
                    <a:pt x="34991" y="15336"/>
                    <a:pt x="35096" y="14859"/>
                    <a:pt x="35234" y="14390"/>
                  </a:cubicBezTo>
                  <a:cubicBezTo>
                    <a:pt x="33202" y="13719"/>
                    <a:pt x="31152" y="13121"/>
                    <a:pt x="29080" y="12596"/>
                  </a:cubicBezTo>
                  <a:cubicBezTo>
                    <a:pt x="28971" y="12568"/>
                    <a:pt x="28858" y="12541"/>
                    <a:pt x="28745" y="12513"/>
                  </a:cubicBezTo>
                  <a:cubicBezTo>
                    <a:pt x="28542" y="12461"/>
                    <a:pt x="28475" y="12158"/>
                    <a:pt x="28600" y="12009"/>
                  </a:cubicBezTo>
                  <a:cubicBezTo>
                    <a:pt x="29782" y="10621"/>
                    <a:pt x="30037" y="8107"/>
                    <a:pt x="29538" y="6356"/>
                  </a:cubicBezTo>
                  <a:cubicBezTo>
                    <a:pt x="29135" y="4946"/>
                    <a:pt x="28072" y="4312"/>
                    <a:pt x="27028" y="4312"/>
                  </a:cubicBezTo>
                  <a:cubicBezTo>
                    <a:pt x="25652" y="4312"/>
                    <a:pt x="24309" y="5414"/>
                    <a:pt x="24557" y="7296"/>
                  </a:cubicBezTo>
                  <a:cubicBezTo>
                    <a:pt x="24588" y="7533"/>
                    <a:pt x="24410" y="7666"/>
                    <a:pt x="24232" y="7666"/>
                  </a:cubicBezTo>
                  <a:cubicBezTo>
                    <a:pt x="24089" y="7666"/>
                    <a:pt x="23946" y="7582"/>
                    <a:pt x="23906" y="7399"/>
                  </a:cubicBezTo>
                  <a:cubicBezTo>
                    <a:pt x="23364" y="4905"/>
                    <a:pt x="22504" y="1573"/>
                    <a:pt x="19882" y="449"/>
                  </a:cubicBezTo>
                  <a:cubicBezTo>
                    <a:pt x="19269" y="185"/>
                    <a:pt x="18543" y="1"/>
                    <a:pt x="178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6195700" y="1368250"/>
              <a:ext cx="159000" cy="59475"/>
            </a:xfrm>
            <a:custGeom>
              <a:avLst/>
              <a:gdLst/>
              <a:ahLst/>
              <a:cxnLst/>
              <a:rect l="l" t="t" r="r" b="b"/>
              <a:pathLst>
                <a:path w="6360" h="2379" extrusionOk="0">
                  <a:moveTo>
                    <a:pt x="339" y="1"/>
                  </a:moveTo>
                  <a:cubicBezTo>
                    <a:pt x="251" y="138"/>
                    <a:pt x="154" y="268"/>
                    <a:pt x="48" y="391"/>
                  </a:cubicBezTo>
                  <a:lnTo>
                    <a:pt x="0" y="585"/>
                  </a:lnTo>
                  <a:cubicBezTo>
                    <a:pt x="2069" y="1111"/>
                    <a:pt x="4121" y="1709"/>
                    <a:pt x="6154" y="2379"/>
                  </a:cubicBezTo>
                  <a:cubicBezTo>
                    <a:pt x="6215" y="2167"/>
                    <a:pt x="6285" y="1960"/>
                    <a:pt x="6360" y="1754"/>
                  </a:cubicBezTo>
                  <a:cubicBezTo>
                    <a:pt x="4373" y="1101"/>
                    <a:pt x="2365" y="517"/>
                    <a:pt x="339"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6193275" y="1365450"/>
              <a:ext cx="10900" cy="12550"/>
            </a:xfrm>
            <a:custGeom>
              <a:avLst/>
              <a:gdLst/>
              <a:ahLst/>
              <a:cxnLst/>
              <a:rect l="l" t="t" r="r" b="b"/>
              <a:pathLst>
                <a:path w="436" h="502" extrusionOk="0">
                  <a:moveTo>
                    <a:pt x="0" y="1"/>
                  </a:moveTo>
                  <a:lnTo>
                    <a:pt x="145" y="502"/>
                  </a:lnTo>
                  <a:cubicBezTo>
                    <a:pt x="251" y="378"/>
                    <a:pt x="348" y="248"/>
                    <a:pt x="436" y="113"/>
                  </a:cubicBezTo>
                  <a:cubicBezTo>
                    <a:pt x="291" y="76"/>
                    <a:pt x="145" y="37"/>
                    <a:pt x="0"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6120300" y="1406450"/>
              <a:ext cx="19700" cy="18250"/>
            </a:xfrm>
            <a:custGeom>
              <a:avLst/>
              <a:gdLst/>
              <a:ahLst/>
              <a:cxnLst/>
              <a:rect l="l" t="t" r="r" b="b"/>
              <a:pathLst>
                <a:path w="788" h="730" extrusionOk="0">
                  <a:moveTo>
                    <a:pt x="377" y="1"/>
                  </a:moveTo>
                  <a:cubicBezTo>
                    <a:pt x="252" y="169"/>
                    <a:pt x="125" y="339"/>
                    <a:pt x="0" y="511"/>
                  </a:cubicBezTo>
                  <a:cubicBezTo>
                    <a:pt x="261" y="581"/>
                    <a:pt x="525" y="655"/>
                    <a:pt x="787" y="730"/>
                  </a:cubicBezTo>
                  <a:cubicBezTo>
                    <a:pt x="670" y="476"/>
                    <a:pt x="532" y="233"/>
                    <a:pt x="37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a:off x="6112725" y="1403500"/>
              <a:ext cx="229100" cy="76450"/>
            </a:xfrm>
            <a:custGeom>
              <a:avLst/>
              <a:gdLst/>
              <a:ahLst/>
              <a:cxnLst/>
              <a:rect l="l" t="t" r="r" b="b"/>
              <a:pathLst>
                <a:path w="9164" h="3058" extrusionOk="0">
                  <a:moveTo>
                    <a:pt x="434" y="1"/>
                  </a:moveTo>
                  <a:cubicBezTo>
                    <a:pt x="174" y="1"/>
                    <a:pt x="0" y="274"/>
                    <a:pt x="165" y="524"/>
                  </a:cubicBezTo>
                  <a:lnTo>
                    <a:pt x="251" y="660"/>
                  </a:lnTo>
                  <a:lnTo>
                    <a:pt x="302" y="627"/>
                  </a:lnTo>
                  <a:cubicBezTo>
                    <a:pt x="428" y="457"/>
                    <a:pt x="554" y="286"/>
                    <a:pt x="679" y="119"/>
                  </a:cubicBezTo>
                  <a:cubicBezTo>
                    <a:pt x="834" y="350"/>
                    <a:pt x="971" y="594"/>
                    <a:pt x="1089" y="846"/>
                  </a:cubicBezTo>
                  <a:cubicBezTo>
                    <a:pt x="3757" y="1583"/>
                    <a:pt x="6425" y="2319"/>
                    <a:pt x="9093" y="3057"/>
                  </a:cubicBezTo>
                  <a:cubicBezTo>
                    <a:pt x="9108" y="2835"/>
                    <a:pt x="9132" y="2616"/>
                    <a:pt x="9163" y="2400"/>
                  </a:cubicBezTo>
                  <a:cubicBezTo>
                    <a:pt x="6292" y="1607"/>
                    <a:pt x="3419" y="812"/>
                    <a:pt x="542" y="16"/>
                  </a:cubicBezTo>
                  <a:cubicBezTo>
                    <a:pt x="505" y="6"/>
                    <a:pt x="469" y="1"/>
                    <a:pt x="434"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a:off x="6066325" y="1250375"/>
              <a:ext cx="17050" cy="9250"/>
            </a:xfrm>
            <a:custGeom>
              <a:avLst/>
              <a:gdLst/>
              <a:ahLst/>
              <a:cxnLst/>
              <a:rect l="l" t="t" r="r" b="b"/>
              <a:pathLst>
                <a:path w="682" h="370" extrusionOk="0">
                  <a:moveTo>
                    <a:pt x="652" y="0"/>
                  </a:moveTo>
                  <a:cubicBezTo>
                    <a:pt x="436" y="35"/>
                    <a:pt x="220" y="67"/>
                    <a:pt x="1" y="103"/>
                  </a:cubicBezTo>
                  <a:cubicBezTo>
                    <a:pt x="41" y="286"/>
                    <a:pt x="184" y="370"/>
                    <a:pt x="326" y="370"/>
                  </a:cubicBezTo>
                  <a:cubicBezTo>
                    <a:pt x="505" y="370"/>
                    <a:pt x="682" y="237"/>
                    <a:pt x="652"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6071725" y="1158500"/>
              <a:ext cx="175050" cy="224400"/>
            </a:xfrm>
            <a:custGeom>
              <a:avLst/>
              <a:gdLst/>
              <a:ahLst/>
              <a:cxnLst/>
              <a:rect l="l" t="t" r="r" b="b"/>
              <a:pathLst>
                <a:path w="7002" h="8976" extrusionOk="0">
                  <a:moveTo>
                    <a:pt x="2893" y="1"/>
                  </a:moveTo>
                  <a:cubicBezTo>
                    <a:pt x="1608" y="1"/>
                    <a:pt x="481" y="767"/>
                    <a:pt x="1" y="1955"/>
                  </a:cubicBezTo>
                  <a:cubicBezTo>
                    <a:pt x="171" y="2538"/>
                    <a:pt x="312" y="3118"/>
                    <a:pt x="436" y="3675"/>
                  </a:cubicBezTo>
                  <a:cubicBezTo>
                    <a:pt x="188" y="1793"/>
                    <a:pt x="1531" y="691"/>
                    <a:pt x="2907" y="691"/>
                  </a:cubicBezTo>
                  <a:cubicBezTo>
                    <a:pt x="3950" y="691"/>
                    <a:pt x="5013" y="1324"/>
                    <a:pt x="5415" y="2733"/>
                  </a:cubicBezTo>
                  <a:cubicBezTo>
                    <a:pt x="5915" y="4486"/>
                    <a:pt x="5660" y="7000"/>
                    <a:pt x="4478" y="8388"/>
                  </a:cubicBezTo>
                  <a:cubicBezTo>
                    <a:pt x="4352" y="8537"/>
                    <a:pt x="4419" y="8840"/>
                    <a:pt x="4622" y="8892"/>
                  </a:cubicBezTo>
                  <a:cubicBezTo>
                    <a:pt x="4736" y="8920"/>
                    <a:pt x="4849" y="8945"/>
                    <a:pt x="4958" y="8975"/>
                  </a:cubicBezTo>
                  <a:lnTo>
                    <a:pt x="5007" y="8783"/>
                  </a:lnTo>
                  <a:lnTo>
                    <a:pt x="4862" y="8279"/>
                  </a:lnTo>
                  <a:lnTo>
                    <a:pt x="4862" y="8279"/>
                  </a:lnTo>
                  <a:cubicBezTo>
                    <a:pt x="5007" y="8315"/>
                    <a:pt x="5153" y="8354"/>
                    <a:pt x="5298" y="8391"/>
                  </a:cubicBezTo>
                  <a:cubicBezTo>
                    <a:pt x="6656" y="6284"/>
                    <a:pt x="7002" y="1731"/>
                    <a:pt x="4569" y="437"/>
                  </a:cubicBezTo>
                  <a:cubicBezTo>
                    <a:pt x="4006" y="138"/>
                    <a:pt x="3435" y="1"/>
                    <a:pt x="2893"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p:cNvSpPr/>
            <p:nvPr/>
          </p:nvSpPr>
          <p:spPr>
            <a:xfrm>
              <a:off x="6064175" y="1207350"/>
              <a:ext cx="18450" cy="45625"/>
            </a:xfrm>
            <a:custGeom>
              <a:avLst/>
              <a:gdLst/>
              <a:ahLst/>
              <a:cxnLst/>
              <a:rect l="l" t="t" r="r" b="b"/>
              <a:pathLst>
                <a:path w="738" h="1825" extrusionOk="0">
                  <a:moveTo>
                    <a:pt x="303" y="1"/>
                  </a:moveTo>
                  <a:cubicBezTo>
                    <a:pt x="84" y="536"/>
                    <a:pt x="0" y="1150"/>
                    <a:pt x="88" y="1824"/>
                  </a:cubicBezTo>
                  <a:cubicBezTo>
                    <a:pt x="307" y="1788"/>
                    <a:pt x="522" y="1756"/>
                    <a:pt x="738" y="1721"/>
                  </a:cubicBezTo>
                  <a:cubicBezTo>
                    <a:pt x="616" y="1164"/>
                    <a:pt x="474" y="584"/>
                    <a:pt x="303"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p:cNvSpPr/>
            <p:nvPr/>
          </p:nvSpPr>
          <p:spPr>
            <a:xfrm>
              <a:off x="6015125" y="1521075"/>
              <a:ext cx="16200" cy="20175"/>
            </a:xfrm>
            <a:custGeom>
              <a:avLst/>
              <a:gdLst/>
              <a:ahLst/>
              <a:cxnLst/>
              <a:rect l="l" t="t" r="r" b="b"/>
              <a:pathLst>
                <a:path w="648" h="807" extrusionOk="0">
                  <a:moveTo>
                    <a:pt x="139" y="0"/>
                  </a:moveTo>
                  <a:cubicBezTo>
                    <a:pt x="42" y="258"/>
                    <a:pt x="0" y="532"/>
                    <a:pt x="15" y="807"/>
                  </a:cubicBezTo>
                  <a:cubicBezTo>
                    <a:pt x="234" y="661"/>
                    <a:pt x="447" y="519"/>
                    <a:pt x="647" y="377"/>
                  </a:cubicBezTo>
                  <a:cubicBezTo>
                    <a:pt x="477" y="252"/>
                    <a:pt x="309" y="125"/>
                    <a:pt x="139"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p:cNvSpPr/>
            <p:nvPr/>
          </p:nvSpPr>
          <p:spPr>
            <a:xfrm>
              <a:off x="6015500" y="1419175"/>
              <a:ext cx="150250" cy="171950"/>
            </a:xfrm>
            <a:custGeom>
              <a:avLst/>
              <a:gdLst/>
              <a:ahLst/>
              <a:cxnLst/>
              <a:rect l="l" t="t" r="r" b="b"/>
              <a:pathLst>
                <a:path w="6010" h="6878" extrusionOk="0">
                  <a:moveTo>
                    <a:pt x="4192" y="0"/>
                  </a:moveTo>
                  <a:lnTo>
                    <a:pt x="4142" y="33"/>
                  </a:lnTo>
                  <a:cubicBezTo>
                    <a:pt x="4744" y="993"/>
                    <a:pt x="4956" y="1995"/>
                    <a:pt x="4859" y="3141"/>
                  </a:cubicBezTo>
                  <a:cubicBezTo>
                    <a:pt x="4798" y="3867"/>
                    <a:pt x="4473" y="4514"/>
                    <a:pt x="4076" y="5105"/>
                  </a:cubicBezTo>
                  <a:cubicBezTo>
                    <a:pt x="3870" y="5314"/>
                    <a:pt x="3666" y="5519"/>
                    <a:pt x="3462" y="5726"/>
                  </a:cubicBezTo>
                  <a:cubicBezTo>
                    <a:pt x="2973" y="6072"/>
                    <a:pt x="2546" y="6245"/>
                    <a:pt x="2179" y="6245"/>
                  </a:cubicBezTo>
                  <a:cubicBezTo>
                    <a:pt x="1471" y="6245"/>
                    <a:pt x="990" y="5602"/>
                    <a:pt x="735" y="4316"/>
                  </a:cubicBezTo>
                  <a:cubicBezTo>
                    <a:pt x="819" y="4076"/>
                    <a:pt x="634" y="3873"/>
                    <a:pt x="425" y="3873"/>
                  </a:cubicBezTo>
                  <a:cubicBezTo>
                    <a:pt x="359" y="3873"/>
                    <a:pt x="290" y="3893"/>
                    <a:pt x="227" y="3939"/>
                  </a:cubicBezTo>
                  <a:cubicBezTo>
                    <a:pt x="180" y="3970"/>
                    <a:pt x="136" y="4003"/>
                    <a:pt x="91" y="4031"/>
                  </a:cubicBezTo>
                  <a:lnTo>
                    <a:pt x="124" y="4078"/>
                  </a:lnTo>
                  <a:cubicBezTo>
                    <a:pt x="294" y="4203"/>
                    <a:pt x="462" y="4328"/>
                    <a:pt x="632" y="4453"/>
                  </a:cubicBezTo>
                  <a:cubicBezTo>
                    <a:pt x="432" y="4596"/>
                    <a:pt x="219" y="4738"/>
                    <a:pt x="0" y="4883"/>
                  </a:cubicBezTo>
                  <a:cubicBezTo>
                    <a:pt x="50" y="6024"/>
                    <a:pt x="1095" y="6878"/>
                    <a:pt x="2228" y="6878"/>
                  </a:cubicBezTo>
                  <a:cubicBezTo>
                    <a:pt x="2647" y="6878"/>
                    <a:pt x="3077" y="6761"/>
                    <a:pt x="3474" y="6500"/>
                  </a:cubicBezTo>
                  <a:cubicBezTo>
                    <a:pt x="5616" y="5088"/>
                    <a:pt x="6010" y="2392"/>
                    <a:pt x="4978" y="219"/>
                  </a:cubicBezTo>
                  <a:cubicBezTo>
                    <a:pt x="4717" y="146"/>
                    <a:pt x="4453" y="72"/>
                    <a:pt x="4192"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p:nvPr/>
          </p:nvSpPr>
          <p:spPr>
            <a:xfrm>
              <a:off x="5826575" y="1168050"/>
              <a:ext cx="27625" cy="26600"/>
            </a:xfrm>
            <a:custGeom>
              <a:avLst/>
              <a:gdLst/>
              <a:ahLst/>
              <a:cxnLst/>
              <a:rect l="l" t="t" r="r" b="b"/>
              <a:pathLst>
                <a:path w="1105" h="1064" extrusionOk="0">
                  <a:moveTo>
                    <a:pt x="0" y="0"/>
                  </a:moveTo>
                  <a:lnTo>
                    <a:pt x="0" y="0"/>
                  </a:lnTo>
                  <a:cubicBezTo>
                    <a:pt x="148" y="392"/>
                    <a:pt x="368" y="753"/>
                    <a:pt x="650" y="1063"/>
                  </a:cubicBezTo>
                  <a:cubicBezTo>
                    <a:pt x="802" y="908"/>
                    <a:pt x="953" y="754"/>
                    <a:pt x="1105" y="596"/>
                  </a:cubicBezTo>
                  <a:cubicBezTo>
                    <a:pt x="775" y="409"/>
                    <a:pt x="406" y="207"/>
                    <a:pt x="0"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p:cNvSpPr/>
            <p:nvPr/>
          </p:nvSpPr>
          <p:spPr>
            <a:xfrm>
              <a:off x="5806650" y="1051775"/>
              <a:ext cx="265100" cy="201200"/>
            </a:xfrm>
            <a:custGeom>
              <a:avLst/>
              <a:gdLst/>
              <a:ahLst/>
              <a:cxnLst/>
              <a:rect l="l" t="t" r="r" b="b"/>
              <a:pathLst>
                <a:path w="10604" h="8048" extrusionOk="0">
                  <a:moveTo>
                    <a:pt x="4313" y="1"/>
                  </a:moveTo>
                  <a:cubicBezTo>
                    <a:pt x="4289" y="1"/>
                    <a:pt x="4265" y="1"/>
                    <a:pt x="4241" y="1"/>
                  </a:cubicBezTo>
                  <a:cubicBezTo>
                    <a:pt x="1760" y="31"/>
                    <a:pt x="1" y="2512"/>
                    <a:pt x="797" y="4651"/>
                  </a:cubicBezTo>
                  <a:cubicBezTo>
                    <a:pt x="1203" y="4857"/>
                    <a:pt x="1572" y="5061"/>
                    <a:pt x="1902" y="5247"/>
                  </a:cubicBezTo>
                  <a:lnTo>
                    <a:pt x="1908" y="5240"/>
                  </a:lnTo>
                  <a:cubicBezTo>
                    <a:pt x="864" y="4013"/>
                    <a:pt x="1138" y="2390"/>
                    <a:pt x="2301" y="1349"/>
                  </a:cubicBezTo>
                  <a:cubicBezTo>
                    <a:pt x="2865" y="844"/>
                    <a:pt x="3581" y="649"/>
                    <a:pt x="4313" y="649"/>
                  </a:cubicBezTo>
                  <a:cubicBezTo>
                    <a:pt x="5025" y="649"/>
                    <a:pt x="5751" y="833"/>
                    <a:pt x="6364" y="1097"/>
                  </a:cubicBezTo>
                  <a:cubicBezTo>
                    <a:pt x="8986" y="2221"/>
                    <a:pt x="9848" y="5553"/>
                    <a:pt x="10388" y="8047"/>
                  </a:cubicBezTo>
                  <a:cubicBezTo>
                    <a:pt x="10301" y="7373"/>
                    <a:pt x="10385" y="6758"/>
                    <a:pt x="10604" y="6224"/>
                  </a:cubicBezTo>
                  <a:cubicBezTo>
                    <a:pt x="9683" y="3121"/>
                    <a:pt x="7933" y="1"/>
                    <a:pt x="4313"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5694025" y="1423450"/>
              <a:ext cx="17100" cy="14600"/>
            </a:xfrm>
            <a:custGeom>
              <a:avLst/>
              <a:gdLst/>
              <a:ahLst/>
              <a:cxnLst/>
              <a:rect l="l" t="t" r="r" b="b"/>
              <a:pathLst>
                <a:path w="684" h="584" extrusionOk="0">
                  <a:moveTo>
                    <a:pt x="514" y="1"/>
                  </a:moveTo>
                  <a:cubicBezTo>
                    <a:pt x="332" y="121"/>
                    <a:pt x="162" y="256"/>
                    <a:pt x="1" y="403"/>
                  </a:cubicBezTo>
                  <a:cubicBezTo>
                    <a:pt x="239" y="478"/>
                    <a:pt x="469" y="536"/>
                    <a:pt x="684" y="584"/>
                  </a:cubicBezTo>
                  <a:cubicBezTo>
                    <a:pt x="625" y="390"/>
                    <a:pt x="572" y="194"/>
                    <a:pt x="514"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5635475" y="1433525"/>
              <a:ext cx="383100" cy="178575"/>
            </a:xfrm>
            <a:custGeom>
              <a:avLst/>
              <a:gdLst/>
              <a:ahLst/>
              <a:cxnLst/>
              <a:rect l="l" t="t" r="r" b="b"/>
              <a:pathLst>
                <a:path w="15324" h="7143" extrusionOk="0">
                  <a:moveTo>
                    <a:pt x="2343" y="0"/>
                  </a:moveTo>
                  <a:lnTo>
                    <a:pt x="2343" y="0"/>
                  </a:lnTo>
                  <a:cubicBezTo>
                    <a:pt x="1" y="2140"/>
                    <a:pt x="1821" y="5606"/>
                    <a:pt x="4463" y="6685"/>
                  </a:cubicBezTo>
                  <a:cubicBezTo>
                    <a:pt x="5239" y="7004"/>
                    <a:pt x="6091" y="7142"/>
                    <a:pt x="6978" y="7142"/>
                  </a:cubicBezTo>
                  <a:cubicBezTo>
                    <a:pt x="9804" y="7142"/>
                    <a:pt x="12987" y="5740"/>
                    <a:pt x="15201" y="4307"/>
                  </a:cubicBezTo>
                  <a:cubicBezTo>
                    <a:pt x="15186" y="4034"/>
                    <a:pt x="15228" y="3760"/>
                    <a:pt x="15323" y="3502"/>
                  </a:cubicBezTo>
                  <a:lnTo>
                    <a:pt x="15292" y="3457"/>
                  </a:lnTo>
                  <a:cubicBezTo>
                    <a:pt x="13036" y="5023"/>
                    <a:pt x="10131" y="6108"/>
                    <a:pt x="7414" y="6405"/>
                  </a:cubicBezTo>
                  <a:cubicBezTo>
                    <a:pt x="7201" y="6428"/>
                    <a:pt x="6988" y="6440"/>
                    <a:pt x="6776" y="6440"/>
                  </a:cubicBezTo>
                  <a:cubicBezTo>
                    <a:pt x="5467" y="6440"/>
                    <a:pt x="4204" y="5998"/>
                    <a:pt x="3158" y="5194"/>
                  </a:cubicBezTo>
                  <a:cubicBezTo>
                    <a:pt x="1553" y="3957"/>
                    <a:pt x="1541" y="1466"/>
                    <a:pt x="3081" y="248"/>
                  </a:cubicBezTo>
                  <a:lnTo>
                    <a:pt x="3026" y="181"/>
                  </a:lnTo>
                  <a:cubicBezTo>
                    <a:pt x="2811" y="131"/>
                    <a:pt x="2581" y="75"/>
                    <a:pt x="2343"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5425225" y="1102325"/>
              <a:ext cx="436000" cy="337400"/>
            </a:xfrm>
            <a:custGeom>
              <a:avLst/>
              <a:gdLst/>
              <a:ahLst/>
              <a:cxnLst/>
              <a:rect l="l" t="t" r="r" b="b"/>
              <a:pathLst>
                <a:path w="17440" h="13496" extrusionOk="0">
                  <a:moveTo>
                    <a:pt x="7349" y="0"/>
                  </a:moveTo>
                  <a:cubicBezTo>
                    <a:pt x="5359" y="0"/>
                    <a:pt x="3609" y="659"/>
                    <a:pt x="2617" y="2490"/>
                  </a:cubicBezTo>
                  <a:cubicBezTo>
                    <a:pt x="1" y="7330"/>
                    <a:pt x="6648" y="12011"/>
                    <a:pt x="10753" y="13248"/>
                  </a:cubicBezTo>
                  <a:cubicBezTo>
                    <a:pt x="10914" y="13101"/>
                    <a:pt x="11084" y="12966"/>
                    <a:pt x="11266" y="12846"/>
                  </a:cubicBezTo>
                  <a:cubicBezTo>
                    <a:pt x="11324" y="13039"/>
                    <a:pt x="11377" y="13235"/>
                    <a:pt x="11436" y="13429"/>
                  </a:cubicBezTo>
                  <a:lnTo>
                    <a:pt x="11491" y="13496"/>
                  </a:lnTo>
                  <a:cubicBezTo>
                    <a:pt x="11549" y="13448"/>
                    <a:pt x="11611" y="13402"/>
                    <a:pt x="11674" y="13362"/>
                  </a:cubicBezTo>
                  <a:cubicBezTo>
                    <a:pt x="11942" y="13181"/>
                    <a:pt x="11755" y="12832"/>
                    <a:pt x="11504" y="12777"/>
                  </a:cubicBezTo>
                  <a:cubicBezTo>
                    <a:pt x="7509" y="11892"/>
                    <a:pt x="1738" y="7957"/>
                    <a:pt x="3050" y="3184"/>
                  </a:cubicBezTo>
                  <a:cubicBezTo>
                    <a:pt x="3569" y="1293"/>
                    <a:pt x="5128" y="630"/>
                    <a:pt x="7042" y="630"/>
                  </a:cubicBezTo>
                  <a:cubicBezTo>
                    <a:pt x="10442" y="630"/>
                    <a:pt x="14963" y="2725"/>
                    <a:pt x="16765" y="3753"/>
                  </a:cubicBezTo>
                  <a:cubicBezTo>
                    <a:pt x="16820" y="3784"/>
                    <a:pt x="16879" y="3798"/>
                    <a:pt x="16938" y="3798"/>
                  </a:cubicBezTo>
                  <a:cubicBezTo>
                    <a:pt x="17196" y="3798"/>
                    <a:pt x="17440" y="3531"/>
                    <a:pt x="17220" y="3287"/>
                  </a:cubicBezTo>
                  <a:cubicBezTo>
                    <a:pt x="17201" y="3264"/>
                    <a:pt x="17181" y="3240"/>
                    <a:pt x="17165" y="3218"/>
                  </a:cubicBezTo>
                  <a:lnTo>
                    <a:pt x="17159" y="3225"/>
                  </a:lnTo>
                  <a:cubicBezTo>
                    <a:pt x="17007" y="3383"/>
                    <a:pt x="16856" y="3537"/>
                    <a:pt x="16704" y="3692"/>
                  </a:cubicBezTo>
                  <a:cubicBezTo>
                    <a:pt x="16422" y="3382"/>
                    <a:pt x="16202" y="3021"/>
                    <a:pt x="16054" y="2629"/>
                  </a:cubicBezTo>
                  <a:cubicBezTo>
                    <a:pt x="13720" y="1421"/>
                    <a:pt x="10274" y="0"/>
                    <a:pt x="7349"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9" name="Google Shape;387;p28"/>
          <p:cNvSpPr txBox="1">
            <a:spLocks/>
          </p:cNvSpPr>
          <p:nvPr/>
        </p:nvSpPr>
        <p:spPr>
          <a:xfrm>
            <a:off x="0" y="128077"/>
            <a:ext cx="9144000" cy="94076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Chewy"/>
              <a:buNone/>
              <a:defRPr sz="2800" b="0" i="0" u="none" strike="noStrike" cap="none">
                <a:solidFill>
                  <a:srgbClr val="000000"/>
                </a:solidFill>
                <a:latin typeface="Chewy"/>
                <a:ea typeface="Chewy"/>
                <a:cs typeface="Chewy"/>
                <a:sym typeface="Chewy"/>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r>
              <a:rPr lang="en-US" sz="4800" b="1" smtClean="0">
                <a:solidFill>
                  <a:srgbClr val="35AC68"/>
                </a:solidFill>
                <a:latin typeface="UTM Bienvenue" panose="02040603050506020204" pitchFamily="18" charset="0"/>
              </a:rPr>
              <a:t>Bài 7: Gương cầu lồi</a:t>
            </a:r>
            <a:endParaRPr lang="en-US" sz="4800" b="1">
              <a:solidFill>
                <a:srgbClr val="35AC68"/>
              </a:solidFill>
              <a:latin typeface="UTM Bienvenue" panose="02040603050506020204" pitchFamily="18" charset="0"/>
            </a:endParaRPr>
          </a:p>
        </p:txBody>
      </p:sp>
      <p:sp>
        <p:nvSpPr>
          <p:cNvPr id="10" name="Google Shape;614;p34"/>
          <p:cNvSpPr txBox="1">
            <a:spLocks/>
          </p:cNvSpPr>
          <p:nvPr/>
        </p:nvSpPr>
        <p:spPr>
          <a:xfrm>
            <a:off x="571226" y="1068844"/>
            <a:ext cx="8001547" cy="1280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
                <a:schemeClr val="dk1"/>
              </a:buClr>
              <a:buSzPts val="1100"/>
            </a:pPr>
            <a:r>
              <a:rPr lang="en-US" sz="1800" smtClean="0">
                <a:latin typeface="UTM Avo" panose="02040603050506020204" pitchFamily="18" charset="0"/>
              </a:rPr>
              <a:t>Đặt một gương phẳng thẳng đứng trước mặt như hình. Hãy xác định bề rộng vùng nhìn thấy của gương phẳng. Sau đó thay gương phẳng bằng một gương cầu lồi có </a:t>
            </a:r>
            <a:r>
              <a:rPr lang="en-US" sz="1800" b="1" smtClean="0">
                <a:latin typeface="UTM Avo" panose="02040603050506020204" pitchFamily="18" charset="0"/>
              </a:rPr>
              <a:t>cùng kích thước </a:t>
            </a:r>
            <a:r>
              <a:rPr lang="en-US" sz="1800" smtClean="0">
                <a:latin typeface="UTM Avo" panose="02040603050506020204" pitchFamily="18" charset="0"/>
              </a:rPr>
              <a:t>và </a:t>
            </a:r>
            <a:r>
              <a:rPr lang="en-US" sz="1800" b="1" smtClean="0">
                <a:latin typeface="UTM Avo" panose="02040603050506020204" pitchFamily="18" charset="0"/>
              </a:rPr>
              <a:t>đ</a:t>
            </a:r>
            <a:r>
              <a:rPr lang="en-US" sz="1800" b="1">
                <a:latin typeface="UTM Avo" panose="02040603050506020204" pitchFamily="18" charset="0"/>
              </a:rPr>
              <a:t>ặ</a:t>
            </a:r>
            <a:r>
              <a:rPr lang="en-US" sz="1800" b="1" smtClean="0">
                <a:latin typeface="UTM Avo" panose="02040603050506020204" pitchFamily="18" charset="0"/>
              </a:rPr>
              <a:t>t đúng </a:t>
            </a:r>
            <a:r>
              <a:rPr lang="en-US" sz="1800" b="1">
                <a:latin typeface="UTM Avo" panose="02040603050506020204" pitchFamily="18" charset="0"/>
              </a:rPr>
              <a:t>v</a:t>
            </a:r>
            <a:r>
              <a:rPr lang="en-US" sz="1800" b="1" smtClean="0">
                <a:latin typeface="UTM Avo" panose="02040603050506020204" pitchFamily="18" charset="0"/>
              </a:rPr>
              <a:t>ị trí của gương phẳng</a:t>
            </a:r>
            <a:r>
              <a:rPr lang="en-US" sz="1800" smtClean="0">
                <a:latin typeface="UTM Avo" panose="02040603050506020204" pitchFamily="18" charset="0"/>
              </a:rPr>
              <a:t>. So sánh bề rộng vùng nhìn thấy của hai gương.</a:t>
            </a:r>
            <a:endParaRPr lang="vi-VN" sz="1800">
              <a:latin typeface="UTM Avo" panose="02040603050506020204" pitchFamily="18" charset="0"/>
            </a:endParaRPr>
          </a:p>
        </p:txBody>
      </p:sp>
      <p:pic>
        <p:nvPicPr>
          <p:cNvPr id="5" name="Picture 4"/>
          <p:cNvPicPr>
            <a:picLocks noChangeAspect="1"/>
          </p:cNvPicPr>
          <p:nvPr/>
        </p:nvPicPr>
        <p:blipFill rotWithShape="1">
          <a:blip r:embed="rId3">
            <a:lum contrast="20000"/>
          </a:blip>
          <a:srcRect l="2331" t="3114" r="1067" b="3379"/>
          <a:stretch/>
        </p:blipFill>
        <p:spPr>
          <a:xfrm>
            <a:off x="4766316" y="2624334"/>
            <a:ext cx="3806457" cy="1807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a:lum contrast="20000"/>
          </a:blip>
          <a:srcRect l="3282" t="6128" r="2115" b="4593"/>
          <a:stretch/>
        </p:blipFill>
        <p:spPr>
          <a:xfrm>
            <a:off x="571226" y="2624334"/>
            <a:ext cx="3806457" cy="1807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rotWithShape="1">
          <a:blip r:embed="rId5"/>
          <a:srcRect t="5698" r="1020"/>
          <a:stretch/>
        </p:blipFill>
        <p:spPr>
          <a:xfrm>
            <a:off x="4766316" y="2624334"/>
            <a:ext cx="3806457" cy="18029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rotWithShape="1">
          <a:blip r:embed="rId6"/>
          <a:srcRect t="4578" r="1078"/>
          <a:stretch/>
        </p:blipFill>
        <p:spPr>
          <a:xfrm>
            <a:off x="571225" y="2624334"/>
            <a:ext cx="3806457" cy="1807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xit" presetSubtype="21" fill="hold" nodeType="withEffect">
                                  <p:stCondLst>
                                    <p:cond delay="0"/>
                                  </p:stCondLst>
                                  <p:childTnLst>
                                    <p:animEffect transition="out" filter="barn(inVertic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6" presetClass="exit" presetSubtype="21" fill="hold" nodeType="withEffect">
                                  <p:stCondLst>
                                    <p:cond delay="0"/>
                                  </p:stCondLst>
                                  <p:childTnLst>
                                    <p:animEffect transition="out" filter="barn(inVertical)">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85" name="Google Shape;387;p28"/>
          <p:cNvSpPr txBox="1">
            <a:spLocks/>
          </p:cNvSpPr>
          <p:nvPr/>
        </p:nvSpPr>
        <p:spPr>
          <a:xfrm>
            <a:off x="0" y="128077"/>
            <a:ext cx="9144000" cy="94076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Chewy"/>
              <a:buNone/>
              <a:defRPr sz="2800" b="0" i="0" u="none" strike="noStrike" cap="none">
                <a:solidFill>
                  <a:srgbClr val="000000"/>
                </a:solidFill>
                <a:latin typeface="Chewy"/>
                <a:ea typeface="Chewy"/>
                <a:cs typeface="Chewy"/>
                <a:sym typeface="Chewy"/>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r>
              <a:rPr lang="en-US" sz="4800" b="1" smtClean="0">
                <a:solidFill>
                  <a:srgbClr val="35AC68"/>
                </a:solidFill>
                <a:latin typeface="UTM Bienvenue" panose="02040603050506020204" pitchFamily="18" charset="0"/>
              </a:rPr>
              <a:t>Bài 7: Gương cầu lồi</a:t>
            </a:r>
            <a:endParaRPr lang="en-US" sz="4800" b="1">
              <a:solidFill>
                <a:srgbClr val="35AC68"/>
              </a:solidFill>
              <a:latin typeface="UTM Bienvenue" panose="02040603050506020204" pitchFamily="18" charset="0"/>
            </a:endParaRPr>
          </a:p>
        </p:txBody>
      </p:sp>
      <p:sp>
        <p:nvSpPr>
          <p:cNvPr id="3" name="Cloud Callout 2"/>
          <p:cNvSpPr/>
          <p:nvPr/>
        </p:nvSpPr>
        <p:spPr>
          <a:xfrm>
            <a:off x="1871330" y="1286540"/>
            <a:ext cx="5401340" cy="3200400"/>
          </a:xfrm>
          <a:prstGeom prst="cloudCallout">
            <a:avLst>
              <a:gd name="adj1" fmla="val -51345"/>
              <a:gd name="adj2" fmla="val 385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UTM Avo" panose="02040603050506020204" pitchFamily="18" charset="0"/>
              </a:rPr>
              <a:t>Kết luận</a:t>
            </a:r>
          </a:p>
          <a:p>
            <a:pPr algn="just"/>
            <a:r>
              <a:rPr lang="en-US" sz="2000" smtClean="0">
                <a:latin typeface="UTM Avo" panose="02040603050506020204" pitchFamily="18" charset="0"/>
              </a:rPr>
              <a:t>Nhìn vào gương cầu lồi, ta quan sát được một vùng …………….. hơn so với khi nhìn vào gương phẳng có cùng kích thước.</a:t>
            </a:r>
            <a:endParaRPr lang="en-US" sz="2000">
              <a:latin typeface="UTM Avo" panose="02040603050506020204" pitchFamily="18" charset="0"/>
            </a:endParaRPr>
          </a:p>
        </p:txBody>
      </p:sp>
      <p:sp>
        <p:nvSpPr>
          <p:cNvPr id="4" name="TextBox 3"/>
          <p:cNvSpPr txBox="1"/>
          <p:nvPr/>
        </p:nvSpPr>
        <p:spPr>
          <a:xfrm>
            <a:off x="2764465" y="2718584"/>
            <a:ext cx="1190846" cy="400110"/>
          </a:xfrm>
          <a:prstGeom prst="rect">
            <a:avLst/>
          </a:prstGeom>
          <a:noFill/>
        </p:spPr>
        <p:txBody>
          <a:bodyPr wrap="square" rtlCol="0">
            <a:spAutoFit/>
          </a:bodyPr>
          <a:lstStyle/>
          <a:p>
            <a:pPr algn="ctr"/>
            <a:r>
              <a:rPr lang="en-US" sz="2000" b="1">
                <a:solidFill>
                  <a:srgbClr val="35AC68"/>
                </a:solidFill>
                <a:latin typeface="UTM Avo" panose="02040603050506020204" pitchFamily="18" charset="0"/>
                <a:ea typeface="+mn-ea"/>
                <a:cs typeface="+mn-cs"/>
              </a:rPr>
              <a:t>rộng</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1"/>
          <p:cNvSpPr txBox="1">
            <a:spLocks noGrp="1"/>
          </p:cNvSpPr>
          <p:nvPr>
            <p:ph type="title"/>
          </p:nvPr>
        </p:nvSpPr>
        <p:spPr>
          <a:xfrm>
            <a:off x="4604567" y="3350767"/>
            <a:ext cx="4539433" cy="841800"/>
          </a:xfrm>
          <a:prstGeom prst="rect">
            <a:avLst/>
          </a:prstGeom>
        </p:spPr>
        <p:txBody>
          <a:bodyPr spcFirstLastPara="1" wrap="square" lIns="91425" tIns="91425" rIns="91425" bIns="91425" anchor="ctr" anchorCtr="0">
            <a:noAutofit/>
          </a:bodyPr>
          <a:lstStyle/>
          <a:p>
            <a:r>
              <a:rPr lang="en-US" dirty="0" err="1" smtClean="0">
                <a:solidFill>
                  <a:srgbClr val="35AC68"/>
                </a:solidFill>
                <a:latin typeface="UTM Bienvenue" panose="02040603050506020204" pitchFamily="18" charset="0"/>
              </a:rPr>
              <a:t>Luyện</a:t>
            </a:r>
            <a:r>
              <a:rPr lang="en-US" dirty="0" smtClean="0">
                <a:solidFill>
                  <a:srgbClr val="35AC68"/>
                </a:solidFill>
                <a:latin typeface="UTM Bienvenue" panose="02040603050506020204" pitchFamily="18" charset="0"/>
              </a:rPr>
              <a:t> </a:t>
            </a:r>
            <a:r>
              <a:rPr lang="en-US" dirty="0" err="1" smtClean="0">
                <a:solidFill>
                  <a:srgbClr val="35AC68"/>
                </a:solidFill>
                <a:latin typeface="UTM Bienvenue" panose="02040603050506020204" pitchFamily="18" charset="0"/>
              </a:rPr>
              <a:t>tập</a:t>
            </a:r>
            <a:endParaRPr lang="vi-VN" dirty="0">
              <a:solidFill>
                <a:srgbClr val="35AC68"/>
              </a:solidFill>
              <a:latin typeface="UTM Bienvenue" panose="02040603050506020204" pitchFamily="18" charset="0"/>
            </a:endParaRPr>
          </a:p>
        </p:txBody>
      </p:sp>
      <p:sp>
        <p:nvSpPr>
          <p:cNvPr id="481" name="Google Shape;481;p31"/>
          <p:cNvSpPr txBox="1">
            <a:spLocks noGrp="1"/>
          </p:cNvSpPr>
          <p:nvPr>
            <p:ph type="title" idx="2"/>
          </p:nvPr>
        </p:nvSpPr>
        <p:spPr>
          <a:xfrm>
            <a:off x="4604567" y="2483700"/>
            <a:ext cx="1446609" cy="107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35AC68"/>
                </a:solidFill>
                <a:latin typeface="UTM Bienvenue" panose="02040603050506020204" pitchFamily="18" charset="0"/>
              </a:rPr>
              <a:t>III</a:t>
            </a:r>
            <a:endParaRPr dirty="0">
              <a:solidFill>
                <a:srgbClr val="35AC68"/>
              </a:solidFill>
              <a:latin typeface="UTM Bienvenue" panose="02040603050506020204" pitchFamily="18" charset="0"/>
            </a:endParaRPr>
          </a:p>
        </p:txBody>
      </p:sp>
      <p:sp>
        <p:nvSpPr>
          <p:cNvPr id="483" name="Google Shape;483;p31"/>
          <p:cNvSpPr/>
          <p:nvPr/>
        </p:nvSpPr>
        <p:spPr>
          <a:xfrm>
            <a:off x="2819275" y="3116850"/>
            <a:ext cx="884400" cy="884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0146297"/>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90" name="Google Shape;387;p28"/>
          <p:cNvSpPr txBox="1">
            <a:spLocks/>
          </p:cNvSpPr>
          <p:nvPr/>
        </p:nvSpPr>
        <p:spPr>
          <a:xfrm>
            <a:off x="0" y="276933"/>
            <a:ext cx="9144000" cy="94076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Chewy"/>
              <a:buNone/>
              <a:defRPr sz="2800" b="0" i="0" u="none" strike="noStrike" cap="none">
                <a:solidFill>
                  <a:srgbClr val="000000"/>
                </a:solidFill>
                <a:latin typeface="Chewy"/>
                <a:ea typeface="Chewy"/>
                <a:cs typeface="Chewy"/>
                <a:sym typeface="Chewy"/>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r>
              <a:rPr lang="en-US" sz="4800" b="1" smtClean="0">
                <a:solidFill>
                  <a:srgbClr val="35AC68"/>
                </a:solidFill>
                <a:latin typeface="UTM Bienvenue" panose="02040603050506020204" pitchFamily="18" charset="0"/>
              </a:rPr>
              <a:t>Bài 7: Gương cầu lồi</a:t>
            </a:r>
            <a:endParaRPr lang="en-US" sz="4800" b="1">
              <a:solidFill>
                <a:srgbClr val="35AC68"/>
              </a:solidFill>
              <a:latin typeface="UTM Bienvenue" panose="02040603050506020204" pitchFamily="18" charset="0"/>
            </a:endParaRPr>
          </a:p>
        </p:txBody>
      </p:sp>
      <p:sp>
        <p:nvSpPr>
          <p:cNvPr id="91" name="Google Shape;614;p34"/>
          <p:cNvSpPr txBox="1">
            <a:spLocks/>
          </p:cNvSpPr>
          <p:nvPr/>
        </p:nvSpPr>
        <p:spPr>
          <a:xfrm>
            <a:off x="571226" y="1217699"/>
            <a:ext cx="8001547" cy="101513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
                <a:schemeClr val="dk1"/>
              </a:buClr>
              <a:buSzPts val="1100"/>
            </a:pPr>
            <a:r>
              <a:rPr lang="en-US" sz="1800" b="1" smtClean="0">
                <a:latin typeface="UTM Avo" panose="02040603050506020204" pitchFamily="18" charset="0"/>
              </a:rPr>
              <a:t>Bài 1: </a:t>
            </a:r>
            <a:r>
              <a:rPr lang="en-US" sz="1800" smtClean="0">
                <a:latin typeface="UTM Avo" panose="02040603050506020204" pitchFamily="18" charset="0"/>
              </a:rPr>
              <a:t>Trên ôtô, xe máy người ta thường lắp một gương cầu lồi ở phía trước người lái xe để quan sát ở phía sau mà không lắp một gương phẳng. Làm như thế có lợi gì?</a:t>
            </a:r>
            <a:endParaRPr lang="vi-VN" sz="1800">
              <a:latin typeface="UTM Avo" panose="02040603050506020204" pitchFamily="18" charset="0"/>
            </a:endParaRPr>
          </a:p>
        </p:txBody>
      </p:sp>
      <p:pic>
        <p:nvPicPr>
          <p:cNvPr id="11" name="Picture 10"/>
          <p:cNvPicPr>
            <a:picLocks noChangeAspect="1"/>
          </p:cNvPicPr>
          <p:nvPr/>
        </p:nvPicPr>
        <p:blipFill rotWithShape="1">
          <a:blip r:embed="rId3"/>
          <a:srcRect l="59199" t="12781" r="16758" b="41317"/>
          <a:stretch/>
        </p:blipFill>
        <p:spPr>
          <a:xfrm>
            <a:off x="5635256" y="2349795"/>
            <a:ext cx="1828801" cy="2419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rotWithShape="1">
          <a:blip r:embed="rId4"/>
          <a:srcRect r="657" b="33457"/>
          <a:stretch/>
        </p:blipFill>
        <p:spPr>
          <a:xfrm>
            <a:off x="1472610" y="2482417"/>
            <a:ext cx="3216349" cy="21544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6" name="Google Shape;614;p34"/>
          <p:cNvSpPr txBox="1">
            <a:spLocks/>
          </p:cNvSpPr>
          <p:nvPr/>
        </p:nvSpPr>
        <p:spPr>
          <a:xfrm>
            <a:off x="548336" y="1217699"/>
            <a:ext cx="8001547" cy="101513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
                <a:schemeClr val="dk1"/>
              </a:buClr>
              <a:buSzPts val="1100"/>
            </a:pPr>
            <a:r>
              <a:rPr lang="en-US" sz="1800" smtClean="0">
                <a:latin typeface="UTM Avo" panose="02040603050506020204" pitchFamily="18" charset="0"/>
              </a:rPr>
              <a:t>Vì vùng nhìn thấy của gương cầu lồi rộng hơn vùng nhìn thấy của gương phẳng có cùng kích thước, do đó sẽ giúp cho người lái xe nhìn được khoảng rộng hơn ở đằng sau.</a:t>
            </a:r>
            <a:endParaRPr lang="vi-VN" sz="1800">
              <a:latin typeface="UTM Avo"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1+#ppt_h/2"/>
                                          </p:val>
                                        </p:tav>
                                        <p:tav tm="100000">
                                          <p:val>
                                            <p:strVal val="#ppt_y"/>
                                          </p:val>
                                        </p:tav>
                                      </p:tavLst>
                                    </p:anim>
                                  </p:childTnLst>
                                </p:cTn>
                              </p:par>
                              <p:par>
                                <p:cTn id="9" presetID="2" presetClass="exit" presetSubtype="4" fill="hold" grpId="0" nodeType="withEffect">
                                  <p:stCondLst>
                                    <p:cond delay="0"/>
                                  </p:stCondLst>
                                  <p:childTnLst>
                                    <p:anim calcmode="lin" valueType="num">
                                      <p:cBhvr additive="base">
                                        <p:cTn id="10" dur="500"/>
                                        <p:tgtEl>
                                          <p:spTgt spid="91"/>
                                        </p:tgtEl>
                                        <p:attrNameLst>
                                          <p:attrName>ppt_x</p:attrName>
                                        </p:attrNameLst>
                                      </p:cBhvr>
                                      <p:tavLst>
                                        <p:tav tm="0">
                                          <p:val>
                                            <p:strVal val="ppt_x"/>
                                          </p:val>
                                        </p:tav>
                                        <p:tav tm="100000">
                                          <p:val>
                                            <p:strVal val="ppt_x"/>
                                          </p:val>
                                        </p:tav>
                                      </p:tavLst>
                                    </p:anim>
                                    <p:anim calcmode="lin" valueType="num">
                                      <p:cBhvr additive="base">
                                        <p:cTn id="11" dur="500"/>
                                        <p:tgtEl>
                                          <p:spTgt spid="91"/>
                                        </p:tgtEl>
                                        <p:attrNameLst>
                                          <p:attrName>ppt_y</p:attrName>
                                        </p:attrNameLst>
                                      </p:cBhvr>
                                      <p:tavLst>
                                        <p:tav tm="0">
                                          <p:val>
                                            <p:strVal val="ppt_y"/>
                                          </p:val>
                                        </p:tav>
                                        <p:tav tm="100000">
                                          <p:val>
                                            <p:strVal val="1+ppt_h/2"/>
                                          </p:val>
                                        </p:tav>
                                      </p:tavLst>
                                    </p:anim>
                                    <p:set>
                                      <p:cBhvr>
                                        <p:cTn id="12" dur="1" fill="hold">
                                          <p:stCondLst>
                                            <p:cond delay="499"/>
                                          </p:stCondLst>
                                        </p:cTn>
                                        <p:tgtEl>
                                          <p:spTgt spid="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28" name="Google Shape;387;p28"/>
          <p:cNvSpPr txBox="1">
            <a:spLocks/>
          </p:cNvSpPr>
          <p:nvPr/>
        </p:nvSpPr>
        <p:spPr>
          <a:xfrm>
            <a:off x="0" y="298199"/>
            <a:ext cx="9144000" cy="94076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Chewy"/>
              <a:buNone/>
              <a:defRPr sz="2800" b="0" i="0" u="none" strike="noStrike" cap="none">
                <a:solidFill>
                  <a:srgbClr val="000000"/>
                </a:solidFill>
                <a:latin typeface="Chewy"/>
                <a:ea typeface="Chewy"/>
                <a:cs typeface="Chewy"/>
                <a:sym typeface="Chewy"/>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r>
              <a:rPr lang="en-US" sz="4800" b="1" smtClean="0">
                <a:solidFill>
                  <a:srgbClr val="35AC68"/>
                </a:solidFill>
                <a:latin typeface="UTM Bienvenue" panose="02040603050506020204" pitchFamily="18" charset="0"/>
              </a:rPr>
              <a:t>Bài 7: Gương cầu lồi</a:t>
            </a:r>
            <a:endParaRPr lang="en-US" sz="4800" b="1">
              <a:solidFill>
                <a:srgbClr val="35AC68"/>
              </a:solidFill>
              <a:latin typeface="UTM Bienvenue" panose="02040603050506020204" pitchFamily="18" charset="0"/>
            </a:endParaRPr>
          </a:p>
        </p:txBody>
      </p:sp>
      <p:sp>
        <p:nvSpPr>
          <p:cNvPr id="29" name="Google Shape;614;p34"/>
          <p:cNvSpPr txBox="1">
            <a:spLocks/>
          </p:cNvSpPr>
          <p:nvPr/>
        </p:nvSpPr>
        <p:spPr>
          <a:xfrm>
            <a:off x="360041" y="1238965"/>
            <a:ext cx="8423918" cy="73869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
                <a:schemeClr val="dk1"/>
              </a:buClr>
              <a:buSzPts val="1100"/>
            </a:pPr>
            <a:r>
              <a:rPr lang="en-US" sz="1800" b="1" smtClean="0">
                <a:latin typeface="UTM Avo" panose="02040603050506020204" pitchFamily="18" charset="0"/>
              </a:rPr>
              <a:t>Bài 2:</a:t>
            </a:r>
            <a:r>
              <a:rPr lang="en-US" sz="1800" smtClean="0">
                <a:latin typeface="UTM Avo" panose="02040603050506020204" pitchFamily="18" charset="0"/>
              </a:rPr>
              <a:t> Ở những chỗ đường gấp khúc có vật cản che khuất, người ta thường đặt một gương cầu lồi lớn. Gương đó giúp ích gì cho người lái xe?</a:t>
            </a:r>
            <a:endParaRPr lang="vi-VN" sz="1800">
              <a:latin typeface="UTM Avo" panose="02040603050506020204" pitchFamily="18" charset="0"/>
            </a:endParaRPr>
          </a:p>
        </p:txBody>
      </p:sp>
      <p:pic>
        <p:nvPicPr>
          <p:cNvPr id="30" name="Picture 29"/>
          <p:cNvPicPr>
            <a:picLocks noChangeAspect="1"/>
          </p:cNvPicPr>
          <p:nvPr/>
        </p:nvPicPr>
        <p:blipFill>
          <a:blip r:embed="rId3"/>
          <a:stretch>
            <a:fillRect/>
          </a:stretch>
        </p:blipFill>
        <p:spPr>
          <a:xfrm>
            <a:off x="612096" y="1885346"/>
            <a:ext cx="3258154" cy="3258154"/>
          </a:xfrm>
          <a:prstGeom prst="rect">
            <a:avLst/>
          </a:prstGeom>
        </p:spPr>
      </p:pic>
      <p:sp>
        <p:nvSpPr>
          <p:cNvPr id="31" name="Google Shape;614;p34"/>
          <p:cNvSpPr txBox="1">
            <a:spLocks/>
          </p:cNvSpPr>
          <p:nvPr/>
        </p:nvSpPr>
        <p:spPr>
          <a:xfrm>
            <a:off x="3721395" y="2624038"/>
            <a:ext cx="4860546" cy="161835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
                <a:schemeClr val="dk1"/>
              </a:buClr>
              <a:buSzPts val="1100"/>
            </a:pPr>
            <a:r>
              <a:rPr lang="en-US" sz="1800" b="1" i="1" smtClean="0">
                <a:solidFill>
                  <a:srgbClr val="35AC68"/>
                </a:solidFill>
                <a:latin typeface="UTM Avo" panose="02040603050506020204" pitchFamily="18" charset="0"/>
              </a:rPr>
              <a:t>Vì vùng nhìn thấy của gương cầu lồi rộng nên giúp cho người lái xe nhìn thấy trong gương cầu lồi các phương tiện và người bị các vật cản ở bên đường che khuất, tránh được tai nạn.</a:t>
            </a:r>
            <a:endParaRPr lang="vi-VN" sz="1800" b="1" i="1">
              <a:solidFill>
                <a:srgbClr val="35AC68"/>
              </a:solidFill>
              <a:latin typeface="UTM Avo" panose="020406030505060202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5003063" y="2385537"/>
            <a:ext cx="3491256" cy="2634707"/>
          </a:xfrm>
          <a:prstGeom prst="rect">
            <a:avLst/>
          </a:prstGeom>
        </p:spPr>
      </p:pic>
      <p:sp>
        <p:nvSpPr>
          <p:cNvPr id="15" name="Google Shape;387;p28"/>
          <p:cNvSpPr txBox="1">
            <a:spLocks/>
          </p:cNvSpPr>
          <p:nvPr/>
        </p:nvSpPr>
        <p:spPr>
          <a:xfrm>
            <a:off x="0" y="404674"/>
            <a:ext cx="9144000" cy="94076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Chewy"/>
              <a:buNone/>
              <a:defRPr sz="2800" b="0" i="0" u="none" strike="noStrike" cap="none">
                <a:solidFill>
                  <a:srgbClr val="000000"/>
                </a:solidFill>
                <a:latin typeface="Chewy"/>
                <a:ea typeface="Chewy"/>
                <a:cs typeface="Chewy"/>
                <a:sym typeface="Chewy"/>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r>
              <a:rPr lang="en-US" sz="4800" b="1" smtClean="0">
                <a:solidFill>
                  <a:srgbClr val="35AC68"/>
                </a:solidFill>
                <a:latin typeface="UTM Bienvenue" panose="02040603050506020204" pitchFamily="18" charset="0"/>
              </a:rPr>
              <a:t>CÓ THỂ EM CHƯA BIẾT</a:t>
            </a:r>
            <a:endParaRPr lang="en-US" sz="4800" b="1">
              <a:solidFill>
                <a:srgbClr val="35AC68"/>
              </a:solidFill>
              <a:latin typeface="UTM Bienvenue" panose="02040603050506020204" pitchFamily="18" charset="0"/>
            </a:endParaRPr>
          </a:p>
        </p:txBody>
      </p:sp>
      <p:sp>
        <p:nvSpPr>
          <p:cNvPr id="16" name="Google Shape;614;p34"/>
          <p:cNvSpPr txBox="1">
            <a:spLocks/>
          </p:cNvSpPr>
          <p:nvPr/>
        </p:nvSpPr>
        <p:spPr>
          <a:xfrm>
            <a:off x="360041" y="1345440"/>
            <a:ext cx="8423918" cy="127031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
                <a:schemeClr val="dk1"/>
              </a:buClr>
              <a:buSzPts val="1100"/>
            </a:pPr>
            <a:r>
              <a:rPr lang="en-US" sz="1800" smtClean="0">
                <a:solidFill>
                  <a:schemeClr val="tx1"/>
                </a:solidFill>
                <a:latin typeface="UTM Avo" panose="02040603050506020204" pitchFamily="18" charset="0"/>
              </a:rPr>
              <a:t>Mỗi diện tích nhỏ trên gương cầu lồi có thể xem như một gương phẳng nhỏ đặt ở đó. Vì thế có thể áp dụng định luật phản xạ ánh sáng cho mỗi gương phẳng đó. Chùm phản xạ sẽ hội tụ hay phân kì? Ảnh của điểm sáng S’ tạo bởi gương sẽ là ảnh gì?</a:t>
            </a:r>
            <a:endParaRPr lang="vi-VN" sz="1800">
              <a:solidFill>
                <a:schemeClr val="tx1"/>
              </a:solidFill>
              <a:latin typeface="UTM Avo" panose="02040603050506020204" pitchFamily="18" charset="0"/>
            </a:endParaRPr>
          </a:p>
        </p:txBody>
      </p:sp>
      <p:sp>
        <p:nvSpPr>
          <p:cNvPr id="31" name="Google Shape;614;p34"/>
          <p:cNvSpPr txBox="1">
            <a:spLocks/>
          </p:cNvSpPr>
          <p:nvPr/>
        </p:nvSpPr>
        <p:spPr>
          <a:xfrm>
            <a:off x="434469" y="3040170"/>
            <a:ext cx="4490622" cy="1106527"/>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gn="just">
              <a:buClr>
                <a:srgbClr val="F39208"/>
              </a:buClr>
              <a:buSzPts val="1100"/>
              <a:buFont typeface="Arial" panose="020B0604020202020204" pitchFamily="34" charset="0"/>
              <a:buChar char="•"/>
            </a:pPr>
            <a:r>
              <a:rPr lang="en-US" sz="2000" smtClean="0">
                <a:solidFill>
                  <a:srgbClr val="F39208"/>
                </a:solidFill>
                <a:latin typeface="UTM Avo" panose="02040603050506020204" pitchFamily="18" charset="0"/>
              </a:rPr>
              <a:t>Chùm phản xạ là chùm phân kì.</a:t>
            </a:r>
          </a:p>
          <a:p>
            <a:pPr marL="285750" indent="-285750" algn="just">
              <a:buClr>
                <a:srgbClr val="F39208"/>
              </a:buClr>
              <a:buSzPts val="1100"/>
              <a:buFont typeface="Arial" panose="020B0604020202020204" pitchFamily="34" charset="0"/>
              <a:buChar char="•"/>
            </a:pPr>
            <a:r>
              <a:rPr lang="en-US" sz="2000">
                <a:solidFill>
                  <a:srgbClr val="F39208"/>
                </a:solidFill>
                <a:latin typeface="UTM Avo" panose="02040603050506020204" pitchFamily="18" charset="0"/>
              </a:rPr>
              <a:t>Ảnh của điểm </a:t>
            </a:r>
            <a:r>
              <a:rPr lang="en-US" sz="2000" smtClean="0">
                <a:solidFill>
                  <a:srgbClr val="F39208"/>
                </a:solidFill>
                <a:latin typeface="UTM Avo" panose="02040603050506020204" pitchFamily="18" charset="0"/>
              </a:rPr>
              <a:t>sáng S’ </a:t>
            </a:r>
            <a:r>
              <a:rPr lang="en-US" sz="2000">
                <a:solidFill>
                  <a:srgbClr val="F39208"/>
                </a:solidFill>
                <a:latin typeface="UTM Avo" panose="02040603050506020204" pitchFamily="18" charset="0"/>
              </a:rPr>
              <a:t>tạo bởi gương sẽ là </a:t>
            </a:r>
            <a:r>
              <a:rPr lang="en-US" sz="2000" smtClean="0">
                <a:solidFill>
                  <a:srgbClr val="F39208"/>
                </a:solidFill>
                <a:latin typeface="UTM Avo" panose="02040603050506020204" pitchFamily="18" charset="0"/>
              </a:rPr>
              <a:t>ảnh ảo.</a:t>
            </a:r>
          </a:p>
        </p:txBody>
      </p:sp>
      <p:sp>
        <p:nvSpPr>
          <p:cNvPr id="22" name="Rectangle 21"/>
          <p:cNvSpPr/>
          <p:nvPr/>
        </p:nvSpPr>
        <p:spPr>
          <a:xfrm>
            <a:off x="8261498" y="4508205"/>
            <a:ext cx="522461" cy="512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1)">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87;p28"/>
          <p:cNvSpPr txBox="1">
            <a:spLocks/>
          </p:cNvSpPr>
          <p:nvPr/>
        </p:nvSpPr>
        <p:spPr>
          <a:xfrm>
            <a:off x="0" y="245185"/>
            <a:ext cx="9144000" cy="94076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Chewy"/>
              <a:buNone/>
              <a:defRPr sz="2800" b="0" i="0" u="none" strike="noStrike" cap="none">
                <a:solidFill>
                  <a:srgbClr val="000000"/>
                </a:solidFill>
                <a:latin typeface="Chewy"/>
                <a:ea typeface="Chewy"/>
                <a:cs typeface="Chewy"/>
                <a:sym typeface="Chewy"/>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r>
              <a:rPr lang="en-US" sz="4800" b="1" smtClean="0">
                <a:solidFill>
                  <a:srgbClr val="35AC68"/>
                </a:solidFill>
                <a:latin typeface="UTM Bienvenue" panose="02040603050506020204" pitchFamily="18" charset="0"/>
              </a:rPr>
              <a:t>SƠ ĐỒ TƯ DUY BÀI 7</a:t>
            </a:r>
            <a:endParaRPr lang="en-US" sz="4800" b="1">
              <a:solidFill>
                <a:srgbClr val="35AC68"/>
              </a:solidFill>
              <a:latin typeface="UTM Bienvenue" panose="02040603050506020204" pitchFamily="18" charset="0"/>
            </a:endParaRPr>
          </a:p>
        </p:txBody>
      </p:sp>
      <p:sp>
        <p:nvSpPr>
          <p:cNvPr id="6" name="Rounded Rectangle 5"/>
          <p:cNvSpPr/>
          <p:nvPr/>
        </p:nvSpPr>
        <p:spPr>
          <a:xfrm>
            <a:off x="606056" y="2456121"/>
            <a:ext cx="1318437" cy="62732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b="1" smtClean="0">
                <a:latin typeface="UTM Bienvenue" panose="02040603050506020204" pitchFamily="18" charset="0"/>
              </a:rPr>
              <a:t>GƯƠNG CẦU LỒI</a:t>
            </a:r>
            <a:endParaRPr lang="en-US" sz="1800" b="1">
              <a:latin typeface="UTM Bienvenue" panose="02040603050506020204" pitchFamily="18" charset="0"/>
            </a:endParaRPr>
          </a:p>
        </p:txBody>
      </p:sp>
      <p:cxnSp>
        <p:nvCxnSpPr>
          <p:cNvPr id="8" name="Straight Connector 7"/>
          <p:cNvCxnSpPr>
            <a:stCxn id="6" idx="3"/>
            <a:endCxn id="9" idx="1"/>
          </p:cNvCxnSpPr>
          <p:nvPr/>
        </p:nvCxnSpPr>
        <p:spPr>
          <a:xfrm flipV="1">
            <a:off x="1924493" y="1543676"/>
            <a:ext cx="871869" cy="1226106"/>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9" name="Rounded Rectangle 8"/>
          <p:cNvSpPr/>
          <p:nvPr/>
        </p:nvSpPr>
        <p:spPr>
          <a:xfrm>
            <a:off x="2796362" y="1230015"/>
            <a:ext cx="5380074" cy="62732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b="1" smtClean="0">
                <a:latin typeface="UTM Avo" panose="02040603050506020204" pitchFamily="18" charset="0"/>
              </a:rPr>
              <a:t>Ảnh ảo tạo bởi gương cầu lồi nhỏ hơn vật.</a:t>
            </a:r>
            <a:endParaRPr lang="en-US" sz="1800" b="1">
              <a:latin typeface="UTM Avo" panose="02040603050506020204" pitchFamily="18" charset="0"/>
            </a:endParaRPr>
          </a:p>
        </p:txBody>
      </p:sp>
      <p:cxnSp>
        <p:nvCxnSpPr>
          <p:cNvPr id="12" name="Straight Connector 11"/>
          <p:cNvCxnSpPr>
            <a:stCxn id="6" idx="3"/>
            <a:endCxn id="17" idx="1"/>
          </p:cNvCxnSpPr>
          <p:nvPr/>
        </p:nvCxnSpPr>
        <p:spPr>
          <a:xfrm>
            <a:off x="1924493" y="2769782"/>
            <a:ext cx="871869" cy="1577747"/>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17" name="Rounded Rectangle 16"/>
          <p:cNvSpPr/>
          <p:nvPr/>
        </p:nvSpPr>
        <p:spPr>
          <a:xfrm>
            <a:off x="2796362" y="3906068"/>
            <a:ext cx="5667154" cy="882922"/>
          </a:xfrm>
          <a:prstGeom prst="roundRect">
            <a:avLst/>
          </a:prstGeom>
          <a:solidFill>
            <a:srgbClr val="C2D786"/>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n-US" sz="1800" b="1" smtClean="0">
                <a:latin typeface="UTM Avo" panose="02040603050506020204" pitchFamily="18" charset="0"/>
              </a:rPr>
              <a:t>Vùng nhìn thấy của gương cầu lồi rộng hơn vùng nhìn thấy của gương phẳng có cùng kích thước.</a:t>
            </a:r>
            <a:endParaRPr lang="en-US" sz="1800" b="1">
              <a:latin typeface="UTM Avo" panose="02040603050506020204" pitchFamily="18" charset="0"/>
            </a:endParaRPr>
          </a:p>
        </p:txBody>
      </p:sp>
      <p:pic>
        <p:nvPicPr>
          <p:cNvPr id="23" name="Picture 2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2796362" y="2121463"/>
            <a:ext cx="1444792" cy="1441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p:cNvPicPr>
            <a:picLocks noChangeAspect="1"/>
          </p:cNvPicPr>
          <p:nvPr/>
        </p:nvPicPr>
        <p:blipFill rotWithShape="1">
          <a:blip r:embed="rId4"/>
          <a:srcRect l="1136" t="3115" r="54718" b="18742"/>
          <a:stretch/>
        </p:blipFill>
        <p:spPr>
          <a:xfrm>
            <a:off x="4524153" y="2216468"/>
            <a:ext cx="1980136" cy="1180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26"/>
          <p:cNvPicPr>
            <a:picLocks noChangeAspect="1"/>
          </p:cNvPicPr>
          <p:nvPr/>
        </p:nvPicPr>
        <p:blipFill rotWithShape="1">
          <a:blip r:embed="rId4"/>
          <a:srcRect l="54101" t="6110" r="1932" b="16089"/>
          <a:stretch/>
        </p:blipFill>
        <p:spPr>
          <a:xfrm>
            <a:off x="6787288" y="2200230"/>
            <a:ext cx="1980136" cy="1201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9" name="Google Shape;614;p34"/>
          <p:cNvSpPr txBox="1">
            <a:spLocks/>
          </p:cNvSpPr>
          <p:nvPr/>
        </p:nvSpPr>
        <p:spPr>
          <a:xfrm>
            <a:off x="6848430" y="3428538"/>
            <a:ext cx="1857851" cy="474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n-US" sz="1800" b="1" smtClean="0">
                <a:solidFill>
                  <a:srgbClr val="35AC68"/>
                </a:solidFill>
                <a:latin typeface="UTM Avo" panose="02040603050506020204" pitchFamily="18" charset="0"/>
              </a:rPr>
              <a:t>Gương phẳng</a:t>
            </a:r>
            <a:endParaRPr lang="vi-VN" sz="1800" b="1">
              <a:solidFill>
                <a:srgbClr val="35AC68"/>
              </a:solidFill>
              <a:latin typeface="UTM Avo" panose="02040603050506020204" pitchFamily="18" charset="0"/>
            </a:endParaRPr>
          </a:p>
        </p:txBody>
      </p:sp>
      <p:sp>
        <p:nvSpPr>
          <p:cNvPr id="31" name="Google Shape;614;p34"/>
          <p:cNvSpPr txBox="1">
            <a:spLocks/>
          </p:cNvSpPr>
          <p:nvPr/>
        </p:nvSpPr>
        <p:spPr>
          <a:xfrm>
            <a:off x="4554644" y="3423510"/>
            <a:ext cx="1857851" cy="474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n-US" sz="1800" b="1" smtClean="0">
                <a:solidFill>
                  <a:srgbClr val="35AC68"/>
                </a:solidFill>
                <a:latin typeface="UTM Avo" panose="02040603050506020204" pitchFamily="18" charset="0"/>
              </a:rPr>
              <a:t>Gương cầu lồi</a:t>
            </a:r>
            <a:endParaRPr lang="vi-VN" sz="1800" b="1">
              <a:solidFill>
                <a:srgbClr val="35AC68"/>
              </a:solidFill>
              <a:latin typeface="UTM Avo" panose="02040603050506020204" pitchFamily="18" charset="0"/>
            </a:endParaRPr>
          </a:p>
        </p:txBody>
      </p:sp>
    </p:spTree>
    <p:extLst>
      <p:ext uri="{BB962C8B-B14F-4D97-AF65-F5344CB8AC3E}">
        <p14:creationId xmlns:p14="http://schemas.microsoft.com/office/powerpoint/2010/main" val="2491409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grpSp>
        <p:nvGrpSpPr>
          <p:cNvPr id="2" name="Google Shape;1354;p46"/>
          <p:cNvGrpSpPr/>
          <p:nvPr/>
        </p:nvGrpSpPr>
        <p:grpSpPr>
          <a:xfrm rot="5833186">
            <a:off x="7075508" y="787931"/>
            <a:ext cx="1831912" cy="1334313"/>
            <a:chOff x="2641700" y="4325325"/>
            <a:chExt cx="1197225" cy="872025"/>
          </a:xfrm>
        </p:grpSpPr>
        <p:sp>
          <p:nvSpPr>
            <p:cNvPr id="3" name="Google Shape;1355;p46"/>
            <p:cNvSpPr/>
            <p:nvPr/>
          </p:nvSpPr>
          <p:spPr>
            <a:xfrm>
              <a:off x="2641700" y="4325325"/>
              <a:ext cx="1197225" cy="872025"/>
            </a:xfrm>
            <a:custGeom>
              <a:avLst/>
              <a:gdLst/>
              <a:ahLst/>
              <a:cxnLst/>
              <a:rect l="l" t="t" r="r" b="b"/>
              <a:pathLst>
                <a:path w="47889" h="34881" extrusionOk="0">
                  <a:moveTo>
                    <a:pt x="33772" y="682"/>
                  </a:moveTo>
                  <a:cubicBezTo>
                    <a:pt x="33856" y="682"/>
                    <a:pt x="33941" y="683"/>
                    <a:pt x="34026" y="686"/>
                  </a:cubicBezTo>
                  <a:cubicBezTo>
                    <a:pt x="40856" y="911"/>
                    <a:pt x="45475" y="8334"/>
                    <a:pt x="46649" y="14403"/>
                  </a:cubicBezTo>
                  <a:cubicBezTo>
                    <a:pt x="47835" y="20536"/>
                    <a:pt x="42013" y="27216"/>
                    <a:pt x="35734" y="27216"/>
                  </a:cubicBezTo>
                  <a:cubicBezTo>
                    <a:pt x="35541" y="27216"/>
                    <a:pt x="35348" y="27210"/>
                    <a:pt x="35155" y="27197"/>
                  </a:cubicBezTo>
                  <a:cubicBezTo>
                    <a:pt x="32783" y="27040"/>
                    <a:pt x="30686" y="26343"/>
                    <a:pt x="28438" y="26343"/>
                  </a:cubicBezTo>
                  <a:cubicBezTo>
                    <a:pt x="27658" y="26343"/>
                    <a:pt x="26861" y="26427"/>
                    <a:pt x="26027" y="26646"/>
                  </a:cubicBezTo>
                  <a:cubicBezTo>
                    <a:pt x="23167" y="27400"/>
                    <a:pt x="20755" y="29568"/>
                    <a:pt x="18020" y="29568"/>
                  </a:cubicBezTo>
                  <a:cubicBezTo>
                    <a:pt x="17110" y="29568"/>
                    <a:pt x="16165" y="29329"/>
                    <a:pt x="15156" y="28718"/>
                  </a:cubicBezTo>
                  <a:cubicBezTo>
                    <a:pt x="12414" y="26090"/>
                    <a:pt x="12472" y="22056"/>
                    <a:pt x="15251" y="19429"/>
                  </a:cubicBezTo>
                  <a:cubicBezTo>
                    <a:pt x="17274" y="17521"/>
                    <a:pt x="20090" y="16769"/>
                    <a:pt x="21603" y="14323"/>
                  </a:cubicBezTo>
                  <a:cubicBezTo>
                    <a:pt x="23194" y="11753"/>
                    <a:pt x="23703" y="8707"/>
                    <a:pt x="25392" y="6168"/>
                  </a:cubicBezTo>
                  <a:cubicBezTo>
                    <a:pt x="27321" y="3267"/>
                    <a:pt x="30126" y="682"/>
                    <a:pt x="33772" y="682"/>
                  </a:cubicBezTo>
                  <a:close/>
                  <a:moveTo>
                    <a:pt x="3635" y="27582"/>
                  </a:moveTo>
                  <a:cubicBezTo>
                    <a:pt x="4395" y="27582"/>
                    <a:pt x="5182" y="27775"/>
                    <a:pt x="5865" y="27999"/>
                  </a:cubicBezTo>
                  <a:cubicBezTo>
                    <a:pt x="7347" y="28484"/>
                    <a:pt x="8468" y="29320"/>
                    <a:pt x="9349" y="30528"/>
                  </a:cubicBezTo>
                  <a:cubicBezTo>
                    <a:pt x="6561" y="29888"/>
                    <a:pt x="3691" y="29438"/>
                    <a:pt x="862" y="29062"/>
                  </a:cubicBezTo>
                  <a:cubicBezTo>
                    <a:pt x="857" y="29059"/>
                    <a:pt x="854" y="29061"/>
                    <a:pt x="850" y="29059"/>
                  </a:cubicBezTo>
                  <a:cubicBezTo>
                    <a:pt x="889" y="28341"/>
                    <a:pt x="2150" y="27822"/>
                    <a:pt x="2786" y="27674"/>
                  </a:cubicBezTo>
                  <a:cubicBezTo>
                    <a:pt x="3061" y="27610"/>
                    <a:pt x="3346" y="27582"/>
                    <a:pt x="3635" y="27582"/>
                  </a:cubicBezTo>
                  <a:close/>
                  <a:moveTo>
                    <a:pt x="991" y="29510"/>
                  </a:moveTo>
                  <a:lnTo>
                    <a:pt x="991" y="29510"/>
                  </a:lnTo>
                  <a:cubicBezTo>
                    <a:pt x="3806" y="30097"/>
                    <a:pt x="6695" y="30582"/>
                    <a:pt x="9561" y="30836"/>
                  </a:cubicBezTo>
                  <a:cubicBezTo>
                    <a:pt x="9608" y="30915"/>
                    <a:pt x="9662" y="30987"/>
                    <a:pt x="9713" y="31065"/>
                  </a:cubicBezTo>
                  <a:lnTo>
                    <a:pt x="9714" y="31068"/>
                  </a:lnTo>
                  <a:cubicBezTo>
                    <a:pt x="8833" y="31413"/>
                    <a:pt x="7943" y="31619"/>
                    <a:pt x="6999" y="31619"/>
                  </a:cubicBezTo>
                  <a:cubicBezTo>
                    <a:pt x="6603" y="31619"/>
                    <a:pt x="6198" y="31583"/>
                    <a:pt x="5780" y="31506"/>
                  </a:cubicBezTo>
                  <a:cubicBezTo>
                    <a:pt x="4902" y="31342"/>
                    <a:pt x="4067" y="31035"/>
                    <a:pt x="3262" y="30665"/>
                  </a:cubicBezTo>
                  <a:cubicBezTo>
                    <a:pt x="2900" y="30501"/>
                    <a:pt x="1392" y="29969"/>
                    <a:pt x="991" y="29510"/>
                  </a:cubicBezTo>
                  <a:close/>
                  <a:moveTo>
                    <a:pt x="33866" y="1"/>
                  </a:moveTo>
                  <a:cubicBezTo>
                    <a:pt x="31383" y="1"/>
                    <a:pt x="29101" y="1035"/>
                    <a:pt x="27228" y="2848"/>
                  </a:cubicBezTo>
                  <a:cubicBezTo>
                    <a:pt x="24523" y="5460"/>
                    <a:pt x="23331" y="8600"/>
                    <a:pt x="21942" y="11985"/>
                  </a:cubicBezTo>
                  <a:cubicBezTo>
                    <a:pt x="20849" y="14640"/>
                    <a:pt x="19361" y="15724"/>
                    <a:pt x="16985" y="17215"/>
                  </a:cubicBezTo>
                  <a:cubicBezTo>
                    <a:pt x="15421" y="18196"/>
                    <a:pt x="13926" y="19408"/>
                    <a:pt x="13076" y="21085"/>
                  </a:cubicBezTo>
                  <a:cubicBezTo>
                    <a:pt x="11791" y="23615"/>
                    <a:pt x="12395" y="26685"/>
                    <a:pt x="14372" y="28612"/>
                  </a:cubicBezTo>
                  <a:cubicBezTo>
                    <a:pt x="12785" y="28910"/>
                    <a:pt x="11311" y="29726"/>
                    <a:pt x="10103" y="30836"/>
                  </a:cubicBezTo>
                  <a:cubicBezTo>
                    <a:pt x="10093" y="30807"/>
                    <a:pt x="10081" y="30777"/>
                    <a:pt x="10068" y="30749"/>
                  </a:cubicBezTo>
                  <a:cubicBezTo>
                    <a:pt x="10068" y="30732"/>
                    <a:pt x="10062" y="30717"/>
                    <a:pt x="10051" y="30704"/>
                  </a:cubicBezTo>
                  <a:cubicBezTo>
                    <a:pt x="9158" y="28494"/>
                    <a:pt x="6533" y="27038"/>
                    <a:pt x="4098" y="27038"/>
                  </a:cubicBezTo>
                  <a:cubicBezTo>
                    <a:pt x="2485" y="27038"/>
                    <a:pt x="955" y="27676"/>
                    <a:pt x="64" y="29155"/>
                  </a:cubicBezTo>
                  <a:cubicBezTo>
                    <a:pt x="0" y="29261"/>
                    <a:pt x="7" y="29423"/>
                    <a:pt x="124" y="29493"/>
                  </a:cubicBezTo>
                  <a:cubicBezTo>
                    <a:pt x="2190" y="30718"/>
                    <a:pt x="4780" y="32098"/>
                    <a:pt x="7232" y="32098"/>
                  </a:cubicBezTo>
                  <a:cubicBezTo>
                    <a:pt x="7913" y="32098"/>
                    <a:pt x="8584" y="31991"/>
                    <a:pt x="9230" y="31746"/>
                  </a:cubicBezTo>
                  <a:lnTo>
                    <a:pt x="9230" y="31746"/>
                  </a:lnTo>
                  <a:cubicBezTo>
                    <a:pt x="8551" y="32543"/>
                    <a:pt x="8001" y="33445"/>
                    <a:pt x="7620" y="34394"/>
                  </a:cubicBezTo>
                  <a:cubicBezTo>
                    <a:pt x="7503" y="34685"/>
                    <a:pt x="7729" y="34880"/>
                    <a:pt x="7966" y="34880"/>
                  </a:cubicBezTo>
                  <a:cubicBezTo>
                    <a:pt x="8107" y="34880"/>
                    <a:pt x="8251" y="34812"/>
                    <a:pt x="8331" y="34654"/>
                  </a:cubicBezTo>
                  <a:cubicBezTo>
                    <a:pt x="9748" y="31858"/>
                    <a:pt x="11727" y="30248"/>
                    <a:pt x="14556" y="28982"/>
                  </a:cubicBezTo>
                  <a:cubicBezTo>
                    <a:pt x="14561" y="29061"/>
                    <a:pt x="14597" y="29140"/>
                    <a:pt x="14692" y="29197"/>
                  </a:cubicBezTo>
                  <a:cubicBezTo>
                    <a:pt x="15870" y="29946"/>
                    <a:pt x="16970" y="30244"/>
                    <a:pt x="18041" y="30244"/>
                  </a:cubicBezTo>
                  <a:cubicBezTo>
                    <a:pt x="19935" y="30244"/>
                    <a:pt x="21736" y="29311"/>
                    <a:pt x="23717" y="28292"/>
                  </a:cubicBezTo>
                  <a:cubicBezTo>
                    <a:pt x="25384" y="27438"/>
                    <a:pt x="27184" y="26963"/>
                    <a:pt x="29037" y="26963"/>
                  </a:cubicBezTo>
                  <a:cubicBezTo>
                    <a:pt x="29410" y="26963"/>
                    <a:pt x="29785" y="26982"/>
                    <a:pt x="30161" y="27021"/>
                  </a:cubicBezTo>
                  <a:cubicBezTo>
                    <a:pt x="32054" y="27216"/>
                    <a:pt x="33885" y="27933"/>
                    <a:pt x="35798" y="27933"/>
                  </a:cubicBezTo>
                  <a:cubicBezTo>
                    <a:pt x="35950" y="27933"/>
                    <a:pt x="36102" y="27929"/>
                    <a:pt x="36255" y="27919"/>
                  </a:cubicBezTo>
                  <a:cubicBezTo>
                    <a:pt x="42068" y="27549"/>
                    <a:pt x="47888" y="21750"/>
                    <a:pt x="47578" y="15839"/>
                  </a:cubicBezTo>
                  <a:cubicBezTo>
                    <a:pt x="47398" y="12394"/>
                    <a:pt x="45710" y="8804"/>
                    <a:pt x="43797" y="5992"/>
                  </a:cubicBezTo>
                  <a:cubicBezTo>
                    <a:pt x="41911" y="3222"/>
                    <a:pt x="39231" y="971"/>
                    <a:pt x="35908" y="230"/>
                  </a:cubicBezTo>
                  <a:cubicBezTo>
                    <a:pt x="35215" y="76"/>
                    <a:pt x="34534" y="1"/>
                    <a:pt x="33866"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356;p46"/>
            <p:cNvSpPr/>
            <p:nvPr/>
          </p:nvSpPr>
          <p:spPr>
            <a:xfrm>
              <a:off x="2952050" y="4342375"/>
              <a:ext cx="885500" cy="722175"/>
            </a:xfrm>
            <a:custGeom>
              <a:avLst/>
              <a:gdLst/>
              <a:ahLst/>
              <a:cxnLst/>
              <a:rect l="l" t="t" r="r" b="b"/>
              <a:pathLst>
                <a:path w="35420" h="28887" extrusionOk="0">
                  <a:moveTo>
                    <a:pt x="21356" y="0"/>
                  </a:moveTo>
                  <a:cubicBezTo>
                    <a:pt x="17710" y="0"/>
                    <a:pt x="14905" y="2585"/>
                    <a:pt x="12976" y="5484"/>
                  </a:cubicBezTo>
                  <a:cubicBezTo>
                    <a:pt x="11289" y="8023"/>
                    <a:pt x="10780" y="11071"/>
                    <a:pt x="9189" y="13641"/>
                  </a:cubicBezTo>
                  <a:cubicBezTo>
                    <a:pt x="7676" y="16087"/>
                    <a:pt x="4860" y="16839"/>
                    <a:pt x="2837" y="18747"/>
                  </a:cubicBezTo>
                  <a:cubicBezTo>
                    <a:pt x="58" y="21374"/>
                    <a:pt x="0" y="25408"/>
                    <a:pt x="2742" y="28036"/>
                  </a:cubicBezTo>
                  <a:cubicBezTo>
                    <a:pt x="3751" y="28647"/>
                    <a:pt x="4696" y="28886"/>
                    <a:pt x="5606" y="28886"/>
                  </a:cubicBezTo>
                  <a:cubicBezTo>
                    <a:pt x="8341" y="28886"/>
                    <a:pt x="10753" y="26718"/>
                    <a:pt x="13613" y="25964"/>
                  </a:cubicBezTo>
                  <a:cubicBezTo>
                    <a:pt x="14447" y="25745"/>
                    <a:pt x="15244" y="25661"/>
                    <a:pt x="16024" y="25661"/>
                  </a:cubicBezTo>
                  <a:cubicBezTo>
                    <a:pt x="18272" y="25661"/>
                    <a:pt x="20369" y="26358"/>
                    <a:pt x="22741" y="26515"/>
                  </a:cubicBezTo>
                  <a:cubicBezTo>
                    <a:pt x="22934" y="26528"/>
                    <a:pt x="23127" y="26534"/>
                    <a:pt x="23320" y="26534"/>
                  </a:cubicBezTo>
                  <a:cubicBezTo>
                    <a:pt x="29597" y="26534"/>
                    <a:pt x="35420" y="19854"/>
                    <a:pt x="34234" y="13721"/>
                  </a:cubicBezTo>
                  <a:cubicBezTo>
                    <a:pt x="33059" y="7652"/>
                    <a:pt x="28442" y="229"/>
                    <a:pt x="21611" y="4"/>
                  </a:cubicBezTo>
                  <a:cubicBezTo>
                    <a:pt x="21526" y="1"/>
                    <a:pt x="21441" y="0"/>
                    <a:pt x="213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357;p46"/>
            <p:cNvSpPr/>
            <p:nvPr/>
          </p:nvSpPr>
          <p:spPr>
            <a:xfrm>
              <a:off x="2662925" y="5014850"/>
              <a:ext cx="212550" cy="73675"/>
            </a:xfrm>
            <a:custGeom>
              <a:avLst/>
              <a:gdLst/>
              <a:ahLst/>
              <a:cxnLst/>
              <a:rect l="l" t="t" r="r" b="b"/>
              <a:pathLst>
                <a:path w="8502" h="2947" extrusionOk="0">
                  <a:moveTo>
                    <a:pt x="2783" y="1"/>
                  </a:moveTo>
                  <a:cubicBezTo>
                    <a:pt x="2495" y="1"/>
                    <a:pt x="2211" y="28"/>
                    <a:pt x="1937" y="92"/>
                  </a:cubicBezTo>
                  <a:cubicBezTo>
                    <a:pt x="1302" y="241"/>
                    <a:pt x="41" y="760"/>
                    <a:pt x="1" y="1478"/>
                  </a:cubicBezTo>
                  <a:cubicBezTo>
                    <a:pt x="3" y="1479"/>
                    <a:pt x="5" y="1479"/>
                    <a:pt x="7" y="1479"/>
                  </a:cubicBezTo>
                  <a:cubicBezTo>
                    <a:pt x="9" y="1479"/>
                    <a:pt x="11" y="1479"/>
                    <a:pt x="14" y="1480"/>
                  </a:cubicBezTo>
                  <a:cubicBezTo>
                    <a:pt x="2842" y="1857"/>
                    <a:pt x="5712" y="2307"/>
                    <a:pt x="8501" y="2947"/>
                  </a:cubicBezTo>
                  <a:cubicBezTo>
                    <a:pt x="7619" y="1739"/>
                    <a:pt x="6499" y="903"/>
                    <a:pt x="5016" y="418"/>
                  </a:cubicBezTo>
                  <a:cubicBezTo>
                    <a:pt x="4332" y="193"/>
                    <a:pt x="3544" y="1"/>
                    <a:pt x="27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58;p46"/>
            <p:cNvSpPr/>
            <p:nvPr/>
          </p:nvSpPr>
          <p:spPr>
            <a:xfrm>
              <a:off x="2666475" y="5063050"/>
              <a:ext cx="218125" cy="52825"/>
            </a:xfrm>
            <a:custGeom>
              <a:avLst/>
              <a:gdLst/>
              <a:ahLst/>
              <a:cxnLst/>
              <a:rect l="l" t="t" r="r" b="b"/>
              <a:pathLst>
                <a:path w="8725" h="2113" extrusionOk="0">
                  <a:moveTo>
                    <a:pt x="0" y="1"/>
                  </a:moveTo>
                  <a:cubicBezTo>
                    <a:pt x="401" y="460"/>
                    <a:pt x="1910" y="992"/>
                    <a:pt x="2271" y="1156"/>
                  </a:cubicBezTo>
                  <a:cubicBezTo>
                    <a:pt x="3076" y="1526"/>
                    <a:pt x="3911" y="1834"/>
                    <a:pt x="4790" y="1998"/>
                  </a:cubicBezTo>
                  <a:cubicBezTo>
                    <a:pt x="5208" y="2076"/>
                    <a:pt x="5613" y="2112"/>
                    <a:pt x="6009" y="2112"/>
                  </a:cubicBezTo>
                  <a:cubicBezTo>
                    <a:pt x="6953" y="2112"/>
                    <a:pt x="7843" y="1906"/>
                    <a:pt x="8725" y="1560"/>
                  </a:cubicBezTo>
                  <a:lnTo>
                    <a:pt x="8723" y="1557"/>
                  </a:lnTo>
                  <a:cubicBezTo>
                    <a:pt x="8671" y="1480"/>
                    <a:pt x="8617" y="1408"/>
                    <a:pt x="8570" y="1329"/>
                  </a:cubicBezTo>
                  <a:cubicBezTo>
                    <a:pt x="5704" y="1074"/>
                    <a:pt x="2815" y="59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359;p46"/>
          <p:cNvGrpSpPr/>
          <p:nvPr/>
        </p:nvGrpSpPr>
        <p:grpSpPr>
          <a:xfrm>
            <a:off x="7521680" y="3850784"/>
            <a:ext cx="1341994" cy="1154430"/>
            <a:chOff x="3957975" y="3365050"/>
            <a:chExt cx="944800" cy="812750"/>
          </a:xfrm>
        </p:grpSpPr>
        <p:sp>
          <p:nvSpPr>
            <p:cNvPr id="8" name="Google Shape;1360;p46"/>
            <p:cNvSpPr/>
            <p:nvPr/>
          </p:nvSpPr>
          <p:spPr>
            <a:xfrm>
              <a:off x="3957975" y="3365050"/>
              <a:ext cx="944800" cy="812750"/>
            </a:xfrm>
            <a:custGeom>
              <a:avLst/>
              <a:gdLst/>
              <a:ahLst/>
              <a:cxnLst/>
              <a:rect l="l" t="t" r="r" b="b"/>
              <a:pathLst>
                <a:path w="37792" h="32510" extrusionOk="0">
                  <a:moveTo>
                    <a:pt x="19437" y="1"/>
                  </a:moveTo>
                  <a:cubicBezTo>
                    <a:pt x="17677" y="1"/>
                    <a:pt x="15864" y="340"/>
                    <a:pt x="14008" y="1102"/>
                  </a:cubicBezTo>
                  <a:cubicBezTo>
                    <a:pt x="10575" y="2516"/>
                    <a:pt x="7256" y="4993"/>
                    <a:pt x="5203" y="8111"/>
                  </a:cubicBezTo>
                  <a:cubicBezTo>
                    <a:pt x="2799" y="11759"/>
                    <a:pt x="2126" y="16370"/>
                    <a:pt x="1898" y="20650"/>
                  </a:cubicBezTo>
                  <a:cubicBezTo>
                    <a:pt x="907" y="21331"/>
                    <a:pt x="0" y="22259"/>
                    <a:pt x="120" y="23427"/>
                  </a:cubicBezTo>
                  <a:cubicBezTo>
                    <a:pt x="239" y="24578"/>
                    <a:pt x="1177" y="25124"/>
                    <a:pt x="2222" y="25453"/>
                  </a:cubicBezTo>
                  <a:cubicBezTo>
                    <a:pt x="6016" y="29706"/>
                    <a:pt x="11649" y="32509"/>
                    <a:pt x="17325" y="32509"/>
                  </a:cubicBezTo>
                  <a:cubicBezTo>
                    <a:pt x="19118" y="32509"/>
                    <a:pt x="20916" y="32229"/>
                    <a:pt x="22661" y="31627"/>
                  </a:cubicBezTo>
                  <a:cubicBezTo>
                    <a:pt x="26519" y="30295"/>
                    <a:pt x="30629" y="28179"/>
                    <a:pt x="33111" y="24847"/>
                  </a:cubicBezTo>
                  <a:cubicBezTo>
                    <a:pt x="35708" y="21354"/>
                    <a:pt x="36619" y="16929"/>
                    <a:pt x="36877" y="12665"/>
                  </a:cubicBezTo>
                  <a:cubicBezTo>
                    <a:pt x="36888" y="12479"/>
                    <a:pt x="36749" y="12386"/>
                    <a:pt x="36601" y="12386"/>
                  </a:cubicBezTo>
                  <a:cubicBezTo>
                    <a:pt x="36512" y="12386"/>
                    <a:pt x="36420" y="12420"/>
                    <a:pt x="36357" y="12488"/>
                  </a:cubicBezTo>
                  <a:cubicBezTo>
                    <a:pt x="36309" y="12538"/>
                    <a:pt x="36284" y="12604"/>
                    <a:pt x="36282" y="12673"/>
                  </a:cubicBezTo>
                  <a:cubicBezTo>
                    <a:pt x="36024" y="16968"/>
                    <a:pt x="35075" y="21495"/>
                    <a:pt x="32317" y="24926"/>
                  </a:cubicBezTo>
                  <a:cubicBezTo>
                    <a:pt x="29839" y="28007"/>
                    <a:pt x="25641" y="30108"/>
                    <a:pt x="21924" y="31263"/>
                  </a:cubicBezTo>
                  <a:cubicBezTo>
                    <a:pt x="20366" y="31747"/>
                    <a:pt x="18825" y="31967"/>
                    <a:pt x="17313" y="31967"/>
                  </a:cubicBezTo>
                  <a:cubicBezTo>
                    <a:pt x="12004" y="31967"/>
                    <a:pt x="7056" y="29250"/>
                    <a:pt x="3019" y="25667"/>
                  </a:cubicBezTo>
                  <a:lnTo>
                    <a:pt x="3019" y="25667"/>
                  </a:lnTo>
                  <a:cubicBezTo>
                    <a:pt x="3455" y="25766"/>
                    <a:pt x="3870" y="25847"/>
                    <a:pt x="4230" y="25933"/>
                  </a:cubicBezTo>
                  <a:cubicBezTo>
                    <a:pt x="4247" y="25938"/>
                    <a:pt x="4264" y="25940"/>
                    <a:pt x="4279" y="25940"/>
                  </a:cubicBezTo>
                  <a:cubicBezTo>
                    <a:pt x="4446" y="25940"/>
                    <a:pt x="4500" y="25715"/>
                    <a:pt x="4359" y="25617"/>
                  </a:cubicBezTo>
                  <a:cubicBezTo>
                    <a:pt x="3341" y="24887"/>
                    <a:pt x="1163" y="24932"/>
                    <a:pt x="813" y="23506"/>
                  </a:cubicBezTo>
                  <a:cubicBezTo>
                    <a:pt x="415" y="21863"/>
                    <a:pt x="2693" y="21219"/>
                    <a:pt x="3489" y="20230"/>
                  </a:cubicBezTo>
                  <a:cubicBezTo>
                    <a:pt x="3619" y="20070"/>
                    <a:pt x="3510" y="19849"/>
                    <a:pt x="3333" y="19849"/>
                  </a:cubicBezTo>
                  <a:cubicBezTo>
                    <a:pt x="3297" y="19849"/>
                    <a:pt x="3258" y="19858"/>
                    <a:pt x="3218" y="19879"/>
                  </a:cubicBezTo>
                  <a:cubicBezTo>
                    <a:pt x="2931" y="20027"/>
                    <a:pt x="2611" y="20201"/>
                    <a:pt x="2281" y="20402"/>
                  </a:cubicBezTo>
                  <a:cubicBezTo>
                    <a:pt x="2900" y="16590"/>
                    <a:pt x="3249" y="12670"/>
                    <a:pt x="5188" y="9245"/>
                  </a:cubicBezTo>
                  <a:cubicBezTo>
                    <a:pt x="7053" y="5953"/>
                    <a:pt x="10345" y="3385"/>
                    <a:pt x="13771" y="1854"/>
                  </a:cubicBezTo>
                  <a:cubicBezTo>
                    <a:pt x="15703" y="988"/>
                    <a:pt x="17589" y="607"/>
                    <a:pt x="19417" y="607"/>
                  </a:cubicBezTo>
                  <a:cubicBezTo>
                    <a:pt x="24781" y="607"/>
                    <a:pt x="29643" y="3890"/>
                    <a:pt x="33703" y="7832"/>
                  </a:cubicBezTo>
                  <a:cubicBezTo>
                    <a:pt x="33568" y="7856"/>
                    <a:pt x="33433" y="7886"/>
                    <a:pt x="33308" y="7914"/>
                  </a:cubicBezTo>
                  <a:cubicBezTo>
                    <a:pt x="33162" y="7950"/>
                    <a:pt x="33198" y="8167"/>
                    <a:pt x="33344" y="8170"/>
                  </a:cubicBezTo>
                  <a:cubicBezTo>
                    <a:pt x="33402" y="8171"/>
                    <a:pt x="33462" y="8172"/>
                    <a:pt x="33524" y="8172"/>
                  </a:cubicBezTo>
                  <a:cubicBezTo>
                    <a:pt x="33736" y="8172"/>
                    <a:pt x="33967" y="8167"/>
                    <a:pt x="34206" y="8167"/>
                  </a:cubicBezTo>
                  <a:cubicBezTo>
                    <a:pt x="35149" y="8167"/>
                    <a:pt x="36205" y="8250"/>
                    <a:pt x="36651" y="9074"/>
                  </a:cubicBezTo>
                  <a:cubicBezTo>
                    <a:pt x="37354" y="10368"/>
                    <a:pt x="36262" y="11707"/>
                    <a:pt x="35491" y="12656"/>
                  </a:cubicBezTo>
                  <a:cubicBezTo>
                    <a:pt x="35318" y="12868"/>
                    <a:pt x="35505" y="13153"/>
                    <a:pt x="35708" y="13153"/>
                  </a:cubicBezTo>
                  <a:cubicBezTo>
                    <a:pt x="35772" y="13153"/>
                    <a:pt x="35837" y="13125"/>
                    <a:pt x="35893" y="13057"/>
                  </a:cubicBezTo>
                  <a:cubicBezTo>
                    <a:pt x="36047" y="12875"/>
                    <a:pt x="36202" y="12685"/>
                    <a:pt x="36355" y="12488"/>
                  </a:cubicBezTo>
                  <a:cubicBezTo>
                    <a:pt x="37140" y="11449"/>
                    <a:pt x="37791" y="10187"/>
                    <a:pt x="37184" y="8910"/>
                  </a:cubicBezTo>
                  <a:cubicBezTo>
                    <a:pt x="36752" y="8002"/>
                    <a:pt x="35797" y="7722"/>
                    <a:pt x="34829" y="7722"/>
                  </a:cubicBezTo>
                  <a:cubicBezTo>
                    <a:pt x="34604" y="7722"/>
                    <a:pt x="34378" y="7737"/>
                    <a:pt x="34158" y="7763"/>
                  </a:cubicBezTo>
                  <a:cubicBezTo>
                    <a:pt x="34222" y="7659"/>
                    <a:pt x="34230" y="7526"/>
                    <a:pt x="34119" y="7417"/>
                  </a:cubicBezTo>
                  <a:cubicBezTo>
                    <a:pt x="29981" y="3354"/>
                    <a:pt x="24974" y="1"/>
                    <a:pt x="1943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61;p46"/>
            <p:cNvSpPr/>
            <p:nvPr/>
          </p:nvSpPr>
          <p:spPr>
            <a:xfrm>
              <a:off x="3968325" y="3380250"/>
              <a:ext cx="923525" cy="784000"/>
            </a:xfrm>
            <a:custGeom>
              <a:avLst/>
              <a:gdLst/>
              <a:ahLst/>
              <a:cxnLst/>
              <a:rect l="l" t="t" r="r" b="b"/>
              <a:pathLst>
                <a:path w="36941" h="31360" extrusionOk="0">
                  <a:moveTo>
                    <a:pt x="6348" y="13967"/>
                  </a:moveTo>
                  <a:cubicBezTo>
                    <a:pt x="6422" y="13967"/>
                    <a:pt x="6489" y="14026"/>
                    <a:pt x="6471" y="14123"/>
                  </a:cubicBezTo>
                  <a:cubicBezTo>
                    <a:pt x="6379" y="14637"/>
                    <a:pt x="6633" y="15129"/>
                    <a:pt x="7150" y="15129"/>
                  </a:cubicBezTo>
                  <a:cubicBezTo>
                    <a:pt x="7210" y="15129"/>
                    <a:pt x="7273" y="15123"/>
                    <a:pt x="7340" y="15109"/>
                  </a:cubicBezTo>
                  <a:cubicBezTo>
                    <a:pt x="7360" y="15105"/>
                    <a:pt x="7379" y="15103"/>
                    <a:pt x="7397" y="15103"/>
                  </a:cubicBezTo>
                  <a:cubicBezTo>
                    <a:pt x="7656" y="15103"/>
                    <a:pt x="7750" y="15487"/>
                    <a:pt x="7471" y="15569"/>
                  </a:cubicBezTo>
                  <a:cubicBezTo>
                    <a:pt x="7379" y="15596"/>
                    <a:pt x="7285" y="15609"/>
                    <a:pt x="7192" y="15609"/>
                  </a:cubicBezTo>
                  <a:cubicBezTo>
                    <a:pt x="6422" y="15609"/>
                    <a:pt x="5702" y="14751"/>
                    <a:pt x="6232" y="14026"/>
                  </a:cubicBezTo>
                  <a:cubicBezTo>
                    <a:pt x="6263" y="13985"/>
                    <a:pt x="6307" y="13967"/>
                    <a:pt x="6348" y="13967"/>
                  </a:cubicBezTo>
                  <a:close/>
                  <a:moveTo>
                    <a:pt x="4022" y="14025"/>
                  </a:moveTo>
                  <a:cubicBezTo>
                    <a:pt x="4116" y="14025"/>
                    <a:pt x="4209" y="14132"/>
                    <a:pt x="4150" y="14231"/>
                  </a:cubicBezTo>
                  <a:cubicBezTo>
                    <a:pt x="3987" y="14496"/>
                    <a:pt x="3954" y="14864"/>
                    <a:pt x="4163" y="15118"/>
                  </a:cubicBezTo>
                  <a:cubicBezTo>
                    <a:pt x="4321" y="15306"/>
                    <a:pt x="4529" y="15344"/>
                    <a:pt x="4748" y="15344"/>
                  </a:cubicBezTo>
                  <a:cubicBezTo>
                    <a:pt x="4815" y="15344"/>
                    <a:pt x="4882" y="15341"/>
                    <a:pt x="4950" y="15337"/>
                  </a:cubicBezTo>
                  <a:cubicBezTo>
                    <a:pt x="4952" y="15337"/>
                    <a:pt x="4953" y="15337"/>
                    <a:pt x="4955" y="15337"/>
                  </a:cubicBezTo>
                  <a:cubicBezTo>
                    <a:pt x="5127" y="15337"/>
                    <a:pt x="5192" y="15585"/>
                    <a:pt x="5041" y="15666"/>
                  </a:cubicBezTo>
                  <a:cubicBezTo>
                    <a:pt x="4925" y="15730"/>
                    <a:pt x="4798" y="15758"/>
                    <a:pt x="4670" y="15758"/>
                  </a:cubicBezTo>
                  <a:cubicBezTo>
                    <a:pt x="4348" y="15758"/>
                    <a:pt x="4019" y="15577"/>
                    <a:pt x="3835" y="15318"/>
                  </a:cubicBezTo>
                  <a:cubicBezTo>
                    <a:pt x="3561" y="14930"/>
                    <a:pt x="3619" y="14413"/>
                    <a:pt x="3934" y="14065"/>
                  </a:cubicBezTo>
                  <a:cubicBezTo>
                    <a:pt x="3960" y="14037"/>
                    <a:pt x="3991" y="14025"/>
                    <a:pt x="4022" y="14025"/>
                  </a:cubicBezTo>
                  <a:close/>
                  <a:moveTo>
                    <a:pt x="31749" y="15018"/>
                  </a:moveTo>
                  <a:cubicBezTo>
                    <a:pt x="31871" y="15018"/>
                    <a:pt x="31989" y="15150"/>
                    <a:pt x="31910" y="15277"/>
                  </a:cubicBezTo>
                  <a:cubicBezTo>
                    <a:pt x="31475" y="15963"/>
                    <a:pt x="32361" y="16313"/>
                    <a:pt x="32791" y="16613"/>
                  </a:cubicBezTo>
                  <a:cubicBezTo>
                    <a:pt x="32973" y="16744"/>
                    <a:pt x="32905" y="17064"/>
                    <a:pt x="32692" y="17064"/>
                  </a:cubicBezTo>
                  <a:cubicBezTo>
                    <a:pt x="32668" y="17064"/>
                    <a:pt x="32642" y="17060"/>
                    <a:pt x="32614" y="17051"/>
                  </a:cubicBezTo>
                  <a:lnTo>
                    <a:pt x="32614" y="17050"/>
                  </a:lnTo>
                  <a:cubicBezTo>
                    <a:pt x="31874" y="16820"/>
                    <a:pt x="30870" y="15820"/>
                    <a:pt x="31634" y="15066"/>
                  </a:cubicBezTo>
                  <a:cubicBezTo>
                    <a:pt x="31668" y="15032"/>
                    <a:pt x="31709" y="15018"/>
                    <a:pt x="31749" y="15018"/>
                  </a:cubicBezTo>
                  <a:close/>
                  <a:moveTo>
                    <a:pt x="4819" y="16288"/>
                  </a:moveTo>
                  <a:cubicBezTo>
                    <a:pt x="4931" y="16288"/>
                    <a:pt x="5043" y="16314"/>
                    <a:pt x="5144" y="16367"/>
                  </a:cubicBezTo>
                  <a:cubicBezTo>
                    <a:pt x="5474" y="16541"/>
                    <a:pt x="5654" y="17022"/>
                    <a:pt x="5448" y="17354"/>
                  </a:cubicBezTo>
                  <a:cubicBezTo>
                    <a:pt x="5402" y="17428"/>
                    <a:pt x="5333" y="17460"/>
                    <a:pt x="5265" y="17460"/>
                  </a:cubicBezTo>
                  <a:cubicBezTo>
                    <a:pt x="5141" y="17460"/>
                    <a:pt x="5020" y="17351"/>
                    <a:pt x="5050" y="17197"/>
                  </a:cubicBezTo>
                  <a:cubicBezTo>
                    <a:pt x="5081" y="17030"/>
                    <a:pt x="5092" y="16843"/>
                    <a:pt x="4932" y="16738"/>
                  </a:cubicBezTo>
                  <a:cubicBezTo>
                    <a:pt x="4878" y="16702"/>
                    <a:pt x="4820" y="16686"/>
                    <a:pt x="4761" y="16686"/>
                  </a:cubicBezTo>
                  <a:cubicBezTo>
                    <a:pt x="4643" y="16686"/>
                    <a:pt x="4524" y="16749"/>
                    <a:pt x="4437" y="16832"/>
                  </a:cubicBezTo>
                  <a:cubicBezTo>
                    <a:pt x="4405" y="16864"/>
                    <a:pt x="4367" y="16877"/>
                    <a:pt x="4331" y="16877"/>
                  </a:cubicBezTo>
                  <a:cubicBezTo>
                    <a:pt x="4223" y="16877"/>
                    <a:pt x="4124" y="16761"/>
                    <a:pt x="4187" y="16644"/>
                  </a:cubicBezTo>
                  <a:cubicBezTo>
                    <a:pt x="4313" y="16418"/>
                    <a:pt x="4566" y="16288"/>
                    <a:pt x="4819" y="16288"/>
                  </a:cubicBezTo>
                  <a:close/>
                  <a:moveTo>
                    <a:pt x="29956" y="16022"/>
                  </a:moveTo>
                  <a:cubicBezTo>
                    <a:pt x="29959" y="16022"/>
                    <a:pt x="29963" y="16022"/>
                    <a:pt x="29966" y="16023"/>
                  </a:cubicBezTo>
                  <a:cubicBezTo>
                    <a:pt x="30308" y="16051"/>
                    <a:pt x="30615" y="16281"/>
                    <a:pt x="30694" y="16621"/>
                  </a:cubicBezTo>
                  <a:cubicBezTo>
                    <a:pt x="30782" y="16990"/>
                    <a:pt x="30570" y="17378"/>
                    <a:pt x="30229" y="17528"/>
                  </a:cubicBezTo>
                  <a:cubicBezTo>
                    <a:pt x="30188" y="17546"/>
                    <a:pt x="30150" y="17554"/>
                    <a:pt x="30116" y="17554"/>
                  </a:cubicBezTo>
                  <a:cubicBezTo>
                    <a:pt x="29893" y="17554"/>
                    <a:pt x="29802" y="17230"/>
                    <a:pt x="30057" y="17120"/>
                  </a:cubicBezTo>
                  <a:cubicBezTo>
                    <a:pt x="30463" y="16954"/>
                    <a:pt x="30302" y="16410"/>
                    <a:pt x="29930" y="16330"/>
                  </a:cubicBezTo>
                  <a:cubicBezTo>
                    <a:pt x="29765" y="16293"/>
                    <a:pt x="29791" y="16022"/>
                    <a:pt x="29956" y="16022"/>
                  </a:cubicBezTo>
                  <a:close/>
                  <a:moveTo>
                    <a:pt x="31591" y="17334"/>
                  </a:moveTo>
                  <a:cubicBezTo>
                    <a:pt x="31960" y="17334"/>
                    <a:pt x="32278" y="17677"/>
                    <a:pt x="32338" y="18025"/>
                  </a:cubicBezTo>
                  <a:cubicBezTo>
                    <a:pt x="32407" y="18451"/>
                    <a:pt x="32135" y="18855"/>
                    <a:pt x="31731" y="18983"/>
                  </a:cubicBezTo>
                  <a:cubicBezTo>
                    <a:pt x="31712" y="18989"/>
                    <a:pt x="31694" y="18992"/>
                    <a:pt x="31676" y="18992"/>
                  </a:cubicBezTo>
                  <a:cubicBezTo>
                    <a:pt x="31487" y="18992"/>
                    <a:pt x="31376" y="18690"/>
                    <a:pt x="31572" y="18602"/>
                  </a:cubicBezTo>
                  <a:cubicBezTo>
                    <a:pt x="31791" y="18508"/>
                    <a:pt x="31970" y="18302"/>
                    <a:pt x="31922" y="18053"/>
                  </a:cubicBezTo>
                  <a:cubicBezTo>
                    <a:pt x="31879" y="17810"/>
                    <a:pt x="31676" y="17703"/>
                    <a:pt x="31468" y="17618"/>
                  </a:cubicBezTo>
                  <a:cubicBezTo>
                    <a:pt x="31314" y="17555"/>
                    <a:pt x="31411" y="17347"/>
                    <a:pt x="31539" y="17336"/>
                  </a:cubicBezTo>
                  <a:cubicBezTo>
                    <a:pt x="31556" y="17335"/>
                    <a:pt x="31574" y="17334"/>
                    <a:pt x="31591" y="17334"/>
                  </a:cubicBezTo>
                  <a:close/>
                  <a:moveTo>
                    <a:pt x="19004" y="1"/>
                  </a:moveTo>
                  <a:cubicBezTo>
                    <a:pt x="17177" y="1"/>
                    <a:pt x="15291" y="382"/>
                    <a:pt x="13359" y="1247"/>
                  </a:cubicBezTo>
                  <a:cubicBezTo>
                    <a:pt x="9933" y="2778"/>
                    <a:pt x="6641" y="5347"/>
                    <a:pt x="4776" y="8639"/>
                  </a:cubicBezTo>
                  <a:cubicBezTo>
                    <a:pt x="2835" y="12063"/>
                    <a:pt x="2487" y="15984"/>
                    <a:pt x="1869" y="19794"/>
                  </a:cubicBezTo>
                  <a:cubicBezTo>
                    <a:pt x="2198" y="19595"/>
                    <a:pt x="2519" y="19420"/>
                    <a:pt x="2805" y="19271"/>
                  </a:cubicBezTo>
                  <a:cubicBezTo>
                    <a:pt x="2845" y="19250"/>
                    <a:pt x="2884" y="19241"/>
                    <a:pt x="2920" y="19241"/>
                  </a:cubicBezTo>
                  <a:cubicBezTo>
                    <a:pt x="3098" y="19241"/>
                    <a:pt x="3206" y="19462"/>
                    <a:pt x="3076" y="19623"/>
                  </a:cubicBezTo>
                  <a:cubicBezTo>
                    <a:pt x="2280" y="20611"/>
                    <a:pt x="1" y="21255"/>
                    <a:pt x="400" y="22898"/>
                  </a:cubicBezTo>
                  <a:cubicBezTo>
                    <a:pt x="751" y="24325"/>
                    <a:pt x="2929" y="24280"/>
                    <a:pt x="3947" y="25009"/>
                  </a:cubicBezTo>
                  <a:cubicBezTo>
                    <a:pt x="4086" y="25108"/>
                    <a:pt x="4032" y="25333"/>
                    <a:pt x="3865" y="25333"/>
                  </a:cubicBezTo>
                  <a:cubicBezTo>
                    <a:pt x="3850" y="25333"/>
                    <a:pt x="3834" y="25331"/>
                    <a:pt x="3817" y="25327"/>
                  </a:cubicBezTo>
                  <a:cubicBezTo>
                    <a:pt x="3458" y="25240"/>
                    <a:pt x="3042" y="25158"/>
                    <a:pt x="2607" y="25059"/>
                  </a:cubicBezTo>
                  <a:lnTo>
                    <a:pt x="2607" y="25059"/>
                  </a:lnTo>
                  <a:cubicBezTo>
                    <a:pt x="6643" y="28640"/>
                    <a:pt x="11591" y="31360"/>
                    <a:pt x="16900" y="31360"/>
                  </a:cubicBezTo>
                  <a:cubicBezTo>
                    <a:pt x="18412" y="31360"/>
                    <a:pt x="19954" y="31139"/>
                    <a:pt x="21512" y="30655"/>
                  </a:cubicBezTo>
                  <a:cubicBezTo>
                    <a:pt x="25228" y="29500"/>
                    <a:pt x="29427" y="27399"/>
                    <a:pt x="31904" y="24318"/>
                  </a:cubicBezTo>
                  <a:cubicBezTo>
                    <a:pt x="34662" y="20887"/>
                    <a:pt x="35610" y="16361"/>
                    <a:pt x="35870" y="12065"/>
                  </a:cubicBezTo>
                  <a:cubicBezTo>
                    <a:pt x="35871" y="11996"/>
                    <a:pt x="35898" y="11930"/>
                    <a:pt x="35946" y="11881"/>
                  </a:cubicBezTo>
                  <a:lnTo>
                    <a:pt x="35943" y="11880"/>
                  </a:lnTo>
                  <a:cubicBezTo>
                    <a:pt x="35789" y="12078"/>
                    <a:pt x="35634" y="12267"/>
                    <a:pt x="35481" y="12449"/>
                  </a:cubicBezTo>
                  <a:cubicBezTo>
                    <a:pt x="35424" y="12517"/>
                    <a:pt x="35359" y="12545"/>
                    <a:pt x="35295" y="12545"/>
                  </a:cubicBezTo>
                  <a:cubicBezTo>
                    <a:pt x="35092" y="12545"/>
                    <a:pt x="34906" y="12261"/>
                    <a:pt x="35078" y="12048"/>
                  </a:cubicBezTo>
                  <a:cubicBezTo>
                    <a:pt x="35849" y="11099"/>
                    <a:pt x="36940" y="9760"/>
                    <a:pt x="36238" y="8466"/>
                  </a:cubicBezTo>
                  <a:cubicBezTo>
                    <a:pt x="35791" y="7640"/>
                    <a:pt x="34729" y="7559"/>
                    <a:pt x="33783" y="7559"/>
                  </a:cubicBezTo>
                  <a:cubicBezTo>
                    <a:pt x="33554" y="7559"/>
                    <a:pt x="33332" y="7564"/>
                    <a:pt x="33127" y="7564"/>
                  </a:cubicBezTo>
                  <a:cubicBezTo>
                    <a:pt x="33060" y="7564"/>
                    <a:pt x="32994" y="7564"/>
                    <a:pt x="32931" y="7562"/>
                  </a:cubicBezTo>
                  <a:cubicBezTo>
                    <a:pt x="32785" y="7559"/>
                    <a:pt x="32750" y="7342"/>
                    <a:pt x="32896" y="7307"/>
                  </a:cubicBezTo>
                  <a:cubicBezTo>
                    <a:pt x="33021" y="7278"/>
                    <a:pt x="33155" y="7249"/>
                    <a:pt x="33291" y="7225"/>
                  </a:cubicBezTo>
                  <a:cubicBezTo>
                    <a:pt x="29231" y="3283"/>
                    <a:pt x="24369" y="1"/>
                    <a:pt x="19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62;p46"/>
            <p:cNvSpPr/>
            <p:nvPr/>
          </p:nvSpPr>
          <p:spPr>
            <a:xfrm>
              <a:off x="4751150" y="3813575"/>
              <a:ext cx="27350" cy="41450"/>
            </a:xfrm>
            <a:custGeom>
              <a:avLst/>
              <a:gdLst/>
              <a:ahLst/>
              <a:cxnLst/>
              <a:rect l="l" t="t" r="r" b="b"/>
              <a:pathLst>
                <a:path w="1094" h="1658" extrusionOk="0">
                  <a:moveTo>
                    <a:pt x="280" y="1"/>
                  </a:moveTo>
                  <a:cubicBezTo>
                    <a:pt x="262" y="1"/>
                    <a:pt x="244" y="1"/>
                    <a:pt x="226" y="3"/>
                  </a:cubicBezTo>
                  <a:cubicBezTo>
                    <a:pt x="98" y="14"/>
                    <a:pt x="1" y="224"/>
                    <a:pt x="155" y="285"/>
                  </a:cubicBezTo>
                  <a:cubicBezTo>
                    <a:pt x="363" y="370"/>
                    <a:pt x="566" y="477"/>
                    <a:pt x="609" y="720"/>
                  </a:cubicBezTo>
                  <a:cubicBezTo>
                    <a:pt x="657" y="969"/>
                    <a:pt x="478" y="1175"/>
                    <a:pt x="259" y="1270"/>
                  </a:cubicBezTo>
                  <a:cubicBezTo>
                    <a:pt x="64" y="1357"/>
                    <a:pt x="174" y="1658"/>
                    <a:pt x="362" y="1658"/>
                  </a:cubicBezTo>
                  <a:cubicBezTo>
                    <a:pt x="380" y="1658"/>
                    <a:pt x="399" y="1655"/>
                    <a:pt x="418" y="1649"/>
                  </a:cubicBezTo>
                  <a:cubicBezTo>
                    <a:pt x="822" y="1522"/>
                    <a:pt x="1094" y="1117"/>
                    <a:pt x="1025" y="692"/>
                  </a:cubicBezTo>
                  <a:cubicBezTo>
                    <a:pt x="965" y="345"/>
                    <a:pt x="648" y="1"/>
                    <a:pt x="280"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63;p46"/>
            <p:cNvSpPr/>
            <p:nvPr/>
          </p:nvSpPr>
          <p:spPr>
            <a:xfrm>
              <a:off x="4740050" y="3755675"/>
              <a:ext cx="52625" cy="51150"/>
            </a:xfrm>
            <a:custGeom>
              <a:avLst/>
              <a:gdLst/>
              <a:ahLst/>
              <a:cxnLst/>
              <a:rect l="l" t="t" r="r" b="b"/>
              <a:pathLst>
                <a:path w="2105" h="2046" extrusionOk="0">
                  <a:moveTo>
                    <a:pt x="880" y="0"/>
                  </a:moveTo>
                  <a:cubicBezTo>
                    <a:pt x="840" y="0"/>
                    <a:pt x="799" y="15"/>
                    <a:pt x="765" y="49"/>
                  </a:cubicBezTo>
                  <a:cubicBezTo>
                    <a:pt x="1" y="803"/>
                    <a:pt x="1005" y="1803"/>
                    <a:pt x="1745" y="2033"/>
                  </a:cubicBezTo>
                  <a:cubicBezTo>
                    <a:pt x="1773" y="2042"/>
                    <a:pt x="1799" y="2046"/>
                    <a:pt x="1823" y="2046"/>
                  </a:cubicBezTo>
                  <a:cubicBezTo>
                    <a:pt x="2036" y="2046"/>
                    <a:pt x="2104" y="1726"/>
                    <a:pt x="1922" y="1596"/>
                  </a:cubicBezTo>
                  <a:cubicBezTo>
                    <a:pt x="1492" y="1296"/>
                    <a:pt x="604" y="945"/>
                    <a:pt x="1041" y="259"/>
                  </a:cubicBezTo>
                  <a:cubicBezTo>
                    <a:pt x="1120" y="133"/>
                    <a:pt x="1002" y="0"/>
                    <a:pt x="880"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64;p46"/>
            <p:cNvSpPr/>
            <p:nvPr/>
          </p:nvSpPr>
          <p:spPr>
            <a:xfrm>
              <a:off x="4712450" y="3780750"/>
              <a:ext cx="25425" cy="38375"/>
            </a:xfrm>
            <a:custGeom>
              <a:avLst/>
              <a:gdLst/>
              <a:ahLst/>
              <a:cxnLst/>
              <a:rect l="l" t="t" r="r" b="b"/>
              <a:pathLst>
                <a:path w="1017" h="1535" extrusionOk="0">
                  <a:moveTo>
                    <a:pt x="190" y="1"/>
                  </a:moveTo>
                  <a:cubicBezTo>
                    <a:pt x="24" y="1"/>
                    <a:pt x="0" y="272"/>
                    <a:pt x="164" y="308"/>
                  </a:cubicBezTo>
                  <a:cubicBezTo>
                    <a:pt x="535" y="389"/>
                    <a:pt x="696" y="934"/>
                    <a:pt x="291" y="1100"/>
                  </a:cubicBezTo>
                  <a:cubicBezTo>
                    <a:pt x="37" y="1210"/>
                    <a:pt x="127" y="1534"/>
                    <a:pt x="349" y="1534"/>
                  </a:cubicBezTo>
                  <a:cubicBezTo>
                    <a:pt x="384" y="1534"/>
                    <a:pt x="422" y="1526"/>
                    <a:pt x="462" y="1508"/>
                  </a:cubicBezTo>
                  <a:cubicBezTo>
                    <a:pt x="805" y="1358"/>
                    <a:pt x="1017" y="969"/>
                    <a:pt x="929" y="601"/>
                  </a:cubicBezTo>
                  <a:cubicBezTo>
                    <a:pt x="848" y="261"/>
                    <a:pt x="541" y="31"/>
                    <a:pt x="200" y="1"/>
                  </a:cubicBezTo>
                  <a:cubicBezTo>
                    <a:pt x="197" y="1"/>
                    <a:pt x="193" y="1"/>
                    <a:pt x="190"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65;p46"/>
            <p:cNvSpPr/>
            <p:nvPr/>
          </p:nvSpPr>
          <p:spPr>
            <a:xfrm>
              <a:off x="4110850" y="3729400"/>
              <a:ext cx="51200" cy="41075"/>
            </a:xfrm>
            <a:custGeom>
              <a:avLst/>
              <a:gdLst/>
              <a:ahLst/>
              <a:cxnLst/>
              <a:rect l="l" t="t" r="r" b="b"/>
              <a:pathLst>
                <a:path w="2048" h="1643" extrusionOk="0">
                  <a:moveTo>
                    <a:pt x="648" y="1"/>
                  </a:moveTo>
                  <a:cubicBezTo>
                    <a:pt x="607" y="1"/>
                    <a:pt x="564" y="19"/>
                    <a:pt x="533" y="60"/>
                  </a:cubicBezTo>
                  <a:cubicBezTo>
                    <a:pt x="1" y="785"/>
                    <a:pt x="722" y="1643"/>
                    <a:pt x="1491" y="1643"/>
                  </a:cubicBezTo>
                  <a:cubicBezTo>
                    <a:pt x="1584" y="1643"/>
                    <a:pt x="1678" y="1630"/>
                    <a:pt x="1770" y="1603"/>
                  </a:cubicBezTo>
                  <a:cubicBezTo>
                    <a:pt x="2048" y="1521"/>
                    <a:pt x="1955" y="1137"/>
                    <a:pt x="1697" y="1137"/>
                  </a:cubicBezTo>
                  <a:cubicBezTo>
                    <a:pt x="1679" y="1137"/>
                    <a:pt x="1660" y="1139"/>
                    <a:pt x="1641" y="1143"/>
                  </a:cubicBezTo>
                  <a:cubicBezTo>
                    <a:pt x="1574" y="1157"/>
                    <a:pt x="1510" y="1163"/>
                    <a:pt x="1450" y="1163"/>
                  </a:cubicBezTo>
                  <a:cubicBezTo>
                    <a:pt x="933" y="1163"/>
                    <a:pt x="679" y="672"/>
                    <a:pt x="771" y="157"/>
                  </a:cubicBezTo>
                  <a:cubicBezTo>
                    <a:pt x="790" y="60"/>
                    <a:pt x="722" y="1"/>
                    <a:pt x="648"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66;p46"/>
            <p:cNvSpPr/>
            <p:nvPr/>
          </p:nvSpPr>
          <p:spPr>
            <a:xfrm>
              <a:off x="4071400" y="3787400"/>
              <a:ext cx="38275" cy="29350"/>
            </a:xfrm>
            <a:custGeom>
              <a:avLst/>
              <a:gdLst/>
              <a:ahLst/>
              <a:cxnLst/>
              <a:rect l="l" t="t" r="r" b="b"/>
              <a:pathLst>
                <a:path w="1531" h="1174" extrusionOk="0">
                  <a:moveTo>
                    <a:pt x="696" y="1"/>
                  </a:moveTo>
                  <a:cubicBezTo>
                    <a:pt x="443" y="1"/>
                    <a:pt x="190" y="130"/>
                    <a:pt x="64" y="355"/>
                  </a:cubicBezTo>
                  <a:cubicBezTo>
                    <a:pt x="1" y="473"/>
                    <a:pt x="100" y="590"/>
                    <a:pt x="208" y="590"/>
                  </a:cubicBezTo>
                  <a:cubicBezTo>
                    <a:pt x="244" y="590"/>
                    <a:pt x="282" y="576"/>
                    <a:pt x="314" y="545"/>
                  </a:cubicBezTo>
                  <a:cubicBezTo>
                    <a:pt x="401" y="462"/>
                    <a:pt x="520" y="399"/>
                    <a:pt x="638" y="399"/>
                  </a:cubicBezTo>
                  <a:cubicBezTo>
                    <a:pt x="697" y="399"/>
                    <a:pt x="755" y="414"/>
                    <a:pt x="809" y="451"/>
                  </a:cubicBezTo>
                  <a:cubicBezTo>
                    <a:pt x="969" y="555"/>
                    <a:pt x="960" y="741"/>
                    <a:pt x="927" y="908"/>
                  </a:cubicBezTo>
                  <a:cubicBezTo>
                    <a:pt x="897" y="1064"/>
                    <a:pt x="1018" y="1173"/>
                    <a:pt x="1143" y="1173"/>
                  </a:cubicBezTo>
                  <a:cubicBezTo>
                    <a:pt x="1210" y="1173"/>
                    <a:pt x="1279" y="1142"/>
                    <a:pt x="1325" y="1068"/>
                  </a:cubicBezTo>
                  <a:cubicBezTo>
                    <a:pt x="1531" y="736"/>
                    <a:pt x="1351" y="255"/>
                    <a:pt x="1021" y="80"/>
                  </a:cubicBezTo>
                  <a:cubicBezTo>
                    <a:pt x="920" y="26"/>
                    <a:pt x="808" y="1"/>
                    <a:pt x="696"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7;p46"/>
            <p:cNvSpPr/>
            <p:nvPr/>
          </p:nvSpPr>
          <p:spPr>
            <a:xfrm>
              <a:off x="4057300" y="3730825"/>
              <a:ext cx="40825" cy="43375"/>
            </a:xfrm>
            <a:custGeom>
              <a:avLst/>
              <a:gdLst/>
              <a:ahLst/>
              <a:cxnLst/>
              <a:rect l="l" t="t" r="r" b="b"/>
              <a:pathLst>
                <a:path w="1633" h="1735" extrusionOk="0">
                  <a:moveTo>
                    <a:pt x="464" y="1"/>
                  </a:moveTo>
                  <a:cubicBezTo>
                    <a:pt x="433" y="1"/>
                    <a:pt x="401" y="13"/>
                    <a:pt x="375" y="41"/>
                  </a:cubicBezTo>
                  <a:cubicBezTo>
                    <a:pt x="60" y="388"/>
                    <a:pt x="0" y="905"/>
                    <a:pt x="276" y="1293"/>
                  </a:cubicBezTo>
                  <a:cubicBezTo>
                    <a:pt x="460" y="1553"/>
                    <a:pt x="788" y="1735"/>
                    <a:pt x="1110" y="1735"/>
                  </a:cubicBezTo>
                  <a:cubicBezTo>
                    <a:pt x="1238" y="1735"/>
                    <a:pt x="1365" y="1706"/>
                    <a:pt x="1482" y="1642"/>
                  </a:cubicBezTo>
                  <a:cubicBezTo>
                    <a:pt x="1633" y="1561"/>
                    <a:pt x="1569" y="1314"/>
                    <a:pt x="1397" y="1314"/>
                  </a:cubicBezTo>
                  <a:cubicBezTo>
                    <a:pt x="1395" y="1314"/>
                    <a:pt x="1393" y="1314"/>
                    <a:pt x="1391" y="1314"/>
                  </a:cubicBezTo>
                  <a:cubicBezTo>
                    <a:pt x="1326" y="1317"/>
                    <a:pt x="1260" y="1320"/>
                    <a:pt x="1195" y="1320"/>
                  </a:cubicBezTo>
                  <a:cubicBezTo>
                    <a:pt x="973" y="1320"/>
                    <a:pt x="763" y="1284"/>
                    <a:pt x="604" y="1093"/>
                  </a:cubicBezTo>
                  <a:cubicBezTo>
                    <a:pt x="395" y="840"/>
                    <a:pt x="428" y="472"/>
                    <a:pt x="591" y="206"/>
                  </a:cubicBezTo>
                  <a:cubicBezTo>
                    <a:pt x="650" y="108"/>
                    <a:pt x="558" y="1"/>
                    <a:pt x="464"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368;p46"/>
          <p:cNvGrpSpPr/>
          <p:nvPr/>
        </p:nvGrpSpPr>
        <p:grpSpPr>
          <a:xfrm>
            <a:off x="0" y="1105612"/>
            <a:ext cx="1937667" cy="1336649"/>
            <a:chOff x="925675" y="2525375"/>
            <a:chExt cx="1551375" cy="1070175"/>
          </a:xfrm>
        </p:grpSpPr>
        <p:sp>
          <p:nvSpPr>
            <p:cNvPr id="17" name="Google Shape;1369;p46"/>
            <p:cNvSpPr/>
            <p:nvPr/>
          </p:nvSpPr>
          <p:spPr>
            <a:xfrm>
              <a:off x="1099425" y="2908825"/>
              <a:ext cx="535275" cy="421325"/>
            </a:xfrm>
            <a:custGeom>
              <a:avLst/>
              <a:gdLst/>
              <a:ahLst/>
              <a:cxnLst/>
              <a:rect l="l" t="t" r="r" b="b"/>
              <a:pathLst>
                <a:path w="21411" h="16853" extrusionOk="0">
                  <a:moveTo>
                    <a:pt x="17167" y="3904"/>
                  </a:moveTo>
                  <a:cubicBezTo>
                    <a:pt x="17340" y="3904"/>
                    <a:pt x="17476" y="4151"/>
                    <a:pt x="17314" y="4303"/>
                  </a:cubicBezTo>
                  <a:cubicBezTo>
                    <a:pt x="16304" y="5238"/>
                    <a:pt x="15589" y="6290"/>
                    <a:pt x="14960" y="7504"/>
                  </a:cubicBezTo>
                  <a:cubicBezTo>
                    <a:pt x="14897" y="7626"/>
                    <a:pt x="14783" y="7678"/>
                    <a:pt x="14672" y="7678"/>
                  </a:cubicBezTo>
                  <a:cubicBezTo>
                    <a:pt x="14479" y="7678"/>
                    <a:pt x="14295" y="7522"/>
                    <a:pt x="14401" y="7300"/>
                  </a:cubicBezTo>
                  <a:cubicBezTo>
                    <a:pt x="15006" y="6001"/>
                    <a:pt x="15951" y="4886"/>
                    <a:pt x="17030" y="3959"/>
                  </a:cubicBezTo>
                  <a:cubicBezTo>
                    <a:pt x="17075" y="3920"/>
                    <a:pt x="17122" y="3904"/>
                    <a:pt x="17167" y="3904"/>
                  </a:cubicBezTo>
                  <a:close/>
                  <a:moveTo>
                    <a:pt x="12753" y="6048"/>
                  </a:moveTo>
                  <a:cubicBezTo>
                    <a:pt x="12919" y="6048"/>
                    <a:pt x="13091" y="6255"/>
                    <a:pt x="12983" y="6450"/>
                  </a:cubicBezTo>
                  <a:cubicBezTo>
                    <a:pt x="12163" y="7930"/>
                    <a:pt x="10757" y="9162"/>
                    <a:pt x="9062" y="9491"/>
                  </a:cubicBezTo>
                  <a:cubicBezTo>
                    <a:pt x="9043" y="9495"/>
                    <a:pt x="9024" y="9497"/>
                    <a:pt x="9006" y="9497"/>
                  </a:cubicBezTo>
                  <a:cubicBezTo>
                    <a:pt x="8747" y="9497"/>
                    <a:pt x="8637" y="9083"/>
                    <a:pt x="8907" y="8978"/>
                  </a:cubicBezTo>
                  <a:cubicBezTo>
                    <a:pt x="10460" y="8388"/>
                    <a:pt x="11693" y="7613"/>
                    <a:pt x="12576" y="6159"/>
                  </a:cubicBezTo>
                  <a:cubicBezTo>
                    <a:pt x="12622" y="6081"/>
                    <a:pt x="12687" y="6048"/>
                    <a:pt x="12753" y="6048"/>
                  </a:cubicBezTo>
                  <a:close/>
                  <a:moveTo>
                    <a:pt x="6627" y="8476"/>
                  </a:moveTo>
                  <a:cubicBezTo>
                    <a:pt x="6767" y="8476"/>
                    <a:pt x="6900" y="8622"/>
                    <a:pt x="6787" y="8762"/>
                  </a:cubicBezTo>
                  <a:cubicBezTo>
                    <a:pt x="6294" y="9358"/>
                    <a:pt x="5444" y="9669"/>
                    <a:pt x="4694" y="9731"/>
                  </a:cubicBezTo>
                  <a:cubicBezTo>
                    <a:pt x="4683" y="9732"/>
                    <a:pt x="4673" y="9732"/>
                    <a:pt x="4662" y="9732"/>
                  </a:cubicBezTo>
                  <a:cubicBezTo>
                    <a:pt x="4302" y="9732"/>
                    <a:pt x="4303" y="9209"/>
                    <a:pt x="4669" y="9200"/>
                  </a:cubicBezTo>
                  <a:cubicBezTo>
                    <a:pt x="5392" y="9187"/>
                    <a:pt x="5931" y="8890"/>
                    <a:pt x="6523" y="8507"/>
                  </a:cubicBezTo>
                  <a:cubicBezTo>
                    <a:pt x="6556" y="8486"/>
                    <a:pt x="6592" y="8476"/>
                    <a:pt x="6627" y="8476"/>
                  </a:cubicBezTo>
                  <a:close/>
                  <a:moveTo>
                    <a:pt x="10983" y="10982"/>
                  </a:moveTo>
                  <a:cubicBezTo>
                    <a:pt x="11143" y="10982"/>
                    <a:pt x="11256" y="11194"/>
                    <a:pt x="11109" y="11344"/>
                  </a:cubicBezTo>
                  <a:cubicBezTo>
                    <a:pt x="10772" y="11675"/>
                    <a:pt x="10440" y="12000"/>
                    <a:pt x="10140" y="12374"/>
                  </a:cubicBezTo>
                  <a:cubicBezTo>
                    <a:pt x="9884" y="12713"/>
                    <a:pt x="9688" y="13103"/>
                    <a:pt x="9415" y="13428"/>
                  </a:cubicBezTo>
                  <a:cubicBezTo>
                    <a:pt x="9360" y="13494"/>
                    <a:pt x="9286" y="13523"/>
                    <a:pt x="9212" y="13523"/>
                  </a:cubicBezTo>
                  <a:cubicBezTo>
                    <a:pt x="9051" y="13523"/>
                    <a:pt x="8896" y="13385"/>
                    <a:pt x="8968" y="13194"/>
                  </a:cubicBezTo>
                  <a:cubicBezTo>
                    <a:pt x="9301" y="12364"/>
                    <a:pt x="10137" y="11541"/>
                    <a:pt x="10856" y="11028"/>
                  </a:cubicBezTo>
                  <a:cubicBezTo>
                    <a:pt x="10899" y="10996"/>
                    <a:pt x="10943" y="10982"/>
                    <a:pt x="10983" y="10982"/>
                  </a:cubicBezTo>
                  <a:close/>
                  <a:moveTo>
                    <a:pt x="21411" y="1"/>
                  </a:moveTo>
                  <a:cubicBezTo>
                    <a:pt x="14369" y="3289"/>
                    <a:pt x="7199" y="6310"/>
                    <a:pt x="1" y="9084"/>
                  </a:cubicBezTo>
                  <a:lnTo>
                    <a:pt x="52" y="9212"/>
                  </a:lnTo>
                  <a:cubicBezTo>
                    <a:pt x="91" y="9198"/>
                    <a:pt x="132" y="9191"/>
                    <a:pt x="173" y="9191"/>
                  </a:cubicBezTo>
                  <a:cubicBezTo>
                    <a:pt x="265" y="9191"/>
                    <a:pt x="355" y="9226"/>
                    <a:pt x="423" y="9291"/>
                  </a:cubicBezTo>
                  <a:cubicBezTo>
                    <a:pt x="3500" y="12105"/>
                    <a:pt x="6884" y="14967"/>
                    <a:pt x="10687" y="16853"/>
                  </a:cubicBezTo>
                  <a:cubicBezTo>
                    <a:pt x="13740" y="10951"/>
                    <a:pt x="17449" y="5341"/>
                    <a:pt x="21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70;p46"/>
            <p:cNvSpPr/>
            <p:nvPr/>
          </p:nvSpPr>
          <p:spPr>
            <a:xfrm>
              <a:off x="1383500" y="2898200"/>
              <a:ext cx="416875" cy="485125"/>
            </a:xfrm>
            <a:custGeom>
              <a:avLst/>
              <a:gdLst/>
              <a:ahLst/>
              <a:cxnLst/>
              <a:rect l="l" t="t" r="r" b="b"/>
              <a:pathLst>
                <a:path w="16675" h="19405" extrusionOk="0">
                  <a:moveTo>
                    <a:pt x="9430" y="7558"/>
                  </a:moveTo>
                  <a:cubicBezTo>
                    <a:pt x="9580" y="7558"/>
                    <a:pt x="9662" y="7782"/>
                    <a:pt x="9497" y="7857"/>
                  </a:cubicBezTo>
                  <a:cubicBezTo>
                    <a:pt x="8369" y="8346"/>
                    <a:pt x="7781" y="9406"/>
                    <a:pt x="7823" y="10611"/>
                  </a:cubicBezTo>
                  <a:cubicBezTo>
                    <a:pt x="7826" y="10747"/>
                    <a:pt x="7707" y="10817"/>
                    <a:pt x="7590" y="10817"/>
                  </a:cubicBezTo>
                  <a:cubicBezTo>
                    <a:pt x="7480" y="10817"/>
                    <a:pt x="7371" y="10756"/>
                    <a:pt x="7364" y="10629"/>
                  </a:cubicBezTo>
                  <a:cubicBezTo>
                    <a:pt x="7285" y="9280"/>
                    <a:pt x="8109" y="8053"/>
                    <a:pt x="9366" y="7571"/>
                  </a:cubicBezTo>
                  <a:cubicBezTo>
                    <a:pt x="9388" y="7562"/>
                    <a:pt x="9410" y="7558"/>
                    <a:pt x="9430" y="7558"/>
                  </a:cubicBezTo>
                  <a:close/>
                  <a:moveTo>
                    <a:pt x="10402" y="13291"/>
                  </a:moveTo>
                  <a:cubicBezTo>
                    <a:pt x="10597" y="13291"/>
                    <a:pt x="10708" y="13583"/>
                    <a:pt x="10495" y="13673"/>
                  </a:cubicBezTo>
                  <a:cubicBezTo>
                    <a:pt x="9936" y="13904"/>
                    <a:pt x="9538" y="14333"/>
                    <a:pt x="9366" y="14916"/>
                  </a:cubicBezTo>
                  <a:cubicBezTo>
                    <a:pt x="9193" y="15516"/>
                    <a:pt x="9386" y="15939"/>
                    <a:pt x="9529" y="16494"/>
                  </a:cubicBezTo>
                  <a:cubicBezTo>
                    <a:pt x="9583" y="16698"/>
                    <a:pt x="9401" y="16840"/>
                    <a:pt x="9224" y="16840"/>
                  </a:cubicBezTo>
                  <a:cubicBezTo>
                    <a:pt x="9140" y="16840"/>
                    <a:pt x="9058" y="16808"/>
                    <a:pt x="9001" y="16738"/>
                  </a:cubicBezTo>
                  <a:cubicBezTo>
                    <a:pt x="8098" y="15592"/>
                    <a:pt x="9153" y="13742"/>
                    <a:pt x="10331" y="13303"/>
                  </a:cubicBezTo>
                  <a:cubicBezTo>
                    <a:pt x="10355" y="13295"/>
                    <a:pt x="10379" y="13291"/>
                    <a:pt x="10402" y="13291"/>
                  </a:cubicBezTo>
                  <a:close/>
                  <a:moveTo>
                    <a:pt x="4992" y="14057"/>
                  </a:moveTo>
                  <a:cubicBezTo>
                    <a:pt x="5126" y="14057"/>
                    <a:pt x="5273" y="14155"/>
                    <a:pt x="5280" y="14324"/>
                  </a:cubicBezTo>
                  <a:cubicBezTo>
                    <a:pt x="5307" y="15267"/>
                    <a:pt x="5010" y="16248"/>
                    <a:pt x="4365" y="16954"/>
                  </a:cubicBezTo>
                  <a:cubicBezTo>
                    <a:pt x="4292" y="17033"/>
                    <a:pt x="4202" y="17067"/>
                    <a:pt x="4114" y="17067"/>
                  </a:cubicBezTo>
                  <a:cubicBezTo>
                    <a:pt x="3873" y="17067"/>
                    <a:pt x="3648" y="16820"/>
                    <a:pt x="3846" y="16586"/>
                  </a:cubicBezTo>
                  <a:cubicBezTo>
                    <a:pt x="4412" y="15897"/>
                    <a:pt x="4752" y="15183"/>
                    <a:pt x="4773" y="14283"/>
                  </a:cubicBezTo>
                  <a:cubicBezTo>
                    <a:pt x="4776" y="14127"/>
                    <a:pt x="4879" y="14057"/>
                    <a:pt x="4992" y="14057"/>
                  </a:cubicBezTo>
                  <a:close/>
                  <a:moveTo>
                    <a:pt x="16674" y="17704"/>
                  </a:moveTo>
                  <a:lnTo>
                    <a:pt x="16674" y="17704"/>
                  </a:lnTo>
                  <a:cubicBezTo>
                    <a:pt x="16646" y="17715"/>
                    <a:pt x="16618" y="17725"/>
                    <a:pt x="16589" y="17735"/>
                  </a:cubicBezTo>
                  <a:lnTo>
                    <a:pt x="16589" y="17735"/>
                  </a:lnTo>
                  <a:cubicBezTo>
                    <a:pt x="16618" y="17728"/>
                    <a:pt x="16647" y="17717"/>
                    <a:pt x="16674" y="17704"/>
                  </a:cubicBezTo>
                  <a:close/>
                  <a:moveTo>
                    <a:pt x="11090" y="1"/>
                  </a:moveTo>
                  <a:cubicBezTo>
                    <a:pt x="7236" y="5778"/>
                    <a:pt x="3673" y="11702"/>
                    <a:pt x="1" y="17600"/>
                  </a:cubicBezTo>
                  <a:cubicBezTo>
                    <a:pt x="1205" y="18147"/>
                    <a:pt x="2456" y="18609"/>
                    <a:pt x="3749" y="18927"/>
                  </a:cubicBezTo>
                  <a:cubicBezTo>
                    <a:pt x="5096" y="19256"/>
                    <a:pt x="6482" y="19405"/>
                    <a:pt x="7881" y="19405"/>
                  </a:cubicBezTo>
                  <a:cubicBezTo>
                    <a:pt x="10818" y="19405"/>
                    <a:pt x="13808" y="18749"/>
                    <a:pt x="16589" y="17735"/>
                  </a:cubicBezTo>
                  <a:lnTo>
                    <a:pt x="16589" y="17735"/>
                  </a:lnTo>
                  <a:cubicBezTo>
                    <a:pt x="16551" y="17746"/>
                    <a:pt x="16512" y="17751"/>
                    <a:pt x="16473" y="17751"/>
                  </a:cubicBezTo>
                  <a:cubicBezTo>
                    <a:pt x="16319" y="17751"/>
                    <a:pt x="16174" y="17665"/>
                    <a:pt x="16109" y="17461"/>
                  </a:cubicBezTo>
                  <a:cubicBezTo>
                    <a:pt x="14292" y="11701"/>
                    <a:pt x="12400" y="5904"/>
                    <a:pt x="110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71;p46"/>
            <p:cNvSpPr/>
            <p:nvPr/>
          </p:nvSpPr>
          <p:spPr>
            <a:xfrm>
              <a:off x="1321825" y="3183375"/>
              <a:ext cx="59025" cy="63550"/>
            </a:xfrm>
            <a:custGeom>
              <a:avLst/>
              <a:gdLst/>
              <a:ahLst/>
              <a:cxnLst/>
              <a:rect l="l" t="t" r="r" b="b"/>
              <a:pathLst>
                <a:path w="2361" h="2542" extrusionOk="0">
                  <a:moveTo>
                    <a:pt x="2087" y="0"/>
                  </a:moveTo>
                  <a:cubicBezTo>
                    <a:pt x="2047" y="0"/>
                    <a:pt x="2003" y="14"/>
                    <a:pt x="1960" y="46"/>
                  </a:cubicBezTo>
                  <a:cubicBezTo>
                    <a:pt x="1241" y="559"/>
                    <a:pt x="405" y="1382"/>
                    <a:pt x="72" y="2212"/>
                  </a:cubicBezTo>
                  <a:cubicBezTo>
                    <a:pt x="0" y="2403"/>
                    <a:pt x="155" y="2541"/>
                    <a:pt x="316" y="2541"/>
                  </a:cubicBezTo>
                  <a:cubicBezTo>
                    <a:pt x="390" y="2541"/>
                    <a:pt x="464" y="2512"/>
                    <a:pt x="519" y="2446"/>
                  </a:cubicBezTo>
                  <a:cubicBezTo>
                    <a:pt x="794" y="2121"/>
                    <a:pt x="988" y="1731"/>
                    <a:pt x="1244" y="1392"/>
                  </a:cubicBezTo>
                  <a:cubicBezTo>
                    <a:pt x="1544" y="1018"/>
                    <a:pt x="1876" y="693"/>
                    <a:pt x="2213" y="362"/>
                  </a:cubicBezTo>
                  <a:cubicBezTo>
                    <a:pt x="2360" y="212"/>
                    <a:pt x="2247" y="0"/>
                    <a:pt x="2087"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72;p46"/>
            <p:cNvSpPr/>
            <p:nvPr/>
          </p:nvSpPr>
          <p:spPr>
            <a:xfrm>
              <a:off x="1207000" y="3120700"/>
              <a:ext cx="64950" cy="31450"/>
            </a:xfrm>
            <a:custGeom>
              <a:avLst/>
              <a:gdLst/>
              <a:ahLst/>
              <a:cxnLst/>
              <a:rect l="l" t="t" r="r" b="b"/>
              <a:pathLst>
                <a:path w="2598" h="1258" extrusionOk="0">
                  <a:moveTo>
                    <a:pt x="2324" y="0"/>
                  </a:moveTo>
                  <a:cubicBezTo>
                    <a:pt x="2288" y="0"/>
                    <a:pt x="2252" y="10"/>
                    <a:pt x="2220" y="31"/>
                  </a:cubicBezTo>
                  <a:cubicBezTo>
                    <a:pt x="1628" y="415"/>
                    <a:pt x="1089" y="712"/>
                    <a:pt x="366" y="725"/>
                  </a:cubicBezTo>
                  <a:cubicBezTo>
                    <a:pt x="0" y="734"/>
                    <a:pt x="0" y="1257"/>
                    <a:pt x="360" y="1257"/>
                  </a:cubicBezTo>
                  <a:cubicBezTo>
                    <a:pt x="370" y="1257"/>
                    <a:pt x="380" y="1257"/>
                    <a:pt x="391" y="1256"/>
                  </a:cubicBezTo>
                  <a:cubicBezTo>
                    <a:pt x="1141" y="1194"/>
                    <a:pt x="1991" y="883"/>
                    <a:pt x="2484" y="286"/>
                  </a:cubicBezTo>
                  <a:cubicBezTo>
                    <a:pt x="2597" y="145"/>
                    <a:pt x="2463" y="0"/>
                    <a:pt x="2324"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73;p46"/>
            <p:cNvSpPr/>
            <p:nvPr/>
          </p:nvSpPr>
          <p:spPr>
            <a:xfrm>
              <a:off x="1474700" y="3249625"/>
              <a:ext cx="41475" cy="75250"/>
            </a:xfrm>
            <a:custGeom>
              <a:avLst/>
              <a:gdLst/>
              <a:ahLst/>
              <a:cxnLst/>
              <a:rect l="l" t="t" r="r" b="b"/>
              <a:pathLst>
                <a:path w="1659" h="3010" extrusionOk="0">
                  <a:moveTo>
                    <a:pt x="1344" y="0"/>
                  </a:moveTo>
                  <a:cubicBezTo>
                    <a:pt x="1231" y="0"/>
                    <a:pt x="1128" y="70"/>
                    <a:pt x="1125" y="226"/>
                  </a:cubicBezTo>
                  <a:cubicBezTo>
                    <a:pt x="1104" y="1126"/>
                    <a:pt x="764" y="1839"/>
                    <a:pt x="198" y="2529"/>
                  </a:cubicBezTo>
                  <a:cubicBezTo>
                    <a:pt x="0" y="2763"/>
                    <a:pt x="225" y="3010"/>
                    <a:pt x="466" y="3010"/>
                  </a:cubicBezTo>
                  <a:cubicBezTo>
                    <a:pt x="554" y="3010"/>
                    <a:pt x="644" y="2976"/>
                    <a:pt x="717" y="2897"/>
                  </a:cubicBezTo>
                  <a:cubicBezTo>
                    <a:pt x="1362" y="2191"/>
                    <a:pt x="1659" y="1210"/>
                    <a:pt x="1632" y="267"/>
                  </a:cubicBezTo>
                  <a:cubicBezTo>
                    <a:pt x="1625" y="98"/>
                    <a:pt x="1478" y="0"/>
                    <a:pt x="1344"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74;p46"/>
            <p:cNvSpPr/>
            <p:nvPr/>
          </p:nvSpPr>
          <p:spPr>
            <a:xfrm>
              <a:off x="1315325" y="3060025"/>
              <a:ext cx="111375" cy="86250"/>
            </a:xfrm>
            <a:custGeom>
              <a:avLst/>
              <a:gdLst/>
              <a:ahLst/>
              <a:cxnLst/>
              <a:rect l="l" t="t" r="r" b="b"/>
              <a:pathLst>
                <a:path w="4455" h="3450" extrusionOk="0">
                  <a:moveTo>
                    <a:pt x="4117" y="0"/>
                  </a:moveTo>
                  <a:cubicBezTo>
                    <a:pt x="4051" y="0"/>
                    <a:pt x="3986" y="33"/>
                    <a:pt x="3940" y="111"/>
                  </a:cubicBezTo>
                  <a:cubicBezTo>
                    <a:pt x="3057" y="1565"/>
                    <a:pt x="1824" y="2340"/>
                    <a:pt x="271" y="2930"/>
                  </a:cubicBezTo>
                  <a:cubicBezTo>
                    <a:pt x="1" y="3035"/>
                    <a:pt x="111" y="3449"/>
                    <a:pt x="370" y="3449"/>
                  </a:cubicBezTo>
                  <a:cubicBezTo>
                    <a:pt x="388" y="3449"/>
                    <a:pt x="407" y="3447"/>
                    <a:pt x="426" y="3443"/>
                  </a:cubicBezTo>
                  <a:cubicBezTo>
                    <a:pt x="2121" y="3114"/>
                    <a:pt x="3527" y="1882"/>
                    <a:pt x="4347" y="402"/>
                  </a:cubicBezTo>
                  <a:cubicBezTo>
                    <a:pt x="4455" y="207"/>
                    <a:pt x="4283" y="0"/>
                    <a:pt x="4117"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75;p46"/>
            <p:cNvSpPr/>
            <p:nvPr/>
          </p:nvSpPr>
          <p:spPr>
            <a:xfrm>
              <a:off x="1585900" y="3230450"/>
              <a:ext cx="65325" cy="88750"/>
            </a:xfrm>
            <a:custGeom>
              <a:avLst/>
              <a:gdLst/>
              <a:ahLst/>
              <a:cxnLst/>
              <a:rect l="l" t="t" r="r" b="b"/>
              <a:pathLst>
                <a:path w="2613" h="3550" extrusionOk="0">
                  <a:moveTo>
                    <a:pt x="2306" y="1"/>
                  </a:moveTo>
                  <a:cubicBezTo>
                    <a:pt x="2283" y="1"/>
                    <a:pt x="2259" y="5"/>
                    <a:pt x="2235" y="13"/>
                  </a:cubicBezTo>
                  <a:cubicBezTo>
                    <a:pt x="1059" y="452"/>
                    <a:pt x="0" y="2302"/>
                    <a:pt x="905" y="3448"/>
                  </a:cubicBezTo>
                  <a:cubicBezTo>
                    <a:pt x="962" y="3518"/>
                    <a:pt x="1044" y="3550"/>
                    <a:pt x="1128" y="3550"/>
                  </a:cubicBezTo>
                  <a:cubicBezTo>
                    <a:pt x="1305" y="3550"/>
                    <a:pt x="1487" y="3408"/>
                    <a:pt x="1433" y="3204"/>
                  </a:cubicBezTo>
                  <a:cubicBezTo>
                    <a:pt x="1290" y="2649"/>
                    <a:pt x="1096" y="2226"/>
                    <a:pt x="1270" y="1626"/>
                  </a:cubicBezTo>
                  <a:cubicBezTo>
                    <a:pt x="1442" y="1043"/>
                    <a:pt x="1841" y="614"/>
                    <a:pt x="2400" y="383"/>
                  </a:cubicBezTo>
                  <a:cubicBezTo>
                    <a:pt x="2613" y="295"/>
                    <a:pt x="2501" y="1"/>
                    <a:pt x="2306"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76;p46"/>
            <p:cNvSpPr/>
            <p:nvPr/>
          </p:nvSpPr>
          <p:spPr>
            <a:xfrm>
              <a:off x="1456775" y="3006425"/>
              <a:ext cx="79575" cy="94375"/>
            </a:xfrm>
            <a:custGeom>
              <a:avLst/>
              <a:gdLst/>
              <a:ahLst/>
              <a:cxnLst/>
              <a:rect l="l" t="t" r="r" b="b"/>
              <a:pathLst>
                <a:path w="3183" h="3775" extrusionOk="0">
                  <a:moveTo>
                    <a:pt x="2872" y="0"/>
                  </a:moveTo>
                  <a:cubicBezTo>
                    <a:pt x="2828" y="0"/>
                    <a:pt x="2781" y="16"/>
                    <a:pt x="2736" y="55"/>
                  </a:cubicBezTo>
                  <a:cubicBezTo>
                    <a:pt x="1657" y="982"/>
                    <a:pt x="712" y="2097"/>
                    <a:pt x="107" y="3396"/>
                  </a:cubicBezTo>
                  <a:cubicBezTo>
                    <a:pt x="1" y="3618"/>
                    <a:pt x="185" y="3774"/>
                    <a:pt x="378" y="3774"/>
                  </a:cubicBezTo>
                  <a:cubicBezTo>
                    <a:pt x="489" y="3774"/>
                    <a:pt x="603" y="3722"/>
                    <a:pt x="666" y="3600"/>
                  </a:cubicBezTo>
                  <a:cubicBezTo>
                    <a:pt x="1295" y="2386"/>
                    <a:pt x="2010" y="1334"/>
                    <a:pt x="3021" y="401"/>
                  </a:cubicBezTo>
                  <a:cubicBezTo>
                    <a:pt x="3183" y="248"/>
                    <a:pt x="3046" y="0"/>
                    <a:pt x="2872"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77;p46"/>
            <p:cNvSpPr/>
            <p:nvPr/>
          </p:nvSpPr>
          <p:spPr>
            <a:xfrm>
              <a:off x="1674825" y="2893125"/>
              <a:ext cx="443350" cy="447775"/>
            </a:xfrm>
            <a:custGeom>
              <a:avLst/>
              <a:gdLst/>
              <a:ahLst/>
              <a:cxnLst/>
              <a:rect l="l" t="t" r="r" b="b"/>
              <a:pathLst>
                <a:path w="17734" h="17911" extrusionOk="0">
                  <a:moveTo>
                    <a:pt x="3875" y="4243"/>
                  </a:moveTo>
                  <a:cubicBezTo>
                    <a:pt x="3893" y="4243"/>
                    <a:pt x="3912" y="4246"/>
                    <a:pt x="3931" y="4253"/>
                  </a:cubicBezTo>
                  <a:cubicBezTo>
                    <a:pt x="4932" y="4628"/>
                    <a:pt x="5916" y="5322"/>
                    <a:pt x="6351" y="6337"/>
                  </a:cubicBezTo>
                  <a:cubicBezTo>
                    <a:pt x="6445" y="6560"/>
                    <a:pt x="6247" y="6776"/>
                    <a:pt x="6051" y="6776"/>
                  </a:cubicBezTo>
                  <a:cubicBezTo>
                    <a:pt x="5973" y="6776"/>
                    <a:pt x="5895" y="6742"/>
                    <a:pt x="5837" y="6659"/>
                  </a:cubicBezTo>
                  <a:cubicBezTo>
                    <a:pt x="5246" y="5802"/>
                    <a:pt x="4693" y="5082"/>
                    <a:pt x="3760" y="4576"/>
                  </a:cubicBezTo>
                  <a:cubicBezTo>
                    <a:pt x="3595" y="4481"/>
                    <a:pt x="3713" y="4243"/>
                    <a:pt x="3875" y="4243"/>
                  </a:cubicBezTo>
                  <a:close/>
                  <a:moveTo>
                    <a:pt x="8930" y="6184"/>
                  </a:moveTo>
                  <a:cubicBezTo>
                    <a:pt x="8983" y="6184"/>
                    <a:pt x="9037" y="6208"/>
                    <a:pt x="9070" y="6267"/>
                  </a:cubicBezTo>
                  <a:cubicBezTo>
                    <a:pt x="9807" y="7555"/>
                    <a:pt x="11005" y="8123"/>
                    <a:pt x="12437" y="8260"/>
                  </a:cubicBezTo>
                  <a:cubicBezTo>
                    <a:pt x="12745" y="8287"/>
                    <a:pt x="12689" y="8709"/>
                    <a:pt x="12396" y="8718"/>
                  </a:cubicBezTo>
                  <a:cubicBezTo>
                    <a:pt x="12362" y="8719"/>
                    <a:pt x="12328" y="8719"/>
                    <a:pt x="12295" y="8719"/>
                  </a:cubicBezTo>
                  <a:cubicBezTo>
                    <a:pt x="10798" y="8719"/>
                    <a:pt x="9453" y="7695"/>
                    <a:pt x="8789" y="6394"/>
                  </a:cubicBezTo>
                  <a:cubicBezTo>
                    <a:pt x="8730" y="6274"/>
                    <a:pt x="8828" y="6184"/>
                    <a:pt x="8930" y="6184"/>
                  </a:cubicBezTo>
                  <a:close/>
                  <a:moveTo>
                    <a:pt x="5217" y="9022"/>
                  </a:moveTo>
                  <a:cubicBezTo>
                    <a:pt x="5339" y="9022"/>
                    <a:pt x="5454" y="9105"/>
                    <a:pt x="5431" y="9266"/>
                  </a:cubicBezTo>
                  <a:cubicBezTo>
                    <a:pt x="5367" y="9876"/>
                    <a:pt x="5425" y="10489"/>
                    <a:pt x="5659" y="11057"/>
                  </a:cubicBezTo>
                  <a:cubicBezTo>
                    <a:pt x="5880" y="11619"/>
                    <a:pt x="6259" y="11996"/>
                    <a:pt x="6633" y="12448"/>
                  </a:cubicBezTo>
                  <a:cubicBezTo>
                    <a:pt x="6802" y="12657"/>
                    <a:pt x="6618" y="12903"/>
                    <a:pt x="6405" y="12903"/>
                  </a:cubicBezTo>
                  <a:cubicBezTo>
                    <a:pt x="6354" y="12903"/>
                    <a:pt x="6301" y="12889"/>
                    <a:pt x="6251" y="12856"/>
                  </a:cubicBezTo>
                  <a:cubicBezTo>
                    <a:pt x="5117" y="12139"/>
                    <a:pt x="4708" y="10472"/>
                    <a:pt x="4965" y="9228"/>
                  </a:cubicBezTo>
                  <a:cubicBezTo>
                    <a:pt x="4992" y="9089"/>
                    <a:pt x="5107" y="9022"/>
                    <a:pt x="5217" y="9022"/>
                  </a:cubicBezTo>
                  <a:close/>
                  <a:moveTo>
                    <a:pt x="10447" y="10571"/>
                  </a:moveTo>
                  <a:cubicBezTo>
                    <a:pt x="10460" y="10571"/>
                    <a:pt x="10473" y="10572"/>
                    <a:pt x="10487" y="10574"/>
                  </a:cubicBezTo>
                  <a:cubicBezTo>
                    <a:pt x="10628" y="10599"/>
                    <a:pt x="10783" y="10677"/>
                    <a:pt x="10908" y="10748"/>
                  </a:cubicBezTo>
                  <a:cubicBezTo>
                    <a:pt x="11146" y="10896"/>
                    <a:pt x="11344" y="11097"/>
                    <a:pt x="11488" y="11337"/>
                  </a:cubicBezTo>
                  <a:cubicBezTo>
                    <a:pt x="11775" y="11793"/>
                    <a:pt x="11967" y="12610"/>
                    <a:pt x="11500" y="13017"/>
                  </a:cubicBezTo>
                  <a:cubicBezTo>
                    <a:pt x="11438" y="13070"/>
                    <a:pt x="11370" y="13093"/>
                    <a:pt x="11305" y="13093"/>
                  </a:cubicBezTo>
                  <a:cubicBezTo>
                    <a:pt x="11128" y="13093"/>
                    <a:pt x="10968" y="12926"/>
                    <a:pt x="10967" y="12730"/>
                  </a:cubicBezTo>
                  <a:cubicBezTo>
                    <a:pt x="10968" y="12537"/>
                    <a:pt x="11064" y="12370"/>
                    <a:pt x="11069" y="12173"/>
                  </a:cubicBezTo>
                  <a:cubicBezTo>
                    <a:pt x="11067" y="11971"/>
                    <a:pt x="11014" y="11772"/>
                    <a:pt x="10917" y="11595"/>
                  </a:cubicBezTo>
                  <a:cubicBezTo>
                    <a:pt x="10819" y="11416"/>
                    <a:pt x="10680" y="11258"/>
                    <a:pt x="10501" y="11155"/>
                  </a:cubicBezTo>
                  <a:cubicBezTo>
                    <a:pt x="10409" y="11108"/>
                    <a:pt x="10184" y="10963"/>
                    <a:pt x="10142" y="10951"/>
                  </a:cubicBezTo>
                  <a:cubicBezTo>
                    <a:pt x="9942" y="10892"/>
                    <a:pt x="10037" y="10619"/>
                    <a:pt x="10217" y="10619"/>
                  </a:cubicBezTo>
                  <a:cubicBezTo>
                    <a:pt x="10218" y="10619"/>
                    <a:pt x="10219" y="10619"/>
                    <a:pt x="10220" y="10619"/>
                  </a:cubicBezTo>
                  <a:cubicBezTo>
                    <a:pt x="10248" y="10614"/>
                    <a:pt x="10281" y="10604"/>
                    <a:pt x="10309" y="10599"/>
                  </a:cubicBezTo>
                  <a:cubicBezTo>
                    <a:pt x="10312" y="10595"/>
                    <a:pt x="10318" y="10593"/>
                    <a:pt x="10323" y="10592"/>
                  </a:cubicBezTo>
                  <a:cubicBezTo>
                    <a:pt x="10363" y="10581"/>
                    <a:pt x="10403" y="10571"/>
                    <a:pt x="10447" y="10571"/>
                  </a:cubicBezTo>
                  <a:close/>
                  <a:moveTo>
                    <a:pt x="0" y="1"/>
                  </a:moveTo>
                  <a:cubicBezTo>
                    <a:pt x="1931" y="5708"/>
                    <a:pt x="3505" y="11537"/>
                    <a:pt x="5318" y="17278"/>
                  </a:cubicBezTo>
                  <a:cubicBezTo>
                    <a:pt x="5416" y="17566"/>
                    <a:pt x="5240" y="17810"/>
                    <a:pt x="5027" y="17910"/>
                  </a:cubicBezTo>
                  <a:cubicBezTo>
                    <a:pt x="6197" y="17475"/>
                    <a:pt x="7345" y="16977"/>
                    <a:pt x="8464" y="16421"/>
                  </a:cubicBezTo>
                  <a:cubicBezTo>
                    <a:pt x="12295" y="14507"/>
                    <a:pt x="15463" y="11766"/>
                    <a:pt x="17733" y="8508"/>
                  </a:cubicBezTo>
                  <a:cubicBezTo>
                    <a:pt x="11757" y="5820"/>
                    <a:pt x="5962" y="27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78;p46"/>
            <p:cNvSpPr/>
            <p:nvPr/>
          </p:nvSpPr>
          <p:spPr>
            <a:xfrm>
              <a:off x="1565625" y="3087175"/>
              <a:ext cx="59475" cy="81500"/>
            </a:xfrm>
            <a:custGeom>
              <a:avLst/>
              <a:gdLst/>
              <a:ahLst/>
              <a:cxnLst/>
              <a:rect l="l" t="t" r="r" b="b"/>
              <a:pathLst>
                <a:path w="2379" h="3260" extrusionOk="0">
                  <a:moveTo>
                    <a:pt x="2146" y="1"/>
                  </a:moveTo>
                  <a:cubicBezTo>
                    <a:pt x="2125" y="1"/>
                    <a:pt x="2104" y="5"/>
                    <a:pt x="2081" y="14"/>
                  </a:cubicBezTo>
                  <a:cubicBezTo>
                    <a:pt x="824" y="495"/>
                    <a:pt x="0" y="1722"/>
                    <a:pt x="81" y="3071"/>
                  </a:cubicBezTo>
                  <a:cubicBezTo>
                    <a:pt x="88" y="3198"/>
                    <a:pt x="197" y="3259"/>
                    <a:pt x="307" y="3259"/>
                  </a:cubicBezTo>
                  <a:cubicBezTo>
                    <a:pt x="423" y="3259"/>
                    <a:pt x="541" y="3189"/>
                    <a:pt x="538" y="3053"/>
                  </a:cubicBezTo>
                  <a:cubicBezTo>
                    <a:pt x="498" y="1849"/>
                    <a:pt x="1084" y="789"/>
                    <a:pt x="2214" y="300"/>
                  </a:cubicBezTo>
                  <a:cubicBezTo>
                    <a:pt x="2378" y="225"/>
                    <a:pt x="2297" y="1"/>
                    <a:pt x="2146"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9;p46"/>
            <p:cNvSpPr/>
            <p:nvPr/>
          </p:nvSpPr>
          <p:spPr>
            <a:xfrm>
              <a:off x="1792525" y="3118650"/>
              <a:ext cx="52400" cy="97050"/>
            </a:xfrm>
            <a:custGeom>
              <a:avLst/>
              <a:gdLst/>
              <a:ahLst/>
              <a:cxnLst/>
              <a:rect l="l" t="t" r="r" b="b"/>
              <a:pathLst>
                <a:path w="2096" h="3882" extrusionOk="0">
                  <a:moveTo>
                    <a:pt x="510" y="1"/>
                  </a:moveTo>
                  <a:cubicBezTo>
                    <a:pt x="401" y="1"/>
                    <a:pt x="286" y="68"/>
                    <a:pt x="258" y="207"/>
                  </a:cubicBezTo>
                  <a:cubicBezTo>
                    <a:pt x="0" y="1451"/>
                    <a:pt x="409" y="3118"/>
                    <a:pt x="1543" y="3835"/>
                  </a:cubicBezTo>
                  <a:cubicBezTo>
                    <a:pt x="1593" y="3868"/>
                    <a:pt x="1647" y="3882"/>
                    <a:pt x="1698" y="3882"/>
                  </a:cubicBezTo>
                  <a:cubicBezTo>
                    <a:pt x="1912" y="3882"/>
                    <a:pt x="2096" y="3636"/>
                    <a:pt x="1926" y="3427"/>
                  </a:cubicBezTo>
                  <a:cubicBezTo>
                    <a:pt x="1552" y="2975"/>
                    <a:pt x="1175" y="2598"/>
                    <a:pt x="953" y="2036"/>
                  </a:cubicBezTo>
                  <a:cubicBezTo>
                    <a:pt x="720" y="1468"/>
                    <a:pt x="661" y="855"/>
                    <a:pt x="725" y="245"/>
                  </a:cubicBezTo>
                  <a:cubicBezTo>
                    <a:pt x="747" y="84"/>
                    <a:pt x="632" y="1"/>
                    <a:pt x="510"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80;p46"/>
            <p:cNvSpPr/>
            <p:nvPr/>
          </p:nvSpPr>
          <p:spPr>
            <a:xfrm>
              <a:off x="1923375" y="3157375"/>
              <a:ext cx="50625" cy="63075"/>
            </a:xfrm>
            <a:custGeom>
              <a:avLst/>
              <a:gdLst/>
              <a:ahLst/>
              <a:cxnLst/>
              <a:rect l="l" t="t" r="r" b="b"/>
              <a:pathLst>
                <a:path w="2025" h="2523" extrusionOk="0">
                  <a:moveTo>
                    <a:pt x="505" y="1"/>
                  </a:moveTo>
                  <a:cubicBezTo>
                    <a:pt x="461" y="1"/>
                    <a:pt x="421" y="11"/>
                    <a:pt x="381" y="22"/>
                  </a:cubicBezTo>
                  <a:cubicBezTo>
                    <a:pt x="376" y="22"/>
                    <a:pt x="370" y="25"/>
                    <a:pt x="367" y="29"/>
                  </a:cubicBezTo>
                  <a:cubicBezTo>
                    <a:pt x="339" y="34"/>
                    <a:pt x="306" y="44"/>
                    <a:pt x="278" y="49"/>
                  </a:cubicBezTo>
                  <a:cubicBezTo>
                    <a:pt x="277" y="49"/>
                    <a:pt x="276" y="49"/>
                    <a:pt x="275" y="49"/>
                  </a:cubicBezTo>
                  <a:cubicBezTo>
                    <a:pt x="95" y="49"/>
                    <a:pt x="0" y="322"/>
                    <a:pt x="200" y="381"/>
                  </a:cubicBezTo>
                  <a:cubicBezTo>
                    <a:pt x="242" y="393"/>
                    <a:pt x="467" y="538"/>
                    <a:pt x="559" y="585"/>
                  </a:cubicBezTo>
                  <a:cubicBezTo>
                    <a:pt x="738" y="688"/>
                    <a:pt x="877" y="846"/>
                    <a:pt x="975" y="1025"/>
                  </a:cubicBezTo>
                  <a:cubicBezTo>
                    <a:pt x="1072" y="1202"/>
                    <a:pt x="1125" y="1401"/>
                    <a:pt x="1127" y="1603"/>
                  </a:cubicBezTo>
                  <a:cubicBezTo>
                    <a:pt x="1122" y="1800"/>
                    <a:pt x="1026" y="1967"/>
                    <a:pt x="1025" y="2160"/>
                  </a:cubicBezTo>
                  <a:cubicBezTo>
                    <a:pt x="1026" y="2355"/>
                    <a:pt x="1187" y="2523"/>
                    <a:pt x="1363" y="2523"/>
                  </a:cubicBezTo>
                  <a:cubicBezTo>
                    <a:pt x="1429" y="2523"/>
                    <a:pt x="1496" y="2500"/>
                    <a:pt x="1558" y="2447"/>
                  </a:cubicBezTo>
                  <a:cubicBezTo>
                    <a:pt x="2025" y="2040"/>
                    <a:pt x="1833" y="1225"/>
                    <a:pt x="1546" y="767"/>
                  </a:cubicBezTo>
                  <a:cubicBezTo>
                    <a:pt x="1402" y="527"/>
                    <a:pt x="1204" y="324"/>
                    <a:pt x="966" y="178"/>
                  </a:cubicBezTo>
                  <a:cubicBezTo>
                    <a:pt x="841" y="107"/>
                    <a:pt x="686" y="29"/>
                    <a:pt x="545" y="4"/>
                  </a:cubicBezTo>
                  <a:cubicBezTo>
                    <a:pt x="531" y="2"/>
                    <a:pt x="518" y="1"/>
                    <a:pt x="505"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81;p46"/>
            <p:cNvSpPr/>
            <p:nvPr/>
          </p:nvSpPr>
          <p:spPr>
            <a:xfrm>
              <a:off x="1764700" y="2999200"/>
              <a:ext cx="71275" cy="63350"/>
            </a:xfrm>
            <a:custGeom>
              <a:avLst/>
              <a:gdLst/>
              <a:ahLst/>
              <a:cxnLst/>
              <a:rect l="l" t="t" r="r" b="b"/>
              <a:pathLst>
                <a:path w="2851" h="2534" extrusionOk="0">
                  <a:moveTo>
                    <a:pt x="281" y="0"/>
                  </a:moveTo>
                  <a:cubicBezTo>
                    <a:pt x="119" y="0"/>
                    <a:pt x="0" y="238"/>
                    <a:pt x="166" y="333"/>
                  </a:cubicBezTo>
                  <a:cubicBezTo>
                    <a:pt x="1100" y="839"/>
                    <a:pt x="1653" y="1559"/>
                    <a:pt x="2243" y="2416"/>
                  </a:cubicBezTo>
                  <a:cubicBezTo>
                    <a:pt x="2302" y="2499"/>
                    <a:pt x="2380" y="2533"/>
                    <a:pt x="2458" y="2533"/>
                  </a:cubicBezTo>
                  <a:cubicBezTo>
                    <a:pt x="2653" y="2533"/>
                    <a:pt x="2850" y="2317"/>
                    <a:pt x="2758" y="2094"/>
                  </a:cubicBezTo>
                  <a:cubicBezTo>
                    <a:pt x="2321" y="1079"/>
                    <a:pt x="1337" y="387"/>
                    <a:pt x="338" y="10"/>
                  </a:cubicBezTo>
                  <a:cubicBezTo>
                    <a:pt x="319" y="3"/>
                    <a:pt x="300" y="0"/>
                    <a:pt x="281"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82;p46"/>
            <p:cNvSpPr/>
            <p:nvPr/>
          </p:nvSpPr>
          <p:spPr>
            <a:xfrm>
              <a:off x="1893050" y="3047700"/>
              <a:ext cx="100375" cy="63450"/>
            </a:xfrm>
            <a:custGeom>
              <a:avLst/>
              <a:gdLst/>
              <a:ahLst/>
              <a:cxnLst/>
              <a:rect l="l" t="t" r="r" b="b"/>
              <a:pathLst>
                <a:path w="4015" h="2538" extrusionOk="0">
                  <a:moveTo>
                    <a:pt x="201" y="1"/>
                  </a:moveTo>
                  <a:cubicBezTo>
                    <a:pt x="99" y="1"/>
                    <a:pt x="1" y="91"/>
                    <a:pt x="60" y="211"/>
                  </a:cubicBezTo>
                  <a:cubicBezTo>
                    <a:pt x="725" y="1513"/>
                    <a:pt x="2071" y="2538"/>
                    <a:pt x="3569" y="2538"/>
                  </a:cubicBezTo>
                  <a:cubicBezTo>
                    <a:pt x="3602" y="2538"/>
                    <a:pt x="3634" y="2537"/>
                    <a:pt x="3667" y="2536"/>
                  </a:cubicBezTo>
                  <a:cubicBezTo>
                    <a:pt x="3960" y="2524"/>
                    <a:pt x="4015" y="2104"/>
                    <a:pt x="3708" y="2079"/>
                  </a:cubicBezTo>
                  <a:cubicBezTo>
                    <a:pt x="2276" y="1940"/>
                    <a:pt x="1078" y="1372"/>
                    <a:pt x="341" y="84"/>
                  </a:cubicBezTo>
                  <a:cubicBezTo>
                    <a:pt x="309" y="25"/>
                    <a:pt x="254" y="1"/>
                    <a:pt x="201"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83;p46"/>
            <p:cNvSpPr/>
            <p:nvPr/>
          </p:nvSpPr>
          <p:spPr>
            <a:xfrm>
              <a:off x="1689675" y="2622625"/>
              <a:ext cx="552375" cy="462750"/>
            </a:xfrm>
            <a:custGeom>
              <a:avLst/>
              <a:gdLst/>
              <a:ahLst/>
              <a:cxnLst/>
              <a:rect l="l" t="t" r="r" b="b"/>
              <a:pathLst>
                <a:path w="22095" h="18510" extrusionOk="0">
                  <a:moveTo>
                    <a:pt x="16013" y="5226"/>
                  </a:moveTo>
                  <a:cubicBezTo>
                    <a:pt x="16136" y="5226"/>
                    <a:pt x="16259" y="5229"/>
                    <a:pt x="16379" y="5235"/>
                  </a:cubicBezTo>
                  <a:cubicBezTo>
                    <a:pt x="16615" y="5244"/>
                    <a:pt x="16633" y="5634"/>
                    <a:pt x="16399" y="5643"/>
                  </a:cubicBezTo>
                  <a:cubicBezTo>
                    <a:pt x="15228" y="5718"/>
                    <a:pt x="14234" y="6041"/>
                    <a:pt x="13141" y="6422"/>
                  </a:cubicBezTo>
                  <a:cubicBezTo>
                    <a:pt x="13116" y="6431"/>
                    <a:pt x="13090" y="6435"/>
                    <a:pt x="13064" y="6435"/>
                  </a:cubicBezTo>
                  <a:cubicBezTo>
                    <a:pt x="12856" y="6435"/>
                    <a:pt x="12674" y="6154"/>
                    <a:pt x="12892" y="6018"/>
                  </a:cubicBezTo>
                  <a:lnTo>
                    <a:pt x="12892" y="6018"/>
                  </a:lnTo>
                  <a:lnTo>
                    <a:pt x="12892" y="6019"/>
                  </a:lnTo>
                  <a:cubicBezTo>
                    <a:pt x="13796" y="5458"/>
                    <a:pt x="14944" y="5226"/>
                    <a:pt x="16013" y="5226"/>
                  </a:cubicBezTo>
                  <a:close/>
                  <a:moveTo>
                    <a:pt x="14371" y="7307"/>
                  </a:moveTo>
                  <a:cubicBezTo>
                    <a:pt x="14419" y="7307"/>
                    <a:pt x="14468" y="7327"/>
                    <a:pt x="14513" y="7373"/>
                  </a:cubicBezTo>
                  <a:cubicBezTo>
                    <a:pt x="15051" y="7950"/>
                    <a:pt x="15698" y="8301"/>
                    <a:pt x="16481" y="8404"/>
                  </a:cubicBezTo>
                  <a:cubicBezTo>
                    <a:pt x="16597" y="8420"/>
                    <a:pt x="16709" y="8427"/>
                    <a:pt x="16818" y="8427"/>
                  </a:cubicBezTo>
                  <a:cubicBezTo>
                    <a:pt x="17376" y="8427"/>
                    <a:pt x="17852" y="8241"/>
                    <a:pt x="18407" y="8081"/>
                  </a:cubicBezTo>
                  <a:cubicBezTo>
                    <a:pt x="18429" y="8075"/>
                    <a:pt x="18451" y="8072"/>
                    <a:pt x="18472" y="8072"/>
                  </a:cubicBezTo>
                  <a:cubicBezTo>
                    <a:pt x="18702" y="8072"/>
                    <a:pt x="18794" y="8414"/>
                    <a:pt x="18620" y="8561"/>
                  </a:cubicBezTo>
                  <a:cubicBezTo>
                    <a:pt x="18186" y="8936"/>
                    <a:pt x="17641" y="9098"/>
                    <a:pt x="17077" y="9098"/>
                  </a:cubicBezTo>
                  <a:cubicBezTo>
                    <a:pt x="15966" y="9098"/>
                    <a:pt x="14781" y="8469"/>
                    <a:pt x="14222" y="7604"/>
                  </a:cubicBezTo>
                  <a:cubicBezTo>
                    <a:pt x="14126" y="7461"/>
                    <a:pt x="14238" y="7307"/>
                    <a:pt x="14371" y="7307"/>
                  </a:cubicBezTo>
                  <a:close/>
                  <a:moveTo>
                    <a:pt x="11986" y="8331"/>
                  </a:moveTo>
                  <a:cubicBezTo>
                    <a:pt x="12177" y="8331"/>
                    <a:pt x="12267" y="8626"/>
                    <a:pt x="12069" y="8740"/>
                  </a:cubicBezTo>
                  <a:cubicBezTo>
                    <a:pt x="11463" y="9078"/>
                    <a:pt x="10728" y="9285"/>
                    <a:pt x="10007" y="9285"/>
                  </a:cubicBezTo>
                  <a:cubicBezTo>
                    <a:pt x="9533" y="9285"/>
                    <a:pt x="9066" y="9196"/>
                    <a:pt x="8646" y="8996"/>
                  </a:cubicBezTo>
                  <a:cubicBezTo>
                    <a:pt x="8334" y="8842"/>
                    <a:pt x="8449" y="8410"/>
                    <a:pt x="8743" y="8410"/>
                  </a:cubicBezTo>
                  <a:cubicBezTo>
                    <a:pt x="8776" y="8410"/>
                    <a:pt x="8811" y="8416"/>
                    <a:pt x="8849" y="8428"/>
                  </a:cubicBezTo>
                  <a:lnTo>
                    <a:pt x="8849" y="8430"/>
                  </a:lnTo>
                  <a:cubicBezTo>
                    <a:pt x="9378" y="8594"/>
                    <a:pt x="9887" y="8698"/>
                    <a:pt x="10393" y="8698"/>
                  </a:cubicBezTo>
                  <a:cubicBezTo>
                    <a:pt x="10890" y="8698"/>
                    <a:pt x="11385" y="8597"/>
                    <a:pt x="11892" y="8354"/>
                  </a:cubicBezTo>
                  <a:cubicBezTo>
                    <a:pt x="11925" y="8338"/>
                    <a:pt x="11956" y="8331"/>
                    <a:pt x="11986" y="8331"/>
                  </a:cubicBezTo>
                  <a:close/>
                  <a:moveTo>
                    <a:pt x="10619" y="10579"/>
                  </a:moveTo>
                  <a:cubicBezTo>
                    <a:pt x="11806" y="10579"/>
                    <a:pt x="13002" y="11114"/>
                    <a:pt x="13782" y="12008"/>
                  </a:cubicBezTo>
                  <a:cubicBezTo>
                    <a:pt x="13976" y="12240"/>
                    <a:pt x="13747" y="12583"/>
                    <a:pt x="13501" y="12583"/>
                  </a:cubicBezTo>
                  <a:cubicBezTo>
                    <a:pt x="13438" y="12583"/>
                    <a:pt x="13374" y="12561"/>
                    <a:pt x="13315" y="12507"/>
                  </a:cubicBezTo>
                  <a:cubicBezTo>
                    <a:pt x="12259" y="11520"/>
                    <a:pt x="11130" y="11116"/>
                    <a:pt x="9718" y="11116"/>
                  </a:cubicBezTo>
                  <a:cubicBezTo>
                    <a:pt x="9670" y="11116"/>
                    <a:pt x="9621" y="11117"/>
                    <a:pt x="9572" y="11118"/>
                  </a:cubicBezTo>
                  <a:cubicBezTo>
                    <a:pt x="9570" y="11118"/>
                    <a:pt x="9569" y="11118"/>
                    <a:pt x="9567" y="11118"/>
                  </a:cubicBezTo>
                  <a:cubicBezTo>
                    <a:pt x="9380" y="11118"/>
                    <a:pt x="9329" y="10800"/>
                    <a:pt x="9509" y="10745"/>
                  </a:cubicBezTo>
                  <a:cubicBezTo>
                    <a:pt x="9870" y="10633"/>
                    <a:pt x="10244" y="10579"/>
                    <a:pt x="10619" y="10579"/>
                  </a:cubicBezTo>
                  <a:close/>
                  <a:moveTo>
                    <a:pt x="5689" y="10501"/>
                  </a:moveTo>
                  <a:cubicBezTo>
                    <a:pt x="5740" y="10501"/>
                    <a:pt x="5794" y="10521"/>
                    <a:pt x="5842" y="10568"/>
                  </a:cubicBezTo>
                  <a:cubicBezTo>
                    <a:pt x="6666" y="11341"/>
                    <a:pt x="7515" y="11718"/>
                    <a:pt x="8581" y="12049"/>
                  </a:cubicBezTo>
                  <a:cubicBezTo>
                    <a:pt x="8895" y="12143"/>
                    <a:pt x="8792" y="12616"/>
                    <a:pt x="8486" y="12616"/>
                  </a:cubicBezTo>
                  <a:cubicBezTo>
                    <a:pt x="8476" y="12616"/>
                    <a:pt x="8466" y="12615"/>
                    <a:pt x="8455" y="12614"/>
                  </a:cubicBezTo>
                  <a:cubicBezTo>
                    <a:pt x="7307" y="12492"/>
                    <a:pt x="6197" y="11753"/>
                    <a:pt x="5532" y="10825"/>
                  </a:cubicBezTo>
                  <a:cubicBezTo>
                    <a:pt x="5417" y="10663"/>
                    <a:pt x="5542" y="10501"/>
                    <a:pt x="5689" y="10501"/>
                  </a:cubicBezTo>
                  <a:close/>
                  <a:moveTo>
                    <a:pt x="14299" y="14424"/>
                  </a:moveTo>
                  <a:cubicBezTo>
                    <a:pt x="14388" y="14424"/>
                    <a:pt x="14479" y="14467"/>
                    <a:pt x="14535" y="14567"/>
                  </a:cubicBezTo>
                  <a:cubicBezTo>
                    <a:pt x="14866" y="15156"/>
                    <a:pt x="15473" y="15447"/>
                    <a:pt x="16105" y="15447"/>
                  </a:cubicBezTo>
                  <a:cubicBezTo>
                    <a:pt x="16328" y="15447"/>
                    <a:pt x="16554" y="15411"/>
                    <a:pt x="16773" y="15338"/>
                  </a:cubicBezTo>
                  <a:cubicBezTo>
                    <a:pt x="16820" y="15323"/>
                    <a:pt x="16865" y="15316"/>
                    <a:pt x="16908" y="15316"/>
                  </a:cubicBezTo>
                  <a:cubicBezTo>
                    <a:pt x="17280" y="15316"/>
                    <a:pt x="17484" y="15840"/>
                    <a:pt x="17086" y="16031"/>
                  </a:cubicBezTo>
                  <a:cubicBezTo>
                    <a:pt x="16805" y="16166"/>
                    <a:pt x="16508" y="16228"/>
                    <a:pt x="16214" y="16228"/>
                  </a:cubicBezTo>
                  <a:cubicBezTo>
                    <a:pt x="15305" y="16228"/>
                    <a:pt x="14414" y="15640"/>
                    <a:pt x="14052" y="14785"/>
                  </a:cubicBezTo>
                  <a:lnTo>
                    <a:pt x="14052" y="14787"/>
                  </a:lnTo>
                  <a:cubicBezTo>
                    <a:pt x="13966" y="14577"/>
                    <a:pt x="14130" y="14424"/>
                    <a:pt x="14299" y="14424"/>
                  </a:cubicBezTo>
                  <a:close/>
                  <a:moveTo>
                    <a:pt x="19695" y="1"/>
                  </a:moveTo>
                  <a:cubicBezTo>
                    <a:pt x="13321" y="3765"/>
                    <a:pt x="6725" y="7218"/>
                    <a:pt x="1" y="10423"/>
                  </a:cubicBezTo>
                  <a:cubicBezTo>
                    <a:pt x="6027" y="12169"/>
                    <a:pt x="12008" y="15688"/>
                    <a:pt x="17587" y="18429"/>
                  </a:cubicBezTo>
                  <a:cubicBezTo>
                    <a:pt x="17625" y="18449"/>
                    <a:pt x="17660" y="18476"/>
                    <a:pt x="17690" y="18509"/>
                  </a:cubicBezTo>
                  <a:cubicBezTo>
                    <a:pt x="21075" y="13165"/>
                    <a:pt x="22095" y="6569"/>
                    <a:pt x="19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84;p46"/>
            <p:cNvSpPr/>
            <p:nvPr/>
          </p:nvSpPr>
          <p:spPr>
            <a:xfrm>
              <a:off x="1825100" y="2885125"/>
              <a:ext cx="86975" cy="52900"/>
            </a:xfrm>
            <a:custGeom>
              <a:avLst/>
              <a:gdLst/>
              <a:ahLst/>
              <a:cxnLst/>
              <a:rect l="l" t="t" r="r" b="b"/>
              <a:pathLst>
                <a:path w="3479" h="2116" extrusionOk="0">
                  <a:moveTo>
                    <a:pt x="271" y="1"/>
                  </a:moveTo>
                  <a:cubicBezTo>
                    <a:pt x="125" y="1"/>
                    <a:pt x="0" y="163"/>
                    <a:pt x="115" y="325"/>
                  </a:cubicBezTo>
                  <a:cubicBezTo>
                    <a:pt x="780" y="1253"/>
                    <a:pt x="1890" y="1994"/>
                    <a:pt x="3038" y="2114"/>
                  </a:cubicBezTo>
                  <a:cubicBezTo>
                    <a:pt x="3049" y="2115"/>
                    <a:pt x="3059" y="2116"/>
                    <a:pt x="3069" y="2116"/>
                  </a:cubicBezTo>
                  <a:cubicBezTo>
                    <a:pt x="3375" y="2116"/>
                    <a:pt x="3478" y="1643"/>
                    <a:pt x="3164" y="1548"/>
                  </a:cubicBezTo>
                  <a:cubicBezTo>
                    <a:pt x="2098" y="1217"/>
                    <a:pt x="1249" y="840"/>
                    <a:pt x="424" y="68"/>
                  </a:cubicBezTo>
                  <a:cubicBezTo>
                    <a:pt x="376" y="21"/>
                    <a:pt x="322" y="1"/>
                    <a:pt x="271"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85;p46"/>
            <p:cNvSpPr/>
            <p:nvPr/>
          </p:nvSpPr>
          <p:spPr>
            <a:xfrm>
              <a:off x="2038800" y="2983200"/>
              <a:ext cx="87975" cy="45150"/>
            </a:xfrm>
            <a:custGeom>
              <a:avLst/>
              <a:gdLst/>
              <a:ahLst/>
              <a:cxnLst/>
              <a:rect l="l" t="t" r="r" b="b"/>
              <a:pathLst>
                <a:path w="3519" h="1806" extrusionOk="0">
                  <a:moveTo>
                    <a:pt x="334" y="1"/>
                  </a:moveTo>
                  <a:cubicBezTo>
                    <a:pt x="164" y="1"/>
                    <a:pt x="0" y="154"/>
                    <a:pt x="87" y="364"/>
                  </a:cubicBezTo>
                  <a:cubicBezTo>
                    <a:pt x="449" y="1217"/>
                    <a:pt x="1339" y="1806"/>
                    <a:pt x="2248" y="1806"/>
                  </a:cubicBezTo>
                  <a:cubicBezTo>
                    <a:pt x="2543" y="1806"/>
                    <a:pt x="2840" y="1744"/>
                    <a:pt x="3121" y="1608"/>
                  </a:cubicBezTo>
                  <a:cubicBezTo>
                    <a:pt x="3518" y="1419"/>
                    <a:pt x="3315" y="894"/>
                    <a:pt x="2944" y="894"/>
                  </a:cubicBezTo>
                  <a:cubicBezTo>
                    <a:pt x="2901" y="894"/>
                    <a:pt x="2855" y="901"/>
                    <a:pt x="2808" y="917"/>
                  </a:cubicBezTo>
                  <a:cubicBezTo>
                    <a:pt x="2590" y="989"/>
                    <a:pt x="2364" y="1025"/>
                    <a:pt x="2141" y="1025"/>
                  </a:cubicBezTo>
                  <a:cubicBezTo>
                    <a:pt x="1509" y="1025"/>
                    <a:pt x="901" y="734"/>
                    <a:pt x="570" y="144"/>
                  </a:cubicBezTo>
                  <a:cubicBezTo>
                    <a:pt x="514" y="44"/>
                    <a:pt x="423" y="1"/>
                    <a:pt x="334"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86;p46"/>
            <p:cNvSpPr/>
            <p:nvPr/>
          </p:nvSpPr>
          <p:spPr>
            <a:xfrm>
              <a:off x="1922900" y="2887100"/>
              <a:ext cx="116200" cy="50125"/>
            </a:xfrm>
            <a:custGeom>
              <a:avLst/>
              <a:gdLst/>
              <a:ahLst/>
              <a:cxnLst/>
              <a:rect l="l" t="t" r="r" b="b"/>
              <a:pathLst>
                <a:path w="4648" h="2005" extrusionOk="0">
                  <a:moveTo>
                    <a:pt x="1290" y="0"/>
                  </a:moveTo>
                  <a:cubicBezTo>
                    <a:pt x="915" y="0"/>
                    <a:pt x="541" y="54"/>
                    <a:pt x="180" y="166"/>
                  </a:cubicBezTo>
                  <a:cubicBezTo>
                    <a:pt x="1" y="220"/>
                    <a:pt x="51" y="539"/>
                    <a:pt x="237" y="539"/>
                  </a:cubicBezTo>
                  <a:cubicBezTo>
                    <a:pt x="239" y="539"/>
                    <a:pt x="241" y="539"/>
                    <a:pt x="243" y="539"/>
                  </a:cubicBezTo>
                  <a:cubicBezTo>
                    <a:pt x="292" y="538"/>
                    <a:pt x="341" y="537"/>
                    <a:pt x="389" y="537"/>
                  </a:cubicBezTo>
                  <a:cubicBezTo>
                    <a:pt x="1801" y="537"/>
                    <a:pt x="2930" y="941"/>
                    <a:pt x="3986" y="1928"/>
                  </a:cubicBezTo>
                  <a:cubicBezTo>
                    <a:pt x="4045" y="1982"/>
                    <a:pt x="4109" y="2004"/>
                    <a:pt x="4172" y="2004"/>
                  </a:cubicBezTo>
                  <a:cubicBezTo>
                    <a:pt x="4418" y="2004"/>
                    <a:pt x="4647" y="1661"/>
                    <a:pt x="4452" y="1429"/>
                  </a:cubicBezTo>
                  <a:cubicBezTo>
                    <a:pt x="3672" y="535"/>
                    <a:pt x="2477" y="0"/>
                    <a:pt x="1290"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87;p46"/>
            <p:cNvSpPr/>
            <p:nvPr/>
          </p:nvSpPr>
          <p:spPr>
            <a:xfrm>
              <a:off x="1898025" y="2830900"/>
              <a:ext cx="98375" cy="23875"/>
            </a:xfrm>
            <a:custGeom>
              <a:avLst/>
              <a:gdLst/>
              <a:ahLst/>
              <a:cxnLst/>
              <a:rect l="l" t="t" r="r" b="b"/>
              <a:pathLst>
                <a:path w="3935" h="955" extrusionOk="0">
                  <a:moveTo>
                    <a:pt x="3651" y="1"/>
                  </a:moveTo>
                  <a:cubicBezTo>
                    <a:pt x="3622" y="1"/>
                    <a:pt x="3591" y="8"/>
                    <a:pt x="3558" y="23"/>
                  </a:cubicBezTo>
                  <a:cubicBezTo>
                    <a:pt x="3052" y="266"/>
                    <a:pt x="2558" y="367"/>
                    <a:pt x="2060" y="367"/>
                  </a:cubicBezTo>
                  <a:cubicBezTo>
                    <a:pt x="1555" y="367"/>
                    <a:pt x="1046" y="263"/>
                    <a:pt x="516" y="97"/>
                  </a:cubicBezTo>
                  <a:cubicBezTo>
                    <a:pt x="479" y="85"/>
                    <a:pt x="444" y="80"/>
                    <a:pt x="410" y="80"/>
                  </a:cubicBezTo>
                  <a:cubicBezTo>
                    <a:pt x="116" y="80"/>
                    <a:pt x="0" y="513"/>
                    <a:pt x="312" y="667"/>
                  </a:cubicBezTo>
                  <a:cubicBezTo>
                    <a:pt x="732" y="866"/>
                    <a:pt x="1200" y="955"/>
                    <a:pt x="1674" y="955"/>
                  </a:cubicBezTo>
                  <a:cubicBezTo>
                    <a:pt x="2395" y="955"/>
                    <a:pt x="3130" y="749"/>
                    <a:pt x="3737" y="410"/>
                  </a:cubicBezTo>
                  <a:cubicBezTo>
                    <a:pt x="3935" y="296"/>
                    <a:pt x="3843" y="1"/>
                    <a:pt x="3651"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88;p46"/>
            <p:cNvSpPr/>
            <p:nvPr/>
          </p:nvSpPr>
          <p:spPr>
            <a:xfrm>
              <a:off x="2042800" y="2805300"/>
              <a:ext cx="116700" cy="44775"/>
            </a:xfrm>
            <a:custGeom>
              <a:avLst/>
              <a:gdLst/>
              <a:ahLst/>
              <a:cxnLst/>
              <a:rect l="l" t="t" r="r" b="b"/>
              <a:pathLst>
                <a:path w="4668" h="1791" extrusionOk="0">
                  <a:moveTo>
                    <a:pt x="245" y="1"/>
                  </a:moveTo>
                  <a:cubicBezTo>
                    <a:pt x="112" y="1"/>
                    <a:pt x="0" y="154"/>
                    <a:pt x="97" y="297"/>
                  </a:cubicBezTo>
                  <a:cubicBezTo>
                    <a:pt x="656" y="1162"/>
                    <a:pt x="1841" y="1791"/>
                    <a:pt x="2952" y="1791"/>
                  </a:cubicBezTo>
                  <a:cubicBezTo>
                    <a:pt x="3516" y="1791"/>
                    <a:pt x="4061" y="1629"/>
                    <a:pt x="4495" y="1254"/>
                  </a:cubicBezTo>
                  <a:cubicBezTo>
                    <a:pt x="4667" y="1109"/>
                    <a:pt x="4577" y="767"/>
                    <a:pt x="4346" y="767"/>
                  </a:cubicBezTo>
                  <a:cubicBezTo>
                    <a:pt x="4325" y="767"/>
                    <a:pt x="4303" y="769"/>
                    <a:pt x="4280" y="775"/>
                  </a:cubicBezTo>
                  <a:cubicBezTo>
                    <a:pt x="3724" y="934"/>
                    <a:pt x="3247" y="1121"/>
                    <a:pt x="2688" y="1121"/>
                  </a:cubicBezTo>
                  <a:cubicBezTo>
                    <a:pt x="2580" y="1121"/>
                    <a:pt x="2469" y="1114"/>
                    <a:pt x="2354" y="1099"/>
                  </a:cubicBezTo>
                  <a:cubicBezTo>
                    <a:pt x="1573" y="996"/>
                    <a:pt x="924" y="643"/>
                    <a:pt x="386" y="67"/>
                  </a:cubicBezTo>
                  <a:cubicBezTo>
                    <a:pt x="342" y="20"/>
                    <a:pt x="292" y="1"/>
                    <a:pt x="245"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89;p46"/>
            <p:cNvSpPr/>
            <p:nvPr/>
          </p:nvSpPr>
          <p:spPr>
            <a:xfrm>
              <a:off x="2006525" y="2753275"/>
              <a:ext cx="98975" cy="30275"/>
            </a:xfrm>
            <a:custGeom>
              <a:avLst/>
              <a:gdLst/>
              <a:ahLst/>
              <a:cxnLst/>
              <a:rect l="l" t="t" r="r" b="b"/>
              <a:pathLst>
                <a:path w="3959" h="1211" extrusionOk="0">
                  <a:moveTo>
                    <a:pt x="3332" y="1"/>
                  </a:moveTo>
                  <a:cubicBezTo>
                    <a:pt x="2265" y="1"/>
                    <a:pt x="1120" y="233"/>
                    <a:pt x="218" y="793"/>
                  </a:cubicBezTo>
                  <a:cubicBezTo>
                    <a:pt x="0" y="930"/>
                    <a:pt x="182" y="1210"/>
                    <a:pt x="390" y="1210"/>
                  </a:cubicBezTo>
                  <a:cubicBezTo>
                    <a:pt x="416" y="1210"/>
                    <a:pt x="442" y="1206"/>
                    <a:pt x="467" y="1197"/>
                  </a:cubicBezTo>
                  <a:cubicBezTo>
                    <a:pt x="1560" y="817"/>
                    <a:pt x="2554" y="493"/>
                    <a:pt x="3725" y="419"/>
                  </a:cubicBezTo>
                  <a:cubicBezTo>
                    <a:pt x="3959" y="408"/>
                    <a:pt x="3941" y="19"/>
                    <a:pt x="3705" y="10"/>
                  </a:cubicBezTo>
                  <a:cubicBezTo>
                    <a:pt x="3582" y="4"/>
                    <a:pt x="3457" y="1"/>
                    <a:pt x="3332"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0;p46"/>
            <p:cNvSpPr/>
            <p:nvPr/>
          </p:nvSpPr>
          <p:spPr>
            <a:xfrm>
              <a:off x="925675" y="2525375"/>
              <a:ext cx="1551375" cy="1070175"/>
            </a:xfrm>
            <a:custGeom>
              <a:avLst/>
              <a:gdLst/>
              <a:ahLst/>
              <a:cxnLst/>
              <a:rect l="l" t="t" r="r" b="b"/>
              <a:pathLst>
                <a:path w="62055" h="42807" extrusionOk="0">
                  <a:moveTo>
                    <a:pt x="50255" y="3891"/>
                  </a:moveTo>
                  <a:lnTo>
                    <a:pt x="50255" y="3891"/>
                  </a:lnTo>
                  <a:cubicBezTo>
                    <a:pt x="52655" y="10459"/>
                    <a:pt x="51635" y="17055"/>
                    <a:pt x="48248" y="22399"/>
                  </a:cubicBezTo>
                  <a:cubicBezTo>
                    <a:pt x="48220" y="22366"/>
                    <a:pt x="48185" y="22339"/>
                    <a:pt x="48147" y="22319"/>
                  </a:cubicBezTo>
                  <a:cubicBezTo>
                    <a:pt x="42568" y="19578"/>
                    <a:pt x="36587" y="16059"/>
                    <a:pt x="30561" y="14313"/>
                  </a:cubicBezTo>
                  <a:cubicBezTo>
                    <a:pt x="37285" y="11108"/>
                    <a:pt x="43881" y="7655"/>
                    <a:pt x="50255" y="3891"/>
                  </a:cubicBezTo>
                  <a:close/>
                  <a:moveTo>
                    <a:pt x="29966" y="14711"/>
                  </a:moveTo>
                  <a:lnTo>
                    <a:pt x="29966" y="14711"/>
                  </a:lnTo>
                  <a:cubicBezTo>
                    <a:pt x="35928" y="17420"/>
                    <a:pt x="41723" y="20531"/>
                    <a:pt x="47699" y="23218"/>
                  </a:cubicBezTo>
                  <a:cubicBezTo>
                    <a:pt x="45429" y="26478"/>
                    <a:pt x="42261" y="29217"/>
                    <a:pt x="38430" y="31131"/>
                  </a:cubicBezTo>
                  <a:cubicBezTo>
                    <a:pt x="37311" y="31687"/>
                    <a:pt x="36163" y="32185"/>
                    <a:pt x="34993" y="32620"/>
                  </a:cubicBezTo>
                  <a:cubicBezTo>
                    <a:pt x="35206" y="32520"/>
                    <a:pt x="35382" y="32276"/>
                    <a:pt x="35284" y="31988"/>
                  </a:cubicBezTo>
                  <a:cubicBezTo>
                    <a:pt x="33471" y="26247"/>
                    <a:pt x="31897" y="20418"/>
                    <a:pt x="29966" y="14711"/>
                  </a:cubicBezTo>
                  <a:close/>
                  <a:moveTo>
                    <a:pt x="29403" y="14914"/>
                  </a:moveTo>
                  <a:cubicBezTo>
                    <a:pt x="30715" y="20817"/>
                    <a:pt x="32605" y="26614"/>
                    <a:pt x="34422" y="32373"/>
                  </a:cubicBezTo>
                  <a:cubicBezTo>
                    <a:pt x="34488" y="32577"/>
                    <a:pt x="34633" y="32664"/>
                    <a:pt x="34787" y="32664"/>
                  </a:cubicBezTo>
                  <a:cubicBezTo>
                    <a:pt x="34825" y="32664"/>
                    <a:pt x="34864" y="32659"/>
                    <a:pt x="34902" y="32648"/>
                  </a:cubicBezTo>
                  <a:lnTo>
                    <a:pt x="34902" y="32648"/>
                  </a:lnTo>
                  <a:cubicBezTo>
                    <a:pt x="32121" y="33662"/>
                    <a:pt x="29131" y="34318"/>
                    <a:pt x="26194" y="34318"/>
                  </a:cubicBezTo>
                  <a:cubicBezTo>
                    <a:pt x="24796" y="34318"/>
                    <a:pt x="23410" y="34169"/>
                    <a:pt x="22063" y="33840"/>
                  </a:cubicBezTo>
                  <a:cubicBezTo>
                    <a:pt x="20769" y="33522"/>
                    <a:pt x="19520" y="33060"/>
                    <a:pt x="18314" y="32513"/>
                  </a:cubicBezTo>
                  <a:cubicBezTo>
                    <a:pt x="21986" y="26615"/>
                    <a:pt x="25549" y="20691"/>
                    <a:pt x="29403" y="14914"/>
                  </a:cubicBezTo>
                  <a:close/>
                  <a:moveTo>
                    <a:pt x="53350" y="2032"/>
                  </a:moveTo>
                  <a:cubicBezTo>
                    <a:pt x="54996" y="7703"/>
                    <a:pt x="55717" y="13102"/>
                    <a:pt x="54001" y="18931"/>
                  </a:cubicBezTo>
                  <a:cubicBezTo>
                    <a:pt x="51947" y="25905"/>
                    <a:pt x="46970" y="31797"/>
                    <a:pt x="40854" y="35602"/>
                  </a:cubicBezTo>
                  <a:cubicBezTo>
                    <a:pt x="36743" y="38159"/>
                    <a:pt x="32539" y="39278"/>
                    <a:pt x="28422" y="39278"/>
                  </a:cubicBezTo>
                  <a:cubicBezTo>
                    <a:pt x="19029" y="39278"/>
                    <a:pt x="10090" y="33457"/>
                    <a:pt x="3756" y="25631"/>
                  </a:cubicBezTo>
                  <a:cubicBezTo>
                    <a:pt x="4822" y="25230"/>
                    <a:pt x="5882" y="24828"/>
                    <a:pt x="6951" y="24422"/>
                  </a:cubicBezTo>
                  <a:cubicBezTo>
                    <a:pt x="14149" y="21648"/>
                    <a:pt x="21319" y="18627"/>
                    <a:pt x="28361" y="15339"/>
                  </a:cubicBezTo>
                  <a:lnTo>
                    <a:pt x="28361" y="15339"/>
                  </a:lnTo>
                  <a:cubicBezTo>
                    <a:pt x="24399" y="20679"/>
                    <a:pt x="20690" y="26289"/>
                    <a:pt x="17637" y="32191"/>
                  </a:cubicBezTo>
                  <a:cubicBezTo>
                    <a:pt x="13834" y="30305"/>
                    <a:pt x="10450" y="27443"/>
                    <a:pt x="7374" y="24629"/>
                  </a:cubicBezTo>
                  <a:cubicBezTo>
                    <a:pt x="7305" y="24564"/>
                    <a:pt x="7215" y="24529"/>
                    <a:pt x="7124" y="24529"/>
                  </a:cubicBezTo>
                  <a:cubicBezTo>
                    <a:pt x="7083" y="24529"/>
                    <a:pt x="7042" y="24536"/>
                    <a:pt x="7003" y="24550"/>
                  </a:cubicBezTo>
                  <a:cubicBezTo>
                    <a:pt x="6712" y="24638"/>
                    <a:pt x="6486" y="25039"/>
                    <a:pt x="6742" y="25305"/>
                  </a:cubicBezTo>
                  <a:cubicBezTo>
                    <a:pt x="10852" y="29659"/>
                    <a:pt x="16465" y="33825"/>
                    <a:pt x="22449" y="35029"/>
                  </a:cubicBezTo>
                  <a:cubicBezTo>
                    <a:pt x="23656" y="35272"/>
                    <a:pt x="24894" y="35384"/>
                    <a:pt x="26145" y="35384"/>
                  </a:cubicBezTo>
                  <a:cubicBezTo>
                    <a:pt x="31074" y="35384"/>
                    <a:pt x="36194" y="33641"/>
                    <a:pt x="40317" y="31274"/>
                  </a:cubicBezTo>
                  <a:cubicBezTo>
                    <a:pt x="49626" y="25923"/>
                    <a:pt x="56048" y="13934"/>
                    <a:pt x="50696" y="3625"/>
                  </a:cubicBezTo>
                  <a:cubicBezTo>
                    <a:pt x="51583" y="3099"/>
                    <a:pt x="52470" y="2571"/>
                    <a:pt x="53350" y="2032"/>
                  </a:cubicBezTo>
                  <a:close/>
                  <a:moveTo>
                    <a:pt x="55039" y="992"/>
                  </a:moveTo>
                  <a:lnTo>
                    <a:pt x="55039" y="992"/>
                  </a:lnTo>
                  <a:cubicBezTo>
                    <a:pt x="59784" y="15336"/>
                    <a:pt x="54715" y="31696"/>
                    <a:pt x="40623" y="38627"/>
                  </a:cubicBezTo>
                  <a:cubicBezTo>
                    <a:pt x="36527" y="40639"/>
                    <a:pt x="32189" y="41585"/>
                    <a:pt x="27905" y="41585"/>
                  </a:cubicBezTo>
                  <a:cubicBezTo>
                    <a:pt x="17423" y="41585"/>
                    <a:pt x="7264" y="35922"/>
                    <a:pt x="1778" y="26371"/>
                  </a:cubicBezTo>
                  <a:cubicBezTo>
                    <a:pt x="2128" y="26242"/>
                    <a:pt x="2478" y="26105"/>
                    <a:pt x="2829" y="25977"/>
                  </a:cubicBezTo>
                  <a:cubicBezTo>
                    <a:pt x="2847" y="26046"/>
                    <a:pt x="2879" y="26108"/>
                    <a:pt x="2924" y="26163"/>
                  </a:cubicBezTo>
                  <a:cubicBezTo>
                    <a:pt x="9309" y="34344"/>
                    <a:pt x="18603" y="40213"/>
                    <a:pt x="28308" y="40213"/>
                  </a:cubicBezTo>
                  <a:cubicBezTo>
                    <a:pt x="32614" y="40213"/>
                    <a:pt x="37000" y="39059"/>
                    <a:pt x="41250" y="36438"/>
                  </a:cubicBezTo>
                  <a:cubicBezTo>
                    <a:pt x="52097" y="29749"/>
                    <a:pt x="60509" y="14130"/>
                    <a:pt x="53758" y="1777"/>
                  </a:cubicBezTo>
                  <a:cubicBezTo>
                    <a:pt x="54189" y="1513"/>
                    <a:pt x="54617" y="1255"/>
                    <a:pt x="55039" y="992"/>
                  </a:cubicBezTo>
                  <a:close/>
                  <a:moveTo>
                    <a:pt x="55401" y="0"/>
                  </a:moveTo>
                  <a:cubicBezTo>
                    <a:pt x="55354" y="0"/>
                    <a:pt x="55305" y="12"/>
                    <a:pt x="55256" y="38"/>
                  </a:cubicBezTo>
                  <a:cubicBezTo>
                    <a:pt x="37384" y="9517"/>
                    <a:pt x="19520" y="18429"/>
                    <a:pt x="567" y="25592"/>
                  </a:cubicBezTo>
                  <a:cubicBezTo>
                    <a:pt x="1" y="25812"/>
                    <a:pt x="209" y="26521"/>
                    <a:pt x="677" y="26654"/>
                  </a:cubicBezTo>
                  <a:cubicBezTo>
                    <a:pt x="6256" y="36793"/>
                    <a:pt x="16819" y="42806"/>
                    <a:pt x="27771" y="42806"/>
                  </a:cubicBezTo>
                  <a:cubicBezTo>
                    <a:pt x="32249" y="42806"/>
                    <a:pt x="36792" y="41801"/>
                    <a:pt x="41086" y="39661"/>
                  </a:cubicBezTo>
                  <a:cubicBezTo>
                    <a:pt x="55055" y="32693"/>
                    <a:pt x="62055" y="14929"/>
                    <a:pt x="55775" y="442"/>
                  </a:cubicBezTo>
                  <a:cubicBezTo>
                    <a:pt x="55774" y="432"/>
                    <a:pt x="55762" y="424"/>
                    <a:pt x="55760" y="416"/>
                  </a:cubicBezTo>
                  <a:cubicBezTo>
                    <a:pt x="55776" y="222"/>
                    <a:pt x="55606" y="0"/>
                    <a:pt x="55401"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1;p46"/>
            <p:cNvSpPr/>
            <p:nvPr/>
          </p:nvSpPr>
          <p:spPr>
            <a:xfrm>
              <a:off x="970100" y="2550175"/>
              <a:ext cx="1468350" cy="1014850"/>
            </a:xfrm>
            <a:custGeom>
              <a:avLst/>
              <a:gdLst/>
              <a:ahLst/>
              <a:cxnLst/>
              <a:rect l="l" t="t" r="r" b="b"/>
              <a:pathLst>
                <a:path w="58734" h="40594" extrusionOk="0">
                  <a:moveTo>
                    <a:pt x="53263" y="0"/>
                  </a:moveTo>
                  <a:lnTo>
                    <a:pt x="53263" y="0"/>
                  </a:lnTo>
                  <a:cubicBezTo>
                    <a:pt x="52841" y="263"/>
                    <a:pt x="52413" y="521"/>
                    <a:pt x="51983" y="785"/>
                  </a:cubicBezTo>
                  <a:cubicBezTo>
                    <a:pt x="58733" y="13138"/>
                    <a:pt x="50322" y="28757"/>
                    <a:pt x="39473" y="35446"/>
                  </a:cubicBezTo>
                  <a:cubicBezTo>
                    <a:pt x="35224" y="38067"/>
                    <a:pt x="30837" y="39221"/>
                    <a:pt x="26532" y="39221"/>
                  </a:cubicBezTo>
                  <a:cubicBezTo>
                    <a:pt x="16827" y="39221"/>
                    <a:pt x="7534" y="33352"/>
                    <a:pt x="1149" y="25171"/>
                  </a:cubicBezTo>
                  <a:cubicBezTo>
                    <a:pt x="1102" y="25116"/>
                    <a:pt x="1071" y="25054"/>
                    <a:pt x="1053" y="24985"/>
                  </a:cubicBezTo>
                  <a:cubicBezTo>
                    <a:pt x="701" y="25113"/>
                    <a:pt x="353" y="25250"/>
                    <a:pt x="1" y="25379"/>
                  </a:cubicBezTo>
                  <a:cubicBezTo>
                    <a:pt x="5488" y="34929"/>
                    <a:pt x="15648" y="40593"/>
                    <a:pt x="26130" y="40593"/>
                  </a:cubicBezTo>
                  <a:cubicBezTo>
                    <a:pt x="30414" y="40593"/>
                    <a:pt x="34751" y="39647"/>
                    <a:pt x="38846" y="37635"/>
                  </a:cubicBezTo>
                  <a:cubicBezTo>
                    <a:pt x="52938" y="30705"/>
                    <a:pt x="58007" y="14344"/>
                    <a:pt x="53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2;p46"/>
            <p:cNvSpPr/>
            <p:nvPr/>
          </p:nvSpPr>
          <p:spPr>
            <a:xfrm>
              <a:off x="1019575" y="2576150"/>
              <a:ext cx="1307325" cy="931175"/>
            </a:xfrm>
            <a:custGeom>
              <a:avLst/>
              <a:gdLst/>
              <a:ahLst/>
              <a:cxnLst/>
              <a:rect l="l" t="t" r="r" b="b"/>
              <a:pathLst>
                <a:path w="52293" h="37247" extrusionOk="0">
                  <a:moveTo>
                    <a:pt x="49594" y="1"/>
                  </a:moveTo>
                  <a:cubicBezTo>
                    <a:pt x="48714" y="540"/>
                    <a:pt x="47827" y="1068"/>
                    <a:pt x="46940" y="1594"/>
                  </a:cubicBezTo>
                  <a:cubicBezTo>
                    <a:pt x="52292" y="11903"/>
                    <a:pt x="45870" y="23892"/>
                    <a:pt x="36561" y="29243"/>
                  </a:cubicBezTo>
                  <a:cubicBezTo>
                    <a:pt x="32438" y="31610"/>
                    <a:pt x="27319" y="33353"/>
                    <a:pt x="22389" y="33353"/>
                  </a:cubicBezTo>
                  <a:cubicBezTo>
                    <a:pt x="21139" y="33353"/>
                    <a:pt x="19900" y="33241"/>
                    <a:pt x="18693" y="32998"/>
                  </a:cubicBezTo>
                  <a:cubicBezTo>
                    <a:pt x="12709" y="31794"/>
                    <a:pt x="7096" y="27628"/>
                    <a:pt x="2985" y="23274"/>
                  </a:cubicBezTo>
                  <a:cubicBezTo>
                    <a:pt x="2730" y="23008"/>
                    <a:pt x="2956" y="22607"/>
                    <a:pt x="3246" y="22519"/>
                  </a:cubicBezTo>
                  <a:lnTo>
                    <a:pt x="3195" y="22391"/>
                  </a:lnTo>
                  <a:cubicBezTo>
                    <a:pt x="2124" y="22797"/>
                    <a:pt x="1066" y="23199"/>
                    <a:pt x="0" y="23600"/>
                  </a:cubicBezTo>
                  <a:cubicBezTo>
                    <a:pt x="6334" y="31425"/>
                    <a:pt x="15273" y="37246"/>
                    <a:pt x="24667" y="37246"/>
                  </a:cubicBezTo>
                  <a:cubicBezTo>
                    <a:pt x="28783" y="37246"/>
                    <a:pt x="32987" y="36128"/>
                    <a:pt x="37098" y="33571"/>
                  </a:cubicBezTo>
                  <a:cubicBezTo>
                    <a:pt x="43214" y="29766"/>
                    <a:pt x="48191" y="23874"/>
                    <a:pt x="50244" y="16900"/>
                  </a:cubicBezTo>
                  <a:cubicBezTo>
                    <a:pt x="51961" y="11071"/>
                    <a:pt x="51240" y="5672"/>
                    <a:pt x="495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1326;p46"/>
          <p:cNvSpPr txBox="1">
            <a:spLocks noGrp="1"/>
          </p:cNvSpPr>
          <p:nvPr>
            <p:ph type="title"/>
          </p:nvPr>
        </p:nvSpPr>
        <p:spPr>
          <a:xfrm>
            <a:off x="0" y="1805052"/>
            <a:ext cx="9144000" cy="130673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800">
                <a:solidFill>
                  <a:schemeClr val="accent6">
                    <a:lumMod val="75000"/>
                  </a:schemeClr>
                </a:solidFill>
                <a:latin typeface="UTM Bienvenue" panose="02040603050506020204" pitchFamily="18" charset="0"/>
              </a:rPr>
              <a:t>Thanks!</a:t>
            </a:r>
            <a:endParaRPr sz="8800">
              <a:solidFill>
                <a:schemeClr val="accent6">
                  <a:lumMod val="75000"/>
                </a:schemeClr>
              </a:solidFill>
              <a:latin typeface="UTM Bienvenue"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769427" y="1335621"/>
            <a:ext cx="3647209" cy="3647209"/>
          </a:xfrm>
          <a:prstGeom prst="rect">
            <a:avLst/>
          </a:prstGeom>
        </p:spPr>
      </p:pic>
      <p:pic>
        <p:nvPicPr>
          <p:cNvPr id="6" name="Picture 5"/>
          <p:cNvPicPr>
            <a:picLocks noChangeAspect="1"/>
          </p:cNvPicPr>
          <p:nvPr/>
        </p:nvPicPr>
        <p:blipFill>
          <a:blip r:embed="rId4"/>
          <a:stretch>
            <a:fillRect/>
          </a:stretch>
        </p:blipFill>
        <p:spPr>
          <a:xfrm>
            <a:off x="792307" y="1335621"/>
            <a:ext cx="3249756" cy="3249756"/>
          </a:xfrm>
          <a:prstGeom prst="rect">
            <a:avLst/>
          </a:prstGeom>
        </p:spPr>
      </p:pic>
      <p:sp>
        <p:nvSpPr>
          <p:cNvPr id="2" name="TextBox 1"/>
          <p:cNvSpPr txBox="1"/>
          <p:nvPr/>
        </p:nvSpPr>
        <p:spPr>
          <a:xfrm>
            <a:off x="1618291" y="144725"/>
            <a:ext cx="6552103" cy="1077218"/>
          </a:xfrm>
          <a:prstGeom prst="rect">
            <a:avLst/>
          </a:prstGeom>
          <a:noFill/>
        </p:spPr>
        <p:txBody>
          <a:bodyPr wrap="square" rtlCol="0">
            <a:spAutoFit/>
          </a:bodyPr>
          <a:lstStyle/>
          <a:p>
            <a:r>
              <a:rPr lang="en-US" sz="3200" dirty="0" err="1" smtClean="0"/>
              <a:t>Đây</a:t>
            </a:r>
            <a:r>
              <a:rPr lang="en-US" sz="3200" dirty="0" smtClean="0"/>
              <a:t> </a:t>
            </a:r>
            <a:r>
              <a:rPr lang="en-US" sz="3200" dirty="0" err="1" smtClean="0"/>
              <a:t>là</a:t>
            </a:r>
            <a:r>
              <a:rPr lang="en-US" sz="3200" dirty="0" smtClean="0"/>
              <a:t> </a:t>
            </a:r>
            <a:r>
              <a:rPr lang="en-US" sz="3200" dirty="0" err="1" smtClean="0"/>
              <a:t>loại</a:t>
            </a:r>
            <a:r>
              <a:rPr lang="en-US" sz="3200" dirty="0" smtClean="0"/>
              <a:t> </a:t>
            </a:r>
            <a:r>
              <a:rPr lang="en-US" sz="3200" dirty="0" err="1" smtClean="0"/>
              <a:t>gương</a:t>
            </a:r>
            <a:r>
              <a:rPr lang="en-US" sz="3200" dirty="0" smtClean="0"/>
              <a:t> </a:t>
            </a:r>
            <a:r>
              <a:rPr lang="en-US" sz="3200" dirty="0" err="1" smtClean="0"/>
              <a:t>nào</a:t>
            </a:r>
            <a:r>
              <a:rPr lang="en-US" sz="3200" dirty="0" smtClean="0"/>
              <a:t>? </a:t>
            </a:r>
            <a:r>
              <a:rPr lang="en-US" sz="3200" dirty="0" err="1" smtClean="0"/>
              <a:t>Em</a:t>
            </a:r>
            <a:r>
              <a:rPr lang="en-US" sz="3200" dirty="0" smtClean="0"/>
              <a:t> </a:t>
            </a:r>
            <a:r>
              <a:rPr lang="en-US" sz="3200" dirty="0" err="1" smtClean="0"/>
              <a:t>thấy</a:t>
            </a:r>
            <a:r>
              <a:rPr lang="en-US" sz="3200" dirty="0" smtClean="0"/>
              <a:t> </a:t>
            </a:r>
            <a:r>
              <a:rPr lang="en-US" sz="3200" dirty="0" err="1" smtClean="0"/>
              <a:t>gương</a:t>
            </a:r>
            <a:r>
              <a:rPr lang="en-US" sz="3200" dirty="0" smtClean="0"/>
              <a:t> </a:t>
            </a:r>
            <a:r>
              <a:rPr lang="en-US" sz="3200" dirty="0" err="1" smtClean="0"/>
              <a:t>này</a:t>
            </a:r>
            <a:r>
              <a:rPr lang="en-US" sz="3200" dirty="0" smtClean="0"/>
              <a:t> ở </a:t>
            </a:r>
            <a:r>
              <a:rPr lang="en-US" sz="3200" dirty="0" err="1" smtClean="0"/>
              <a:t>đâu</a:t>
            </a:r>
            <a:r>
              <a:rPr lang="en-US" sz="3200" dirty="0" smtClean="0"/>
              <a:t>?</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0"/>
          <p:cNvSpPr/>
          <p:nvPr/>
        </p:nvSpPr>
        <p:spPr>
          <a:xfrm>
            <a:off x="831215" y="774725"/>
            <a:ext cx="1591200" cy="159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0"/>
          <p:cNvSpPr txBox="1">
            <a:spLocks noGrp="1"/>
          </p:cNvSpPr>
          <p:nvPr>
            <p:ph type="title" idx="2"/>
          </p:nvPr>
        </p:nvSpPr>
        <p:spPr>
          <a:xfrm>
            <a:off x="430445" y="1038275"/>
            <a:ext cx="1394100" cy="106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mtClean="0">
                <a:solidFill>
                  <a:srgbClr val="35AC68"/>
                </a:solidFill>
                <a:latin typeface="UTM Bienvenue" panose="02040603050506020204" pitchFamily="18" charset="0"/>
              </a:rPr>
              <a:t>I</a:t>
            </a:r>
            <a:endParaRPr>
              <a:solidFill>
                <a:srgbClr val="35AC68"/>
              </a:solidFill>
              <a:latin typeface="UTM Bienvenue" panose="02040603050506020204" pitchFamily="18" charset="0"/>
            </a:endParaRPr>
          </a:p>
        </p:txBody>
      </p:sp>
      <p:sp>
        <p:nvSpPr>
          <p:cNvPr id="465" name="Google Shape;465;p30"/>
          <p:cNvSpPr txBox="1">
            <a:spLocks noGrp="1"/>
          </p:cNvSpPr>
          <p:nvPr>
            <p:ph type="title"/>
          </p:nvPr>
        </p:nvSpPr>
        <p:spPr>
          <a:xfrm>
            <a:off x="2422414" y="1293260"/>
            <a:ext cx="5713667" cy="55473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500" smtClean="0">
                <a:solidFill>
                  <a:srgbClr val="35AC68"/>
                </a:solidFill>
                <a:latin typeface="UTM Bienvenue" panose="02040603050506020204" pitchFamily="18" charset="0"/>
              </a:rPr>
              <a:t>Ảnh của một vật tạo bởi gương cầu lồi</a:t>
            </a:r>
            <a:endParaRPr sz="2500">
              <a:solidFill>
                <a:srgbClr val="35AC68"/>
              </a:solidFill>
              <a:latin typeface="UTM Bienvenue" panose="02040603050506020204" pitchFamily="18" charset="0"/>
            </a:endParaRPr>
          </a:p>
        </p:txBody>
      </p:sp>
      <p:sp>
        <p:nvSpPr>
          <p:cNvPr id="467" name="Google Shape;467;p30"/>
          <p:cNvSpPr txBox="1">
            <a:spLocks noGrp="1"/>
          </p:cNvSpPr>
          <p:nvPr>
            <p:ph type="title" idx="3"/>
          </p:nvPr>
        </p:nvSpPr>
        <p:spPr>
          <a:xfrm>
            <a:off x="2323865" y="3316927"/>
            <a:ext cx="2361900" cy="68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500" dirty="0" smtClean="0">
                <a:solidFill>
                  <a:srgbClr val="ED6C72"/>
                </a:solidFill>
                <a:latin typeface="UTM Bienvenue" panose="02040603050506020204" pitchFamily="18" charset="0"/>
              </a:rPr>
              <a:t>Luyện tập</a:t>
            </a:r>
            <a:endParaRPr sz="2500" dirty="0">
              <a:solidFill>
                <a:srgbClr val="ED6C72"/>
              </a:solidFill>
              <a:latin typeface="UTM Bienvenue" panose="02040603050506020204" pitchFamily="18" charset="0"/>
            </a:endParaRPr>
          </a:p>
        </p:txBody>
      </p:sp>
      <p:sp>
        <p:nvSpPr>
          <p:cNvPr id="469" name="Google Shape;469;p30"/>
          <p:cNvSpPr txBox="1">
            <a:spLocks noGrp="1"/>
          </p:cNvSpPr>
          <p:nvPr>
            <p:ph type="title" idx="5"/>
          </p:nvPr>
        </p:nvSpPr>
        <p:spPr>
          <a:xfrm>
            <a:off x="929765" y="3125527"/>
            <a:ext cx="1394100" cy="106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mtClean="0">
                <a:solidFill>
                  <a:srgbClr val="ED6C72"/>
                </a:solidFill>
                <a:latin typeface="UTM Bienvenue" panose="02040603050506020204" pitchFamily="18" charset="0"/>
              </a:rPr>
              <a:t>III</a:t>
            </a:r>
            <a:endParaRPr>
              <a:solidFill>
                <a:srgbClr val="ED6C72"/>
              </a:solidFill>
              <a:latin typeface="UTM Bienvenue" panose="02040603050506020204" pitchFamily="18" charset="0"/>
            </a:endParaRPr>
          </a:p>
        </p:txBody>
      </p:sp>
      <p:sp>
        <p:nvSpPr>
          <p:cNvPr id="473" name="Google Shape;473;p30"/>
          <p:cNvSpPr txBox="1">
            <a:spLocks noGrp="1"/>
          </p:cNvSpPr>
          <p:nvPr>
            <p:ph type="title" idx="9"/>
          </p:nvPr>
        </p:nvSpPr>
        <p:spPr>
          <a:xfrm>
            <a:off x="3218645" y="2227693"/>
            <a:ext cx="5179503" cy="68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500" smtClean="0">
                <a:solidFill>
                  <a:schemeClr val="accent1"/>
                </a:solidFill>
                <a:latin typeface="UTM Bienvenue" panose="02040603050506020204" pitchFamily="18" charset="0"/>
              </a:rPr>
              <a:t>Vùng nhìn thấy của gương cầu lồi</a:t>
            </a:r>
            <a:endParaRPr sz="2500">
              <a:solidFill>
                <a:schemeClr val="accent1"/>
              </a:solidFill>
              <a:latin typeface="UTM Bienvenue" panose="02040603050506020204" pitchFamily="18" charset="0"/>
            </a:endParaRPr>
          </a:p>
        </p:txBody>
      </p:sp>
      <p:sp>
        <p:nvSpPr>
          <p:cNvPr id="475" name="Google Shape;475;p30"/>
          <p:cNvSpPr txBox="1">
            <a:spLocks noGrp="1"/>
          </p:cNvSpPr>
          <p:nvPr>
            <p:ph type="title" idx="14"/>
          </p:nvPr>
        </p:nvSpPr>
        <p:spPr>
          <a:xfrm>
            <a:off x="1824545" y="2036293"/>
            <a:ext cx="1394100" cy="106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mtClean="0">
                <a:solidFill>
                  <a:schemeClr val="accent1"/>
                </a:solidFill>
                <a:latin typeface="UTM Bienvenue" panose="02040603050506020204" pitchFamily="18" charset="0"/>
              </a:rPr>
              <a:t>II</a:t>
            </a:r>
            <a:endParaRPr>
              <a:solidFill>
                <a:schemeClr val="accent1"/>
              </a:solidFill>
              <a:latin typeface="UTM Bienvenue" panose="02040603050506020204" pitchFamily="18" charset="0"/>
            </a:endParaRPr>
          </a:p>
        </p:txBody>
      </p:sp>
      <p:sp>
        <p:nvSpPr>
          <p:cNvPr id="10" name="Google Shape;387;p28"/>
          <p:cNvSpPr txBox="1">
            <a:spLocks/>
          </p:cNvSpPr>
          <p:nvPr/>
        </p:nvSpPr>
        <p:spPr>
          <a:xfrm>
            <a:off x="-289451" y="176991"/>
            <a:ext cx="9782107" cy="94076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Chewy"/>
              <a:buNone/>
              <a:defRPr sz="2800" b="0" i="0" u="none" strike="noStrike" cap="none">
                <a:solidFill>
                  <a:srgbClr val="000000"/>
                </a:solidFill>
                <a:latin typeface="Chewy"/>
                <a:ea typeface="Chewy"/>
                <a:cs typeface="Chewy"/>
                <a:sym typeface="Chewy"/>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r>
              <a:rPr lang="en-US" sz="4000" b="1" dirty="0" err="1" smtClean="0">
                <a:solidFill>
                  <a:srgbClr val="35AC68"/>
                </a:solidFill>
                <a:latin typeface="UTM Bienvenue" panose="02040603050506020204" pitchFamily="18" charset="0"/>
              </a:rPr>
              <a:t>Tiết</a:t>
            </a:r>
            <a:r>
              <a:rPr lang="en-US" sz="4000" b="1" dirty="0" smtClean="0">
                <a:solidFill>
                  <a:srgbClr val="35AC68"/>
                </a:solidFill>
                <a:latin typeface="UTM Bienvenue" panose="02040603050506020204" pitchFamily="18" charset="0"/>
              </a:rPr>
              <a:t> 7:Bài </a:t>
            </a:r>
            <a:r>
              <a:rPr lang="en-US" sz="4000" b="1" dirty="0" smtClean="0">
                <a:solidFill>
                  <a:srgbClr val="35AC68"/>
                </a:solidFill>
                <a:latin typeface="UTM Bienvenue" panose="02040603050506020204" pitchFamily="18" charset="0"/>
              </a:rPr>
              <a:t>7: </a:t>
            </a:r>
            <a:r>
              <a:rPr lang="en-US" sz="4000" b="1" dirty="0" err="1" smtClean="0">
                <a:solidFill>
                  <a:srgbClr val="35AC68"/>
                </a:solidFill>
                <a:latin typeface="UTM Bienvenue" panose="02040603050506020204" pitchFamily="18" charset="0"/>
              </a:rPr>
              <a:t>Gương</a:t>
            </a:r>
            <a:r>
              <a:rPr lang="en-US" sz="4000" b="1" dirty="0" smtClean="0">
                <a:solidFill>
                  <a:srgbClr val="35AC68"/>
                </a:solidFill>
                <a:latin typeface="UTM Bienvenue" panose="02040603050506020204" pitchFamily="18" charset="0"/>
              </a:rPr>
              <a:t> </a:t>
            </a:r>
            <a:r>
              <a:rPr lang="en-US" sz="4000" b="1" dirty="0" err="1" smtClean="0">
                <a:solidFill>
                  <a:srgbClr val="35AC68"/>
                </a:solidFill>
                <a:latin typeface="UTM Bienvenue" panose="02040603050506020204" pitchFamily="18" charset="0"/>
              </a:rPr>
              <a:t>cầu</a:t>
            </a:r>
            <a:r>
              <a:rPr lang="en-US" sz="4000" b="1" dirty="0" smtClean="0">
                <a:solidFill>
                  <a:srgbClr val="35AC68"/>
                </a:solidFill>
                <a:latin typeface="UTM Bienvenue" panose="02040603050506020204" pitchFamily="18" charset="0"/>
              </a:rPr>
              <a:t> </a:t>
            </a:r>
            <a:r>
              <a:rPr lang="en-US" sz="4000" b="1" dirty="0" err="1" smtClean="0">
                <a:solidFill>
                  <a:srgbClr val="35AC68"/>
                </a:solidFill>
                <a:latin typeface="UTM Bienvenue" panose="02040603050506020204" pitchFamily="18" charset="0"/>
              </a:rPr>
              <a:t>lồi</a:t>
            </a:r>
            <a:endParaRPr lang="en-US" sz="4000" b="1" dirty="0">
              <a:solidFill>
                <a:srgbClr val="35AC68"/>
              </a:solidFill>
              <a:latin typeface="UTM Bienvenue" panose="02040603050506020204" pitchFamily="18" charset="0"/>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1"/>
          <p:cNvSpPr txBox="1">
            <a:spLocks noGrp="1"/>
          </p:cNvSpPr>
          <p:nvPr>
            <p:ph type="title"/>
          </p:nvPr>
        </p:nvSpPr>
        <p:spPr>
          <a:xfrm>
            <a:off x="4604567" y="3116850"/>
            <a:ext cx="4539433" cy="841800"/>
          </a:xfrm>
          <a:prstGeom prst="rect">
            <a:avLst/>
          </a:prstGeom>
        </p:spPr>
        <p:txBody>
          <a:bodyPr spcFirstLastPara="1" wrap="square" lIns="91425" tIns="91425" rIns="91425" bIns="91425" anchor="ctr" anchorCtr="0">
            <a:noAutofit/>
          </a:bodyPr>
          <a:lstStyle/>
          <a:p>
            <a:pPr lvl="0"/>
            <a:r>
              <a:rPr lang="vi-VN">
                <a:solidFill>
                  <a:srgbClr val="35AC68"/>
                </a:solidFill>
                <a:latin typeface="UTM Bienvenue" panose="02040603050506020204" pitchFamily="18" charset="0"/>
              </a:rPr>
              <a:t>Ảnh của một vật </a:t>
            </a:r>
            <a:r>
              <a:rPr lang="en-US" smtClean="0">
                <a:solidFill>
                  <a:srgbClr val="35AC68"/>
                </a:solidFill>
                <a:latin typeface="UTM Bienvenue" panose="02040603050506020204" pitchFamily="18" charset="0"/>
              </a:rPr>
              <a:t/>
            </a:r>
            <a:br>
              <a:rPr lang="en-US" smtClean="0">
                <a:solidFill>
                  <a:srgbClr val="35AC68"/>
                </a:solidFill>
                <a:latin typeface="UTM Bienvenue" panose="02040603050506020204" pitchFamily="18" charset="0"/>
              </a:rPr>
            </a:br>
            <a:r>
              <a:rPr lang="vi-VN" smtClean="0">
                <a:solidFill>
                  <a:srgbClr val="35AC68"/>
                </a:solidFill>
                <a:latin typeface="UTM Bienvenue" panose="02040603050506020204" pitchFamily="18" charset="0"/>
              </a:rPr>
              <a:t>tạo </a:t>
            </a:r>
            <a:r>
              <a:rPr lang="vi-VN">
                <a:solidFill>
                  <a:srgbClr val="35AC68"/>
                </a:solidFill>
                <a:latin typeface="UTM Bienvenue" panose="02040603050506020204" pitchFamily="18" charset="0"/>
              </a:rPr>
              <a:t>bởi gương cầu lồi</a:t>
            </a:r>
          </a:p>
        </p:txBody>
      </p:sp>
      <p:sp>
        <p:nvSpPr>
          <p:cNvPr id="481" name="Google Shape;481;p31"/>
          <p:cNvSpPr txBox="1">
            <a:spLocks noGrp="1"/>
          </p:cNvSpPr>
          <p:nvPr>
            <p:ph type="title" idx="2"/>
          </p:nvPr>
        </p:nvSpPr>
        <p:spPr>
          <a:xfrm>
            <a:off x="4604567" y="1950758"/>
            <a:ext cx="619715" cy="107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35AC68"/>
                </a:solidFill>
                <a:latin typeface="UTM Bienvenue" panose="02040603050506020204" pitchFamily="18" charset="0"/>
              </a:rPr>
              <a:t>I</a:t>
            </a:r>
            <a:endParaRPr>
              <a:solidFill>
                <a:srgbClr val="35AC68"/>
              </a:solidFill>
              <a:latin typeface="UTM Bienvenue" panose="02040603050506020204" pitchFamily="18" charset="0"/>
            </a:endParaRPr>
          </a:p>
        </p:txBody>
      </p:sp>
      <p:sp>
        <p:nvSpPr>
          <p:cNvPr id="483" name="Google Shape;483;p31"/>
          <p:cNvSpPr/>
          <p:nvPr/>
        </p:nvSpPr>
        <p:spPr>
          <a:xfrm>
            <a:off x="2819275" y="3116850"/>
            <a:ext cx="884400" cy="884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4" name="Google Shape;614;p34"/>
          <p:cNvSpPr txBox="1">
            <a:spLocks noGrp="1"/>
          </p:cNvSpPr>
          <p:nvPr>
            <p:ph type="subTitle" idx="1"/>
          </p:nvPr>
        </p:nvSpPr>
        <p:spPr>
          <a:xfrm>
            <a:off x="1102800" y="1068843"/>
            <a:ext cx="7367155" cy="1518493"/>
          </a:xfrm>
          <a:prstGeom prst="rect">
            <a:avLst/>
          </a:prstGeom>
        </p:spPr>
        <p:txBody>
          <a:bodyPr spcFirstLastPara="1" wrap="square" lIns="91425" tIns="91425" rIns="91425" bIns="91425" anchor="t" anchorCtr="0">
            <a:noAutofit/>
          </a:bodyPr>
          <a:lstStyle/>
          <a:p>
            <a:pPr marL="0" lvl="0" indent="0" algn="just">
              <a:buClr>
                <a:schemeClr val="dk1"/>
              </a:buClr>
              <a:buSzPts val="1100"/>
            </a:pPr>
            <a:r>
              <a:rPr lang="en-US" sz="1800" b="1">
                <a:latin typeface="UTM Avo" panose="02040603050506020204" pitchFamily="18" charset="0"/>
              </a:rPr>
              <a:t>Bố trí thí nghiệm như hình. Hãy quan sát ảnh của vật tạo bởi gương cầu lồi và cho nhận </a:t>
            </a:r>
            <a:r>
              <a:rPr lang="en-US" sz="1800" b="1" smtClean="0">
                <a:latin typeface="UTM Avo" panose="02040603050506020204" pitchFamily="18" charset="0"/>
              </a:rPr>
              <a:t>x</a:t>
            </a:r>
            <a:r>
              <a:rPr lang="en-US" sz="1800" b="1">
                <a:latin typeface="UTM Avo" panose="02040603050506020204" pitchFamily="18" charset="0"/>
              </a:rPr>
              <a:t>é</a:t>
            </a:r>
            <a:r>
              <a:rPr lang="en-US" sz="1800" b="1" smtClean="0">
                <a:latin typeface="UTM Avo" panose="02040603050506020204" pitchFamily="18" charset="0"/>
              </a:rPr>
              <a:t>t </a:t>
            </a:r>
            <a:r>
              <a:rPr lang="en-US" sz="1800" b="1">
                <a:latin typeface="UTM Avo" panose="02040603050506020204" pitchFamily="18" charset="0"/>
              </a:rPr>
              <a:t>ban đầu về các tính chất sau đây của ảnh</a:t>
            </a:r>
            <a:r>
              <a:rPr lang="en-US" sz="1800" b="1" smtClean="0">
                <a:latin typeface="UTM Avo" panose="02040603050506020204" pitchFamily="18" charset="0"/>
              </a:rPr>
              <a:t>:</a:t>
            </a:r>
          </a:p>
          <a:p>
            <a:pPr marL="285750" lvl="0" indent="-285750" algn="just">
              <a:buClr>
                <a:schemeClr val="dk1"/>
              </a:buClr>
              <a:buSzPts val="1100"/>
              <a:buFont typeface="Arial" panose="020B0604020202020204" pitchFamily="34" charset="0"/>
              <a:buChar char="•"/>
            </a:pPr>
            <a:r>
              <a:rPr lang="en-US" sz="1800" smtClean="0">
                <a:latin typeface="UTM Avo" panose="02040603050506020204" pitchFamily="18" charset="0"/>
              </a:rPr>
              <a:t>Ảnh đó có phải ảnh ảo không? Vì sao?</a:t>
            </a:r>
          </a:p>
          <a:p>
            <a:pPr marL="285750" lvl="0" indent="-285750" algn="just">
              <a:buClr>
                <a:schemeClr val="dk1"/>
              </a:buClr>
              <a:buSzPts val="1100"/>
              <a:buFont typeface="Arial" panose="020B0604020202020204" pitchFamily="34" charset="0"/>
              <a:buChar char="•"/>
            </a:pPr>
            <a:r>
              <a:rPr lang="en-US" sz="1800" smtClean="0">
                <a:latin typeface="UTM Avo" panose="02040603050506020204" pitchFamily="18" charset="0"/>
              </a:rPr>
              <a:t>Nhìn thấy ảnh lớn hơn hay nhỏ hơn vật?</a:t>
            </a:r>
            <a:endParaRPr lang="en-US" sz="1800">
              <a:latin typeface="UTM Avo" panose="02040603050506020204" pitchFamily="18" charset="0"/>
            </a:endParaRPr>
          </a:p>
          <a:p>
            <a:pPr marL="0" lvl="0" indent="0" algn="just" rtl="0">
              <a:spcBef>
                <a:spcPts val="0"/>
              </a:spcBef>
              <a:spcAft>
                <a:spcPts val="0"/>
              </a:spcAft>
              <a:buClr>
                <a:schemeClr val="dk1"/>
              </a:buClr>
              <a:buSzPts val="1100"/>
              <a:buFont typeface="Arial"/>
              <a:buNone/>
            </a:pPr>
            <a:endParaRPr sz="1800">
              <a:latin typeface="UTM Avo" panose="02040603050506020204" pitchFamily="18" charset="0"/>
            </a:endParaRPr>
          </a:p>
        </p:txBody>
      </p:sp>
      <p:sp>
        <p:nvSpPr>
          <p:cNvPr id="616" name="Google Shape;616;p34"/>
          <p:cNvSpPr txBox="1">
            <a:spLocks noGrp="1"/>
          </p:cNvSpPr>
          <p:nvPr>
            <p:ph type="subTitle" idx="4"/>
          </p:nvPr>
        </p:nvSpPr>
        <p:spPr>
          <a:xfrm>
            <a:off x="1218892" y="2888385"/>
            <a:ext cx="4604536" cy="127375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285750" indent="-285750" algn="just">
              <a:buClr>
                <a:srgbClr val="F39208"/>
              </a:buClr>
              <a:buSzPts val="1100"/>
              <a:buFont typeface="Arial" panose="020B0604020202020204" pitchFamily="34" charset="0"/>
              <a:buChar char="•"/>
            </a:pPr>
            <a:r>
              <a:rPr lang="en-US" sz="1800" b="1">
                <a:solidFill>
                  <a:srgbClr val="F39208"/>
                </a:solidFill>
                <a:latin typeface="UTM Avo" panose="02040603050506020204" pitchFamily="18" charset="0"/>
              </a:rPr>
              <a:t>Ảnh đó là ảnh ảo. Vì nó không hứng được trên màn chắn.</a:t>
            </a:r>
          </a:p>
          <a:p>
            <a:pPr marL="285750" indent="-285750" algn="just">
              <a:buClr>
                <a:srgbClr val="F39208"/>
              </a:buClr>
              <a:buSzPts val="1100"/>
              <a:buFont typeface="Arial" panose="020B0604020202020204" pitchFamily="34" charset="0"/>
              <a:buChar char="•"/>
            </a:pPr>
            <a:r>
              <a:rPr lang="en-US" sz="1800" b="1">
                <a:solidFill>
                  <a:srgbClr val="F39208"/>
                </a:solidFill>
                <a:latin typeface="UTM Avo" panose="02040603050506020204" pitchFamily="18" charset="0"/>
              </a:rPr>
              <a:t>Ảnh nhìn thấy trong gương cầu lồi nhỏ hơn vật.</a:t>
            </a:r>
            <a:endParaRPr sz="1800" b="1">
              <a:solidFill>
                <a:srgbClr val="F39208"/>
              </a:solidFill>
              <a:latin typeface="UTM Avo" panose="02040603050506020204" pitchFamily="18" charset="0"/>
            </a:endParaRPr>
          </a:p>
        </p:txBody>
      </p:sp>
      <p:sp>
        <p:nvSpPr>
          <p:cNvPr id="46" name="Google Shape;387;p28"/>
          <p:cNvSpPr txBox="1">
            <a:spLocks/>
          </p:cNvSpPr>
          <p:nvPr/>
        </p:nvSpPr>
        <p:spPr>
          <a:xfrm>
            <a:off x="0" y="128077"/>
            <a:ext cx="9144000" cy="94076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Chewy"/>
              <a:buNone/>
              <a:defRPr sz="2800" b="0" i="0" u="none" strike="noStrike" cap="none">
                <a:solidFill>
                  <a:srgbClr val="000000"/>
                </a:solidFill>
                <a:latin typeface="Chewy"/>
                <a:ea typeface="Chewy"/>
                <a:cs typeface="Chewy"/>
                <a:sym typeface="Chewy"/>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r>
              <a:rPr lang="en-US" sz="4800" b="1" smtClean="0">
                <a:solidFill>
                  <a:srgbClr val="35AC68"/>
                </a:solidFill>
                <a:latin typeface="UTM Bienvenue" panose="02040603050506020204" pitchFamily="18" charset="0"/>
              </a:rPr>
              <a:t>Bài 7: Gương cầu lồi</a:t>
            </a:r>
            <a:endParaRPr lang="en-US" sz="4800" b="1">
              <a:solidFill>
                <a:srgbClr val="35AC68"/>
              </a:solidFill>
              <a:latin typeface="UTM Bienvenue" panose="02040603050506020204" pitchFamily="18" charset="0"/>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Lst>
          </a:blip>
          <a:stretch>
            <a:fillRect/>
          </a:stretch>
        </p:blipFill>
        <p:spPr>
          <a:xfrm>
            <a:off x="6168120" y="2125806"/>
            <a:ext cx="2638858" cy="26332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ight Arrow 9"/>
          <p:cNvSpPr/>
          <p:nvPr/>
        </p:nvSpPr>
        <p:spPr>
          <a:xfrm>
            <a:off x="572864" y="3412475"/>
            <a:ext cx="529936" cy="2255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6">
                                            <p:bg/>
                                          </p:spTgt>
                                        </p:tgtEl>
                                        <p:attrNameLst>
                                          <p:attrName>style.visibility</p:attrName>
                                        </p:attrNameLst>
                                      </p:cBhvr>
                                      <p:to>
                                        <p:strVal val="visible"/>
                                      </p:to>
                                    </p:set>
                                    <p:animEffect transition="in" filter="barn(inVertical)">
                                      <p:cBhvr>
                                        <p:cTn id="7" dur="500"/>
                                        <p:tgtEl>
                                          <p:spTgt spid="616">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16">
                                            <p:txEl>
                                              <p:pRg st="0" end="0"/>
                                            </p:txEl>
                                          </p:spTgt>
                                        </p:tgtEl>
                                        <p:attrNameLst>
                                          <p:attrName>style.visibility</p:attrName>
                                        </p:attrNameLst>
                                      </p:cBhvr>
                                      <p:to>
                                        <p:strVal val="visible"/>
                                      </p:to>
                                    </p:set>
                                    <p:animEffect transition="in" filter="barn(inVertical)">
                                      <p:cBhvr>
                                        <p:cTn id="10" dur="500"/>
                                        <p:tgtEl>
                                          <p:spTgt spid="616">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16">
                                            <p:txEl>
                                              <p:pRg st="1" end="1"/>
                                            </p:txEl>
                                          </p:spTgt>
                                        </p:tgtEl>
                                        <p:attrNameLst>
                                          <p:attrName>style.visibility</p:attrName>
                                        </p:attrNameLst>
                                      </p:cBhvr>
                                      <p:to>
                                        <p:strVal val="visible"/>
                                      </p:to>
                                    </p:set>
                                    <p:animEffect transition="in" filter="barn(inVertical)">
                                      <p:cBhvr>
                                        <p:cTn id="13" dur="500"/>
                                        <p:tgtEl>
                                          <p:spTgt spid="616">
                                            <p:txEl>
                                              <p:pRg st="1" end="1"/>
                                            </p:txEl>
                                          </p:spTgt>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 grpId="0" uiExpand="1" build="p"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grpSp>
        <p:nvGrpSpPr>
          <p:cNvPr id="661" name="Google Shape;661;p35"/>
          <p:cNvGrpSpPr/>
          <p:nvPr/>
        </p:nvGrpSpPr>
        <p:grpSpPr>
          <a:xfrm>
            <a:off x="8299100" y="509659"/>
            <a:ext cx="1017635" cy="1185515"/>
            <a:chOff x="4270475" y="2354075"/>
            <a:chExt cx="550400" cy="641200"/>
          </a:xfrm>
        </p:grpSpPr>
        <p:sp>
          <p:nvSpPr>
            <p:cNvPr id="662" name="Google Shape;662;p35"/>
            <p:cNvSpPr/>
            <p:nvPr/>
          </p:nvSpPr>
          <p:spPr>
            <a:xfrm>
              <a:off x="4819150" y="2585700"/>
              <a:ext cx="475" cy="2025"/>
            </a:xfrm>
            <a:custGeom>
              <a:avLst/>
              <a:gdLst/>
              <a:ahLst/>
              <a:cxnLst/>
              <a:rect l="l" t="t" r="r" b="b"/>
              <a:pathLst>
                <a:path w="19" h="81" extrusionOk="0">
                  <a:moveTo>
                    <a:pt x="15" y="0"/>
                  </a:moveTo>
                  <a:cubicBezTo>
                    <a:pt x="15" y="27"/>
                    <a:pt x="9" y="55"/>
                    <a:pt x="0" y="81"/>
                  </a:cubicBezTo>
                  <a:cubicBezTo>
                    <a:pt x="9" y="58"/>
                    <a:pt x="15" y="35"/>
                    <a:pt x="18" y="11"/>
                  </a:cubicBezTo>
                  <a:cubicBezTo>
                    <a:pt x="18" y="6"/>
                    <a:pt x="17" y="3"/>
                    <a:pt x="15"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5"/>
            <p:cNvSpPr/>
            <p:nvPr/>
          </p:nvSpPr>
          <p:spPr>
            <a:xfrm>
              <a:off x="4802100" y="2580150"/>
              <a:ext cx="17400" cy="13650"/>
            </a:xfrm>
            <a:custGeom>
              <a:avLst/>
              <a:gdLst/>
              <a:ahLst/>
              <a:cxnLst/>
              <a:rect l="l" t="t" r="r" b="b"/>
              <a:pathLst>
                <a:path w="696" h="546" extrusionOk="0">
                  <a:moveTo>
                    <a:pt x="344" y="1"/>
                  </a:moveTo>
                  <a:cubicBezTo>
                    <a:pt x="266" y="1"/>
                    <a:pt x="186" y="26"/>
                    <a:pt x="113" y="87"/>
                  </a:cubicBezTo>
                  <a:cubicBezTo>
                    <a:pt x="75" y="119"/>
                    <a:pt x="40" y="148"/>
                    <a:pt x="1" y="178"/>
                  </a:cubicBezTo>
                  <a:cubicBezTo>
                    <a:pt x="10" y="216"/>
                    <a:pt x="17" y="255"/>
                    <a:pt x="23" y="294"/>
                  </a:cubicBezTo>
                  <a:cubicBezTo>
                    <a:pt x="53" y="470"/>
                    <a:pt x="179" y="546"/>
                    <a:pt x="314" y="546"/>
                  </a:cubicBezTo>
                  <a:cubicBezTo>
                    <a:pt x="453" y="546"/>
                    <a:pt x="603" y="466"/>
                    <a:pt x="672" y="331"/>
                  </a:cubicBezTo>
                  <a:cubicBezTo>
                    <a:pt x="678" y="324"/>
                    <a:pt x="681" y="313"/>
                    <a:pt x="681" y="303"/>
                  </a:cubicBezTo>
                  <a:cubicBezTo>
                    <a:pt x="691" y="277"/>
                    <a:pt x="696" y="249"/>
                    <a:pt x="696" y="222"/>
                  </a:cubicBezTo>
                  <a:cubicBezTo>
                    <a:pt x="635" y="97"/>
                    <a:pt x="494" y="1"/>
                    <a:pt x="344"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5"/>
            <p:cNvSpPr/>
            <p:nvPr/>
          </p:nvSpPr>
          <p:spPr>
            <a:xfrm>
              <a:off x="4800775" y="2576325"/>
              <a:ext cx="19300" cy="9400"/>
            </a:xfrm>
            <a:custGeom>
              <a:avLst/>
              <a:gdLst/>
              <a:ahLst/>
              <a:cxnLst/>
              <a:rect l="l" t="t" r="r" b="b"/>
              <a:pathLst>
                <a:path w="772" h="376" extrusionOk="0">
                  <a:moveTo>
                    <a:pt x="437" y="1"/>
                  </a:moveTo>
                  <a:cubicBezTo>
                    <a:pt x="430" y="1"/>
                    <a:pt x="423" y="1"/>
                    <a:pt x="416" y="1"/>
                  </a:cubicBezTo>
                  <a:cubicBezTo>
                    <a:pt x="278" y="9"/>
                    <a:pt x="139" y="14"/>
                    <a:pt x="0" y="23"/>
                  </a:cubicBezTo>
                  <a:cubicBezTo>
                    <a:pt x="20" y="128"/>
                    <a:pt x="39" y="228"/>
                    <a:pt x="55" y="331"/>
                  </a:cubicBezTo>
                  <a:cubicBezTo>
                    <a:pt x="93" y="301"/>
                    <a:pt x="128" y="272"/>
                    <a:pt x="167" y="240"/>
                  </a:cubicBezTo>
                  <a:cubicBezTo>
                    <a:pt x="241" y="179"/>
                    <a:pt x="321" y="154"/>
                    <a:pt x="398" y="154"/>
                  </a:cubicBezTo>
                  <a:cubicBezTo>
                    <a:pt x="548" y="154"/>
                    <a:pt x="688" y="250"/>
                    <a:pt x="750" y="375"/>
                  </a:cubicBezTo>
                  <a:cubicBezTo>
                    <a:pt x="772" y="194"/>
                    <a:pt x="666" y="1"/>
                    <a:pt x="43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5"/>
            <p:cNvSpPr/>
            <p:nvPr/>
          </p:nvSpPr>
          <p:spPr>
            <a:xfrm>
              <a:off x="4788650" y="2584575"/>
              <a:ext cx="30250" cy="10725"/>
            </a:xfrm>
            <a:custGeom>
              <a:avLst/>
              <a:gdLst/>
              <a:ahLst/>
              <a:cxnLst/>
              <a:rect l="l" t="t" r="r" b="b"/>
              <a:pathLst>
                <a:path w="1210" h="429" extrusionOk="0">
                  <a:moveTo>
                    <a:pt x="539" y="1"/>
                  </a:moveTo>
                  <a:cubicBezTo>
                    <a:pt x="361" y="150"/>
                    <a:pt x="184" y="290"/>
                    <a:pt x="1" y="428"/>
                  </a:cubicBezTo>
                  <a:cubicBezTo>
                    <a:pt x="300" y="406"/>
                    <a:pt x="600" y="387"/>
                    <a:pt x="900" y="375"/>
                  </a:cubicBezTo>
                  <a:cubicBezTo>
                    <a:pt x="1038" y="372"/>
                    <a:pt x="1161" y="285"/>
                    <a:pt x="1210" y="154"/>
                  </a:cubicBezTo>
                  <a:lnTo>
                    <a:pt x="1210" y="154"/>
                  </a:lnTo>
                  <a:cubicBezTo>
                    <a:pt x="1141" y="289"/>
                    <a:pt x="991" y="369"/>
                    <a:pt x="852" y="369"/>
                  </a:cubicBezTo>
                  <a:cubicBezTo>
                    <a:pt x="717" y="369"/>
                    <a:pt x="591" y="293"/>
                    <a:pt x="561" y="117"/>
                  </a:cubicBezTo>
                  <a:cubicBezTo>
                    <a:pt x="555" y="78"/>
                    <a:pt x="548" y="39"/>
                    <a:pt x="539"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5"/>
            <p:cNvSpPr/>
            <p:nvPr/>
          </p:nvSpPr>
          <p:spPr>
            <a:xfrm>
              <a:off x="4644350" y="2595275"/>
              <a:ext cx="144325" cy="56550"/>
            </a:xfrm>
            <a:custGeom>
              <a:avLst/>
              <a:gdLst/>
              <a:ahLst/>
              <a:cxnLst/>
              <a:rect l="l" t="t" r="r" b="b"/>
              <a:pathLst>
                <a:path w="5773" h="2262" extrusionOk="0">
                  <a:moveTo>
                    <a:pt x="5773" y="0"/>
                  </a:moveTo>
                  <a:cubicBezTo>
                    <a:pt x="4884" y="62"/>
                    <a:pt x="4002" y="158"/>
                    <a:pt x="3122" y="290"/>
                  </a:cubicBezTo>
                  <a:cubicBezTo>
                    <a:pt x="1979" y="631"/>
                    <a:pt x="893" y="1099"/>
                    <a:pt x="0" y="1894"/>
                  </a:cubicBezTo>
                  <a:cubicBezTo>
                    <a:pt x="46" y="1925"/>
                    <a:pt x="85" y="1968"/>
                    <a:pt x="112" y="2017"/>
                  </a:cubicBezTo>
                  <a:cubicBezTo>
                    <a:pt x="157" y="2098"/>
                    <a:pt x="203" y="2181"/>
                    <a:pt x="248" y="2262"/>
                  </a:cubicBezTo>
                  <a:cubicBezTo>
                    <a:pt x="1089" y="2150"/>
                    <a:pt x="1929" y="2037"/>
                    <a:pt x="2770" y="1921"/>
                  </a:cubicBezTo>
                  <a:cubicBezTo>
                    <a:pt x="3830" y="1385"/>
                    <a:pt x="4826" y="735"/>
                    <a:pt x="5773" y="0"/>
                  </a:cubicBezTo>
                  <a:close/>
                </a:path>
              </a:pathLst>
            </a:custGeom>
            <a:solidFill>
              <a:srgbClr val="FFCC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5"/>
            <p:cNvSpPr/>
            <p:nvPr/>
          </p:nvSpPr>
          <p:spPr>
            <a:xfrm>
              <a:off x="4678300" y="2593625"/>
              <a:ext cx="49675" cy="16250"/>
            </a:xfrm>
            <a:custGeom>
              <a:avLst/>
              <a:gdLst/>
              <a:ahLst/>
              <a:cxnLst/>
              <a:rect l="l" t="t" r="r" b="b"/>
              <a:pathLst>
                <a:path w="1987" h="650" extrusionOk="0">
                  <a:moveTo>
                    <a:pt x="1748" y="0"/>
                  </a:moveTo>
                  <a:cubicBezTo>
                    <a:pt x="1732" y="0"/>
                    <a:pt x="1714" y="3"/>
                    <a:pt x="1695" y="8"/>
                  </a:cubicBezTo>
                  <a:cubicBezTo>
                    <a:pt x="1113" y="183"/>
                    <a:pt x="542" y="388"/>
                    <a:pt x="0" y="649"/>
                  </a:cubicBezTo>
                  <a:cubicBezTo>
                    <a:pt x="583" y="537"/>
                    <a:pt x="1174" y="438"/>
                    <a:pt x="1764" y="357"/>
                  </a:cubicBezTo>
                  <a:cubicBezTo>
                    <a:pt x="1773" y="354"/>
                    <a:pt x="1779" y="350"/>
                    <a:pt x="1789" y="347"/>
                  </a:cubicBezTo>
                  <a:cubicBezTo>
                    <a:pt x="1987" y="288"/>
                    <a:pt x="1925" y="0"/>
                    <a:pt x="1748"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5"/>
            <p:cNvSpPr/>
            <p:nvPr/>
          </p:nvSpPr>
          <p:spPr>
            <a:xfrm>
              <a:off x="4658475" y="2585950"/>
              <a:ext cx="162400" cy="96050"/>
            </a:xfrm>
            <a:custGeom>
              <a:avLst/>
              <a:gdLst/>
              <a:ahLst/>
              <a:cxnLst/>
              <a:rect l="l" t="t" r="r" b="b"/>
              <a:pathLst>
                <a:path w="6496" h="3842" extrusionOk="0">
                  <a:moveTo>
                    <a:pt x="6445" y="1"/>
                  </a:moveTo>
                  <a:lnTo>
                    <a:pt x="6445" y="1"/>
                  </a:lnTo>
                  <a:cubicBezTo>
                    <a:pt x="6442" y="25"/>
                    <a:pt x="6436" y="48"/>
                    <a:pt x="6426" y="72"/>
                  </a:cubicBezTo>
                  <a:cubicBezTo>
                    <a:pt x="6426" y="83"/>
                    <a:pt x="6423" y="92"/>
                    <a:pt x="6417" y="101"/>
                  </a:cubicBezTo>
                  <a:cubicBezTo>
                    <a:pt x="6368" y="230"/>
                    <a:pt x="6245" y="318"/>
                    <a:pt x="6107" y="320"/>
                  </a:cubicBezTo>
                  <a:cubicBezTo>
                    <a:pt x="5807" y="333"/>
                    <a:pt x="5507" y="353"/>
                    <a:pt x="5208" y="375"/>
                  </a:cubicBezTo>
                  <a:cubicBezTo>
                    <a:pt x="4261" y="1108"/>
                    <a:pt x="3265" y="1758"/>
                    <a:pt x="2205" y="2294"/>
                  </a:cubicBezTo>
                  <a:cubicBezTo>
                    <a:pt x="2289" y="2285"/>
                    <a:pt x="2372" y="2271"/>
                    <a:pt x="2456" y="2262"/>
                  </a:cubicBezTo>
                  <a:cubicBezTo>
                    <a:pt x="2465" y="2261"/>
                    <a:pt x="2473" y="2261"/>
                    <a:pt x="2482" y="2261"/>
                  </a:cubicBezTo>
                  <a:cubicBezTo>
                    <a:pt x="2685" y="2261"/>
                    <a:pt x="2763" y="2573"/>
                    <a:pt x="2550" y="2601"/>
                  </a:cubicBezTo>
                  <a:cubicBezTo>
                    <a:pt x="2075" y="2665"/>
                    <a:pt x="1606" y="2726"/>
                    <a:pt x="1132" y="2794"/>
                  </a:cubicBezTo>
                  <a:cubicBezTo>
                    <a:pt x="765" y="2948"/>
                    <a:pt x="383" y="3091"/>
                    <a:pt x="0" y="3213"/>
                  </a:cubicBezTo>
                  <a:cubicBezTo>
                    <a:pt x="117" y="3422"/>
                    <a:pt x="230" y="3632"/>
                    <a:pt x="342" y="3841"/>
                  </a:cubicBezTo>
                  <a:cubicBezTo>
                    <a:pt x="2572" y="3091"/>
                    <a:pt x="4544" y="1857"/>
                    <a:pt x="6354" y="353"/>
                  </a:cubicBezTo>
                  <a:cubicBezTo>
                    <a:pt x="6484" y="245"/>
                    <a:pt x="6496" y="114"/>
                    <a:pt x="6445"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5"/>
            <p:cNvSpPr/>
            <p:nvPr/>
          </p:nvSpPr>
          <p:spPr>
            <a:xfrm>
              <a:off x="4686750" y="2642450"/>
              <a:ext cx="40825" cy="13325"/>
            </a:xfrm>
            <a:custGeom>
              <a:avLst/>
              <a:gdLst/>
              <a:ahLst/>
              <a:cxnLst/>
              <a:rect l="l" t="t" r="r" b="b"/>
              <a:pathLst>
                <a:path w="1633" h="533" extrusionOk="0">
                  <a:moveTo>
                    <a:pt x="1352" y="0"/>
                  </a:moveTo>
                  <a:cubicBezTo>
                    <a:pt x="1343" y="0"/>
                    <a:pt x="1334" y="1"/>
                    <a:pt x="1325" y="2"/>
                  </a:cubicBezTo>
                  <a:cubicBezTo>
                    <a:pt x="1241" y="11"/>
                    <a:pt x="1158" y="25"/>
                    <a:pt x="1074" y="34"/>
                  </a:cubicBezTo>
                  <a:cubicBezTo>
                    <a:pt x="722" y="214"/>
                    <a:pt x="365" y="382"/>
                    <a:pt x="1" y="533"/>
                  </a:cubicBezTo>
                  <a:cubicBezTo>
                    <a:pt x="475" y="466"/>
                    <a:pt x="944" y="405"/>
                    <a:pt x="1419" y="341"/>
                  </a:cubicBezTo>
                  <a:cubicBezTo>
                    <a:pt x="1633" y="312"/>
                    <a:pt x="1556" y="0"/>
                    <a:pt x="1352"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5"/>
            <p:cNvSpPr/>
            <p:nvPr/>
          </p:nvSpPr>
          <p:spPr>
            <a:xfrm>
              <a:off x="4650525" y="2643275"/>
              <a:ext cx="63100" cy="16800"/>
            </a:xfrm>
            <a:custGeom>
              <a:avLst/>
              <a:gdLst/>
              <a:ahLst/>
              <a:cxnLst/>
              <a:rect l="l" t="t" r="r" b="b"/>
              <a:pathLst>
                <a:path w="2524" h="672" extrusionOk="0">
                  <a:moveTo>
                    <a:pt x="2523" y="1"/>
                  </a:moveTo>
                  <a:cubicBezTo>
                    <a:pt x="1682" y="115"/>
                    <a:pt x="842" y="230"/>
                    <a:pt x="1" y="342"/>
                  </a:cubicBezTo>
                  <a:cubicBezTo>
                    <a:pt x="62" y="452"/>
                    <a:pt x="123" y="561"/>
                    <a:pt x="181" y="671"/>
                  </a:cubicBezTo>
                  <a:cubicBezTo>
                    <a:pt x="603" y="613"/>
                    <a:pt x="1028" y="555"/>
                    <a:pt x="1450" y="500"/>
                  </a:cubicBezTo>
                  <a:cubicBezTo>
                    <a:pt x="1815" y="349"/>
                    <a:pt x="2171" y="181"/>
                    <a:pt x="2523"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4676225" y="2912250"/>
              <a:ext cx="33725" cy="34775"/>
            </a:xfrm>
            <a:custGeom>
              <a:avLst/>
              <a:gdLst/>
              <a:ahLst/>
              <a:cxnLst/>
              <a:rect l="l" t="t" r="r" b="b"/>
              <a:pathLst>
                <a:path w="1349" h="1391" extrusionOk="0">
                  <a:moveTo>
                    <a:pt x="1178" y="0"/>
                  </a:moveTo>
                  <a:cubicBezTo>
                    <a:pt x="1090" y="0"/>
                    <a:pt x="997" y="56"/>
                    <a:pt x="990" y="168"/>
                  </a:cubicBezTo>
                  <a:cubicBezTo>
                    <a:pt x="954" y="603"/>
                    <a:pt x="629" y="953"/>
                    <a:pt x="207" y="1044"/>
                  </a:cubicBezTo>
                  <a:cubicBezTo>
                    <a:pt x="1" y="1089"/>
                    <a:pt x="70" y="1390"/>
                    <a:pt x="258" y="1390"/>
                  </a:cubicBezTo>
                  <a:cubicBezTo>
                    <a:pt x="272" y="1390"/>
                    <a:pt x="285" y="1389"/>
                    <a:pt x="300" y="1386"/>
                  </a:cubicBezTo>
                  <a:cubicBezTo>
                    <a:pt x="879" y="1256"/>
                    <a:pt x="1295" y="754"/>
                    <a:pt x="1340" y="168"/>
                  </a:cubicBezTo>
                  <a:cubicBezTo>
                    <a:pt x="1348" y="56"/>
                    <a:pt x="1265" y="0"/>
                    <a:pt x="1178"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4685275" y="2432150"/>
              <a:ext cx="93050" cy="125600"/>
            </a:xfrm>
            <a:custGeom>
              <a:avLst/>
              <a:gdLst/>
              <a:ahLst/>
              <a:cxnLst/>
              <a:rect l="l" t="t" r="r" b="b"/>
              <a:pathLst>
                <a:path w="3722" h="5024" extrusionOk="0">
                  <a:moveTo>
                    <a:pt x="274" y="1"/>
                  </a:moveTo>
                  <a:cubicBezTo>
                    <a:pt x="128" y="1"/>
                    <a:pt x="0" y="179"/>
                    <a:pt x="140" y="291"/>
                  </a:cubicBezTo>
                  <a:cubicBezTo>
                    <a:pt x="1649" y="1500"/>
                    <a:pt x="2737" y="3062"/>
                    <a:pt x="3340" y="4902"/>
                  </a:cubicBezTo>
                  <a:cubicBezTo>
                    <a:pt x="3368" y="4986"/>
                    <a:pt x="3438" y="5023"/>
                    <a:pt x="3509" y="5023"/>
                  </a:cubicBezTo>
                  <a:cubicBezTo>
                    <a:pt x="3615" y="5023"/>
                    <a:pt x="3721" y="4938"/>
                    <a:pt x="3678" y="4808"/>
                  </a:cubicBezTo>
                  <a:cubicBezTo>
                    <a:pt x="3059" y="2915"/>
                    <a:pt x="1946" y="1290"/>
                    <a:pt x="389" y="43"/>
                  </a:cubicBezTo>
                  <a:cubicBezTo>
                    <a:pt x="353" y="14"/>
                    <a:pt x="313" y="1"/>
                    <a:pt x="274"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4604825" y="2609875"/>
              <a:ext cx="73500" cy="33950"/>
            </a:xfrm>
            <a:custGeom>
              <a:avLst/>
              <a:gdLst/>
              <a:ahLst/>
              <a:cxnLst/>
              <a:rect l="l" t="t" r="r" b="b"/>
              <a:pathLst>
                <a:path w="2940" h="1358" extrusionOk="0">
                  <a:moveTo>
                    <a:pt x="2939" y="1"/>
                  </a:moveTo>
                  <a:lnTo>
                    <a:pt x="2939" y="1"/>
                  </a:lnTo>
                  <a:cubicBezTo>
                    <a:pt x="2049" y="174"/>
                    <a:pt x="1171" y="376"/>
                    <a:pt x="298" y="615"/>
                  </a:cubicBezTo>
                  <a:cubicBezTo>
                    <a:pt x="177" y="852"/>
                    <a:pt x="77" y="1101"/>
                    <a:pt x="1" y="1357"/>
                  </a:cubicBezTo>
                  <a:cubicBezTo>
                    <a:pt x="378" y="1295"/>
                    <a:pt x="761" y="1250"/>
                    <a:pt x="1150" y="1225"/>
                  </a:cubicBezTo>
                  <a:cubicBezTo>
                    <a:pt x="1684" y="709"/>
                    <a:pt x="2289" y="317"/>
                    <a:pt x="2939" y="1"/>
                  </a:cubicBezTo>
                  <a:close/>
                </a:path>
              </a:pathLst>
            </a:custGeom>
            <a:solidFill>
              <a:srgbClr val="FFCC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4644300" y="2666225"/>
              <a:ext cx="22775" cy="18925"/>
            </a:xfrm>
            <a:custGeom>
              <a:avLst/>
              <a:gdLst/>
              <a:ahLst/>
              <a:cxnLst/>
              <a:rect l="l" t="t" r="r" b="b"/>
              <a:pathLst>
                <a:path w="911" h="757" extrusionOk="0">
                  <a:moveTo>
                    <a:pt x="569" y="1"/>
                  </a:moveTo>
                  <a:cubicBezTo>
                    <a:pt x="511" y="25"/>
                    <a:pt x="452" y="40"/>
                    <a:pt x="394" y="59"/>
                  </a:cubicBezTo>
                  <a:cubicBezTo>
                    <a:pt x="1" y="182"/>
                    <a:pt x="119" y="757"/>
                    <a:pt x="470" y="757"/>
                  </a:cubicBezTo>
                  <a:cubicBezTo>
                    <a:pt x="505" y="757"/>
                    <a:pt x="542" y="751"/>
                    <a:pt x="581" y="739"/>
                  </a:cubicBezTo>
                  <a:cubicBezTo>
                    <a:pt x="691" y="705"/>
                    <a:pt x="800" y="669"/>
                    <a:pt x="910" y="630"/>
                  </a:cubicBezTo>
                  <a:cubicBezTo>
                    <a:pt x="797" y="420"/>
                    <a:pt x="684" y="211"/>
                    <a:pt x="569"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5"/>
            <p:cNvSpPr/>
            <p:nvPr/>
          </p:nvSpPr>
          <p:spPr>
            <a:xfrm>
              <a:off x="4644225" y="2642650"/>
              <a:ext cx="6325" cy="9850"/>
            </a:xfrm>
            <a:custGeom>
              <a:avLst/>
              <a:gdLst/>
              <a:ahLst/>
              <a:cxnLst/>
              <a:rect l="l" t="t" r="r" b="b"/>
              <a:pathLst>
                <a:path w="253" h="394" extrusionOk="0">
                  <a:moveTo>
                    <a:pt x="4" y="0"/>
                  </a:moveTo>
                  <a:cubicBezTo>
                    <a:pt x="1" y="0"/>
                    <a:pt x="1" y="0"/>
                    <a:pt x="1" y="3"/>
                  </a:cubicBezTo>
                  <a:cubicBezTo>
                    <a:pt x="89" y="103"/>
                    <a:pt x="108" y="264"/>
                    <a:pt x="50" y="394"/>
                  </a:cubicBezTo>
                  <a:cubicBezTo>
                    <a:pt x="117" y="383"/>
                    <a:pt x="184" y="377"/>
                    <a:pt x="253" y="367"/>
                  </a:cubicBezTo>
                  <a:cubicBezTo>
                    <a:pt x="207" y="286"/>
                    <a:pt x="162" y="203"/>
                    <a:pt x="117" y="122"/>
                  </a:cubicBezTo>
                  <a:cubicBezTo>
                    <a:pt x="90" y="73"/>
                    <a:pt x="51" y="32"/>
                    <a:pt x="4"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5"/>
            <p:cNvSpPr/>
            <p:nvPr/>
          </p:nvSpPr>
          <p:spPr>
            <a:xfrm>
              <a:off x="4639575" y="2651800"/>
              <a:ext cx="15500" cy="9700"/>
            </a:xfrm>
            <a:custGeom>
              <a:avLst/>
              <a:gdLst/>
              <a:ahLst/>
              <a:cxnLst/>
              <a:rect l="l" t="t" r="r" b="b"/>
              <a:pathLst>
                <a:path w="620" h="388" extrusionOk="0">
                  <a:moveTo>
                    <a:pt x="439" y="1"/>
                  </a:moveTo>
                  <a:cubicBezTo>
                    <a:pt x="370" y="11"/>
                    <a:pt x="303" y="17"/>
                    <a:pt x="236" y="28"/>
                  </a:cubicBezTo>
                  <a:cubicBezTo>
                    <a:pt x="196" y="131"/>
                    <a:pt x="108" y="207"/>
                    <a:pt x="0" y="231"/>
                  </a:cubicBezTo>
                  <a:cubicBezTo>
                    <a:pt x="18" y="310"/>
                    <a:pt x="88" y="387"/>
                    <a:pt x="187" y="387"/>
                  </a:cubicBezTo>
                  <a:cubicBezTo>
                    <a:pt x="196" y="387"/>
                    <a:pt x="205" y="387"/>
                    <a:pt x="214" y="386"/>
                  </a:cubicBezTo>
                  <a:cubicBezTo>
                    <a:pt x="348" y="366"/>
                    <a:pt x="483" y="347"/>
                    <a:pt x="619" y="330"/>
                  </a:cubicBezTo>
                  <a:cubicBezTo>
                    <a:pt x="561" y="220"/>
                    <a:pt x="500" y="111"/>
                    <a:pt x="439"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4639025" y="2652475"/>
              <a:ext cx="6450" cy="5100"/>
            </a:xfrm>
            <a:custGeom>
              <a:avLst/>
              <a:gdLst/>
              <a:ahLst/>
              <a:cxnLst/>
              <a:rect l="l" t="t" r="r" b="b"/>
              <a:pathLst>
                <a:path w="258" h="204" extrusionOk="0">
                  <a:moveTo>
                    <a:pt x="258" y="1"/>
                  </a:moveTo>
                  <a:lnTo>
                    <a:pt x="258" y="1"/>
                  </a:lnTo>
                  <a:cubicBezTo>
                    <a:pt x="219" y="7"/>
                    <a:pt x="180" y="10"/>
                    <a:pt x="142" y="17"/>
                  </a:cubicBezTo>
                  <a:cubicBezTo>
                    <a:pt x="31" y="32"/>
                    <a:pt x="0" y="120"/>
                    <a:pt x="22" y="204"/>
                  </a:cubicBezTo>
                  <a:cubicBezTo>
                    <a:pt x="130" y="180"/>
                    <a:pt x="218" y="104"/>
                    <a:pt x="258"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5"/>
            <p:cNvSpPr/>
            <p:nvPr/>
          </p:nvSpPr>
          <p:spPr>
            <a:xfrm>
              <a:off x="4643775" y="2642300"/>
              <a:ext cx="550" cy="450"/>
            </a:xfrm>
            <a:custGeom>
              <a:avLst/>
              <a:gdLst/>
              <a:ahLst/>
              <a:cxnLst/>
              <a:rect l="l" t="t" r="r" b="b"/>
              <a:pathLst>
                <a:path w="22" h="18" extrusionOk="0">
                  <a:moveTo>
                    <a:pt x="1" y="1"/>
                  </a:moveTo>
                  <a:cubicBezTo>
                    <a:pt x="7" y="5"/>
                    <a:pt x="14" y="11"/>
                    <a:pt x="19" y="17"/>
                  </a:cubicBezTo>
                  <a:cubicBezTo>
                    <a:pt x="19" y="14"/>
                    <a:pt x="19" y="14"/>
                    <a:pt x="22" y="14"/>
                  </a:cubicBezTo>
                  <a:cubicBezTo>
                    <a:pt x="17" y="8"/>
                    <a:pt x="8" y="4"/>
                    <a:pt x="1"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a:off x="4631450" y="2641375"/>
              <a:ext cx="12800" cy="8225"/>
            </a:xfrm>
            <a:custGeom>
              <a:avLst/>
              <a:gdLst/>
              <a:ahLst/>
              <a:cxnLst/>
              <a:rect l="l" t="t" r="r" b="b"/>
              <a:pathLst>
                <a:path w="512" h="329" extrusionOk="0">
                  <a:moveTo>
                    <a:pt x="346" y="1"/>
                  </a:moveTo>
                  <a:cubicBezTo>
                    <a:pt x="200" y="1"/>
                    <a:pt x="53" y="99"/>
                    <a:pt x="0" y="238"/>
                  </a:cubicBezTo>
                  <a:cubicBezTo>
                    <a:pt x="33" y="291"/>
                    <a:pt x="93" y="329"/>
                    <a:pt x="155" y="329"/>
                  </a:cubicBezTo>
                  <a:cubicBezTo>
                    <a:pt x="196" y="329"/>
                    <a:pt x="237" y="313"/>
                    <a:pt x="273" y="276"/>
                  </a:cubicBezTo>
                  <a:cubicBezTo>
                    <a:pt x="351" y="199"/>
                    <a:pt x="431" y="126"/>
                    <a:pt x="512" y="54"/>
                  </a:cubicBezTo>
                  <a:cubicBezTo>
                    <a:pt x="506" y="48"/>
                    <a:pt x="500" y="42"/>
                    <a:pt x="492" y="38"/>
                  </a:cubicBezTo>
                  <a:cubicBezTo>
                    <a:pt x="446" y="12"/>
                    <a:pt x="396" y="1"/>
                    <a:pt x="346"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4630475" y="2642725"/>
              <a:ext cx="16475" cy="15325"/>
            </a:xfrm>
            <a:custGeom>
              <a:avLst/>
              <a:gdLst/>
              <a:ahLst/>
              <a:cxnLst/>
              <a:rect l="l" t="t" r="r" b="b"/>
              <a:pathLst>
                <a:path w="659" h="613" extrusionOk="0">
                  <a:moveTo>
                    <a:pt x="551" y="0"/>
                  </a:moveTo>
                  <a:cubicBezTo>
                    <a:pt x="470" y="70"/>
                    <a:pt x="390" y="145"/>
                    <a:pt x="312" y="222"/>
                  </a:cubicBezTo>
                  <a:cubicBezTo>
                    <a:pt x="276" y="259"/>
                    <a:pt x="235" y="274"/>
                    <a:pt x="195" y="274"/>
                  </a:cubicBezTo>
                  <a:cubicBezTo>
                    <a:pt x="132" y="274"/>
                    <a:pt x="72" y="236"/>
                    <a:pt x="39" y="184"/>
                  </a:cubicBezTo>
                  <a:lnTo>
                    <a:pt x="39" y="184"/>
                  </a:lnTo>
                  <a:cubicBezTo>
                    <a:pt x="1" y="279"/>
                    <a:pt x="8" y="386"/>
                    <a:pt x="62" y="474"/>
                  </a:cubicBezTo>
                  <a:cubicBezTo>
                    <a:pt x="87" y="519"/>
                    <a:pt x="112" y="567"/>
                    <a:pt x="139" y="613"/>
                  </a:cubicBezTo>
                  <a:lnTo>
                    <a:pt x="293" y="602"/>
                  </a:lnTo>
                  <a:cubicBezTo>
                    <a:pt x="317" y="601"/>
                    <a:pt x="341" y="598"/>
                    <a:pt x="364" y="592"/>
                  </a:cubicBezTo>
                  <a:cubicBezTo>
                    <a:pt x="342" y="510"/>
                    <a:pt x="373" y="422"/>
                    <a:pt x="484" y="406"/>
                  </a:cubicBezTo>
                  <a:cubicBezTo>
                    <a:pt x="522" y="400"/>
                    <a:pt x="561" y="397"/>
                    <a:pt x="600" y="391"/>
                  </a:cubicBezTo>
                  <a:cubicBezTo>
                    <a:pt x="658" y="261"/>
                    <a:pt x="639" y="100"/>
                    <a:pt x="551"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4633600" y="2602550"/>
              <a:ext cx="88825" cy="40125"/>
            </a:xfrm>
            <a:custGeom>
              <a:avLst/>
              <a:gdLst/>
              <a:ahLst/>
              <a:cxnLst/>
              <a:rect l="l" t="t" r="r" b="b"/>
              <a:pathLst>
                <a:path w="3553" h="1605" extrusionOk="0">
                  <a:moveTo>
                    <a:pt x="3552" y="0"/>
                  </a:moveTo>
                  <a:lnTo>
                    <a:pt x="3552" y="0"/>
                  </a:lnTo>
                  <a:cubicBezTo>
                    <a:pt x="2963" y="81"/>
                    <a:pt x="2373" y="180"/>
                    <a:pt x="1790" y="292"/>
                  </a:cubicBezTo>
                  <a:cubicBezTo>
                    <a:pt x="1137" y="608"/>
                    <a:pt x="533" y="1002"/>
                    <a:pt x="1" y="1518"/>
                  </a:cubicBezTo>
                  <a:lnTo>
                    <a:pt x="169" y="1507"/>
                  </a:lnTo>
                  <a:cubicBezTo>
                    <a:pt x="177" y="1507"/>
                    <a:pt x="185" y="1507"/>
                    <a:pt x="193" y="1507"/>
                  </a:cubicBezTo>
                  <a:cubicBezTo>
                    <a:pt x="285" y="1507"/>
                    <a:pt x="357" y="1539"/>
                    <a:pt x="408" y="1591"/>
                  </a:cubicBezTo>
                  <a:cubicBezTo>
                    <a:pt x="417" y="1594"/>
                    <a:pt x="424" y="1598"/>
                    <a:pt x="430" y="1604"/>
                  </a:cubicBezTo>
                  <a:cubicBezTo>
                    <a:pt x="1323" y="808"/>
                    <a:pt x="2409" y="341"/>
                    <a:pt x="3552"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4630300" y="2640200"/>
              <a:ext cx="13475" cy="7125"/>
            </a:xfrm>
            <a:custGeom>
              <a:avLst/>
              <a:gdLst/>
              <a:ahLst/>
              <a:cxnLst/>
              <a:rect l="l" t="t" r="r" b="b"/>
              <a:pathLst>
                <a:path w="539" h="285" extrusionOk="0">
                  <a:moveTo>
                    <a:pt x="324" y="1"/>
                  </a:moveTo>
                  <a:cubicBezTo>
                    <a:pt x="316" y="1"/>
                    <a:pt x="308" y="1"/>
                    <a:pt x="300" y="1"/>
                  </a:cubicBezTo>
                  <a:lnTo>
                    <a:pt x="133" y="12"/>
                  </a:lnTo>
                  <a:lnTo>
                    <a:pt x="69" y="76"/>
                  </a:lnTo>
                  <a:cubicBezTo>
                    <a:pt x="0" y="140"/>
                    <a:pt x="8" y="223"/>
                    <a:pt x="46" y="285"/>
                  </a:cubicBezTo>
                  <a:cubicBezTo>
                    <a:pt x="99" y="146"/>
                    <a:pt x="246" y="48"/>
                    <a:pt x="392" y="48"/>
                  </a:cubicBezTo>
                  <a:cubicBezTo>
                    <a:pt x="442" y="48"/>
                    <a:pt x="492" y="59"/>
                    <a:pt x="538" y="85"/>
                  </a:cubicBezTo>
                  <a:cubicBezTo>
                    <a:pt x="489" y="33"/>
                    <a:pt x="417" y="1"/>
                    <a:pt x="324"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4601150" y="2616375"/>
              <a:ext cx="13975" cy="11950"/>
            </a:xfrm>
            <a:custGeom>
              <a:avLst/>
              <a:gdLst/>
              <a:ahLst/>
              <a:cxnLst/>
              <a:rect l="l" t="t" r="r" b="b"/>
              <a:pathLst>
                <a:path w="559" h="478" extrusionOk="0">
                  <a:moveTo>
                    <a:pt x="319" y="1"/>
                  </a:moveTo>
                  <a:cubicBezTo>
                    <a:pt x="267" y="1"/>
                    <a:pt x="216" y="26"/>
                    <a:pt x="184" y="88"/>
                  </a:cubicBezTo>
                  <a:cubicBezTo>
                    <a:pt x="117" y="216"/>
                    <a:pt x="56" y="346"/>
                    <a:pt x="0" y="477"/>
                  </a:cubicBezTo>
                  <a:cubicBezTo>
                    <a:pt x="148" y="433"/>
                    <a:pt x="296" y="394"/>
                    <a:pt x="445" y="355"/>
                  </a:cubicBezTo>
                  <a:cubicBezTo>
                    <a:pt x="457" y="324"/>
                    <a:pt x="471" y="294"/>
                    <a:pt x="486" y="266"/>
                  </a:cubicBezTo>
                  <a:cubicBezTo>
                    <a:pt x="558" y="128"/>
                    <a:pt x="436" y="1"/>
                    <a:pt x="319"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5"/>
            <p:cNvSpPr/>
            <p:nvPr/>
          </p:nvSpPr>
          <p:spPr>
            <a:xfrm>
              <a:off x="4595325" y="2625225"/>
              <a:ext cx="16950" cy="20350"/>
            </a:xfrm>
            <a:custGeom>
              <a:avLst/>
              <a:gdLst/>
              <a:ahLst/>
              <a:cxnLst/>
              <a:rect l="l" t="t" r="r" b="b"/>
              <a:pathLst>
                <a:path w="678" h="814" extrusionOk="0">
                  <a:moveTo>
                    <a:pt x="678" y="1"/>
                  </a:moveTo>
                  <a:lnTo>
                    <a:pt x="678" y="1"/>
                  </a:lnTo>
                  <a:cubicBezTo>
                    <a:pt x="530" y="40"/>
                    <a:pt x="382" y="79"/>
                    <a:pt x="233" y="123"/>
                  </a:cubicBezTo>
                  <a:cubicBezTo>
                    <a:pt x="136" y="347"/>
                    <a:pt x="59" y="576"/>
                    <a:pt x="1" y="813"/>
                  </a:cubicBezTo>
                  <a:cubicBezTo>
                    <a:pt x="128" y="791"/>
                    <a:pt x="253" y="769"/>
                    <a:pt x="381" y="742"/>
                  </a:cubicBezTo>
                  <a:cubicBezTo>
                    <a:pt x="457" y="487"/>
                    <a:pt x="557" y="238"/>
                    <a:pt x="678"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a:off x="4594125" y="2643750"/>
              <a:ext cx="10775" cy="8625"/>
            </a:xfrm>
            <a:custGeom>
              <a:avLst/>
              <a:gdLst/>
              <a:ahLst/>
              <a:cxnLst/>
              <a:rect l="l" t="t" r="r" b="b"/>
              <a:pathLst>
                <a:path w="431" h="345" extrusionOk="0">
                  <a:moveTo>
                    <a:pt x="430" y="1"/>
                  </a:moveTo>
                  <a:cubicBezTo>
                    <a:pt x="301" y="26"/>
                    <a:pt x="176" y="50"/>
                    <a:pt x="50" y="72"/>
                  </a:cubicBezTo>
                  <a:cubicBezTo>
                    <a:pt x="43" y="90"/>
                    <a:pt x="38" y="108"/>
                    <a:pt x="34" y="128"/>
                  </a:cubicBezTo>
                  <a:cubicBezTo>
                    <a:pt x="1" y="259"/>
                    <a:pt x="111" y="345"/>
                    <a:pt x="216" y="345"/>
                  </a:cubicBezTo>
                  <a:cubicBezTo>
                    <a:pt x="285" y="345"/>
                    <a:pt x="352" y="307"/>
                    <a:pt x="372" y="220"/>
                  </a:cubicBezTo>
                  <a:cubicBezTo>
                    <a:pt x="392" y="146"/>
                    <a:pt x="411" y="72"/>
                    <a:pt x="430"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4567425" y="2628300"/>
              <a:ext cx="33750" cy="24700"/>
            </a:xfrm>
            <a:custGeom>
              <a:avLst/>
              <a:gdLst/>
              <a:ahLst/>
              <a:cxnLst/>
              <a:rect l="l" t="t" r="r" b="b"/>
              <a:pathLst>
                <a:path w="1350" h="988" extrusionOk="0">
                  <a:moveTo>
                    <a:pt x="1349" y="0"/>
                  </a:moveTo>
                  <a:cubicBezTo>
                    <a:pt x="896" y="127"/>
                    <a:pt x="444" y="261"/>
                    <a:pt x="0" y="407"/>
                  </a:cubicBezTo>
                  <a:lnTo>
                    <a:pt x="0" y="987"/>
                  </a:lnTo>
                  <a:cubicBezTo>
                    <a:pt x="367" y="868"/>
                    <a:pt x="741" y="770"/>
                    <a:pt x="1118" y="690"/>
                  </a:cubicBezTo>
                  <a:cubicBezTo>
                    <a:pt x="1175" y="453"/>
                    <a:pt x="1252" y="224"/>
                    <a:pt x="1349" y="0"/>
                  </a:cubicBezTo>
                  <a:close/>
                </a:path>
              </a:pathLst>
            </a:custGeom>
            <a:solidFill>
              <a:srgbClr val="FFCC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4558625" y="2638475"/>
              <a:ext cx="8825" cy="17500"/>
            </a:xfrm>
            <a:custGeom>
              <a:avLst/>
              <a:gdLst/>
              <a:ahLst/>
              <a:cxnLst/>
              <a:rect l="l" t="t" r="r" b="b"/>
              <a:pathLst>
                <a:path w="353" h="700" extrusionOk="0">
                  <a:moveTo>
                    <a:pt x="352" y="0"/>
                  </a:moveTo>
                  <a:cubicBezTo>
                    <a:pt x="231" y="39"/>
                    <a:pt x="117" y="78"/>
                    <a:pt x="0" y="115"/>
                  </a:cubicBezTo>
                  <a:lnTo>
                    <a:pt x="0" y="699"/>
                  </a:lnTo>
                  <a:cubicBezTo>
                    <a:pt x="117" y="656"/>
                    <a:pt x="236" y="614"/>
                    <a:pt x="352" y="580"/>
                  </a:cubicBezTo>
                  <a:lnTo>
                    <a:pt x="352" y="0"/>
                  </a:ln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a:off x="4558625" y="2632525"/>
              <a:ext cx="8825" cy="8850"/>
            </a:xfrm>
            <a:custGeom>
              <a:avLst/>
              <a:gdLst/>
              <a:ahLst/>
              <a:cxnLst/>
              <a:rect l="l" t="t" r="r" b="b"/>
              <a:pathLst>
                <a:path w="353" h="354" extrusionOk="0">
                  <a:moveTo>
                    <a:pt x="176" y="1"/>
                  </a:moveTo>
                  <a:cubicBezTo>
                    <a:pt x="88" y="1"/>
                    <a:pt x="0" y="57"/>
                    <a:pt x="0" y="170"/>
                  </a:cubicBezTo>
                  <a:lnTo>
                    <a:pt x="0" y="353"/>
                  </a:lnTo>
                  <a:cubicBezTo>
                    <a:pt x="117" y="314"/>
                    <a:pt x="233" y="276"/>
                    <a:pt x="352" y="238"/>
                  </a:cubicBezTo>
                  <a:lnTo>
                    <a:pt x="352" y="170"/>
                  </a:lnTo>
                  <a:cubicBezTo>
                    <a:pt x="352" y="57"/>
                    <a:pt x="264" y="1"/>
                    <a:pt x="176"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4558625" y="2652975"/>
              <a:ext cx="8825" cy="13100"/>
            </a:xfrm>
            <a:custGeom>
              <a:avLst/>
              <a:gdLst/>
              <a:ahLst/>
              <a:cxnLst/>
              <a:rect l="l" t="t" r="r" b="b"/>
              <a:pathLst>
                <a:path w="353" h="524" extrusionOk="0">
                  <a:moveTo>
                    <a:pt x="352" y="0"/>
                  </a:moveTo>
                  <a:cubicBezTo>
                    <a:pt x="236" y="34"/>
                    <a:pt x="117" y="78"/>
                    <a:pt x="0" y="119"/>
                  </a:cubicBezTo>
                  <a:lnTo>
                    <a:pt x="0" y="353"/>
                  </a:lnTo>
                  <a:cubicBezTo>
                    <a:pt x="0" y="467"/>
                    <a:pt x="88" y="523"/>
                    <a:pt x="176" y="523"/>
                  </a:cubicBezTo>
                  <a:cubicBezTo>
                    <a:pt x="264" y="523"/>
                    <a:pt x="352" y="467"/>
                    <a:pt x="352" y="353"/>
                  </a:cubicBezTo>
                  <a:lnTo>
                    <a:pt x="352" y="0"/>
                  </a:ln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5"/>
            <p:cNvSpPr/>
            <p:nvPr/>
          </p:nvSpPr>
          <p:spPr>
            <a:xfrm>
              <a:off x="4549800" y="2753175"/>
              <a:ext cx="87950" cy="187325"/>
            </a:xfrm>
            <a:custGeom>
              <a:avLst/>
              <a:gdLst/>
              <a:ahLst/>
              <a:cxnLst/>
              <a:rect l="l" t="t" r="r" b="b"/>
              <a:pathLst>
                <a:path w="3518" h="7493" extrusionOk="0">
                  <a:moveTo>
                    <a:pt x="169" y="0"/>
                  </a:moveTo>
                  <a:cubicBezTo>
                    <a:pt x="82" y="0"/>
                    <a:pt x="1" y="56"/>
                    <a:pt x="12" y="168"/>
                  </a:cubicBezTo>
                  <a:cubicBezTo>
                    <a:pt x="279" y="2893"/>
                    <a:pt x="1352" y="5374"/>
                    <a:pt x="3153" y="7436"/>
                  </a:cubicBezTo>
                  <a:cubicBezTo>
                    <a:pt x="3189" y="7476"/>
                    <a:pt x="3230" y="7493"/>
                    <a:pt x="3270" y="7493"/>
                  </a:cubicBezTo>
                  <a:cubicBezTo>
                    <a:pt x="3399" y="7493"/>
                    <a:pt x="3518" y="7316"/>
                    <a:pt x="3405" y="7188"/>
                  </a:cubicBezTo>
                  <a:cubicBezTo>
                    <a:pt x="1665" y="5201"/>
                    <a:pt x="620" y="2793"/>
                    <a:pt x="362" y="168"/>
                  </a:cubicBezTo>
                  <a:cubicBezTo>
                    <a:pt x="351" y="56"/>
                    <a:pt x="257" y="0"/>
                    <a:pt x="169"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5"/>
            <p:cNvSpPr/>
            <p:nvPr/>
          </p:nvSpPr>
          <p:spPr>
            <a:xfrm>
              <a:off x="4501125" y="2641375"/>
              <a:ext cx="57525" cy="29800"/>
            </a:xfrm>
            <a:custGeom>
              <a:avLst/>
              <a:gdLst/>
              <a:ahLst/>
              <a:cxnLst/>
              <a:rect l="l" t="t" r="r" b="b"/>
              <a:pathLst>
                <a:path w="2301" h="1192" extrusionOk="0">
                  <a:moveTo>
                    <a:pt x="2300" y="1"/>
                  </a:moveTo>
                  <a:cubicBezTo>
                    <a:pt x="1524" y="258"/>
                    <a:pt x="757" y="542"/>
                    <a:pt x="0" y="850"/>
                  </a:cubicBezTo>
                  <a:cubicBezTo>
                    <a:pt x="319" y="923"/>
                    <a:pt x="626" y="1038"/>
                    <a:pt x="915" y="1192"/>
                  </a:cubicBezTo>
                  <a:cubicBezTo>
                    <a:pt x="1361" y="956"/>
                    <a:pt x="1825" y="752"/>
                    <a:pt x="2300" y="583"/>
                  </a:cubicBezTo>
                  <a:lnTo>
                    <a:pt x="2300" y="1"/>
                  </a:lnTo>
                  <a:close/>
                </a:path>
              </a:pathLst>
            </a:custGeom>
            <a:solidFill>
              <a:srgbClr val="FFCC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4538075" y="2723800"/>
              <a:ext cx="13125" cy="20350"/>
            </a:xfrm>
            <a:custGeom>
              <a:avLst/>
              <a:gdLst/>
              <a:ahLst/>
              <a:cxnLst/>
              <a:rect l="l" t="t" r="r" b="b"/>
              <a:pathLst>
                <a:path w="525" h="814" extrusionOk="0">
                  <a:moveTo>
                    <a:pt x="213" y="1"/>
                  </a:moveTo>
                  <a:cubicBezTo>
                    <a:pt x="109" y="1"/>
                    <a:pt x="0" y="87"/>
                    <a:pt x="32" y="220"/>
                  </a:cubicBezTo>
                  <a:cubicBezTo>
                    <a:pt x="74" y="375"/>
                    <a:pt x="113" y="533"/>
                    <a:pt x="152" y="688"/>
                  </a:cubicBezTo>
                  <a:cubicBezTo>
                    <a:pt x="175" y="776"/>
                    <a:pt x="243" y="813"/>
                    <a:pt x="312" y="813"/>
                  </a:cubicBezTo>
                  <a:cubicBezTo>
                    <a:pt x="417" y="813"/>
                    <a:pt x="525" y="727"/>
                    <a:pt x="490" y="595"/>
                  </a:cubicBezTo>
                  <a:cubicBezTo>
                    <a:pt x="451" y="439"/>
                    <a:pt x="412" y="283"/>
                    <a:pt x="374" y="128"/>
                  </a:cubicBezTo>
                  <a:cubicBezTo>
                    <a:pt x="351" y="39"/>
                    <a:pt x="283" y="1"/>
                    <a:pt x="213"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4514575" y="2671150"/>
              <a:ext cx="22825" cy="14350"/>
            </a:xfrm>
            <a:custGeom>
              <a:avLst/>
              <a:gdLst/>
              <a:ahLst/>
              <a:cxnLst/>
              <a:rect l="l" t="t" r="r" b="b"/>
              <a:pathLst>
                <a:path w="913" h="574" extrusionOk="0">
                  <a:moveTo>
                    <a:pt x="377" y="1"/>
                  </a:moveTo>
                  <a:cubicBezTo>
                    <a:pt x="251" y="65"/>
                    <a:pt x="125" y="136"/>
                    <a:pt x="0" y="206"/>
                  </a:cubicBezTo>
                  <a:cubicBezTo>
                    <a:pt x="204" y="300"/>
                    <a:pt x="400" y="412"/>
                    <a:pt x="583" y="542"/>
                  </a:cubicBezTo>
                  <a:cubicBezTo>
                    <a:pt x="615" y="564"/>
                    <a:pt x="646" y="573"/>
                    <a:pt x="675" y="573"/>
                  </a:cubicBezTo>
                  <a:cubicBezTo>
                    <a:pt x="818" y="573"/>
                    <a:pt x="913" y="345"/>
                    <a:pt x="761" y="236"/>
                  </a:cubicBezTo>
                  <a:cubicBezTo>
                    <a:pt x="637" y="150"/>
                    <a:pt x="509" y="71"/>
                    <a:pt x="37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5"/>
            <p:cNvSpPr/>
            <p:nvPr/>
          </p:nvSpPr>
          <p:spPr>
            <a:xfrm>
              <a:off x="4515125" y="2658025"/>
              <a:ext cx="235950" cy="319600"/>
            </a:xfrm>
            <a:custGeom>
              <a:avLst/>
              <a:gdLst/>
              <a:ahLst/>
              <a:cxnLst/>
              <a:rect l="l" t="t" r="r" b="b"/>
              <a:pathLst>
                <a:path w="9438" h="12784" extrusionOk="0">
                  <a:moveTo>
                    <a:pt x="1131" y="2632"/>
                  </a:moveTo>
                  <a:cubicBezTo>
                    <a:pt x="1201" y="2632"/>
                    <a:pt x="1269" y="2670"/>
                    <a:pt x="1292" y="2759"/>
                  </a:cubicBezTo>
                  <a:cubicBezTo>
                    <a:pt x="1330" y="2914"/>
                    <a:pt x="1369" y="3070"/>
                    <a:pt x="1408" y="3226"/>
                  </a:cubicBezTo>
                  <a:cubicBezTo>
                    <a:pt x="1443" y="3358"/>
                    <a:pt x="1334" y="3444"/>
                    <a:pt x="1229" y="3444"/>
                  </a:cubicBezTo>
                  <a:cubicBezTo>
                    <a:pt x="1160" y="3444"/>
                    <a:pt x="1093" y="3407"/>
                    <a:pt x="1070" y="3319"/>
                  </a:cubicBezTo>
                  <a:cubicBezTo>
                    <a:pt x="1031" y="3164"/>
                    <a:pt x="992" y="3006"/>
                    <a:pt x="950" y="2851"/>
                  </a:cubicBezTo>
                  <a:cubicBezTo>
                    <a:pt x="918" y="2718"/>
                    <a:pt x="1027" y="2632"/>
                    <a:pt x="1131" y="2632"/>
                  </a:cubicBezTo>
                  <a:close/>
                  <a:moveTo>
                    <a:pt x="1557" y="3805"/>
                  </a:moveTo>
                  <a:cubicBezTo>
                    <a:pt x="1645" y="3805"/>
                    <a:pt x="1738" y="3861"/>
                    <a:pt x="1749" y="3972"/>
                  </a:cubicBezTo>
                  <a:cubicBezTo>
                    <a:pt x="2007" y="6598"/>
                    <a:pt x="3051" y="9005"/>
                    <a:pt x="4791" y="10993"/>
                  </a:cubicBezTo>
                  <a:cubicBezTo>
                    <a:pt x="4905" y="11122"/>
                    <a:pt x="4786" y="11298"/>
                    <a:pt x="4656" y="11298"/>
                  </a:cubicBezTo>
                  <a:cubicBezTo>
                    <a:pt x="4616" y="11298"/>
                    <a:pt x="4576" y="11282"/>
                    <a:pt x="4540" y="11242"/>
                  </a:cubicBezTo>
                  <a:cubicBezTo>
                    <a:pt x="2739" y="9180"/>
                    <a:pt x="1666" y="6699"/>
                    <a:pt x="1399" y="3974"/>
                  </a:cubicBezTo>
                  <a:cubicBezTo>
                    <a:pt x="1388" y="3861"/>
                    <a:pt x="1470" y="3805"/>
                    <a:pt x="1557" y="3805"/>
                  </a:cubicBezTo>
                  <a:close/>
                  <a:moveTo>
                    <a:pt x="7622" y="10168"/>
                  </a:moveTo>
                  <a:cubicBezTo>
                    <a:pt x="7709" y="10168"/>
                    <a:pt x="7792" y="10224"/>
                    <a:pt x="7784" y="10337"/>
                  </a:cubicBezTo>
                  <a:cubicBezTo>
                    <a:pt x="7739" y="10923"/>
                    <a:pt x="7323" y="11425"/>
                    <a:pt x="6744" y="11555"/>
                  </a:cubicBezTo>
                  <a:cubicBezTo>
                    <a:pt x="6729" y="11558"/>
                    <a:pt x="6716" y="11559"/>
                    <a:pt x="6702" y="11559"/>
                  </a:cubicBezTo>
                  <a:cubicBezTo>
                    <a:pt x="6514" y="11559"/>
                    <a:pt x="6446" y="11258"/>
                    <a:pt x="6651" y="11212"/>
                  </a:cubicBezTo>
                  <a:cubicBezTo>
                    <a:pt x="7073" y="11122"/>
                    <a:pt x="7398" y="10771"/>
                    <a:pt x="7434" y="10337"/>
                  </a:cubicBezTo>
                  <a:cubicBezTo>
                    <a:pt x="7441" y="10225"/>
                    <a:pt x="7534" y="10168"/>
                    <a:pt x="7622" y="10168"/>
                  </a:cubicBezTo>
                  <a:close/>
                  <a:moveTo>
                    <a:pt x="4752" y="1"/>
                  </a:moveTo>
                  <a:cubicBezTo>
                    <a:pt x="3042" y="113"/>
                    <a:pt x="1457" y="636"/>
                    <a:pt x="1" y="1541"/>
                  </a:cubicBezTo>
                  <a:cubicBezTo>
                    <a:pt x="575" y="3935"/>
                    <a:pt x="983" y="6470"/>
                    <a:pt x="1821" y="8783"/>
                  </a:cubicBezTo>
                  <a:cubicBezTo>
                    <a:pt x="2365" y="10286"/>
                    <a:pt x="3535" y="12783"/>
                    <a:pt x="5460" y="12783"/>
                  </a:cubicBezTo>
                  <a:cubicBezTo>
                    <a:pt x="5507" y="12783"/>
                    <a:pt x="5555" y="12782"/>
                    <a:pt x="5603" y="12779"/>
                  </a:cubicBezTo>
                  <a:cubicBezTo>
                    <a:pt x="6849" y="12701"/>
                    <a:pt x="8190" y="11775"/>
                    <a:pt x="8714" y="10639"/>
                  </a:cubicBezTo>
                  <a:cubicBezTo>
                    <a:pt x="9437" y="9083"/>
                    <a:pt x="8805" y="7840"/>
                    <a:pt x="8109" y="6422"/>
                  </a:cubicBezTo>
                  <a:cubicBezTo>
                    <a:pt x="7045" y="4254"/>
                    <a:pt x="5925" y="2115"/>
                    <a:pt x="47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a:off x="4499225" y="2685650"/>
              <a:ext cx="15925" cy="13700"/>
            </a:xfrm>
            <a:custGeom>
              <a:avLst/>
              <a:gdLst/>
              <a:ahLst/>
              <a:cxnLst/>
              <a:rect l="l" t="t" r="r" b="b"/>
              <a:pathLst>
                <a:path w="637" h="548" extrusionOk="0">
                  <a:moveTo>
                    <a:pt x="282" y="0"/>
                  </a:moveTo>
                  <a:cubicBezTo>
                    <a:pt x="186" y="0"/>
                    <a:pt x="87" y="37"/>
                    <a:pt x="15" y="103"/>
                  </a:cubicBezTo>
                  <a:cubicBezTo>
                    <a:pt x="0" y="181"/>
                    <a:pt x="7" y="260"/>
                    <a:pt x="34" y="333"/>
                  </a:cubicBezTo>
                  <a:cubicBezTo>
                    <a:pt x="124" y="349"/>
                    <a:pt x="212" y="367"/>
                    <a:pt x="301" y="391"/>
                  </a:cubicBezTo>
                  <a:cubicBezTo>
                    <a:pt x="377" y="405"/>
                    <a:pt x="431" y="472"/>
                    <a:pt x="428" y="548"/>
                  </a:cubicBezTo>
                  <a:cubicBezTo>
                    <a:pt x="464" y="540"/>
                    <a:pt x="498" y="524"/>
                    <a:pt x="528" y="503"/>
                  </a:cubicBezTo>
                  <a:cubicBezTo>
                    <a:pt x="562" y="481"/>
                    <a:pt x="602" y="458"/>
                    <a:pt x="637" y="436"/>
                  </a:cubicBezTo>
                  <a:cubicBezTo>
                    <a:pt x="625" y="375"/>
                    <a:pt x="611" y="314"/>
                    <a:pt x="595" y="253"/>
                  </a:cubicBezTo>
                  <a:cubicBezTo>
                    <a:pt x="554" y="76"/>
                    <a:pt x="420" y="0"/>
                    <a:pt x="282"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4500075" y="2693975"/>
              <a:ext cx="9900" cy="5675"/>
            </a:xfrm>
            <a:custGeom>
              <a:avLst/>
              <a:gdLst/>
              <a:ahLst/>
              <a:cxnLst/>
              <a:rect l="l" t="t" r="r" b="b"/>
              <a:pathLst>
                <a:path w="396" h="227" extrusionOk="0">
                  <a:moveTo>
                    <a:pt x="0" y="0"/>
                  </a:moveTo>
                  <a:lnTo>
                    <a:pt x="0" y="0"/>
                  </a:lnTo>
                  <a:cubicBezTo>
                    <a:pt x="54" y="126"/>
                    <a:pt x="172" y="226"/>
                    <a:pt x="310" y="226"/>
                  </a:cubicBezTo>
                  <a:cubicBezTo>
                    <a:pt x="337" y="226"/>
                    <a:pt x="364" y="223"/>
                    <a:pt x="392" y="215"/>
                  </a:cubicBezTo>
                  <a:cubicBezTo>
                    <a:pt x="395" y="139"/>
                    <a:pt x="342" y="72"/>
                    <a:pt x="267" y="58"/>
                  </a:cubicBezTo>
                  <a:cubicBezTo>
                    <a:pt x="178" y="34"/>
                    <a:pt x="90" y="16"/>
                    <a:pt x="0"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4502650" y="2718700"/>
              <a:ext cx="19375" cy="18775"/>
            </a:xfrm>
            <a:custGeom>
              <a:avLst/>
              <a:gdLst/>
              <a:ahLst/>
              <a:cxnLst/>
              <a:rect l="l" t="t" r="r" b="b"/>
              <a:pathLst>
                <a:path w="775" h="751" extrusionOk="0">
                  <a:moveTo>
                    <a:pt x="280" y="0"/>
                  </a:moveTo>
                  <a:cubicBezTo>
                    <a:pt x="250" y="0"/>
                    <a:pt x="217" y="4"/>
                    <a:pt x="184" y="13"/>
                  </a:cubicBezTo>
                  <a:lnTo>
                    <a:pt x="0" y="61"/>
                  </a:lnTo>
                  <a:cubicBezTo>
                    <a:pt x="51" y="290"/>
                    <a:pt x="100" y="521"/>
                    <a:pt x="151" y="751"/>
                  </a:cubicBezTo>
                  <a:cubicBezTo>
                    <a:pt x="225" y="731"/>
                    <a:pt x="297" y="712"/>
                    <a:pt x="370" y="693"/>
                  </a:cubicBezTo>
                  <a:cubicBezTo>
                    <a:pt x="775" y="585"/>
                    <a:pt x="649" y="0"/>
                    <a:pt x="280"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p:nvPr/>
          </p:nvSpPr>
          <p:spPr>
            <a:xfrm>
              <a:off x="4499725" y="2707400"/>
              <a:ext cx="7250" cy="8575"/>
            </a:xfrm>
            <a:custGeom>
              <a:avLst/>
              <a:gdLst/>
              <a:ahLst/>
              <a:cxnLst/>
              <a:rect l="l" t="t" r="r" b="b"/>
              <a:pathLst>
                <a:path w="290" h="343" extrusionOk="0">
                  <a:moveTo>
                    <a:pt x="16" y="1"/>
                  </a:moveTo>
                  <a:cubicBezTo>
                    <a:pt x="11" y="1"/>
                    <a:pt x="6" y="1"/>
                    <a:pt x="1" y="1"/>
                  </a:cubicBezTo>
                  <a:cubicBezTo>
                    <a:pt x="26" y="113"/>
                    <a:pt x="53" y="226"/>
                    <a:pt x="78" y="343"/>
                  </a:cubicBezTo>
                  <a:cubicBezTo>
                    <a:pt x="289" y="302"/>
                    <a:pt x="211" y="1"/>
                    <a:pt x="16"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4498625" y="2657550"/>
              <a:ext cx="272200" cy="337725"/>
            </a:xfrm>
            <a:custGeom>
              <a:avLst/>
              <a:gdLst/>
              <a:ahLst/>
              <a:cxnLst/>
              <a:rect l="l" t="t" r="r" b="b"/>
              <a:pathLst>
                <a:path w="10888" h="13509" extrusionOk="0">
                  <a:moveTo>
                    <a:pt x="5640" y="1"/>
                  </a:moveTo>
                  <a:cubicBezTo>
                    <a:pt x="5616" y="6"/>
                    <a:pt x="5592" y="9"/>
                    <a:pt x="5568" y="11"/>
                  </a:cubicBezTo>
                  <a:lnTo>
                    <a:pt x="5413" y="20"/>
                  </a:lnTo>
                  <a:cubicBezTo>
                    <a:pt x="6585" y="2132"/>
                    <a:pt x="7705" y="4273"/>
                    <a:pt x="8771" y="6442"/>
                  </a:cubicBezTo>
                  <a:cubicBezTo>
                    <a:pt x="9467" y="7860"/>
                    <a:pt x="10099" y="9103"/>
                    <a:pt x="9376" y="10660"/>
                  </a:cubicBezTo>
                  <a:cubicBezTo>
                    <a:pt x="8851" y="11796"/>
                    <a:pt x="7511" y="12722"/>
                    <a:pt x="6265" y="12799"/>
                  </a:cubicBezTo>
                  <a:cubicBezTo>
                    <a:pt x="6216" y="12802"/>
                    <a:pt x="6168" y="12804"/>
                    <a:pt x="6121" y="12804"/>
                  </a:cubicBezTo>
                  <a:cubicBezTo>
                    <a:pt x="4195" y="12804"/>
                    <a:pt x="3025" y="10307"/>
                    <a:pt x="2481" y="8804"/>
                  </a:cubicBezTo>
                  <a:cubicBezTo>
                    <a:pt x="1643" y="6490"/>
                    <a:pt x="1235" y="3954"/>
                    <a:pt x="661" y="1560"/>
                  </a:cubicBezTo>
                  <a:cubicBezTo>
                    <a:pt x="626" y="1584"/>
                    <a:pt x="588" y="1606"/>
                    <a:pt x="552" y="1629"/>
                  </a:cubicBezTo>
                  <a:cubicBezTo>
                    <a:pt x="520" y="1649"/>
                    <a:pt x="488" y="1664"/>
                    <a:pt x="452" y="1673"/>
                  </a:cubicBezTo>
                  <a:cubicBezTo>
                    <a:pt x="452" y="1763"/>
                    <a:pt x="385" y="1860"/>
                    <a:pt x="279" y="1860"/>
                  </a:cubicBezTo>
                  <a:cubicBezTo>
                    <a:pt x="265" y="1860"/>
                    <a:pt x="249" y="1858"/>
                    <a:pt x="233" y="1854"/>
                  </a:cubicBezTo>
                  <a:cubicBezTo>
                    <a:pt x="155" y="1834"/>
                    <a:pt x="78" y="1818"/>
                    <a:pt x="0" y="1803"/>
                  </a:cubicBezTo>
                  <a:lnTo>
                    <a:pt x="0" y="1803"/>
                  </a:lnTo>
                  <a:cubicBezTo>
                    <a:pt x="14" y="1867"/>
                    <a:pt x="30" y="1931"/>
                    <a:pt x="46" y="1995"/>
                  </a:cubicBezTo>
                  <a:cubicBezTo>
                    <a:pt x="52" y="1995"/>
                    <a:pt x="57" y="1995"/>
                    <a:pt x="62" y="1995"/>
                  </a:cubicBezTo>
                  <a:cubicBezTo>
                    <a:pt x="256" y="1995"/>
                    <a:pt x="333" y="2296"/>
                    <a:pt x="122" y="2337"/>
                  </a:cubicBezTo>
                  <a:cubicBezTo>
                    <a:pt x="136" y="2395"/>
                    <a:pt x="149" y="2450"/>
                    <a:pt x="161" y="2508"/>
                  </a:cubicBezTo>
                  <a:lnTo>
                    <a:pt x="346" y="2459"/>
                  </a:lnTo>
                  <a:cubicBezTo>
                    <a:pt x="379" y="2450"/>
                    <a:pt x="411" y="2446"/>
                    <a:pt x="441" y="2446"/>
                  </a:cubicBezTo>
                  <a:cubicBezTo>
                    <a:pt x="810" y="2446"/>
                    <a:pt x="936" y="3033"/>
                    <a:pt x="532" y="3139"/>
                  </a:cubicBezTo>
                  <a:cubicBezTo>
                    <a:pt x="458" y="3158"/>
                    <a:pt x="386" y="3179"/>
                    <a:pt x="312" y="3197"/>
                  </a:cubicBezTo>
                  <a:cubicBezTo>
                    <a:pt x="841" y="5663"/>
                    <a:pt x="1327" y="8216"/>
                    <a:pt x="2420" y="10453"/>
                  </a:cubicBezTo>
                  <a:cubicBezTo>
                    <a:pt x="3117" y="11878"/>
                    <a:pt x="4461" y="13509"/>
                    <a:pt x="6178" y="13509"/>
                  </a:cubicBezTo>
                  <a:cubicBezTo>
                    <a:pt x="6320" y="13509"/>
                    <a:pt x="6465" y="13498"/>
                    <a:pt x="6612" y="13475"/>
                  </a:cubicBezTo>
                  <a:cubicBezTo>
                    <a:pt x="8735" y="13136"/>
                    <a:pt x="10888" y="10888"/>
                    <a:pt x="10397" y="8616"/>
                  </a:cubicBezTo>
                  <a:cubicBezTo>
                    <a:pt x="10089" y="7176"/>
                    <a:pt x="9260" y="5833"/>
                    <a:pt x="8602" y="4528"/>
                  </a:cubicBezTo>
                  <a:cubicBezTo>
                    <a:pt x="8000" y="3334"/>
                    <a:pt x="7378" y="2150"/>
                    <a:pt x="6737" y="977"/>
                  </a:cubicBezTo>
                  <a:cubicBezTo>
                    <a:pt x="6628" y="1016"/>
                    <a:pt x="6518" y="1052"/>
                    <a:pt x="6409" y="1087"/>
                  </a:cubicBezTo>
                  <a:cubicBezTo>
                    <a:pt x="6370" y="1100"/>
                    <a:pt x="6333" y="1105"/>
                    <a:pt x="6298" y="1105"/>
                  </a:cubicBezTo>
                  <a:cubicBezTo>
                    <a:pt x="5946" y="1105"/>
                    <a:pt x="5829" y="531"/>
                    <a:pt x="6223" y="408"/>
                  </a:cubicBezTo>
                  <a:cubicBezTo>
                    <a:pt x="6281" y="388"/>
                    <a:pt x="6339" y="372"/>
                    <a:pt x="6396" y="349"/>
                  </a:cubicBezTo>
                  <a:cubicBezTo>
                    <a:pt x="6351" y="266"/>
                    <a:pt x="6306" y="182"/>
                    <a:pt x="6257" y="100"/>
                  </a:cubicBezTo>
                  <a:cubicBezTo>
                    <a:pt x="6123" y="117"/>
                    <a:pt x="5987" y="138"/>
                    <a:pt x="5852" y="156"/>
                  </a:cubicBezTo>
                  <a:cubicBezTo>
                    <a:pt x="5842" y="157"/>
                    <a:pt x="5833" y="158"/>
                    <a:pt x="5824" y="158"/>
                  </a:cubicBezTo>
                  <a:cubicBezTo>
                    <a:pt x="5726" y="158"/>
                    <a:pt x="5656" y="81"/>
                    <a:pt x="5640"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a:off x="4497025" y="2688225"/>
              <a:ext cx="3075" cy="5775"/>
            </a:xfrm>
            <a:custGeom>
              <a:avLst/>
              <a:gdLst/>
              <a:ahLst/>
              <a:cxnLst/>
              <a:rect l="l" t="t" r="r" b="b"/>
              <a:pathLst>
                <a:path w="123" h="231" extrusionOk="0">
                  <a:moveTo>
                    <a:pt x="103" y="0"/>
                  </a:moveTo>
                  <a:lnTo>
                    <a:pt x="103" y="0"/>
                  </a:lnTo>
                  <a:cubicBezTo>
                    <a:pt x="43" y="53"/>
                    <a:pt x="6" y="126"/>
                    <a:pt x="0" y="203"/>
                  </a:cubicBezTo>
                  <a:cubicBezTo>
                    <a:pt x="42" y="211"/>
                    <a:pt x="81" y="220"/>
                    <a:pt x="122" y="230"/>
                  </a:cubicBezTo>
                  <a:cubicBezTo>
                    <a:pt x="94" y="157"/>
                    <a:pt x="88" y="78"/>
                    <a:pt x="103"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a:off x="4499575" y="2640475"/>
              <a:ext cx="134400" cy="56075"/>
            </a:xfrm>
            <a:custGeom>
              <a:avLst/>
              <a:gdLst/>
              <a:ahLst/>
              <a:cxnLst/>
              <a:rect l="l" t="t" r="r" b="b"/>
              <a:pathLst>
                <a:path w="5376" h="2243" extrusionOk="0">
                  <a:moveTo>
                    <a:pt x="5362" y="1"/>
                  </a:moveTo>
                  <a:lnTo>
                    <a:pt x="5362" y="1"/>
                  </a:lnTo>
                  <a:cubicBezTo>
                    <a:pt x="4973" y="26"/>
                    <a:pt x="4588" y="71"/>
                    <a:pt x="4212" y="132"/>
                  </a:cubicBezTo>
                  <a:cubicBezTo>
                    <a:pt x="4193" y="202"/>
                    <a:pt x="4172" y="277"/>
                    <a:pt x="4154" y="351"/>
                  </a:cubicBezTo>
                  <a:cubicBezTo>
                    <a:pt x="4134" y="439"/>
                    <a:pt x="4067" y="477"/>
                    <a:pt x="3998" y="477"/>
                  </a:cubicBezTo>
                  <a:cubicBezTo>
                    <a:pt x="3893" y="477"/>
                    <a:pt x="3783" y="390"/>
                    <a:pt x="3816" y="259"/>
                  </a:cubicBezTo>
                  <a:cubicBezTo>
                    <a:pt x="3819" y="239"/>
                    <a:pt x="3825" y="221"/>
                    <a:pt x="3832" y="203"/>
                  </a:cubicBezTo>
                  <a:lnTo>
                    <a:pt x="3832" y="203"/>
                  </a:lnTo>
                  <a:cubicBezTo>
                    <a:pt x="3454" y="284"/>
                    <a:pt x="3081" y="382"/>
                    <a:pt x="2714" y="500"/>
                  </a:cubicBezTo>
                  <a:lnTo>
                    <a:pt x="2714" y="855"/>
                  </a:lnTo>
                  <a:cubicBezTo>
                    <a:pt x="2714" y="968"/>
                    <a:pt x="2626" y="1024"/>
                    <a:pt x="2538" y="1024"/>
                  </a:cubicBezTo>
                  <a:cubicBezTo>
                    <a:pt x="2450" y="1024"/>
                    <a:pt x="2362" y="968"/>
                    <a:pt x="2362" y="855"/>
                  </a:cubicBezTo>
                  <a:lnTo>
                    <a:pt x="2362" y="619"/>
                  </a:lnTo>
                  <a:cubicBezTo>
                    <a:pt x="1887" y="788"/>
                    <a:pt x="1423" y="992"/>
                    <a:pt x="977" y="1228"/>
                  </a:cubicBezTo>
                  <a:cubicBezTo>
                    <a:pt x="1109" y="1299"/>
                    <a:pt x="1237" y="1378"/>
                    <a:pt x="1361" y="1463"/>
                  </a:cubicBezTo>
                  <a:cubicBezTo>
                    <a:pt x="1513" y="1573"/>
                    <a:pt x="1418" y="1800"/>
                    <a:pt x="1276" y="1800"/>
                  </a:cubicBezTo>
                  <a:cubicBezTo>
                    <a:pt x="1246" y="1800"/>
                    <a:pt x="1215" y="1791"/>
                    <a:pt x="1183" y="1769"/>
                  </a:cubicBezTo>
                  <a:cubicBezTo>
                    <a:pt x="1000" y="1639"/>
                    <a:pt x="804" y="1527"/>
                    <a:pt x="600" y="1433"/>
                  </a:cubicBezTo>
                  <a:cubicBezTo>
                    <a:pt x="448" y="1521"/>
                    <a:pt x="301" y="1611"/>
                    <a:pt x="154" y="1705"/>
                  </a:cubicBezTo>
                  <a:cubicBezTo>
                    <a:pt x="78" y="1751"/>
                    <a:pt x="23" y="1824"/>
                    <a:pt x="1" y="1910"/>
                  </a:cubicBezTo>
                  <a:cubicBezTo>
                    <a:pt x="72" y="1844"/>
                    <a:pt x="171" y="1807"/>
                    <a:pt x="267" y="1807"/>
                  </a:cubicBezTo>
                  <a:cubicBezTo>
                    <a:pt x="405" y="1807"/>
                    <a:pt x="539" y="1883"/>
                    <a:pt x="581" y="2060"/>
                  </a:cubicBezTo>
                  <a:cubicBezTo>
                    <a:pt x="597" y="2121"/>
                    <a:pt x="609" y="2182"/>
                    <a:pt x="623" y="2243"/>
                  </a:cubicBezTo>
                  <a:cubicBezTo>
                    <a:pt x="2079" y="1338"/>
                    <a:pt x="3664" y="816"/>
                    <a:pt x="5375" y="703"/>
                  </a:cubicBezTo>
                  <a:cubicBezTo>
                    <a:pt x="5348" y="658"/>
                    <a:pt x="5323" y="609"/>
                    <a:pt x="5298" y="564"/>
                  </a:cubicBezTo>
                  <a:cubicBezTo>
                    <a:pt x="5244" y="476"/>
                    <a:pt x="5237" y="369"/>
                    <a:pt x="5275" y="275"/>
                  </a:cubicBezTo>
                  <a:cubicBezTo>
                    <a:pt x="5237" y="212"/>
                    <a:pt x="5231" y="129"/>
                    <a:pt x="5298" y="65"/>
                  </a:cubicBezTo>
                  <a:lnTo>
                    <a:pt x="5362" y="1"/>
                  </a:ln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4496825" y="2693300"/>
              <a:ext cx="13075" cy="10725"/>
            </a:xfrm>
            <a:custGeom>
              <a:avLst/>
              <a:gdLst/>
              <a:ahLst/>
              <a:cxnLst/>
              <a:rect l="l" t="t" r="r" b="b"/>
              <a:pathLst>
                <a:path w="523" h="429" extrusionOk="0">
                  <a:moveTo>
                    <a:pt x="8" y="0"/>
                  </a:moveTo>
                  <a:lnTo>
                    <a:pt x="8" y="0"/>
                  </a:lnTo>
                  <a:cubicBezTo>
                    <a:pt x="1" y="45"/>
                    <a:pt x="2" y="90"/>
                    <a:pt x="14" y="133"/>
                  </a:cubicBezTo>
                  <a:cubicBezTo>
                    <a:pt x="33" y="213"/>
                    <a:pt x="53" y="291"/>
                    <a:pt x="72" y="371"/>
                  </a:cubicBezTo>
                  <a:cubicBezTo>
                    <a:pt x="150" y="388"/>
                    <a:pt x="227" y="404"/>
                    <a:pt x="303" y="422"/>
                  </a:cubicBezTo>
                  <a:cubicBezTo>
                    <a:pt x="320" y="426"/>
                    <a:pt x="335" y="428"/>
                    <a:pt x="350" y="428"/>
                  </a:cubicBezTo>
                  <a:cubicBezTo>
                    <a:pt x="456" y="428"/>
                    <a:pt x="522" y="333"/>
                    <a:pt x="522" y="242"/>
                  </a:cubicBezTo>
                  <a:lnTo>
                    <a:pt x="522" y="242"/>
                  </a:lnTo>
                  <a:cubicBezTo>
                    <a:pt x="494" y="250"/>
                    <a:pt x="467" y="253"/>
                    <a:pt x="440" y="253"/>
                  </a:cubicBezTo>
                  <a:cubicBezTo>
                    <a:pt x="302" y="253"/>
                    <a:pt x="184" y="153"/>
                    <a:pt x="130" y="27"/>
                  </a:cubicBezTo>
                  <a:cubicBezTo>
                    <a:pt x="89" y="17"/>
                    <a:pt x="50" y="8"/>
                    <a:pt x="8"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4483750" y="2660500"/>
              <a:ext cx="17400" cy="8025"/>
            </a:xfrm>
            <a:custGeom>
              <a:avLst/>
              <a:gdLst/>
              <a:ahLst/>
              <a:cxnLst/>
              <a:rect l="l" t="t" r="r" b="b"/>
              <a:pathLst>
                <a:path w="696" h="321" extrusionOk="0">
                  <a:moveTo>
                    <a:pt x="191" y="1"/>
                  </a:moveTo>
                  <a:cubicBezTo>
                    <a:pt x="19" y="1"/>
                    <a:pt x="1" y="230"/>
                    <a:pt x="121" y="321"/>
                  </a:cubicBezTo>
                  <a:cubicBezTo>
                    <a:pt x="312" y="240"/>
                    <a:pt x="501" y="163"/>
                    <a:pt x="695" y="85"/>
                  </a:cubicBezTo>
                  <a:cubicBezTo>
                    <a:pt x="536" y="48"/>
                    <a:pt x="375" y="20"/>
                    <a:pt x="212" y="2"/>
                  </a:cubicBezTo>
                  <a:cubicBezTo>
                    <a:pt x="205" y="1"/>
                    <a:pt x="198" y="1"/>
                    <a:pt x="191"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4486775" y="2662625"/>
              <a:ext cx="37250" cy="13700"/>
            </a:xfrm>
            <a:custGeom>
              <a:avLst/>
              <a:gdLst/>
              <a:ahLst/>
              <a:cxnLst/>
              <a:rect l="l" t="t" r="r" b="b"/>
              <a:pathLst>
                <a:path w="1490" h="548" extrusionOk="0">
                  <a:moveTo>
                    <a:pt x="574" y="0"/>
                  </a:moveTo>
                  <a:cubicBezTo>
                    <a:pt x="380" y="78"/>
                    <a:pt x="191" y="155"/>
                    <a:pt x="0" y="236"/>
                  </a:cubicBezTo>
                  <a:cubicBezTo>
                    <a:pt x="27" y="255"/>
                    <a:pt x="58" y="267"/>
                    <a:pt x="91" y="272"/>
                  </a:cubicBezTo>
                  <a:cubicBezTo>
                    <a:pt x="443" y="309"/>
                    <a:pt x="789" y="401"/>
                    <a:pt x="1112" y="547"/>
                  </a:cubicBezTo>
                  <a:cubicBezTo>
                    <a:pt x="1237" y="477"/>
                    <a:pt x="1363" y="406"/>
                    <a:pt x="1489" y="342"/>
                  </a:cubicBezTo>
                  <a:cubicBezTo>
                    <a:pt x="1200" y="188"/>
                    <a:pt x="893" y="73"/>
                    <a:pt x="574"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4432650" y="2668500"/>
              <a:ext cx="81950" cy="25000"/>
            </a:xfrm>
            <a:custGeom>
              <a:avLst/>
              <a:gdLst/>
              <a:ahLst/>
              <a:cxnLst/>
              <a:rect l="l" t="t" r="r" b="b"/>
              <a:pathLst>
                <a:path w="3278" h="1000" extrusionOk="0">
                  <a:moveTo>
                    <a:pt x="2165" y="1"/>
                  </a:moveTo>
                  <a:cubicBezTo>
                    <a:pt x="1435" y="312"/>
                    <a:pt x="713" y="645"/>
                    <a:pt x="0" y="1000"/>
                  </a:cubicBezTo>
                  <a:cubicBezTo>
                    <a:pt x="468" y="936"/>
                    <a:pt x="935" y="895"/>
                    <a:pt x="1403" y="895"/>
                  </a:cubicBezTo>
                  <a:cubicBezTo>
                    <a:pt x="1793" y="895"/>
                    <a:pt x="2184" y="924"/>
                    <a:pt x="2575" y="992"/>
                  </a:cubicBezTo>
                  <a:cubicBezTo>
                    <a:pt x="2581" y="915"/>
                    <a:pt x="2618" y="842"/>
                    <a:pt x="2678" y="789"/>
                  </a:cubicBezTo>
                  <a:cubicBezTo>
                    <a:pt x="2700" y="703"/>
                    <a:pt x="2755" y="630"/>
                    <a:pt x="2831" y="584"/>
                  </a:cubicBezTo>
                  <a:cubicBezTo>
                    <a:pt x="2978" y="490"/>
                    <a:pt x="3125" y="400"/>
                    <a:pt x="3277" y="312"/>
                  </a:cubicBezTo>
                  <a:cubicBezTo>
                    <a:pt x="2954" y="166"/>
                    <a:pt x="2608" y="74"/>
                    <a:pt x="2256" y="37"/>
                  </a:cubicBezTo>
                  <a:cubicBezTo>
                    <a:pt x="2223" y="32"/>
                    <a:pt x="2192" y="20"/>
                    <a:pt x="2165" y="1"/>
                  </a:cubicBezTo>
                  <a:close/>
                </a:path>
              </a:pathLst>
            </a:custGeom>
            <a:solidFill>
              <a:srgbClr val="FFCC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4391025" y="2707400"/>
              <a:ext cx="110625" cy="37575"/>
            </a:xfrm>
            <a:custGeom>
              <a:avLst/>
              <a:gdLst/>
              <a:ahLst/>
              <a:cxnLst/>
              <a:rect l="l" t="t" r="r" b="b"/>
              <a:pathLst>
                <a:path w="4425" h="1503" extrusionOk="0">
                  <a:moveTo>
                    <a:pt x="4343" y="1"/>
                  </a:moveTo>
                  <a:cubicBezTo>
                    <a:pt x="4338" y="1"/>
                    <a:pt x="4334" y="2"/>
                    <a:pt x="4329" y="4"/>
                  </a:cubicBezTo>
                  <a:cubicBezTo>
                    <a:pt x="2813" y="262"/>
                    <a:pt x="1351" y="768"/>
                    <a:pt x="0" y="1502"/>
                  </a:cubicBezTo>
                  <a:cubicBezTo>
                    <a:pt x="425" y="1437"/>
                    <a:pt x="850" y="1361"/>
                    <a:pt x="1272" y="1276"/>
                  </a:cubicBezTo>
                  <a:cubicBezTo>
                    <a:pt x="2281" y="839"/>
                    <a:pt x="3340" y="525"/>
                    <a:pt x="4423" y="343"/>
                  </a:cubicBezTo>
                  <a:lnTo>
                    <a:pt x="4425" y="343"/>
                  </a:lnTo>
                  <a:cubicBezTo>
                    <a:pt x="4400" y="226"/>
                    <a:pt x="4374" y="113"/>
                    <a:pt x="4349" y="1"/>
                  </a:cubicBezTo>
                  <a:cubicBezTo>
                    <a:pt x="4347" y="1"/>
                    <a:pt x="4345" y="1"/>
                    <a:pt x="4343" y="1"/>
                  </a:cubicBezTo>
                  <a:close/>
                </a:path>
              </a:pathLst>
            </a:custGeom>
            <a:solidFill>
              <a:srgbClr val="FFCC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4407825" y="2690875"/>
              <a:ext cx="90825" cy="15475"/>
            </a:xfrm>
            <a:custGeom>
              <a:avLst/>
              <a:gdLst/>
              <a:ahLst/>
              <a:cxnLst/>
              <a:rect l="l" t="t" r="r" b="b"/>
              <a:pathLst>
                <a:path w="3633" h="619" extrusionOk="0">
                  <a:moveTo>
                    <a:pt x="2396" y="0"/>
                  </a:moveTo>
                  <a:cubicBezTo>
                    <a:pt x="1928" y="0"/>
                    <a:pt x="1461" y="41"/>
                    <a:pt x="993" y="105"/>
                  </a:cubicBezTo>
                  <a:cubicBezTo>
                    <a:pt x="661" y="272"/>
                    <a:pt x="330" y="443"/>
                    <a:pt x="1" y="619"/>
                  </a:cubicBezTo>
                  <a:cubicBezTo>
                    <a:pt x="798" y="475"/>
                    <a:pt x="1590" y="348"/>
                    <a:pt x="2383" y="348"/>
                  </a:cubicBezTo>
                  <a:cubicBezTo>
                    <a:pt x="2799" y="348"/>
                    <a:pt x="3215" y="383"/>
                    <a:pt x="3632" y="468"/>
                  </a:cubicBezTo>
                  <a:cubicBezTo>
                    <a:pt x="3613" y="388"/>
                    <a:pt x="3592" y="310"/>
                    <a:pt x="3574" y="230"/>
                  </a:cubicBezTo>
                  <a:cubicBezTo>
                    <a:pt x="3562" y="187"/>
                    <a:pt x="3561" y="142"/>
                    <a:pt x="3568" y="97"/>
                  </a:cubicBezTo>
                  <a:cubicBezTo>
                    <a:pt x="3177" y="29"/>
                    <a:pt x="2786" y="0"/>
                    <a:pt x="2396"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4332825" y="2699575"/>
              <a:ext cx="166975" cy="51250"/>
            </a:xfrm>
            <a:custGeom>
              <a:avLst/>
              <a:gdLst/>
              <a:ahLst/>
              <a:cxnLst/>
              <a:rect l="l" t="t" r="r" b="b"/>
              <a:pathLst>
                <a:path w="6679" h="2050" extrusionOk="0">
                  <a:moveTo>
                    <a:pt x="5384" y="1"/>
                  </a:moveTo>
                  <a:cubicBezTo>
                    <a:pt x="4591" y="1"/>
                    <a:pt x="3799" y="127"/>
                    <a:pt x="3002" y="271"/>
                  </a:cubicBezTo>
                  <a:cubicBezTo>
                    <a:pt x="1976" y="817"/>
                    <a:pt x="974" y="1413"/>
                    <a:pt x="1" y="2050"/>
                  </a:cubicBezTo>
                  <a:cubicBezTo>
                    <a:pt x="781" y="2020"/>
                    <a:pt x="1557" y="1941"/>
                    <a:pt x="2328" y="1815"/>
                  </a:cubicBezTo>
                  <a:cubicBezTo>
                    <a:pt x="3679" y="1081"/>
                    <a:pt x="5141" y="575"/>
                    <a:pt x="6657" y="317"/>
                  </a:cubicBezTo>
                  <a:cubicBezTo>
                    <a:pt x="6663" y="314"/>
                    <a:pt x="6671" y="313"/>
                    <a:pt x="6678" y="313"/>
                  </a:cubicBezTo>
                  <a:cubicBezTo>
                    <a:pt x="6662" y="249"/>
                    <a:pt x="6646" y="185"/>
                    <a:pt x="6632" y="120"/>
                  </a:cubicBezTo>
                  <a:cubicBezTo>
                    <a:pt x="6215" y="35"/>
                    <a:pt x="5799" y="1"/>
                    <a:pt x="5384" y="1"/>
                  </a:cubicBezTo>
                  <a:close/>
                </a:path>
              </a:pathLst>
            </a:custGeom>
            <a:solidFill>
              <a:srgbClr val="FFCC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4397225" y="2693475"/>
              <a:ext cx="35450" cy="13550"/>
            </a:xfrm>
            <a:custGeom>
              <a:avLst/>
              <a:gdLst/>
              <a:ahLst/>
              <a:cxnLst/>
              <a:rect l="l" t="t" r="r" b="b"/>
              <a:pathLst>
                <a:path w="1418" h="542" extrusionOk="0">
                  <a:moveTo>
                    <a:pt x="1417" y="1"/>
                  </a:moveTo>
                  <a:lnTo>
                    <a:pt x="1417" y="1"/>
                  </a:lnTo>
                  <a:cubicBezTo>
                    <a:pt x="1015" y="54"/>
                    <a:pt x="615" y="123"/>
                    <a:pt x="213" y="196"/>
                  </a:cubicBezTo>
                  <a:cubicBezTo>
                    <a:pt x="1" y="237"/>
                    <a:pt x="74" y="542"/>
                    <a:pt x="272" y="542"/>
                  </a:cubicBezTo>
                  <a:cubicBezTo>
                    <a:pt x="282" y="542"/>
                    <a:pt x="294" y="541"/>
                    <a:pt x="305" y="539"/>
                  </a:cubicBezTo>
                  <a:cubicBezTo>
                    <a:pt x="344" y="531"/>
                    <a:pt x="386" y="522"/>
                    <a:pt x="425" y="515"/>
                  </a:cubicBezTo>
                  <a:cubicBezTo>
                    <a:pt x="754" y="339"/>
                    <a:pt x="1085" y="168"/>
                    <a:pt x="141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4380150" y="2739275"/>
              <a:ext cx="42675" cy="17500"/>
            </a:xfrm>
            <a:custGeom>
              <a:avLst/>
              <a:gdLst/>
              <a:ahLst/>
              <a:cxnLst/>
              <a:rect l="l" t="t" r="r" b="b"/>
              <a:pathLst>
                <a:path w="1707" h="700" extrusionOk="0">
                  <a:moveTo>
                    <a:pt x="1707" y="1"/>
                  </a:moveTo>
                  <a:cubicBezTo>
                    <a:pt x="1285" y="86"/>
                    <a:pt x="860" y="162"/>
                    <a:pt x="435" y="227"/>
                  </a:cubicBezTo>
                  <a:cubicBezTo>
                    <a:pt x="344" y="272"/>
                    <a:pt x="258" y="320"/>
                    <a:pt x="167" y="372"/>
                  </a:cubicBezTo>
                  <a:cubicBezTo>
                    <a:pt x="0" y="468"/>
                    <a:pt x="103" y="700"/>
                    <a:pt x="257" y="700"/>
                  </a:cubicBezTo>
                  <a:cubicBezTo>
                    <a:pt x="285" y="700"/>
                    <a:pt x="314" y="692"/>
                    <a:pt x="344" y="675"/>
                  </a:cubicBezTo>
                  <a:cubicBezTo>
                    <a:pt x="785" y="423"/>
                    <a:pt x="1240" y="199"/>
                    <a:pt x="170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4334000" y="2527975"/>
              <a:ext cx="21275" cy="31275"/>
            </a:xfrm>
            <a:custGeom>
              <a:avLst/>
              <a:gdLst/>
              <a:ahLst/>
              <a:cxnLst/>
              <a:rect l="l" t="t" r="r" b="b"/>
              <a:pathLst>
                <a:path w="851" h="1251" extrusionOk="0">
                  <a:moveTo>
                    <a:pt x="606" y="0"/>
                  </a:moveTo>
                  <a:cubicBezTo>
                    <a:pt x="552" y="0"/>
                    <a:pt x="498" y="24"/>
                    <a:pt x="459" y="80"/>
                  </a:cubicBezTo>
                  <a:cubicBezTo>
                    <a:pt x="270" y="373"/>
                    <a:pt x="128" y="693"/>
                    <a:pt x="37" y="1030"/>
                  </a:cubicBezTo>
                  <a:cubicBezTo>
                    <a:pt x="1" y="1164"/>
                    <a:pt x="109" y="1250"/>
                    <a:pt x="214" y="1250"/>
                  </a:cubicBezTo>
                  <a:cubicBezTo>
                    <a:pt x="284" y="1250"/>
                    <a:pt x="352" y="1213"/>
                    <a:pt x="376" y="1127"/>
                  </a:cubicBezTo>
                  <a:cubicBezTo>
                    <a:pt x="459" y="818"/>
                    <a:pt x="589" y="525"/>
                    <a:pt x="763" y="256"/>
                  </a:cubicBezTo>
                  <a:cubicBezTo>
                    <a:pt x="851" y="124"/>
                    <a:pt x="730" y="0"/>
                    <a:pt x="606"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4313575" y="2575500"/>
              <a:ext cx="23725" cy="113450"/>
            </a:xfrm>
            <a:custGeom>
              <a:avLst/>
              <a:gdLst/>
              <a:ahLst/>
              <a:cxnLst/>
              <a:rect l="l" t="t" r="r" b="b"/>
              <a:pathLst>
                <a:path w="949" h="4538" extrusionOk="0">
                  <a:moveTo>
                    <a:pt x="733" y="0"/>
                  </a:moveTo>
                  <a:cubicBezTo>
                    <a:pt x="665" y="0"/>
                    <a:pt x="601" y="38"/>
                    <a:pt x="582" y="126"/>
                  </a:cubicBezTo>
                  <a:cubicBezTo>
                    <a:pt x="269" y="1552"/>
                    <a:pt x="0" y="2969"/>
                    <a:pt x="336" y="4413"/>
                  </a:cubicBezTo>
                  <a:cubicBezTo>
                    <a:pt x="356" y="4500"/>
                    <a:pt x="423" y="4538"/>
                    <a:pt x="492" y="4538"/>
                  </a:cubicBezTo>
                  <a:cubicBezTo>
                    <a:pt x="595" y="4538"/>
                    <a:pt x="705" y="4451"/>
                    <a:pt x="674" y="4319"/>
                  </a:cubicBezTo>
                  <a:cubicBezTo>
                    <a:pt x="355" y="2937"/>
                    <a:pt x="623" y="1580"/>
                    <a:pt x="920" y="220"/>
                  </a:cubicBezTo>
                  <a:cubicBezTo>
                    <a:pt x="949" y="88"/>
                    <a:pt x="837" y="0"/>
                    <a:pt x="733"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a:off x="4315725" y="2576925"/>
              <a:ext cx="486400" cy="174300"/>
            </a:xfrm>
            <a:custGeom>
              <a:avLst/>
              <a:gdLst/>
              <a:ahLst/>
              <a:cxnLst/>
              <a:rect l="l" t="t" r="r" b="b"/>
              <a:pathLst>
                <a:path w="19456" h="6972" extrusionOk="0">
                  <a:moveTo>
                    <a:pt x="19401" y="1"/>
                  </a:moveTo>
                  <a:cubicBezTo>
                    <a:pt x="12489" y="403"/>
                    <a:pt x="5746" y="2713"/>
                    <a:pt x="1" y="6572"/>
                  </a:cubicBezTo>
                  <a:cubicBezTo>
                    <a:pt x="59" y="6708"/>
                    <a:pt x="123" y="6844"/>
                    <a:pt x="195" y="6972"/>
                  </a:cubicBezTo>
                  <a:cubicBezTo>
                    <a:pt x="358" y="6972"/>
                    <a:pt x="519" y="6966"/>
                    <a:pt x="685" y="6956"/>
                  </a:cubicBezTo>
                  <a:cubicBezTo>
                    <a:pt x="1658" y="6317"/>
                    <a:pt x="2660" y="5723"/>
                    <a:pt x="3685" y="5177"/>
                  </a:cubicBezTo>
                  <a:lnTo>
                    <a:pt x="3685" y="5177"/>
                  </a:lnTo>
                  <a:cubicBezTo>
                    <a:pt x="3646" y="5184"/>
                    <a:pt x="3604" y="5193"/>
                    <a:pt x="3565" y="5201"/>
                  </a:cubicBezTo>
                  <a:cubicBezTo>
                    <a:pt x="3554" y="5203"/>
                    <a:pt x="3542" y="5204"/>
                    <a:pt x="3532" y="5204"/>
                  </a:cubicBezTo>
                  <a:cubicBezTo>
                    <a:pt x="3334" y="5204"/>
                    <a:pt x="3261" y="4899"/>
                    <a:pt x="3473" y="4858"/>
                  </a:cubicBezTo>
                  <a:cubicBezTo>
                    <a:pt x="3875" y="4785"/>
                    <a:pt x="4275" y="4716"/>
                    <a:pt x="4677" y="4663"/>
                  </a:cubicBezTo>
                  <a:cubicBezTo>
                    <a:pt x="5390" y="4309"/>
                    <a:pt x="6112" y="3975"/>
                    <a:pt x="6842" y="3664"/>
                  </a:cubicBezTo>
                  <a:cubicBezTo>
                    <a:pt x="6722" y="3573"/>
                    <a:pt x="6740" y="3344"/>
                    <a:pt x="6912" y="3344"/>
                  </a:cubicBezTo>
                  <a:cubicBezTo>
                    <a:pt x="6919" y="3344"/>
                    <a:pt x="6926" y="3344"/>
                    <a:pt x="6933" y="3345"/>
                  </a:cubicBezTo>
                  <a:cubicBezTo>
                    <a:pt x="7096" y="3363"/>
                    <a:pt x="7257" y="3390"/>
                    <a:pt x="7416" y="3428"/>
                  </a:cubicBezTo>
                  <a:cubicBezTo>
                    <a:pt x="8173" y="3118"/>
                    <a:pt x="8940" y="2835"/>
                    <a:pt x="9716" y="2577"/>
                  </a:cubicBezTo>
                  <a:lnTo>
                    <a:pt x="9716" y="2394"/>
                  </a:lnTo>
                  <a:cubicBezTo>
                    <a:pt x="9716" y="2281"/>
                    <a:pt x="9804" y="2225"/>
                    <a:pt x="9892" y="2225"/>
                  </a:cubicBezTo>
                  <a:cubicBezTo>
                    <a:pt x="9979" y="2225"/>
                    <a:pt x="10067" y="2281"/>
                    <a:pt x="10067" y="2394"/>
                  </a:cubicBezTo>
                  <a:lnTo>
                    <a:pt x="10067" y="2461"/>
                  </a:lnTo>
                  <a:cubicBezTo>
                    <a:pt x="10511" y="2316"/>
                    <a:pt x="10963" y="2180"/>
                    <a:pt x="11417" y="2055"/>
                  </a:cubicBezTo>
                  <a:cubicBezTo>
                    <a:pt x="11471" y="1924"/>
                    <a:pt x="11532" y="1794"/>
                    <a:pt x="11601" y="1666"/>
                  </a:cubicBezTo>
                  <a:cubicBezTo>
                    <a:pt x="11633" y="1604"/>
                    <a:pt x="11684" y="1578"/>
                    <a:pt x="11737" y="1578"/>
                  </a:cubicBezTo>
                  <a:cubicBezTo>
                    <a:pt x="11853" y="1578"/>
                    <a:pt x="11974" y="1704"/>
                    <a:pt x="11903" y="1842"/>
                  </a:cubicBezTo>
                  <a:cubicBezTo>
                    <a:pt x="11887" y="1872"/>
                    <a:pt x="11874" y="1902"/>
                    <a:pt x="11862" y="1933"/>
                  </a:cubicBezTo>
                  <a:cubicBezTo>
                    <a:pt x="12735" y="1694"/>
                    <a:pt x="13615" y="1492"/>
                    <a:pt x="14503" y="1317"/>
                  </a:cubicBezTo>
                  <a:cubicBezTo>
                    <a:pt x="15045" y="1056"/>
                    <a:pt x="15616" y="851"/>
                    <a:pt x="16198" y="676"/>
                  </a:cubicBezTo>
                  <a:cubicBezTo>
                    <a:pt x="16217" y="671"/>
                    <a:pt x="16234" y="668"/>
                    <a:pt x="16251" y="668"/>
                  </a:cubicBezTo>
                  <a:cubicBezTo>
                    <a:pt x="16427" y="668"/>
                    <a:pt x="16489" y="956"/>
                    <a:pt x="16291" y="1015"/>
                  </a:cubicBezTo>
                  <a:cubicBezTo>
                    <a:pt x="16282" y="1018"/>
                    <a:pt x="16274" y="1022"/>
                    <a:pt x="16266" y="1025"/>
                  </a:cubicBezTo>
                  <a:cubicBezTo>
                    <a:pt x="17144" y="892"/>
                    <a:pt x="18028" y="796"/>
                    <a:pt x="18918" y="734"/>
                  </a:cubicBezTo>
                  <a:cubicBezTo>
                    <a:pt x="19101" y="596"/>
                    <a:pt x="19278" y="456"/>
                    <a:pt x="19456" y="307"/>
                  </a:cubicBezTo>
                  <a:cubicBezTo>
                    <a:pt x="19439" y="204"/>
                    <a:pt x="19419" y="104"/>
                    <a:pt x="19401"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a:off x="4305925" y="2758000"/>
              <a:ext cx="16250" cy="7625"/>
            </a:xfrm>
            <a:custGeom>
              <a:avLst/>
              <a:gdLst/>
              <a:ahLst/>
              <a:cxnLst/>
              <a:rect l="l" t="t" r="r" b="b"/>
              <a:pathLst>
                <a:path w="650" h="305" extrusionOk="0">
                  <a:moveTo>
                    <a:pt x="649" y="0"/>
                  </a:moveTo>
                  <a:lnTo>
                    <a:pt x="649" y="0"/>
                  </a:lnTo>
                  <a:cubicBezTo>
                    <a:pt x="564" y="55"/>
                    <a:pt x="481" y="112"/>
                    <a:pt x="400" y="167"/>
                  </a:cubicBezTo>
                  <a:cubicBezTo>
                    <a:pt x="339" y="211"/>
                    <a:pt x="278" y="230"/>
                    <a:pt x="220" y="230"/>
                  </a:cubicBezTo>
                  <a:cubicBezTo>
                    <a:pt x="135" y="230"/>
                    <a:pt x="58" y="190"/>
                    <a:pt x="1" y="128"/>
                  </a:cubicBezTo>
                  <a:lnTo>
                    <a:pt x="1" y="128"/>
                  </a:lnTo>
                  <a:cubicBezTo>
                    <a:pt x="69" y="253"/>
                    <a:pt x="174" y="304"/>
                    <a:pt x="280" y="304"/>
                  </a:cubicBezTo>
                  <a:cubicBezTo>
                    <a:pt x="448" y="304"/>
                    <a:pt x="619" y="174"/>
                    <a:pt x="649"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4320600" y="2750800"/>
              <a:ext cx="12250" cy="7225"/>
            </a:xfrm>
            <a:custGeom>
              <a:avLst/>
              <a:gdLst/>
              <a:ahLst/>
              <a:cxnLst/>
              <a:rect l="l" t="t" r="r" b="b"/>
              <a:pathLst>
                <a:path w="490" h="289" extrusionOk="0">
                  <a:moveTo>
                    <a:pt x="490" y="1"/>
                  </a:moveTo>
                  <a:cubicBezTo>
                    <a:pt x="326" y="11"/>
                    <a:pt x="165" y="17"/>
                    <a:pt x="1" y="17"/>
                  </a:cubicBezTo>
                  <a:cubicBezTo>
                    <a:pt x="7" y="33"/>
                    <a:pt x="14" y="48"/>
                    <a:pt x="23" y="63"/>
                  </a:cubicBezTo>
                  <a:cubicBezTo>
                    <a:pt x="64" y="130"/>
                    <a:pt x="77" y="211"/>
                    <a:pt x="62" y="288"/>
                  </a:cubicBezTo>
                  <a:cubicBezTo>
                    <a:pt x="204" y="191"/>
                    <a:pt x="345" y="94"/>
                    <a:pt x="490"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4290575" y="2372150"/>
              <a:ext cx="510175" cy="369100"/>
            </a:xfrm>
            <a:custGeom>
              <a:avLst/>
              <a:gdLst/>
              <a:ahLst/>
              <a:cxnLst/>
              <a:rect l="l" t="t" r="r" b="b"/>
              <a:pathLst>
                <a:path w="20407" h="14764" extrusionOk="0">
                  <a:moveTo>
                    <a:pt x="16062" y="2401"/>
                  </a:moveTo>
                  <a:cubicBezTo>
                    <a:pt x="16101" y="2401"/>
                    <a:pt x="16141" y="2414"/>
                    <a:pt x="16177" y="2443"/>
                  </a:cubicBezTo>
                  <a:cubicBezTo>
                    <a:pt x="17734" y="3690"/>
                    <a:pt x="18847" y="5315"/>
                    <a:pt x="19466" y="7208"/>
                  </a:cubicBezTo>
                  <a:cubicBezTo>
                    <a:pt x="19509" y="7338"/>
                    <a:pt x="19403" y="7423"/>
                    <a:pt x="19297" y="7423"/>
                  </a:cubicBezTo>
                  <a:cubicBezTo>
                    <a:pt x="19226" y="7423"/>
                    <a:pt x="19156" y="7386"/>
                    <a:pt x="19128" y="7302"/>
                  </a:cubicBezTo>
                  <a:cubicBezTo>
                    <a:pt x="18525" y="5462"/>
                    <a:pt x="17437" y="3900"/>
                    <a:pt x="15928" y="2691"/>
                  </a:cubicBezTo>
                  <a:cubicBezTo>
                    <a:pt x="15788" y="2579"/>
                    <a:pt x="15916" y="2401"/>
                    <a:pt x="16062" y="2401"/>
                  </a:cubicBezTo>
                  <a:close/>
                  <a:moveTo>
                    <a:pt x="2343" y="6233"/>
                  </a:moveTo>
                  <a:cubicBezTo>
                    <a:pt x="2467" y="6233"/>
                    <a:pt x="2588" y="6357"/>
                    <a:pt x="2500" y="6489"/>
                  </a:cubicBezTo>
                  <a:cubicBezTo>
                    <a:pt x="2326" y="6758"/>
                    <a:pt x="2196" y="7051"/>
                    <a:pt x="2113" y="7360"/>
                  </a:cubicBezTo>
                  <a:cubicBezTo>
                    <a:pt x="2089" y="7446"/>
                    <a:pt x="2021" y="7483"/>
                    <a:pt x="1951" y="7483"/>
                  </a:cubicBezTo>
                  <a:cubicBezTo>
                    <a:pt x="1846" y="7483"/>
                    <a:pt x="1738" y="7397"/>
                    <a:pt x="1774" y="7263"/>
                  </a:cubicBezTo>
                  <a:cubicBezTo>
                    <a:pt x="1865" y="6926"/>
                    <a:pt x="2007" y="6606"/>
                    <a:pt x="2196" y="6313"/>
                  </a:cubicBezTo>
                  <a:cubicBezTo>
                    <a:pt x="2235" y="6256"/>
                    <a:pt x="2289" y="6233"/>
                    <a:pt x="2343" y="6233"/>
                  </a:cubicBezTo>
                  <a:close/>
                  <a:moveTo>
                    <a:pt x="1653" y="8136"/>
                  </a:moveTo>
                  <a:cubicBezTo>
                    <a:pt x="1757" y="8136"/>
                    <a:pt x="1869" y="8224"/>
                    <a:pt x="1840" y="8356"/>
                  </a:cubicBezTo>
                  <a:cubicBezTo>
                    <a:pt x="1543" y="9714"/>
                    <a:pt x="1275" y="11072"/>
                    <a:pt x="1594" y="12454"/>
                  </a:cubicBezTo>
                  <a:cubicBezTo>
                    <a:pt x="1625" y="12586"/>
                    <a:pt x="1516" y="12672"/>
                    <a:pt x="1412" y="12672"/>
                  </a:cubicBezTo>
                  <a:cubicBezTo>
                    <a:pt x="1343" y="12672"/>
                    <a:pt x="1276" y="12634"/>
                    <a:pt x="1256" y="12547"/>
                  </a:cubicBezTo>
                  <a:cubicBezTo>
                    <a:pt x="922" y="11103"/>
                    <a:pt x="1189" y="9686"/>
                    <a:pt x="1502" y="8262"/>
                  </a:cubicBezTo>
                  <a:cubicBezTo>
                    <a:pt x="1521" y="8174"/>
                    <a:pt x="1585" y="8136"/>
                    <a:pt x="1653" y="8136"/>
                  </a:cubicBezTo>
                  <a:close/>
                  <a:moveTo>
                    <a:pt x="10751" y="0"/>
                  </a:moveTo>
                  <a:cubicBezTo>
                    <a:pt x="9386" y="0"/>
                    <a:pt x="7980" y="304"/>
                    <a:pt x="6605" y="964"/>
                  </a:cubicBezTo>
                  <a:cubicBezTo>
                    <a:pt x="3854" y="2288"/>
                    <a:pt x="1955" y="4131"/>
                    <a:pt x="1114" y="7124"/>
                  </a:cubicBezTo>
                  <a:cubicBezTo>
                    <a:pt x="461" y="9461"/>
                    <a:pt x="0" y="12454"/>
                    <a:pt x="1008" y="14763"/>
                  </a:cubicBezTo>
                  <a:cubicBezTo>
                    <a:pt x="6752" y="10904"/>
                    <a:pt x="13497" y="8593"/>
                    <a:pt x="20407" y="8190"/>
                  </a:cubicBezTo>
                  <a:cubicBezTo>
                    <a:pt x="19430" y="3397"/>
                    <a:pt x="15318" y="0"/>
                    <a:pt x="10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4304725" y="2751250"/>
              <a:ext cx="17825" cy="12525"/>
            </a:xfrm>
            <a:custGeom>
              <a:avLst/>
              <a:gdLst/>
              <a:ahLst/>
              <a:cxnLst/>
              <a:rect l="l" t="t" r="r" b="b"/>
              <a:pathLst>
                <a:path w="713" h="501" extrusionOk="0">
                  <a:moveTo>
                    <a:pt x="636" y="0"/>
                  </a:moveTo>
                  <a:cubicBezTo>
                    <a:pt x="536" y="3"/>
                    <a:pt x="439" y="3"/>
                    <a:pt x="339" y="3"/>
                  </a:cubicBezTo>
                  <a:cubicBezTo>
                    <a:pt x="134" y="3"/>
                    <a:pt x="19" y="148"/>
                    <a:pt x="1" y="306"/>
                  </a:cubicBezTo>
                  <a:cubicBezTo>
                    <a:pt x="17" y="337"/>
                    <a:pt x="34" y="367"/>
                    <a:pt x="49" y="398"/>
                  </a:cubicBezTo>
                  <a:cubicBezTo>
                    <a:pt x="106" y="460"/>
                    <a:pt x="183" y="500"/>
                    <a:pt x="267" y="500"/>
                  </a:cubicBezTo>
                  <a:cubicBezTo>
                    <a:pt x="325" y="500"/>
                    <a:pt x="387" y="481"/>
                    <a:pt x="448" y="437"/>
                  </a:cubicBezTo>
                  <a:cubicBezTo>
                    <a:pt x="529" y="382"/>
                    <a:pt x="614" y="325"/>
                    <a:pt x="697" y="270"/>
                  </a:cubicBezTo>
                  <a:cubicBezTo>
                    <a:pt x="712" y="193"/>
                    <a:pt x="699" y="112"/>
                    <a:pt x="658" y="45"/>
                  </a:cubicBezTo>
                  <a:cubicBezTo>
                    <a:pt x="649" y="30"/>
                    <a:pt x="642" y="15"/>
                    <a:pt x="636"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4304475" y="2720200"/>
              <a:ext cx="201950" cy="48700"/>
            </a:xfrm>
            <a:custGeom>
              <a:avLst/>
              <a:gdLst/>
              <a:ahLst/>
              <a:cxnLst/>
              <a:rect l="l" t="t" r="r" b="b"/>
              <a:pathLst>
                <a:path w="8078" h="1948" extrusionOk="0">
                  <a:moveTo>
                    <a:pt x="7927" y="1"/>
                  </a:moveTo>
                  <a:cubicBezTo>
                    <a:pt x="6851" y="281"/>
                    <a:pt x="5794" y="549"/>
                    <a:pt x="4734" y="764"/>
                  </a:cubicBezTo>
                  <a:cubicBezTo>
                    <a:pt x="4267" y="962"/>
                    <a:pt x="3811" y="1186"/>
                    <a:pt x="3371" y="1438"/>
                  </a:cubicBezTo>
                  <a:cubicBezTo>
                    <a:pt x="3341" y="1455"/>
                    <a:pt x="3312" y="1463"/>
                    <a:pt x="3284" y="1463"/>
                  </a:cubicBezTo>
                  <a:cubicBezTo>
                    <a:pt x="3130" y="1463"/>
                    <a:pt x="3027" y="1231"/>
                    <a:pt x="3194" y="1135"/>
                  </a:cubicBezTo>
                  <a:cubicBezTo>
                    <a:pt x="3285" y="1083"/>
                    <a:pt x="3371" y="1035"/>
                    <a:pt x="3462" y="990"/>
                  </a:cubicBezTo>
                  <a:lnTo>
                    <a:pt x="3462" y="990"/>
                  </a:lnTo>
                  <a:cubicBezTo>
                    <a:pt x="2691" y="1116"/>
                    <a:pt x="1915" y="1195"/>
                    <a:pt x="1135" y="1225"/>
                  </a:cubicBezTo>
                  <a:cubicBezTo>
                    <a:pt x="990" y="1318"/>
                    <a:pt x="849" y="1415"/>
                    <a:pt x="707" y="1512"/>
                  </a:cubicBezTo>
                  <a:cubicBezTo>
                    <a:pt x="677" y="1686"/>
                    <a:pt x="506" y="1816"/>
                    <a:pt x="338" y="1816"/>
                  </a:cubicBezTo>
                  <a:cubicBezTo>
                    <a:pt x="232" y="1816"/>
                    <a:pt x="127" y="1765"/>
                    <a:pt x="59" y="1640"/>
                  </a:cubicBezTo>
                  <a:cubicBezTo>
                    <a:pt x="39" y="1623"/>
                    <a:pt x="23" y="1602"/>
                    <a:pt x="8" y="1579"/>
                  </a:cubicBezTo>
                  <a:lnTo>
                    <a:pt x="8" y="1579"/>
                  </a:lnTo>
                  <a:cubicBezTo>
                    <a:pt x="0" y="1761"/>
                    <a:pt x="114" y="1948"/>
                    <a:pt x="349" y="1948"/>
                  </a:cubicBezTo>
                  <a:cubicBezTo>
                    <a:pt x="356" y="1948"/>
                    <a:pt x="363" y="1948"/>
                    <a:pt x="370" y="1948"/>
                  </a:cubicBezTo>
                  <a:cubicBezTo>
                    <a:pt x="3056" y="1948"/>
                    <a:pt x="5508" y="1360"/>
                    <a:pt x="8078" y="691"/>
                  </a:cubicBezTo>
                  <a:cubicBezTo>
                    <a:pt x="8027" y="461"/>
                    <a:pt x="7978" y="230"/>
                    <a:pt x="792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4270475" y="2354075"/>
              <a:ext cx="549600" cy="401850"/>
            </a:xfrm>
            <a:custGeom>
              <a:avLst/>
              <a:gdLst/>
              <a:ahLst/>
              <a:cxnLst/>
              <a:rect l="l" t="t" r="r" b="b"/>
              <a:pathLst>
                <a:path w="21984" h="16074" extrusionOk="0">
                  <a:moveTo>
                    <a:pt x="11829" y="0"/>
                  </a:moveTo>
                  <a:cubicBezTo>
                    <a:pt x="10363" y="0"/>
                    <a:pt x="8883" y="313"/>
                    <a:pt x="7489" y="888"/>
                  </a:cubicBezTo>
                  <a:cubicBezTo>
                    <a:pt x="4551" y="2100"/>
                    <a:pt x="2517" y="4046"/>
                    <a:pt x="1438" y="7039"/>
                  </a:cubicBezTo>
                  <a:cubicBezTo>
                    <a:pt x="472" y="9727"/>
                    <a:pt x="1" y="13426"/>
                    <a:pt x="1313" y="16074"/>
                  </a:cubicBezTo>
                  <a:cubicBezTo>
                    <a:pt x="1286" y="15937"/>
                    <a:pt x="1347" y="15796"/>
                    <a:pt x="1463" y="15719"/>
                  </a:cubicBezTo>
                  <a:cubicBezTo>
                    <a:pt x="1580" y="15640"/>
                    <a:pt x="1696" y="15562"/>
                    <a:pt x="1812" y="15488"/>
                  </a:cubicBezTo>
                  <a:cubicBezTo>
                    <a:pt x="803" y="13179"/>
                    <a:pt x="1264" y="10185"/>
                    <a:pt x="1918" y="7849"/>
                  </a:cubicBezTo>
                  <a:cubicBezTo>
                    <a:pt x="2759" y="4857"/>
                    <a:pt x="4657" y="3013"/>
                    <a:pt x="7409" y="1689"/>
                  </a:cubicBezTo>
                  <a:cubicBezTo>
                    <a:pt x="8784" y="1028"/>
                    <a:pt x="10190" y="724"/>
                    <a:pt x="11555" y="724"/>
                  </a:cubicBezTo>
                  <a:cubicBezTo>
                    <a:pt x="16122" y="724"/>
                    <a:pt x="20234" y="4121"/>
                    <a:pt x="21211" y="8915"/>
                  </a:cubicBezTo>
                  <a:cubicBezTo>
                    <a:pt x="21349" y="8906"/>
                    <a:pt x="21488" y="8899"/>
                    <a:pt x="21627" y="8893"/>
                  </a:cubicBezTo>
                  <a:cubicBezTo>
                    <a:pt x="21635" y="8892"/>
                    <a:pt x="21642" y="8892"/>
                    <a:pt x="21650" y="8892"/>
                  </a:cubicBezTo>
                  <a:cubicBezTo>
                    <a:pt x="21878" y="8892"/>
                    <a:pt x="21984" y="9085"/>
                    <a:pt x="21962" y="9265"/>
                  </a:cubicBezTo>
                  <a:cubicBezTo>
                    <a:pt x="21965" y="9268"/>
                    <a:pt x="21965" y="9271"/>
                    <a:pt x="21965" y="9274"/>
                  </a:cubicBezTo>
                  <a:cubicBezTo>
                    <a:pt x="21973" y="9234"/>
                    <a:pt x="21973" y="9191"/>
                    <a:pt x="21965" y="9149"/>
                  </a:cubicBezTo>
                  <a:cubicBezTo>
                    <a:pt x="21463" y="6057"/>
                    <a:pt x="19720" y="3375"/>
                    <a:pt x="17139" y="1610"/>
                  </a:cubicBezTo>
                  <a:cubicBezTo>
                    <a:pt x="15524" y="503"/>
                    <a:pt x="13687" y="0"/>
                    <a:pt x="11829"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5"/>
            <p:cNvSpPr/>
            <p:nvPr/>
          </p:nvSpPr>
          <p:spPr>
            <a:xfrm>
              <a:off x="4302650" y="2741225"/>
              <a:ext cx="17975" cy="17700"/>
            </a:xfrm>
            <a:custGeom>
              <a:avLst/>
              <a:gdLst/>
              <a:ahLst/>
              <a:cxnLst/>
              <a:rect l="l" t="t" r="r" b="b"/>
              <a:pathLst>
                <a:path w="719" h="708" extrusionOk="0">
                  <a:moveTo>
                    <a:pt x="525" y="0"/>
                  </a:moveTo>
                  <a:cubicBezTo>
                    <a:pt x="409" y="75"/>
                    <a:pt x="293" y="152"/>
                    <a:pt x="178" y="233"/>
                  </a:cubicBezTo>
                  <a:cubicBezTo>
                    <a:pt x="60" y="309"/>
                    <a:pt x="0" y="449"/>
                    <a:pt x="26" y="588"/>
                  </a:cubicBezTo>
                  <a:cubicBezTo>
                    <a:pt x="42" y="628"/>
                    <a:pt x="62" y="668"/>
                    <a:pt x="84" y="707"/>
                  </a:cubicBezTo>
                  <a:cubicBezTo>
                    <a:pt x="103" y="549"/>
                    <a:pt x="217" y="403"/>
                    <a:pt x="422" y="403"/>
                  </a:cubicBezTo>
                  <a:cubicBezTo>
                    <a:pt x="522" y="403"/>
                    <a:pt x="619" y="403"/>
                    <a:pt x="719" y="400"/>
                  </a:cubicBezTo>
                  <a:cubicBezTo>
                    <a:pt x="647" y="272"/>
                    <a:pt x="583" y="136"/>
                    <a:pt x="525"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5"/>
            <p:cNvSpPr/>
            <p:nvPr/>
          </p:nvSpPr>
          <p:spPr>
            <a:xfrm>
              <a:off x="4304650" y="2758900"/>
              <a:ext cx="1300" cy="2325"/>
            </a:xfrm>
            <a:custGeom>
              <a:avLst/>
              <a:gdLst/>
              <a:ahLst/>
              <a:cxnLst/>
              <a:rect l="l" t="t" r="r" b="b"/>
              <a:pathLst>
                <a:path w="52" h="93" extrusionOk="0">
                  <a:moveTo>
                    <a:pt x="4" y="0"/>
                  </a:moveTo>
                  <a:cubicBezTo>
                    <a:pt x="4" y="9"/>
                    <a:pt x="1" y="19"/>
                    <a:pt x="1" y="31"/>
                  </a:cubicBezTo>
                  <a:cubicBezTo>
                    <a:pt x="16" y="54"/>
                    <a:pt x="32" y="75"/>
                    <a:pt x="52" y="92"/>
                  </a:cubicBezTo>
                  <a:cubicBezTo>
                    <a:pt x="37" y="61"/>
                    <a:pt x="20" y="31"/>
                    <a:pt x="4"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5"/>
            <p:cNvSpPr/>
            <p:nvPr/>
          </p:nvSpPr>
          <p:spPr>
            <a:xfrm>
              <a:off x="4303275" y="2755900"/>
              <a:ext cx="1475" cy="3800"/>
            </a:xfrm>
            <a:custGeom>
              <a:avLst/>
              <a:gdLst/>
              <a:ahLst/>
              <a:cxnLst/>
              <a:rect l="l" t="t" r="r" b="b"/>
              <a:pathLst>
                <a:path w="59" h="152" extrusionOk="0">
                  <a:moveTo>
                    <a:pt x="1" y="1"/>
                  </a:moveTo>
                  <a:lnTo>
                    <a:pt x="1" y="1"/>
                  </a:lnTo>
                  <a:cubicBezTo>
                    <a:pt x="7" y="54"/>
                    <a:pt x="26" y="105"/>
                    <a:pt x="56" y="151"/>
                  </a:cubicBezTo>
                  <a:cubicBezTo>
                    <a:pt x="56" y="138"/>
                    <a:pt x="59" y="129"/>
                    <a:pt x="59" y="120"/>
                  </a:cubicBezTo>
                  <a:cubicBezTo>
                    <a:pt x="37" y="81"/>
                    <a:pt x="17" y="41"/>
                    <a:pt x="1"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387;p28"/>
          <p:cNvSpPr txBox="1">
            <a:spLocks/>
          </p:cNvSpPr>
          <p:nvPr/>
        </p:nvSpPr>
        <p:spPr>
          <a:xfrm>
            <a:off x="0" y="128077"/>
            <a:ext cx="9144000" cy="94076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Chewy"/>
              <a:buNone/>
              <a:defRPr sz="2800" b="0" i="0" u="none" strike="noStrike" cap="none">
                <a:solidFill>
                  <a:srgbClr val="000000"/>
                </a:solidFill>
                <a:latin typeface="Chewy"/>
                <a:ea typeface="Chewy"/>
                <a:cs typeface="Chewy"/>
                <a:sym typeface="Chewy"/>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r>
              <a:rPr lang="en-US" sz="4800" b="1" smtClean="0">
                <a:solidFill>
                  <a:srgbClr val="35AC68"/>
                </a:solidFill>
                <a:latin typeface="UTM Bienvenue" panose="02040603050506020204" pitchFamily="18" charset="0"/>
              </a:rPr>
              <a:t>Bài 7: Gương cầu lồi</a:t>
            </a:r>
            <a:endParaRPr lang="en-US" sz="4800" b="1">
              <a:solidFill>
                <a:srgbClr val="35AC68"/>
              </a:solidFill>
              <a:latin typeface="UTM Bienvenue" panose="02040603050506020204" pitchFamily="18" charset="0"/>
            </a:endParaRPr>
          </a:p>
        </p:txBody>
      </p:sp>
      <p:sp>
        <p:nvSpPr>
          <p:cNvPr id="100" name="Google Shape;614;p34"/>
          <p:cNvSpPr txBox="1">
            <a:spLocks/>
          </p:cNvSpPr>
          <p:nvPr/>
        </p:nvSpPr>
        <p:spPr>
          <a:xfrm>
            <a:off x="695886" y="1048451"/>
            <a:ext cx="7739940" cy="151849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
                <a:schemeClr val="dk1"/>
              </a:buClr>
              <a:buSzPts val="1100"/>
            </a:pPr>
            <a:r>
              <a:rPr lang="en-US" sz="1800" smtClean="0">
                <a:latin typeface="UTM Avo" panose="02040603050506020204" pitchFamily="18" charset="0"/>
              </a:rPr>
              <a:t>Ta đã biết ảnh của một vật tạo bởi </a:t>
            </a:r>
            <a:r>
              <a:rPr lang="en-US" sz="1800" b="1" smtClean="0">
                <a:latin typeface="UTM Avo" panose="02040603050506020204" pitchFamily="18" charset="0"/>
              </a:rPr>
              <a:t>gương phẳng</a:t>
            </a:r>
            <a:r>
              <a:rPr lang="en-US" sz="1800" smtClean="0">
                <a:latin typeface="UTM Avo" panose="02040603050506020204" pitchFamily="18" charset="0"/>
              </a:rPr>
              <a:t> là </a:t>
            </a:r>
            <a:r>
              <a:rPr lang="en-US" sz="1800" b="1" smtClean="0">
                <a:latin typeface="UTM Avo" panose="02040603050506020204" pitchFamily="18" charset="0"/>
              </a:rPr>
              <a:t>ảnh ảo lớn bằng vật</a:t>
            </a:r>
            <a:r>
              <a:rPr lang="en-US" sz="1800" smtClean="0">
                <a:latin typeface="UTM Avo" panose="02040603050506020204" pitchFamily="18" charset="0"/>
              </a:rPr>
              <a:t>. Bố trí thí nghiệm như hình, trong đó có hai cây nến </a:t>
            </a:r>
            <a:r>
              <a:rPr lang="en-US" sz="1800" b="1" smtClean="0">
                <a:latin typeface="UTM Avo" panose="02040603050506020204" pitchFamily="18" charset="0"/>
              </a:rPr>
              <a:t>giống nhau</a:t>
            </a:r>
            <a:r>
              <a:rPr lang="en-US" sz="1800" smtClean="0">
                <a:latin typeface="UTM Avo" panose="02040603050506020204" pitchFamily="18" charset="0"/>
              </a:rPr>
              <a:t> đặt thẳng đứng, </a:t>
            </a:r>
            <a:r>
              <a:rPr lang="en-US" sz="1800" b="1" smtClean="0">
                <a:latin typeface="UTM Avo" panose="02040603050506020204" pitchFamily="18" charset="0"/>
              </a:rPr>
              <a:t>cách gương phẳng và gương cầu lồi một khoảng bằng nhau</a:t>
            </a:r>
            <a:r>
              <a:rPr lang="en-US" sz="1800" smtClean="0">
                <a:latin typeface="UTM Avo" panose="02040603050506020204" pitchFamily="18" charset="0"/>
              </a:rPr>
              <a:t>. So sánh độ lớn ảnh của hai cây nến tạo bởi hai gương cùng kích thước.</a:t>
            </a:r>
            <a:endParaRPr lang="vi-VN" sz="1800">
              <a:latin typeface="UTM Avo" panose="02040603050506020204" pitchFamily="18" charset="0"/>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532" r="36808" b="16583"/>
          <a:stretch/>
        </p:blipFill>
        <p:spPr>
          <a:xfrm>
            <a:off x="2404547" y="2566944"/>
            <a:ext cx="4322618" cy="2010208"/>
          </a:xfrm>
          <a:prstGeom prst="rect">
            <a:avLst/>
          </a:prstGeom>
        </p:spPr>
      </p:pic>
      <p:sp>
        <p:nvSpPr>
          <p:cNvPr id="68" name="Google Shape;614;p34"/>
          <p:cNvSpPr txBox="1">
            <a:spLocks/>
          </p:cNvSpPr>
          <p:nvPr/>
        </p:nvSpPr>
        <p:spPr>
          <a:xfrm>
            <a:off x="2404547" y="4577152"/>
            <a:ext cx="1857851" cy="474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n-US" sz="1800" b="1" smtClean="0">
                <a:solidFill>
                  <a:srgbClr val="35AC68"/>
                </a:solidFill>
                <a:latin typeface="UTM Avo" panose="02040603050506020204" pitchFamily="18" charset="0"/>
              </a:rPr>
              <a:t>Gương phẳng</a:t>
            </a:r>
            <a:endParaRPr lang="vi-VN" sz="1800" b="1">
              <a:solidFill>
                <a:srgbClr val="35AC68"/>
              </a:solidFill>
              <a:latin typeface="UTM Avo" panose="02040603050506020204" pitchFamily="18" charset="0"/>
            </a:endParaRPr>
          </a:p>
        </p:txBody>
      </p:sp>
      <p:sp>
        <p:nvSpPr>
          <p:cNvPr id="69" name="Google Shape;614;p34"/>
          <p:cNvSpPr txBox="1">
            <a:spLocks/>
          </p:cNvSpPr>
          <p:nvPr/>
        </p:nvSpPr>
        <p:spPr>
          <a:xfrm>
            <a:off x="4794719" y="4577152"/>
            <a:ext cx="1857851" cy="474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n-US" sz="1800" b="1" smtClean="0">
                <a:solidFill>
                  <a:srgbClr val="35AC68"/>
                </a:solidFill>
                <a:latin typeface="UTM Avo" panose="02040603050506020204" pitchFamily="18" charset="0"/>
              </a:rPr>
              <a:t>Gương cầu lồi</a:t>
            </a:r>
            <a:endParaRPr lang="vi-VN" sz="1800" b="1">
              <a:solidFill>
                <a:srgbClr val="35AC68"/>
              </a:solidFill>
              <a:latin typeface="UTM Avo"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326" name="AutoShape 2" descr="Green marble"/>
          <p:cNvSpPr>
            <a:spLocks noChangeArrowheads="1"/>
          </p:cNvSpPr>
          <p:nvPr/>
        </p:nvSpPr>
        <p:spPr bwMode="auto">
          <a:xfrm rot="19732917" flipV="1">
            <a:off x="4732338" y="2958321"/>
            <a:ext cx="2716212" cy="687387"/>
          </a:xfrm>
          <a:prstGeom prst="parallelogram">
            <a:avLst>
              <a:gd name="adj" fmla="val 98788"/>
            </a:avLst>
          </a:prstGeom>
          <a:blipFill dpi="0" rotWithShape="1">
            <a:blip r:embed="rId3"/>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327" name="Group 3"/>
          <p:cNvGrpSpPr>
            <a:grpSpLocks/>
          </p:cNvGrpSpPr>
          <p:nvPr/>
        </p:nvGrpSpPr>
        <p:grpSpPr bwMode="auto">
          <a:xfrm>
            <a:off x="5541963" y="3202796"/>
            <a:ext cx="609600" cy="381000"/>
            <a:chOff x="3347" y="2339"/>
            <a:chExt cx="384" cy="240"/>
          </a:xfrm>
        </p:grpSpPr>
        <p:sp>
          <p:nvSpPr>
            <p:cNvPr id="328" name="AutoShape 4"/>
            <p:cNvSpPr>
              <a:spLocks noChangeArrowheads="1"/>
            </p:cNvSpPr>
            <p:nvPr/>
          </p:nvSpPr>
          <p:spPr bwMode="auto">
            <a:xfrm rot="-144122" flipH="1" flipV="1">
              <a:off x="3347" y="2412"/>
              <a:ext cx="384" cy="167"/>
            </a:xfrm>
            <a:custGeom>
              <a:avLst/>
              <a:gdLst>
                <a:gd name="T0" fmla="*/ 3 w 21600"/>
                <a:gd name="T1" fmla="*/ 0 h 21600"/>
                <a:gd name="T2" fmla="*/ 3 w 21600"/>
                <a:gd name="T3" fmla="*/ 1 h 21600"/>
                <a:gd name="T4" fmla="*/ 3 w 21600"/>
                <a:gd name="T5" fmla="*/ 0 h 21600"/>
                <a:gd name="T6" fmla="*/ 3 w 21600"/>
                <a:gd name="T7" fmla="*/ 1 h 21600"/>
                <a:gd name="T8" fmla="*/ 0 60000 65536"/>
                <a:gd name="T9" fmla="*/ 0 60000 65536"/>
                <a:gd name="T10" fmla="*/ 0 60000 65536"/>
                <a:gd name="T11" fmla="*/ 0 60000 65536"/>
                <a:gd name="T12" fmla="*/ 0 w 21600"/>
                <a:gd name="T13" fmla="*/ 0 h 21600"/>
                <a:gd name="T14" fmla="*/ 21600 w 21600"/>
                <a:gd name="T15" fmla="*/ 21471 h 21600"/>
              </a:gdLst>
              <a:ahLst/>
              <a:cxnLst>
                <a:cxn ang="T8">
                  <a:pos x="T0" y="T1"/>
                </a:cxn>
                <a:cxn ang="T9">
                  <a:pos x="T2" y="T3"/>
                </a:cxn>
                <a:cxn ang="T10">
                  <a:pos x="T4" y="T5"/>
                </a:cxn>
                <a:cxn ang="T11">
                  <a:pos x="T6" y="T7"/>
                </a:cxn>
              </a:cxnLst>
              <a:rect l="T12" t="T13" r="T14" b="T15"/>
              <a:pathLst>
                <a:path w="21600" h="21600">
                  <a:moveTo>
                    <a:pt x="10741" y="16169"/>
                  </a:moveTo>
                  <a:cubicBezTo>
                    <a:pt x="7798" y="16137"/>
                    <a:pt x="5430" y="13742"/>
                    <a:pt x="5430" y="10800"/>
                  </a:cubicBezTo>
                  <a:cubicBezTo>
                    <a:pt x="5430" y="7834"/>
                    <a:pt x="7834" y="5430"/>
                    <a:pt x="10800" y="5430"/>
                  </a:cubicBezTo>
                  <a:cubicBezTo>
                    <a:pt x="13765" y="5430"/>
                    <a:pt x="16170" y="7834"/>
                    <a:pt x="16170" y="10800"/>
                  </a:cubicBezTo>
                  <a:cubicBezTo>
                    <a:pt x="16170" y="13742"/>
                    <a:pt x="13801" y="16137"/>
                    <a:pt x="10858" y="16169"/>
                  </a:cubicBezTo>
                  <a:lnTo>
                    <a:pt x="10918" y="21599"/>
                  </a:lnTo>
                  <a:cubicBezTo>
                    <a:pt x="16836" y="21534"/>
                    <a:pt x="21600" y="16718"/>
                    <a:pt x="21600" y="10800"/>
                  </a:cubicBezTo>
                  <a:cubicBezTo>
                    <a:pt x="21600" y="4835"/>
                    <a:pt x="16764" y="0"/>
                    <a:pt x="10800" y="0"/>
                  </a:cubicBezTo>
                  <a:cubicBezTo>
                    <a:pt x="4835" y="0"/>
                    <a:pt x="0" y="4835"/>
                    <a:pt x="0" y="10800"/>
                  </a:cubicBezTo>
                  <a:cubicBezTo>
                    <a:pt x="-1" y="16718"/>
                    <a:pt x="4763" y="21534"/>
                    <a:pt x="10681" y="21599"/>
                  </a:cubicBezTo>
                  <a:lnTo>
                    <a:pt x="10741" y="16169"/>
                  </a:lnTo>
                  <a:close/>
                </a:path>
              </a:pathLst>
            </a:custGeom>
            <a:solidFill>
              <a:schemeClr val="bg1"/>
            </a:solidFill>
            <a:ln w="9525">
              <a:round/>
              <a:headEnd/>
              <a:tailEnd/>
            </a:ln>
            <a:scene3d>
              <a:camera prst="legacyObliqueTopRight">
                <a:rot lat="17400000" lon="20999996" rev="0"/>
              </a:camera>
              <a:lightRig rig="legacyFlat3" dir="b"/>
            </a:scene3d>
            <a:sp3d prstMaterial="legacyMatte">
              <a:bevelT w="13500" h="13500" prst="angle"/>
              <a:bevelB w="13500" h="13500" prst="angle"/>
              <a:extrusionClr>
                <a:schemeClr val="bg1"/>
              </a:extrusionClr>
              <a:contourClr>
                <a:schemeClr val="bg1"/>
              </a:contourClr>
            </a:sp3d>
          </p:spPr>
          <p:txBody>
            <a:bodyPr wrap="none" anchor="ctr">
              <a:flatTx/>
            </a:bodyPr>
            <a:lstStyle/>
            <a:p>
              <a:endParaRPr lang="en-US"/>
            </a:p>
          </p:txBody>
        </p:sp>
        <p:sp>
          <p:nvSpPr>
            <p:cNvPr id="329" name="AutoShape 5"/>
            <p:cNvSpPr>
              <a:spLocks noChangeArrowheads="1"/>
            </p:cNvSpPr>
            <p:nvPr/>
          </p:nvSpPr>
          <p:spPr bwMode="auto">
            <a:xfrm flipH="1">
              <a:off x="3464" y="2339"/>
              <a:ext cx="160" cy="180"/>
            </a:xfrm>
            <a:prstGeom prst="can">
              <a:avLst>
                <a:gd name="adj" fmla="val 3276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latin typeface="Arial" charset="0"/>
              </a:endParaRPr>
            </a:p>
          </p:txBody>
        </p:sp>
      </p:grpSp>
      <p:grpSp>
        <p:nvGrpSpPr>
          <p:cNvPr id="330" name="Group 6"/>
          <p:cNvGrpSpPr>
            <a:grpSpLocks/>
          </p:cNvGrpSpPr>
          <p:nvPr/>
        </p:nvGrpSpPr>
        <p:grpSpPr bwMode="auto">
          <a:xfrm>
            <a:off x="6245225" y="2266171"/>
            <a:ext cx="504825" cy="892175"/>
            <a:chOff x="3552" y="2915"/>
            <a:chExt cx="384" cy="685"/>
          </a:xfrm>
        </p:grpSpPr>
        <p:grpSp>
          <p:nvGrpSpPr>
            <p:cNvPr id="331" name="Group 7"/>
            <p:cNvGrpSpPr>
              <a:grpSpLocks/>
            </p:cNvGrpSpPr>
            <p:nvPr/>
          </p:nvGrpSpPr>
          <p:grpSpPr bwMode="auto">
            <a:xfrm>
              <a:off x="3552" y="3360"/>
              <a:ext cx="384" cy="240"/>
              <a:chOff x="2031" y="2501"/>
              <a:chExt cx="326" cy="242"/>
            </a:xfrm>
          </p:grpSpPr>
          <p:sp>
            <p:nvSpPr>
              <p:cNvPr id="333" name="AutoShape 8"/>
              <p:cNvSpPr>
                <a:spLocks noChangeArrowheads="1"/>
              </p:cNvSpPr>
              <p:nvPr/>
            </p:nvSpPr>
            <p:spPr bwMode="auto">
              <a:xfrm rot="-144122" flipH="1" flipV="1">
                <a:off x="2031" y="2575"/>
                <a:ext cx="326" cy="168"/>
              </a:xfrm>
              <a:custGeom>
                <a:avLst/>
                <a:gdLst>
                  <a:gd name="T0" fmla="*/ 2 w 21600"/>
                  <a:gd name="T1" fmla="*/ 0 h 21600"/>
                  <a:gd name="T2" fmla="*/ 2 w 21600"/>
                  <a:gd name="T3" fmla="*/ 1 h 21600"/>
                  <a:gd name="T4" fmla="*/ 2 w 21600"/>
                  <a:gd name="T5" fmla="*/ 0 h 21600"/>
                  <a:gd name="T6" fmla="*/ 2 w 21600"/>
                  <a:gd name="T7" fmla="*/ 1 h 21600"/>
                  <a:gd name="T8" fmla="*/ 0 60000 65536"/>
                  <a:gd name="T9" fmla="*/ 0 60000 65536"/>
                  <a:gd name="T10" fmla="*/ 0 60000 65536"/>
                  <a:gd name="T11" fmla="*/ 0 60000 65536"/>
                  <a:gd name="T12" fmla="*/ 0 w 21600"/>
                  <a:gd name="T13" fmla="*/ 0 h 21600"/>
                  <a:gd name="T14" fmla="*/ 21600 w 21600"/>
                  <a:gd name="T15" fmla="*/ 21471 h 21600"/>
                </a:gdLst>
                <a:ahLst/>
                <a:cxnLst>
                  <a:cxn ang="T8">
                    <a:pos x="T0" y="T1"/>
                  </a:cxn>
                  <a:cxn ang="T9">
                    <a:pos x="T2" y="T3"/>
                  </a:cxn>
                  <a:cxn ang="T10">
                    <a:pos x="T4" y="T5"/>
                  </a:cxn>
                  <a:cxn ang="T11">
                    <a:pos x="T6" y="T7"/>
                  </a:cxn>
                </a:cxnLst>
                <a:rect l="T12" t="T13" r="T14" b="T15"/>
                <a:pathLst>
                  <a:path w="21600" h="21600">
                    <a:moveTo>
                      <a:pt x="10741" y="16169"/>
                    </a:moveTo>
                    <a:cubicBezTo>
                      <a:pt x="7798" y="16137"/>
                      <a:pt x="5430" y="13742"/>
                      <a:pt x="5430" y="10800"/>
                    </a:cubicBezTo>
                    <a:cubicBezTo>
                      <a:pt x="5430" y="7834"/>
                      <a:pt x="7834" y="5430"/>
                      <a:pt x="10800" y="5430"/>
                    </a:cubicBezTo>
                    <a:cubicBezTo>
                      <a:pt x="13765" y="5430"/>
                      <a:pt x="16170" y="7834"/>
                      <a:pt x="16170" y="10800"/>
                    </a:cubicBezTo>
                    <a:cubicBezTo>
                      <a:pt x="16170" y="13742"/>
                      <a:pt x="13801" y="16137"/>
                      <a:pt x="10858" y="16169"/>
                    </a:cubicBezTo>
                    <a:lnTo>
                      <a:pt x="10918" y="21599"/>
                    </a:lnTo>
                    <a:cubicBezTo>
                      <a:pt x="16836" y="21534"/>
                      <a:pt x="21600" y="16718"/>
                      <a:pt x="21600" y="10800"/>
                    </a:cubicBezTo>
                    <a:cubicBezTo>
                      <a:pt x="21600" y="4835"/>
                      <a:pt x="16764" y="0"/>
                      <a:pt x="10800" y="0"/>
                    </a:cubicBezTo>
                    <a:cubicBezTo>
                      <a:pt x="4835" y="0"/>
                      <a:pt x="0" y="4835"/>
                      <a:pt x="0" y="10800"/>
                    </a:cubicBezTo>
                    <a:cubicBezTo>
                      <a:pt x="-1" y="16718"/>
                      <a:pt x="4763" y="21534"/>
                      <a:pt x="10681" y="21599"/>
                    </a:cubicBezTo>
                    <a:lnTo>
                      <a:pt x="10741" y="16169"/>
                    </a:lnTo>
                    <a:close/>
                  </a:path>
                </a:pathLst>
              </a:custGeom>
              <a:solidFill>
                <a:schemeClr val="bg1"/>
              </a:solidFill>
              <a:ln w="9525">
                <a:round/>
                <a:headEnd/>
                <a:tailEnd/>
              </a:ln>
              <a:scene3d>
                <a:camera prst="legacyObliqueTopRight">
                  <a:rot lat="17400000" lon="20999996" rev="0"/>
                </a:camera>
                <a:lightRig rig="legacyFlat3" dir="b"/>
              </a:scene3d>
              <a:sp3d prstMaterial="legacyMatte">
                <a:bevelT w="13500" h="13500" prst="angle"/>
                <a:bevelB w="13500" h="13500" prst="angle"/>
                <a:extrusionClr>
                  <a:schemeClr val="bg1"/>
                </a:extrusionClr>
                <a:contourClr>
                  <a:schemeClr val="bg1"/>
                </a:contourClr>
              </a:sp3d>
            </p:spPr>
            <p:txBody>
              <a:bodyPr wrap="none" anchor="ctr">
                <a:flatTx/>
              </a:bodyPr>
              <a:lstStyle/>
              <a:p>
                <a:endParaRPr lang="en-US"/>
              </a:p>
            </p:txBody>
          </p:sp>
          <p:sp>
            <p:nvSpPr>
              <p:cNvPr id="334" name="AutoShape 9"/>
              <p:cNvSpPr>
                <a:spLocks noChangeArrowheads="1"/>
              </p:cNvSpPr>
              <p:nvPr/>
            </p:nvSpPr>
            <p:spPr bwMode="auto">
              <a:xfrm flipH="1">
                <a:off x="2130" y="2501"/>
                <a:ext cx="134" cy="182"/>
              </a:xfrm>
              <a:prstGeom prst="can">
                <a:avLst>
                  <a:gd name="adj" fmla="val 3897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latin typeface="Arial" charset="0"/>
                </a:endParaRPr>
              </a:p>
            </p:txBody>
          </p:sp>
        </p:grpSp>
        <p:sp>
          <p:nvSpPr>
            <p:cNvPr id="332" name="AutoShape 10"/>
            <p:cNvSpPr>
              <a:spLocks noChangeArrowheads="1"/>
            </p:cNvSpPr>
            <p:nvPr/>
          </p:nvSpPr>
          <p:spPr bwMode="auto">
            <a:xfrm>
              <a:off x="3701" y="2915"/>
              <a:ext cx="105" cy="484"/>
            </a:xfrm>
            <a:prstGeom prst="can">
              <a:avLst>
                <a:gd name="adj" fmla="val 29087"/>
              </a:avLst>
            </a:prstGeom>
            <a:gradFill rotWithShape="1">
              <a:gsLst>
                <a:gs pos="0">
                  <a:schemeClr val="bg2"/>
                </a:gs>
                <a:gs pos="50000">
                  <a:schemeClr val="bg2">
                    <a:gamma/>
                    <a:tint val="12549"/>
                    <a:invGamma/>
                  </a:schemeClr>
                </a:gs>
                <a:gs pos="100000">
                  <a:schemeClr val="bg2"/>
                </a:gs>
              </a:gsLst>
              <a:lin ang="0" scaled="1"/>
            </a:gradFill>
            <a:ln w="9525">
              <a:noFill/>
              <a:round/>
              <a:headEnd/>
              <a:tailEnd/>
            </a:ln>
            <a:effectLst/>
          </p:spPr>
          <p:txBody>
            <a:bodyPr wrap="none" anchor="ctr"/>
            <a:lstStyle/>
            <a:p>
              <a:pPr>
                <a:defRPr/>
              </a:pPr>
              <a:endParaRPr lang="en-US">
                <a:latin typeface="Arial" charset="0"/>
              </a:endParaRPr>
            </a:p>
          </p:txBody>
        </p:sp>
      </p:grpSp>
      <p:sp>
        <p:nvSpPr>
          <p:cNvPr id="335" name="AutoShape 11" descr="Canvas"/>
          <p:cNvSpPr>
            <a:spLocks noChangeArrowheads="1"/>
          </p:cNvSpPr>
          <p:nvPr/>
        </p:nvSpPr>
        <p:spPr bwMode="auto">
          <a:xfrm rot="5400000">
            <a:off x="5361781" y="452452"/>
            <a:ext cx="2459038" cy="2209800"/>
          </a:xfrm>
          <a:prstGeom prst="parallelogram">
            <a:avLst>
              <a:gd name="adj" fmla="val 27820"/>
            </a:avLst>
          </a:prstGeom>
          <a:blipFill dpi="0" rotWithShape="1">
            <a:blip r:embed="rId4"/>
            <a:srcRect/>
            <a:tile tx="0" ty="0" sx="100000" sy="100000" flip="none" algn="tl"/>
          </a:bli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336" name="Group 12"/>
          <p:cNvGrpSpPr>
            <a:grpSpLocks/>
          </p:cNvGrpSpPr>
          <p:nvPr/>
        </p:nvGrpSpPr>
        <p:grpSpPr bwMode="auto">
          <a:xfrm rot="-1049036">
            <a:off x="5986463" y="864408"/>
            <a:ext cx="1135062" cy="1438275"/>
            <a:chOff x="3552" y="240"/>
            <a:chExt cx="1584" cy="1824"/>
          </a:xfrm>
        </p:grpSpPr>
        <p:sp>
          <p:nvSpPr>
            <p:cNvPr id="337" name="Oval 13"/>
            <p:cNvSpPr>
              <a:spLocks noChangeArrowheads="1"/>
            </p:cNvSpPr>
            <p:nvPr/>
          </p:nvSpPr>
          <p:spPr bwMode="auto">
            <a:xfrm rot="-1711819">
              <a:off x="3553" y="239"/>
              <a:ext cx="1584" cy="1824"/>
            </a:xfrm>
            <a:prstGeom prst="ellipse">
              <a:avLst/>
            </a:prstGeom>
            <a:solidFill>
              <a:schemeClr val="accent1"/>
            </a:solidFill>
            <a:ln w="9525">
              <a:solidFill>
                <a:schemeClr val="tx1"/>
              </a:solidFill>
              <a:round/>
              <a:headEnd/>
              <a:tailEnd/>
            </a:ln>
            <a:effectLst>
              <a:outerShdw dist="107763" dir="189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 name="Oval 14"/>
            <p:cNvSpPr>
              <a:spLocks noChangeArrowheads="1"/>
            </p:cNvSpPr>
            <p:nvPr/>
          </p:nvSpPr>
          <p:spPr bwMode="auto">
            <a:xfrm rot="-1771866">
              <a:off x="3603" y="286"/>
              <a:ext cx="1487" cy="1727"/>
            </a:xfrm>
            <a:prstGeom prst="ellipse">
              <a:avLst/>
            </a:prstGeom>
            <a:gradFill rotWithShape="1">
              <a:gsLst>
                <a:gs pos="0">
                  <a:schemeClr val="accent1"/>
                </a:gs>
                <a:gs pos="100000">
                  <a:schemeClr val="accent1">
                    <a:gamma/>
                    <a:tint val="25490"/>
                    <a:invGamma/>
                  </a:schemeClr>
                </a:gs>
              </a:gsLst>
              <a:path path="shape">
                <a:fillToRect l="50000" t="50000" r="50000" b="50000"/>
              </a:path>
            </a:gradFill>
            <a:ln w="9525">
              <a:solidFill>
                <a:schemeClr val="bg2"/>
              </a:solidFill>
              <a:round/>
              <a:headEnd/>
              <a:tailEnd/>
            </a:ln>
            <a:effectLst/>
          </p:spPr>
          <p:txBody>
            <a:bodyPr wrap="none" anchor="ctr"/>
            <a:lstStyle/>
            <a:p>
              <a:pPr>
                <a:defRPr/>
              </a:pPr>
              <a:endParaRPr lang="en-US">
                <a:latin typeface="Arial" charset="0"/>
              </a:endParaRPr>
            </a:p>
          </p:txBody>
        </p:sp>
      </p:grpSp>
      <p:grpSp>
        <p:nvGrpSpPr>
          <p:cNvPr id="339" name="Group 15"/>
          <p:cNvGrpSpPr>
            <a:grpSpLocks/>
          </p:cNvGrpSpPr>
          <p:nvPr/>
        </p:nvGrpSpPr>
        <p:grpSpPr bwMode="auto">
          <a:xfrm>
            <a:off x="6454775" y="1297796"/>
            <a:ext cx="127000" cy="852487"/>
            <a:chOff x="2064" y="1584"/>
            <a:chExt cx="174" cy="1370"/>
          </a:xfrm>
        </p:grpSpPr>
        <p:sp>
          <p:nvSpPr>
            <p:cNvPr id="340" name="Rectangle 16"/>
            <p:cNvSpPr>
              <a:spLocks noChangeArrowheads="1"/>
            </p:cNvSpPr>
            <p:nvPr/>
          </p:nvSpPr>
          <p:spPr bwMode="auto">
            <a:xfrm>
              <a:off x="2073" y="2042"/>
              <a:ext cx="144" cy="912"/>
            </a:xfrm>
            <a:prstGeom prst="rect">
              <a:avLst/>
            </a:prstGeom>
            <a:gradFill rotWithShape="1">
              <a:gsLst>
                <a:gs pos="0">
                  <a:srgbClr val="FF3300"/>
                </a:gs>
                <a:gs pos="50000">
                  <a:srgbClr val="FFD8CE"/>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341" name="Picture 17" descr="Lua do clea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64" y="1584"/>
              <a:ext cx="17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 name="AutoShape 18"/>
            <p:cNvSpPr>
              <a:spLocks noChangeArrowheads="1"/>
            </p:cNvSpPr>
            <p:nvPr/>
          </p:nvSpPr>
          <p:spPr bwMode="auto">
            <a:xfrm rot="10800000">
              <a:off x="2073" y="1946"/>
              <a:ext cx="144" cy="96"/>
            </a:xfrm>
            <a:prstGeom prst="flowChartManualOperation">
              <a:avLst/>
            </a:prstGeom>
            <a:gradFill rotWithShape="1">
              <a:gsLst>
                <a:gs pos="0">
                  <a:srgbClr val="FF3300"/>
                </a:gs>
                <a:gs pos="50000">
                  <a:srgbClr val="FFE5DF"/>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343" name="AutoShape 19"/>
          <p:cNvSpPr>
            <a:spLocks noChangeArrowheads="1"/>
          </p:cNvSpPr>
          <p:nvPr/>
        </p:nvSpPr>
        <p:spPr bwMode="auto">
          <a:xfrm rot="5620470">
            <a:off x="5007769" y="3459177"/>
            <a:ext cx="382587" cy="949325"/>
          </a:xfrm>
          <a:prstGeom prst="parallelogram">
            <a:avLst>
              <a:gd name="adj" fmla="val 46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4" name="AutoShape 20"/>
          <p:cNvSpPr>
            <a:spLocks noChangeArrowheads="1"/>
          </p:cNvSpPr>
          <p:nvPr/>
        </p:nvSpPr>
        <p:spPr bwMode="auto">
          <a:xfrm rot="16204570" flipV="1">
            <a:off x="5899150" y="2636058"/>
            <a:ext cx="1277938" cy="1766888"/>
          </a:xfrm>
          <a:prstGeom prst="parallelogram">
            <a:avLst>
              <a:gd name="adj" fmla="val 84269"/>
            </a:avLst>
          </a:prstGeom>
          <a:gradFill rotWithShape="1">
            <a:gsLst>
              <a:gs pos="0">
                <a:schemeClr val="accent1"/>
              </a:gs>
              <a:gs pos="100000">
                <a:schemeClr val="accent1">
                  <a:gamma/>
                  <a:tint val="0"/>
                  <a:invGamma/>
                </a:schemeClr>
              </a:gs>
            </a:gsLst>
            <a:lin ang="0" scaled="1"/>
          </a:gradFill>
          <a:ln w="9525">
            <a:solidFill>
              <a:schemeClr val="tx1"/>
            </a:solidFill>
            <a:miter lim="800000"/>
            <a:headEnd/>
            <a:tailEnd/>
          </a:ln>
          <a:effectLst/>
        </p:spPr>
        <p:txBody>
          <a:bodyPr wrap="none" anchor="ctr"/>
          <a:lstStyle/>
          <a:p>
            <a:pPr>
              <a:defRPr/>
            </a:pPr>
            <a:endParaRPr lang="en-US">
              <a:latin typeface="Arial" charset="0"/>
            </a:endParaRPr>
          </a:p>
        </p:txBody>
      </p:sp>
      <p:sp>
        <p:nvSpPr>
          <p:cNvPr id="345" name="AutoShape 21" descr="Green marble"/>
          <p:cNvSpPr>
            <a:spLocks noChangeArrowheads="1"/>
          </p:cNvSpPr>
          <p:nvPr/>
        </p:nvSpPr>
        <p:spPr bwMode="auto">
          <a:xfrm rot="19732917" flipV="1">
            <a:off x="1074738" y="2958321"/>
            <a:ext cx="2716212" cy="687387"/>
          </a:xfrm>
          <a:prstGeom prst="parallelogram">
            <a:avLst>
              <a:gd name="adj" fmla="val 98788"/>
            </a:avLst>
          </a:prstGeom>
          <a:blipFill dpi="0" rotWithShape="1">
            <a:blip r:embed="rId3"/>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346" name="Group 22"/>
          <p:cNvGrpSpPr>
            <a:grpSpLocks/>
          </p:cNvGrpSpPr>
          <p:nvPr/>
        </p:nvGrpSpPr>
        <p:grpSpPr bwMode="auto">
          <a:xfrm>
            <a:off x="1884363" y="3202796"/>
            <a:ext cx="609600" cy="381000"/>
            <a:chOff x="3347" y="2339"/>
            <a:chExt cx="384" cy="240"/>
          </a:xfrm>
        </p:grpSpPr>
        <p:sp>
          <p:nvSpPr>
            <p:cNvPr id="347" name="AutoShape 23"/>
            <p:cNvSpPr>
              <a:spLocks noChangeArrowheads="1"/>
            </p:cNvSpPr>
            <p:nvPr/>
          </p:nvSpPr>
          <p:spPr bwMode="auto">
            <a:xfrm rot="-144122" flipH="1" flipV="1">
              <a:off x="3347" y="2412"/>
              <a:ext cx="384" cy="167"/>
            </a:xfrm>
            <a:custGeom>
              <a:avLst/>
              <a:gdLst>
                <a:gd name="T0" fmla="*/ 3 w 21600"/>
                <a:gd name="T1" fmla="*/ 0 h 21600"/>
                <a:gd name="T2" fmla="*/ 3 w 21600"/>
                <a:gd name="T3" fmla="*/ 1 h 21600"/>
                <a:gd name="T4" fmla="*/ 3 w 21600"/>
                <a:gd name="T5" fmla="*/ 0 h 21600"/>
                <a:gd name="T6" fmla="*/ 3 w 21600"/>
                <a:gd name="T7" fmla="*/ 1 h 21600"/>
                <a:gd name="T8" fmla="*/ 0 60000 65536"/>
                <a:gd name="T9" fmla="*/ 0 60000 65536"/>
                <a:gd name="T10" fmla="*/ 0 60000 65536"/>
                <a:gd name="T11" fmla="*/ 0 60000 65536"/>
                <a:gd name="T12" fmla="*/ 0 w 21600"/>
                <a:gd name="T13" fmla="*/ 0 h 21600"/>
                <a:gd name="T14" fmla="*/ 21600 w 21600"/>
                <a:gd name="T15" fmla="*/ 21471 h 21600"/>
              </a:gdLst>
              <a:ahLst/>
              <a:cxnLst>
                <a:cxn ang="T8">
                  <a:pos x="T0" y="T1"/>
                </a:cxn>
                <a:cxn ang="T9">
                  <a:pos x="T2" y="T3"/>
                </a:cxn>
                <a:cxn ang="T10">
                  <a:pos x="T4" y="T5"/>
                </a:cxn>
                <a:cxn ang="T11">
                  <a:pos x="T6" y="T7"/>
                </a:cxn>
              </a:cxnLst>
              <a:rect l="T12" t="T13" r="T14" b="T15"/>
              <a:pathLst>
                <a:path w="21600" h="21600">
                  <a:moveTo>
                    <a:pt x="10741" y="16169"/>
                  </a:moveTo>
                  <a:cubicBezTo>
                    <a:pt x="7798" y="16137"/>
                    <a:pt x="5430" y="13742"/>
                    <a:pt x="5430" y="10800"/>
                  </a:cubicBezTo>
                  <a:cubicBezTo>
                    <a:pt x="5430" y="7834"/>
                    <a:pt x="7834" y="5430"/>
                    <a:pt x="10800" y="5430"/>
                  </a:cubicBezTo>
                  <a:cubicBezTo>
                    <a:pt x="13765" y="5430"/>
                    <a:pt x="16170" y="7834"/>
                    <a:pt x="16170" y="10800"/>
                  </a:cubicBezTo>
                  <a:cubicBezTo>
                    <a:pt x="16170" y="13742"/>
                    <a:pt x="13801" y="16137"/>
                    <a:pt x="10858" y="16169"/>
                  </a:cubicBezTo>
                  <a:lnTo>
                    <a:pt x="10918" y="21599"/>
                  </a:lnTo>
                  <a:cubicBezTo>
                    <a:pt x="16836" y="21534"/>
                    <a:pt x="21600" y="16718"/>
                    <a:pt x="21600" y="10800"/>
                  </a:cubicBezTo>
                  <a:cubicBezTo>
                    <a:pt x="21600" y="4835"/>
                    <a:pt x="16764" y="0"/>
                    <a:pt x="10800" y="0"/>
                  </a:cubicBezTo>
                  <a:cubicBezTo>
                    <a:pt x="4835" y="0"/>
                    <a:pt x="0" y="4835"/>
                    <a:pt x="0" y="10800"/>
                  </a:cubicBezTo>
                  <a:cubicBezTo>
                    <a:pt x="-1" y="16718"/>
                    <a:pt x="4763" y="21534"/>
                    <a:pt x="10681" y="21599"/>
                  </a:cubicBezTo>
                  <a:lnTo>
                    <a:pt x="10741" y="16169"/>
                  </a:lnTo>
                  <a:close/>
                </a:path>
              </a:pathLst>
            </a:custGeom>
            <a:solidFill>
              <a:schemeClr val="bg1"/>
            </a:solidFill>
            <a:ln w="9525">
              <a:round/>
              <a:headEnd/>
              <a:tailEnd/>
            </a:ln>
            <a:scene3d>
              <a:camera prst="legacyObliqueTopRight">
                <a:rot lat="17400000" lon="20999996" rev="0"/>
              </a:camera>
              <a:lightRig rig="legacyFlat3" dir="b"/>
            </a:scene3d>
            <a:sp3d prstMaterial="legacyMatte">
              <a:bevelT w="13500" h="13500" prst="angle"/>
              <a:bevelB w="13500" h="13500" prst="angle"/>
              <a:extrusionClr>
                <a:schemeClr val="bg1"/>
              </a:extrusionClr>
              <a:contourClr>
                <a:schemeClr val="bg1"/>
              </a:contourClr>
            </a:sp3d>
          </p:spPr>
          <p:txBody>
            <a:bodyPr wrap="none" anchor="ctr">
              <a:flatTx/>
            </a:bodyPr>
            <a:lstStyle/>
            <a:p>
              <a:endParaRPr lang="en-US"/>
            </a:p>
          </p:txBody>
        </p:sp>
        <p:sp>
          <p:nvSpPr>
            <p:cNvPr id="348" name="AutoShape 24"/>
            <p:cNvSpPr>
              <a:spLocks noChangeArrowheads="1"/>
            </p:cNvSpPr>
            <p:nvPr/>
          </p:nvSpPr>
          <p:spPr bwMode="auto">
            <a:xfrm flipH="1">
              <a:off x="3464" y="2339"/>
              <a:ext cx="160" cy="180"/>
            </a:xfrm>
            <a:prstGeom prst="can">
              <a:avLst>
                <a:gd name="adj" fmla="val 3276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latin typeface="Arial" charset="0"/>
              </a:endParaRPr>
            </a:p>
          </p:txBody>
        </p:sp>
      </p:grpSp>
      <p:grpSp>
        <p:nvGrpSpPr>
          <p:cNvPr id="349" name="Group 25"/>
          <p:cNvGrpSpPr>
            <a:grpSpLocks/>
          </p:cNvGrpSpPr>
          <p:nvPr/>
        </p:nvGrpSpPr>
        <p:grpSpPr bwMode="auto">
          <a:xfrm>
            <a:off x="2587625" y="2266171"/>
            <a:ext cx="504825" cy="892175"/>
            <a:chOff x="3552" y="2915"/>
            <a:chExt cx="384" cy="685"/>
          </a:xfrm>
        </p:grpSpPr>
        <p:grpSp>
          <p:nvGrpSpPr>
            <p:cNvPr id="350" name="Group 26"/>
            <p:cNvGrpSpPr>
              <a:grpSpLocks/>
            </p:cNvGrpSpPr>
            <p:nvPr/>
          </p:nvGrpSpPr>
          <p:grpSpPr bwMode="auto">
            <a:xfrm>
              <a:off x="3552" y="3360"/>
              <a:ext cx="384" cy="240"/>
              <a:chOff x="2031" y="2501"/>
              <a:chExt cx="326" cy="242"/>
            </a:xfrm>
          </p:grpSpPr>
          <p:sp>
            <p:nvSpPr>
              <p:cNvPr id="352" name="AutoShape 27"/>
              <p:cNvSpPr>
                <a:spLocks noChangeArrowheads="1"/>
              </p:cNvSpPr>
              <p:nvPr/>
            </p:nvSpPr>
            <p:spPr bwMode="auto">
              <a:xfrm rot="-144122" flipH="1" flipV="1">
                <a:off x="2031" y="2575"/>
                <a:ext cx="326" cy="168"/>
              </a:xfrm>
              <a:custGeom>
                <a:avLst/>
                <a:gdLst>
                  <a:gd name="T0" fmla="*/ 2 w 21600"/>
                  <a:gd name="T1" fmla="*/ 0 h 21600"/>
                  <a:gd name="T2" fmla="*/ 2 w 21600"/>
                  <a:gd name="T3" fmla="*/ 1 h 21600"/>
                  <a:gd name="T4" fmla="*/ 2 w 21600"/>
                  <a:gd name="T5" fmla="*/ 0 h 21600"/>
                  <a:gd name="T6" fmla="*/ 2 w 21600"/>
                  <a:gd name="T7" fmla="*/ 1 h 21600"/>
                  <a:gd name="T8" fmla="*/ 0 60000 65536"/>
                  <a:gd name="T9" fmla="*/ 0 60000 65536"/>
                  <a:gd name="T10" fmla="*/ 0 60000 65536"/>
                  <a:gd name="T11" fmla="*/ 0 60000 65536"/>
                  <a:gd name="T12" fmla="*/ 0 w 21600"/>
                  <a:gd name="T13" fmla="*/ 0 h 21600"/>
                  <a:gd name="T14" fmla="*/ 21600 w 21600"/>
                  <a:gd name="T15" fmla="*/ 21471 h 21600"/>
                </a:gdLst>
                <a:ahLst/>
                <a:cxnLst>
                  <a:cxn ang="T8">
                    <a:pos x="T0" y="T1"/>
                  </a:cxn>
                  <a:cxn ang="T9">
                    <a:pos x="T2" y="T3"/>
                  </a:cxn>
                  <a:cxn ang="T10">
                    <a:pos x="T4" y="T5"/>
                  </a:cxn>
                  <a:cxn ang="T11">
                    <a:pos x="T6" y="T7"/>
                  </a:cxn>
                </a:cxnLst>
                <a:rect l="T12" t="T13" r="T14" b="T15"/>
                <a:pathLst>
                  <a:path w="21600" h="21600">
                    <a:moveTo>
                      <a:pt x="10741" y="16169"/>
                    </a:moveTo>
                    <a:cubicBezTo>
                      <a:pt x="7798" y="16137"/>
                      <a:pt x="5430" y="13742"/>
                      <a:pt x="5430" y="10800"/>
                    </a:cubicBezTo>
                    <a:cubicBezTo>
                      <a:pt x="5430" y="7834"/>
                      <a:pt x="7834" y="5430"/>
                      <a:pt x="10800" y="5430"/>
                    </a:cubicBezTo>
                    <a:cubicBezTo>
                      <a:pt x="13765" y="5430"/>
                      <a:pt x="16170" y="7834"/>
                      <a:pt x="16170" y="10800"/>
                    </a:cubicBezTo>
                    <a:cubicBezTo>
                      <a:pt x="16170" y="13742"/>
                      <a:pt x="13801" y="16137"/>
                      <a:pt x="10858" y="16169"/>
                    </a:cubicBezTo>
                    <a:lnTo>
                      <a:pt x="10918" y="21599"/>
                    </a:lnTo>
                    <a:cubicBezTo>
                      <a:pt x="16836" y="21534"/>
                      <a:pt x="21600" y="16718"/>
                      <a:pt x="21600" y="10800"/>
                    </a:cubicBezTo>
                    <a:cubicBezTo>
                      <a:pt x="21600" y="4835"/>
                      <a:pt x="16764" y="0"/>
                      <a:pt x="10800" y="0"/>
                    </a:cubicBezTo>
                    <a:cubicBezTo>
                      <a:pt x="4835" y="0"/>
                      <a:pt x="0" y="4835"/>
                      <a:pt x="0" y="10800"/>
                    </a:cubicBezTo>
                    <a:cubicBezTo>
                      <a:pt x="-1" y="16718"/>
                      <a:pt x="4763" y="21534"/>
                      <a:pt x="10681" y="21599"/>
                    </a:cubicBezTo>
                    <a:lnTo>
                      <a:pt x="10741" y="16169"/>
                    </a:lnTo>
                    <a:close/>
                  </a:path>
                </a:pathLst>
              </a:custGeom>
              <a:solidFill>
                <a:schemeClr val="bg1"/>
              </a:solidFill>
              <a:ln w="9525">
                <a:round/>
                <a:headEnd/>
                <a:tailEnd/>
              </a:ln>
              <a:scene3d>
                <a:camera prst="legacyObliqueTopRight">
                  <a:rot lat="17400000" lon="20999996" rev="0"/>
                </a:camera>
                <a:lightRig rig="legacyFlat3" dir="b"/>
              </a:scene3d>
              <a:sp3d prstMaterial="legacyMatte">
                <a:bevelT w="13500" h="13500" prst="angle"/>
                <a:bevelB w="13500" h="13500" prst="angle"/>
                <a:extrusionClr>
                  <a:schemeClr val="bg1"/>
                </a:extrusionClr>
                <a:contourClr>
                  <a:schemeClr val="bg1"/>
                </a:contourClr>
              </a:sp3d>
            </p:spPr>
            <p:txBody>
              <a:bodyPr wrap="none" anchor="ctr">
                <a:flatTx/>
              </a:bodyPr>
              <a:lstStyle/>
              <a:p>
                <a:endParaRPr lang="en-US"/>
              </a:p>
            </p:txBody>
          </p:sp>
          <p:sp>
            <p:nvSpPr>
              <p:cNvPr id="353" name="AutoShape 28"/>
              <p:cNvSpPr>
                <a:spLocks noChangeArrowheads="1"/>
              </p:cNvSpPr>
              <p:nvPr/>
            </p:nvSpPr>
            <p:spPr bwMode="auto">
              <a:xfrm flipH="1">
                <a:off x="2130" y="2501"/>
                <a:ext cx="134" cy="182"/>
              </a:xfrm>
              <a:prstGeom prst="can">
                <a:avLst>
                  <a:gd name="adj" fmla="val 3897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latin typeface="Arial" charset="0"/>
                </a:endParaRPr>
              </a:p>
            </p:txBody>
          </p:sp>
        </p:grpSp>
        <p:sp>
          <p:nvSpPr>
            <p:cNvPr id="351" name="AutoShape 29"/>
            <p:cNvSpPr>
              <a:spLocks noChangeArrowheads="1"/>
            </p:cNvSpPr>
            <p:nvPr/>
          </p:nvSpPr>
          <p:spPr bwMode="auto">
            <a:xfrm>
              <a:off x="3701" y="2915"/>
              <a:ext cx="105" cy="484"/>
            </a:xfrm>
            <a:prstGeom prst="can">
              <a:avLst>
                <a:gd name="adj" fmla="val 29087"/>
              </a:avLst>
            </a:prstGeom>
            <a:gradFill rotWithShape="1">
              <a:gsLst>
                <a:gs pos="0">
                  <a:schemeClr val="bg2"/>
                </a:gs>
                <a:gs pos="50000">
                  <a:schemeClr val="bg2">
                    <a:gamma/>
                    <a:tint val="12549"/>
                    <a:invGamma/>
                  </a:schemeClr>
                </a:gs>
                <a:gs pos="100000">
                  <a:schemeClr val="bg2"/>
                </a:gs>
              </a:gsLst>
              <a:lin ang="0" scaled="1"/>
            </a:gradFill>
            <a:ln w="9525">
              <a:noFill/>
              <a:round/>
              <a:headEnd/>
              <a:tailEnd/>
            </a:ln>
            <a:effectLst/>
          </p:spPr>
          <p:txBody>
            <a:bodyPr wrap="none" anchor="ctr"/>
            <a:lstStyle/>
            <a:p>
              <a:pPr>
                <a:defRPr/>
              </a:pPr>
              <a:endParaRPr lang="en-US">
                <a:latin typeface="Arial" charset="0"/>
              </a:endParaRPr>
            </a:p>
          </p:txBody>
        </p:sp>
      </p:grpSp>
      <p:sp>
        <p:nvSpPr>
          <p:cNvPr id="354" name="AutoShape 30" descr="Canvas"/>
          <p:cNvSpPr>
            <a:spLocks noChangeArrowheads="1"/>
          </p:cNvSpPr>
          <p:nvPr/>
        </p:nvSpPr>
        <p:spPr bwMode="auto">
          <a:xfrm rot="5400000">
            <a:off x="1704181" y="452452"/>
            <a:ext cx="2459038" cy="2209800"/>
          </a:xfrm>
          <a:prstGeom prst="parallelogram">
            <a:avLst>
              <a:gd name="adj" fmla="val 27820"/>
            </a:avLst>
          </a:prstGeom>
          <a:blipFill dpi="0" rotWithShape="1">
            <a:blip r:embed="rId4"/>
            <a:srcRect/>
            <a:tile tx="0" ty="0" sx="100000" sy="100000" flip="none" algn="tl"/>
          </a:bli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355" name="Group 31"/>
          <p:cNvGrpSpPr>
            <a:grpSpLocks/>
          </p:cNvGrpSpPr>
          <p:nvPr/>
        </p:nvGrpSpPr>
        <p:grpSpPr bwMode="auto">
          <a:xfrm rot="-1049036">
            <a:off x="2328863" y="864408"/>
            <a:ext cx="1135062" cy="1438275"/>
            <a:chOff x="3552" y="240"/>
            <a:chExt cx="1584" cy="1824"/>
          </a:xfrm>
        </p:grpSpPr>
        <p:sp>
          <p:nvSpPr>
            <p:cNvPr id="356" name="Oval 32"/>
            <p:cNvSpPr>
              <a:spLocks noChangeArrowheads="1"/>
            </p:cNvSpPr>
            <p:nvPr/>
          </p:nvSpPr>
          <p:spPr bwMode="auto">
            <a:xfrm rot="-1711819">
              <a:off x="3553" y="239"/>
              <a:ext cx="1584" cy="1824"/>
            </a:xfrm>
            <a:prstGeom prst="ellipse">
              <a:avLst/>
            </a:prstGeom>
            <a:solidFill>
              <a:schemeClr val="bg1"/>
            </a:solidFill>
            <a:ln w="9525">
              <a:solidFill>
                <a:schemeClr val="tx1"/>
              </a:solidFill>
              <a:round/>
              <a:headEnd/>
              <a:tailEnd/>
            </a:ln>
            <a:effectLst>
              <a:outerShdw dist="107763" dir="189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7" name="Oval 33"/>
            <p:cNvSpPr>
              <a:spLocks noChangeArrowheads="1"/>
            </p:cNvSpPr>
            <p:nvPr/>
          </p:nvSpPr>
          <p:spPr bwMode="auto">
            <a:xfrm rot="-1771866">
              <a:off x="3600" y="288"/>
              <a:ext cx="1488" cy="1728"/>
            </a:xfrm>
            <a:prstGeom prst="ellipse">
              <a:avLst/>
            </a:prstGeom>
            <a:solidFill>
              <a:schemeClr val="bg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358" name="AutoShape 34"/>
          <p:cNvSpPr>
            <a:spLocks noChangeArrowheads="1"/>
          </p:cNvSpPr>
          <p:nvPr/>
        </p:nvSpPr>
        <p:spPr bwMode="auto">
          <a:xfrm rot="5620470">
            <a:off x="1350169" y="3459177"/>
            <a:ext cx="382587" cy="949325"/>
          </a:xfrm>
          <a:prstGeom prst="parallelogram">
            <a:avLst>
              <a:gd name="adj" fmla="val 46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 name="AutoShape 35"/>
          <p:cNvSpPr>
            <a:spLocks noChangeArrowheads="1"/>
          </p:cNvSpPr>
          <p:nvPr/>
        </p:nvSpPr>
        <p:spPr bwMode="auto">
          <a:xfrm rot="16204570" flipV="1">
            <a:off x="2241550" y="2636058"/>
            <a:ext cx="1277938" cy="1766888"/>
          </a:xfrm>
          <a:prstGeom prst="parallelogram">
            <a:avLst>
              <a:gd name="adj" fmla="val 84269"/>
            </a:avLst>
          </a:prstGeom>
          <a:gradFill rotWithShape="1">
            <a:gsLst>
              <a:gs pos="0">
                <a:schemeClr val="accent1"/>
              </a:gs>
              <a:gs pos="100000">
                <a:schemeClr val="accent1">
                  <a:gamma/>
                  <a:tint val="0"/>
                  <a:invGamma/>
                </a:schemeClr>
              </a:gs>
            </a:gsLst>
            <a:lin ang="0" scaled="1"/>
          </a:gradFill>
          <a:ln w="9525">
            <a:solidFill>
              <a:schemeClr val="tx1"/>
            </a:solidFill>
            <a:miter lim="800000"/>
            <a:headEnd/>
            <a:tailEnd/>
          </a:ln>
          <a:effectLst/>
        </p:spPr>
        <p:txBody>
          <a:bodyPr wrap="none" anchor="ctr"/>
          <a:lstStyle/>
          <a:p>
            <a:pPr>
              <a:defRPr/>
            </a:pPr>
            <a:endParaRPr lang="en-US">
              <a:latin typeface="Arial" charset="0"/>
            </a:endParaRPr>
          </a:p>
        </p:txBody>
      </p:sp>
      <p:grpSp>
        <p:nvGrpSpPr>
          <p:cNvPr id="360" name="Group 36"/>
          <p:cNvGrpSpPr>
            <a:grpSpLocks/>
          </p:cNvGrpSpPr>
          <p:nvPr/>
        </p:nvGrpSpPr>
        <p:grpSpPr bwMode="auto">
          <a:xfrm>
            <a:off x="2762250" y="994583"/>
            <a:ext cx="228600" cy="1147763"/>
            <a:chOff x="1875" y="2796"/>
            <a:chExt cx="144" cy="723"/>
          </a:xfrm>
        </p:grpSpPr>
        <p:grpSp>
          <p:nvGrpSpPr>
            <p:cNvPr id="361" name="Group 37"/>
            <p:cNvGrpSpPr>
              <a:grpSpLocks/>
            </p:cNvGrpSpPr>
            <p:nvPr/>
          </p:nvGrpSpPr>
          <p:grpSpPr bwMode="auto">
            <a:xfrm>
              <a:off x="1875" y="2796"/>
              <a:ext cx="144" cy="376"/>
              <a:chOff x="2544" y="2832"/>
              <a:chExt cx="144" cy="376"/>
            </a:xfrm>
          </p:grpSpPr>
          <p:pic>
            <p:nvPicPr>
              <p:cNvPr id="363" name="Picture 38" descr="Lua do clea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44" y="2832"/>
                <a:ext cx="144"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4" name="AutoShape 39"/>
              <p:cNvSpPr>
                <a:spLocks noChangeArrowheads="1"/>
              </p:cNvSpPr>
              <p:nvPr/>
            </p:nvSpPr>
            <p:spPr bwMode="auto">
              <a:xfrm rot="10800000">
                <a:off x="2551" y="3129"/>
                <a:ext cx="120" cy="79"/>
              </a:xfrm>
              <a:prstGeom prst="flowChartManualOperation">
                <a:avLst/>
              </a:prstGeom>
              <a:gradFill rotWithShape="1">
                <a:gsLst>
                  <a:gs pos="0">
                    <a:srgbClr val="FF3300"/>
                  </a:gs>
                  <a:gs pos="50000">
                    <a:srgbClr val="FFE5DF"/>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362" name="Rectangle 40"/>
            <p:cNvSpPr>
              <a:spLocks noChangeArrowheads="1"/>
            </p:cNvSpPr>
            <p:nvPr/>
          </p:nvSpPr>
          <p:spPr bwMode="auto">
            <a:xfrm>
              <a:off x="1881" y="3168"/>
              <a:ext cx="120" cy="351"/>
            </a:xfrm>
            <a:prstGeom prst="rect">
              <a:avLst/>
            </a:prstGeom>
            <a:gradFill rotWithShape="1">
              <a:gsLst>
                <a:gs pos="0">
                  <a:srgbClr val="FF3300"/>
                </a:gs>
                <a:gs pos="50000">
                  <a:srgbClr val="FFD8CE"/>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365" name="Group 41"/>
          <p:cNvGrpSpPr>
            <a:grpSpLocks/>
          </p:cNvGrpSpPr>
          <p:nvPr/>
        </p:nvGrpSpPr>
        <p:grpSpPr bwMode="auto">
          <a:xfrm>
            <a:off x="2095500" y="1470833"/>
            <a:ext cx="228600" cy="1784350"/>
            <a:chOff x="2064" y="1584"/>
            <a:chExt cx="174" cy="1370"/>
          </a:xfrm>
        </p:grpSpPr>
        <p:sp>
          <p:nvSpPr>
            <p:cNvPr id="366" name="Rectangle 42"/>
            <p:cNvSpPr>
              <a:spLocks noChangeArrowheads="1"/>
            </p:cNvSpPr>
            <p:nvPr/>
          </p:nvSpPr>
          <p:spPr bwMode="auto">
            <a:xfrm>
              <a:off x="2073" y="2042"/>
              <a:ext cx="144" cy="912"/>
            </a:xfrm>
            <a:prstGeom prst="rect">
              <a:avLst/>
            </a:prstGeom>
            <a:gradFill rotWithShape="1">
              <a:gsLst>
                <a:gs pos="0">
                  <a:srgbClr val="FF3300"/>
                </a:gs>
                <a:gs pos="50000">
                  <a:srgbClr val="FFD8CE"/>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367" name="Picture 43" descr="Lua do clea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64" y="1584"/>
              <a:ext cx="17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 name="AutoShape 44"/>
            <p:cNvSpPr>
              <a:spLocks noChangeArrowheads="1"/>
            </p:cNvSpPr>
            <p:nvPr/>
          </p:nvSpPr>
          <p:spPr bwMode="auto">
            <a:xfrm rot="10800000">
              <a:off x="2073" y="1946"/>
              <a:ext cx="144" cy="96"/>
            </a:xfrm>
            <a:prstGeom prst="flowChartManualOperation">
              <a:avLst/>
            </a:prstGeom>
            <a:gradFill rotWithShape="1">
              <a:gsLst>
                <a:gs pos="0">
                  <a:srgbClr val="FF3300"/>
                </a:gs>
                <a:gs pos="50000">
                  <a:srgbClr val="FFE5DF"/>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369" name="Group 45"/>
          <p:cNvGrpSpPr>
            <a:grpSpLocks/>
          </p:cNvGrpSpPr>
          <p:nvPr/>
        </p:nvGrpSpPr>
        <p:grpSpPr bwMode="auto">
          <a:xfrm>
            <a:off x="5753100" y="1470833"/>
            <a:ext cx="228600" cy="1784350"/>
            <a:chOff x="2064" y="1584"/>
            <a:chExt cx="174" cy="1370"/>
          </a:xfrm>
        </p:grpSpPr>
        <p:sp>
          <p:nvSpPr>
            <p:cNvPr id="370" name="Rectangle 46"/>
            <p:cNvSpPr>
              <a:spLocks noChangeArrowheads="1"/>
            </p:cNvSpPr>
            <p:nvPr/>
          </p:nvSpPr>
          <p:spPr bwMode="auto">
            <a:xfrm>
              <a:off x="2073" y="2042"/>
              <a:ext cx="144" cy="912"/>
            </a:xfrm>
            <a:prstGeom prst="rect">
              <a:avLst/>
            </a:prstGeom>
            <a:gradFill rotWithShape="1">
              <a:gsLst>
                <a:gs pos="0">
                  <a:srgbClr val="FF3300"/>
                </a:gs>
                <a:gs pos="50000">
                  <a:srgbClr val="FFD8CE"/>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371" name="Picture 47" descr="Lua do clea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64" y="1584"/>
              <a:ext cx="17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2" name="AutoShape 48"/>
            <p:cNvSpPr>
              <a:spLocks noChangeArrowheads="1"/>
            </p:cNvSpPr>
            <p:nvPr/>
          </p:nvSpPr>
          <p:spPr bwMode="auto">
            <a:xfrm rot="10800000">
              <a:off x="2073" y="1946"/>
              <a:ext cx="144" cy="96"/>
            </a:xfrm>
            <a:prstGeom prst="flowChartManualOperation">
              <a:avLst/>
            </a:prstGeom>
            <a:gradFill rotWithShape="1">
              <a:gsLst>
                <a:gs pos="0">
                  <a:srgbClr val="FF3300"/>
                </a:gs>
                <a:gs pos="50000">
                  <a:srgbClr val="FFE5DF"/>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373" name="Google Shape;614;p34"/>
          <p:cNvSpPr txBox="1">
            <a:spLocks/>
          </p:cNvSpPr>
          <p:nvPr/>
        </p:nvSpPr>
        <p:spPr>
          <a:xfrm>
            <a:off x="1178397" y="4164055"/>
            <a:ext cx="1857851" cy="474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n-US" sz="1800" b="1" smtClean="0">
                <a:solidFill>
                  <a:srgbClr val="35AC68"/>
                </a:solidFill>
                <a:latin typeface="UTM Avo" panose="02040603050506020204" pitchFamily="18" charset="0"/>
              </a:rPr>
              <a:t>Gương phẳng</a:t>
            </a:r>
            <a:endParaRPr lang="vi-VN" sz="1800" b="1">
              <a:solidFill>
                <a:srgbClr val="35AC68"/>
              </a:solidFill>
              <a:latin typeface="UTM Avo" panose="02040603050506020204" pitchFamily="18" charset="0"/>
            </a:endParaRPr>
          </a:p>
        </p:txBody>
      </p:sp>
      <p:sp>
        <p:nvSpPr>
          <p:cNvPr id="374" name="Google Shape;614;p34"/>
          <p:cNvSpPr txBox="1">
            <a:spLocks/>
          </p:cNvSpPr>
          <p:nvPr/>
        </p:nvSpPr>
        <p:spPr>
          <a:xfrm>
            <a:off x="4748185" y="4164055"/>
            <a:ext cx="1857851" cy="474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n-US" sz="1800" b="1" smtClean="0">
                <a:solidFill>
                  <a:srgbClr val="35AC68"/>
                </a:solidFill>
                <a:latin typeface="UTM Avo" panose="02040603050506020204" pitchFamily="18" charset="0"/>
              </a:rPr>
              <a:t>Gương cầu lồi</a:t>
            </a:r>
            <a:endParaRPr lang="vi-VN" sz="1800" b="1">
              <a:solidFill>
                <a:srgbClr val="35AC68"/>
              </a:solidFill>
              <a:latin typeface="UTM Avo" panose="020406030505060202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2000"/>
                                        <p:tgtEl>
                                          <p:spTgt spid="339"/>
                                        </p:tgtEl>
                                      </p:cBhvr>
                                    </p:animEffect>
                                  </p:childTnLst>
                                </p:cTn>
                              </p:par>
                              <p:par>
                                <p:cTn id="8" presetID="10" presetClass="entr" presetSubtype="0" fill="hold" nodeType="withEffect">
                                  <p:stCondLst>
                                    <p:cond delay="0"/>
                                  </p:stCondLst>
                                  <p:childTnLst>
                                    <p:set>
                                      <p:cBhvr>
                                        <p:cTn id="9" dur="1" fill="hold">
                                          <p:stCondLst>
                                            <p:cond delay="0"/>
                                          </p:stCondLst>
                                        </p:cTn>
                                        <p:tgtEl>
                                          <p:spTgt spid="360"/>
                                        </p:tgtEl>
                                        <p:attrNameLst>
                                          <p:attrName>style.visibility</p:attrName>
                                        </p:attrNameLst>
                                      </p:cBhvr>
                                      <p:to>
                                        <p:strVal val="visible"/>
                                      </p:to>
                                    </p:set>
                                    <p:animEffect transition="in" filter="fade">
                                      <p:cBhvr>
                                        <p:cTn id="10" dur="200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33"/>
          <p:cNvSpPr txBox="1">
            <a:spLocks noGrp="1"/>
          </p:cNvSpPr>
          <p:nvPr>
            <p:ph type="title"/>
          </p:nvPr>
        </p:nvSpPr>
        <p:spPr>
          <a:xfrm>
            <a:off x="1034598" y="2193032"/>
            <a:ext cx="2205600" cy="58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b="1">
                <a:solidFill>
                  <a:schemeClr val="bg1"/>
                </a:solidFill>
                <a:latin typeface="UTM Avo" panose="02040603050506020204" pitchFamily="18" charset="0"/>
                <a:ea typeface="Imprima"/>
                <a:cs typeface="Imprima"/>
                <a:sym typeface="Imprima"/>
              </a:rPr>
              <a:t>1</a:t>
            </a:r>
            <a:endParaRPr sz="2400" b="1">
              <a:solidFill>
                <a:schemeClr val="bg1"/>
              </a:solidFill>
              <a:latin typeface="UTM Avo" panose="02040603050506020204" pitchFamily="18" charset="0"/>
              <a:ea typeface="Imprima"/>
              <a:cs typeface="Imprima"/>
              <a:sym typeface="Imprima"/>
            </a:endParaRPr>
          </a:p>
        </p:txBody>
      </p:sp>
      <p:sp>
        <p:nvSpPr>
          <p:cNvPr id="583" name="Google Shape;583;p33"/>
          <p:cNvSpPr txBox="1">
            <a:spLocks noGrp="1"/>
          </p:cNvSpPr>
          <p:nvPr>
            <p:ph type="subTitle" idx="1"/>
          </p:nvPr>
        </p:nvSpPr>
        <p:spPr>
          <a:xfrm>
            <a:off x="401083" y="2886250"/>
            <a:ext cx="3927962" cy="1235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000" b="1" smtClean="0">
                <a:solidFill>
                  <a:schemeClr val="bg1"/>
                </a:solidFill>
                <a:latin typeface="UTM Avo" panose="02040603050506020204" pitchFamily="18" charset="0"/>
              </a:rPr>
              <a:t>Là ảnh ……….. không hứng được trên màn chắn</a:t>
            </a:r>
            <a:endParaRPr sz="2000" b="1">
              <a:solidFill>
                <a:schemeClr val="bg1"/>
              </a:solidFill>
              <a:latin typeface="UTM Avo" panose="02040603050506020204" pitchFamily="18" charset="0"/>
            </a:endParaRPr>
          </a:p>
        </p:txBody>
      </p:sp>
      <p:sp>
        <p:nvSpPr>
          <p:cNvPr id="584" name="Google Shape;584;p33"/>
          <p:cNvSpPr txBox="1">
            <a:spLocks noGrp="1"/>
          </p:cNvSpPr>
          <p:nvPr>
            <p:ph type="title" idx="2"/>
          </p:nvPr>
        </p:nvSpPr>
        <p:spPr>
          <a:xfrm>
            <a:off x="5787812" y="2198076"/>
            <a:ext cx="2205600" cy="583500"/>
          </a:xfrm>
          <a:prstGeom prst="rect">
            <a:avLst/>
          </a:prstGeom>
        </p:spPr>
        <p:txBody>
          <a:bodyPr spcFirstLastPara="1" wrap="square" lIns="91425" tIns="91425" rIns="91425" bIns="91425" anchor="b" anchorCtr="0">
            <a:noAutofit/>
          </a:bodyPr>
          <a:lstStyle/>
          <a:p>
            <a:r>
              <a:rPr lang="en" sz="2400" b="1">
                <a:solidFill>
                  <a:srgbClr val="FFCC07"/>
                </a:solidFill>
                <a:latin typeface="UTM Avo" panose="02040603050506020204" pitchFamily="18" charset="0"/>
                <a:ea typeface="Imprima"/>
                <a:cs typeface="Imprima"/>
                <a:sym typeface="Imprima"/>
              </a:rPr>
              <a:t>2</a:t>
            </a:r>
            <a:endParaRPr sz="2400" b="1">
              <a:solidFill>
                <a:srgbClr val="FFCC07"/>
              </a:solidFill>
              <a:latin typeface="UTM Avo" panose="02040603050506020204" pitchFamily="18" charset="0"/>
              <a:ea typeface="Imprima"/>
              <a:cs typeface="Imprima"/>
              <a:sym typeface="Imprima"/>
            </a:endParaRPr>
          </a:p>
        </p:txBody>
      </p:sp>
      <p:sp>
        <p:nvSpPr>
          <p:cNvPr id="585" name="Google Shape;585;p33"/>
          <p:cNvSpPr txBox="1">
            <a:spLocks noGrp="1"/>
          </p:cNvSpPr>
          <p:nvPr>
            <p:ph type="subTitle" idx="3"/>
          </p:nvPr>
        </p:nvSpPr>
        <p:spPr>
          <a:xfrm>
            <a:off x="5205343" y="2886250"/>
            <a:ext cx="3505045" cy="1235100"/>
          </a:xfrm>
          <a:prstGeom prst="rect">
            <a:avLst/>
          </a:prstGeom>
        </p:spPr>
        <p:txBody>
          <a:bodyPr spcFirstLastPara="1" wrap="square" lIns="91425" tIns="91425" rIns="91425" bIns="91425" anchor="t" anchorCtr="0">
            <a:noAutofit/>
          </a:bodyPr>
          <a:lstStyle/>
          <a:p>
            <a:pPr marL="0" indent="0">
              <a:buSzPts val="2000"/>
            </a:pPr>
            <a:r>
              <a:rPr lang="en" sz="2000" b="1">
                <a:solidFill>
                  <a:srgbClr val="FFCC07"/>
                </a:solidFill>
                <a:latin typeface="UTM Avo" panose="02040603050506020204" pitchFamily="18" charset="0"/>
                <a:sym typeface="Chewy"/>
              </a:rPr>
              <a:t>Ảnh …............... hơn vật.</a:t>
            </a:r>
            <a:endParaRPr sz="2000" b="1">
              <a:solidFill>
                <a:srgbClr val="FFCC07"/>
              </a:solidFill>
              <a:latin typeface="UTM Avo" panose="02040603050506020204" pitchFamily="18" charset="0"/>
              <a:sym typeface="Chewy"/>
            </a:endParaRPr>
          </a:p>
        </p:txBody>
      </p:sp>
      <p:grpSp>
        <p:nvGrpSpPr>
          <p:cNvPr id="586" name="Google Shape;586;p33"/>
          <p:cNvGrpSpPr/>
          <p:nvPr/>
        </p:nvGrpSpPr>
        <p:grpSpPr>
          <a:xfrm>
            <a:off x="245913" y="211275"/>
            <a:ext cx="8824313" cy="4768250"/>
            <a:chOff x="245913" y="211275"/>
            <a:chExt cx="8824313" cy="4768250"/>
          </a:xfrm>
        </p:grpSpPr>
        <p:sp>
          <p:nvSpPr>
            <p:cNvPr id="587" name="Google Shape;587;p33"/>
            <p:cNvSpPr/>
            <p:nvPr/>
          </p:nvSpPr>
          <p:spPr>
            <a:xfrm>
              <a:off x="8471950" y="4830675"/>
              <a:ext cx="449450" cy="148850"/>
            </a:xfrm>
            <a:custGeom>
              <a:avLst/>
              <a:gdLst/>
              <a:ahLst/>
              <a:cxnLst/>
              <a:rect l="l" t="t" r="r" b="b"/>
              <a:pathLst>
                <a:path w="17978" h="5954" extrusionOk="0">
                  <a:moveTo>
                    <a:pt x="10707" y="1"/>
                  </a:moveTo>
                  <a:cubicBezTo>
                    <a:pt x="10554" y="1"/>
                    <a:pt x="10401" y="77"/>
                    <a:pt x="10290" y="234"/>
                  </a:cubicBezTo>
                  <a:cubicBezTo>
                    <a:pt x="9277" y="1687"/>
                    <a:pt x="7929" y="3224"/>
                    <a:pt x="7278" y="4900"/>
                  </a:cubicBezTo>
                  <a:cubicBezTo>
                    <a:pt x="6406" y="3308"/>
                    <a:pt x="5293" y="1814"/>
                    <a:pt x="4298" y="296"/>
                  </a:cubicBezTo>
                  <a:cubicBezTo>
                    <a:pt x="4194" y="139"/>
                    <a:pt x="4044" y="65"/>
                    <a:pt x="3893" y="65"/>
                  </a:cubicBezTo>
                  <a:cubicBezTo>
                    <a:pt x="3735" y="65"/>
                    <a:pt x="3576" y="145"/>
                    <a:pt x="3467" y="296"/>
                  </a:cubicBezTo>
                  <a:cubicBezTo>
                    <a:pt x="2430" y="1722"/>
                    <a:pt x="1312" y="3075"/>
                    <a:pt x="206" y="4446"/>
                  </a:cubicBezTo>
                  <a:cubicBezTo>
                    <a:pt x="1" y="4701"/>
                    <a:pt x="200" y="5023"/>
                    <a:pt x="451" y="5023"/>
                  </a:cubicBezTo>
                  <a:cubicBezTo>
                    <a:pt x="527" y="5023"/>
                    <a:pt x="608" y="4994"/>
                    <a:pt x="684" y="4924"/>
                  </a:cubicBezTo>
                  <a:cubicBezTo>
                    <a:pt x="1849" y="3844"/>
                    <a:pt x="2878" y="2635"/>
                    <a:pt x="3842" y="1377"/>
                  </a:cubicBezTo>
                  <a:cubicBezTo>
                    <a:pt x="4741" y="2804"/>
                    <a:pt x="5613" y="4275"/>
                    <a:pt x="6645" y="5601"/>
                  </a:cubicBezTo>
                  <a:cubicBezTo>
                    <a:pt x="6729" y="5709"/>
                    <a:pt x="6832" y="5755"/>
                    <a:pt x="6936" y="5755"/>
                  </a:cubicBezTo>
                  <a:cubicBezTo>
                    <a:pt x="7112" y="5755"/>
                    <a:pt x="7289" y="5623"/>
                    <a:pt x="7368" y="5448"/>
                  </a:cubicBezTo>
                  <a:cubicBezTo>
                    <a:pt x="7419" y="5448"/>
                    <a:pt x="7468" y="5430"/>
                    <a:pt x="7509" y="5400"/>
                  </a:cubicBezTo>
                  <a:cubicBezTo>
                    <a:pt x="8812" y="4370"/>
                    <a:pt x="9774" y="2749"/>
                    <a:pt x="10719" y="1329"/>
                  </a:cubicBezTo>
                  <a:cubicBezTo>
                    <a:pt x="11758" y="2784"/>
                    <a:pt x="12758" y="4262"/>
                    <a:pt x="13776" y="5733"/>
                  </a:cubicBezTo>
                  <a:cubicBezTo>
                    <a:pt x="13884" y="5889"/>
                    <a:pt x="14035" y="5953"/>
                    <a:pt x="14185" y="5953"/>
                  </a:cubicBezTo>
                  <a:cubicBezTo>
                    <a:pt x="14395" y="5953"/>
                    <a:pt x="14600" y="5826"/>
                    <a:pt x="14675" y="5643"/>
                  </a:cubicBezTo>
                  <a:cubicBezTo>
                    <a:pt x="14723" y="5659"/>
                    <a:pt x="14773" y="5668"/>
                    <a:pt x="14822" y="5668"/>
                  </a:cubicBezTo>
                  <a:cubicBezTo>
                    <a:pt x="14945" y="5668"/>
                    <a:pt x="15062" y="5611"/>
                    <a:pt x="15123" y="5472"/>
                  </a:cubicBezTo>
                  <a:cubicBezTo>
                    <a:pt x="15791" y="3949"/>
                    <a:pt x="16687" y="2694"/>
                    <a:pt x="17700" y="1389"/>
                  </a:cubicBezTo>
                  <a:cubicBezTo>
                    <a:pt x="17978" y="1034"/>
                    <a:pt x="17704" y="580"/>
                    <a:pt x="17358" y="580"/>
                  </a:cubicBezTo>
                  <a:cubicBezTo>
                    <a:pt x="17252" y="580"/>
                    <a:pt x="17139" y="622"/>
                    <a:pt x="17034" y="723"/>
                  </a:cubicBezTo>
                  <a:cubicBezTo>
                    <a:pt x="15843" y="1863"/>
                    <a:pt x="15000" y="3433"/>
                    <a:pt x="14458" y="4983"/>
                  </a:cubicBezTo>
                  <a:cubicBezTo>
                    <a:pt x="13409" y="3362"/>
                    <a:pt x="12274" y="1791"/>
                    <a:pt x="11133" y="234"/>
                  </a:cubicBezTo>
                  <a:cubicBezTo>
                    <a:pt x="11020" y="80"/>
                    <a:pt x="10863" y="1"/>
                    <a:pt x="1070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8619775" y="1346100"/>
              <a:ext cx="450450" cy="145525"/>
            </a:xfrm>
            <a:custGeom>
              <a:avLst/>
              <a:gdLst/>
              <a:ahLst/>
              <a:cxnLst/>
              <a:rect l="l" t="t" r="r" b="b"/>
              <a:pathLst>
                <a:path w="18018" h="5821" extrusionOk="0">
                  <a:moveTo>
                    <a:pt x="9933" y="1"/>
                  </a:moveTo>
                  <a:cubicBezTo>
                    <a:pt x="9749" y="1"/>
                    <a:pt x="9562" y="105"/>
                    <a:pt x="9455" y="258"/>
                  </a:cubicBezTo>
                  <a:lnTo>
                    <a:pt x="6536" y="4446"/>
                  </a:lnTo>
                  <a:cubicBezTo>
                    <a:pt x="5701" y="3201"/>
                    <a:pt x="4863" y="1956"/>
                    <a:pt x="4024" y="712"/>
                  </a:cubicBezTo>
                  <a:cubicBezTo>
                    <a:pt x="3920" y="559"/>
                    <a:pt x="3773" y="485"/>
                    <a:pt x="3624" y="485"/>
                  </a:cubicBezTo>
                  <a:cubicBezTo>
                    <a:pt x="3471" y="485"/>
                    <a:pt x="3317" y="564"/>
                    <a:pt x="3208" y="712"/>
                  </a:cubicBezTo>
                  <a:cubicBezTo>
                    <a:pt x="2158" y="2145"/>
                    <a:pt x="1121" y="3595"/>
                    <a:pt x="132" y="5072"/>
                  </a:cubicBezTo>
                  <a:cubicBezTo>
                    <a:pt x="0" y="5268"/>
                    <a:pt x="197" y="5498"/>
                    <a:pt x="392" y="5498"/>
                  </a:cubicBezTo>
                  <a:cubicBezTo>
                    <a:pt x="457" y="5498"/>
                    <a:pt x="522" y="5472"/>
                    <a:pt x="574" y="5412"/>
                  </a:cubicBezTo>
                  <a:cubicBezTo>
                    <a:pt x="1603" y="4215"/>
                    <a:pt x="2597" y="2987"/>
                    <a:pt x="3578" y="1751"/>
                  </a:cubicBezTo>
                  <a:cubicBezTo>
                    <a:pt x="4415" y="3030"/>
                    <a:pt x="5256" y="4305"/>
                    <a:pt x="6098" y="5580"/>
                  </a:cubicBezTo>
                  <a:cubicBezTo>
                    <a:pt x="6206" y="5742"/>
                    <a:pt x="6364" y="5821"/>
                    <a:pt x="6523" y="5821"/>
                  </a:cubicBezTo>
                  <a:cubicBezTo>
                    <a:pt x="6686" y="5821"/>
                    <a:pt x="6849" y="5738"/>
                    <a:pt x="6961" y="5580"/>
                  </a:cubicBezTo>
                  <a:lnTo>
                    <a:pt x="9946" y="1352"/>
                  </a:lnTo>
                  <a:cubicBezTo>
                    <a:pt x="11013" y="2574"/>
                    <a:pt x="12081" y="3796"/>
                    <a:pt x="13150" y="5016"/>
                  </a:cubicBezTo>
                  <a:cubicBezTo>
                    <a:pt x="13245" y="5125"/>
                    <a:pt x="13362" y="5170"/>
                    <a:pt x="13481" y="5170"/>
                  </a:cubicBezTo>
                  <a:cubicBezTo>
                    <a:pt x="13665" y="5170"/>
                    <a:pt x="13852" y="5062"/>
                    <a:pt x="13965" y="4912"/>
                  </a:cubicBezTo>
                  <a:cubicBezTo>
                    <a:pt x="15033" y="3481"/>
                    <a:pt x="16246" y="2221"/>
                    <a:pt x="17614" y="1075"/>
                  </a:cubicBezTo>
                  <a:cubicBezTo>
                    <a:pt x="18017" y="735"/>
                    <a:pt x="17645" y="208"/>
                    <a:pt x="17220" y="208"/>
                  </a:cubicBezTo>
                  <a:cubicBezTo>
                    <a:pt x="17105" y="208"/>
                    <a:pt x="16986" y="246"/>
                    <a:pt x="16878" y="337"/>
                  </a:cubicBezTo>
                  <a:cubicBezTo>
                    <a:pt x="15618" y="1393"/>
                    <a:pt x="14510" y="2561"/>
                    <a:pt x="13498" y="3842"/>
                  </a:cubicBezTo>
                  <a:cubicBezTo>
                    <a:pt x="12422" y="2612"/>
                    <a:pt x="11345" y="1382"/>
                    <a:pt x="10267" y="154"/>
                  </a:cubicBezTo>
                  <a:cubicBezTo>
                    <a:pt x="10174" y="46"/>
                    <a:pt x="10054" y="1"/>
                    <a:pt x="9933"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311700" y="3901375"/>
              <a:ext cx="242050" cy="240925"/>
            </a:xfrm>
            <a:custGeom>
              <a:avLst/>
              <a:gdLst/>
              <a:ahLst/>
              <a:cxnLst/>
              <a:rect l="l" t="t" r="r" b="b"/>
              <a:pathLst>
                <a:path w="9682" h="9637" extrusionOk="0">
                  <a:moveTo>
                    <a:pt x="4767" y="1"/>
                  </a:moveTo>
                  <a:cubicBezTo>
                    <a:pt x="4697" y="1"/>
                    <a:pt x="4628" y="31"/>
                    <a:pt x="4588" y="102"/>
                  </a:cubicBezTo>
                  <a:cubicBezTo>
                    <a:pt x="2956" y="3024"/>
                    <a:pt x="1576" y="6085"/>
                    <a:pt x="130" y="9101"/>
                  </a:cubicBezTo>
                  <a:cubicBezTo>
                    <a:pt x="1" y="9371"/>
                    <a:pt x="191" y="9637"/>
                    <a:pt x="446" y="9637"/>
                  </a:cubicBezTo>
                  <a:cubicBezTo>
                    <a:pt x="503" y="9637"/>
                    <a:pt x="563" y="9624"/>
                    <a:pt x="623" y="9595"/>
                  </a:cubicBezTo>
                  <a:cubicBezTo>
                    <a:pt x="3693" y="8115"/>
                    <a:pt x="6639" y="6388"/>
                    <a:pt x="9428" y="4430"/>
                  </a:cubicBezTo>
                  <a:cubicBezTo>
                    <a:pt x="9623" y="4292"/>
                    <a:pt x="9682" y="4028"/>
                    <a:pt x="9504" y="3846"/>
                  </a:cubicBezTo>
                  <a:cubicBezTo>
                    <a:pt x="8271" y="2579"/>
                    <a:pt x="7021" y="1305"/>
                    <a:pt x="5631" y="210"/>
                  </a:cubicBezTo>
                  <a:cubicBezTo>
                    <a:pt x="5557" y="151"/>
                    <a:pt x="5477" y="126"/>
                    <a:pt x="5400" y="126"/>
                  </a:cubicBezTo>
                  <a:cubicBezTo>
                    <a:pt x="5126" y="126"/>
                    <a:pt x="4893" y="446"/>
                    <a:pt x="5145" y="696"/>
                  </a:cubicBezTo>
                  <a:cubicBezTo>
                    <a:pt x="6302" y="1834"/>
                    <a:pt x="7511" y="2915"/>
                    <a:pt x="8662" y="4059"/>
                  </a:cubicBezTo>
                  <a:cubicBezTo>
                    <a:pt x="6288" y="5712"/>
                    <a:pt x="3800" y="7195"/>
                    <a:pt x="1216" y="8498"/>
                  </a:cubicBezTo>
                  <a:cubicBezTo>
                    <a:pt x="2524" y="5780"/>
                    <a:pt x="3860" y="3067"/>
                    <a:pt x="4984" y="270"/>
                  </a:cubicBezTo>
                  <a:cubicBezTo>
                    <a:pt x="5045" y="117"/>
                    <a:pt x="4904" y="1"/>
                    <a:pt x="4767"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8854025" y="2886250"/>
              <a:ext cx="67375" cy="59900"/>
            </a:xfrm>
            <a:custGeom>
              <a:avLst/>
              <a:gdLst/>
              <a:ahLst/>
              <a:cxnLst/>
              <a:rect l="l" t="t" r="r" b="b"/>
              <a:pathLst>
                <a:path w="2695" h="2396" extrusionOk="0">
                  <a:moveTo>
                    <a:pt x="1157" y="0"/>
                  </a:moveTo>
                  <a:cubicBezTo>
                    <a:pt x="878" y="0"/>
                    <a:pt x="598" y="101"/>
                    <a:pt x="410" y="305"/>
                  </a:cubicBezTo>
                  <a:cubicBezTo>
                    <a:pt x="94" y="651"/>
                    <a:pt x="0" y="1169"/>
                    <a:pt x="246" y="1585"/>
                  </a:cubicBezTo>
                  <a:lnTo>
                    <a:pt x="398" y="1842"/>
                  </a:lnTo>
                  <a:cubicBezTo>
                    <a:pt x="610" y="2204"/>
                    <a:pt x="996" y="2396"/>
                    <a:pt x="1384" y="2396"/>
                  </a:cubicBezTo>
                  <a:cubicBezTo>
                    <a:pt x="1671" y="2396"/>
                    <a:pt x="1959" y="2291"/>
                    <a:pt x="2178" y="2071"/>
                  </a:cubicBezTo>
                  <a:cubicBezTo>
                    <a:pt x="2694" y="1557"/>
                    <a:pt x="2577" y="662"/>
                    <a:pt x="1949" y="292"/>
                  </a:cubicBezTo>
                  <a:lnTo>
                    <a:pt x="1691" y="139"/>
                  </a:lnTo>
                  <a:cubicBezTo>
                    <a:pt x="1533" y="46"/>
                    <a:pt x="1346" y="0"/>
                    <a:pt x="115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245913" y="4632850"/>
              <a:ext cx="168175" cy="166225"/>
            </a:xfrm>
            <a:custGeom>
              <a:avLst/>
              <a:gdLst/>
              <a:ahLst/>
              <a:cxnLst/>
              <a:rect l="l" t="t" r="r" b="b"/>
              <a:pathLst>
                <a:path w="6727" h="6649" extrusionOk="0">
                  <a:moveTo>
                    <a:pt x="3247" y="0"/>
                  </a:moveTo>
                  <a:cubicBezTo>
                    <a:pt x="2404" y="35"/>
                    <a:pt x="1601" y="369"/>
                    <a:pt x="979" y="940"/>
                  </a:cubicBezTo>
                  <a:cubicBezTo>
                    <a:pt x="419" y="1551"/>
                    <a:pt x="1" y="2354"/>
                    <a:pt x="40" y="3209"/>
                  </a:cubicBezTo>
                  <a:lnTo>
                    <a:pt x="154" y="4062"/>
                  </a:lnTo>
                  <a:cubicBezTo>
                    <a:pt x="302" y="4597"/>
                    <a:pt x="587" y="5084"/>
                    <a:pt x="979" y="5477"/>
                  </a:cubicBezTo>
                  <a:lnTo>
                    <a:pt x="1190" y="5705"/>
                  </a:lnTo>
                  <a:cubicBezTo>
                    <a:pt x="1813" y="6278"/>
                    <a:pt x="2619" y="6613"/>
                    <a:pt x="3467" y="6648"/>
                  </a:cubicBezTo>
                  <a:cubicBezTo>
                    <a:pt x="4314" y="6613"/>
                    <a:pt x="5120" y="6278"/>
                    <a:pt x="5744" y="5705"/>
                  </a:cubicBezTo>
                  <a:cubicBezTo>
                    <a:pt x="6307" y="5091"/>
                    <a:pt x="6727" y="4285"/>
                    <a:pt x="6687" y="3427"/>
                  </a:cubicBezTo>
                  <a:cubicBezTo>
                    <a:pt x="6651" y="2593"/>
                    <a:pt x="6377" y="1732"/>
                    <a:pt x="5744" y="1149"/>
                  </a:cubicBezTo>
                  <a:cubicBezTo>
                    <a:pt x="5668" y="1080"/>
                    <a:pt x="5592" y="1010"/>
                    <a:pt x="5517" y="940"/>
                  </a:cubicBezTo>
                  <a:cubicBezTo>
                    <a:pt x="4895" y="369"/>
                    <a:pt x="4105" y="0"/>
                    <a:pt x="324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447125" y="265900"/>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6688050" y="211275"/>
              <a:ext cx="405125" cy="360700"/>
            </a:xfrm>
            <a:custGeom>
              <a:avLst/>
              <a:gdLst/>
              <a:ahLst/>
              <a:cxnLst/>
              <a:rect l="l" t="t" r="r" b="b"/>
              <a:pathLst>
                <a:path w="16205" h="14428" extrusionOk="0">
                  <a:moveTo>
                    <a:pt x="14880" y="1203"/>
                  </a:moveTo>
                  <a:lnTo>
                    <a:pt x="14880" y="1203"/>
                  </a:lnTo>
                  <a:cubicBezTo>
                    <a:pt x="13836" y="3289"/>
                    <a:pt x="12764" y="5367"/>
                    <a:pt x="11501" y="7332"/>
                  </a:cubicBezTo>
                  <a:cubicBezTo>
                    <a:pt x="10018" y="9633"/>
                    <a:pt x="8045" y="11492"/>
                    <a:pt x="6474" y="13708"/>
                  </a:cubicBezTo>
                  <a:cubicBezTo>
                    <a:pt x="4807" y="11572"/>
                    <a:pt x="2942" y="9510"/>
                    <a:pt x="867" y="7753"/>
                  </a:cubicBezTo>
                  <a:cubicBezTo>
                    <a:pt x="5632" y="5828"/>
                    <a:pt x="10231" y="3408"/>
                    <a:pt x="14880" y="1203"/>
                  </a:cubicBezTo>
                  <a:close/>
                  <a:moveTo>
                    <a:pt x="15715" y="0"/>
                  </a:moveTo>
                  <a:cubicBezTo>
                    <a:pt x="15654" y="0"/>
                    <a:pt x="15591" y="13"/>
                    <a:pt x="15528" y="42"/>
                  </a:cubicBezTo>
                  <a:cubicBezTo>
                    <a:pt x="10500" y="2380"/>
                    <a:pt x="5272" y="4563"/>
                    <a:pt x="474" y="7352"/>
                  </a:cubicBezTo>
                  <a:cubicBezTo>
                    <a:pt x="460" y="7362"/>
                    <a:pt x="448" y="7374"/>
                    <a:pt x="435" y="7389"/>
                  </a:cubicBezTo>
                  <a:cubicBezTo>
                    <a:pt x="389" y="7352"/>
                    <a:pt x="340" y="7336"/>
                    <a:pt x="294" y="7336"/>
                  </a:cubicBezTo>
                  <a:cubicBezTo>
                    <a:pt x="132" y="7336"/>
                    <a:pt x="1" y="7527"/>
                    <a:pt x="142" y="7683"/>
                  </a:cubicBezTo>
                  <a:cubicBezTo>
                    <a:pt x="2127" y="9867"/>
                    <a:pt x="4121" y="12011"/>
                    <a:pt x="5988" y="14298"/>
                  </a:cubicBezTo>
                  <a:cubicBezTo>
                    <a:pt x="6062" y="14390"/>
                    <a:pt x="6148" y="14428"/>
                    <a:pt x="6232" y="14428"/>
                  </a:cubicBezTo>
                  <a:cubicBezTo>
                    <a:pt x="6348" y="14428"/>
                    <a:pt x="6459" y="14356"/>
                    <a:pt x="6529" y="14252"/>
                  </a:cubicBezTo>
                  <a:cubicBezTo>
                    <a:pt x="6601" y="14299"/>
                    <a:pt x="6688" y="14327"/>
                    <a:pt x="6777" y="14327"/>
                  </a:cubicBezTo>
                  <a:cubicBezTo>
                    <a:pt x="6895" y="14327"/>
                    <a:pt x="7015" y="14277"/>
                    <a:pt x="7100" y="14156"/>
                  </a:cubicBezTo>
                  <a:cubicBezTo>
                    <a:pt x="8679" y="11914"/>
                    <a:pt x="10676" y="10046"/>
                    <a:pt x="12167" y="7721"/>
                  </a:cubicBezTo>
                  <a:cubicBezTo>
                    <a:pt x="13633" y="5435"/>
                    <a:pt x="14847" y="3001"/>
                    <a:pt x="16056" y="573"/>
                  </a:cubicBezTo>
                  <a:cubicBezTo>
                    <a:pt x="16205" y="278"/>
                    <a:pt x="15991" y="0"/>
                    <a:pt x="15715"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5" name="Google Shape;595;p33"/>
          <p:cNvGrpSpPr/>
          <p:nvPr/>
        </p:nvGrpSpPr>
        <p:grpSpPr>
          <a:xfrm>
            <a:off x="6095681" y="-770975"/>
            <a:ext cx="3619350" cy="2765775"/>
            <a:chOff x="5946825" y="-770975"/>
            <a:chExt cx="3619350" cy="2765775"/>
          </a:xfrm>
        </p:grpSpPr>
        <p:sp>
          <p:nvSpPr>
            <p:cNvPr id="596" name="Google Shape;596;p33"/>
            <p:cNvSpPr/>
            <p:nvPr/>
          </p:nvSpPr>
          <p:spPr>
            <a:xfrm rot="5400000">
              <a:off x="5286975" y="-111125"/>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7966575" y="394600"/>
              <a:ext cx="1599600" cy="1600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33"/>
          <p:cNvGrpSpPr/>
          <p:nvPr/>
        </p:nvGrpSpPr>
        <p:grpSpPr>
          <a:xfrm>
            <a:off x="7891820" y="82061"/>
            <a:ext cx="1249494" cy="1304723"/>
            <a:chOff x="1761700" y="1137925"/>
            <a:chExt cx="876100" cy="914825"/>
          </a:xfrm>
        </p:grpSpPr>
        <p:sp>
          <p:nvSpPr>
            <p:cNvPr id="599" name="Google Shape;599;p33"/>
            <p:cNvSpPr/>
            <p:nvPr/>
          </p:nvSpPr>
          <p:spPr>
            <a:xfrm>
              <a:off x="1874875" y="1240000"/>
              <a:ext cx="554325" cy="516825"/>
            </a:xfrm>
            <a:custGeom>
              <a:avLst/>
              <a:gdLst/>
              <a:ahLst/>
              <a:cxnLst/>
              <a:rect l="l" t="t" r="r" b="b"/>
              <a:pathLst>
                <a:path w="22173" h="20673" extrusionOk="0">
                  <a:moveTo>
                    <a:pt x="21780" y="1"/>
                  </a:moveTo>
                  <a:cubicBezTo>
                    <a:pt x="21753" y="101"/>
                    <a:pt x="21698" y="189"/>
                    <a:pt x="21586" y="225"/>
                  </a:cubicBezTo>
                  <a:cubicBezTo>
                    <a:pt x="16913" y="1771"/>
                    <a:pt x="12627" y="3947"/>
                    <a:pt x="8897" y="7197"/>
                  </a:cubicBezTo>
                  <a:cubicBezTo>
                    <a:pt x="5019" y="10566"/>
                    <a:pt x="1363" y="15142"/>
                    <a:pt x="14" y="20182"/>
                  </a:cubicBezTo>
                  <a:cubicBezTo>
                    <a:pt x="8" y="20195"/>
                    <a:pt x="4" y="20210"/>
                    <a:pt x="1" y="20225"/>
                  </a:cubicBezTo>
                  <a:cubicBezTo>
                    <a:pt x="368" y="20368"/>
                    <a:pt x="734" y="20523"/>
                    <a:pt x="1097" y="20673"/>
                  </a:cubicBezTo>
                  <a:cubicBezTo>
                    <a:pt x="3956" y="11389"/>
                    <a:pt x="12990" y="3880"/>
                    <a:pt x="22172" y="1350"/>
                  </a:cubicBezTo>
                  <a:cubicBezTo>
                    <a:pt x="22046" y="901"/>
                    <a:pt x="21917" y="448"/>
                    <a:pt x="21780" y="1"/>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1909250" y="1288575"/>
              <a:ext cx="710100" cy="740425"/>
            </a:xfrm>
            <a:custGeom>
              <a:avLst/>
              <a:gdLst/>
              <a:ahLst/>
              <a:cxnLst/>
              <a:rect l="l" t="t" r="r" b="b"/>
              <a:pathLst>
                <a:path w="28404" h="29617" extrusionOk="0">
                  <a:moveTo>
                    <a:pt x="16443" y="6835"/>
                  </a:moveTo>
                  <a:cubicBezTo>
                    <a:pt x="17200" y="6835"/>
                    <a:pt x="17790" y="7697"/>
                    <a:pt x="18018" y="8334"/>
                  </a:cubicBezTo>
                  <a:cubicBezTo>
                    <a:pt x="18190" y="8816"/>
                    <a:pt x="18254" y="9334"/>
                    <a:pt x="18282" y="9843"/>
                  </a:cubicBezTo>
                  <a:cubicBezTo>
                    <a:pt x="18300" y="10145"/>
                    <a:pt x="18396" y="10590"/>
                    <a:pt x="18157" y="10825"/>
                  </a:cubicBezTo>
                  <a:cubicBezTo>
                    <a:pt x="18132" y="10849"/>
                    <a:pt x="18103" y="10868"/>
                    <a:pt x="18075" y="10885"/>
                  </a:cubicBezTo>
                  <a:cubicBezTo>
                    <a:pt x="18148" y="11018"/>
                    <a:pt x="18065" y="11211"/>
                    <a:pt x="17920" y="11211"/>
                  </a:cubicBezTo>
                  <a:cubicBezTo>
                    <a:pt x="17891" y="11211"/>
                    <a:pt x="17859" y="11203"/>
                    <a:pt x="17826" y="11186"/>
                  </a:cubicBezTo>
                  <a:cubicBezTo>
                    <a:pt x="16871" y="10675"/>
                    <a:pt x="15972" y="9744"/>
                    <a:pt x="15547" y="8744"/>
                  </a:cubicBezTo>
                  <a:lnTo>
                    <a:pt x="15547" y="8746"/>
                  </a:lnTo>
                  <a:cubicBezTo>
                    <a:pt x="15260" y="8073"/>
                    <a:pt x="15366" y="7052"/>
                    <a:pt x="16216" y="6861"/>
                  </a:cubicBezTo>
                  <a:cubicBezTo>
                    <a:pt x="16293" y="6844"/>
                    <a:pt x="16369" y="6835"/>
                    <a:pt x="16443" y="6835"/>
                  </a:cubicBezTo>
                  <a:close/>
                  <a:moveTo>
                    <a:pt x="7215" y="15062"/>
                  </a:moveTo>
                  <a:cubicBezTo>
                    <a:pt x="7801" y="15062"/>
                    <a:pt x="8444" y="15459"/>
                    <a:pt x="8820" y="15816"/>
                  </a:cubicBezTo>
                  <a:cubicBezTo>
                    <a:pt x="9211" y="16189"/>
                    <a:pt x="9528" y="16632"/>
                    <a:pt x="9856" y="17061"/>
                  </a:cubicBezTo>
                  <a:cubicBezTo>
                    <a:pt x="10104" y="17380"/>
                    <a:pt x="10530" y="17731"/>
                    <a:pt x="10469" y="18169"/>
                  </a:cubicBezTo>
                  <a:cubicBezTo>
                    <a:pt x="10451" y="18296"/>
                    <a:pt x="10338" y="18416"/>
                    <a:pt x="10208" y="18428"/>
                  </a:cubicBezTo>
                  <a:cubicBezTo>
                    <a:pt x="10194" y="18429"/>
                    <a:pt x="10179" y="18430"/>
                    <a:pt x="10165" y="18430"/>
                  </a:cubicBezTo>
                  <a:cubicBezTo>
                    <a:pt x="10136" y="18430"/>
                    <a:pt x="10108" y="18428"/>
                    <a:pt x="10080" y="18424"/>
                  </a:cubicBezTo>
                  <a:cubicBezTo>
                    <a:pt x="8929" y="18415"/>
                    <a:pt x="7748" y="18199"/>
                    <a:pt x="6921" y="17334"/>
                  </a:cubicBezTo>
                  <a:cubicBezTo>
                    <a:pt x="6487" y="16882"/>
                    <a:pt x="5900" y="15955"/>
                    <a:pt x="6453" y="15378"/>
                  </a:cubicBezTo>
                  <a:cubicBezTo>
                    <a:pt x="6671" y="15152"/>
                    <a:pt x="6937" y="15062"/>
                    <a:pt x="7215" y="15062"/>
                  </a:cubicBezTo>
                  <a:close/>
                  <a:moveTo>
                    <a:pt x="18592" y="18148"/>
                  </a:moveTo>
                  <a:cubicBezTo>
                    <a:pt x="20001" y="18148"/>
                    <a:pt x="21633" y="20989"/>
                    <a:pt x="22030" y="21821"/>
                  </a:cubicBezTo>
                  <a:cubicBezTo>
                    <a:pt x="22102" y="21972"/>
                    <a:pt x="22065" y="22103"/>
                    <a:pt x="21975" y="22191"/>
                  </a:cubicBezTo>
                  <a:cubicBezTo>
                    <a:pt x="22152" y="22305"/>
                    <a:pt x="22086" y="22613"/>
                    <a:pt x="21874" y="22613"/>
                  </a:cubicBezTo>
                  <a:cubicBezTo>
                    <a:pt x="21859" y="22613"/>
                    <a:pt x="21844" y="22612"/>
                    <a:pt x="21828" y="22609"/>
                  </a:cubicBezTo>
                  <a:cubicBezTo>
                    <a:pt x="20604" y="22364"/>
                    <a:pt x="19286" y="21841"/>
                    <a:pt x="18332" y="21016"/>
                  </a:cubicBezTo>
                  <a:cubicBezTo>
                    <a:pt x="17713" y="20480"/>
                    <a:pt x="17058" y="19459"/>
                    <a:pt x="17662" y="18673"/>
                  </a:cubicBezTo>
                  <a:cubicBezTo>
                    <a:pt x="17948" y="18302"/>
                    <a:pt x="18264" y="18148"/>
                    <a:pt x="18592" y="18148"/>
                  </a:cubicBezTo>
                  <a:close/>
                  <a:moveTo>
                    <a:pt x="20952" y="0"/>
                  </a:moveTo>
                  <a:cubicBezTo>
                    <a:pt x="16365" y="1382"/>
                    <a:pt x="12173" y="3623"/>
                    <a:pt x="8573" y="6810"/>
                  </a:cubicBezTo>
                  <a:cubicBezTo>
                    <a:pt x="4737" y="10205"/>
                    <a:pt x="2223" y="14300"/>
                    <a:pt x="0" y="18850"/>
                  </a:cubicBezTo>
                  <a:cubicBezTo>
                    <a:pt x="850" y="19213"/>
                    <a:pt x="1682" y="19569"/>
                    <a:pt x="2471" y="19863"/>
                  </a:cubicBezTo>
                  <a:cubicBezTo>
                    <a:pt x="5400" y="20949"/>
                    <a:pt x="8330" y="22041"/>
                    <a:pt x="11259" y="23135"/>
                  </a:cubicBezTo>
                  <a:cubicBezTo>
                    <a:pt x="16978" y="25286"/>
                    <a:pt x="22697" y="27428"/>
                    <a:pt x="28404" y="29617"/>
                  </a:cubicBezTo>
                  <a:cubicBezTo>
                    <a:pt x="27358" y="26998"/>
                    <a:pt x="26920" y="24014"/>
                    <a:pt x="26245" y="21292"/>
                  </a:cubicBezTo>
                  <a:cubicBezTo>
                    <a:pt x="25501" y="18275"/>
                    <a:pt x="24755" y="15260"/>
                    <a:pt x="24006" y="12247"/>
                  </a:cubicBezTo>
                  <a:cubicBezTo>
                    <a:pt x="23224" y="9120"/>
                    <a:pt x="22448" y="5989"/>
                    <a:pt x="21675" y="2858"/>
                  </a:cubicBezTo>
                  <a:cubicBezTo>
                    <a:pt x="21440" y="1903"/>
                    <a:pt x="21204" y="947"/>
                    <a:pt x="20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2335650" y="1742250"/>
              <a:ext cx="127400" cy="111675"/>
            </a:xfrm>
            <a:custGeom>
              <a:avLst/>
              <a:gdLst/>
              <a:ahLst/>
              <a:cxnLst/>
              <a:rect l="l" t="t" r="r" b="b"/>
              <a:pathLst>
                <a:path w="5096" h="4467" extrusionOk="0">
                  <a:moveTo>
                    <a:pt x="1536" y="1"/>
                  </a:moveTo>
                  <a:cubicBezTo>
                    <a:pt x="1208" y="1"/>
                    <a:pt x="891" y="155"/>
                    <a:pt x="606" y="526"/>
                  </a:cubicBezTo>
                  <a:cubicBezTo>
                    <a:pt x="1" y="1312"/>
                    <a:pt x="655" y="2333"/>
                    <a:pt x="1274" y="2869"/>
                  </a:cubicBezTo>
                  <a:cubicBezTo>
                    <a:pt x="2230" y="3694"/>
                    <a:pt x="3548" y="4217"/>
                    <a:pt x="4772" y="4462"/>
                  </a:cubicBezTo>
                  <a:cubicBezTo>
                    <a:pt x="4788" y="4465"/>
                    <a:pt x="4803" y="4466"/>
                    <a:pt x="4818" y="4466"/>
                  </a:cubicBezTo>
                  <a:cubicBezTo>
                    <a:pt x="5030" y="4466"/>
                    <a:pt x="5096" y="4158"/>
                    <a:pt x="4919" y="4044"/>
                  </a:cubicBezTo>
                  <a:cubicBezTo>
                    <a:pt x="5009" y="3956"/>
                    <a:pt x="5046" y="3825"/>
                    <a:pt x="4974" y="3674"/>
                  </a:cubicBezTo>
                  <a:cubicBezTo>
                    <a:pt x="4577" y="2842"/>
                    <a:pt x="2944" y="1"/>
                    <a:pt x="1536"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775000" y="1162500"/>
              <a:ext cx="641275" cy="579125"/>
            </a:xfrm>
            <a:custGeom>
              <a:avLst/>
              <a:gdLst/>
              <a:ahLst/>
              <a:cxnLst/>
              <a:rect l="l" t="t" r="r" b="b"/>
              <a:pathLst>
                <a:path w="25651" h="23165" extrusionOk="0">
                  <a:moveTo>
                    <a:pt x="24641" y="0"/>
                  </a:moveTo>
                  <a:cubicBezTo>
                    <a:pt x="18895" y="1164"/>
                    <a:pt x="13686" y="3178"/>
                    <a:pt x="9226" y="7105"/>
                  </a:cubicBezTo>
                  <a:cubicBezTo>
                    <a:pt x="4558" y="11217"/>
                    <a:pt x="2074" y="16347"/>
                    <a:pt x="59" y="22101"/>
                  </a:cubicBezTo>
                  <a:cubicBezTo>
                    <a:pt x="47" y="22139"/>
                    <a:pt x="27" y="22173"/>
                    <a:pt x="0" y="22201"/>
                  </a:cubicBezTo>
                  <a:cubicBezTo>
                    <a:pt x="1175" y="22328"/>
                    <a:pt x="2392" y="22705"/>
                    <a:pt x="3590" y="23164"/>
                  </a:cubicBezTo>
                  <a:cubicBezTo>
                    <a:pt x="3766" y="20609"/>
                    <a:pt x="5268" y="18245"/>
                    <a:pt x="6672" y="16162"/>
                  </a:cubicBezTo>
                  <a:cubicBezTo>
                    <a:pt x="8137" y="13990"/>
                    <a:pt x="9870" y="12000"/>
                    <a:pt x="11800" y="10226"/>
                  </a:cubicBezTo>
                  <a:cubicBezTo>
                    <a:pt x="15621" y="6707"/>
                    <a:pt x="20352" y="3940"/>
                    <a:pt x="25403" y="2654"/>
                  </a:cubicBezTo>
                  <a:cubicBezTo>
                    <a:pt x="25427" y="2647"/>
                    <a:pt x="25452" y="2644"/>
                    <a:pt x="25477" y="2644"/>
                  </a:cubicBezTo>
                  <a:cubicBezTo>
                    <a:pt x="25539" y="2644"/>
                    <a:pt x="25600" y="2664"/>
                    <a:pt x="25650" y="2703"/>
                  </a:cubicBezTo>
                  <a:cubicBezTo>
                    <a:pt x="25358" y="1787"/>
                    <a:pt x="25030" y="886"/>
                    <a:pt x="246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2290750" y="1459425"/>
              <a:ext cx="78400" cy="109425"/>
            </a:xfrm>
            <a:custGeom>
              <a:avLst/>
              <a:gdLst/>
              <a:ahLst/>
              <a:cxnLst/>
              <a:rect l="l" t="t" r="r" b="b"/>
              <a:pathLst>
                <a:path w="3136" h="4377" extrusionOk="0">
                  <a:moveTo>
                    <a:pt x="1182" y="0"/>
                  </a:moveTo>
                  <a:cubicBezTo>
                    <a:pt x="1108" y="0"/>
                    <a:pt x="1033" y="8"/>
                    <a:pt x="956" y="26"/>
                  </a:cubicBezTo>
                  <a:cubicBezTo>
                    <a:pt x="106" y="218"/>
                    <a:pt x="0" y="1239"/>
                    <a:pt x="287" y="1910"/>
                  </a:cubicBezTo>
                  <a:cubicBezTo>
                    <a:pt x="712" y="2910"/>
                    <a:pt x="1611" y="3841"/>
                    <a:pt x="2566" y="4351"/>
                  </a:cubicBezTo>
                  <a:cubicBezTo>
                    <a:pt x="2600" y="4368"/>
                    <a:pt x="2631" y="4376"/>
                    <a:pt x="2661" y="4376"/>
                  </a:cubicBezTo>
                  <a:cubicBezTo>
                    <a:pt x="2806" y="4376"/>
                    <a:pt x="2888" y="4183"/>
                    <a:pt x="2815" y="4049"/>
                  </a:cubicBezTo>
                  <a:cubicBezTo>
                    <a:pt x="2843" y="4034"/>
                    <a:pt x="2872" y="4014"/>
                    <a:pt x="2897" y="3991"/>
                  </a:cubicBezTo>
                  <a:cubicBezTo>
                    <a:pt x="3136" y="3756"/>
                    <a:pt x="3040" y="3310"/>
                    <a:pt x="3022" y="3009"/>
                  </a:cubicBezTo>
                  <a:cubicBezTo>
                    <a:pt x="2994" y="2499"/>
                    <a:pt x="2930" y="1982"/>
                    <a:pt x="2758" y="1500"/>
                  </a:cubicBezTo>
                  <a:cubicBezTo>
                    <a:pt x="2530" y="863"/>
                    <a:pt x="1939" y="0"/>
                    <a:pt x="1182"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2056775" y="1665125"/>
              <a:ext cx="115750" cy="84200"/>
            </a:xfrm>
            <a:custGeom>
              <a:avLst/>
              <a:gdLst/>
              <a:ahLst/>
              <a:cxnLst/>
              <a:rect l="l" t="t" r="r" b="b"/>
              <a:pathLst>
                <a:path w="4630" h="3368" extrusionOk="0">
                  <a:moveTo>
                    <a:pt x="1315" y="0"/>
                  </a:moveTo>
                  <a:cubicBezTo>
                    <a:pt x="1036" y="0"/>
                    <a:pt x="770" y="90"/>
                    <a:pt x="552" y="316"/>
                  </a:cubicBezTo>
                  <a:cubicBezTo>
                    <a:pt x="0" y="893"/>
                    <a:pt x="586" y="1819"/>
                    <a:pt x="1021" y="2272"/>
                  </a:cubicBezTo>
                  <a:cubicBezTo>
                    <a:pt x="1849" y="3137"/>
                    <a:pt x="3028" y="3353"/>
                    <a:pt x="4179" y="3362"/>
                  </a:cubicBezTo>
                  <a:cubicBezTo>
                    <a:pt x="4207" y="3366"/>
                    <a:pt x="4235" y="3368"/>
                    <a:pt x="4264" y="3368"/>
                  </a:cubicBezTo>
                  <a:cubicBezTo>
                    <a:pt x="4278" y="3368"/>
                    <a:pt x="4293" y="3367"/>
                    <a:pt x="4307" y="3366"/>
                  </a:cubicBezTo>
                  <a:cubicBezTo>
                    <a:pt x="4438" y="3354"/>
                    <a:pt x="4550" y="3234"/>
                    <a:pt x="4568" y="3107"/>
                  </a:cubicBezTo>
                  <a:cubicBezTo>
                    <a:pt x="4629" y="2669"/>
                    <a:pt x="4203" y="2318"/>
                    <a:pt x="3955" y="1999"/>
                  </a:cubicBezTo>
                  <a:cubicBezTo>
                    <a:pt x="3627" y="1570"/>
                    <a:pt x="3310" y="1127"/>
                    <a:pt x="2919" y="754"/>
                  </a:cubicBezTo>
                  <a:cubicBezTo>
                    <a:pt x="2544" y="397"/>
                    <a:pt x="1902" y="0"/>
                    <a:pt x="1315"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769625" y="1717525"/>
              <a:ext cx="868175" cy="335225"/>
            </a:xfrm>
            <a:custGeom>
              <a:avLst/>
              <a:gdLst/>
              <a:ahLst/>
              <a:cxnLst/>
              <a:rect l="l" t="t" r="r" b="b"/>
              <a:pathLst>
                <a:path w="34727" h="13409" extrusionOk="0">
                  <a:moveTo>
                    <a:pt x="215" y="0"/>
                  </a:moveTo>
                  <a:lnTo>
                    <a:pt x="1" y="298"/>
                  </a:lnTo>
                  <a:cubicBezTo>
                    <a:pt x="2162" y="1837"/>
                    <a:pt x="5295" y="2505"/>
                    <a:pt x="7746" y="3429"/>
                  </a:cubicBezTo>
                  <a:lnTo>
                    <a:pt x="16516" y="6737"/>
                  </a:lnTo>
                  <a:cubicBezTo>
                    <a:pt x="22365" y="8938"/>
                    <a:pt x="28200" y="11171"/>
                    <a:pt x="34047" y="13379"/>
                  </a:cubicBezTo>
                  <a:cubicBezTo>
                    <a:pt x="34101" y="13399"/>
                    <a:pt x="34154" y="13409"/>
                    <a:pt x="34204" y="13409"/>
                  </a:cubicBezTo>
                  <a:cubicBezTo>
                    <a:pt x="34525" y="13409"/>
                    <a:pt x="34726" y="13021"/>
                    <a:pt x="34579" y="12771"/>
                  </a:cubicBezTo>
                  <a:cubicBezTo>
                    <a:pt x="34580" y="12763"/>
                    <a:pt x="34580" y="12756"/>
                    <a:pt x="34582" y="12748"/>
                  </a:cubicBezTo>
                  <a:cubicBezTo>
                    <a:pt x="34573" y="12633"/>
                    <a:pt x="34562" y="12520"/>
                    <a:pt x="34549" y="12404"/>
                  </a:cubicBezTo>
                  <a:lnTo>
                    <a:pt x="33989" y="12459"/>
                  </a:lnTo>
                  <a:cubicBezTo>
                    <a:pt x="28282" y="10270"/>
                    <a:pt x="22563" y="8128"/>
                    <a:pt x="16844" y="5978"/>
                  </a:cubicBezTo>
                  <a:cubicBezTo>
                    <a:pt x="13915" y="4881"/>
                    <a:pt x="10987" y="3790"/>
                    <a:pt x="8056" y="2706"/>
                  </a:cubicBezTo>
                  <a:cubicBezTo>
                    <a:pt x="7267" y="2411"/>
                    <a:pt x="6435" y="2055"/>
                    <a:pt x="5585" y="1692"/>
                  </a:cubicBezTo>
                  <a:lnTo>
                    <a:pt x="5307" y="1572"/>
                  </a:lnTo>
                  <a:cubicBezTo>
                    <a:pt x="4944" y="1421"/>
                    <a:pt x="4578" y="1267"/>
                    <a:pt x="4211" y="1123"/>
                  </a:cubicBezTo>
                  <a:cubicBezTo>
                    <a:pt x="4214" y="1109"/>
                    <a:pt x="4218" y="1094"/>
                    <a:pt x="4224" y="1081"/>
                  </a:cubicBezTo>
                  <a:lnTo>
                    <a:pt x="3805" y="963"/>
                  </a:lnTo>
                  <a:cubicBezTo>
                    <a:pt x="2607" y="504"/>
                    <a:pt x="1390" y="128"/>
                    <a:pt x="215"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761700" y="1137925"/>
              <a:ext cx="871675" cy="891075"/>
            </a:xfrm>
            <a:custGeom>
              <a:avLst/>
              <a:gdLst/>
              <a:ahLst/>
              <a:cxnLst/>
              <a:rect l="l" t="t" r="r" b="b"/>
              <a:pathLst>
                <a:path w="34867" h="35643" extrusionOk="0">
                  <a:moveTo>
                    <a:pt x="25382" y="0"/>
                  </a:moveTo>
                  <a:cubicBezTo>
                    <a:pt x="25188" y="0"/>
                    <a:pt x="24992" y="126"/>
                    <a:pt x="24954" y="314"/>
                  </a:cubicBezTo>
                  <a:cubicBezTo>
                    <a:pt x="13480" y="1445"/>
                    <a:pt x="1958" y="11408"/>
                    <a:pt x="23" y="22928"/>
                  </a:cubicBezTo>
                  <a:cubicBezTo>
                    <a:pt x="8" y="23011"/>
                    <a:pt x="35" y="23096"/>
                    <a:pt x="94" y="23156"/>
                  </a:cubicBezTo>
                  <a:cubicBezTo>
                    <a:pt x="33" y="23174"/>
                    <a:pt x="0" y="23247"/>
                    <a:pt x="60" y="23295"/>
                  </a:cubicBezTo>
                  <a:cubicBezTo>
                    <a:pt x="143" y="23359"/>
                    <a:pt x="231" y="23423"/>
                    <a:pt x="318" y="23482"/>
                  </a:cubicBezTo>
                  <a:lnTo>
                    <a:pt x="534" y="23184"/>
                  </a:lnTo>
                  <a:cubicBezTo>
                    <a:pt x="559" y="23156"/>
                    <a:pt x="579" y="23122"/>
                    <a:pt x="592" y="23086"/>
                  </a:cubicBezTo>
                  <a:cubicBezTo>
                    <a:pt x="2606" y="17330"/>
                    <a:pt x="5091" y="12200"/>
                    <a:pt x="9758" y="8088"/>
                  </a:cubicBezTo>
                  <a:cubicBezTo>
                    <a:pt x="14218" y="4161"/>
                    <a:pt x="19427" y="2147"/>
                    <a:pt x="25173" y="983"/>
                  </a:cubicBezTo>
                  <a:cubicBezTo>
                    <a:pt x="25562" y="1867"/>
                    <a:pt x="25890" y="2769"/>
                    <a:pt x="26184" y="3686"/>
                  </a:cubicBezTo>
                  <a:cubicBezTo>
                    <a:pt x="26132" y="3646"/>
                    <a:pt x="26071" y="3626"/>
                    <a:pt x="26008" y="3626"/>
                  </a:cubicBezTo>
                  <a:cubicBezTo>
                    <a:pt x="25984" y="3626"/>
                    <a:pt x="25960" y="3629"/>
                    <a:pt x="25936" y="3635"/>
                  </a:cubicBezTo>
                  <a:cubicBezTo>
                    <a:pt x="20884" y="4923"/>
                    <a:pt x="16153" y="7690"/>
                    <a:pt x="12334" y="11209"/>
                  </a:cubicBezTo>
                  <a:cubicBezTo>
                    <a:pt x="10403" y="12983"/>
                    <a:pt x="8671" y="14973"/>
                    <a:pt x="7204" y="17145"/>
                  </a:cubicBezTo>
                  <a:cubicBezTo>
                    <a:pt x="5800" y="19226"/>
                    <a:pt x="4298" y="21592"/>
                    <a:pt x="4122" y="24147"/>
                  </a:cubicBezTo>
                  <a:lnTo>
                    <a:pt x="4541" y="24265"/>
                  </a:lnTo>
                  <a:cubicBezTo>
                    <a:pt x="5892" y="19225"/>
                    <a:pt x="9546" y="14649"/>
                    <a:pt x="13424" y="11280"/>
                  </a:cubicBezTo>
                  <a:cubicBezTo>
                    <a:pt x="17154" y="8029"/>
                    <a:pt x="21440" y="5854"/>
                    <a:pt x="26113" y="4306"/>
                  </a:cubicBezTo>
                  <a:cubicBezTo>
                    <a:pt x="26225" y="4272"/>
                    <a:pt x="26282" y="4182"/>
                    <a:pt x="26307" y="4082"/>
                  </a:cubicBezTo>
                  <a:cubicBezTo>
                    <a:pt x="26444" y="4530"/>
                    <a:pt x="26574" y="4984"/>
                    <a:pt x="26699" y="5433"/>
                  </a:cubicBezTo>
                  <a:cubicBezTo>
                    <a:pt x="17517" y="7963"/>
                    <a:pt x="8483" y="15472"/>
                    <a:pt x="5624" y="24756"/>
                  </a:cubicBezTo>
                  <a:lnTo>
                    <a:pt x="5902" y="24876"/>
                  </a:lnTo>
                  <a:cubicBezTo>
                    <a:pt x="8125" y="20326"/>
                    <a:pt x="10639" y="16231"/>
                    <a:pt x="14475" y="12836"/>
                  </a:cubicBezTo>
                  <a:cubicBezTo>
                    <a:pt x="18075" y="9649"/>
                    <a:pt x="22267" y="7408"/>
                    <a:pt x="26856" y="6028"/>
                  </a:cubicBezTo>
                  <a:cubicBezTo>
                    <a:pt x="27106" y="6973"/>
                    <a:pt x="27342" y="7929"/>
                    <a:pt x="27577" y="8884"/>
                  </a:cubicBezTo>
                  <a:cubicBezTo>
                    <a:pt x="28354" y="12017"/>
                    <a:pt x="29131" y="15147"/>
                    <a:pt x="29909" y="18275"/>
                  </a:cubicBezTo>
                  <a:cubicBezTo>
                    <a:pt x="30656" y="21288"/>
                    <a:pt x="31401" y="24302"/>
                    <a:pt x="32147" y="27318"/>
                  </a:cubicBezTo>
                  <a:cubicBezTo>
                    <a:pt x="32822" y="30040"/>
                    <a:pt x="33262" y="33025"/>
                    <a:pt x="34306" y="35643"/>
                  </a:cubicBezTo>
                  <a:lnTo>
                    <a:pt x="34866" y="35589"/>
                  </a:lnTo>
                  <a:cubicBezTo>
                    <a:pt x="34559" y="32450"/>
                    <a:pt x="33401" y="29225"/>
                    <a:pt x="32654" y="26175"/>
                  </a:cubicBezTo>
                  <a:cubicBezTo>
                    <a:pt x="31911" y="23160"/>
                    <a:pt x="31172" y="20144"/>
                    <a:pt x="30434" y="17130"/>
                  </a:cubicBezTo>
                  <a:cubicBezTo>
                    <a:pt x="29073" y="11554"/>
                    <a:pt x="28180" y="5478"/>
                    <a:pt x="25753" y="241"/>
                  </a:cubicBezTo>
                  <a:cubicBezTo>
                    <a:pt x="25675" y="71"/>
                    <a:pt x="25529" y="0"/>
                    <a:pt x="25382"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7" name="Google Shape;607;p33"/>
          <p:cNvSpPr/>
          <p:nvPr/>
        </p:nvSpPr>
        <p:spPr>
          <a:xfrm rot="2699610">
            <a:off x="2412253" y="3583316"/>
            <a:ext cx="1872065" cy="3083551"/>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87;p28"/>
          <p:cNvSpPr txBox="1">
            <a:spLocks/>
          </p:cNvSpPr>
          <p:nvPr/>
        </p:nvSpPr>
        <p:spPr>
          <a:xfrm>
            <a:off x="0" y="457834"/>
            <a:ext cx="9144000" cy="94076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Chewy"/>
              <a:buNone/>
              <a:defRPr sz="2800" b="0" i="0" u="none" strike="noStrike" cap="none">
                <a:solidFill>
                  <a:srgbClr val="000000"/>
                </a:solidFill>
                <a:latin typeface="Chewy"/>
                <a:ea typeface="Chewy"/>
                <a:cs typeface="Chewy"/>
                <a:sym typeface="Chewy"/>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r>
              <a:rPr lang="en-US" sz="4800" b="1" smtClean="0">
                <a:solidFill>
                  <a:schemeClr val="bg1"/>
                </a:solidFill>
                <a:latin typeface="UTM Bienvenue" panose="02040603050506020204" pitchFamily="18" charset="0"/>
              </a:rPr>
              <a:t>Kết</a:t>
            </a:r>
            <a:r>
              <a:rPr lang="en-US" sz="4800" b="1" smtClean="0">
                <a:solidFill>
                  <a:srgbClr val="35AC68"/>
                </a:solidFill>
                <a:latin typeface="UTM Bienvenue" panose="02040603050506020204" pitchFamily="18" charset="0"/>
              </a:rPr>
              <a:t>    </a:t>
            </a:r>
            <a:r>
              <a:rPr lang="en-US" sz="4800" b="1" smtClean="0">
                <a:solidFill>
                  <a:srgbClr val="FFCC07"/>
                </a:solidFill>
                <a:latin typeface="UTM Bienvenue" panose="02040603050506020204" pitchFamily="18" charset="0"/>
              </a:rPr>
              <a:t>luận</a:t>
            </a:r>
            <a:endParaRPr lang="en-US" sz="4800" b="1">
              <a:solidFill>
                <a:srgbClr val="FFCC07"/>
              </a:solidFill>
              <a:latin typeface="UTM Bienvenue" panose="02040603050506020204" pitchFamily="18" charset="0"/>
            </a:endParaRPr>
          </a:p>
        </p:txBody>
      </p:sp>
      <p:sp>
        <p:nvSpPr>
          <p:cNvPr id="29" name="Google Shape;583;p33"/>
          <p:cNvSpPr txBox="1">
            <a:spLocks/>
          </p:cNvSpPr>
          <p:nvPr/>
        </p:nvSpPr>
        <p:spPr>
          <a:xfrm>
            <a:off x="447125" y="1577122"/>
            <a:ext cx="8106056" cy="4417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0000"/>
              </a:buClr>
              <a:buSzPts val="1400"/>
              <a:buFont typeface="Imprima"/>
              <a:buNone/>
              <a:defRPr sz="1400" b="0" i="0" u="none" strike="noStrike" cap="none">
                <a:solidFill>
                  <a:srgbClr val="000000"/>
                </a:solidFill>
                <a:latin typeface="Imprima"/>
                <a:ea typeface="Imprima"/>
                <a:cs typeface="Imprima"/>
                <a:sym typeface="Imprima"/>
              </a:defRPr>
            </a:lvl1pPr>
            <a:lvl2pPr marL="914400" marR="0" lvl="1" indent="-317500" algn="ctr" rtl="0">
              <a:lnSpc>
                <a:spcPct val="100000"/>
              </a:lnSpc>
              <a:spcBef>
                <a:spcPts val="0"/>
              </a:spcBef>
              <a:spcAft>
                <a:spcPts val="0"/>
              </a:spcAft>
              <a:buClr>
                <a:srgbClr val="000000"/>
              </a:buClr>
              <a:buSzPts val="2100"/>
              <a:buFont typeface="Imprima"/>
              <a:buNone/>
              <a:defRPr sz="2100" b="0" i="0" u="none" strike="noStrike" cap="none">
                <a:solidFill>
                  <a:srgbClr val="000000"/>
                </a:solidFill>
                <a:latin typeface="Imprima"/>
                <a:ea typeface="Imprima"/>
                <a:cs typeface="Imprima"/>
                <a:sym typeface="Imprima"/>
              </a:defRPr>
            </a:lvl2pPr>
            <a:lvl3pPr marL="1371600" marR="0" lvl="2" indent="-317500" algn="ctr" rtl="0">
              <a:lnSpc>
                <a:spcPct val="100000"/>
              </a:lnSpc>
              <a:spcBef>
                <a:spcPts val="0"/>
              </a:spcBef>
              <a:spcAft>
                <a:spcPts val="0"/>
              </a:spcAft>
              <a:buClr>
                <a:srgbClr val="000000"/>
              </a:buClr>
              <a:buSzPts val="2100"/>
              <a:buFont typeface="Imprima"/>
              <a:buNone/>
              <a:defRPr sz="2100" b="0" i="0" u="none" strike="noStrike" cap="none">
                <a:solidFill>
                  <a:srgbClr val="000000"/>
                </a:solidFill>
                <a:latin typeface="Imprima"/>
                <a:ea typeface="Imprima"/>
                <a:cs typeface="Imprima"/>
                <a:sym typeface="Imprima"/>
              </a:defRPr>
            </a:lvl3pPr>
            <a:lvl4pPr marL="1828800" marR="0" lvl="3" indent="-317500" algn="ctr" rtl="0">
              <a:lnSpc>
                <a:spcPct val="100000"/>
              </a:lnSpc>
              <a:spcBef>
                <a:spcPts val="0"/>
              </a:spcBef>
              <a:spcAft>
                <a:spcPts val="0"/>
              </a:spcAft>
              <a:buClr>
                <a:srgbClr val="000000"/>
              </a:buClr>
              <a:buSzPts val="2100"/>
              <a:buFont typeface="Imprima"/>
              <a:buNone/>
              <a:defRPr sz="2100" b="0" i="0" u="none" strike="noStrike" cap="none">
                <a:solidFill>
                  <a:srgbClr val="000000"/>
                </a:solidFill>
                <a:latin typeface="Imprima"/>
                <a:ea typeface="Imprima"/>
                <a:cs typeface="Imprima"/>
                <a:sym typeface="Imprima"/>
              </a:defRPr>
            </a:lvl4pPr>
            <a:lvl5pPr marL="2286000" marR="0" lvl="4" indent="-317500" algn="ctr" rtl="0">
              <a:lnSpc>
                <a:spcPct val="100000"/>
              </a:lnSpc>
              <a:spcBef>
                <a:spcPts val="0"/>
              </a:spcBef>
              <a:spcAft>
                <a:spcPts val="0"/>
              </a:spcAft>
              <a:buClr>
                <a:srgbClr val="000000"/>
              </a:buClr>
              <a:buSzPts val="2100"/>
              <a:buFont typeface="Imprima"/>
              <a:buNone/>
              <a:defRPr sz="2100" b="0" i="0" u="none" strike="noStrike" cap="none">
                <a:solidFill>
                  <a:srgbClr val="000000"/>
                </a:solidFill>
                <a:latin typeface="Imprima"/>
                <a:ea typeface="Imprima"/>
                <a:cs typeface="Imprima"/>
                <a:sym typeface="Imprima"/>
              </a:defRPr>
            </a:lvl5pPr>
            <a:lvl6pPr marL="2743200" marR="0" lvl="5" indent="-317500" algn="ctr" rtl="0">
              <a:lnSpc>
                <a:spcPct val="100000"/>
              </a:lnSpc>
              <a:spcBef>
                <a:spcPts val="0"/>
              </a:spcBef>
              <a:spcAft>
                <a:spcPts val="0"/>
              </a:spcAft>
              <a:buClr>
                <a:srgbClr val="000000"/>
              </a:buClr>
              <a:buSzPts val="2100"/>
              <a:buFont typeface="Imprima"/>
              <a:buNone/>
              <a:defRPr sz="2100" b="0" i="0" u="none" strike="noStrike" cap="none">
                <a:solidFill>
                  <a:srgbClr val="000000"/>
                </a:solidFill>
                <a:latin typeface="Imprima"/>
                <a:ea typeface="Imprima"/>
                <a:cs typeface="Imprima"/>
                <a:sym typeface="Imprima"/>
              </a:defRPr>
            </a:lvl6pPr>
            <a:lvl7pPr marL="3200400" marR="0" lvl="6" indent="-317500" algn="ctr" rtl="0">
              <a:lnSpc>
                <a:spcPct val="100000"/>
              </a:lnSpc>
              <a:spcBef>
                <a:spcPts val="0"/>
              </a:spcBef>
              <a:spcAft>
                <a:spcPts val="0"/>
              </a:spcAft>
              <a:buClr>
                <a:srgbClr val="000000"/>
              </a:buClr>
              <a:buSzPts val="2100"/>
              <a:buFont typeface="Imprima"/>
              <a:buNone/>
              <a:defRPr sz="2100" b="0" i="0" u="none" strike="noStrike" cap="none">
                <a:solidFill>
                  <a:srgbClr val="000000"/>
                </a:solidFill>
                <a:latin typeface="Imprima"/>
                <a:ea typeface="Imprima"/>
                <a:cs typeface="Imprima"/>
                <a:sym typeface="Imprima"/>
              </a:defRPr>
            </a:lvl7pPr>
            <a:lvl8pPr marL="3657600" marR="0" lvl="7" indent="-317500" algn="ctr" rtl="0">
              <a:lnSpc>
                <a:spcPct val="100000"/>
              </a:lnSpc>
              <a:spcBef>
                <a:spcPts val="0"/>
              </a:spcBef>
              <a:spcAft>
                <a:spcPts val="0"/>
              </a:spcAft>
              <a:buClr>
                <a:srgbClr val="000000"/>
              </a:buClr>
              <a:buSzPts val="2100"/>
              <a:buFont typeface="Imprima"/>
              <a:buNone/>
              <a:defRPr sz="2100" b="0" i="0" u="none" strike="noStrike" cap="none">
                <a:solidFill>
                  <a:srgbClr val="000000"/>
                </a:solidFill>
                <a:latin typeface="Imprima"/>
                <a:ea typeface="Imprima"/>
                <a:cs typeface="Imprima"/>
                <a:sym typeface="Imprima"/>
              </a:defRPr>
            </a:lvl8pPr>
            <a:lvl9pPr marL="4114800" marR="0" lvl="8" indent="-317500" algn="ctr" rtl="0">
              <a:lnSpc>
                <a:spcPct val="100000"/>
              </a:lnSpc>
              <a:spcBef>
                <a:spcPts val="0"/>
              </a:spcBef>
              <a:spcAft>
                <a:spcPts val="0"/>
              </a:spcAft>
              <a:buClr>
                <a:srgbClr val="000000"/>
              </a:buClr>
              <a:buSzPts val="2100"/>
              <a:buFont typeface="Imprima"/>
              <a:buNone/>
              <a:defRPr sz="2100" b="0" i="0" u="none" strike="noStrike" cap="none">
                <a:solidFill>
                  <a:srgbClr val="000000"/>
                </a:solidFill>
                <a:latin typeface="Imprima"/>
                <a:ea typeface="Imprima"/>
                <a:cs typeface="Imprima"/>
                <a:sym typeface="Imprima"/>
              </a:defRPr>
            </a:lvl9pPr>
          </a:lstStyle>
          <a:p>
            <a:pPr marL="0" indent="0"/>
            <a:r>
              <a:rPr lang="en-US" sz="1800" b="1" smtClean="0">
                <a:latin typeface="UTM Avo" panose="02040603050506020204" pitchFamily="18" charset="0"/>
              </a:rPr>
              <a:t>Ảnh của một vật tạo bởi gương cầu lồi có những tính chất sau đây</a:t>
            </a:r>
            <a:endParaRPr lang="en-US" sz="1800" b="1">
              <a:latin typeface="UTM Avo" panose="02040603050506020204" pitchFamily="18" charset="0"/>
            </a:endParaRPr>
          </a:p>
        </p:txBody>
      </p:sp>
      <p:sp>
        <p:nvSpPr>
          <p:cNvPr id="2" name="TextBox 1"/>
          <p:cNvSpPr txBox="1"/>
          <p:nvPr/>
        </p:nvSpPr>
        <p:spPr>
          <a:xfrm>
            <a:off x="1596259" y="2863140"/>
            <a:ext cx="881127" cy="400110"/>
          </a:xfrm>
          <a:prstGeom prst="rect">
            <a:avLst/>
          </a:prstGeom>
          <a:noFill/>
        </p:spPr>
        <p:txBody>
          <a:bodyPr wrap="square" rtlCol="0">
            <a:spAutoFit/>
          </a:bodyPr>
          <a:lstStyle/>
          <a:p>
            <a:pPr algn="ctr"/>
            <a:r>
              <a:rPr lang="en-US" sz="2000" b="1">
                <a:solidFill>
                  <a:schemeClr val="tx1"/>
                </a:solidFill>
                <a:latin typeface="UTM Avo" panose="02040603050506020204" pitchFamily="18" charset="0"/>
                <a:ea typeface="Imprima"/>
                <a:cs typeface="Imprima"/>
                <a:sym typeface="Imprima"/>
              </a:rPr>
              <a:t>ảo</a:t>
            </a:r>
          </a:p>
        </p:txBody>
      </p:sp>
      <p:sp>
        <p:nvSpPr>
          <p:cNvPr id="31" name="TextBox 30"/>
          <p:cNvSpPr txBox="1"/>
          <p:nvPr/>
        </p:nvSpPr>
        <p:spPr>
          <a:xfrm>
            <a:off x="6195674" y="2863140"/>
            <a:ext cx="881127" cy="400110"/>
          </a:xfrm>
          <a:prstGeom prst="rect">
            <a:avLst/>
          </a:prstGeom>
          <a:noFill/>
        </p:spPr>
        <p:txBody>
          <a:bodyPr wrap="square" rtlCol="0">
            <a:spAutoFit/>
          </a:bodyPr>
          <a:lstStyle/>
          <a:p>
            <a:pPr algn="ctr"/>
            <a:r>
              <a:rPr lang="en-US" sz="2000" b="1">
                <a:solidFill>
                  <a:schemeClr val="tx1"/>
                </a:solidFill>
                <a:latin typeface="UTM Avo" panose="02040603050506020204" pitchFamily="18" charset="0"/>
                <a:ea typeface="Imprima"/>
                <a:cs typeface="Imprima"/>
                <a:sym typeface="Imprima"/>
              </a:rPr>
              <a:t>n</a:t>
            </a:r>
            <a:r>
              <a:rPr lang="en-US" sz="2000" b="1" smtClean="0">
                <a:solidFill>
                  <a:schemeClr val="tx1"/>
                </a:solidFill>
                <a:latin typeface="UTM Avo" panose="02040603050506020204" pitchFamily="18" charset="0"/>
                <a:ea typeface="Imprima"/>
                <a:cs typeface="Imprima"/>
                <a:sym typeface="Imprima"/>
              </a:rPr>
              <a:t>hỏ</a:t>
            </a:r>
            <a:endParaRPr lang="en-US" sz="2000" b="1">
              <a:solidFill>
                <a:schemeClr val="tx1"/>
              </a:solidFill>
              <a:latin typeface="UTM Avo" panose="02040603050506020204" pitchFamily="18" charset="0"/>
              <a:ea typeface="Imprima"/>
              <a:cs typeface="Imprima"/>
              <a:sym typeface="Imprima"/>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1"/>
          <p:cNvSpPr txBox="1">
            <a:spLocks noGrp="1"/>
          </p:cNvSpPr>
          <p:nvPr>
            <p:ph type="title"/>
          </p:nvPr>
        </p:nvSpPr>
        <p:spPr>
          <a:xfrm>
            <a:off x="4604567" y="3350767"/>
            <a:ext cx="4539433" cy="841800"/>
          </a:xfrm>
          <a:prstGeom prst="rect">
            <a:avLst/>
          </a:prstGeom>
        </p:spPr>
        <p:txBody>
          <a:bodyPr spcFirstLastPara="1" wrap="square" lIns="91425" tIns="91425" rIns="91425" bIns="91425" anchor="ctr" anchorCtr="0">
            <a:noAutofit/>
          </a:bodyPr>
          <a:lstStyle/>
          <a:p>
            <a:r>
              <a:rPr lang="vi-VN">
                <a:solidFill>
                  <a:srgbClr val="35AC68"/>
                </a:solidFill>
                <a:latin typeface="UTM Bienvenue" panose="02040603050506020204" pitchFamily="18" charset="0"/>
              </a:rPr>
              <a:t>Vùng nhìn thấy của gương cầu lồi</a:t>
            </a:r>
            <a:br>
              <a:rPr lang="vi-VN">
                <a:solidFill>
                  <a:srgbClr val="35AC68"/>
                </a:solidFill>
                <a:latin typeface="UTM Bienvenue" panose="02040603050506020204" pitchFamily="18" charset="0"/>
              </a:rPr>
            </a:br>
            <a:endParaRPr lang="vi-VN">
              <a:solidFill>
                <a:srgbClr val="35AC68"/>
              </a:solidFill>
              <a:latin typeface="UTM Bienvenue" panose="02040603050506020204" pitchFamily="18" charset="0"/>
            </a:endParaRPr>
          </a:p>
        </p:txBody>
      </p:sp>
      <p:sp>
        <p:nvSpPr>
          <p:cNvPr id="481" name="Google Shape;481;p31"/>
          <p:cNvSpPr txBox="1">
            <a:spLocks noGrp="1"/>
          </p:cNvSpPr>
          <p:nvPr>
            <p:ph type="title" idx="2"/>
          </p:nvPr>
        </p:nvSpPr>
        <p:spPr>
          <a:xfrm>
            <a:off x="4604567" y="1950758"/>
            <a:ext cx="786140" cy="107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solidFill>
                  <a:srgbClr val="35AC68"/>
                </a:solidFill>
                <a:latin typeface="UTM Bienvenue" panose="02040603050506020204" pitchFamily="18" charset="0"/>
              </a:rPr>
              <a:t>II</a:t>
            </a:r>
            <a:endParaRPr>
              <a:solidFill>
                <a:srgbClr val="35AC68"/>
              </a:solidFill>
              <a:latin typeface="UTM Bienvenue" panose="02040603050506020204" pitchFamily="18" charset="0"/>
            </a:endParaRPr>
          </a:p>
        </p:txBody>
      </p:sp>
      <p:sp>
        <p:nvSpPr>
          <p:cNvPr id="483" name="Google Shape;483;p31"/>
          <p:cNvSpPr/>
          <p:nvPr/>
        </p:nvSpPr>
        <p:spPr>
          <a:xfrm>
            <a:off x="2819275" y="3116850"/>
            <a:ext cx="884400" cy="884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0113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ooking Workshop">
  <a:themeElements>
    <a:clrScheme name="Simple Light">
      <a:dk1>
        <a:srgbClr val="000000"/>
      </a:dk1>
      <a:lt1>
        <a:srgbClr val="FFFFFF"/>
      </a:lt1>
      <a:dk2>
        <a:srgbClr val="595959"/>
      </a:dk2>
      <a:lt2>
        <a:srgbClr val="EEEEEE"/>
      </a:lt2>
      <a:accent1>
        <a:srgbClr val="FFCC07"/>
      </a:accent1>
      <a:accent2>
        <a:srgbClr val="F39208"/>
      </a:accent2>
      <a:accent3>
        <a:srgbClr val="35AC68"/>
      </a:accent3>
      <a:accent4>
        <a:srgbClr val="C2D786"/>
      </a:accent4>
      <a:accent5>
        <a:srgbClr val="ED6C72"/>
      </a:accent5>
      <a:accent6>
        <a:srgbClr val="67C6E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7239059</TotalTime>
  <Words>670</Words>
  <Application>Microsoft Office PowerPoint</Application>
  <PresentationFormat>On-screen Show (16:9)</PresentationFormat>
  <Paragraphs>59</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Chewy</vt:lpstr>
      <vt:lpstr>Arial</vt:lpstr>
      <vt:lpstr>UTM Avo</vt:lpstr>
      <vt:lpstr>Imprima</vt:lpstr>
      <vt:lpstr>UTM Bienvenue</vt:lpstr>
      <vt:lpstr>Cooking Workshop</vt:lpstr>
      <vt:lpstr>Vật lí 7</vt:lpstr>
      <vt:lpstr>PowerPoint Presentation</vt:lpstr>
      <vt:lpstr>I</vt:lpstr>
      <vt:lpstr>Ảnh của một vật  tạo bởi gương cầu lồi</vt:lpstr>
      <vt:lpstr>PowerPoint Presentation</vt:lpstr>
      <vt:lpstr>PowerPoint Presentation</vt:lpstr>
      <vt:lpstr>PowerPoint Presentation</vt:lpstr>
      <vt:lpstr>1</vt:lpstr>
      <vt:lpstr>Vùng nhìn thấy của gương cầu lồi </vt:lpstr>
      <vt:lpstr>PowerPoint Presentation</vt:lpstr>
      <vt:lpstr>PowerPoint Presentation</vt:lpstr>
      <vt:lpstr>Luyện tập</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Vật lí 7</dc:title>
  <cp:lastModifiedBy>Win 8.1 Version 2</cp:lastModifiedBy>
  <cp:revision>36</cp:revision>
  <dcterms:modified xsi:type="dcterms:W3CDTF">2021-10-18T14:16:30Z</dcterms:modified>
</cp:coreProperties>
</file>