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6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19: HÌNH CHỮ NHẬT. HÌNH THOI. HÌNH BÌNH HÀNH.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dưới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Tam </a:t>
            </a:r>
            <a:r>
              <a:rPr lang="en-US" dirty="0" err="1">
                <a:solidFill>
                  <a:srgbClr val="00B050"/>
                </a:solidFill>
              </a:rPr>
              <a:t>giác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-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- </a:t>
            </a:r>
            <a:r>
              <a:rPr lang="en-US" dirty="0" err="1">
                <a:solidFill>
                  <a:srgbClr val="FFC000"/>
                </a:solidFill>
              </a:rPr>
              <a:t>Hình</a:t>
            </a:r>
            <a:r>
              <a:rPr lang="en-US" dirty="0">
                <a:solidFill>
                  <a:srgbClr val="FFC000"/>
                </a:solidFill>
              </a:rPr>
              <a:t> thang </a:t>
            </a:r>
            <a:r>
              <a:rPr lang="en-US" dirty="0" err="1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 , CD</a:t>
            </a: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?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256697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Bài</a:t>
            </a:r>
            <a:r>
              <a:rPr lang="en-US" b="1" dirty="0">
                <a:solidFill>
                  <a:srgbClr val="0070C0"/>
                </a:solidFill>
              </a:rPr>
              <a:t> 4.12: </a:t>
            </a:r>
            <a:r>
              <a:rPr lang="en-US" b="1" dirty="0" err="1">
                <a:solidFill>
                  <a:srgbClr val="0070C0"/>
                </a:solidFill>
              </a:rPr>
              <a:t>Hoạt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955944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thang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670671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04174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557689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439916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169787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21601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423758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28604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282603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290726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30863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336928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chữ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08264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098666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087167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78193" y="393449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6778193" y="537984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6778193" y="472045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529</Words>
  <Application>Microsoft Office PowerPoint</Application>
  <PresentationFormat>Widescreen</PresentationFormat>
  <Paragraphs>138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Hiền Phạm</cp:lastModifiedBy>
  <cp:revision>96</cp:revision>
  <dcterms:created xsi:type="dcterms:W3CDTF">2021-08-12T09:44:50Z</dcterms:created>
  <dcterms:modified xsi:type="dcterms:W3CDTF">2021-10-16T03:39:40Z</dcterms:modified>
</cp:coreProperties>
</file>