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91" r:id="rId2"/>
    <p:sldMasterId id="2147483703" r:id="rId3"/>
  </p:sldMasterIdLst>
  <p:notesMasterIdLst>
    <p:notesMasterId r:id="rId28"/>
  </p:notesMasterIdLst>
  <p:sldIdLst>
    <p:sldId id="256" r:id="rId4"/>
    <p:sldId id="311" r:id="rId5"/>
    <p:sldId id="257" r:id="rId6"/>
    <p:sldId id="258" r:id="rId7"/>
    <p:sldId id="312" r:id="rId8"/>
    <p:sldId id="269" r:id="rId9"/>
    <p:sldId id="273" r:id="rId10"/>
    <p:sldId id="326" r:id="rId11"/>
    <p:sldId id="260" r:id="rId12"/>
    <p:sldId id="261" r:id="rId13"/>
    <p:sldId id="327" r:id="rId14"/>
    <p:sldId id="315" r:id="rId15"/>
    <p:sldId id="317" r:id="rId16"/>
    <p:sldId id="314" r:id="rId17"/>
    <p:sldId id="313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8" r:id="rId27"/>
  </p:sldIdLst>
  <p:sldSz cx="9144000" cy="5143500" type="screen16x9"/>
  <p:notesSz cx="6858000" cy="9144000"/>
  <p:embeddedFontLst>
    <p:embeddedFont>
      <p:font typeface="Alef" panose="020B0604020202020204" charset="-79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Comfortaa" panose="020B0604020202020204" charset="0"/>
      <p:regular r:id="rId38"/>
      <p:bold r:id="rId39"/>
    </p:embeddedFont>
    <p:embeddedFont>
      <p:font typeface="Open Sans" panose="020B0604020202020204" charset="0"/>
      <p:regular r:id="rId40"/>
    </p:embeddedFont>
    <p:embeddedFont>
      <p:font typeface="Quicksand" panose="020B0604020202020204" charset="0"/>
      <p:regular r:id="rId41"/>
      <p:bold r:id="rId42"/>
    </p:embeddedFont>
    <p:embeddedFont>
      <p:font typeface="Yu Gothic UI Semibold" panose="020B0700000000000000" pitchFamily="34" charset="-128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422"/>
    <a:srgbClr val="67B1D0"/>
    <a:srgbClr val="F8BC7D"/>
    <a:srgbClr val="E86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D11163-FEBA-4CDB-975E-821CA3143D49}">
  <a:tblStyle styleId="{E2D11163-FEBA-4CDB-975E-821CA3143D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97" autoAdjust="0"/>
  </p:normalViewPr>
  <p:slideViewPr>
    <p:cSldViewPr snapToGrid="0">
      <p:cViewPr varScale="1">
        <p:scale>
          <a:sx n="114" d="100"/>
          <a:sy n="114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1255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e67306ae2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e67306ae2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30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b834cd2f2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b834cd2f2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892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b84555d87b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b84555d87b_0_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4425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b834cd2f2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b834cd2f2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56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b834cd2f2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b834cd2f2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1587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b834cd2f2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b834cd2f2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50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834cd2f2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b834cd2f2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40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b84555d87b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b84555d87b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990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b84555d87b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b84555d87b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708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b84555d87b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b84555d87b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69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b834cd2f2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b834cd2f2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887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b84555d87b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b84555d87b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4375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b84555d87b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b84555d87b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572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e6677cf5e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e6677cf5ee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12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905125" y="3603100"/>
            <a:ext cx="3333600" cy="4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2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21225" y="1128125"/>
            <a:ext cx="6101700" cy="230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Droid Sans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176922" y="-724306"/>
            <a:ext cx="4612127" cy="4612082"/>
            <a:chOff x="3896445" y="840725"/>
            <a:chExt cx="2534275" cy="2534250"/>
          </a:xfrm>
        </p:grpSpPr>
        <p:sp>
          <p:nvSpPr>
            <p:cNvPr id="12" name="Google Shape;12;p2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7572340" y="2404875"/>
            <a:ext cx="2162798" cy="1206590"/>
            <a:chOff x="7572340" y="2404875"/>
            <a:chExt cx="2162798" cy="1206590"/>
          </a:xfrm>
        </p:grpSpPr>
        <p:sp>
          <p:nvSpPr>
            <p:cNvPr id="16" name="Google Shape;16;p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-520225" y="4005638"/>
            <a:ext cx="1206584" cy="120658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972155" y="-442455"/>
            <a:ext cx="894539" cy="894484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40"/>
          <p:cNvGrpSpPr/>
          <p:nvPr/>
        </p:nvGrpSpPr>
        <p:grpSpPr>
          <a:xfrm>
            <a:off x="5818957" y="3846164"/>
            <a:ext cx="3026178" cy="3026148"/>
            <a:chOff x="3896445" y="840725"/>
            <a:chExt cx="2534275" cy="2534250"/>
          </a:xfrm>
        </p:grpSpPr>
        <p:sp>
          <p:nvSpPr>
            <p:cNvPr id="660" name="Google Shape;660;p4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3" name="Google Shape;663;p40"/>
          <p:cNvSpPr/>
          <p:nvPr/>
        </p:nvSpPr>
        <p:spPr>
          <a:xfrm>
            <a:off x="-788875" y="107285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4" name="Google Shape;664;p40"/>
          <p:cNvGrpSpPr/>
          <p:nvPr/>
        </p:nvGrpSpPr>
        <p:grpSpPr>
          <a:xfrm flipH="1">
            <a:off x="-79235" y="3846163"/>
            <a:ext cx="2162798" cy="1206590"/>
            <a:chOff x="7572340" y="2404875"/>
            <a:chExt cx="2162798" cy="1206590"/>
          </a:xfrm>
        </p:grpSpPr>
        <p:sp>
          <p:nvSpPr>
            <p:cNvPr id="665" name="Google Shape;665;p4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40"/>
          <p:cNvSpPr/>
          <p:nvPr/>
        </p:nvSpPr>
        <p:spPr>
          <a:xfrm>
            <a:off x="209575" y="-5831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40"/>
          <p:cNvGrpSpPr/>
          <p:nvPr/>
        </p:nvGrpSpPr>
        <p:grpSpPr>
          <a:xfrm>
            <a:off x="7476126" y="-486630"/>
            <a:ext cx="3739830" cy="3739793"/>
            <a:chOff x="3896445" y="840725"/>
            <a:chExt cx="2534275" cy="2534250"/>
          </a:xfrm>
        </p:grpSpPr>
        <p:sp>
          <p:nvSpPr>
            <p:cNvPr id="671" name="Google Shape;671;p40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40"/>
          <p:cNvSpPr/>
          <p:nvPr/>
        </p:nvSpPr>
        <p:spPr>
          <a:xfrm>
            <a:off x="5893375" y="-821375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 txBox="1">
            <a:spLocks noGrp="1"/>
          </p:cNvSpPr>
          <p:nvPr>
            <p:ph type="title"/>
          </p:nvPr>
        </p:nvSpPr>
        <p:spPr>
          <a:xfrm>
            <a:off x="1371600" y="2890847"/>
            <a:ext cx="29676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1"/>
          </p:nvPr>
        </p:nvSpPr>
        <p:spPr>
          <a:xfrm>
            <a:off x="1371600" y="1545646"/>
            <a:ext cx="6400800" cy="13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2" name="Google Shape;202;p14"/>
          <p:cNvGrpSpPr/>
          <p:nvPr/>
        </p:nvGrpSpPr>
        <p:grpSpPr>
          <a:xfrm>
            <a:off x="-2054389" y="1231574"/>
            <a:ext cx="2815959" cy="2814841"/>
            <a:chOff x="4187495" y="1131775"/>
            <a:chExt cx="1952950" cy="1952175"/>
          </a:xfrm>
        </p:grpSpPr>
        <p:sp>
          <p:nvSpPr>
            <p:cNvPr id="203" name="Google Shape;203;p1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>
            <a:off x="7294940" y="138913"/>
            <a:ext cx="2162798" cy="1206590"/>
            <a:chOff x="7572340" y="2404875"/>
            <a:chExt cx="2162798" cy="1206590"/>
          </a:xfrm>
        </p:grpSpPr>
        <p:sp>
          <p:nvSpPr>
            <p:cNvPr id="206" name="Google Shape;206;p1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14"/>
          <p:cNvSpPr/>
          <p:nvPr/>
        </p:nvSpPr>
        <p:spPr>
          <a:xfrm>
            <a:off x="6153525" y="4536575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8086474" y="3683874"/>
            <a:ext cx="2029693" cy="2029693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" name="Google Shape;212;p14"/>
          <p:cNvGrpSpPr/>
          <p:nvPr/>
        </p:nvGrpSpPr>
        <p:grpSpPr>
          <a:xfrm>
            <a:off x="3053010" y="-1405350"/>
            <a:ext cx="2391088" cy="2391065"/>
            <a:chOff x="3896445" y="840725"/>
            <a:chExt cx="2534275" cy="2534250"/>
          </a:xfrm>
        </p:grpSpPr>
        <p:sp>
          <p:nvSpPr>
            <p:cNvPr id="213" name="Google Shape;213;p1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0804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73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61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27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22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14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84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27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4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2790900" y="2570400"/>
            <a:ext cx="3562200" cy="6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4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496800" y="1141275"/>
            <a:ext cx="2150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9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790900" y="3546300"/>
            <a:ext cx="35622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7379465" y="169925"/>
            <a:ext cx="2162798" cy="1206590"/>
            <a:chOff x="7572340" y="2404875"/>
            <a:chExt cx="2162798" cy="1206590"/>
          </a:xfrm>
        </p:grpSpPr>
        <p:sp>
          <p:nvSpPr>
            <p:cNvPr id="27" name="Google Shape;27;p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-2620997" y="1859332"/>
            <a:ext cx="4612127" cy="4612082"/>
            <a:chOff x="3896445" y="840725"/>
            <a:chExt cx="2534275" cy="2534250"/>
          </a:xfrm>
        </p:grpSpPr>
        <p:sp>
          <p:nvSpPr>
            <p:cNvPr id="32" name="Google Shape;32;p3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3"/>
          <p:cNvGrpSpPr/>
          <p:nvPr/>
        </p:nvGrpSpPr>
        <p:grpSpPr>
          <a:xfrm rot="10800000" flipH="1">
            <a:off x="7379465" y="3814663"/>
            <a:ext cx="2162798" cy="1206590"/>
            <a:chOff x="7572340" y="2404875"/>
            <a:chExt cx="2162798" cy="1206590"/>
          </a:xfrm>
        </p:grpSpPr>
        <p:sp>
          <p:nvSpPr>
            <p:cNvPr id="36" name="Google Shape;36;p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71300" y="-414862"/>
            <a:ext cx="1206584" cy="120658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8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13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51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E2EE-D13C-B44C-B5E0-B0F539F5F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DED25-764F-3A41-A91E-6BE1063F1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C2AC1-33F9-154A-B8A9-D0950AEEF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9A240-2804-8043-82A6-E8E1E70C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EDB0D-D37D-3E49-B1C5-16F599A70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8836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D6D7-3C16-BB43-908B-98DE9B02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717FF-AEE2-A24E-AE1C-F51813DC0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73DF2-222E-5D4F-8CDE-A6D382C0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B5808-DAEE-524F-8DEE-ABCF47F2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D8BDE-F96C-A841-BE9A-73C6EA4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7565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4942-7A22-344E-8375-673BA66F1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B52-E474-6740-98BE-F5FA0070F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8A755-6BF9-644C-9BA5-C8E5B216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4BDBF-DB2F-8448-B6E3-DD998851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9B4D2-42B5-3B4E-9125-9DF87BC4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4983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D517F-15FC-054D-899F-98CFCDCD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F0769-F0F6-F244-864F-048C4C0C0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3D322-A8A8-7544-BE97-15B724AB1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153E6-79D5-2148-80FC-FCD8A91D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12896-6D9B-8F4F-9D6F-1219B063B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80925-45F4-A04F-9781-D0834E6FF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944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AA3-F32E-9D4D-8D22-43661F34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811A5-60AD-1F42-8684-88B48AEED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A9A72-41CD-9546-9641-F15FE3DC1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965B2-FC50-BF48-81E7-12552156D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CA478B-CB0C-704E-A6F3-33403331E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2F9EA5-9803-D44F-962C-A98429BC4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CCEBF7-3466-0A48-826D-66610D25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0B2EE-B413-8343-9DC2-04C1FF6F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8581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01C34-79B9-C148-8233-4C3F8523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293E7-99D9-0642-91AE-EC7C610E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6B7A4-F67D-F542-8E90-55463B55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ECF05-4BB0-E24C-A8AA-771E78C91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4886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21590-72F6-5E45-B2BA-FCF6F68A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F6A724-DA80-1043-B7EF-88B240EE9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4AC62-1906-B546-A6F6-58779D6D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984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2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1179900" y="1188275"/>
            <a:ext cx="6784200" cy="3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9pPr>
          </a:lstStyle>
          <a:p>
            <a:endParaRPr/>
          </a:p>
        </p:txBody>
      </p:sp>
      <p:grpSp>
        <p:nvGrpSpPr>
          <p:cNvPr id="44" name="Google Shape;44;p4"/>
          <p:cNvGrpSpPr/>
          <p:nvPr/>
        </p:nvGrpSpPr>
        <p:grpSpPr>
          <a:xfrm rot="10800000">
            <a:off x="-1155510" y="4124163"/>
            <a:ext cx="2162798" cy="1206590"/>
            <a:chOff x="7572340" y="2404875"/>
            <a:chExt cx="2162798" cy="1206590"/>
          </a:xfrm>
        </p:grpSpPr>
        <p:sp>
          <p:nvSpPr>
            <p:cNvPr id="45" name="Google Shape;45;p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8502954" y="454133"/>
            <a:ext cx="4235280" cy="4235239"/>
            <a:chOff x="3896445" y="840725"/>
            <a:chExt cx="2534275" cy="2534250"/>
          </a:xfrm>
        </p:grpSpPr>
        <p:sp>
          <p:nvSpPr>
            <p:cNvPr id="50" name="Google Shape;50;p4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4"/>
          <p:cNvSpPr/>
          <p:nvPr/>
        </p:nvSpPr>
        <p:spPr>
          <a:xfrm>
            <a:off x="-1589800" y="0"/>
            <a:ext cx="2162774" cy="216277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962E-24AF-6143-835C-27AAED1A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49D72-6F3F-1A45-BF4D-A20D97AA8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7D60E-CED5-2242-9FAC-9F3493F1A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358DC-966E-8646-89A5-A20834491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27EF1-4AF2-E843-8C24-95D2B7B55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D8C2D-2425-5B45-9192-8793AFB1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4118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21665-6A82-E943-AD00-CBF71F889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DCC414-4586-354E-9799-A439DC7CEE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087F3-ED7E-774D-B817-DA649CFC6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CAF36-370D-9E4C-AEFF-A21F58AFF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4026C-46C5-6C4A-BE64-1E42D3908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9EB94-9E6D-A94A-90A6-8B3CD9686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3895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DB3C8-60FE-7E41-986F-D2DF6CB7F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F5C30-2170-0B49-A5FD-3410CC8B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DD29A-4CB9-B94A-AC75-8F9D1392D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B180-B106-D54D-8A57-0C3AE8E4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76E6C-E0B9-4848-8C61-0540126D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5181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71DAC0-0424-9248-A090-4294C1B28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DE5B12-BEB1-984D-856C-A6771A7C2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49A27-F7A1-BC48-9AC3-D2BD73812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F464-D6DF-BA48-BEC2-F617DCB6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A1354-55CA-3B49-B8A2-E4F583592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878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>
            <a:off x="1354125" y="3191025"/>
            <a:ext cx="25785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2"/>
          </p:nvPr>
        </p:nvSpPr>
        <p:spPr>
          <a:xfrm>
            <a:off x="5213625" y="3190950"/>
            <a:ext cx="2575500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>
            <a:off x="1354875" y="3889000"/>
            <a:ext cx="2575500" cy="4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>
            <a:off x="5212125" y="3889000"/>
            <a:ext cx="2578500" cy="4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>
            <a:off x="3637886" y="4507982"/>
            <a:ext cx="4612127" cy="4612082"/>
            <a:chOff x="3896445" y="840725"/>
            <a:chExt cx="2534275" cy="2534250"/>
          </a:xfrm>
        </p:grpSpPr>
        <p:sp>
          <p:nvSpPr>
            <p:cNvPr id="60" name="Google Shape;60;p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5"/>
          <p:cNvGrpSpPr/>
          <p:nvPr/>
        </p:nvGrpSpPr>
        <p:grpSpPr>
          <a:xfrm rot="10800000" flipH="1">
            <a:off x="8071490" y="1415188"/>
            <a:ext cx="2162798" cy="1206590"/>
            <a:chOff x="7572340" y="2404875"/>
            <a:chExt cx="2162798" cy="1206590"/>
          </a:xfrm>
        </p:grpSpPr>
        <p:sp>
          <p:nvSpPr>
            <p:cNvPr id="64" name="Google Shape;64;p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5"/>
          <p:cNvGrpSpPr/>
          <p:nvPr/>
        </p:nvGrpSpPr>
        <p:grpSpPr>
          <a:xfrm>
            <a:off x="-3531039" y="666607"/>
            <a:ext cx="4612127" cy="4612082"/>
            <a:chOff x="3896445" y="840725"/>
            <a:chExt cx="2534275" cy="2534250"/>
          </a:xfrm>
        </p:grpSpPr>
        <p:sp>
          <p:nvSpPr>
            <p:cNvPr id="69" name="Google Shape;69;p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5"/>
          <p:cNvSpPr/>
          <p:nvPr/>
        </p:nvSpPr>
        <p:spPr>
          <a:xfrm>
            <a:off x="8494878" y="-607575"/>
            <a:ext cx="1206584" cy="1206584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72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4448050" y="2339638"/>
            <a:ext cx="3983100" cy="15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4448050" y="1406763"/>
            <a:ext cx="398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54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2" name="Google Shape;122;p9"/>
          <p:cNvGrpSpPr/>
          <p:nvPr/>
        </p:nvGrpSpPr>
        <p:grpSpPr>
          <a:xfrm>
            <a:off x="-2910980" y="-1008861"/>
            <a:ext cx="3769734" cy="3769950"/>
            <a:chOff x="3896445" y="840725"/>
            <a:chExt cx="2534275" cy="2534250"/>
          </a:xfrm>
        </p:grpSpPr>
        <p:sp>
          <p:nvSpPr>
            <p:cNvPr id="123" name="Google Shape;123;p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9"/>
          <p:cNvSpPr/>
          <p:nvPr/>
        </p:nvSpPr>
        <p:spPr>
          <a:xfrm>
            <a:off x="763725" y="4170575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9"/>
          <p:cNvGrpSpPr/>
          <p:nvPr/>
        </p:nvGrpSpPr>
        <p:grpSpPr>
          <a:xfrm>
            <a:off x="7209815" y="4509563"/>
            <a:ext cx="2162798" cy="1206590"/>
            <a:chOff x="7572340" y="2404875"/>
            <a:chExt cx="2162798" cy="1206590"/>
          </a:xfrm>
        </p:grpSpPr>
        <p:sp>
          <p:nvSpPr>
            <p:cNvPr id="128" name="Google Shape;128;p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9"/>
          <p:cNvGrpSpPr/>
          <p:nvPr/>
        </p:nvGrpSpPr>
        <p:grpSpPr>
          <a:xfrm>
            <a:off x="4564451" y="-2007248"/>
            <a:ext cx="2808990" cy="2808963"/>
            <a:chOff x="3896445" y="840725"/>
            <a:chExt cx="2534275" cy="2534250"/>
          </a:xfrm>
        </p:grpSpPr>
        <p:sp>
          <p:nvSpPr>
            <p:cNvPr id="133" name="Google Shape;133;p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"/>
          <p:cNvSpPr txBox="1">
            <a:spLocks noGrp="1"/>
          </p:cNvSpPr>
          <p:nvPr>
            <p:ph type="subTitle" idx="1"/>
          </p:nvPr>
        </p:nvSpPr>
        <p:spPr>
          <a:xfrm>
            <a:off x="1799415" y="1518025"/>
            <a:ext cx="24429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2"/>
          </p:nvPr>
        </p:nvSpPr>
        <p:spPr>
          <a:xfrm>
            <a:off x="1799416" y="1885920"/>
            <a:ext cx="24399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3"/>
          </p:nvPr>
        </p:nvSpPr>
        <p:spPr>
          <a:xfrm>
            <a:off x="1799414" y="2956318"/>
            <a:ext cx="24399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4"/>
          </p:nvPr>
        </p:nvSpPr>
        <p:spPr>
          <a:xfrm>
            <a:off x="1799416" y="3320750"/>
            <a:ext cx="24399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hasCustomPrompt="1"/>
          </p:nvPr>
        </p:nvSpPr>
        <p:spPr>
          <a:xfrm>
            <a:off x="665688" y="1726150"/>
            <a:ext cx="993300" cy="3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5" hasCustomPrompt="1"/>
          </p:nvPr>
        </p:nvSpPr>
        <p:spPr>
          <a:xfrm>
            <a:off x="764539" y="3195425"/>
            <a:ext cx="7956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6"/>
          </p:nvPr>
        </p:nvSpPr>
        <p:spPr>
          <a:xfrm>
            <a:off x="5987865" y="1518025"/>
            <a:ext cx="24429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7"/>
          </p:nvPr>
        </p:nvSpPr>
        <p:spPr>
          <a:xfrm>
            <a:off x="5987865" y="1885920"/>
            <a:ext cx="24399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8"/>
          </p:nvPr>
        </p:nvSpPr>
        <p:spPr>
          <a:xfrm>
            <a:off x="5987865" y="2956318"/>
            <a:ext cx="24429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9"/>
          </p:nvPr>
        </p:nvSpPr>
        <p:spPr>
          <a:xfrm>
            <a:off x="5987865" y="3320750"/>
            <a:ext cx="24399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title" idx="13" hasCustomPrompt="1"/>
          </p:nvPr>
        </p:nvSpPr>
        <p:spPr>
          <a:xfrm>
            <a:off x="4932589" y="1761700"/>
            <a:ext cx="797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14" hasCustomPrompt="1"/>
          </p:nvPr>
        </p:nvSpPr>
        <p:spPr>
          <a:xfrm>
            <a:off x="4931689" y="3195425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5"/>
          </p:nvPr>
        </p:nvSpPr>
        <p:spPr>
          <a:xfrm>
            <a:off x="754500" y="532650"/>
            <a:ext cx="76350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48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88" name="Google Shape;188;p13"/>
          <p:cNvGrpSpPr/>
          <p:nvPr/>
        </p:nvGrpSpPr>
        <p:grpSpPr>
          <a:xfrm>
            <a:off x="3058919" y="4173939"/>
            <a:ext cx="3026178" cy="3026148"/>
            <a:chOff x="3896445" y="840725"/>
            <a:chExt cx="2534275" cy="2534250"/>
          </a:xfrm>
        </p:grpSpPr>
        <p:sp>
          <p:nvSpPr>
            <p:cNvPr id="189" name="Google Shape;189;p13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13"/>
          <p:cNvSpPr/>
          <p:nvPr/>
        </p:nvSpPr>
        <p:spPr>
          <a:xfrm>
            <a:off x="8624175" y="306955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3"/>
          <p:cNvGrpSpPr/>
          <p:nvPr/>
        </p:nvGrpSpPr>
        <p:grpSpPr>
          <a:xfrm flipH="1">
            <a:off x="-771285" y="4173938"/>
            <a:ext cx="2162798" cy="1206590"/>
            <a:chOff x="7572340" y="2404875"/>
            <a:chExt cx="2162798" cy="1206590"/>
          </a:xfrm>
        </p:grpSpPr>
        <p:sp>
          <p:nvSpPr>
            <p:cNvPr id="194" name="Google Shape;194;p1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13"/>
          <p:cNvSpPr/>
          <p:nvPr/>
        </p:nvSpPr>
        <p:spPr>
          <a:xfrm>
            <a:off x="-822800" y="1634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0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>
            <a:spLocks noGrp="1"/>
          </p:cNvSpPr>
          <p:nvPr>
            <p:ph type="title"/>
          </p:nvPr>
        </p:nvSpPr>
        <p:spPr>
          <a:xfrm>
            <a:off x="3683700" y="3132180"/>
            <a:ext cx="1776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" name="Google Shape;218;p15"/>
          <p:cNvSpPr txBox="1">
            <a:spLocks noGrp="1"/>
          </p:cNvSpPr>
          <p:nvPr>
            <p:ph type="subTitle" idx="1"/>
          </p:nvPr>
        </p:nvSpPr>
        <p:spPr>
          <a:xfrm>
            <a:off x="3683700" y="3735480"/>
            <a:ext cx="1776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title" idx="2" hasCustomPrompt="1"/>
          </p:nvPr>
        </p:nvSpPr>
        <p:spPr>
          <a:xfrm>
            <a:off x="3822150" y="1902629"/>
            <a:ext cx="1499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20" name="Google Shape;220;p15"/>
          <p:cNvGrpSpPr/>
          <p:nvPr/>
        </p:nvGrpSpPr>
        <p:grpSpPr>
          <a:xfrm>
            <a:off x="3323082" y="4703889"/>
            <a:ext cx="3026178" cy="3026148"/>
            <a:chOff x="3896445" y="840725"/>
            <a:chExt cx="2534275" cy="2534250"/>
          </a:xfrm>
        </p:grpSpPr>
        <p:sp>
          <p:nvSpPr>
            <p:cNvPr id="221" name="Google Shape;221;p1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15"/>
          <p:cNvGrpSpPr/>
          <p:nvPr/>
        </p:nvGrpSpPr>
        <p:grpSpPr>
          <a:xfrm flipH="1">
            <a:off x="-1157160" y="4516213"/>
            <a:ext cx="2162798" cy="1206590"/>
            <a:chOff x="7572340" y="2404875"/>
            <a:chExt cx="2162798" cy="1206590"/>
          </a:xfrm>
        </p:grpSpPr>
        <p:sp>
          <p:nvSpPr>
            <p:cNvPr id="225" name="Google Shape;225;p1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15"/>
          <p:cNvSpPr/>
          <p:nvPr/>
        </p:nvSpPr>
        <p:spPr>
          <a:xfrm>
            <a:off x="6608100" y="-707925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>
            <a:off x="8638798" y="887225"/>
            <a:ext cx="1829749" cy="182974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15"/>
          <p:cNvGrpSpPr/>
          <p:nvPr/>
        </p:nvGrpSpPr>
        <p:grpSpPr>
          <a:xfrm rot="10800000">
            <a:off x="-1215435" y="-170187"/>
            <a:ext cx="2162798" cy="1206590"/>
            <a:chOff x="7572340" y="2404875"/>
            <a:chExt cx="2162798" cy="1206590"/>
          </a:xfrm>
        </p:grpSpPr>
        <p:sp>
          <p:nvSpPr>
            <p:cNvPr id="232" name="Google Shape;232;p1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Google Shape;236;p15"/>
          <p:cNvSpPr txBox="1">
            <a:spLocks noGrp="1"/>
          </p:cNvSpPr>
          <p:nvPr>
            <p:ph type="title" idx="3"/>
          </p:nvPr>
        </p:nvSpPr>
        <p:spPr>
          <a:xfrm>
            <a:off x="794773" y="3132180"/>
            <a:ext cx="1773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7" name="Google Shape;237;p15"/>
          <p:cNvSpPr txBox="1">
            <a:spLocks noGrp="1"/>
          </p:cNvSpPr>
          <p:nvPr>
            <p:ph type="subTitle" idx="4"/>
          </p:nvPr>
        </p:nvSpPr>
        <p:spPr>
          <a:xfrm>
            <a:off x="794773" y="3735480"/>
            <a:ext cx="1773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idx="5" hasCustomPrompt="1"/>
          </p:nvPr>
        </p:nvSpPr>
        <p:spPr>
          <a:xfrm>
            <a:off x="931873" y="1902629"/>
            <a:ext cx="1499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title" idx="6"/>
          </p:nvPr>
        </p:nvSpPr>
        <p:spPr>
          <a:xfrm>
            <a:off x="6573987" y="3132180"/>
            <a:ext cx="1776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subTitle" idx="7"/>
          </p:nvPr>
        </p:nvSpPr>
        <p:spPr>
          <a:xfrm>
            <a:off x="6573987" y="3735480"/>
            <a:ext cx="1776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5"/>
          <p:cNvSpPr txBox="1">
            <a:spLocks noGrp="1"/>
          </p:cNvSpPr>
          <p:nvPr>
            <p:ph type="title" idx="8" hasCustomPrompt="1"/>
          </p:nvPr>
        </p:nvSpPr>
        <p:spPr>
          <a:xfrm>
            <a:off x="6712437" y="1902629"/>
            <a:ext cx="14997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42" name="Google Shape;242;p15"/>
          <p:cNvGrpSpPr/>
          <p:nvPr/>
        </p:nvGrpSpPr>
        <p:grpSpPr>
          <a:xfrm>
            <a:off x="2313190" y="-1867024"/>
            <a:ext cx="2561392" cy="2561366"/>
            <a:chOff x="3896445" y="840725"/>
            <a:chExt cx="2534275" cy="2534250"/>
          </a:xfrm>
        </p:grpSpPr>
        <p:sp>
          <p:nvSpPr>
            <p:cNvPr id="243" name="Google Shape;243;p15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"/>
          <p:cNvSpPr txBox="1">
            <a:spLocks noGrp="1"/>
          </p:cNvSpPr>
          <p:nvPr>
            <p:ph type="body" idx="1"/>
          </p:nvPr>
        </p:nvSpPr>
        <p:spPr>
          <a:xfrm>
            <a:off x="1698750" y="3277550"/>
            <a:ext cx="5746500" cy="7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tamaran Thin"/>
              <a:buAutoNum type="arabicPeriod"/>
              <a:defRPr sz="1400"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title"/>
          </p:nvPr>
        </p:nvSpPr>
        <p:spPr>
          <a:xfrm>
            <a:off x="1698750" y="1788436"/>
            <a:ext cx="5746500" cy="14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10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86" name="Google Shape;286;p18"/>
          <p:cNvGrpSpPr/>
          <p:nvPr/>
        </p:nvGrpSpPr>
        <p:grpSpPr>
          <a:xfrm>
            <a:off x="-2111118" y="2279314"/>
            <a:ext cx="3026178" cy="3026148"/>
            <a:chOff x="3896445" y="840725"/>
            <a:chExt cx="2534275" cy="2534250"/>
          </a:xfrm>
        </p:grpSpPr>
        <p:sp>
          <p:nvSpPr>
            <p:cNvPr id="287" name="Google Shape;287;p18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18"/>
          <p:cNvGrpSpPr/>
          <p:nvPr/>
        </p:nvGrpSpPr>
        <p:grpSpPr>
          <a:xfrm flipH="1">
            <a:off x="-657835" y="145950"/>
            <a:ext cx="2162798" cy="1206590"/>
            <a:chOff x="7572340" y="2404875"/>
            <a:chExt cx="2162798" cy="1206590"/>
          </a:xfrm>
        </p:grpSpPr>
        <p:sp>
          <p:nvSpPr>
            <p:cNvPr id="291" name="Google Shape;291;p1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8"/>
          <p:cNvSpPr/>
          <p:nvPr/>
        </p:nvSpPr>
        <p:spPr>
          <a:xfrm>
            <a:off x="8389500" y="142490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"/>
          <p:cNvSpPr/>
          <p:nvPr/>
        </p:nvSpPr>
        <p:spPr>
          <a:xfrm>
            <a:off x="7652075" y="40291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39"/>
          <p:cNvGrpSpPr/>
          <p:nvPr/>
        </p:nvGrpSpPr>
        <p:grpSpPr>
          <a:xfrm>
            <a:off x="-2043068" y="2117364"/>
            <a:ext cx="3026178" cy="3026148"/>
            <a:chOff x="3896445" y="840725"/>
            <a:chExt cx="2534275" cy="2534250"/>
          </a:xfrm>
        </p:grpSpPr>
        <p:sp>
          <p:nvSpPr>
            <p:cNvPr id="643" name="Google Shape;643;p3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39"/>
          <p:cNvSpPr/>
          <p:nvPr/>
        </p:nvSpPr>
        <p:spPr>
          <a:xfrm>
            <a:off x="8377825" y="2649800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" name="Google Shape;647;p39"/>
          <p:cNvGrpSpPr/>
          <p:nvPr/>
        </p:nvGrpSpPr>
        <p:grpSpPr>
          <a:xfrm flipH="1">
            <a:off x="-430935" y="-201412"/>
            <a:ext cx="2162798" cy="1206590"/>
            <a:chOff x="7572340" y="2404875"/>
            <a:chExt cx="2162798" cy="1206590"/>
          </a:xfrm>
        </p:grpSpPr>
        <p:sp>
          <p:nvSpPr>
            <p:cNvPr id="648" name="Google Shape;648;p3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39"/>
          <p:cNvSpPr/>
          <p:nvPr/>
        </p:nvSpPr>
        <p:spPr>
          <a:xfrm>
            <a:off x="8377825" y="324450"/>
            <a:ext cx="1354579" cy="1354579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3" name="Google Shape;653;p39"/>
          <p:cNvGrpSpPr/>
          <p:nvPr/>
        </p:nvGrpSpPr>
        <p:grpSpPr>
          <a:xfrm>
            <a:off x="4684457" y="4204839"/>
            <a:ext cx="3026178" cy="3026148"/>
            <a:chOff x="3896445" y="840725"/>
            <a:chExt cx="2534275" cy="2534250"/>
          </a:xfrm>
        </p:grpSpPr>
        <p:sp>
          <p:nvSpPr>
            <p:cNvPr id="654" name="Google Shape;654;p39"/>
            <p:cNvSpPr/>
            <p:nvPr/>
          </p:nvSpPr>
          <p:spPr>
            <a:xfrm>
              <a:off x="3896445" y="840725"/>
              <a:ext cx="2534275" cy="2534250"/>
            </a:xfrm>
            <a:custGeom>
              <a:avLst/>
              <a:gdLst/>
              <a:ahLst/>
              <a:cxnLst/>
              <a:rect l="l" t="t" r="r" b="b"/>
              <a:pathLst>
                <a:path w="101371" h="101370" extrusionOk="0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4187495" y="1131775"/>
              <a:ext cx="1952950" cy="1952175"/>
            </a:xfrm>
            <a:custGeom>
              <a:avLst/>
              <a:gdLst/>
              <a:ahLst/>
              <a:cxnLst/>
              <a:rect l="l" t="t" r="r" b="b"/>
              <a:pathLst>
                <a:path w="78118" h="78087" extrusionOk="0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4633545" y="1577825"/>
              <a:ext cx="1060825" cy="1060825"/>
            </a:xfrm>
            <a:custGeom>
              <a:avLst/>
              <a:gdLst/>
              <a:ahLst/>
              <a:cxnLst/>
              <a:rect l="l" t="t" r="r" b="b"/>
              <a:pathLst>
                <a:path w="42433" h="42433" extrusionOk="0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7" name="Google Shape;657;p39"/>
          <p:cNvSpPr/>
          <p:nvPr/>
        </p:nvSpPr>
        <p:spPr>
          <a:xfrm>
            <a:off x="1457425" y="4567075"/>
            <a:ext cx="1693956" cy="1693956"/>
          </a:xfrm>
          <a:custGeom>
            <a:avLst/>
            <a:gdLst/>
            <a:ahLst/>
            <a:cxnLst/>
            <a:rect l="l" t="t" r="r" b="b"/>
            <a:pathLst>
              <a:path w="28543" h="28543" extrusionOk="0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Quicksand"/>
              <a:buNone/>
              <a:defRPr sz="27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sz="28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mfortaa"/>
              <a:buChar char="●"/>
              <a:defRPr sz="18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●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●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9" r:id="rId6"/>
    <p:sldLayoutId id="2147483661" r:id="rId7"/>
    <p:sldLayoutId id="2147483664" r:id="rId8"/>
    <p:sldLayoutId id="2147483685" r:id="rId9"/>
    <p:sldLayoutId id="2147483686" r:id="rId10"/>
    <p:sldLayoutId id="21474836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10/31/2021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873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DD9509-1445-5E4D-9636-FFE27E68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BCD61-30BA-C647-85A9-DCA230C9B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4D818-81BC-6C49-8A51-A8D22EB5B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EE65B-8E51-6549-AF5C-43CBA01BB919}" type="datetimeFigureOut">
              <a:rPr lang="x-none" smtClean="0"/>
              <a:t>10/31/2021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850FD-A34D-AF47-943E-170276704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710BF-BE86-6E45-AE14-5EF0F8214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ECD1-76D1-FC4B-8C60-7B844262C93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91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2.wav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gif"/><Relationship Id="rId10" Type="http://schemas.openxmlformats.org/officeDocument/2006/relationships/image" Target="../media/image12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gif"/><Relationship Id="rId12" Type="http://schemas.openxmlformats.org/officeDocument/2006/relationships/image" Target="../media/image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gif"/><Relationship Id="rId10" Type="http://schemas.openxmlformats.org/officeDocument/2006/relationships/image" Target="../media/image10.gif"/><Relationship Id="rId4" Type="http://schemas.openxmlformats.org/officeDocument/2006/relationships/audio" Target="../media/audio1.wav"/><Relationship Id="rId9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gif"/><Relationship Id="rId12" Type="http://schemas.openxmlformats.org/officeDocument/2006/relationships/image" Target="../media/image10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6.gif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g"/><Relationship Id="rId14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9.gif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0.gif"/><Relationship Id="rId5" Type="http://schemas.openxmlformats.org/officeDocument/2006/relationships/audio" Target="../media/audio1.wav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gif"/><Relationship Id="rId14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gif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gif"/><Relationship Id="rId1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3"/>
          <p:cNvSpPr/>
          <p:nvPr/>
        </p:nvSpPr>
        <p:spPr>
          <a:xfrm>
            <a:off x="713225" y="3958000"/>
            <a:ext cx="2326500" cy="1219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43"/>
          <p:cNvSpPr/>
          <p:nvPr/>
        </p:nvSpPr>
        <p:spPr>
          <a:xfrm>
            <a:off x="2752575" y="3518400"/>
            <a:ext cx="3638700" cy="588600"/>
          </a:xfrm>
          <a:prstGeom prst="roundRect">
            <a:avLst>
              <a:gd name="adj" fmla="val 30772"/>
            </a:avLst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3"/>
          <p:cNvSpPr txBox="1">
            <a:spLocks noGrp="1"/>
          </p:cNvSpPr>
          <p:nvPr>
            <p:ph type="ctrTitle"/>
          </p:nvPr>
        </p:nvSpPr>
        <p:spPr>
          <a:xfrm>
            <a:off x="1185965" y="824783"/>
            <a:ext cx="6744231" cy="26932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HÔM NAY!</a:t>
            </a:r>
          </a:p>
        </p:txBody>
      </p:sp>
      <p:sp>
        <p:nvSpPr>
          <p:cNvPr id="686" name="Google Shape;686;p43"/>
          <p:cNvSpPr txBox="1">
            <a:spLocks noGrp="1"/>
          </p:cNvSpPr>
          <p:nvPr>
            <p:ph type="subTitle" idx="1"/>
          </p:nvPr>
        </p:nvSpPr>
        <p:spPr>
          <a:xfrm>
            <a:off x="2905125" y="3603100"/>
            <a:ext cx="3333600" cy="4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Hello!</a:t>
            </a:r>
            <a:endParaRPr dirty="0"/>
          </a:p>
        </p:txBody>
      </p:sp>
      <p:grpSp>
        <p:nvGrpSpPr>
          <p:cNvPr id="687" name="Google Shape;687;p43"/>
          <p:cNvGrpSpPr/>
          <p:nvPr/>
        </p:nvGrpSpPr>
        <p:grpSpPr>
          <a:xfrm rot="-814076">
            <a:off x="7236293" y="3526528"/>
            <a:ext cx="898207" cy="1107209"/>
            <a:chOff x="5146975" y="1577638"/>
            <a:chExt cx="898200" cy="1107200"/>
          </a:xfrm>
        </p:grpSpPr>
        <p:sp>
          <p:nvSpPr>
            <p:cNvPr id="688" name="Google Shape;688;p43"/>
            <p:cNvSpPr/>
            <p:nvPr/>
          </p:nvSpPr>
          <p:spPr>
            <a:xfrm>
              <a:off x="5146975" y="1804463"/>
              <a:ext cx="898200" cy="880375"/>
            </a:xfrm>
            <a:custGeom>
              <a:avLst/>
              <a:gdLst/>
              <a:ahLst/>
              <a:cxnLst/>
              <a:rect l="l" t="t" r="r" b="b"/>
              <a:pathLst>
                <a:path w="35928" h="35215" extrusionOk="0">
                  <a:moveTo>
                    <a:pt x="17964" y="1"/>
                  </a:moveTo>
                  <a:cubicBezTo>
                    <a:pt x="17364" y="1"/>
                    <a:pt x="16763" y="168"/>
                    <a:pt x="16231" y="502"/>
                  </a:cubicBezTo>
                  <a:lnTo>
                    <a:pt x="1550" y="9651"/>
                  </a:lnTo>
                  <a:cubicBezTo>
                    <a:pt x="578" y="10229"/>
                    <a:pt x="0" y="11293"/>
                    <a:pt x="0" y="12417"/>
                  </a:cubicBezTo>
                  <a:lnTo>
                    <a:pt x="0" y="31962"/>
                  </a:lnTo>
                  <a:cubicBezTo>
                    <a:pt x="0" y="33755"/>
                    <a:pt x="1459" y="35214"/>
                    <a:pt x="3252" y="35214"/>
                  </a:cubicBezTo>
                  <a:lnTo>
                    <a:pt x="32675" y="35214"/>
                  </a:lnTo>
                  <a:cubicBezTo>
                    <a:pt x="34469" y="35214"/>
                    <a:pt x="35928" y="33755"/>
                    <a:pt x="35928" y="31962"/>
                  </a:cubicBezTo>
                  <a:lnTo>
                    <a:pt x="35928" y="12417"/>
                  </a:lnTo>
                  <a:cubicBezTo>
                    <a:pt x="35928" y="11293"/>
                    <a:pt x="35350" y="10229"/>
                    <a:pt x="34378" y="9651"/>
                  </a:cubicBezTo>
                  <a:lnTo>
                    <a:pt x="19696" y="502"/>
                  </a:lnTo>
                  <a:cubicBezTo>
                    <a:pt x="19165" y="168"/>
                    <a:pt x="18564" y="1"/>
                    <a:pt x="1796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5246500" y="1577638"/>
              <a:ext cx="699125" cy="769050"/>
            </a:xfrm>
            <a:custGeom>
              <a:avLst/>
              <a:gdLst/>
              <a:ahLst/>
              <a:cxnLst/>
              <a:rect l="l" t="t" r="r" b="b"/>
              <a:pathLst>
                <a:path w="27965" h="30762" extrusionOk="0">
                  <a:moveTo>
                    <a:pt x="1" y="1"/>
                  </a:moveTo>
                  <a:lnTo>
                    <a:pt x="1" y="20943"/>
                  </a:lnTo>
                  <a:lnTo>
                    <a:pt x="13983" y="30761"/>
                  </a:lnTo>
                  <a:lnTo>
                    <a:pt x="27965" y="20943"/>
                  </a:lnTo>
                  <a:lnTo>
                    <a:pt x="279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5216125" y="2342838"/>
              <a:ext cx="779675" cy="279675"/>
            </a:xfrm>
            <a:custGeom>
              <a:avLst/>
              <a:gdLst/>
              <a:ahLst/>
              <a:cxnLst/>
              <a:rect l="l" t="t" r="r" b="b"/>
              <a:pathLst>
                <a:path w="31187" h="11187" extrusionOk="0">
                  <a:moveTo>
                    <a:pt x="15296" y="0"/>
                  </a:moveTo>
                  <a:cubicBezTo>
                    <a:pt x="14333" y="0"/>
                    <a:pt x="13369" y="274"/>
                    <a:pt x="12493" y="822"/>
                  </a:cubicBezTo>
                  <a:lnTo>
                    <a:pt x="0" y="10944"/>
                  </a:lnTo>
                  <a:lnTo>
                    <a:pt x="182" y="11187"/>
                  </a:lnTo>
                  <a:lnTo>
                    <a:pt x="12645" y="1035"/>
                  </a:lnTo>
                  <a:cubicBezTo>
                    <a:pt x="13469" y="537"/>
                    <a:pt x="14374" y="286"/>
                    <a:pt x="15276" y="286"/>
                  </a:cubicBezTo>
                  <a:cubicBezTo>
                    <a:pt x="16136" y="286"/>
                    <a:pt x="16995" y="514"/>
                    <a:pt x="17782" y="974"/>
                  </a:cubicBezTo>
                  <a:lnTo>
                    <a:pt x="31034" y="11187"/>
                  </a:lnTo>
                  <a:lnTo>
                    <a:pt x="31186" y="10944"/>
                  </a:lnTo>
                  <a:lnTo>
                    <a:pt x="17934" y="731"/>
                  </a:lnTo>
                  <a:cubicBezTo>
                    <a:pt x="17107" y="244"/>
                    <a:pt x="16203" y="0"/>
                    <a:pt x="15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5417475" y="1687063"/>
              <a:ext cx="357950" cy="6875"/>
            </a:xfrm>
            <a:custGeom>
              <a:avLst/>
              <a:gdLst/>
              <a:ahLst/>
              <a:cxnLst/>
              <a:rect l="l" t="t" r="r" b="b"/>
              <a:pathLst>
                <a:path w="14318" h="275" extrusionOk="0">
                  <a:moveTo>
                    <a:pt x="1" y="1"/>
                  </a:moveTo>
                  <a:lnTo>
                    <a:pt x="1" y="274"/>
                  </a:lnTo>
                  <a:lnTo>
                    <a:pt x="14317" y="274"/>
                  </a:lnTo>
                  <a:lnTo>
                    <a:pt x="14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5351375" y="1824613"/>
              <a:ext cx="489400" cy="7625"/>
            </a:xfrm>
            <a:custGeom>
              <a:avLst/>
              <a:gdLst/>
              <a:ahLst/>
              <a:cxnLst/>
              <a:rect l="l" t="t" r="r" b="b"/>
              <a:pathLst>
                <a:path w="19576" h="305" extrusionOk="0">
                  <a:moveTo>
                    <a:pt x="0" y="0"/>
                  </a:moveTo>
                  <a:lnTo>
                    <a:pt x="0" y="304"/>
                  </a:lnTo>
                  <a:lnTo>
                    <a:pt x="19575" y="30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5351375" y="1927188"/>
              <a:ext cx="489400" cy="6875"/>
            </a:xfrm>
            <a:custGeom>
              <a:avLst/>
              <a:gdLst/>
              <a:ahLst/>
              <a:cxnLst/>
              <a:rect l="l" t="t" r="r" b="b"/>
              <a:pathLst>
                <a:path w="19576" h="275" extrusionOk="0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5351375" y="2029788"/>
              <a:ext cx="489400" cy="6850"/>
            </a:xfrm>
            <a:custGeom>
              <a:avLst/>
              <a:gdLst/>
              <a:ahLst/>
              <a:cxnLst/>
              <a:rect l="l" t="t" r="r" b="b"/>
              <a:pathLst>
                <a:path w="19576" h="274" extrusionOk="0">
                  <a:moveTo>
                    <a:pt x="0" y="0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5351375" y="2132363"/>
              <a:ext cx="489400" cy="6875"/>
            </a:xfrm>
            <a:custGeom>
              <a:avLst/>
              <a:gdLst/>
              <a:ahLst/>
              <a:cxnLst/>
              <a:rect l="l" t="t" r="r" b="b"/>
              <a:pathLst>
                <a:path w="19576" h="275" extrusionOk="0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5450925" y="2234938"/>
              <a:ext cx="291050" cy="6875"/>
            </a:xfrm>
            <a:custGeom>
              <a:avLst/>
              <a:gdLst/>
              <a:ahLst/>
              <a:cxnLst/>
              <a:rect l="l" t="t" r="r" b="b"/>
              <a:pathLst>
                <a:path w="11642" h="275" extrusionOk="0">
                  <a:moveTo>
                    <a:pt x="0" y="1"/>
                  </a:moveTo>
                  <a:lnTo>
                    <a:pt x="0" y="275"/>
                  </a:lnTo>
                  <a:lnTo>
                    <a:pt x="11642" y="275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43"/>
          <p:cNvSpPr/>
          <p:nvPr/>
        </p:nvSpPr>
        <p:spPr>
          <a:xfrm>
            <a:off x="7118950" y="313004"/>
            <a:ext cx="1670700" cy="453000"/>
          </a:xfrm>
          <a:prstGeom prst="roundRect">
            <a:avLst>
              <a:gd name="adj" fmla="val 24223"/>
            </a:avLst>
          </a:prstGeom>
          <a:solidFill>
            <a:schemeClr val="lt1"/>
          </a:solidFill>
          <a:ln w="28575" cap="flat" cmpd="sng">
            <a:solidFill>
              <a:srgbClr val="FAFA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6th Grade </a:t>
            </a:r>
            <a:endParaRPr sz="1800" dirty="0">
              <a:solidFill>
                <a:schemeClr val="dk2"/>
              </a:solidFill>
            </a:endParaRPr>
          </a:p>
        </p:txBody>
      </p:sp>
      <p:grpSp>
        <p:nvGrpSpPr>
          <p:cNvPr id="698" name="Google Shape;698;p43"/>
          <p:cNvGrpSpPr/>
          <p:nvPr/>
        </p:nvGrpSpPr>
        <p:grpSpPr>
          <a:xfrm>
            <a:off x="7572340" y="2404875"/>
            <a:ext cx="2162798" cy="1206590"/>
            <a:chOff x="7572340" y="2404875"/>
            <a:chExt cx="2162798" cy="1206590"/>
          </a:xfrm>
        </p:grpSpPr>
        <p:sp>
          <p:nvSpPr>
            <p:cNvPr id="699" name="Google Shape;699;p4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avLst/>
              <a:gdLst/>
              <a:ahLst/>
              <a:cxnLst/>
              <a:rect l="l" t="t" r="r" b="b"/>
              <a:pathLst>
                <a:path w="27570" h="1490" extrusionOk="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avLst/>
              <a:gdLst/>
              <a:ahLst/>
              <a:cxnLst/>
              <a:rect l="l" t="t" r="r" b="b"/>
              <a:pathLst>
                <a:path w="19788" h="1521" extrusionOk="0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avLst/>
              <a:gdLst/>
              <a:ahLst/>
              <a:cxnLst/>
              <a:rect l="l" t="t" r="r" b="b"/>
              <a:pathLst>
                <a:path w="23527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avLst/>
              <a:gdLst/>
              <a:ahLst/>
              <a:cxnLst/>
              <a:rect l="l" t="t" r="r" b="b"/>
              <a:pathLst>
                <a:path w="11764" h="1490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" name="Google Shape;703;p43"/>
          <p:cNvGrpSpPr/>
          <p:nvPr/>
        </p:nvGrpSpPr>
        <p:grpSpPr>
          <a:xfrm rot="-619398">
            <a:off x="602748" y="422769"/>
            <a:ext cx="1166435" cy="815390"/>
            <a:chOff x="135700" y="1601500"/>
            <a:chExt cx="1166450" cy="815400"/>
          </a:xfrm>
        </p:grpSpPr>
        <p:sp>
          <p:nvSpPr>
            <p:cNvPr id="704" name="Google Shape;704;p43"/>
            <p:cNvSpPr/>
            <p:nvPr/>
          </p:nvSpPr>
          <p:spPr>
            <a:xfrm>
              <a:off x="135700" y="1601500"/>
              <a:ext cx="1166450" cy="815400"/>
            </a:xfrm>
            <a:custGeom>
              <a:avLst/>
              <a:gdLst/>
              <a:ahLst/>
              <a:cxnLst/>
              <a:rect l="l" t="t" r="r" b="b"/>
              <a:pathLst>
                <a:path w="46658" h="32616" extrusionOk="0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321875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49740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672175" y="1884175"/>
              <a:ext cx="92750" cy="91975"/>
            </a:xfrm>
            <a:custGeom>
              <a:avLst/>
              <a:gdLst/>
              <a:ahLst/>
              <a:cxnLst/>
              <a:rect l="l" t="t" r="r" b="b"/>
              <a:pathLst>
                <a:path w="3710" h="3679" extrusionOk="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847725" y="1884175"/>
              <a:ext cx="92725" cy="91975"/>
            </a:xfrm>
            <a:custGeom>
              <a:avLst/>
              <a:gdLst/>
              <a:ahLst/>
              <a:cxnLst/>
              <a:rect l="l" t="t" r="r" b="b"/>
              <a:pathLst>
                <a:path w="3709" h="3679" extrusionOk="0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102325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0" name="Google Shape;710;p43"/>
          <p:cNvSpPr/>
          <p:nvPr/>
        </p:nvSpPr>
        <p:spPr>
          <a:xfrm>
            <a:off x="7873000" y="1212150"/>
            <a:ext cx="988876" cy="988815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1" name="Google Shape;711;p43"/>
          <p:cNvGrpSpPr/>
          <p:nvPr/>
        </p:nvGrpSpPr>
        <p:grpSpPr>
          <a:xfrm rot="1057935">
            <a:off x="1165956" y="3546491"/>
            <a:ext cx="714079" cy="1067308"/>
            <a:chOff x="3251800" y="1824470"/>
            <a:chExt cx="714094" cy="1067331"/>
          </a:xfrm>
        </p:grpSpPr>
        <p:sp>
          <p:nvSpPr>
            <p:cNvPr id="712" name="Google Shape;712;p43"/>
            <p:cNvSpPr/>
            <p:nvPr/>
          </p:nvSpPr>
          <p:spPr>
            <a:xfrm>
              <a:off x="3531128" y="2697941"/>
              <a:ext cx="164164" cy="193860"/>
            </a:xfrm>
            <a:custGeom>
              <a:avLst/>
              <a:gdLst/>
              <a:ahLst/>
              <a:cxnLst/>
              <a:rect l="l" t="t" r="r" b="b"/>
              <a:pathLst>
                <a:path w="2858" h="3375" extrusionOk="0">
                  <a:moveTo>
                    <a:pt x="142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1945"/>
                  </a:lnTo>
                  <a:cubicBezTo>
                    <a:pt x="0" y="2736"/>
                    <a:pt x="669" y="3374"/>
                    <a:pt x="1429" y="3374"/>
                  </a:cubicBezTo>
                  <a:cubicBezTo>
                    <a:pt x="2219" y="3374"/>
                    <a:pt x="2858" y="2736"/>
                    <a:pt x="2858" y="1945"/>
                  </a:cubicBezTo>
                  <a:lnTo>
                    <a:pt x="2858" y="1459"/>
                  </a:lnTo>
                  <a:cubicBezTo>
                    <a:pt x="2858" y="669"/>
                    <a:pt x="2219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3496205" y="2539065"/>
              <a:ext cx="235734" cy="274161"/>
            </a:xfrm>
            <a:custGeom>
              <a:avLst/>
              <a:gdLst/>
              <a:ahLst/>
              <a:cxnLst/>
              <a:rect l="l" t="t" r="r" b="b"/>
              <a:pathLst>
                <a:path w="4104" h="4773" extrusionOk="0">
                  <a:moveTo>
                    <a:pt x="791" y="0"/>
                  </a:moveTo>
                  <a:cubicBezTo>
                    <a:pt x="365" y="0"/>
                    <a:pt x="1" y="334"/>
                    <a:pt x="1" y="790"/>
                  </a:cubicBezTo>
                  <a:lnTo>
                    <a:pt x="1" y="3982"/>
                  </a:lnTo>
                  <a:cubicBezTo>
                    <a:pt x="1" y="4438"/>
                    <a:pt x="365" y="4772"/>
                    <a:pt x="791" y="4772"/>
                  </a:cubicBezTo>
                  <a:lnTo>
                    <a:pt x="3314" y="4772"/>
                  </a:lnTo>
                  <a:cubicBezTo>
                    <a:pt x="3739" y="4772"/>
                    <a:pt x="4074" y="4438"/>
                    <a:pt x="4104" y="3982"/>
                  </a:cubicBezTo>
                  <a:lnTo>
                    <a:pt x="4104" y="790"/>
                  </a:lnTo>
                  <a:cubicBezTo>
                    <a:pt x="4104" y="334"/>
                    <a:pt x="3739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3251800" y="1824470"/>
              <a:ext cx="714094" cy="856086"/>
            </a:xfrm>
            <a:custGeom>
              <a:avLst/>
              <a:gdLst/>
              <a:ahLst/>
              <a:cxnLst/>
              <a:rect l="l" t="t" r="r" b="b"/>
              <a:pathLst>
                <a:path w="12432" h="14904" extrusionOk="0">
                  <a:moveTo>
                    <a:pt x="6311" y="1"/>
                  </a:moveTo>
                  <a:cubicBezTo>
                    <a:pt x="6204" y="1"/>
                    <a:pt x="6096" y="4"/>
                    <a:pt x="5988" y="9"/>
                  </a:cubicBezTo>
                  <a:cubicBezTo>
                    <a:pt x="3009" y="161"/>
                    <a:pt x="517" y="2502"/>
                    <a:pt x="213" y="5481"/>
                  </a:cubicBezTo>
                  <a:cubicBezTo>
                    <a:pt x="0" y="7517"/>
                    <a:pt x="790" y="9371"/>
                    <a:pt x="2128" y="10617"/>
                  </a:cubicBezTo>
                  <a:cubicBezTo>
                    <a:pt x="3009" y="11408"/>
                    <a:pt x="3465" y="12563"/>
                    <a:pt x="3465" y="13748"/>
                  </a:cubicBezTo>
                  <a:cubicBezTo>
                    <a:pt x="3465" y="14386"/>
                    <a:pt x="4012" y="14903"/>
                    <a:pt x="4651" y="14903"/>
                  </a:cubicBezTo>
                  <a:lnTo>
                    <a:pt x="7964" y="14903"/>
                  </a:lnTo>
                  <a:cubicBezTo>
                    <a:pt x="8602" y="14903"/>
                    <a:pt x="9119" y="14386"/>
                    <a:pt x="9119" y="13748"/>
                  </a:cubicBezTo>
                  <a:lnTo>
                    <a:pt x="9119" y="13566"/>
                  </a:lnTo>
                  <a:cubicBezTo>
                    <a:pt x="9119" y="12441"/>
                    <a:pt x="9636" y="11377"/>
                    <a:pt x="10487" y="10617"/>
                  </a:cubicBezTo>
                  <a:cubicBezTo>
                    <a:pt x="11672" y="9493"/>
                    <a:pt x="12432" y="7912"/>
                    <a:pt x="12432" y="6119"/>
                  </a:cubicBezTo>
                  <a:cubicBezTo>
                    <a:pt x="12432" y="2760"/>
                    <a:pt x="9690" y="1"/>
                    <a:pt x="6311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3655083" y="1884321"/>
              <a:ext cx="57670" cy="54223"/>
            </a:xfrm>
            <a:custGeom>
              <a:avLst/>
              <a:gdLst/>
              <a:ahLst/>
              <a:cxnLst/>
              <a:rect l="l" t="t" r="r" b="b"/>
              <a:pathLst>
                <a:path w="1004" h="944" extrusionOk="0">
                  <a:moveTo>
                    <a:pt x="92" y="1"/>
                  </a:moveTo>
                  <a:lnTo>
                    <a:pt x="1" y="761"/>
                  </a:lnTo>
                  <a:cubicBezTo>
                    <a:pt x="244" y="791"/>
                    <a:pt x="517" y="852"/>
                    <a:pt x="760" y="943"/>
                  </a:cubicBezTo>
                  <a:lnTo>
                    <a:pt x="1004" y="214"/>
                  </a:lnTo>
                  <a:cubicBezTo>
                    <a:pt x="700" y="122"/>
                    <a:pt x="396" y="3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3749341" y="1924471"/>
              <a:ext cx="146759" cy="178179"/>
            </a:xfrm>
            <a:custGeom>
              <a:avLst/>
              <a:gdLst/>
              <a:ahLst/>
              <a:cxnLst/>
              <a:rect l="l" t="t" r="r" b="b"/>
              <a:pathLst>
                <a:path w="2555" h="3102" extrusionOk="0">
                  <a:moveTo>
                    <a:pt x="396" y="1"/>
                  </a:moveTo>
                  <a:lnTo>
                    <a:pt x="1" y="639"/>
                  </a:lnTo>
                  <a:cubicBezTo>
                    <a:pt x="913" y="1217"/>
                    <a:pt x="1551" y="2098"/>
                    <a:pt x="1825" y="3101"/>
                  </a:cubicBezTo>
                  <a:lnTo>
                    <a:pt x="2554" y="2919"/>
                  </a:lnTo>
                  <a:cubicBezTo>
                    <a:pt x="2220" y="1703"/>
                    <a:pt x="1460" y="670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3606202" y="2285875"/>
              <a:ext cx="15796" cy="227060"/>
            </a:xfrm>
            <a:custGeom>
              <a:avLst/>
              <a:gdLst/>
              <a:ahLst/>
              <a:cxnLst/>
              <a:rect l="l" t="t" r="r" b="b"/>
              <a:pathLst>
                <a:path w="275" h="3953" extrusionOk="0">
                  <a:moveTo>
                    <a:pt x="0" y="1"/>
                  </a:moveTo>
                  <a:lnTo>
                    <a:pt x="0" y="3952"/>
                  </a:lnTo>
                  <a:lnTo>
                    <a:pt x="274" y="395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3436870" y="2270195"/>
              <a:ext cx="352682" cy="263650"/>
            </a:xfrm>
            <a:custGeom>
              <a:avLst/>
              <a:gdLst/>
              <a:ahLst/>
              <a:cxnLst/>
              <a:rect l="l" t="t" r="r" b="b"/>
              <a:pathLst>
                <a:path w="6140" h="4590" extrusionOk="0">
                  <a:moveTo>
                    <a:pt x="3070" y="0"/>
                  </a:moveTo>
                  <a:lnTo>
                    <a:pt x="2948" y="213"/>
                  </a:lnTo>
                  <a:cubicBezTo>
                    <a:pt x="2416" y="1198"/>
                    <a:pt x="1697" y="1670"/>
                    <a:pt x="771" y="1670"/>
                  </a:cubicBezTo>
                  <a:cubicBezTo>
                    <a:pt x="640" y="1670"/>
                    <a:pt x="505" y="1660"/>
                    <a:pt x="365" y="1642"/>
                  </a:cubicBezTo>
                  <a:lnTo>
                    <a:pt x="0" y="1581"/>
                  </a:lnTo>
                  <a:lnTo>
                    <a:pt x="2310" y="4590"/>
                  </a:lnTo>
                  <a:lnTo>
                    <a:pt x="2523" y="4408"/>
                  </a:lnTo>
                  <a:lnTo>
                    <a:pt x="638" y="1946"/>
                  </a:lnTo>
                  <a:lnTo>
                    <a:pt x="638" y="1946"/>
                  </a:lnTo>
                  <a:cubicBezTo>
                    <a:pt x="670" y="1946"/>
                    <a:pt x="701" y="1947"/>
                    <a:pt x="732" y="1947"/>
                  </a:cubicBezTo>
                  <a:cubicBezTo>
                    <a:pt x="1693" y="1947"/>
                    <a:pt x="2481" y="1491"/>
                    <a:pt x="3070" y="578"/>
                  </a:cubicBezTo>
                  <a:cubicBezTo>
                    <a:pt x="3648" y="1490"/>
                    <a:pt x="4468" y="1946"/>
                    <a:pt x="5502" y="1946"/>
                  </a:cubicBezTo>
                  <a:lnTo>
                    <a:pt x="5532" y="1946"/>
                  </a:lnTo>
                  <a:lnTo>
                    <a:pt x="3617" y="4408"/>
                  </a:lnTo>
                  <a:lnTo>
                    <a:pt x="3860" y="4590"/>
                  </a:lnTo>
                  <a:lnTo>
                    <a:pt x="6140" y="1611"/>
                  </a:lnTo>
                  <a:lnTo>
                    <a:pt x="5806" y="1642"/>
                  </a:lnTo>
                  <a:cubicBezTo>
                    <a:pt x="5707" y="1649"/>
                    <a:pt x="5611" y="1653"/>
                    <a:pt x="5518" y="1653"/>
                  </a:cubicBezTo>
                  <a:cubicBezTo>
                    <a:pt x="4481" y="1653"/>
                    <a:pt x="3721" y="1189"/>
                    <a:pt x="3192" y="213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3536355" y="2498916"/>
              <a:ext cx="155433" cy="181625"/>
            </a:xfrm>
            <a:custGeom>
              <a:avLst/>
              <a:gdLst/>
              <a:ahLst/>
              <a:cxnLst/>
              <a:rect l="l" t="t" r="r" b="b"/>
              <a:pathLst>
                <a:path w="2706" h="3162" extrusionOk="0">
                  <a:moveTo>
                    <a:pt x="1338" y="0"/>
                  </a:moveTo>
                  <a:cubicBezTo>
                    <a:pt x="609" y="0"/>
                    <a:pt x="1" y="608"/>
                    <a:pt x="1" y="1368"/>
                  </a:cubicBezTo>
                  <a:lnTo>
                    <a:pt x="1" y="3161"/>
                  </a:lnTo>
                  <a:lnTo>
                    <a:pt x="2706" y="3161"/>
                  </a:lnTo>
                  <a:lnTo>
                    <a:pt x="2706" y="1368"/>
                  </a:lnTo>
                  <a:cubicBezTo>
                    <a:pt x="2706" y="608"/>
                    <a:pt x="2098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3564271" y="2535562"/>
              <a:ext cx="99601" cy="176398"/>
            </a:xfrm>
            <a:custGeom>
              <a:avLst/>
              <a:gdLst/>
              <a:ahLst/>
              <a:cxnLst/>
              <a:rect l="l" t="t" r="r" b="b"/>
              <a:pathLst>
                <a:path w="1734" h="3071" extrusionOk="0">
                  <a:moveTo>
                    <a:pt x="882" y="274"/>
                  </a:moveTo>
                  <a:cubicBezTo>
                    <a:pt x="1186" y="274"/>
                    <a:pt x="1460" y="547"/>
                    <a:pt x="1460" y="882"/>
                  </a:cubicBezTo>
                  <a:lnTo>
                    <a:pt x="1460" y="2797"/>
                  </a:lnTo>
                  <a:lnTo>
                    <a:pt x="275" y="2797"/>
                  </a:lnTo>
                  <a:lnTo>
                    <a:pt x="275" y="882"/>
                  </a:lnTo>
                  <a:cubicBezTo>
                    <a:pt x="275" y="547"/>
                    <a:pt x="548" y="274"/>
                    <a:pt x="882" y="274"/>
                  </a:cubicBezTo>
                  <a:close/>
                  <a:moveTo>
                    <a:pt x="852" y="0"/>
                  </a:moveTo>
                  <a:cubicBezTo>
                    <a:pt x="396" y="0"/>
                    <a:pt x="1" y="395"/>
                    <a:pt x="1" y="882"/>
                  </a:cubicBezTo>
                  <a:lnTo>
                    <a:pt x="1" y="3070"/>
                  </a:lnTo>
                  <a:lnTo>
                    <a:pt x="1734" y="3070"/>
                  </a:lnTo>
                  <a:lnTo>
                    <a:pt x="1734" y="882"/>
                  </a:lnTo>
                  <a:cubicBezTo>
                    <a:pt x="1734" y="395"/>
                    <a:pt x="1338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48"/>
          <p:cNvSpPr/>
          <p:nvPr/>
        </p:nvSpPr>
        <p:spPr>
          <a:xfrm>
            <a:off x="944508" y="758346"/>
            <a:ext cx="7716014" cy="1695840"/>
          </a:xfrm>
          <a:prstGeom prst="roundRect">
            <a:avLst>
              <a:gd name="adj" fmla="val 21761"/>
            </a:avLst>
          </a:pr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fr-FR" sz="2800" dirty="0"/>
          </a:p>
        </p:txBody>
      </p:sp>
      <p:grpSp>
        <p:nvGrpSpPr>
          <p:cNvPr id="869" name="Google Shape;869;p48"/>
          <p:cNvGrpSpPr/>
          <p:nvPr/>
        </p:nvGrpSpPr>
        <p:grpSpPr>
          <a:xfrm>
            <a:off x="7807500" y="4196176"/>
            <a:ext cx="754387" cy="712393"/>
            <a:chOff x="6843802" y="2410602"/>
            <a:chExt cx="606177" cy="572387"/>
          </a:xfrm>
        </p:grpSpPr>
        <p:sp>
          <p:nvSpPr>
            <p:cNvPr id="870" name="Google Shape;870;p48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8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2" name="Google Shape;872;p48"/>
          <p:cNvGrpSpPr/>
          <p:nvPr/>
        </p:nvGrpSpPr>
        <p:grpSpPr>
          <a:xfrm rot="2306359">
            <a:off x="157474" y="224941"/>
            <a:ext cx="1144268" cy="1037554"/>
            <a:chOff x="5889976" y="452096"/>
            <a:chExt cx="952564" cy="863728"/>
          </a:xfrm>
        </p:grpSpPr>
        <p:sp>
          <p:nvSpPr>
            <p:cNvPr id="873" name="Google Shape;873;p48"/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avLst/>
              <a:gdLst/>
              <a:ahLst/>
              <a:cxnLst/>
              <a:rect l="l" t="t" r="r" b="b"/>
              <a:pathLst>
                <a:path w="24409" h="19880" extrusionOk="0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8"/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avLst/>
              <a:gdLst/>
              <a:ahLst/>
              <a:cxnLst/>
              <a:rect l="l" t="t" r="r" b="b"/>
              <a:pathLst>
                <a:path w="21399" h="5929" extrusionOk="0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8"/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avLst/>
              <a:gdLst/>
              <a:ahLst/>
              <a:cxnLst/>
              <a:rect l="l" t="t" r="r" b="b"/>
              <a:pathLst>
                <a:path w="7478" h="9302" extrusionOk="0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8"/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avLst/>
              <a:gdLst/>
              <a:ahLst/>
              <a:cxnLst/>
              <a:rect l="l" t="t" r="r" b="b"/>
              <a:pathLst>
                <a:path w="7479" h="9302" extrusionOk="0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48"/>
          <p:cNvGrpSpPr/>
          <p:nvPr/>
        </p:nvGrpSpPr>
        <p:grpSpPr>
          <a:xfrm rot="439141">
            <a:off x="183600" y="4449361"/>
            <a:ext cx="1878915" cy="366795"/>
            <a:chOff x="6822350" y="4172650"/>
            <a:chExt cx="1878824" cy="366778"/>
          </a:xfrm>
        </p:grpSpPr>
        <p:sp>
          <p:nvSpPr>
            <p:cNvPr id="878" name="Google Shape;878;p48"/>
            <p:cNvSpPr/>
            <p:nvPr/>
          </p:nvSpPr>
          <p:spPr>
            <a:xfrm>
              <a:off x="6822350" y="4172650"/>
              <a:ext cx="1878824" cy="366778"/>
            </a:xfrm>
            <a:custGeom>
              <a:avLst/>
              <a:gdLst/>
              <a:ahLst/>
              <a:cxnLst/>
              <a:rect l="l" t="t" r="r" b="b"/>
              <a:pathLst>
                <a:path w="46871" h="9150" extrusionOk="0">
                  <a:moveTo>
                    <a:pt x="4560" y="1"/>
                  </a:moveTo>
                  <a:cubicBezTo>
                    <a:pt x="2068" y="1"/>
                    <a:pt x="1" y="2037"/>
                    <a:pt x="1" y="4560"/>
                  </a:cubicBezTo>
                  <a:lnTo>
                    <a:pt x="1" y="4590"/>
                  </a:lnTo>
                  <a:cubicBezTo>
                    <a:pt x="1" y="7083"/>
                    <a:pt x="2068" y="9150"/>
                    <a:pt x="4560" y="9150"/>
                  </a:cubicBezTo>
                  <a:lnTo>
                    <a:pt x="42311" y="9150"/>
                  </a:lnTo>
                  <a:cubicBezTo>
                    <a:pt x="44804" y="9150"/>
                    <a:pt x="46871" y="7083"/>
                    <a:pt x="46871" y="4590"/>
                  </a:cubicBezTo>
                  <a:lnTo>
                    <a:pt x="46871" y="4560"/>
                  </a:lnTo>
                  <a:cubicBezTo>
                    <a:pt x="46871" y="2037"/>
                    <a:pt x="44804" y="1"/>
                    <a:pt x="42311" y="1"/>
                  </a:cubicBezTo>
                  <a:close/>
                </a:path>
              </a:pathLst>
            </a:custGeom>
            <a:solidFill>
              <a:srgbClr val="512944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8"/>
            <p:cNvSpPr/>
            <p:nvPr/>
          </p:nvSpPr>
          <p:spPr>
            <a:xfrm>
              <a:off x="7008783" y="4236024"/>
              <a:ext cx="244919" cy="223394"/>
            </a:xfrm>
            <a:custGeom>
              <a:avLst/>
              <a:gdLst/>
              <a:ahLst/>
              <a:cxnLst/>
              <a:rect l="l" t="t" r="r" b="b"/>
              <a:pathLst>
                <a:path w="6110" h="5573" extrusionOk="0">
                  <a:moveTo>
                    <a:pt x="3055" y="0"/>
                  </a:moveTo>
                  <a:cubicBezTo>
                    <a:pt x="2895" y="0"/>
                    <a:pt x="2736" y="91"/>
                    <a:pt x="267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31" y="5327"/>
                    <a:pt x="1263" y="5572"/>
                    <a:pt x="1513" y="5572"/>
                  </a:cubicBezTo>
                  <a:cubicBezTo>
                    <a:pt x="1587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3" y="4613"/>
                    <a:pt x="3207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1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4" y="0"/>
                    <a:pt x="3055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8"/>
            <p:cNvSpPr/>
            <p:nvPr/>
          </p:nvSpPr>
          <p:spPr>
            <a:xfrm>
              <a:off x="7324328" y="4236024"/>
              <a:ext cx="243717" cy="223394"/>
            </a:xfrm>
            <a:custGeom>
              <a:avLst/>
              <a:gdLst/>
              <a:ahLst/>
              <a:cxnLst/>
              <a:rect l="l" t="t" r="r" b="b"/>
              <a:pathLst>
                <a:path w="6080" h="5573" extrusionOk="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5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17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581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2" y="5572"/>
                    <a:pt x="4594" y="5572"/>
                  </a:cubicBezTo>
                  <a:cubicBezTo>
                    <a:pt x="4835" y="5572"/>
                    <a:pt x="5049" y="5327"/>
                    <a:pt x="495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682" y="3344"/>
                  </a:cubicBezTo>
                  <a:lnTo>
                    <a:pt x="5776" y="2523"/>
                  </a:lnTo>
                  <a:cubicBezTo>
                    <a:pt x="6080" y="2310"/>
                    <a:pt x="592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05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8"/>
            <p:cNvSpPr/>
            <p:nvPr/>
          </p:nvSpPr>
          <p:spPr>
            <a:xfrm>
              <a:off x="7639913" y="4236024"/>
              <a:ext cx="243717" cy="223394"/>
            </a:xfrm>
            <a:custGeom>
              <a:avLst/>
              <a:gdLst/>
              <a:ahLst/>
              <a:cxnLst/>
              <a:rect l="l" t="t" r="r" b="b"/>
              <a:pathLst>
                <a:path w="6080" h="5573" extrusionOk="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49" y="1581"/>
                  </a:lnTo>
                  <a:cubicBezTo>
                    <a:pt x="2189" y="1733"/>
                    <a:pt x="2037" y="1824"/>
                    <a:pt x="1885" y="1824"/>
                  </a:cubicBezTo>
                  <a:lnTo>
                    <a:pt x="51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20" y="3435"/>
                    <a:pt x="1581" y="3617"/>
                    <a:pt x="1520" y="3769"/>
                  </a:cubicBezTo>
                  <a:lnTo>
                    <a:pt x="1125" y="5046"/>
                  </a:lnTo>
                  <a:cubicBezTo>
                    <a:pt x="1031" y="5327"/>
                    <a:pt x="1244" y="5572"/>
                    <a:pt x="1486" y="5572"/>
                  </a:cubicBezTo>
                  <a:cubicBezTo>
                    <a:pt x="1558" y="5572"/>
                    <a:pt x="1633" y="5551"/>
                    <a:pt x="1702" y="5502"/>
                  </a:cubicBezTo>
                  <a:lnTo>
                    <a:pt x="2797" y="4681"/>
                  </a:lnTo>
                  <a:cubicBezTo>
                    <a:pt x="2873" y="4636"/>
                    <a:pt x="2956" y="4613"/>
                    <a:pt x="3036" y="4613"/>
                  </a:cubicBezTo>
                  <a:cubicBezTo>
                    <a:pt x="3116" y="4613"/>
                    <a:pt x="3192" y="4636"/>
                    <a:pt x="3252" y="4681"/>
                  </a:cubicBezTo>
                  <a:lnTo>
                    <a:pt x="4377" y="5502"/>
                  </a:lnTo>
                  <a:cubicBezTo>
                    <a:pt x="4447" y="5551"/>
                    <a:pt x="4521" y="5572"/>
                    <a:pt x="4593" y="5572"/>
                  </a:cubicBezTo>
                  <a:cubicBezTo>
                    <a:pt x="4835" y="5572"/>
                    <a:pt x="5048" y="5327"/>
                    <a:pt x="4955" y="5046"/>
                  </a:cubicBezTo>
                  <a:lnTo>
                    <a:pt x="4529" y="3769"/>
                  </a:lnTo>
                  <a:cubicBezTo>
                    <a:pt x="4499" y="3617"/>
                    <a:pt x="4559" y="3435"/>
                    <a:pt x="4681" y="3344"/>
                  </a:cubicBezTo>
                  <a:lnTo>
                    <a:pt x="5775" y="2523"/>
                  </a:lnTo>
                  <a:cubicBezTo>
                    <a:pt x="6079" y="2310"/>
                    <a:pt x="5927" y="1824"/>
                    <a:pt x="5563" y="1824"/>
                  </a:cubicBezTo>
                  <a:lnTo>
                    <a:pt x="4195" y="1824"/>
                  </a:lnTo>
                  <a:cubicBezTo>
                    <a:pt x="4012" y="1824"/>
                    <a:pt x="3891" y="1733"/>
                    <a:pt x="3830" y="1581"/>
                  </a:cubicBezTo>
                  <a:lnTo>
                    <a:pt x="3404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8"/>
            <p:cNvSpPr/>
            <p:nvPr/>
          </p:nvSpPr>
          <p:spPr>
            <a:xfrm>
              <a:off x="7954256" y="4236024"/>
              <a:ext cx="244919" cy="223394"/>
            </a:xfrm>
            <a:custGeom>
              <a:avLst/>
              <a:gdLst/>
              <a:ahLst/>
              <a:cxnLst/>
              <a:rect l="l" t="t" r="r" b="b"/>
              <a:pathLst>
                <a:path w="6110" h="5573" extrusionOk="0">
                  <a:moveTo>
                    <a:pt x="3059" y="0"/>
                  </a:moveTo>
                  <a:cubicBezTo>
                    <a:pt x="2903" y="0"/>
                    <a:pt x="2751" y="91"/>
                    <a:pt x="270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83" y="1824"/>
                    <a:pt x="0" y="2310"/>
                    <a:pt x="304" y="2523"/>
                  </a:cubicBezTo>
                  <a:lnTo>
                    <a:pt x="1429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55" y="5327"/>
                    <a:pt x="1273" y="5572"/>
                    <a:pt x="1517" y="5572"/>
                  </a:cubicBezTo>
                  <a:cubicBezTo>
                    <a:pt x="1589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903" y="4636"/>
                    <a:pt x="2987" y="4613"/>
                    <a:pt x="3066" y="4613"/>
                  </a:cubicBezTo>
                  <a:cubicBezTo>
                    <a:pt x="3146" y="4613"/>
                    <a:pt x="3222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22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5" y="0"/>
                    <a:pt x="3059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8"/>
            <p:cNvSpPr/>
            <p:nvPr/>
          </p:nvSpPr>
          <p:spPr>
            <a:xfrm>
              <a:off x="8269801" y="4236024"/>
              <a:ext cx="244959" cy="223394"/>
            </a:xfrm>
            <a:custGeom>
              <a:avLst/>
              <a:gdLst/>
              <a:ahLst/>
              <a:cxnLst/>
              <a:rect l="l" t="t" r="r" b="b"/>
              <a:pathLst>
                <a:path w="6111" h="5573" extrusionOk="0">
                  <a:moveTo>
                    <a:pt x="3052" y="0"/>
                  </a:moveTo>
                  <a:cubicBezTo>
                    <a:pt x="2896" y="0"/>
                    <a:pt x="2736" y="91"/>
                    <a:pt x="2676" y="274"/>
                  </a:cubicBezTo>
                  <a:lnTo>
                    <a:pt x="228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48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612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8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3" y="5572"/>
                    <a:pt x="4598" y="5572"/>
                  </a:cubicBezTo>
                  <a:cubicBezTo>
                    <a:pt x="4848" y="5572"/>
                    <a:pt x="5079" y="5327"/>
                    <a:pt x="4986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1" y="1581"/>
                  </a:cubicBezTo>
                  <a:lnTo>
                    <a:pt x="3405" y="274"/>
                  </a:lnTo>
                  <a:cubicBezTo>
                    <a:pt x="3359" y="91"/>
                    <a:pt x="3207" y="0"/>
                    <a:pt x="3052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4" name="Google Shape;884;p48"/>
          <p:cNvSpPr/>
          <p:nvPr/>
        </p:nvSpPr>
        <p:spPr>
          <a:xfrm rot="-9092713">
            <a:off x="8217021" y="386927"/>
            <a:ext cx="573272" cy="525487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8"/>
          <p:cNvSpPr/>
          <p:nvPr/>
        </p:nvSpPr>
        <p:spPr>
          <a:xfrm rot="-8515281">
            <a:off x="7923813" y="1059538"/>
            <a:ext cx="444434" cy="407374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48"/>
          <p:cNvGrpSpPr/>
          <p:nvPr/>
        </p:nvGrpSpPr>
        <p:grpSpPr>
          <a:xfrm>
            <a:off x="6816784" y="0"/>
            <a:ext cx="1068708" cy="921314"/>
            <a:chOff x="4037650" y="326163"/>
            <a:chExt cx="1068708" cy="921314"/>
          </a:xfrm>
        </p:grpSpPr>
        <p:sp>
          <p:nvSpPr>
            <p:cNvPr id="887" name="Google Shape;887;p48"/>
            <p:cNvSpPr/>
            <p:nvPr/>
          </p:nvSpPr>
          <p:spPr>
            <a:xfrm>
              <a:off x="4037650" y="326163"/>
              <a:ext cx="1068708" cy="921314"/>
            </a:xfrm>
            <a:custGeom>
              <a:avLst/>
              <a:gdLst/>
              <a:ahLst/>
              <a:cxnLst/>
              <a:rect l="l" t="t" r="r" b="b"/>
              <a:pathLst>
                <a:path w="23253" h="20046" extrusionOk="0">
                  <a:moveTo>
                    <a:pt x="12686" y="1"/>
                  </a:moveTo>
                  <a:cubicBezTo>
                    <a:pt x="12301" y="1"/>
                    <a:pt x="11912" y="23"/>
                    <a:pt x="11520" y="68"/>
                  </a:cubicBezTo>
                  <a:cubicBezTo>
                    <a:pt x="8754" y="402"/>
                    <a:pt x="6414" y="1770"/>
                    <a:pt x="4833" y="3776"/>
                  </a:cubicBezTo>
                  <a:lnTo>
                    <a:pt x="0" y="1983"/>
                  </a:lnTo>
                  <a:lnTo>
                    <a:pt x="0" y="1983"/>
                  </a:lnTo>
                  <a:lnTo>
                    <a:pt x="3526" y="5904"/>
                  </a:lnTo>
                  <a:cubicBezTo>
                    <a:pt x="2796" y="7485"/>
                    <a:pt x="2493" y="9308"/>
                    <a:pt x="2705" y="11193"/>
                  </a:cubicBezTo>
                  <a:cubicBezTo>
                    <a:pt x="3298" y="16300"/>
                    <a:pt x="7636" y="20045"/>
                    <a:pt x="12656" y="20045"/>
                  </a:cubicBezTo>
                  <a:cubicBezTo>
                    <a:pt x="13044" y="20045"/>
                    <a:pt x="13436" y="20023"/>
                    <a:pt x="13830" y="19977"/>
                  </a:cubicBezTo>
                  <a:cubicBezTo>
                    <a:pt x="19332" y="19339"/>
                    <a:pt x="23253" y="14384"/>
                    <a:pt x="22614" y="8883"/>
                  </a:cubicBezTo>
                  <a:cubicBezTo>
                    <a:pt x="22022" y="3773"/>
                    <a:pt x="17705" y="1"/>
                    <a:pt x="12686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8"/>
            <p:cNvSpPr/>
            <p:nvPr/>
          </p:nvSpPr>
          <p:spPr>
            <a:xfrm>
              <a:off x="4282116" y="436697"/>
              <a:ext cx="468011" cy="570134"/>
            </a:xfrm>
            <a:custGeom>
              <a:avLst/>
              <a:gdLst/>
              <a:ahLst/>
              <a:cxnLst/>
              <a:rect l="l" t="t" r="r" b="b"/>
              <a:pathLst>
                <a:path w="10183" h="12405" extrusionOk="0">
                  <a:moveTo>
                    <a:pt x="6778" y="1"/>
                  </a:moveTo>
                  <a:cubicBezTo>
                    <a:pt x="5830" y="1"/>
                    <a:pt x="4898" y="904"/>
                    <a:pt x="5016" y="2405"/>
                  </a:cubicBezTo>
                  <a:lnTo>
                    <a:pt x="5259" y="4411"/>
                  </a:lnTo>
                  <a:lnTo>
                    <a:pt x="1368" y="4411"/>
                  </a:lnTo>
                  <a:cubicBezTo>
                    <a:pt x="0" y="4441"/>
                    <a:pt x="274" y="6569"/>
                    <a:pt x="1368" y="6569"/>
                  </a:cubicBezTo>
                  <a:cubicBezTo>
                    <a:pt x="118" y="6599"/>
                    <a:pt x="209" y="8669"/>
                    <a:pt x="1469" y="8669"/>
                  </a:cubicBezTo>
                  <a:cubicBezTo>
                    <a:pt x="1484" y="8669"/>
                    <a:pt x="1499" y="8669"/>
                    <a:pt x="1514" y="8668"/>
                  </a:cubicBezTo>
                  <a:lnTo>
                    <a:pt x="1514" y="8668"/>
                  </a:lnTo>
                  <a:cubicBezTo>
                    <a:pt x="553" y="8743"/>
                    <a:pt x="764" y="10587"/>
                    <a:pt x="2149" y="10587"/>
                  </a:cubicBezTo>
                  <a:cubicBezTo>
                    <a:pt x="2192" y="10587"/>
                    <a:pt x="2235" y="10585"/>
                    <a:pt x="2280" y="10581"/>
                  </a:cubicBezTo>
                  <a:lnTo>
                    <a:pt x="2280" y="10581"/>
                  </a:lnTo>
                  <a:cubicBezTo>
                    <a:pt x="1672" y="11189"/>
                    <a:pt x="2128" y="12405"/>
                    <a:pt x="3070" y="12405"/>
                  </a:cubicBezTo>
                  <a:lnTo>
                    <a:pt x="8298" y="12405"/>
                  </a:lnTo>
                  <a:cubicBezTo>
                    <a:pt x="9119" y="12405"/>
                    <a:pt x="9757" y="12131"/>
                    <a:pt x="10183" y="11554"/>
                  </a:cubicBezTo>
                  <a:lnTo>
                    <a:pt x="10183" y="5748"/>
                  </a:lnTo>
                  <a:lnTo>
                    <a:pt x="9514" y="5748"/>
                  </a:lnTo>
                  <a:lnTo>
                    <a:pt x="7873" y="3256"/>
                  </a:lnTo>
                  <a:cubicBezTo>
                    <a:pt x="7569" y="2739"/>
                    <a:pt x="7417" y="2131"/>
                    <a:pt x="7478" y="1523"/>
                  </a:cubicBezTo>
                  <a:lnTo>
                    <a:pt x="7599" y="247"/>
                  </a:lnTo>
                  <a:cubicBezTo>
                    <a:pt x="7342" y="80"/>
                    <a:pt x="7060" y="1"/>
                    <a:pt x="6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8"/>
            <p:cNvSpPr/>
            <p:nvPr/>
          </p:nvSpPr>
          <p:spPr>
            <a:xfrm>
              <a:off x="4750089" y="684100"/>
              <a:ext cx="160722" cy="306002"/>
            </a:xfrm>
            <a:custGeom>
              <a:avLst/>
              <a:gdLst/>
              <a:ahLst/>
              <a:cxnLst/>
              <a:rect l="l" t="t" r="r" b="b"/>
              <a:pathLst>
                <a:path w="3497" h="6658" extrusionOk="0">
                  <a:moveTo>
                    <a:pt x="1" y="1"/>
                  </a:moveTo>
                  <a:lnTo>
                    <a:pt x="1" y="6657"/>
                  </a:lnTo>
                  <a:lnTo>
                    <a:pt x="3496" y="6657"/>
                  </a:lnTo>
                  <a:lnTo>
                    <a:pt x="34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8"/>
            <p:cNvSpPr/>
            <p:nvPr/>
          </p:nvSpPr>
          <p:spPr>
            <a:xfrm>
              <a:off x="4344990" y="731623"/>
              <a:ext cx="181634" cy="12593"/>
            </a:xfrm>
            <a:custGeom>
              <a:avLst/>
              <a:gdLst/>
              <a:ahLst/>
              <a:cxnLst/>
              <a:rect l="l" t="t" r="r" b="b"/>
              <a:pathLst>
                <a:path w="3952" h="274" extrusionOk="0">
                  <a:moveTo>
                    <a:pt x="0" y="0"/>
                  </a:moveTo>
                  <a:lnTo>
                    <a:pt x="0" y="274"/>
                  </a:lnTo>
                  <a:lnTo>
                    <a:pt x="3952" y="274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8"/>
            <p:cNvSpPr/>
            <p:nvPr/>
          </p:nvSpPr>
          <p:spPr>
            <a:xfrm>
              <a:off x="4347748" y="828001"/>
              <a:ext cx="181680" cy="12593"/>
            </a:xfrm>
            <a:custGeom>
              <a:avLst/>
              <a:gdLst/>
              <a:ahLst/>
              <a:cxnLst/>
              <a:rect l="l" t="t" r="r" b="b"/>
              <a:pathLst>
                <a:path w="3953" h="274" extrusionOk="0">
                  <a:moveTo>
                    <a:pt x="1" y="0"/>
                  </a:moveTo>
                  <a:lnTo>
                    <a:pt x="1" y="274"/>
                  </a:lnTo>
                  <a:lnTo>
                    <a:pt x="3952" y="274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8"/>
            <p:cNvSpPr/>
            <p:nvPr/>
          </p:nvSpPr>
          <p:spPr>
            <a:xfrm>
              <a:off x="4384103" y="916015"/>
              <a:ext cx="145326" cy="12593"/>
            </a:xfrm>
            <a:custGeom>
              <a:avLst/>
              <a:gdLst/>
              <a:ahLst/>
              <a:cxnLst/>
              <a:rect l="l" t="t" r="r" b="b"/>
              <a:pathLst>
                <a:path w="3162" h="274" extrusionOk="0">
                  <a:moveTo>
                    <a:pt x="0" y="0"/>
                  </a:moveTo>
                  <a:lnTo>
                    <a:pt x="0" y="274"/>
                  </a:lnTo>
                  <a:lnTo>
                    <a:pt x="3161" y="274"/>
                  </a:lnTo>
                  <a:lnTo>
                    <a:pt x="3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8"/>
            <p:cNvSpPr/>
            <p:nvPr/>
          </p:nvSpPr>
          <p:spPr>
            <a:xfrm>
              <a:off x="4800416" y="904847"/>
              <a:ext cx="58691" cy="58691"/>
            </a:xfrm>
            <a:custGeom>
              <a:avLst/>
              <a:gdLst/>
              <a:ahLst/>
              <a:cxnLst/>
              <a:rect l="l" t="t" r="r" b="b"/>
              <a:pathLst>
                <a:path w="1277" h="1277" extrusionOk="0">
                  <a:moveTo>
                    <a:pt x="638" y="0"/>
                  </a:moveTo>
                  <a:cubicBezTo>
                    <a:pt x="304" y="0"/>
                    <a:pt x="0" y="274"/>
                    <a:pt x="0" y="638"/>
                  </a:cubicBezTo>
                  <a:cubicBezTo>
                    <a:pt x="0" y="973"/>
                    <a:pt x="304" y="1277"/>
                    <a:pt x="638" y="1277"/>
                  </a:cubicBezTo>
                  <a:cubicBezTo>
                    <a:pt x="1003" y="1277"/>
                    <a:pt x="1277" y="973"/>
                    <a:pt x="1277" y="638"/>
                  </a:cubicBezTo>
                  <a:cubicBezTo>
                    <a:pt x="1277" y="274"/>
                    <a:pt x="1003" y="0"/>
                    <a:pt x="6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951C32-18A4-4533-B9E6-61A68CA2E67B}"/>
              </a:ext>
            </a:extLst>
          </p:cNvPr>
          <p:cNvSpPr txBox="1"/>
          <p:nvPr/>
        </p:nvSpPr>
        <p:spPr>
          <a:xfrm>
            <a:off x="1042667" y="1037666"/>
            <a:ext cx="6842825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2.47.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Các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phân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sau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đã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tối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giản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chưa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?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Nếu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chưa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,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hãy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rút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gọn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về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phân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tối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giản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endParaRPr lang="fr-FR" sz="2800" dirty="0">
              <a:latin typeface="Arial" panose="020B0604020202020204" pitchFamily="34" charset="0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7827CE-6D6B-48F7-AE73-73EAC8ACCFB2}"/>
              </a:ext>
            </a:extLst>
          </p:cNvPr>
          <p:cNvSpPr txBox="1"/>
          <p:nvPr/>
        </p:nvSpPr>
        <p:spPr>
          <a:xfrm>
            <a:off x="4039932" y="2428807"/>
            <a:ext cx="1283942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2976" y="2731993"/>
                <a:ext cx="8127546" cy="1201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fr-FR" sz="2800" b="1" dirty="0">
                    <a:latin typeface="+mn-lt"/>
                    <a:ea typeface="Calibri" panose="020F0502020204030204" pitchFamily="34" charset="0"/>
                  </a:rPr>
                  <a:t>a) </a:t>
                </a:r>
                <a:r>
                  <a:rPr lang="fr-FR" sz="2800" dirty="0" err="1">
                    <a:latin typeface="+mn-lt"/>
                    <a:ea typeface="Calibri" panose="020F0502020204030204" pitchFamily="34" charset="0"/>
                  </a:rPr>
                  <a:t>Vì</a:t>
                </a:r>
                <a:r>
                  <a:rPr lang="fr-FR" sz="2800" dirty="0">
                    <a:latin typeface="+mn-lt"/>
                    <a:ea typeface="Calibri" panose="020F0502020204030204" pitchFamily="34" charset="0"/>
                  </a:rPr>
                  <a:t> ƯCLN (15, 17) = 1 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num>
                      <m:den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fr-FR" sz="2800" dirty="0">
                    <a:latin typeface="+mn-lt"/>
                    <a:ea typeface="Calibri" panose="020F0502020204030204" pitchFamily="34" charset="0"/>
                  </a:rPr>
                  <a:t> là </a:t>
                </a:r>
                <a:r>
                  <a:rPr lang="fr-FR" sz="2800" dirty="0" err="1">
                    <a:latin typeface="+mn-lt"/>
                    <a:ea typeface="Calibri" panose="020F0502020204030204" pitchFamily="34" charset="0"/>
                  </a:rPr>
                  <a:t>phân</a:t>
                </a:r>
                <a:r>
                  <a:rPr lang="fr-FR" sz="28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fr-FR" sz="2800" dirty="0" err="1">
                    <a:latin typeface="+mn-lt"/>
                    <a:ea typeface="Calibri" panose="020F0502020204030204" pitchFamily="34" charset="0"/>
                  </a:rPr>
                  <a:t>số</a:t>
                </a:r>
                <a:r>
                  <a:rPr lang="fr-FR" sz="28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fr-FR" sz="2800" dirty="0" err="1">
                    <a:latin typeface="+mn-lt"/>
                    <a:ea typeface="Calibri" panose="020F0502020204030204" pitchFamily="34" charset="0"/>
                  </a:rPr>
                  <a:t>tối</a:t>
                </a:r>
                <a:r>
                  <a:rPr lang="fr-FR" sz="28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fr-FR" sz="2800" dirty="0" err="1">
                    <a:latin typeface="+mn-lt"/>
                    <a:ea typeface="Calibri" panose="020F0502020204030204" pitchFamily="34" charset="0"/>
                  </a:rPr>
                  <a:t>giản</a:t>
                </a:r>
                <a:r>
                  <a:rPr lang="fr-FR" sz="2800" dirty="0">
                    <a:latin typeface="+mn-lt"/>
                    <a:ea typeface="Calibri" panose="020F0502020204030204" pitchFamily="34" charset="0"/>
                  </a:rPr>
                  <a:t>.</a:t>
                </a:r>
                <a:endParaRPr lang="en-US" sz="2800" dirty="0"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6" y="2731993"/>
                <a:ext cx="8127546" cy="1201996"/>
              </a:xfrm>
              <a:prstGeom prst="rect">
                <a:avLst/>
              </a:prstGeom>
              <a:blipFill>
                <a:blip r:embed="rId3"/>
                <a:stretch>
                  <a:fillRect l="-1499" r="-375" b="-5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" grpId="0" animBg="1"/>
      <p:bldP spid="30" grpId="0"/>
      <p:bldP spid="2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48"/>
          <p:cNvSpPr/>
          <p:nvPr/>
        </p:nvSpPr>
        <p:spPr>
          <a:xfrm>
            <a:off x="1180641" y="591985"/>
            <a:ext cx="7012546" cy="1695840"/>
          </a:xfrm>
          <a:prstGeom prst="roundRect">
            <a:avLst>
              <a:gd name="adj" fmla="val 21761"/>
            </a:avLst>
          </a:pr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fr-FR" sz="2800" dirty="0"/>
          </a:p>
        </p:txBody>
      </p:sp>
      <p:grpSp>
        <p:nvGrpSpPr>
          <p:cNvPr id="869" name="Google Shape;869;p48"/>
          <p:cNvGrpSpPr/>
          <p:nvPr/>
        </p:nvGrpSpPr>
        <p:grpSpPr>
          <a:xfrm>
            <a:off x="7807500" y="4196176"/>
            <a:ext cx="754387" cy="712393"/>
            <a:chOff x="6843802" y="2410602"/>
            <a:chExt cx="606177" cy="572387"/>
          </a:xfrm>
        </p:grpSpPr>
        <p:sp>
          <p:nvSpPr>
            <p:cNvPr id="870" name="Google Shape;870;p48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8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2" name="Google Shape;872;p48"/>
          <p:cNvGrpSpPr/>
          <p:nvPr/>
        </p:nvGrpSpPr>
        <p:grpSpPr>
          <a:xfrm rot="2306359">
            <a:off x="157474" y="224941"/>
            <a:ext cx="1144268" cy="1037554"/>
            <a:chOff x="5889976" y="452096"/>
            <a:chExt cx="952564" cy="863728"/>
          </a:xfrm>
        </p:grpSpPr>
        <p:sp>
          <p:nvSpPr>
            <p:cNvPr id="873" name="Google Shape;873;p48"/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avLst/>
              <a:gdLst/>
              <a:ahLst/>
              <a:cxnLst/>
              <a:rect l="l" t="t" r="r" b="b"/>
              <a:pathLst>
                <a:path w="24409" h="19880" extrusionOk="0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8"/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avLst/>
              <a:gdLst/>
              <a:ahLst/>
              <a:cxnLst/>
              <a:rect l="l" t="t" r="r" b="b"/>
              <a:pathLst>
                <a:path w="21399" h="5929" extrusionOk="0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8"/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avLst/>
              <a:gdLst/>
              <a:ahLst/>
              <a:cxnLst/>
              <a:rect l="l" t="t" r="r" b="b"/>
              <a:pathLst>
                <a:path w="7478" h="9302" extrusionOk="0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8"/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avLst/>
              <a:gdLst/>
              <a:ahLst/>
              <a:cxnLst/>
              <a:rect l="l" t="t" r="r" b="b"/>
              <a:pathLst>
                <a:path w="7479" h="9302" extrusionOk="0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48"/>
          <p:cNvGrpSpPr/>
          <p:nvPr/>
        </p:nvGrpSpPr>
        <p:grpSpPr>
          <a:xfrm rot="439141">
            <a:off x="183600" y="4449361"/>
            <a:ext cx="1878915" cy="366795"/>
            <a:chOff x="6822350" y="4172650"/>
            <a:chExt cx="1878824" cy="366778"/>
          </a:xfrm>
        </p:grpSpPr>
        <p:sp>
          <p:nvSpPr>
            <p:cNvPr id="878" name="Google Shape;878;p48"/>
            <p:cNvSpPr/>
            <p:nvPr/>
          </p:nvSpPr>
          <p:spPr>
            <a:xfrm>
              <a:off x="6822350" y="4172650"/>
              <a:ext cx="1878824" cy="366778"/>
            </a:xfrm>
            <a:custGeom>
              <a:avLst/>
              <a:gdLst/>
              <a:ahLst/>
              <a:cxnLst/>
              <a:rect l="l" t="t" r="r" b="b"/>
              <a:pathLst>
                <a:path w="46871" h="9150" extrusionOk="0">
                  <a:moveTo>
                    <a:pt x="4560" y="1"/>
                  </a:moveTo>
                  <a:cubicBezTo>
                    <a:pt x="2068" y="1"/>
                    <a:pt x="1" y="2037"/>
                    <a:pt x="1" y="4560"/>
                  </a:cubicBezTo>
                  <a:lnTo>
                    <a:pt x="1" y="4590"/>
                  </a:lnTo>
                  <a:cubicBezTo>
                    <a:pt x="1" y="7083"/>
                    <a:pt x="2068" y="9150"/>
                    <a:pt x="4560" y="9150"/>
                  </a:cubicBezTo>
                  <a:lnTo>
                    <a:pt x="42311" y="9150"/>
                  </a:lnTo>
                  <a:cubicBezTo>
                    <a:pt x="44804" y="9150"/>
                    <a:pt x="46871" y="7083"/>
                    <a:pt x="46871" y="4590"/>
                  </a:cubicBezTo>
                  <a:lnTo>
                    <a:pt x="46871" y="4560"/>
                  </a:lnTo>
                  <a:cubicBezTo>
                    <a:pt x="46871" y="2037"/>
                    <a:pt x="44804" y="1"/>
                    <a:pt x="42311" y="1"/>
                  </a:cubicBezTo>
                  <a:close/>
                </a:path>
              </a:pathLst>
            </a:custGeom>
            <a:solidFill>
              <a:srgbClr val="512944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8"/>
            <p:cNvSpPr/>
            <p:nvPr/>
          </p:nvSpPr>
          <p:spPr>
            <a:xfrm>
              <a:off x="7008783" y="4236024"/>
              <a:ext cx="244919" cy="223394"/>
            </a:xfrm>
            <a:custGeom>
              <a:avLst/>
              <a:gdLst/>
              <a:ahLst/>
              <a:cxnLst/>
              <a:rect l="l" t="t" r="r" b="b"/>
              <a:pathLst>
                <a:path w="6110" h="5573" extrusionOk="0">
                  <a:moveTo>
                    <a:pt x="3055" y="0"/>
                  </a:moveTo>
                  <a:cubicBezTo>
                    <a:pt x="2895" y="0"/>
                    <a:pt x="2736" y="91"/>
                    <a:pt x="267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31" y="5327"/>
                    <a:pt x="1263" y="5572"/>
                    <a:pt x="1513" y="5572"/>
                  </a:cubicBezTo>
                  <a:cubicBezTo>
                    <a:pt x="1587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3" y="4613"/>
                    <a:pt x="3207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1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4" y="0"/>
                    <a:pt x="3055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8"/>
            <p:cNvSpPr/>
            <p:nvPr/>
          </p:nvSpPr>
          <p:spPr>
            <a:xfrm>
              <a:off x="7324328" y="4236024"/>
              <a:ext cx="243717" cy="223394"/>
            </a:xfrm>
            <a:custGeom>
              <a:avLst/>
              <a:gdLst/>
              <a:ahLst/>
              <a:cxnLst/>
              <a:rect l="l" t="t" r="r" b="b"/>
              <a:pathLst>
                <a:path w="6080" h="5573" extrusionOk="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5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17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581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2" y="5572"/>
                    <a:pt x="4594" y="5572"/>
                  </a:cubicBezTo>
                  <a:cubicBezTo>
                    <a:pt x="4835" y="5572"/>
                    <a:pt x="5049" y="5327"/>
                    <a:pt x="495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682" y="3344"/>
                  </a:cubicBezTo>
                  <a:lnTo>
                    <a:pt x="5776" y="2523"/>
                  </a:lnTo>
                  <a:cubicBezTo>
                    <a:pt x="6080" y="2310"/>
                    <a:pt x="592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05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8"/>
            <p:cNvSpPr/>
            <p:nvPr/>
          </p:nvSpPr>
          <p:spPr>
            <a:xfrm>
              <a:off x="7639913" y="4236024"/>
              <a:ext cx="243717" cy="223394"/>
            </a:xfrm>
            <a:custGeom>
              <a:avLst/>
              <a:gdLst/>
              <a:ahLst/>
              <a:cxnLst/>
              <a:rect l="l" t="t" r="r" b="b"/>
              <a:pathLst>
                <a:path w="6080" h="5573" extrusionOk="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49" y="1581"/>
                  </a:lnTo>
                  <a:cubicBezTo>
                    <a:pt x="2189" y="1733"/>
                    <a:pt x="2037" y="1824"/>
                    <a:pt x="1885" y="1824"/>
                  </a:cubicBezTo>
                  <a:lnTo>
                    <a:pt x="51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20" y="3435"/>
                    <a:pt x="1581" y="3617"/>
                    <a:pt x="1520" y="3769"/>
                  </a:cubicBezTo>
                  <a:lnTo>
                    <a:pt x="1125" y="5046"/>
                  </a:lnTo>
                  <a:cubicBezTo>
                    <a:pt x="1031" y="5327"/>
                    <a:pt x="1244" y="5572"/>
                    <a:pt x="1486" y="5572"/>
                  </a:cubicBezTo>
                  <a:cubicBezTo>
                    <a:pt x="1558" y="5572"/>
                    <a:pt x="1633" y="5551"/>
                    <a:pt x="1702" y="5502"/>
                  </a:cubicBezTo>
                  <a:lnTo>
                    <a:pt x="2797" y="4681"/>
                  </a:lnTo>
                  <a:cubicBezTo>
                    <a:pt x="2873" y="4636"/>
                    <a:pt x="2956" y="4613"/>
                    <a:pt x="3036" y="4613"/>
                  </a:cubicBezTo>
                  <a:cubicBezTo>
                    <a:pt x="3116" y="4613"/>
                    <a:pt x="3192" y="4636"/>
                    <a:pt x="3252" y="4681"/>
                  </a:cubicBezTo>
                  <a:lnTo>
                    <a:pt x="4377" y="5502"/>
                  </a:lnTo>
                  <a:cubicBezTo>
                    <a:pt x="4447" y="5551"/>
                    <a:pt x="4521" y="5572"/>
                    <a:pt x="4593" y="5572"/>
                  </a:cubicBezTo>
                  <a:cubicBezTo>
                    <a:pt x="4835" y="5572"/>
                    <a:pt x="5048" y="5327"/>
                    <a:pt x="4955" y="5046"/>
                  </a:cubicBezTo>
                  <a:lnTo>
                    <a:pt x="4529" y="3769"/>
                  </a:lnTo>
                  <a:cubicBezTo>
                    <a:pt x="4499" y="3617"/>
                    <a:pt x="4559" y="3435"/>
                    <a:pt x="4681" y="3344"/>
                  </a:cubicBezTo>
                  <a:lnTo>
                    <a:pt x="5775" y="2523"/>
                  </a:lnTo>
                  <a:cubicBezTo>
                    <a:pt x="6079" y="2310"/>
                    <a:pt x="5927" y="1824"/>
                    <a:pt x="5563" y="1824"/>
                  </a:cubicBezTo>
                  <a:lnTo>
                    <a:pt x="4195" y="1824"/>
                  </a:lnTo>
                  <a:cubicBezTo>
                    <a:pt x="4012" y="1824"/>
                    <a:pt x="3891" y="1733"/>
                    <a:pt x="3830" y="1581"/>
                  </a:cubicBezTo>
                  <a:lnTo>
                    <a:pt x="3404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8"/>
            <p:cNvSpPr/>
            <p:nvPr/>
          </p:nvSpPr>
          <p:spPr>
            <a:xfrm>
              <a:off x="7954256" y="4236024"/>
              <a:ext cx="244919" cy="223394"/>
            </a:xfrm>
            <a:custGeom>
              <a:avLst/>
              <a:gdLst/>
              <a:ahLst/>
              <a:cxnLst/>
              <a:rect l="l" t="t" r="r" b="b"/>
              <a:pathLst>
                <a:path w="6110" h="5573" extrusionOk="0">
                  <a:moveTo>
                    <a:pt x="3059" y="0"/>
                  </a:moveTo>
                  <a:cubicBezTo>
                    <a:pt x="2903" y="0"/>
                    <a:pt x="2751" y="91"/>
                    <a:pt x="270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83" y="1824"/>
                    <a:pt x="0" y="2310"/>
                    <a:pt x="304" y="2523"/>
                  </a:cubicBezTo>
                  <a:lnTo>
                    <a:pt x="1429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55" y="5327"/>
                    <a:pt x="1273" y="5572"/>
                    <a:pt x="1517" y="5572"/>
                  </a:cubicBezTo>
                  <a:cubicBezTo>
                    <a:pt x="1589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903" y="4636"/>
                    <a:pt x="2987" y="4613"/>
                    <a:pt x="3066" y="4613"/>
                  </a:cubicBezTo>
                  <a:cubicBezTo>
                    <a:pt x="3146" y="4613"/>
                    <a:pt x="3222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22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5" y="0"/>
                    <a:pt x="3059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8"/>
            <p:cNvSpPr/>
            <p:nvPr/>
          </p:nvSpPr>
          <p:spPr>
            <a:xfrm>
              <a:off x="8269801" y="4236024"/>
              <a:ext cx="244959" cy="223394"/>
            </a:xfrm>
            <a:custGeom>
              <a:avLst/>
              <a:gdLst/>
              <a:ahLst/>
              <a:cxnLst/>
              <a:rect l="l" t="t" r="r" b="b"/>
              <a:pathLst>
                <a:path w="6111" h="5573" extrusionOk="0">
                  <a:moveTo>
                    <a:pt x="3052" y="0"/>
                  </a:moveTo>
                  <a:cubicBezTo>
                    <a:pt x="2896" y="0"/>
                    <a:pt x="2736" y="91"/>
                    <a:pt x="2676" y="274"/>
                  </a:cubicBezTo>
                  <a:lnTo>
                    <a:pt x="228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48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612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8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3" y="5572"/>
                    <a:pt x="4598" y="5572"/>
                  </a:cubicBezTo>
                  <a:cubicBezTo>
                    <a:pt x="4848" y="5572"/>
                    <a:pt x="5079" y="5327"/>
                    <a:pt x="4986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1" y="1581"/>
                  </a:cubicBezTo>
                  <a:lnTo>
                    <a:pt x="3405" y="274"/>
                  </a:lnTo>
                  <a:cubicBezTo>
                    <a:pt x="3359" y="91"/>
                    <a:pt x="3207" y="0"/>
                    <a:pt x="3052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4" name="Google Shape;884;p48"/>
          <p:cNvSpPr/>
          <p:nvPr/>
        </p:nvSpPr>
        <p:spPr>
          <a:xfrm rot="-9092713">
            <a:off x="8217021" y="386927"/>
            <a:ext cx="573272" cy="525487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8"/>
          <p:cNvSpPr/>
          <p:nvPr/>
        </p:nvSpPr>
        <p:spPr>
          <a:xfrm rot="-8515281">
            <a:off x="7923813" y="1059538"/>
            <a:ext cx="444434" cy="407374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48"/>
          <p:cNvGrpSpPr/>
          <p:nvPr/>
        </p:nvGrpSpPr>
        <p:grpSpPr>
          <a:xfrm>
            <a:off x="6816784" y="0"/>
            <a:ext cx="1068708" cy="921314"/>
            <a:chOff x="4037650" y="326163"/>
            <a:chExt cx="1068708" cy="921314"/>
          </a:xfrm>
        </p:grpSpPr>
        <p:sp>
          <p:nvSpPr>
            <p:cNvPr id="887" name="Google Shape;887;p48"/>
            <p:cNvSpPr/>
            <p:nvPr/>
          </p:nvSpPr>
          <p:spPr>
            <a:xfrm>
              <a:off x="4037650" y="326163"/>
              <a:ext cx="1068708" cy="921314"/>
            </a:xfrm>
            <a:custGeom>
              <a:avLst/>
              <a:gdLst/>
              <a:ahLst/>
              <a:cxnLst/>
              <a:rect l="l" t="t" r="r" b="b"/>
              <a:pathLst>
                <a:path w="23253" h="20046" extrusionOk="0">
                  <a:moveTo>
                    <a:pt x="12686" y="1"/>
                  </a:moveTo>
                  <a:cubicBezTo>
                    <a:pt x="12301" y="1"/>
                    <a:pt x="11912" y="23"/>
                    <a:pt x="11520" y="68"/>
                  </a:cubicBezTo>
                  <a:cubicBezTo>
                    <a:pt x="8754" y="402"/>
                    <a:pt x="6414" y="1770"/>
                    <a:pt x="4833" y="3776"/>
                  </a:cubicBezTo>
                  <a:lnTo>
                    <a:pt x="0" y="1983"/>
                  </a:lnTo>
                  <a:lnTo>
                    <a:pt x="0" y="1983"/>
                  </a:lnTo>
                  <a:lnTo>
                    <a:pt x="3526" y="5904"/>
                  </a:lnTo>
                  <a:cubicBezTo>
                    <a:pt x="2796" y="7485"/>
                    <a:pt x="2493" y="9308"/>
                    <a:pt x="2705" y="11193"/>
                  </a:cubicBezTo>
                  <a:cubicBezTo>
                    <a:pt x="3298" y="16300"/>
                    <a:pt x="7636" y="20045"/>
                    <a:pt x="12656" y="20045"/>
                  </a:cubicBezTo>
                  <a:cubicBezTo>
                    <a:pt x="13044" y="20045"/>
                    <a:pt x="13436" y="20023"/>
                    <a:pt x="13830" y="19977"/>
                  </a:cubicBezTo>
                  <a:cubicBezTo>
                    <a:pt x="19332" y="19339"/>
                    <a:pt x="23253" y="14384"/>
                    <a:pt x="22614" y="8883"/>
                  </a:cubicBezTo>
                  <a:cubicBezTo>
                    <a:pt x="22022" y="3773"/>
                    <a:pt x="17705" y="1"/>
                    <a:pt x="12686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8"/>
            <p:cNvSpPr/>
            <p:nvPr/>
          </p:nvSpPr>
          <p:spPr>
            <a:xfrm>
              <a:off x="4282116" y="436697"/>
              <a:ext cx="468011" cy="570134"/>
            </a:xfrm>
            <a:custGeom>
              <a:avLst/>
              <a:gdLst/>
              <a:ahLst/>
              <a:cxnLst/>
              <a:rect l="l" t="t" r="r" b="b"/>
              <a:pathLst>
                <a:path w="10183" h="12405" extrusionOk="0">
                  <a:moveTo>
                    <a:pt x="6778" y="1"/>
                  </a:moveTo>
                  <a:cubicBezTo>
                    <a:pt x="5830" y="1"/>
                    <a:pt x="4898" y="904"/>
                    <a:pt x="5016" y="2405"/>
                  </a:cubicBezTo>
                  <a:lnTo>
                    <a:pt x="5259" y="4411"/>
                  </a:lnTo>
                  <a:lnTo>
                    <a:pt x="1368" y="4411"/>
                  </a:lnTo>
                  <a:cubicBezTo>
                    <a:pt x="0" y="4441"/>
                    <a:pt x="274" y="6569"/>
                    <a:pt x="1368" y="6569"/>
                  </a:cubicBezTo>
                  <a:cubicBezTo>
                    <a:pt x="118" y="6599"/>
                    <a:pt x="209" y="8669"/>
                    <a:pt x="1469" y="8669"/>
                  </a:cubicBezTo>
                  <a:cubicBezTo>
                    <a:pt x="1484" y="8669"/>
                    <a:pt x="1499" y="8669"/>
                    <a:pt x="1514" y="8668"/>
                  </a:cubicBezTo>
                  <a:lnTo>
                    <a:pt x="1514" y="8668"/>
                  </a:lnTo>
                  <a:cubicBezTo>
                    <a:pt x="553" y="8743"/>
                    <a:pt x="764" y="10587"/>
                    <a:pt x="2149" y="10587"/>
                  </a:cubicBezTo>
                  <a:cubicBezTo>
                    <a:pt x="2192" y="10587"/>
                    <a:pt x="2235" y="10585"/>
                    <a:pt x="2280" y="10581"/>
                  </a:cubicBezTo>
                  <a:lnTo>
                    <a:pt x="2280" y="10581"/>
                  </a:lnTo>
                  <a:cubicBezTo>
                    <a:pt x="1672" y="11189"/>
                    <a:pt x="2128" y="12405"/>
                    <a:pt x="3070" y="12405"/>
                  </a:cubicBezTo>
                  <a:lnTo>
                    <a:pt x="8298" y="12405"/>
                  </a:lnTo>
                  <a:cubicBezTo>
                    <a:pt x="9119" y="12405"/>
                    <a:pt x="9757" y="12131"/>
                    <a:pt x="10183" y="11554"/>
                  </a:cubicBezTo>
                  <a:lnTo>
                    <a:pt x="10183" y="5748"/>
                  </a:lnTo>
                  <a:lnTo>
                    <a:pt x="9514" y="5748"/>
                  </a:lnTo>
                  <a:lnTo>
                    <a:pt x="7873" y="3256"/>
                  </a:lnTo>
                  <a:cubicBezTo>
                    <a:pt x="7569" y="2739"/>
                    <a:pt x="7417" y="2131"/>
                    <a:pt x="7478" y="1523"/>
                  </a:cubicBezTo>
                  <a:lnTo>
                    <a:pt x="7599" y="247"/>
                  </a:lnTo>
                  <a:cubicBezTo>
                    <a:pt x="7342" y="80"/>
                    <a:pt x="7060" y="1"/>
                    <a:pt x="6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8"/>
            <p:cNvSpPr/>
            <p:nvPr/>
          </p:nvSpPr>
          <p:spPr>
            <a:xfrm>
              <a:off x="4750089" y="684100"/>
              <a:ext cx="160722" cy="306002"/>
            </a:xfrm>
            <a:custGeom>
              <a:avLst/>
              <a:gdLst/>
              <a:ahLst/>
              <a:cxnLst/>
              <a:rect l="l" t="t" r="r" b="b"/>
              <a:pathLst>
                <a:path w="3497" h="6658" extrusionOk="0">
                  <a:moveTo>
                    <a:pt x="1" y="1"/>
                  </a:moveTo>
                  <a:lnTo>
                    <a:pt x="1" y="6657"/>
                  </a:lnTo>
                  <a:lnTo>
                    <a:pt x="3496" y="6657"/>
                  </a:lnTo>
                  <a:lnTo>
                    <a:pt x="34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8"/>
            <p:cNvSpPr/>
            <p:nvPr/>
          </p:nvSpPr>
          <p:spPr>
            <a:xfrm>
              <a:off x="4344990" y="731623"/>
              <a:ext cx="181634" cy="12593"/>
            </a:xfrm>
            <a:custGeom>
              <a:avLst/>
              <a:gdLst/>
              <a:ahLst/>
              <a:cxnLst/>
              <a:rect l="l" t="t" r="r" b="b"/>
              <a:pathLst>
                <a:path w="3952" h="274" extrusionOk="0">
                  <a:moveTo>
                    <a:pt x="0" y="0"/>
                  </a:moveTo>
                  <a:lnTo>
                    <a:pt x="0" y="274"/>
                  </a:lnTo>
                  <a:lnTo>
                    <a:pt x="3952" y="274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8"/>
            <p:cNvSpPr/>
            <p:nvPr/>
          </p:nvSpPr>
          <p:spPr>
            <a:xfrm>
              <a:off x="4347748" y="828001"/>
              <a:ext cx="181680" cy="12593"/>
            </a:xfrm>
            <a:custGeom>
              <a:avLst/>
              <a:gdLst/>
              <a:ahLst/>
              <a:cxnLst/>
              <a:rect l="l" t="t" r="r" b="b"/>
              <a:pathLst>
                <a:path w="3953" h="274" extrusionOk="0">
                  <a:moveTo>
                    <a:pt x="1" y="0"/>
                  </a:moveTo>
                  <a:lnTo>
                    <a:pt x="1" y="274"/>
                  </a:lnTo>
                  <a:lnTo>
                    <a:pt x="3952" y="274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8"/>
            <p:cNvSpPr/>
            <p:nvPr/>
          </p:nvSpPr>
          <p:spPr>
            <a:xfrm>
              <a:off x="4384103" y="916015"/>
              <a:ext cx="145326" cy="12593"/>
            </a:xfrm>
            <a:custGeom>
              <a:avLst/>
              <a:gdLst/>
              <a:ahLst/>
              <a:cxnLst/>
              <a:rect l="l" t="t" r="r" b="b"/>
              <a:pathLst>
                <a:path w="3162" h="274" extrusionOk="0">
                  <a:moveTo>
                    <a:pt x="0" y="0"/>
                  </a:moveTo>
                  <a:lnTo>
                    <a:pt x="0" y="274"/>
                  </a:lnTo>
                  <a:lnTo>
                    <a:pt x="3161" y="274"/>
                  </a:lnTo>
                  <a:lnTo>
                    <a:pt x="3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8"/>
            <p:cNvSpPr/>
            <p:nvPr/>
          </p:nvSpPr>
          <p:spPr>
            <a:xfrm>
              <a:off x="4800416" y="904847"/>
              <a:ext cx="58691" cy="58691"/>
            </a:xfrm>
            <a:custGeom>
              <a:avLst/>
              <a:gdLst/>
              <a:ahLst/>
              <a:cxnLst/>
              <a:rect l="l" t="t" r="r" b="b"/>
              <a:pathLst>
                <a:path w="1277" h="1277" extrusionOk="0">
                  <a:moveTo>
                    <a:pt x="638" y="0"/>
                  </a:moveTo>
                  <a:cubicBezTo>
                    <a:pt x="304" y="0"/>
                    <a:pt x="0" y="274"/>
                    <a:pt x="0" y="638"/>
                  </a:cubicBezTo>
                  <a:cubicBezTo>
                    <a:pt x="0" y="973"/>
                    <a:pt x="304" y="1277"/>
                    <a:pt x="638" y="1277"/>
                  </a:cubicBezTo>
                  <a:cubicBezTo>
                    <a:pt x="1003" y="1277"/>
                    <a:pt x="1277" y="973"/>
                    <a:pt x="1277" y="638"/>
                  </a:cubicBezTo>
                  <a:cubicBezTo>
                    <a:pt x="1277" y="274"/>
                    <a:pt x="1003" y="0"/>
                    <a:pt x="6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951C32-18A4-4533-B9E6-61A68CA2E67B}"/>
              </a:ext>
            </a:extLst>
          </p:cNvPr>
          <p:cNvSpPr txBox="1"/>
          <p:nvPr/>
        </p:nvSpPr>
        <p:spPr>
          <a:xfrm>
            <a:off x="1278800" y="871305"/>
            <a:ext cx="6842825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2.47.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Các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phân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say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đã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tối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giản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chưa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?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Nếu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chưa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,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hãy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rút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gọn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về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phân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tối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giản</a:t>
            </a:r>
            <a:r>
              <a:rPr lang="fr-FR" sz="2800" dirty="0">
                <a:solidFill>
                  <a:srgbClr val="281422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 </a:t>
            </a:r>
            <a:endParaRPr lang="fr-FR" sz="2800" dirty="0">
              <a:latin typeface="Arial" panose="020B0604020202020204" pitchFamily="34" charset="0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7827CE-6D6B-48F7-AE73-73EAC8ACCFB2}"/>
              </a:ext>
            </a:extLst>
          </p:cNvPr>
          <p:cNvSpPr txBox="1"/>
          <p:nvPr/>
        </p:nvSpPr>
        <p:spPr>
          <a:xfrm>
            <a:off x="4039932" y="2428807"/>
            <a:ext cx="1283942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2207" y="2867605"/>
                <a:ext cx="8409674" cy="12040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fr-FR" sz="2800" dirty="0">
                    <a:latin typeface="+mn-lt"/>
                    <a:ea typeface="Calibri" panose="020F0502020204030204" pitchFamily="34" charset="0"/>
                  </a:rPr>
                  <a:t>b) </a:t>
                </a:r>
                <a:r>
                  <a:rPr lang="fr-FR" sz="2800" dirty="0" err="1">
                    <a:latin typeface="+mn-lt"/>
                    <a:ea typeface="Calibri" panose="020F0502020204030204" pitchFamily="34" charset="0"/>
                  </a:rPr>
                  <a:t>Vì</a:t>
                </a:r>
                <a:r>
                  <a:rPr lang="fr-FR" sz="2800" dirty="0">
                    <a:latin typeface="+mn-lt"/>
                    <a:ea typeface="Calibri" panose="020F0502020204030204" pitchFamily="34" charset="0"/>
                  </a:rPr>
                  <a:t> ƯCLN ( 70, 105) = 35 </a:t>
                </a:r>
                <a:r>
                  <a:rPr lang="fr-FR" sz="3600" dirty="0">
                    <a:latin typeface="+mn-lt"/>
                    <a:ea typeface="Calibri" panose="020F0502020204030204" pitchFamily="34" charset="0"/>
                  </a:rPr>
                  <a:t>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70</m:t>
                        </m:r>
                      </m:num>
                      <m:den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105</m:t>
                        </m:r>
                      </m:den>
                    </m:f>
                    <m:r>
                      <a:rPr lang="fr-FR" sz="36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70  : 35</m:t>
                        </m:r>
                      </m:num>
                      <m:den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105  : 35</m:t>
                        </m:r>
                      </m:den>
                    </m:f>
                    <m:r>
                      <a:rPr lang="fr-FR" sz="36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fr-FR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07" y="2867605"/>
                <a:ext cx="8409674" cy="1204048"/>
              </a:xfrm>
              <a:prstGeom prst="rect">
                <a:avLst/>
              </a:prstGeom>
              <a:blipFill>
                <a:blip r:embed="rId3"/>
                <a:stretch>
                  <a:fillRect l="-1449" b="-70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739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54"/>
          <p:cNvSpPr/>
          <p:nvPr/>
        </p:nvSpPr>
        <p:spPr>
          <a:xfrm rot="-5002245">
            <a:off x="8144146" y="584959"/>
            <a:ext cx="573271" cy="525482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54"/>
          <p:cNvSpPr/>
          <p:nvPr/>
        </p:nvSpPr>
        <p:spPr>
          <a:xfrm rot="-4424769">
            <a:off x="7656735" y="263621"/>
            <a:ext cx="444443" cy="407382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54"/>
          <p:cNvGrpSpPr/>
          <p:nvPr/>
        </p:nvGrpSpPr>
        <p:grpSpPr>
          <a:xfrm rot="-867405">
            <a:off x="48446" y="3284342"/>
            <a:ext cx="840097" cy="1255792"/>
            <a:chOff x="3251800" y="1824470"/>
            <a:chExt cx="714094" cy="1067331"/>
          </a:xfrm>
        </p:grpSpPr>
        <p:sp>
          <p:nvSpPr>
            <p:cNvPr id="1044" name="Google Shape;1044;p54"/>
            <p:cNvSpPr/>
            <p:nvPr/>
          </p:nvSpPr>
          <p:spPr>
            <a:xfrm>
              <a:off x="3531128" y="2697941"/>
              <a:ext cx="164164" cy="193860"/>
            </a:xfrm>
            <a:custGeom>
              <a:avLst/>
              <a:gdLst/>
              <a:ahLst/>
              <a:cxnLst/>
              <a:rect l="l" t="t" r="r" b="b"/>
              <a:pathLst>
                <a:path w="2858" h="3375" extrusionOk="0">
                  <a:moveTo>
                    <a:pt x="142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1945"/>
                  </a:lnTo>
                  <a:cubicBezTo>
                    <a:pt x="0" y="2736"/>
                    <a:pt x="669" y="3374"/>
                    <a:pt x="1429" y="3374"/>
                  </a:cubicBezTo>
                  <a:cubicBezTo>
                    <a:pt x="2219" y="3374"/>
                    <a:pt x="2858" y="2736"/>
                    <a:pt x="2858" y="1945"/>
                  </a:cubicBezTo>
                  <a:lnTo>
                    <a:pt x="2858" y="1459"/>
                  </a:lnTo>
                  <a:cubicBezTo>
                    <a:pt x="2858" y="669"/>
                    <a:pt x="2219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4"/>
            <p:cNvSpPr/>
            <p:nvPr/>
          </p:nvSpPr>
          <p:spPr>
            <a:xfrm>
              <a:off x="3496205" y="2539065"/>
              <a:ext cx="235734" cy="274161"/>
            </a:xfrm>
            <a:custGeom>
              <a:avLst/>
              <a:gdLst/>
              <a:ahLst/>
              <a:cxnLst/>
              <a:rect l="l" t="t" r="r" b="b"/>
              <a:pathLst>
                <a:path w="4104" h="4773" extrusionOk="0">
                  <a:moveTo>
                    <a:pt x="791" y="0"/>
                  </a:moveTo>
                  <a:cubicBezTo>
                    <a:pt x="365" y="0"/>
                    <a:pt x="1" y="334"/>
                    <a:pt x="1" y="790"/>
                  </a:cubicBezTo>
                  <a:lnTo>
                    <a:pt x="1" y="3982"/>
                  </a:lnTo>
                  <a:cubicBezTo>
                    <a:pt x="1" y="4438"/>
                    <a:pt x="365" y="4772"/>
                    <a:pt x="791" y="4772"/>
                  </a:cubicBezTo>
                  <a:lnTo>
                    <a:pt x="3314" y="4772"/>
                  </a:lnTo>
                  <a:cubicBezTo>
                    <a:pt x="3739" y="4772"/>
                    <a:pt x="4074" y="4438"/>
                    <a:pt x="4104" y="3982"/>
                  </a:cubicBezTo>
                  <a:lnTo>
                    <a:pt x="4104" y="790"/>
                  </a:lnTo>
                  <a:cubicBezTo>
                    <a:pt x="4104" y="334"/>
                    <a:pt x="3739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4"/>
            <p:cNvSpPr/>
            <p:nvPr/>
          </p:nvSpPr>
          <p:spPr>
            <a:xfrm>
              <a:off x="3251800" y="1824470"/>
              <a:ext cx="714094" cy="856086"/>
            </a:xfrm>
            <a:custGeom>
              <a:avLst/>
              <a:gdLst/>
              <a:ahLst/>
              <a:cxnLst/>
              <a:rect l="l" t="t" r="r" b="b"/>
              <a:pathLst>
                <a:path w="12432" h="14904" extrusionOk="0">
                  <a:moveTo>
                    <a:pt x="6311" y="1"/>
                  </a:moveTo>
                  <a:cubicBezTo>
                    <a:pt x="6204" y="1"/>
                    <a:pt x="6096" y="4"/>
                    <a:pt x="5988" y="9"/>
                  </a:cubicBezTo>
                  <a:cubicBezTo>
                    <a:pt x="3009" y="161"/>
                    <a:pt x="517" y="2502"/>
                    <a:pt x="213" y="5481"/>
                  </a:cubicBezTo>
                  <a:cubicBezTo>
                    <a:pt x="0" y="7517"/>
                    <a:pt x="790" y="9371"/>
                    <a:pt x="2128" y="10617"/>
                  </a:cubicBezTo>
                  <a:cubicBezTo>
                    <a:pt x="3009" y="11408"/>
                    <a:pt x="3465" y="12563"/>
                    <a:pt x="3465" y="13748"/>
                  </a:cubicBezTo>
                  <a:cubicBezTo>
                    <a:pt x="3465" y="14386"/>
                    <a:pt x="4012" y="14903"/>
                    <a:pt x="4651" y="14903"/>
                  </a:cubicBezTo>
                  <a:lnTo>
                    <a:pt x="7964" y="14903"/>
                  </a:lnTo>
                  <a:cubicBezTo>
                    <a:pt x="8602" y="14903"/>
                    <a:pt x="9119" y="14386"/>
                    <a:pt x="9119" y="13748"/>
                  </a:cubicBezTo>
                  <a:lnTo>
                    <a:pt x="9119" y="13566"/>
                  </a:lnTo>
                  <a:cubicBezTo>
                    <a:pt x="9119" y="12441"/>
                    <a:pt x="9636" y="11377"/>
                    <a:pt x="10487" y="10617"/>
                  </a:cubicBezTo>
                  <a:cubicBezTo>
                    <a:pt x="11672" y="9493"/>
                    <a:pt x="12432" y="7912"/>
                    <a:pt x="12432" y="6119"/>
                  </a:cubicBezTo>
                  <a:cubicBezTo>
                    <a:pt x="12432" y="2760"/>
                    <a:pt x="9690" y="1"/>
                    <a:pt x="6311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4"/>
            <p:cNvSpPr/>
            <p:nvPr/>
          </p:nvSpPr>
          <p:spPr>
            <a:xfrm>
              <a:off x="3655083" y="1884321"/>
              <a:ext cx="57670" cy="54223"/>
            </a:xfrm>
            <a:custGeom>
              <a:avLst/>
              <a:gdLst/>
              <a:ahLst/>
              <a:cxnLst/>
              <a:rect l="l" t="t" r="r" b="b"/>
              <a:pathLst>
                <a:path w="1004" h="944" extrusionOk="0">
                  <a:moveTo>
                    <a:pt x="92" y="1"/>
                  </a:moveTo>
                  <a:lnTo>
                    <a:pt x="1" y="761"/>
                  </a:lnTo>
                  <a:cubicBezTo>
                    <a:pt x="244" y="791"/>
                    <a:pt x="517" y="852"/>
                    <a:pt x="760" y="943"/>
                  </a:cubicBezTo>
                  <a:lnTo>
                    <a:pt x="1004" y="214"/>
                  </a:lnTo>
                  <a:cubicBezTo>
                    <a:pt x="700" y="122"/>
                    <a:pt x="396" y="3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4"/>
            <p:cNvSpPr/>
            <p:nvPr/>
          </p:nvSpPr>
          <p:spPr>
            <a:xfrm>
              <a:off x="3749341" y="1924471"/>
              <a:ext cx="146759" cy="178179"/>
            </a:xfrm>
            <a:custGeom>
              <a:avLst/>
              <a:gdLst/>
              <a:ahLst/>
              <a:cxnLst/>
              <a:rect l="l" t="t" r="r" b="b"/>
              <a:pathLst>
                <a:path w="2555" h="3102" extrusionOk="0">
                  <a:moveTo>
                    <a:pt x="396" y="1"/>
                  </a:moveTo>
                  <a:lnTo>
                    <a:pt x="1" y="639"/>
                  </a:lnTo>
                  <a:cubicBezTo>
                    <a:pt x="913" y="1217"/>
                    <a:pt x="1551" y="2098"/>
                    <a:pt x="1825" y="3101"/>
                  </a:cubicBezTo>
                  <a:lnTo>
                    <a:pt x="2554" y="2919"/>
                  </a:lnTo>
                  <a:cubicBezTo>
                    <a:pt x="2220" y="1703"/>
                    <a:pt x="1460" y="670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4"/>
            <p:cNvSpPr/>
            <p:nvPr/>
          </p:nvSpPr>
          <p:spPr>
            <a:xfrm>
              <a:off x="3606202" y="2285875"/>
              <a:ext cx="15796" cy="227060"/>
            </a:xfrm>
            <a:custGeom>
              <a:avLst/>
              <a:gdLst/>
              <a:ahLst/>
              <a:cxnLst/>
              <a:rect l="l" t="t" r="r" b="b"/>
              <a:pathLst>
                <a:path w="275" h="3953" extrusionOk="0">
                  <a:moveTo>
                    <a:pt x="0" y="1"/>
                  </a:moveTo>
                  <a:lnTo>
                    <a:pt x="0" y="3952"/>
                  </a:lnTo>
                  <a:lnTo>
                    <a:pt x="274" y="395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4"/>
            <p:cNvSpPr/>
            <p:nvPr/>
          </p:nvSpPr>
          <p:spPr>
            <a:xfrm>
              <a:off x="3436870" y="2270195"/>
              <a:ext cx="352682" cy="263650"/>
            </a:xfrm>
            <a:custGeom>
              <a:avLst/>
              <a:gdLst/>
              <a:ahLst/>
              <a:cxnLst/>
              <a:rect l="l" t="t" r="r" b="b"/>
              <a:pathLst>
                <a:path w="6140" h="4590" extrusionOk="0">
                  <a:moveTo>
                    <a:pt x="3070" y="0"/>
                  </a:moveTo>
                  <a:lnTo>
                    <a:pt x="2948" y="213"/>
                  </a:lnTo>
                  <a:cubicBezTo>
                    <a:pt x="2416" y="1198"/>
                    <a:pt x="1697" y="1670"/>
                    <a:pt x="771" y="1670"/>
                  </a:cubicBezTo>
                  <a:cubicBezTo>
                    <a:pt x="640" y="1670"/>
                    <a:pt x="505" y="1660"/>
                    <a:pt x="365" y="1642"/>
                  </a:cubicBezTo>
                  <a:lnTo>
                    <a:pt x="0" y="1581"/>
                  </a:lnTo>
                  <a:lnTo>
                    <a:pt x="2310" y="4590"/>
                  </a:lnTo>
                  <a:lnTo>
                    <a:pt x="2523" y="4408"/>
                  </a:lnTo>
                  <a:lnTo>
                    <a:pt x="638" y="1946"/>
                  </a:lnTo>
                  <a:lnTo>
                    <a:pt x="638" y="1946"/>
                  </a:lnTo>
                  <a:cubicBezTo>
                    <a:pt x="670" y="1946"/>
                    <a:pt x="701" y="1947"/>
                    <a:pt x="732" y="1947"/>
                  </a:cubicBezTo>
                  <a:cubicBezTo>
                    <a:pt x="1693" y="1947"/>
                    <a:pt x="2481" y="1491"/>
                    <a:pt x="3070" y="578"/>
                  </a:cubicBezTo>
                  <a:cubicBezTo>
                    <a:pt x="3648" y="1490"/>
                    <a:pt x="4468" y="1946"/>
                    <a:pt x="5502" y="1946"/>
                  </a:cubicBezTo>
                  <a:lnTo>
                    <a:pt x="5532" y="1946"/>
                  </a:lnTo>
                  <a:lnTo>
                    <a:pt x="3617" y="4408"/>
                  </a:lnTo>
                  <a:lnTo>
                    <a:pt x="3860" y="4590"/>
                  </a:lnTo>
                  <a:lnTo>
                    <a:pt x="6140" y="1611"/>
                  </a:lnTo>
                  <a:lnTo>
                    <a:pt x="5806" y="1642"/>
                  </a:lnTo>
                  <a:cubicBezTo>
                    <a:pt x="5707" y="1649"/>
                    <a:pt x="5611" y="1653"/>
                    <a:pt x="5518" y="1653"/>
                  </a:cubicBezTo>
                  <a:cubicBezTo>
                    <a:pt x="4481" y="1653"/>
                    <a:pt x="3721" y="1189"/>
                    <a:pt x="3192" y="213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4"/>
            <p:cNvSpPr/>
            <p:nvPr/>
          </p:nvSpPr>
          <p:spPr>
            <a:xfrm>
              <a:off x="3536355" y="2498916"/>
              <a:ext cx="155433" cy="181625"/>
            </a:xfrm>
            <a:custGeom>
              <a:avLst/>
              <a:gdLst/>
              <a:ahLst/>
              <a:cxnLst/>
              <a:rect l="l" t="t" r="r" b="b"/>
              <a:pathLst>
                <a:path w="2706" h="3162" extrusionOk="0">
                  <a:moveTo>
                    <a:pt x="1338" y="0"/>
                  </a:moveTo>
                  <a:cubicBezTo>
                    <a:pt x="609" y="0"/>
                    <a:pt x="1" y="608"/>
                    <a:pt x="1" y="1368"/>
                  </a:cubicBezTo>
                  <a:lnTo>
                    <a:pt x="1" y="3161"/>
                  </a:lnTo>
                  <a:lnTo>
                    <a:pt x="2706" y="3161"/>
                  </a:lnTo>
                  <a:lnTo>
                    <a:pt x="2706" y="1368"/>
                  </a:lnTo>
                  <a:cubicBezTo>
                    <a:pt x="2706" y="608"/>
                    <a:pt x="2098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4"/>
            <p:cNvSpPr/>
            <p:nvPr/>
          </p:nvSpPr>
          <p:spPr>
            <a:xfrm>
              <a:off x="3564271" y="2535562"/>
              <a:ext cx="99601" cy="176398"/>
            </a:xfrm>
            <a:custGeom>
              <a:avLst/>
              <a:gdLst/>
              <a:ahLst/>
              <a:cxnLst/>
              <a:rect l="l" t="t" r="r" b="b"/>
              <a:pathLst>
                <a:path w="1734" h="3071" extrusionOk="0">
                  <a:moveTo>
                    <a:pt x="882" y="274"/>
                  </a:moveTo>
                  <a:cubicBezTo>
                    <a:pt x="1186" y="274"/>
                    <a:pt x="1460" y="547"/>
                    <a:pt x="1460" y="882"/>
                  </a:cubicBezTo>
                  <a:lnTo>
                    <a:pt x="1460" y="2797"/>
                  </a:lnTo>
                  <a:lnTo>
                    <a:pt x="275" y="2797"/>
                  </a:lnTo>
                  <a:lnTo>
                    <a:pt x="275" y="882"/>
                  </a:lnTo>
                  <a:cubicBezTo>
                    <a:pt x="275" y="547"/>
                    <a:pt x="548" y="274"/>
                    <a:pt x="882" y="274"/>
                  </a:cubicBezTo>
                  <a:close/>
                  <a:moveTo>
                    <a:pt x="852" y="0"/>
                  </a:moveTo>
                  <a:cubicBezTo>
                    <a:pt x="396" y="0"/>
                    <a:pt x="1" y="395"/>
                    <a:pt x="1" y="882"/>
                  </a:cubicBezTo>
                  <a:lnTo>
                    <a:pt x="1" y="3070"/>
                  </a:lnTo>
                  <a:lnTo>
                    <a:pt x="1734" y="3070"/>
                  </a:lnTo>
                  <a:lnTo>
                    <a:pt x="1734" y="882"/>
                  </a:lnTo>
                  <a:cubicBezTo>
                    <a:pt x="1734" y="395"/>
                    <a:pt x="1338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54"/>
          <p:cNvGrpSpPr/>
          <p:nvPr/>
        </p:nvGrpSpPr>
        <p:grpSpPr>
          <a:xfrm rot="582976">
            <a:off x="129304" y="101038"/>
            <a:ext cx="1011610" cy="1273250"/>
            <a:chOff x="2215163" y="1348750"/>
            <a:chExt cx="854925" cy="1076025"/>
          </a:xfrm>
        </p:grpSpPr>
        <p:sp>
          <p:nvSpPr>
            <p:cNvPr id="1054" name="Google Shape;1054;p54"/>
            <p:cNvSpPr/>
            <p:nvPr/>
          </p:nvSpPr>
          <p:spPr>
            <a:xfrm>
              <a:off x="2215163" y="1348750"/>
              <a:ext cx="854925" cy="1076025"/>
            </a:xfrm>
            <a:custGeom>
              <a:avLst/>
              <a:gdLst/>
              <a:ahLst/>
              <a:cxnLst/>
              <a:rect l="l" t="t" r="r" b="b"/>
              <a:pathLst>
                <a:path w="34197" h="43041" extrusionOk="0">
                  <a:moveTo>
                    <a:pt x="1" y="1"/>
                  </a:moveTo>
                  <a:lnTo>
                    <a:pt x="1" y="36111"/>
                  </a:lnTo>
                  <a:lnTo>
                    <a:pt x="26962" y="36111"/>
                  </a:lnTo>
                  <a:lnTo>
                    <a:pt x="31035" y="43041"/>
                  </a:lnTo>
                  <a:lnTo>
                    <a:pt x="31157" y="36111"/>
                  </a:lnTo>
                  <a:lnTo>
                    <a:pt x="34196" y="36111"/>
                  </a:lnTo>
                  <a:lnTo>
                    <a:pt x="34196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4"/>
            <p:cNvSpPr/>
            <p:nvPr/>
          </p:nvSpPr>
          <p:spPr>
            <a:xfrm>
              <a:off x="2759263" y="1467300"/>
              <a:ext cx="227225" cy="6875"/>
            </a:xfrm>
            <a:custGeom>
              <a:avLst/>
              <a:gdLst/>
              <a:ahLst/>
              <a:cxnLst/>
              <a:rect l="l" t="t" r="r" b="b"/>
              <a:pathLst>
                <a:path w="9089" h="275" extrusionOk="0">
                  <a:moveTo>
                    <a:pt x="0" y="0"/>
                  </a:moveTo>
                  <a:lnTo>
                    <a:pt x="0" y="274"/>
                  </a:lnTo>
                  <a:lnTo>
                    <a:pt x="9089" y="274"/>
                  </a:lnTo>
                  <a:lnTo>
                    <a:pt x="9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4"/>
            <p:cNvSpPr/>
            <p:nvPr/>
          </p:nvSpPr>
          <p:spPr>
            <a:xfrm>
              <a:off x="2759263" y="1598750"/>
              <a:ext cx="227225" cy="7625"/>
            </a:xfrm>
            <a:custGeom>
              <a:avLst/>
              <a:gdLst/>
              <a:ahLst/>
              <a:cxnLst/>
              <a:rect l="l" t="t" r="r" b="b"/>
              <a:pathLst>
                <a:path w="9089" h="305" extrusionOk="0">
                  <a:moveTo>
                    <a:pt x="0" y="1"/>
                  </a:moveTo>
                  <a:lnTo>
                    <a:pt x="0" y="305"/>
                  </a:lnTo>
                  <a:lnTo>
                    <a:pt x="9089" y="305"/>
                  </a:lnTo>
                  <a:lnTo>
                    <a:pt x="90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4"/>
            <p:cNvSpPr/>
            <p:nvPr/>
          </p:nvSpPr>
          <p:spPr>
            <a:xfrm>
              <a:off x="2759263" y="1730975"/>
              <a:ext cx="227225" cy="6875"/>
            </a:xfrm>
            <a:custGeom>
              <a:avLst/>
              <a:gdLst/>
              <a:ahLst/>
              <a:cxnLst/>
              <a:rect l="l" t="t" r="r" b="b"/>
              <a:pathLst>
                <a:path w="9089" h="275" extrusionOk="0">
                  <a:moveTo>
                    <a:pt x="0" y="1"/>
                  </a:moveTo>
                  <a:lnTo>
                    <a:pt x="0" y="274"/>
                  </a:lnTo>
                  <a:lnTo>
                    <a:pt x="9089" y="274"/>
                  </a:lnTo>
                  <a:lnTo>
                    <a:pt x="90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4"/>
            <p:cNvSpPr/>
            <p:nvPr/>
          </p:nvSpPr>
          <p:spPr>
            <a:xfrm>
              <a:off x="2317763" y="1862450"/>
              <a:ext cx="668725" cy="7625"/>
            </a:xfrm>
            <a:custGeom>
              <a:avLst/>
              <a:gdLst/>
              <a:ahLst/>
              <a:cxnLst/>
              <a:rect l="l" t="t" r="r" b="b"/>
              <a:pathLst>
                <a:path w="26749" h="305" extrusionOk="0">
                  <a:moveTo>
                    <a:pt x="0" y="0"/>
                  </a:moveTo>
                  <a:lnTo>
                    <a:pt x="0" y="304"/>
                  </a:lnTo>
                  <a:lnTo>
                    <a:pt x="26749" y="304"/>
                  </a:lnTo>
                  <a:lnTo>
                    <a:pt x="267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4"/>
            <p:cNvSpPr/>
            <p:nvPr/>
          </p:nvSpPr>
          <p:spPr>
            <a:xfrm>
              <a:off x="2317763" y="1994675"/>
              <a:ext cx="668725" cy="6850"/>
            </a:xfrm>
            <a:custGeom>
              <a:avLst/>
              <a:gdLst/>
              <a:ahLst/>
              <a:cxnLst/>
              <a:rect l="l" t="t" r="r" b="b"/>
              <a:pathLst>
                <a:path w="26749" h="274" extrusionOk="0">
                  <a:moveTo>
                    <a:pt x="0" y="0"/>
                  </a:moveTo>
                  <a:lnTo>
                    <a:pt x="0" y="274"/>
                  </a:lnTo>
                  <a:lnTo>
                    <a:pt x="26749" y="274"/>
                  </a:lnTo>
                  <a:lnTo>
                    <a:pt x="267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4"/>
            <p:cNvSpPr/>
            <p:nvPr/>
          </p:nvSpPr>
          <p:spPr>
            <a:xfrm>
              <a:off x="2317763" y="2126125"/>
              <a:ext cx="668725" cy="7625"/>
            </a:xfrm>
            <a:custGeom>
              <a:avLst/>
              <a:gdLst/>
              <a:ahLst/>
              <a:cxnLst/>
              <a:rect l="l" t="t" r="r" b="b"/>
              <a:pathLst>
                <a:path w="26749" h="305" extrusionOk="0">
                  <a:moveTo>
                    <a:pt x="0" y="0"/>
                  </a:moveTo>
                  <a:lnTo>
                    <a:pt x="0" y="304"/>
                  </a:lnTo>
                  <a:lnTo>
                    <a:pt x="26749" y="304"/>
                  </a:lnTo>
                  <a:lnTo>
                    <a:pt x="267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4"/>
            <p:cNvSpPr/>
            <p:nvPr/>
          </p:nvSpPr>
          <p:spPr>
            <a:xfrm>
              <a:off x="2317763" y="1470350"/>
              <a:ext cx="334375" cy="263700"/>
            </a:xfrm>
            <a:custGeom>
              <a:avLst/>
              <a:gdLst/>
              <a:ahLst/>
              <a:cxnLst/>
              <a:rect l="l" t="t" r="r" b="b"/>
              <a:pathLst>
                <a:path w="13375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3375" y="10547"/>
                  </a:lnTo>
                  <a:lnTo>
                    <a:pt x="133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Rectangle 37"/>
          <p:cNvSpPr/>
          <p:nvPr/>
        </p:nvSpPr>
        <p:spPr>
          <a:xfrm>
            <a:off x="1165042" y="230974"/>
            <a:ext cx="7035648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 2.48.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vận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viên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chạy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xung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quanh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sân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vận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vận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viên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tại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cùng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thời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cùng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trí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chạy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cùng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chiều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Vận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viên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chạy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vòng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sân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hết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360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giây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vận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viên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chạy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vòng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sân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mất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420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giây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bao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phút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họ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gặp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lại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biết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tốc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độ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chuyển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họ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đổi</a:t>
            </a:r>
            <a:r>
              <a:rPr lang="en-US" sz="24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. 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026" name="Picture 2" descr="KẾT QUẢ Olympic Tokyo ngày 31/7: Quách Thị Lan vượt qua vòng loại 400m rào  | VT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01" y="333379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2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9"/>
          <p:cNvSpPr/>
          <p:nvPr/>
        </p:nvSpPr>
        <p:spPr>
          <a:xfrm>
            <a:off x="-76225" y="-322225"/>
            <a:ext cx="988876" cy="988815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0" name="Google Shape;920;p49"/>
          <p:cNvGrpSpPr/>
          <p:nvPr/>
        </p:nvGrpSpPr>
        <p:grpSpPr>
          <a:xfrm>
            <a:off x="236319" y="1695618"/>
            <a:ext cx="818399" cy="772779"/>
            <a:chOff x="6843802" y="2410602"/>
            <a:chExt cx="606177" cy="572387"/>
          </a:xfrm>
        </p:grpSpPr>
        <p:sp>
          <p:nvSpPr>
            <p:cNvPr id="921" name="Google Shape;921;p49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9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49"/>
          <p:cNvSpPr/>
          <p:nvPr/>
        </p:nvSpPr>
        <p:spPr>
          <a:xfrm rot="397764">
            <a:off x="8319850" y="4284361"/>
            <a:ext cx="567333" cy="520024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1034797" y="1695617"/>
            <a:ext cx="7149083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800" dirty="0" err="1"/>
              <a:t>Đổi</a:t>
            </a:r>
            <a:r>
              <a:rPr lang="fr-FR" sz="2800" dirty="0"/>
              <a:t> : 360 </a:t>
            </a:r>
            <a:r>
              <a:rPr lang="fr-FR" sz="2800" dirty="0" err="1"/>
              <a:t>giây</a:t>
            </a:r>
            <a:r>
              <a:rPr lang="fr-FR" sz="2800" dirty="0"/>
              <a:t> = 6 </a:t>
            </a:r>
            <a:r>
              <a:rPr lang="fr-FR" sz="2800" dirty="0" err="1"/>
              <a:t>phút</a:t>
            </a:r>
            <a:r>
              <a:rPr lang="fr-FR" sz="2800" dirty="0"/>
              <a:t> ; 420 </a:t>
            </a:r>
            <a:r>
              <a:rPr lang="fr-FR" sz="2800" dirty="0" err="1"/>
              <a:t>giây</a:t>
            </a:r>
            <a:r>
              <a:rPr lang="fr-FR" sz="2800" dirty="0"/>
              <a:t> = 7 </a:t>
            </a:r>
            <a:r>
              <a:rPr lang="fr-FR" sz="2800" dirty="0" err="1"/>
              <a:t>phút</a:t>
            </a:r>
            <a:endParaRPr lang="en-US" sz="2800" dirty="0"/>
          </a:p>
          <a:p>
            <a:pPr algn="just">
              <a:lnSpc>
                <a:spcPct val="130000"/>
              </a:lnSpc>
            </a:pPr>
            <a:r>
              <a:rPr lang="fr-FR" sz="2800" dirty="0" err="1"/>
              <a:t>Gọi</a:t>
            </a:r>
            <a:r>
              <a:rPr lang="fr-FR" sz="2800" dirty="0"/>
              <a:t> :</a:t>
            </a:r>
            <a:r>
              <a:rPr lang="fr-FR" sz="2800" b="1" dirty="0"/>
              <a:t> </a:t>
            </a:r>
            <a:r>
              <a:rPr lang="fr-FR" sz="2800" dirty="0" err="1"/>
              <a:t>Thời</a:t>
            </a:r>
            <a:r>
              <a:rPr lang="fr-FR" sz="2800" dirty="0"/>
              <a:t> </a:t>
            </a:r>
            <a:r>
              <a:rPr lang="fr-FR" sz="2800" dirty="0" err="1"/>
              <a:t>gian</a:t>
            </a:r>
            <a:r>
              <a:rPr lang="fr-FR" sz="2800" dirty="0"/>
              <a:t> </a:t>
            </a:r>
            <a:r>
              <a:rPr lang="fr-FR" sz="2800" dirty="0" err="1"/>
              <a:t>họ</a:t>
            </a:r>
            <a:r>
              <a:rPr lang="fr-FR" sz="2800" dirty="0"/>
              <a:t> </a:t>
            </a:r>
            <a:r>
              <a:rPr lang="fr-FR" sz="2800" dirty="0" err="1"/>
              <a:t>gặp</a:t>
            </a:r>
            <a:r>
              <a:rPr lang="fr-FR" sz="2800" dirty="0"/>
              <a:t> </a:t>
            </a:r>
            <a:r>
              <a:rPr lang="fr-FR" sz="2800" dirty="0" err="1"/>
              <a:t>lại</a:t>
            </a:r>
            <a:r>
              <a:rPr lang="fr-FR" sz="2800" dirty="0"/>
              <a:t> </a:t>
            </a:r>
            <a:r>
              <a:rPr lang="fr-FR" sz="2800" dirty="0" err="1"/>
              <a:t>nhau</a:t>
            </a:r>
            <a:r>
              <a:rPr lang="fr-FR" sz="2800" dirty="0"/>
              <a:t> là : x ( </a:t>
            </a:r>
            <a:r>
              <a:rPr lang="fr-FR" sz="2800" dirty="0" err="1"/>
              <a:t>phút</a:t>
            </a:r>
            <a:r>
              <a:rPr lang="fr-FR" sz="2800" dirty="0"/>
              <a:t>)</a:t>
            </a:r>
            <a:endParaRPr lang="en-US" sz="2800" dirty="0"/>
          </a:p>
          <a:p>
            <a:pPr algn="just">
              <a:lnSpc>
                <a:spcPct val="130000"/>
              </a:lnSpc>
            </a:pPr>
            <a:r>
              <a:rPr lang="fr-FR" sz="2800" dirty="0"/>
              <a:t>Theo </a:t>
            </a:r>
            <a:r>
              <a:rPr lang="fr-FR" sz="2800" dirty="0" err="1"/>
              <a:t>đề</a:t>
            </a:r>
            <a:r>
              <a:rPr lang="fr-FR" sz="2800" dirty="0"/>
              <a:t> =&gt; x = BCNN ( 6, 7) = 42</a:t>
            </a:r>
            <a:endParaRPr lang="en-US" sz="2800" dirty="0"/>
          </a:p>
          <a:p>
            <a:pPr algn="just">
              <a:lnSpc>
                <a:spcPct val="130000"/>
              </a:lnSpc>
            </a:pPr>
            <a:r>
              <a:rPr lang="fr-FR" sz="2800" dirty="0" err="1"/>
              <a:t>Vậy</a:t>
            </a:r>
            <a:r>
              <a:rPr lang="fr-FR" sz="2800" dirty="0"/>
              <a:t> </a:t>
            </a:r>
            <a:r>
              <a:rPr lang="fr-FR" sz="2800" dirty="0" err="1"/>
              <a:t>sau</a:t>
            </a:r>
            <a:r>
              <a:rPr lang="fr-FR" sz="2800" dirty="0"/>
              <a:t> </a:t>
            </a:r>
            <a:r>
              <a:rPr lang="fr-FR" sz="2800" b="1" dirty="0"/>
              <a:t>42 </a:t>
            </a:r>
            <a:r>
              <a:rPr lang="fr-FR" sz="2800" b="1" dirty="0" err="1"/>
              <a:t>phút</a:t>
            </a:r>
            <a:r>
              <a:rPr lang="fr-FR" sz="2800" b="1" dirty="0"/>
              <a:t> </a:t>
            </a:r>
            <a:r>
              <a:rPr lang="fr-FR" sz="2800" dirty="0" err="1"/>
              <a:t>họ</a:t>
            </a:r>
            <a:r>
              <a:rPr lang="fr-FR" sz="2800" dirty="0"/>
              <a:t> </a:t>
            </a:r>
            <a:r>
              <a:rPr lang="fr-FR" sz="2800" dirty="0" err="1"/>
              <a:t>gặp</a:t>
            </a:r>
            <a:r>
              <a:rPr lang="fr-FR" sz="2800" dirty="0"/>
              <a:t> </a:t>
            </a:r>
            <a:r>
              <a:rPr lang="fr-FR" sz="2800" dirty="0" err="1"/>
              <a:t>lại</a:t>
            </a:r>
            <a:r>
              <a:rPr lang="fr-FR" sz="2800" dirty="0"/>
              <a:t> </a:t>
            </a:r>
            <a:r>
              <a:rPr lang="fr-FR" sz="2800" dirty="0" err="1"/>
              <a:t>nhau</a:t>
            </a:r>
            <a:r>
              <a:rPr lang="fr-FR" sz="2800" dirty="0"/>
              <a:t>.</a:t>
            </a:r>
            <a:endParaRPr lang="en-US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7827CE-6D6B-48F7-AE73-73EAC8ACCFB2}"/>
              </a:ext>
            </a:extLst>
          </p:cNvPr>
          <p:cNvSpPr txBox="1"/>
          <p:nvPr/>
        </p:nvSpPr>
        <p:spPr>
          <a:xfrm>
            <a:off x="4162935" y="139745"/>
            <a:ext cx="1351844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5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51"/>
          <p:cNvSpPr/>
          <p:nvPr/>
        </p:nvSpPr>
        <p:spPr>
          <a:xfrm rot="-2574150">
            <a:off x="5199587" y="172247"/>
            <a:ext cx="562359" cy="515465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51"/>
          <p:cNvSpPr/>
          <p:nvPr/>
        </p:nvSpPr>
        <p:spPr>
          <a:xfrm rot="279037">
            <a:off x="6238039" y="4462768"/>
            <a:ext cx="419747" cy="384731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" name="Google Shape;974;p51"/>
          <p:cNvGrpSpPr/>
          <p:nvPr/>
        </p:nvGrpSpPr>
        <p:grpSpPr>
          <a:xfrm rot="-974280">
            <a:off x="587340" y="271526"/>
            <a:ext cx="818853" cy="572414"/>
            <a:chOff x="135700" y="1601500"/>
            <a:chExt cx="1166450" cy="815400"/>
          </a:xfrm>
        </p:grpSpPr>
        <p:sp>
          <p:nvSpPr>
            <p:cNvPr id="975" name="Google Shape;975;p51"/>
            <p:cNvSpPr/>
            <p:nvPr/>
          </p:nvSpPr>
          <p:spPr>
            <a:xfrm>
              <a:off x="135700" y="1601500"/>
              <a:ext cx="1166450" cy="815400"/>
            </a:xfrm>
            <a:custGeom>
              <a:avLst/>
              <a:gdLst/>
              <a:ahLst/>
              <a:cxnLst/>
              <a:rect l="l" t="t" r="r" b="b"/>
              <a:pathLst>
                <a:path w="46658" h="32616" extrusionOk="0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1"/>
            <p:cNvSpPr/>
            <p:nvPr/>
          </p:nvSpPr>
          <p:spPr>
            <a:xfrm>
              <a:off x="321875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1"/>
            <p:cNvSpPr/>
            <p:nvPr/>
          </p:nvSpPr>
          <p:spPr>
            <a:xfrm>
              <a:off x="49740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1"/>
            <p:cNvSpPr/>
            <p:nvPr/>
          </p:nvSpPr>
          <p:spPr>
            <a:xfrm>
              <a:off x="672175" y="1884175"/>
              <a:ext cx="92750" cy="91975"/>
            </a:xfrm>
            <a:custGeom>
              <a:avLst/>
              <a:gdLst/>
              <a:ahLst/>
              <a:cxnLst/>
              <a:rect l="l" t="t" r="r" b="b"/>
              <a:pathLst>
                <a:path w="3710" h="3679" extrusionOk="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1"/>
            <p:cNvSpPr/>
            <p:nvPr/>
          </p:nvSpPr>
          <p:spPr>
            <a:xfrm>
              <a:off x="847725" y="1884175"/>
              <a:ext cx="92725" cy="91975"/>
            </a:xfrm>
            <a:custGeom>
              <a:avLst/>
              <a:gdLst/>
              <a:ahLst/>
              <a:cxnLst/>
              <a:rect l="l" t="t" r="r" b="b"/>
              <a:pathLst>
                <a:path w="3709" h="3679" extrusionOk="0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1"/>
            <p:cNvSpPr/>
            <p:nvPr/>
          </p:nvSpPr>
          <p:spPr>
            <a:xfrm>
              <a:off x="102325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23641" y="1037402"/>
            <a:ext cx="8121315" cy="263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 2.50.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tấm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gỗ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56dm, 48dm, 40dm,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bác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thợ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mộc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muốn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thanh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gỗ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mà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thừa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mẩu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gỗ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bác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thanh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gỗ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281422"/>
                </a:solidFill>
                <a:latin typeface="+mn-lt"/>
                <a:ea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944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9"/>
          <p:cNvSpPr/>
          <p:nvPr/>
        </p:nvSpPr>
        <p:spPr>
          <a:xfrm>
            <a:off x="-76225" y="-322225"/>
            <a:ext cx="988876" cy="988815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0" name="Google Shape;920;p49"/>
          <p:cNvGrpSpPr/>
          <p:nvPr/>
        </p:nvGrpSpPr>
        <p:grpSpPr>
          <a:xfrm>
            <a:off x="342584" y="1709922"/>
            <a:ext cx="818399" cy="772779"/>
            <a:chOff x="6843802" y="2410602"/>
            <a:chExt cx="606177" cy="572387"/>
          </a:xfrm>
        </p:grpSpPr>
        <p:sp>
          <p:nvSpPr>
            <p:cNvPr id="921" name="Google Shape;921;p49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9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49"/>
          <p:cNvSpPr/>
          <p:nvPr/>
        </p:nvSpPr>
        <p:spPr>
          <a:xfrm rot="397764">
            <a:off x="8319850" y="4284361"/>
            <a:ext cx="567333" cy="520024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7827CE-6D6B-48F7-AE73-73EAC8ACCFB2}"/>
              </a:ext>
            </a:extLst>
          </p:cNvPr>
          <p:cNvSpPr txBox="1"/>
          <p:nvPr/>
        </p:nvSpPr>
        <p:spPr>
          <a:xfrm>
            <a:off x="4142088" y="172182"/>
            <a:ext cx="1351844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0983" y="781580"/>
            <a:ext cx="7553568" cy="401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sz="2400" dirty="0" err="1"/>
              <a:t>Gọi</a:t>
            </a:r>
            <a:r>
              <a:rPr lang="fr-FR" sz="2400" dirty="0"/>
              <a:t> : </a:t>
            </a:r>
            <a:r>
              <a:rPr lang="fr-FR" sz="2400" dirty="0" err="1"/>
              <a:t>Độ</a:t>
            </a:r>
            <a:r>
              <a:rPr lang="fr-FR" sz="2400" dirty="0"/>
              <a:t> </a:t>
            </a:r>
            <a:r>
              <a:rPr lang="fr-FR" sz="2400" dirty="0" err="1"/>
              <a:t>dài</a:t>
            </a:r>
            <a:r>
              <a:rPr lang="fr-FR" sz="2400" dirty="0"/>
              <a:t> </a:t>
            </a:r>
            <a:r>
              <a:rPr lang="fr-FR" sz="2400" dirty="0" err="1"/>
              <a:t>lớn</a:t>
            </a:r>
            <a:r>
              <a:rPr lang="fr-FR" sz="2400" dirty="0"/>
              <a:t> </a:t>
            </a:r>
            <a:r>
              <a:rPr lang="fr-FR" sz="2400" dirty="0" err="1"/>
              <a:t>nhất</a:t>
            </a:r>
            <a:r>
              <a:rPr lang="fr-FR" sz="2400" dirty="0"/>
              <a:t> </a:t>
            </a:r>
            <a:r>
              <a:rPr lang="fr-FR" sz="2400" dirty="0" err="1"/>
              <a:t>có</a:t>
            </a:r>
            <a:r>
              <a:rPr lang="fr-FR" sz="2400" dirty="0"/>
              <a:t> </a:t>
            </a:r>
            <a:r>
              <a:rPr lang="fr-FR" sz="2400" dirty="0" err="1"/>
              <a:t>thể</a:t>
            </a:r>
            <a:r>
              <a:rPr lang="fr-FR" sz="2400" dirty="0"/>
              <a:t> </a:t>
            </a:r>
            <a:r>
              <a:rPr lang="fr-FR" sz="2400" dirty="0" err="1"/>
              <a:t>của</a:t>
            </a:r>
            <a:r>
              <a:rPr lang="fr-FR" sz="2400" dirty="0"/>
              <a:t> </a:t>
            </a:r>
            <a:r>
              <a:rPr lang="fr-FR" sz="2400" dirty="0" err="1"/>
              <a:t>thanh</a:t>
            </a:r>
            <a:r>
              <a:rPr lang="fr-FR" sz="2400" dirty="0"/>
              <a:t> </a:t>
            </a:r>
            <a:r>
              <a:rPr lang="fr-FR" sz="2400" dirty="0" err="1"/>
              <a:t>gỗ</a:t>
            </a:r>
            <a:r>
              <a:rPr lang="fr-FR" sz="2400" dirty="0"/>
              <a:t> là : x (dm)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fr-FR" sz="2400" dirty="0"/>
              <a:t>Theo </a:t>
            </a:r>
            <a:r>
              <a:rPr lang="fr-FR" sz="2400" dirty="0" err="1"/>
              <a:t>đề</a:t>
            </a:r>
            <a:r>
              <a:rPr lang="fr-FR" sz="2400" dirty="0"/>
              <a:t> </a:t>
            </a:r>
            <a:r>
              <a:rPr lang="fr-FR" sz="2400" dirty="0" err="1"/>
              <a:t>bài</a:t>
            </a:r>
            <a:r>
              <a:rPr lang="fr-FR" sz="2400" dirty="0"/>
              <a:t> =&gt; x = ƯCLN (56, 48, 40) 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fr-FR" sz="2400" dirty="0"/>
              <a:t>56 = 2</a:t>
            </a:r>
            <a:r>
              <a:rPr lang="fr-FR" sz="2400" baseline="30000" dirty="0"/>
              <a:t>3</a:t>
            </a:r>
            <a:r>
              <a:rPr lang="fr-FR" sz="2400" dirty="0"/>
              <a:t>.7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fr-FR" sz="2400" dirty="0"/>
              <a:t>48 = 2</a:t>
            </a:r>
            <a:r>
              <a:rPr lang="fr-FR" sz="2400" baseline="30000" dirty="0"/>
              <a:t>4</a:t>
            </a:r>
            <a:r>
              <a:rPr lang="fr-FR" sz="2400" dirty="0"/>
              <a:t>.3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fr-FR" sz="2400" dirty="0"/>
              <a:t>40 = 2</a:t>
            </a:r>
            <a:r>
              <a:rPr lang="fr-FR" sz="2400" baseline="30000" dirty="0"/>
              <a:t>3</a:t>
            </a:r>
            <a:r>
              <a:rPr lang="fr-FR" sz="2400" dirty="0"/>
              <a:t>.5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fr-FR" sz="2400" dirty="0"/>
              <a:t>=&gt; x = ƯCLN (56, 48, 40) = 2</a:t>
            </a:r>
            <a:r>
              <a:rPr lang="fr-FR" sz="2400" baseline="30000" dirty="0"/>
              <a:t>3 </a:t>
            </a:r>
            <a:r>
              <a:rPr lang="fr-FR" sz="2400" dirty="0"/>
              <a:t>= 8 (dm)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fr-FR" sz="2400" dirty="0" err="1"/>
              <a:t>Vậy</a:t>
            </a:r>
            <a:r>
              <a:rPr lang="fr-FR" sz="2400" dirty="0"/>
              <a:t> </a:t>
            </a:r>
            <a:r>
              <a:rPr lang="fr-FR" sz="2400" dirty="0" err="1"/>
              <a:t>độ</a:t>
            </a:r>
            <a:r>
              <a:rPr lang="fr-FR" sz="2400" dirty="0"/>
              <a:t> </a:t>
            </a:r>
            <a:r>
              <a:rPr lang="fr-FR" sz="2400" dirty="0" err="1"/>
              <a:t>dài</a:t>
            </a:r>
            <a:r>
              <a:rPr lang="fr-FR" sz="2400" dirty="0"/>
              <a:t> </a:t>
            </a:r>
            <a:r>
              <a:rPr lang="fr-FR" sz="2400" dirty="0" err="1"/>
              <a:t>lớn</a:t>
            </a:r>
            <a:r>
              <a:rPr lang="fr-FR" sz="2400" dirty="0"/>
              <a:t> </a:t>
            </a:r>
            <a:r>
              <a:rPr lang="fr-FR" sz="2400" dirty="0" err="1"/>
              <a:t>nhất</a:t>
            </a:r>
            <a:r>
              <a:rPr lang="fr-FR" sz="2400" dirty="0"/>
              <a:t> </a:t>
            </a:r>
            <a:r>
              <a:rPr lang="fr-FR" sz="2400" dirty="0" err="1"/>
              <a:t>của</a:t>
            </a:r>
            <a:r>
              <a:rPr lang="fr-FR" sz="2400" dirty="0"/>
              <a:t> </a:t>
            </a:r>
            <a:r>
              <a:rPr lang="fr-FR" sz="2400" dirty="0" err="1"/>
              <a:t>thanh</a:t>
            </a:r>
            <a:r>
              <a:rPr lang="fr-FR" sz="2400" dirty="0"/>
              <a:t> </a:t>
            </a:r>
            <a:r>
              <a:rPr lang="fr-FR" sz="2400" dirty="0" err="1"/>
              <a:t>gỗ</a:t>
            </a:r>
            <a:r>
              <a:rPr lang="fr-FR" sz="2400" dirty="0"/>
              <a:t> là 8dm.</a:t>
            </a:r>
            <a:endParaRPr lang="en-US" sz="2400" dirty="0"/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91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9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66;p48"/>
          <p:cNvSpPr/>
          <p:nvPr/>
        </p:nvSpPr>
        <p:spPr>
          <a:xfrm>
            <a:off x="772490" y="963243"/>
            <a:ext cx="7772796" cy="2903718"/>
          </a:xfrm>
          <a:prstGeom prst="roundRect">
            <a:avLst>
              <a:gd name="adj" fmla="val 21761"/>
            </a:avLst>
          </a:pr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endParaRPr lang="fr-FR" sz="2800" dirty="0"/>
          </a:p>
        </p:txBody>
      </p:sp>
      <p:sp>
        <p:nvSpPr>
          <p:cNvPr id="919" name="Google Shape;919;p49"/>
          <p:cNvSpPr/>
          <p:nvPr/>
        </p:nvSpPr>
        <p:spPr>
          <a:xfrm>
            <a:off x="-76225" y="-322225"/>
            <a:ext cx="988876" cy="988815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0" name="Google Shape;920;p49"/>
          <p:cNvGrpSpPr/>
          <p:nvPr/>
        </p:nvGrpSpPr>
        <p:grpSpPr>
          <a:xfrm>
            <a:off x="55646" y="3480572"/>
            <a:ext cx="818399" cy="772779"/>
            <a:chOff x="6843802" y="2410602"/>
            <a:chExt cx="606177" cy="572387"/>
          </a:xfrm>
        </p:grpSpPr>
        <p:sp>
          <p:nvSpPr>
            <p:cNvPr id="921" name="Google Shape;921;p49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9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49"/>
          <p:cNvSpPr/>
          <p:nvPr/>
        </p:nvSpPr>
        <p:spPr>
          <a:xfrm rot="397764">
            <a:off x="8319850" y="4284361"/>
            <a:ext cx="567333" cy="520024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000823" y="1116188"/>
            <a:ext cx="7417685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2.51.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6A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2, </a:t>
            </a:r>
            <a:r>
              <a:rPr lang="en-US" sz="2800" dirty="0" err="1"/>
              <a:t>hàng</a:t>
            </a:r>
            <a:r>
              <a:rPr lang="en-US" sz="2800" dirty="0"/>
              <a:t> 3, </a:t>
            </a:r>
            <a:r>
              <a:rPr lang="en-US" sz="2800" dirty="0" err="1"/>
              <a:t>hàng</a:t>
            </a:r>
            <a:r>
              <a:rPr lang="en-US" sz="2800" dirty="0"/>
              <a:t> 7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vừa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r>
              <a:rPr lang="en-US" sz="2800" dirty="0"/>
              <a:t> 6A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,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rằng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45?</a:t>
            </a:r>
          </a:p>
        </p:txBody>
      </p:sp>
    </p:spTree>
    <p:extLst>
      <p:ext uri="{BB962C8B-B14F-4D97-AF65-F5344CB8AC3E}">
        <p14:creationId xmlns:p14="http://schemas.microsoft.com/office/powerpoint/2010/main" val="382201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9"/>
          <p:cNvSpPr/>
          <p:nvPr/>
        </p:nvSpPr>
        <p:spPr>
          <a:xfrm>
            <a:off x="-76225" y="-322225"/>
            <a:ext cx="988876" cy="988815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0" name="Google Shape;920;p49"/>
          <p:cNvGrpSpPr/>
          <p:nvPr/>
        </p:nvGrpSpPr>
        <p:grpSpPr>
          <a:xfrm>
            <a:off x="94252" y="4370721"/>
            <a:ext cx="818399" cy="772779"/>
            <a:chOff x="6843802" y="2410602"/>
            <a:chExt cx="606177" cy="572387"/>
          </a:xfrm>
        </p:grpSpPr>
        <p:sp>
          <p:nvSpPr>
            <p:cNvPr id="921" name="Google Shape;921;p49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9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49"/>
          <p:cNvSpPr/>
          <p:nvPr/>
        </p:nvSpPr>
        <p:spPr>
          <a:xfrm rot="397764">
            <a:off x="8319850" y="4284361"/>
            <a:ext cx="567333" cy="520024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3490" y="1256689"/>
                <a:ext cx="8353458" cy="319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fr-FR" sz="2400" dirty="0" err="1">
                    <a:latin typeface="+mn-lt"/>
                  </a:rPr>
                  <a:t>Gọi</a:t>
                </a:r>
                <a:r>
                  <a:rPr lang="fr-FR" sz="2400" dirty="0">
                    <a:latin typeface="+mn-lt"/>
                  </a:rPr>
                  <a:t> : </a:t>
                </a:r>
                <a:r>
                  <a:rPr lang="fr-FR" sz="2400" dirty="0" err="1">
                    <a:latin typeface="+mn-lt"/>
                  </a:rPr>
                  <a:t>Số</a:t>
                </a:r>
                <a:r>
                  <a:rPr lang="fr-FR" sz="2400" dirty="0">
                    <a:latin typeface="+mn-lt"/>
                  </a:rPr>
                  <a:t> </a:t>
                </a:r>
                <a:r>
                  <a:rPr lang="fr-FR" sz="2400" dirty="0" err="1">
                    <a:latin typeface="+mn-lt"/>
                  </a:rPr>
                  <a:t>học</a:t>
                </a:r>
                <a:r>
                  <a:rPr lang="fr-FR" sz="2400" dirty="0">
                    <a:latin typeface="+mn-lt"/>
                  </a:rPr>
                  <a:t> </a:t>
                </a:r>
                <a:r>
                  <a:rPr lang="fr-FR" sz="2400" dirty="0" err="1">
                    <a:latin typeface="+mn-lt"/>
                  </a:rPr>
                  <a:t>sinh</a:t>
                </a:r>
                <a:r>
                  <a:rPr lang="fr-FR" sz="2400" dirty="0">
                    <a:latin typeface="+mn-lt"/>
                  </a:rPr>
                  <a:t> </a:t>
                </a:r>
                <a:r>
                  <a:rPr lang="fr-FR" sz="2400" dirty="0" err="1">
                    <a:latin typeface="+mn-lt"/>
                  </a:rPr>
                  <a:t>lớp</a:t>
                </a:r>
                <a:r>
                  <a:rPr lang="fr-FR" sz="2400" dirty="0">
                    <a:latin typeface="+mn-lt"/>
                  </a:rPr>
                  <a:t> 6A là x ( </a:t>
                </a:r>
                <a:r>
                  <a:rPr lang="fr-FR" sz="2400" dirty="0" err="1">
                    <a:latin typeface="+mn-lt"/>
                  </a:rPr>
                  <a:t>học</a:t>
                </a:r>
                <a:r>
                  <a:rPr lang="fr-FR" sz="2400" dirty="0">
                    <a:latin typeface="+mn-lt"/>
                  </a:rPr>
                  <a:t> </a:t>
                </a:r>
                <a:r>
                  <a:rPr lang="fr-FR" sz="2400" dirty="0" err="1">
                    <a:latin typeface="+mn-lt"/>
                  </a:rPr>
                  <a:t>sinh</a:t>
                </a:r>
                <a:r>
                  <a:rPr lang="fr-FR" sz="2400" dirty="0">
                    <a:latin typeface="+mn-lt"/>
                  </a:rPr>
                  <a:t>, x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fr-FR" sz="2400" dirty="0">
                    <a:latin typeface="+mn-lt"/>
                  </a:rPr>
                  <a:t> N</a:t>
                </a:r>
                <a:r>
                  <a:rPr lang="fr-FR" sz="2400" baseline="30000" dirty="0">
                    <a:latin typeface="+mn-lt"/>
                  </a:rPr>
                  <a:t>*</a:t>
                </a:r>
                <a:r>
                  <a:rPr lang="fr-FR" sz="2400" dirty="0">
                    <a:latin typeface="+mn-lt"/>
                  </a:rPr>
                  <a:t>, x &lt; 45)</a:t>
                </a:r>
                <a:endParaRPr lang="en-US" sz="24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2400" dirty="0" err="1"/>
                  <a:t>Vì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khi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thành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hàng</a:t>
                </a:r>
                <a:r>
                  <a:rPr lang="en-US" sz="2400" dirty="0"/>
                  <a:t> 2, </a:t>
                </a:r>
                <a:r>
                  <a:rPr lang="en-US" sz="2400" dirty="0" err="1"/>
                  <a:t>hàng</a:t>
                </a:r>
                <a:r>
                  <a:rPr lang="en-US" sz="2400" dirty="0"/>
                  <a:t> 3, </a:t>
                </a:r>
                <a:r>
                  <a:rPr lang="en-US" sz="2400" dirty="0" err="1"/>
                  <a:t>hàng</a:t>
                </a:r>
                <a:r>
                  <a:rPr lang="en-US" sz="2400" dirty="0"/>
                  <a:t> 7 </a:t>
                </a:r>
                <a:r>
                  <a:rPr lang="en-US" sz="2400" dirty="0" err="1"/>
                  <a:t>đều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đủ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hàng</a:t>
                </a:r>
                <a:r>
                  <a:rPr lang="en-US" sz="2400" dirty="0"/>
                  <a:t>. </a:t>
                </a:r>
                <a:r>
                  <a:rPr lang="fr-FR" sz="2400" dirty="0">
                    <a:latin typeface="+mn-lt"/>
                  </a:rPr>
                  <a:t>=&gt; x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fr-FR" sz="2400" dirty="0">
                    <a:latin typeface="+mn-lt"/>
                  </a:rPr>
                  <a:t> BC ( 2, 3, 7) </a:t>
                </a:r>
                <a:endParaRPr lang="en-US" sz="24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FR" sz="2400" dirty="0" err="1">
                    <a:latin typeface="+mn-lt"/>
                  </a:rPr>
                  <a:t>Có</a:t>
                </a:r>
                <a:r>
                  <a:rPr lang="fr-FR" sz="2400" dirty="0">
                    <a:latin typeface="+mn-lt"/>
                  </a:rPr>
                  <a:t>: BCNN ( 2, 3, 7) = 42</a:t>
                </a:r>
                <a:endParaRPr lang="en-US" sz="24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FR" sz="2400" dirty="0">
                    <a:latin typeface="+mn-lt"/>
                  </a:rPr>
                  <a:t>=&gt; x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fr-FR" sz="2400" dirty="0">
                    <a:latin typeface="+mn-lt"/>
                  </a:rPr>
                  <a:t> BC ( 2, 3, 7) = B(42) = { 0 ; 42 ; 84 ; …}</a:t>
                </a:r>
                <a:endParaRPr lang="en-US" sz="24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FR" sz="2400" dirty="0" err="1">
                    <a:latin typeface="+mn-lt"/>
                  </a:rPr>
                  <a:t>Mà</a:t>
                </a:r>
                <a:r>
                  <a:rPr lang="fr-FR" sz="2400" dirty="0">
                    <a:latin typeface="+mn-lt"/>
                  </a:rPr>
                  <a:t> x &lt; 45 =&gt; x = 42 (</a:t>
                </a:r>
                <a:r>
                  <a:rPr lang="fr-FR" sz="2400" dirty="0" err="1">
                    <a:latin typeface="+mn-lt"/>
                  </a:rPr>
                  <a:t>học</a:t>
                </a:r>
                <a:r>
                  <a:rPr lang="fr-FR" sz="2400" dirty="0">
                    <a:latin typeface="+mn-lt"/>
                  </a:rPr>
                  <a:t> </a:t>
                </a:r>
                <a:r>
                  <a:rPr lang="fr-FR" sz="2400" dirty="0" err="1">
                    <a:latin typeface="+mn-lt"/>
                  </a:rPr>
                  <a:t>sinh</a:t>
                </a:r>
                <a:r>
                  <a:rPr lang="fr-FR" sz="2400" dirty="0">
                    <a:latin typeface="+mn-lt"/>
                  </a:rPr>
                  <a:t>)</a:t>
                </a:r>
                <a:endParaRPr lang="en-US" sz="2400" dirty="0">
                  <a:latin typeface="+mn-lt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FR" sz="2400" dirty="0" err="1">
                    <a:latin typeface="+mn-lt"/>
                  </a:rPr>
                  <a:t>Vậy</a:t>
                </a:r>
                <a:r>
                  <a:rPr lang="fr-FR" sz="2400" dirty="0">
                    <a:latin typeface="+mn-lt"/>
                  </a:rPr>
                  <a:t> </a:t>
                </a:r>
                <a:r>
                  <a:rPr lang="fr-FR" sz="2400" dirty="0" err="1">
                    <a:latin typeface="+mn-lt"/>
                  </a:rPr>
                  <a:t>lớp</a:t>
                </a:r>
                <a:r>
                  <a:rPr lang="fr-FR" sz="2400" dirty="0">
                    <a:latin typeface="+mn-lt"/>
                  </a:rPr>
                  <a:t> 6A </a:t>
                </a:r>
                <a:r>
                  <a:rPr lang="fr-FR" sz="2400" dirty="0" err="1">
                    <a:latin typeface="+mn-lt"/>
                  </a:rPr>
                  <a:t>có</a:t>
                </a:r>
                <a:r>
                  <a:rPr lang="fr-FR" sz="2400" dirty="0">
                    <a:latin typeface="+mn-lt"/>
                  </a:rPr>
                  <a:t> 42  </a:t>
                </a:r>
                <a:r>
                  <a:rPr lang="fr-FR" sz="2400" dirty="0" err="1">
                    <a:latin typeface="+mn-lt"/>
                  </a:rPr>
                  <a:t>học</a:t>
                </a:r>
                <a:r>
                  <a:rPr lang="fr-FR" sz="2400" dirty="0">
                    <a:latin typeface="+mn-lt"/>
                  </a:rPr>
                  <a:t> </a:t>
                </a:r>
                <a:r>
                  <a:rPr lang="fr-FR" sz="2400" dirty="0" err="1">
                    <a:latin typeface="+mn-lt"/>
                  </a:rPr>
                  <a:t>sinh</a:t>
                </a:r>
                <a:r>
                  <a:rPr lang="fr-FR" sz="2400" dirty="0">
                    <a:latin typeface="+mn-lt"/>
                  </a:rPr>
                  <a:t>.</a:t>
                </a:r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90" y="1256689"/>
                <a:ext cx="8353458" cy="3194721"/>
              </a:xfrm>
              <a:prstGeom prst="rect">
                <a:avLst/>
              </a:prstGeom>
              <a:blipFill>
                <a:blip r:embed="rId3"/>
                <a:stretch>
                  <a:fillRect l="-1168" t="-382" b="-229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87827CE-6D6B-48F7-AE73-73EAC8ACCFB2}"/>
              </a:ext>
            </a:extLst>
          </p:cNvPr>
          <p:cNvSpPr txBox="1"/>
          <p:nvPr/>
        </p:nvSpPr>
        <p:spPr>
          <a:xfrm>
            <a:off x="4011459" y="444325"/>
            <a:ext cx="1351844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5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138196"/>
            <a:ext cx="1443944" cy="1138271"/>
          </a:xfrm>
          <a:prstGeom prst="rect">
            <a:avLst/>
          </a:prstGeom>
        </p:spPr>
      </p:pic>
      <p:sp>
        <p:nvSpPr>
          <p:cNvPr id="49" name="bang 4"/>
          <p:cNvSpPr/>
          <p:nvPr/>
        </p:nvSpPr>
        <p:spPr>
          <a:xfrm>
            <a:off x="4467553" y="367598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47" name="Rectangle 9"/>
          <p:cNvSpPr/>
          <p:nvPr/>
        </p:nvSpPr>
        <p:spPr>
          <a:xfrm>
            <a:off x="4321445" y="1824640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46" name="bang 5"/>
          <p:cNvSpPr/>
          <p:nvPr/>
        </p:nvSpPr>
        <p:spPr>
          <a:xfrm>
            <a:off x="2847535" y="-322274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3</a:t>
            </a:r>
          </a:p>
        </p:txBody>
      </p:sp>
      <p:sp>
        <p:nvSpPr>
          <p:cNvPr id="45" name="bang 3"/>
          <p:cNvSpPr/>
          <p:nvPr/>
        </p:nvSpPr>
        <p:spPr>
          <a:xfrm rot="1066537">
            <a:off x="-11540" y="-433276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1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1825"/>
            <a:ext cx="3721931" cy="3872820"/>
          </a:xfrm>
          <a:prstGeom prst="rect">
            <a:avLst/>
          </a:prstGeom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25390" y="1781287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43" y="2017775"/>
            <a:ext cx="685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p:sp>
        <p:nvSpPr>
          <p:cNvPr id="22" name="bang 3"/>
          <p:cNvSpPr/>
          <p:nvPr/>
        </p:nvSpPr>
        <p:spPr>
          <a:xfrm rot="1066537">
            <a:off x="-7595" y="-476629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3" name="bang 4"/>
          <p:cNvSpPr/>
          <p:nvPr/>
        </p:nvSpPr>
        <p:spPr>
          <a:xfrm>
            <a:off x="4471498" y="3632635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4" name="bang 5"/>
          <p:cNvSpPr/>
          <p:nvPr/>
        </p:nvSpPr>
        <p:spPr>
          <a:xfrm>
            <a:off x="2851480" y="-365627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27750" y="400837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600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play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27819" y="1033190"/>
            <a:ext cx="5000921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2450" b="1" kern="1200">
                <a:ln w="76200"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srgbClr val="4472C4">
                    <a:lumMod val="60000"/>
                    <a:lumOff val="40000"/>
                  </a:srgbClr>
                </a:solidFill>
                <a:latin typeface="Calibri" panose="020F0502020204030204"/>
              </a:rPr>
              <a:t>Iceberg</a:t>
            </a:r>
            <a:endParaRPr lang="en-US" sz="64275" b="1" kern="1200">
              <a:ln w="76200"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srgbClr val="4472C4">
                  <a:lumMod val="60000"/>
                  <a:lumOff val="40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64192" y="2572395"/>
            <a:ext cx="148983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50" b="1" kern="12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GAME</a:t>
            </a: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5247" y="1666987"/>
            <a:ext cx="457200" cy="4572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45239" y="223957"/>
            <a:ext cx="457200" cy="4572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135604" y="1543559"/>
            <a:ext cx="1913947" cy="3048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39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5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47161 0.3747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65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65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65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10" grpId="0" animBg="1"/>
      <p:bldP spid="10" grpId="1" animBg="1"/>
      <p:bldP spid="22" grpId="0" animBg="1"/>
      <p:bldP spid="23" grpId="0" animBg="1"/>
      <p:bldP spid="24" grpId="0" animBg="1"/>
      <p:bldP spid="25" grpId="0" animBg="1"/>
      <p:bldP spid="25" grpId="1" animBg="1"/>
      <p:bldP spid="27" grpId="0"/>
      <p:bldP spid="27" grpId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138196"/>
            <a:ext cx="1443944" cy="113827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38" name="bang 4"/>
          <p:cNvSpPr/>
          <p:nvPr/>
        </p:nvSpPr>
        <p:spPr>
          <a:xfrm>
            <a:off x="4467553" y="367598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2</a:t>
            </a:r>
          </a:p>
        </p:txBody>
      </p:sp>
      <p:sp>
        <p:nvSpPr>
          <p:cNvPr id="37" name="bang 2"/>
          <p:cNvSpPr/>
          <p:nvPr/>
        </p:nvSpPr>
        <p:spPr>
          <a:xfrm>
            <a:off x="-3945" y="375005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6" name="bang 3"/>
          <p:cNvSpPr/>
          <p:nvPr/>
        </p:nvSpPr>
        <p:spPr>
          <a:xfrm rot="1066537">
            <a:off x="-11540" y="-433276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1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1825"/>
            <a:ext cx="3721931" cy="387282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3706698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bang 3"/>
          <p:cNvSpPr/>
          <p:nvPr/>
        </p:nvSpPr>
        <p:spPr>
          <a:xfrm rot="1066537">
            <a:off x="-7595" y="-476629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3" name="bang 4"/>
          <p:cNvSpPr/>
          <p:nvPr/>
        </p:nvSpPr>
        <p:spPr>
          <a:xfrm>
            <a:off x="4471498" y="3632635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575101" y="364332"/>
            <a:ext cx="4659086" cy="1186544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 ( 2.3.5 , 2. 3</a:t>
            </a:r>
            <a:r>
              <a:rPr lang="en-US" sz="2400" kern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.7) </a:t>
            </a:r>
          </a:p>
        </p:txBody>
      </p:sp>
      <p:sp>
        <p:nvSpPr>
          <p:cNvPr id="25" name="Snip Diagonal Corner Rectangle 24"/>
          <p:cNvSpPr/>
          <p:nvPr/>
        </p:nvSpPr>
        <p:spPr>
          <a:xfrm>
            <a:off x="575101" y="2486174"/>
            <a:ext cx="4581833" cy="820742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ƯCLN ( 2.3.5 , 2. 3</a:t>
            </a:r>
            <a:r>
              <a:rPr lang="en-US" sz="2400" b="1" kern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.7) = 2  . 3 </a:t>
            </a:r>
          </a:p>
        </p:txBody>
      </p:sp>
      <p:sp>
        <p:nvSpPr>
          <p:cNvPr id="29" name="Rectangle 24"/>
          <p:cNvSpPr/>
          <p:nvPr/>
        </p:nvSpPr>
        <p:spPr>
          <a:xfrm>
            <a:off x="6927750" y="400837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6000" b="1" kern="1200" dirty="0">
                <a:solidFill>
                  <a:srgbClr val="5B9BD5">
                    <a:lumMod val="40000"/>
                    <a:lumOff val="60000"/>
                  </a:srgbClr>
                </a:solidFill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5" y="3712415"/>
            <a:ext cx="685800" cy="6858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2488" y="-771312"/>
            <a:ext cx="457200" cy="457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30054" y="1378770"/>
            <a:ext cx="1864808" cy="5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8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471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971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" grpId="0" animBg="1"/>
      <p:bldP spid="2" grpId="1" animBg="1"/>
      <p:bldP spid="25" grpId="0" animBg="1"/>
      <p:bldP spid="25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65384" y="1301261"/>
            <a:ext cx="6658708" cy="9847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hãy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nêu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bước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ƯCLN.</a:t>
            </a:r>
          </a:p>
          <a:p>
            <a:pPr algn="ctr">
              <a:lnSpc>
                <a:spcPct val="130000"/>
              </a:lnSpc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Cách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ƯC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thông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qua ƯCLN.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93785"/>
            <a:ext cx="3032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MỞ ĐẦU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41940" y="3012831"/>
            <a:ext cx="6682152" cy="9582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hãy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nêu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bước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BCNN.</a:t>
            </a:r>
          </a:p>
          <a:p>
            <a:pPr algn="ctr">
              <a:lnSpc>
                <a:spcPct val="130000"/>
              </a:lnSpc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Cách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BC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thông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qua BCNN.</a:t>
            </a:r>
          </a:p>
        </p:txBody>
      </p:sp>
    </p:spTree>
    <p:extLst>
      <p:ext uri="{BB962C8B-B14F-4D97-AF65-F5344CB8AC3E}">
        <p14:creationId xmlns:p14="http://schemas.microsoft.com/office/powerpoint/2010/main" val="4619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78" y="1123909"/>
            <a:ext cx="1443944" cy="11382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40" name="bang 4"/>
          <p:cNvSpPr/>
          <p:nvPr/>
        </p:nvSpPr>
        <p:spPr>
          <a:xfrm>
            <a:off x="4467553" y="367598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2</a:t>
            </a:r>
          </a:p>
        </p:txBody>
      </p:sp>
      <p:sp>
        <p:nvSpPr>
          <p:cNvPr id="39" name="bang 5"/>
          <p:cNvSpPr/>
          <p:nvPr/>
        </p:nvSpPr>
        <p:spPr>
          <a:xfrm>
            <a:off x="2847535" y="-322274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3</a:t>
            </a:r>
          </a:p>
        </p:txBody>
      </p:sp>
      <p:sp>
        <p:nvSpPr>
          <p:cNvPr id="37" name="bang 3"/>
          <p:cNvSpPr/>
          <p:nvPr/>
        </p:nvSpPr>
        <p:spPr>
          <a:xfrm rot="1066537">
            <a:off x="534352" y="2175549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1</a:t>
            </a:r>
          </a:p>
        </p:txBody>
      </p:sp>
      <p:sp>
        <p:nvSpPr>
          <p:cNvPr id="36" name="bang 2"/>
          <p:cNvSpPr/>
          <p:nvPr/>
        </p:nvSpPr>
        <p:spPr>
          <a:xfrm>
            <a:off x="-3945" y="375005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538297" y="2132196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8" name="bang 5"/>
          <p:cNvSpPr/>
          <p:nvPr/>
        </p:nvSpPr>
        <p:spPr>
          <a:xfrm>
            <a:off x="2851480" y="-365627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1825"/>
            <a:ext cx="3721931" cy="387282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p:sp>
        <p:nvSpPr>
          <p:cNvPr id="23" name="bang 4"/>
          <p:cNvSpPr/>
          <p:nvPr/>
        </p:nvSpPr>
        <p:spPr>
          <a:xfrm>
            <a:off x="4471498" y="3632635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518160" y="375052"/>
                <a:ext cx="6011806" cy="1186544"/>
              </a:xfrm>
              <a:prstGeom prst="snip2DiagRect">
                <a:avLst/>
              </a:prstGeom>
              <a:blipFill dpi="0" rotWithShape="1">
                <a:blip r:embed="rId9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US" sz="2400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Rút </a:t>
                </a:r>
                <a:r>
                  <a:rPr lang="en-US" sz="24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2400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45</m:t>
                        </m:r>
                      </m:num>
                      <m:den>
                        <m:r>
                          <a:rPr lang="en-US" sz="2400" b="0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den>
                    </m:f>
                  </m:oMath>
                </a14:m>
                <a:r>
                  <a:rPr lang="en-US" sz="2400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400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2400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sz="2400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" y="375052"/>
                <a:ext cx="6011806" cy="11865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nip Diagonal Corner Rectangle 24"/>
              <p:cNvSpPr/>
              <p:nvPr/>
            </p:nvSpPr>
            <p:spPr>
              <a:xfrm>
                <a:off x="1337248" y="1873486"/>
                <a:ext cx="3943518" cy="820742"/>
              </a:xfrm>
              <a:prstGeom prst="snip2DiagRect">
                <a:avLst/>
              </a:prstGeom>
              <a:blipFill dpi="0" rotWithShape="1">
                <a:blip r:embed="rId9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24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buClrTx/>
                  <a:buFontTx/>
                  <a:buNone/>
                  <a:defRPr/>
                </a:pPr>
                <a:r>
                  <a:rPr lang="en-US" sz="2400" b="1" kern="12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b="1" kern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 ƯCLN(45, 81) = 9</a:t>
                </a:r>
              </a:p>
              <a:p>
                <a:pPr marL="342900" indent="-342900" algn="ctr">
                  <a:buClrTx/>
                  <a:buFont typeface="Symbol" panose="05050102010706020507" pitchFamily="18" charset="2"/>
                  <a:buChar char="Þ"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𝟒𝟓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𝟒𝟓</m:t>
                        </m:r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: </m:t>
                        </m:r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𝟖𝟏</m:t>
                        </m:r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:</m:t>
                        </m:r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400" b="1" i="1" kern="120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1" i="1" kern="120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kern="120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4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 algn="ctr">
                  <a:buClrTx/>
                  <a:buFont typeface="Symbol" panose="05050102010706020507" pitchFamily="18" charset="2"/>
                  <a:buChar char="Þ"/>
                  <a:defRPr/>
                </a:pPr>
                <a:endParaRPr lang="en-US" sz="24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5" name="Snip Diagonal Corner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248" y="1873486"/>
                <a:ext cx="3943518" cy="820742"/>
              </a:xfrm>
              <a:prstGeom prst="snip2DiagRect">
                <a:avLst/>
              </a:prstGeom>
              <a:blipFill>
                <a:blip r:embed="rId11"/>
                <a:stretch>
                  <a:fillRect t="-16296" b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4"/>
          <p:cNvSpPr/>
          <p:nvPr/>
        </p:nvSpPr>
        <p:spPr>
          <a:xfrm>
            <a:off x="6927750" y="400837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600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02" y="2579445"/>
            <a:ext cx="685800" cy="6858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2488" y="-771312"/>
            <a:ext cx="457200" cy="4572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3706698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30054" y="1378770"/>
            <a:ext cx="1864808" cy="5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8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38 -0.1743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32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187 0.01319 -0.01433 0.11088 0.00833 0.1243 C 0.02187 0.13333 0.07643 0.17546 0.10429 0.17199 C 0.1319 0.16828 0.15976 0.11203 0.17409 0.103 C 0.19661 0.08981 0.20573 0.16412 0.22851 0.15092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61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971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471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0" grpId="0" animBg="1"/>
      <p:bldP spid="39" grpId="0" animBg="1"/>
      <p:bldP spid="28" grpId="0" animBg="1"/>
      <p:bldP spid="23" grpId="0" animBg="1"/>
      <p:bldP spid="2" grpId="0" animBg="1"/>
      <p:bldP spid="2" grpId="1" animBg="1"/>
      <p:bldP spid="25" grpId="0" animBg="1"/>
      <p:bldP spid="25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923884"/>
            <a:ext cx="1443944" cy="11382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31" name="bang 4"/>
          <p:cNvSpPr/>
          <p:nvPr/>
        </p:nvSpPr>
        <p:spPr>
          <a:xfrm>
            <a:off x="2066117" y="2783340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2</a:t>
            </a:r>
          </a:p>
        </p:txBody>
      </p:sp>
      <p:sp>
        <p:nvSpPr>
          <p:cNvPr id="30" name="bang 5"/>
          <p:cNvSpPr/>
          <p:nvPr/>
        </p:nvSpPr>
        <p:spPr>
          <a:xfrm>
            <a:off x="2847535" y="-322274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3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534352" y="2175549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1</a:t>
            </a:r>
          </a:p>
        </p:txBody>
      </p:sp>
      <p:sp>
        <p:nvSpPr>
          <p:cNvPr id="28" name="bang 2"/>
          <p:cNvSpPr/>
          <p:nvPr/>
        </p:nvSpPr>
        <p:spPr>
          <a:xfrm>
            <a:off x="-3945" y="375005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1825"/>
            <a:ext cx="3721931" cy="3872820"/>
          </a:xfrm>
          <a:prstGeom prst="rect">
            <a:avLst/>
          </a:prstGeom>
          <a:effectLst/>
        </p:spPr>
      </p:pic>
      <p:sp>
        <p:nvSpPr>
          <p:cNvPr id="16" name="bang 4"/>
          <p:cNvSpPr/>
          <p:nvPr/>
        </p:nvSpPr>
        <p:spPr>
          <a:xfrm>
            <a:off x="2070062" y="2739987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538297" y="2132196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3706698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4" name="bang 5"/>
          <p:cNvSpPr/>
          <p:nvPr/>
        </p:nvSpPr>
        <p:spPr>
          <a:xfrm>
            <a:off x="2851480" y="-365627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526366" y="178912"/>
            <a:ext cx="5376044" cy="1186544"/>
          </a:xfrm>
          <a:prstGeom prst="snip2Diag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ƯCLN(a, b) . BCNN (a, b) = 108.</a:t>
            </a:r>
          </a:p>
          <a:p>
            <a:pPr algn="ctr">
              <a:buClrTx/>
              <a:buFontTx/>
              <a:buNone/>
              <a:defRPr/>
            </a:pP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a . b = ?</a:t>
            </a:r>
          </a:p>
        </p:txBody>
      </p:sp>
      <p:sp>
        <p:nvSpPr>
          <p:cNvPr id="25" name="Snip Diagonal Corner Rectangle 24"/>
          <p:cNvSpPr/>
          <p:nvPr/>
        </p:nvSpPr>
        <p:spPr>
          <a:xfrm>
            <a:off x="1755533" y="1811074"/>
            <a:ext cx="3943518" cy="820742"/>
          </a:xfrm>
          <a:prstGeom prst="snip2Diag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</a:p>
        </p:txBody>
      </p:sp>
      <p:pic>
        <p:nvPicPr>
          <p:cNvPr id="17" name="chimcanhcu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52" y="3363798"/>
            <a:ext cx="685800" cy="685800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24534" y="3207653"/>
            <a:ext cx="457200" cy="4572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72488" y="-771312"/>
            <a:ext cx="457200" cy="457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230054" y="1378770"/>
            <a:ext cx="1864808" cy="5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09" y="1271220"/>
            <a:ext cx="1650206" cy="5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6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10208 0.49537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0208 0.495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2 C 0.02214 0.0125 0.01563 -0.1169 0.03802 -0.1037 C 0.05209 -0.09421 0.07227 -0.10926 0.09649 -0.11666 C 0.12045 -0.12407 0.16875 -0.14028 0.18242 -0.1493 C 0.20495 -0.16273 0.27774 -0.1993 0.30039 -0.21157 " pathEditMode="relative" rAng="0" ptsTypes="AAAAA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6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24" grpId="0" animBg="1"/>
      <p:bldP spid="2" grpId="0" animBg="1"/>
      <p:bldP spid="2" grpId="1" animBg="1"/>
      <p:bldP spid="25" grpId="0" animBg="1"/>
      <p:bldP spid="2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923884"/>
            <a:ext cx="1443944" cy="11382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31" name="bang 4"/>
          <p:cNvSpPr/>
          <p:nvPr/>
        </p:nvSpPr>
        <p:spPr>
          <a:xfrm>
            <a:off x="2066117" y="2783340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2</a:t>
            </a:r>
          </a:p>
        </p:txBody>
      </p:sp>
      <p:sp>
        <p:nvSpPr>
          <p:cNvPr id="30" name="bang 5"/>
          <p:cNvSpPr/>
          <p:nvPr/>
        </p:nvSpPr>
        <p:spPr>
          <a:xfrm>
            <a:off x="2847535" y="-322274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3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534352" y="2175549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1</a:t>
            </a:r>
          </a:p>
        </p:txBody>
      </p:sp>
      <p:sp>
        <p:nvSpPr>
          <p:cNvPr id="28" name="bang 2"/>
          <p:cNvSpPr/>
          <p:nvPr/>
        </p:nvSpPr>
        <p:spPr>
          <a:xfrm>
            <a:off x="-3945" y="375005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1825"/>
            <a:ext cx="3721931" cy="3872820"/>
          </a:xfrm>
          <a:prstGeom prst="rect">
            <a:avLst/>
          </a:prstGeom>
          <a:effectLst/>
        </p:spPr>
      </p:pic>
      <p:sp>
        <p:nvSpPr>
          <p:cNvPr id="16" name="bang 4"/>
          <p:cNvSpPr/>
          <p:nvPr/>
        </p:nvSpPr>
        <p:spPr>
          <a:xfrm>
            <a:off x="2070062" y="2739987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538297" y="2132196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3706698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4" name="bang 5"/>
          <p:cNvSpPr/>
          <p:nvPr/>
        </p:nvSpPr>
        <p:spPr>
          <a:xfrm>
            <a:off x="2851480" y="-365627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1243324" y="178912"/>
            <a:ext cx="4659086" cy="1186544"/>
          </a:xfrm>
          <a:prstGeom prst="snip2Diag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Snip Diagonal Corner Rectangle 24"/>
          <p:cNvSpPr/>
          <p:nvPr/>
        </p:nvSpPr>
        <p:spPr>
          <a:xfrm>
            <a:off x="1066800" y="1811074"/>
            <a:ext cx="4632251" cy="820742"/>
          </a:xfrm>
          <a:prstGeom prst="snip2Diag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ƯCLN (23. 13) = 1</a:t>
            </a:r>
          </a:p>
          <a:p>
            <a:pPr algn="ctr">
              <a:buClrTx/>
              <a:buFontTx/>
              <a:buNone/>
              <a:defRPr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BCNN( 23, 13) = 23 . 13 = 299</a:t>
            </a:r>
          </a:p>
        </p:txBody>
      </p:sp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24534" y="3207653"/>
            <a:ext cx="457200" cy="4572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2488" y="-771312"/>
            <a:ext cx="457200" cy="457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230054" y="1378770"/>
            <a:ext cx="1864808" cy="54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09" y="1271220"/>
            <a:ext cx="1650206" cy="564356"/>
          </a:xfrm>
          <a:prstGeom prst="rect">
            <a:avLst/>
          </a:prstGeom>
        </p:spPr>
      </p:pic>
      <p:sp>
        <p:nvSpPr>
          <p:cNvPr id="26" name="bang 4"/>
          <p:cNvSpPr/>
          <p:nvPr/>
        </p:nvSpPr>
        <p:spPr>
          <a:xfrm rot="1495880">
            <a:off x="4295447" y="3068717"/>
            <a:ext cx="1981767" cy="1645584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4950" b="1" kern="1200">
                <a:solidFill>
                  <a:srgbClr val="5B9BD5">
                    <a:lumMod val="40000"/>
                    <a:lumOff val="60000"/>
                  </a:srgbClr>
                </a:solidFill>
              </a:rPr>
              <a:t>2</a:t>
            </a:r>
          </a:p>
        </p:txBody>
      </p:sp>
      <p:sp>
        <p:nvSpPr>
          <p:cNvPr id="27" name="bang 4"/>
          <p:cNvSpPr/>
          <p:nvPr/>
        </p:nvSpPr>
        <p:spPr>
          <a:xfrm rot="1495880">
            <a:off x="4299392" y="3025364"/>
            <a:ext cx="1981767" cy="1645584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35" name="chimcanhcu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40" y="314736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2 C 0.02214 0.0125 0.01563 -0.1169 0.03802 -0.1037 C 0.05209 -0.09421 0.07227 -0.10926 0.09649 -0.11666 C 0.12045 -0.12407 0.16875 -0.14028 0.18242 -0.1493 C 0.20495 -0.16273 0.27774 -0.1993 0.30039 -0.21157 " pathEditMode="relative" rAng="0" ptsTypes="AAAAA">
                                      <p:cBhvr>
                                        <p:cTn id="1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10208 0.495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0208 0.49537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6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24" grpId="0" animBg="1"/>
      <p:bldP spid="2" grpId="0" animBg="1"/>
      <p:bldP spid="2" grpId="1" animBg="1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5560" y="213360"/>
            <a:ext cx="4465320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HƯỚNG DẪN VỀ NHÀ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80" y="1010082"/>
            <a:ext cx="81534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>
                <a:latin typeface="+mn-lt"/>
                <a:ea typeface="Calibri" panose="020F0502020204030204" pitchFamily="34" charset="0"/>
              </a:rPr>
              <a:t>Ôn lại nội dung kiến thức đã học từ đầu chương II tới giờ, chuẩn bị sản phẩm sơ đồ tư duy tóm tắt nội dung chương II ra giấy A</a:t>
            </a:r>
            <a:r>
              <a:rPr lang="pt-BR" sz="2400" baseline="-25000" dirty="0">
                <a:latin typeface="+mn-lt"/>
                <a:ea typeface="Calibri" panose="020F0502020204030204" pitchFamily="34" charset="0"/>
              </a:rPr>
              <a:t>1</a:t>
            </a:r>
            <a:r>
              <a:rPr lang="pt-BR" sz="2400" dirty="0">
                <a:latin typeface="+mn-lt"/>
                <a:ea typeface="Calibri" panose="020F0502020204030204" pitchFamily="34" charset="0"/>
              </a:rPr>
              <a:t> theo tổ. (GV hướng dẫn cụ thể ).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dirty="0">
                <a:latin typeface="+mn-lt"/>
                <a:ea typeface="Calibri" panose="020F0502020204030204" pitchFamily="34" charset="0"/>
              </a:rPr>
              <a:t>Hoàn thành nốt các bài tập còn thiếu trên lớp và làm thêm bài </a:t>
            </a:r>
            <a:r>
              <a:rPr lang="pt-BR" sz="2400" b="1" dirty="0">
                <a:latin typeface="+mn-lt"/>
                <a:ea typeface="Calibri" panose="020F0502020204030204" pitchFamily="34" charset="0"/>
              </a:rPr>
              <a:t>2.52 </a:t>
            </a:r>
            <a:r>
              <a:rPr lang="pt-BR" sz="2400" dirty="0">
                <a:latin typeface="+mn-lt"/>
                <a:ea typeface="Calibri" panose="020F0502020204030204" pitchFamily="34" charset="0"/>
              </a:rPr>
              <a:t>(SGK – tr 55) + SBT.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+mn-lt"/>
                <a:ea typeface="Calibri" panose="020F0502020204030204" pitchFamily="34" charset="0"/>
              </a:rPr>
              <a:t>Xem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trước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bài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tập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“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Bài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tập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cuối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chương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II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72109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99160" y="1066800"/>
            <a:ext cx="7559040" cy="191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 ƠN CÁC EM ĐÃ CHÚ Ý BÀI GIẢNG</a:t>
            </a:r>
            <a:endParaRPr lang="vi-VN" sz="48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927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4"/>
          <p:cNvSpPr txBox="1">
            <a:spLocks noGrp="1"/>
          </p:cNvSpPr>
          <p:nvPr>
            <p:ph type="title"/>
          </p:nvPr>
        </p:nvSpPr>
        <p:spPr>
          <a:xfrm>
            <a:off x="187494" y="137121"/>
            <a:ext cx="7635000" cy="43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b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2800" b="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90. </a:t>
            </a:r>
            <a:endParaRPr sz="2800" b="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" name="Google Shape;727;p44"/>
          <p:cNvSpPr/>
          <p:nvPr/>
        </p:nvSpPr>
        <p:spPr>
          <a:xfrm>
            <a:off x="8031975" y="4109588"/>
            <a:ext cx="988876" cy="988815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8" name="Google Shape;728;p44"/>
          <p:cNvGrpSpPr/>
          <p:nvPr/>
        </p:nvGrpSpPr>
        <p:grpSpPr>
          <a:xfrm rot="1043841">
            <a:off x="7889341" y="679647"/>
            <a:ext cx="818865" cy="572422"/>
            <a:chOff x="135700" y="1601500"/>
            <a:chExt cx="1166450" cy="815400"/>
          </a:xfrm>
        </p:grpSpPr>
        <p:sp>
          <p:nvSpPr>
            <p:cNvPr id="729" name="Google Shape;729;p44"/>
            <p:cNvSpPr/>
            <p:nvPr/>
          </p:nvSpPr>
          <p:spPr>
            <a:xfrm>
              <a:off x="135700" y="1601500"/>
              <a:ext cx="1166450" cy="815400"/>
            </a:xfrm>
            <a:custGeom>
              <a:avLst/>
              <a:gdLst/>
              <a:ahLst/>
              <a:cxnLst/>
              <a:rect l="l" t="t" r="r" b="b"/>
              <a:pathLst>
                <a:path w="46658" h="32616" extrusionOk="0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0" name="Google Shape;730;p44"/>
            <p:cNvSpPr/>
            <p:nvPr/>
          </p:nvSpPr>
          <p:spPr>
            <a:xfrm>
              <a:off x="321875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1" name="Google Shape;731;p44"/>
            <p:cNvSpPr/>
            <p:nvPr/>
          </p:nvSpPr>
          <p:spPr>
            <a:xfrm>
              <a:off x="49740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2" name="Google Shape;732;p44"/>
            <p:cNvSpPr/>
            <p:nvPr/>
          </p:nvSpPr>
          <p:spPr>
            <a:xfrm>
              <a:off x="672175" y="1884175"/>
              <a:ext cx="92750" cy="91975"/>
            </a:xfrm>
            <a:custGeom>
              <a:avLst/>
              <a:gdLst/>
              <a:ahLst/>
              <a:cxnLst/>
              <a:rect l="l" t="t" r="r" b="b"/>
              <a:pathLst>
                <a:path w="3710" h="3679" extrusionOk="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3" name="Google Shape;733;p44"/>
            <p:cNvSpPr/>
            <p:nvPr/>
          </p:nvSpPr>
          <p:spPr>
            <a:xfrm>
              <a:off x="847725" y="1884175"/>
              <a:ext cx="92725" cy="91975"/>
            </a:xfrm>
            <a:custGeom>
              <a:avLst/>
              <a:gdLst/>
              <a:ahLst/>
              <a:cxnLst/>
              <a:rect l="l" t="t" r="r" b="b"/>
              <a:pathLst>
                <a:path w="3709" h="3679" extrusionOk="0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4" name="Google Shape;734;p44"/>
            <p:cNvSpPr/>
            <p:nvPr/>
          </p:nvSpPr>
          <p:spPr>
            <a:xfrm>
              <a:off x="102325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5" name="Google Shape;735;p44"/>
          <p:cNvGrpSpPr/>
          <p:nvPr/>
        </p:nvGrpSpPr>
        <p:grpSpPr>
          <a:xfrm>
            <a:off x="236938" y="3245883"/>
            <a:ext cx="952564" cy="863728"/>
            <a:chOff x="5889976" y="452096"/>
            <a:chExt cx="952564" cy="863728"/>
          </a:xfrm>
        </p:grpSpPr>
        <p:sp>
          <p:nvSpPr>
            <p:cNvPr id="736" name="Google Shape;736;p44"/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avLst/>
              <a:gdLst/>
              <a:ahLst/>
              <a:cxnLst/>
              <a:rect l="l" t="t" r="r" b="b"/>
              <a:pathLst>
                <a:path w="24409" h="19880" extrusionOk="0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7" name="Google Shape;737;p44"/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avLst/>
              <a:gdLst/>
              <a:ahLst/>
              <a:cxnLst/>
              <a:rect l="l" t="t" r="r" b="b"/>
              <a:pathLst>
                <a:path w="21399" h="5929" extrusionOk="0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8" name="Google Shape;738;p44"/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avLst/>
              <a:gdLst/>
              <a:ahLst/>
              <a:cxnLst/>
              <a:rect l="l" t="t" r="r" b="b"/>
              <a:pathLst>
                <a:path w="7478" h="9302" extrusionOk="0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9" name="Google Shape;739;p44"/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avLst/>
              <a:gdLst/>
              <a:ahLst/>
              <a:cxnLst/>
              <a:rect l="l" t="t" r="r" b="b"/>
              <a:pathLst>
                <a:path w="7479" h="9302" extrusionOk="0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Google Shape;725;p44"/>
          <p:cNvSpPr txBox="1">
            <a:spLocks/>
          </p:cNvSpPr>
          <p:nvPr/>
        </p:nvSpPr>
        <p:spPr>
          <a:xfrm>
            <a:off x="3730241" y="878958"/>
            <a:ext cx="1421833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Quicksand"/>
              <a:buNone/>
              <a:defRPr sz="272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lnSpc>
                <a:spcPct val="130000"/>
              </a:lnSpc>
              <a:buSzPts val="990"/>
            </a:pP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25;p44"/>
          <p:cNvSpPr txBox="1">
            <a:spLocks/>
          </p:cNvSpPr>
          <p:nvPr/>
        </p:nvSpPr>
        <p:spPr>
          <a:xfrm>
            <a:off x="348637" y="1523356"/>
            <a:ext cx="8007195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Quicksand"/>
              <a:buNone/>
              <a:defRPr sz="272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lnSpc>
                <a:spcPct val="130000"/>
              </a:lnSpc>
              <a:buSzPts val="990"/>
            </a:pPr>
            <a:r>
              <a:rPr lang="en-US" sz="2800" b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2800" b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 </a:t>
            </a:r>
            <a:r>
              <a:rPr lang="en-US" sz="2800" b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b="0" dirty="0" err="1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  <a:buSzPts val="990"/>
            </a:pP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= 2</a:t>
            </a:r>
            <a:r>
              <a:rPr lang="en-US" sz="2800" b="0" baseline="300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3 . 5,</a:t>
            </a:r>
          </a:p>
          <a:p>
            <a:pPr>
              <a:lnSpc>
                <a:spcPct val="130000"/>
              </a:lnSpc>
              <a:buSzPts val="990"/>
            </a:pP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= 2 . 3</a:t>
            </a:r>
            <a:r>
              <a:rPr lang="en-US" sz="2800" b="0" baseline="3000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0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5. </a:t>
            </a:r>
            <a:endParaRPr lang="vi-VN" sz="2800" b="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725;p44"/>
              <p:cNvSpPr txBox="1">
                <a:spLocks/>
              </p:cNvSpPr>
              <p:nvPr/>
            </p:nvSpPr>
            <p:spPr>
              <a:xfrm>
                <a:off x="607141" y="3288221"/>
                <a:ext cx="8007195" cy="43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700"/>
                  <a:buFont typeface="Quicksand"/>
                  <a:buNone/>
                  <a:defRPr sz="2720" b="1" i="0" u="none" strike="noStrike" cap="none">
                    <a:solidFill>
                      <a:schemeClr val="accent2"/>
                    </a:solidFill>
                    <a:latin typeface="Quicksand"/>
                    <a:ea typeface="Quicksand"/>
                    <a:cs typeface="Quicksand"/>
                    <a:sym typeface="Quicks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Quicksand"/>
                  <a:buNone/>
                  <a:defRPr sz="2800" b="1" i="0" u="none" strike="noStrike" cap="none">
                    <a:solidFill>
                      <a:schemeClr val="lt1"/>
                    </a:solidFill>
                    <a:latin typeface="Quicksand"/>
                    <a:ea typeface="Quicksand"/>
                    <a:cs typeface="Quicksand"/>
                    <a:sym typeface="Quicks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Quicksand"/>
                  <a:buNone/>
                  <a:defRPr sz="2800" b="1" i="0" u="none" strike="noStrike" cap="none">
                    <a:solidFill>
                      <a:schemeClr val="lt1"/>
                    </a:solidFill>
                    <a:latin typeface="Quicksand"/>
                    <a:ea typeface="Quicksand"/>
                    <a:cs typeface="Quicksand"/>
                    <a:sym typeface="Quicks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Quicksand"/>
                  <a:buNone/>
                  <a:defRPr sz="2800" b="1" i="0" u="none" strike="noStrike" cap="none">
                    <a:solidFill>
                      <a:schemeClr val="lt1"/>
                    </a:solidFill>
                    <a:latin typeface="Quicksand"/>
                    <a:ea typeface="Quicksand"/>
                    <a:cs typeface="Quicksand"/>
                    <a:sym typeface="Quicks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Quicksand"/>
                  <a:buNone/>
                  <a:defRPr sz="2800" b="1" i="0" u="none" strike="noStrike" cap="none">
                    <a:solidFill>
                      <a:schemeClr val="lt1"/>
                    </a:solidFill>
                    <a:latin typeface="Quicksand"/>
                    <a:ea typeface="Quicksand"/>
                    <a:cs typeface="Quicksand"/>
                    <a:sym typeface="Quicks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Quicksand"/>
                  <a:buNone/>
                  <a:defRPr sz="2800" b="1" i="0" u="none" strike="noStrike" cap="none">
                    <a:solidFill>
                      <a:schemeClr val="lt1"/>
                    </a:solidFill>
                    <a:latin typeface="Quicksand"/>
                    <a:ea typeface="Quicksand"/>
                    <a:cs typeface="Quicksand"/>
                    <a:sym typeface="Quicks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Quicksand"/>
                  <a:buNone/>
                  <a:defRPr sz="2800" b="1" i="0" u="none" strike="noStrike" cap="none">
                    <a:solidFill>
                      <a:schemeClr val="lt1"/>
                    </a:solidFill>
                    <a:latin typeface="Quicksand"/>
                    <a:ea typeface="Quicksand"/>
                    <a:cs typeface="Quicksand"/>
                    <a:sym typeface="Quicks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Quicksand"/>
                  <a:buNone/>
                  <a:defRPr sz="2800" b="1" i="0" u="none" strike="noStrike" cap="none">
                    <a:solidFill>
                      <a:schemeClr val="lt1"/>
                    </a:solidFill>
                    <a:latin typeface="Quicksand"/>
                    <a:ea typeface="Quicksand"/>
                    <a:cs typeface="Quicksand"/>
                    <a:sym typeface="Quicks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Quicksand"/>
                  <a:buNone/>
                  <a:defRPr sz="2800" b="1" i="0" u="none" strike="noStrike" cap="none">
                    <a:solidFill>
                      <a:schemeClr val="lt1"/>
                    </a:solidFill>
                    <a:latin typeface="Quicksand"/>
                    <a:ea typeface="Quicksand"/>
                    <a:cs typeface="Quicksand"/>
                    <a:sym typeface="Quicksand"/>
                  </a:defRPr>
                </a:lvl9pPr>
              </a:lstStyle>
              <a:p>
                <a:pPr>
                  <a:lnSpc>
                    <a:spcPct val="130000"/>
                  </a:lnSpc>
                  <a:buSzPts val="990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1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 ƯCLN (60, 90) = 2 . 3 . 5 = 30.</a:t>
                </a:r>
                <a:endParaRPr lang="vi-VN" sz="2800" dirty="0">
                  <a:solidFill>
                    <a:schemeClr val="tx1">
                      <a:lumMod val="10000"/>
                    </a:schemeClr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Google Shape;725;p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41" y="3288221"/>
                <a:ext cx="8007195" cy="433200"/>
              </a:xfrm>
              <a:prstGeom prst="rect">
                <a:avLst/>
              </a:prstGeom>
              <a:blipFill>
                <a:blip r:embed="rId3"/>
                <a:stretch>
                  <a:fillRect b="-859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" grpId="0"/>
      <p:bldP spid="17" grpId="0"/>
      <p:bldP spid="18" grpId="0" build="allAtOnce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5"/>
          <p:cNvSpPr/>
          <p:nvPr/>
        </p:nvSpPr>
        <p:spPr>
          <a:xfrm>
            <a:off x="8088768" y="180414"/>
            <a:ext cx="888313" cy="888259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45"/>
          <p:cNvSpPr/>
          <p:nvPr/>
        </p:nvSpPr>
        <p:spPr>
          <a:xfrm rot="-7222059">
            <a:off x="7430527" y="4320203"/>
            <a:ext cx="573277" cy="525485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45"/>
          <p:cNvSpPr/>
          <p:nvPr/>
        </p:nvSpPr>
        <p:spPr>
          <a:xfrm rot="-6644592">
            <a:off x="6825314" y="4407536"/>
            <a:ext cx="444439" cy="407378"/>
          </a:xfrm>
          <a:custGeom>
            <a:avLst/>
            <a:gdLst/>
            <a:ahLst/>
            <a:cxnLst/>
            <a:rect l="l" t="t" r="r" b="b"/>
            <a:pathLst>
              <a:path w="6080" h="5573" extrusionOk="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4" name="Google Shape;764;p45"/>
          <p:cNvGrpSpPr/>
          <p:nvPr/>
        </p:nvGrpSpPr>
        <p:grpSpPr>
          <a:xfrm>
            <a:off x="0" y="4441696"/>
            <a:ext cx="743233" cy="701804"/>
            <a:chOff x="6843802" y="2410602"/>
            <a:chExt cx="606177" cy="572387"/>
          </a:xfrm>
        </p:grpSpPr>
        <p:sp>
          <p:nvSpPr>
            <p:cNvPr id="765" name="Google Shape;765;p45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5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725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547007" y="-26293"/>
                <a:ext cx="7726317" cy="888259"/>
              </a:xfrm>
              <a:prstGeom prst="rect">
                <a:avLst/>
              </a:prstGeom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>
                  <a:lnSpc>
                    <a:spcPct val="120000"/>
                  </a:lnSpc>
                  <a:buSzPts val="990"/>
                </a:pP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Ví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+mj-lt"/>
                  </a:rPr>
                  <a:t>dụ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 2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  <a:latin typeface="+mj-lt"/>
                  </a:rPr>
                  <a:t>: </a:t>
                </a:r>
                <a:r>
                  <a:rPr lang="en-US" sz="2400" b="0" dirty="0" err="1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Tìm</a:t>
                </a: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b="0" dirty="0" err="1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số</a:t>
                </a: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b="0" dirty="0" err="1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tự</a:t>
                </a: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b="0" dirty="0" err="1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nhiên</a:t>
                </a: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 a </a:t>
                </a:r>
                <a:r>
                  <a:rPr lang="en-US" sz="2400" b="0" dirty="0" err="1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lớn</a:t>
                </a: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b="0" dirty="0" err="1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nhất</a:t>
                </a: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b="0" dirty="0" err="1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sao</a:t>
                </a: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 </a:t>
                </a:r>
                <a:r>
                  <a:rPr lang="en-US" sz="2400" b="0" dirty="0" err="1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cho</a:t>
                </a: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: </a:t>
                </a:r>
                <a:b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</a:b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18 </a:t>
                </a:r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fr-FR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a, 45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 a </a:t>
                </a:r>
                <a:r>
                  <a:rPr lang="en-US" sz="2400" b="0" dirty="0" err="1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và</a:t>
                </a:r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 135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en-US" sz="2400" b="0" dirty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 a.</a:t>
                </a:r>
                <a:endParaRPr sz="2400" b="0" dirty="0">
                  <a:solidFill>
                    <a:schemeClr val="accent2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8" name="Google Shape;725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7007" y="-26293"/>
                <a:ext cx="7726317" cy="888259"/>
              </a:xfrm>
              <a:prstGeom prst="rect">
                <a:avLst/>
              </a:prstGeom>
              <a:blipFill>
                <a:blip r:embed="rId3"/>
                <a:stretch>
                  <a:fillRect b="-262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725;p44">
            <a:extLst>
              <a:ext uri="{FF2B5EF4-FFF2-40B4-BE49-F238E27FC236}">
                <a16:creationId xmlns:a16="http://schemas.microsoft.com/office/drawing/2014/main" id="{BD28F8E4-C2F8-42B5-9FB7-90E99BF3474B}"/>
              </a:ext>
            </a:extLst>
          </p:cNvPr>
          <p:cNvSpPr txBox="1">
            <a:spLocks/>
          </p:cNvSpPr>
          <p:nvPr/>
        </p:nvSpPr>
        <p:spPr>
          <a:xfrm>
            <a:off x="225688" y="1375571"/>
            <a:ext cx="9144000" cy="88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20000"/>
              </a:lnSpc>
              <a:buSzPts val="990"/>
            </a:pP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Số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tự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nhiên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a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nhất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cần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chính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ƯCLN(18, 45, 135).</a:t>
            </a:r>
          </a:p>
          <a:p>
            <a:pPr algn="l">
              <a:lnSpc>
                <a:spcPct val="120000"/>
              </a:lnSpc>
              <a:buSzPts val="990"/>
            </a:pP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Phân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tích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ra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thừa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số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tố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, ta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có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1E5DD-F85B-4E91-976E-B560AC801173}"/>
              </a:ext>
            </a:extLst>
          </p:cNvPr>
          <p:cNvSpPr txBox="1"/>
          <p:nvPr/>
        </p:nvSpPr>
        <p:spPr>
          <a:xfrm>
            <a:off x="4044398" y="879469"/>
            <a:ext cx="1214475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DF42B1-A66C-497C-9669-E33EE8286E70}"/>
              </a:ext>
            </a:extLst>
          </p:cNvPr>
          <p:cNvSpPr txBox="1"/>
          <p:nvPr/>
        </p:nvSpPr>
        <p:spPr>
          <a:xfrm>
            <a:off x="1571929" y="2460755"/>
            <a:ext cx="5572664" cy="1381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SzPts val="990"/>
            </a:pP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18 = 2 . 3</a:t>
            </a:r>
            <a:r>
              <a:rPr lang="en-US" sz="2400" b="0" baseline="30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2</a:t>
            </a:r>
          </a:p>
          <a:p>
            <a:pPr algn="ctr">
              <a:lnSpc>
                <a:spcPct val="120000"/>
              </a:lnSpc>
              <a:buSzPts val="990"/>
            </a:pP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45 =3</a:t>
            </a:r>
            <a:r>
              <a:rPr lang="en-US" sz="2400" b="0" baseline="30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2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. 5</a:t>
            </a:r>
          </a:p>
          <a:p>
            <a:pPr algn="ctr">
              <a:lnSpc>
                <a:spcPct val="120000"/>
              </a:lnSpc>
              <a:buSzPts val="990"/>
            </a:pP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135 = . 3</a:t>
            </a:r>
            <a:r>
              <a:rPr lang="en-US" sz="2400" b="0" baseline="30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3 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.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81432-E016-41F0-9792-A085A9EB839D}"/>
              </a:ext>
            </a:extLst>
          </p:cNvPr>
          <p:cNvSpPr txBox="1"/>
          <p:nvPr/>
        </p:nvSpPr>
        <p:spPr>
          <a:xfrm>
            <a:off x="921369" y="3841902"/>
            <a:ext cx="6030416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SzPts val="990"/>
            </a:pP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Do </a:t>
            </a:r>
            <a:r>
              <a:rPr lang="en-US" sz="2400" b="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đó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ƯCLN(18, 45, 135) = 3</a:t>
            </a:r>
            <a:r>
              <a:rPr lang="en-US" sz="2400" b="0" baseline="300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2</a:t>
            </a:r>
            <a:r>
              <a:rPr lang="en-US" sz="2400" b="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= 9.</a:t>
            </a:r>
          </a:p>
          <a:p>
            <a:pPr algn="just">
              <a:lnSpc>
                <a:spcPct val="120000"/>
              </a:lnSpc>
              <a:buSzPts val="990"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Vậy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a = 9.</a:t>
            </a:r>
            <a:endParaRPr lang="en-US" sz="2400" b="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9" grpId="0" build="allAtOnce"/>
      <p:bldP spid="11" grpId="0"/>
      <p:bldP spid="13" grpId="0" build="allAtOnce"/>
      <p:bldP spid="1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25;p44"/>
          <p:cNvSpPr txBox="1">
            <a:spLocks noGrp="1"/>
          </p:cNvSpPr>
          <p:nvPr>
            <p:ph type="title"/>
          </p:nvPr>
        </p:nvSpPr>
        <p:spPr>
          <a:xfrm>
            <a:off x="547007" y="-26293"/>
            <a:ext cx="7726317" cy="88825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20000"/>
              </a:lnSpc>
              <a:buSzPts val="990"/>
            </a:pPr>
            <a:r>
              <a:rPr lang="en-US" sz="2000" dirty="0" err="1">
                <a:solidFill>
                  <a:srgbClr val="00B050"/>
                </a:solidFill>
                <a:latin typeface="+mj-lt"/>
              </a:rPr>
              <a:t>Ví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+mj-lt"/>
              </a:rPr>
              <a:t>dụ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 3</a:t>
            </a:r>
            <a:r>
              <a:rPr lang="en-US" sz="2000" dirty="0">
                <a:latin typeface="+mj-lt"/>
              </a:rPr>
              <a:t>: </a:t>
            </a:r>
            <a:r>
              <a:rPr lang="en-US" sz="2000" b="0" dirty="0" err="1">
                <a:latin typeface="+mj-lt"/>
              </a:rPr>
              <a:t>Có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ba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loại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đèn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trang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trí</a:t>
            </a:r>
            <a:r>
              <a:rPr lang="en-US" sz="2000" b="0" dirty="0">
                <a:latin typeface="+mj-lt"/>
              </a:rPr>
              <a:t>, </a:t>
            </a:r>
            <a:r>
              <a:rPr lang="en-US" sz="2000" b="0" dirty="0" err="1">
                <a:latin typeface="+mj-lt"/>
              </a:rPr>
              <a:t>chúng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phát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sáng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cùng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lúc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vào</a:t>
            </a:r>
            <a:r>
              <a:rPr lang="en-US" sz="2000" b="0" dirty="0">
                <a:latin typeface="+mj-lt"/>
              </a:rPr>
              <a:t> 6 </a:t>
            </a:r>
            <a:r>
              <a:rPr lang="en-US" sz="2000" b="0" dirty="0" err="1">
                <a:latin typeface="+mj-lt"/>
              </a:rPr>
              <a:t>giờ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sáng</a:t>
            </a:r>
            <a:r>
              <a:rPr lang="en-US" sz="2000" b="0" dirty="0">
                <a:latin typeface="+mj-lt"/>
              </a:rPr>
              <a:t>. </a:t>
            </a:r>
            <a:r>
              <a:rPr lang="en-US" sz="2000" b="0" dirty="0" err="1">
                <a:latin typeface="+mj-lt"/>
              </a:rPr>
              <a:t>Đèn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thứ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nhất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cứ</a:t>
            </a:r>
            <a:r>
              <a:rPr lang="en-US" sz="2000" b="0" dirty="0">
                <a:latin typeface="+mj-lt"/>
              </a:rPr>
              <a:t> 6 </a:t>
            </a:r>
            <a:r>
              <a:rPr lang="en-US" sz="2000" b="0" dirty="0" err="1">
                <a:latin typeface="+mj-lt"/>
              </a:rPr>
              <a:t>giây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phát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sáng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một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lần</a:t>
            </a:r>
            <a:r>
              <a:rPr lang="en-US" sz="2000" b="0" dirty="0">
                <a:latin typeface="+mj-lt"/>
              </a:rPr>
              <a:t>, </a:t>
            </a:r>
            <a:r>
              <a:rPr lang="en-US" sz="2000" b="0" dirty="0" err="1">
                <a:latin typeface="+mj-lt"/>
              </a:rPr>
              <a:t>đèn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thứ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hai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cứ</a:t>
            </a:r>
            <a:r>
              <a:rPr lang="en-US" sz="2000" b="0" dirty="0">
                <a:latin typeface="+mj-lt"/>
              </a:rPr>
              <a:t> 8 </a:t>
            </a:r>
            <a:r>
              <a:rPr lang="en-US" sz="2000" b="0" dirty="0" err="1">
                <a:latin typeface="+mj-lt"/>
              </a:rPr>
              <a:t>giây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phát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sáng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một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lần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và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đèn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thứ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ba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cứ</a:t>
            </a:r>
            <a:r>
              <a:rPr lang="en-US" sz="2000" b="0" dirty="0">
                <a:latin typeface="+mj-lt"/>
              </a:rPr>
              <a:t> 10 </a:t>
            </a:r>
            <a:r>
              <a:rPr lang="en-US" sz="2000" b="0" dirty="0" err="1">
                <a:latin typeface="+mj-lt"/>
              </a:rPr>
              <a:t>giây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phát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sáng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một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lần</a:t>
            </a:r>
            <a:r>
              <a:rPr lang="en-US" sz="2000" b="0" dirty="0">
                <a:latin typeface="+mj-lt"/>
              </a:rPr>
              <a:t>. </a:t>
            </a:r>
            <a:r>
              <a:rPr lang="en-US" sz="2000" b="0" dirty="0" err="1">
                <a:latin typeface="+mj-lt"/>
              </a:rPr>
              <a:t>Hỏi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khi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nào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thì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ba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đèn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cùng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sáng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lần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tiếp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theo</a:t>
            </a:r>
            <a:r>
              <a:rPr lang="en-US" sz="2000" b="0" dirty="0">
                <a:latin typeface="+mj-lt"/>
              </a:rPr>
              <a:t>?</a:t>
            </a:r>
            <a:endParaRPr sz="2000" b="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Google Shape;725;p44">
            <a:extLst>
              <a:ext uri="{FF2B5EF4-FFF2-40B4-BE49-F238E27FC236}">
                <a16:creationId xmlns:a16="http://schemas.microsoft.com/office/drawing/2014/main" id="{BD28F8E4-C2F8-42B5-9FB7-90E99BF3474B}"/>
              </a:ext>
            </a:extLst>
          </p:cNvPr>
          <p:cNvSpPr txBox="1">
            <a:spLocks/>
          </p:cNvSpPr>
          <p:nvPr/>
        </p:nvSpPr>
        <p:spPr>
          <a:xfrm>
            <a:off x="547007" y="1708462"/>
            <a:ext cx="9144000" cy="88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20000"/>
              </a:lnSpc>
              <a:buSzPts val="990"/>
            </a:pP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Gọi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: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thời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gian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để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sau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đó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cùng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phát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sang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lần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tiếp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theo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là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: x (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giây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).</a:t>
            </a:r>
          </a:p>
          <a:p>
            <a:pPr algn="l">
              <a:lnSpc>
                <a:spcPct val="120000"/>
              </a:lnSpc>
              <a:buSzPts val="990"/>
            </a:pP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Khi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đó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: x = BCNN(6,  8, 10).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61E5DD-F85B-4E91-976E-B560AC801173}"/>
              </a:ext>
            </a:extLst>
          </p:cNvPr>
          <p:cNvSpPr txBox="1"/>
          <p:nvPr/>
        </p:nvSpPr>
        <p:spPr>
          <a:xfrm>
            <a:off x="4017410" y="1420733"/>
            <a:ext cx="785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u="sng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Giải</a:t>
            </a:r>
            <a:r>
              <a:rPr lang="en-US" sz="2000" b="1" u="sng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 </a:t>
            </a:r>
            <a:endParaRPr lang="en-US" sz="2000" b="1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DF42B1-A66C-497C-9669-E33EE8286E70}"/>
              </a:ext>
            </a:extLst>
          </p:cNvPr>
          <p:cNvSpPr txBox="1"/>
          <p:nvPr/>
        </p:nvSpPr>
        <p:spPr>
          <a:xfrm>
            <a:off x="1398743" y="2544296"/>
            <a:ext cx="5572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SzPts val="990"/>
            </a:pP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6 = 2 . 3</a:t>
            </a:r>
            <a:endParaRPr lang="en-US" sz="2000" b="0" baseline="30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algn="ctr">
              <a:lnSpc>
                <a:spcPct val="120000"/>
              </a:lnSpc>
              <a:buSzPts val="990"/>
            </a:pP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8 = 2</a:t>
            </a:r>
            <a:r>
              <a:rPr lang="en-US" sz="2000" b="0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endParaRPr lang="en-US" sz="2000" b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algn="ctr">
              <a:lnSpc>
                <a:spcPct val="120000"/>
              </a:lnSpc>
              <a:buSzPts val="990"/>
            </a:pP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10 = 2 .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C81432-E016-41F0-9792-A085A9EB839D}"/>
              </a:ext>
            </a:extLst>
          </p:cNvPr>
          <p:cNvSpPr txBox="1"/>
          <p:nvPr/>
        </p:nvSpPr>
        <p:spPr>
          <a:xfrm>
            <a:off x="1169867" y="3568766"/>
            <a:ext cx="60304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SzPts val="990"/>
            </a:pP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Do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đó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BCNN (6, 8, 10) = 2</a:t>
            </a:r>
            <a:r>
              <a:rPr lang="en-US" sz="2000" baseline="30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3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. 3. 5 = 120</a:t>
            </a:r>
          </a:p>
          <a:p>
            <a:pPr algn="just">
              <a:lnSpc>
                <a:spcPct val="120000"/>
              </a:lnSpc>
              <a:buSzPts val="990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Ta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có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x = 120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giây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.</a:t>
            </a:r>
            <a:endParaRPr lang="en-US" sz="2000" b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81432-E016-41F0-9792-A085A9EB839D}"/>
              </a:ext>
            </a:extLst>
          </p:cNvPr>
          <p:cNvSpPr txBox="1"/>
          <p:nvPr/>
        </p:nvSpPr>
        <p:spPr>
          <a:xfrm>
            <a:off x="0" y="4339558"/>
            <a:ext cx="90267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SzPts val="990"/>
            </a:pP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Vậy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sau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120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giây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=  2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phút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tức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vào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lúc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6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giờ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2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phút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ba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đèn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lại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cùng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phát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sáng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lần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tiếp</a:t>
            </a:r>
            <a:r>
              <a:rPr lang="en-US" sz="2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000" b="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theo.</a:t>
            </a:r>
            <a:endParaRPr lang="en-US" sz="2000" b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52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allAtOnce"/>
      <p:bldP spid="13" grpId="0"/>
      <p:bldP spid="14" grpId="0" build="allAtOnce"/>
      <p:bldP spid="15" grpId="0" build="allAtOnce"/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6C8B58E-D143-194D-8C45-ED7032C0D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956095-B41E-7E4A-B88B-3A50559A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C60A475E-2F2C-5E4F-9130-99E48C28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735" y="543575"/>
            <a:ext cx="636531" cy="869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9B784-3AFD-514B-93D8-FC3AF4947775}"/>
              </a:ext>
            </a:extLst>
          </p:cNvPr>
          <p:cNvSpPr txBox="1"/>
          <p:nvPr/>
        </p:nvSpPr>
        <p:spPr>
          <a:xfrm>
            <a:off x="2652494" y="68864"/>
            <a:ext cx="39742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27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TRƯỜNG THCS LONG BIÊN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36550-F5CE-4D44-9F55-9ADA72DF0D69}"/>
              </a:ext>
            </a:extLst>
          </p:cNvPr>
          <p:cNvSpPr txBox="1"/>
          <p:nvPr/>
        </p:nvSpPr>
        <p:spPr>
          <a:xfrm>
            <a:off x="401247" y="1413070"/>
            <a:ext cx="8341515" cy="1650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3375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GIẢNG TRỰC TUYẾN MÔN TOÁN 6</a:t>
            </a:r>
          </a:p>
          <a:p>
            <a:pPr algn="ctr" defTabSz="685800">
              <a:buClrTx/>
            </a:pPr>
            <a:endParaRPr lang="en-US" sz="3375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3375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26. LYỆN TẬP</a:t>
            </a:r>
            <a:endParaRPr lang="x-none" sz="3375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09180C-1166-4A08-9629-174A72B73EF5}"/>
              </a:ext>
            </a:extLst>
          </p:cNvPr>
          <p:cNvSpPr txBox="1"/>
          <p:nvPr/>
        </p:nvSpPr>
        <p:spPr>
          <a:xfrm>
            <a:off x="3145956" y="3606116"/>
            <a:ext cx="32493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1A9D6-C2B2-449B-AF7B-8F04C3F2F1C2}"/>
              </a:ext>
            </a:extLst>
          </p:cNvPr>
          <p:cNvSpPr txBox="1"/>
          <p:nvPr/>
        </p:nvSpPr>
        <p:spPr>
          <a:xfrm>
            <a:off x="3861707" y="4473809"/>
            <a:ext cx="32493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35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135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35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135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2021 - 2022</a:t>
            </a:r>
          </a:p>
        </p:txBody>
      </p:sp>
    </p:spTree>
    <p:extLst>
      <p:ext uri="{BB962C8B-B14F-4D97-AF65-F5344CB8AC3E}">
        <p14:creationId xmlns:p14="http://schemas.microsoft.com/office/powerpoint/2010/main" val="375980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60"/>
          <p:cNvSpPr/>
          <p:nvPr/>
        </p:nvSpPr>
        <p:spPr>
          <a:xfrm>
            <a:off x="-675704" y="4067598"/>
            <a:ext cx="1480876" cy="1480786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6" name="Google Shape;1216;p60"/>
          <p:cNvGrpSpPr/>
          <p:nvPr/>
        </p:nvGrpSpPr>
        <p:grpSpPr>
          <a:xfrm rot="20465114">
            <a:off x="-123462" y="480874"/>
            <a:ext cx="1878909" cy="366794"/>
            <a:chOff x="6822350" y="4172650"/>
            <a:chExt cx="1878824" cy="366778"/>
          </a:xfrm>
        </p:grpSpPr>
        <p:sp>
          <p:nvSpPr>
            <p:cNvPr id="1217" name="Google Shape;1217;p60"/>
            <p:cNvSpPr/>
            <p:nvPr/>
          </p:nvSpPr>
          <p:spPr>
            <a:xfrm>
              <a:off x="6822350" y="4172650"/>
              <a:ext cx="1878824" cy="366778"/>
            </a:xfrm>
            <a:custGeom>
              <a:avLst/>
              <a:gdLst/>
              <a:ahLst/>
              <a:cxnLst/>
              <a:rect l="l" t="t" r="r" b="b"/>
              <a:pathLst>
                <a:path w="46871" h="9150" extrusionOk="0">
                  <a:moveTo>
                    <a:pt x="4560" y="1"/>
                  </a:moveTo>
                  <a:cubicBezTo>
                    <a:pt x="2068" y="1"/>
                    <a:pt x="1" y="2037"/>
                    <a:pt x="1" y="4560"/>
                  </a:cubicBezTo>
                  <a:lnTo>
                    <a:pt x="1" y="4590"/>
                  </a:lnTo>
                  <a:cubicBezTo>
                    <a:pt x="1" y="7083"/>
                    <a:pt x="2068" y="9150"/>
                    <a:pt x="4560" y="9150"/>
                  </a:cubicBezTo>
                  <a:lnTo>
                    <a:pt x="42311" y="9150"/>
                  </a:lnTo>
                  <a:cubicBezTo>
                    <a:pt x="44804" y="9150"/>
                    <a:pt x="46871" y="7083"/>
                    <a:pt x="46871" y="4590"/>
                  </a:cubicBezTo>
                  <a:lnTo>
                    <a:pt x="46871" y="4560"/>
                  </a:lnTo>
                  <a:cubicBezTo>
                    <a:pt x="46871" y="2037"/>
                    <a:pt x="44804" y="1"/>
                    <a:pt x="42311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0"/>
            <p:cNvSpPr/>
            <p:nvPr/>
          </p:nvSpPr>
          <p:spPr>
            <a:xfrm>
              <a:off x="7008783" y="4236024"/>
              <a:ext cx="244919" cy="223394"/>
            </a:xfrm>
            <a:custGeom>
              <a:avLst/>
              <a:gdLst/>
              <a:ahLst/>
              <a:cxnLst/>
              <a:rect l="l" t="t" r="r" b="b"/>
              <a:pathLst>
                <a:path w="6110" h="5573" extrusionOk="0">
                  <a:moveTo>
                    <a:pt x="3055" y="0"/>
                  </a:moveTo>
                  <a:cubicBezTo>
                    <a:pt x="2895" y="0"/>
                    <a:pt x="2736" y="91"/>
                    <a:pt x="267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31" y="5327"/>
                    <a:pt x="1263" y="5572"/>
                    <a:pt x="1513" y="5572"/>
                  </a:cubicBezTo>
                  <a:cubicBezTo>
                    <a:pt x="1587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3" y="4613"/>
                    <a:pt x="3207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1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4" y="0"/>
                    <a:pt x="3055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60"/>
            <p:cNvSpPr/>
            <p:nvPr/>
          </p:nvSpPr>
          <p:spPr>
            <a:xfrm>
              <a:off x="7324328" y="4236024"/>
              <a:ext cx="243717" cy="223394"/>
            </a:xfrm>
            <a:custGeom>
              <a:avLst/>
              <a:gdLst/>
              <a:ahLst/>
              <a:cxnLst/>
              <a:rect l="l" t="t" r="r" b="b"/>
              <a:pathLst>
                <a:path w="6080" h="5573" extrusionOk="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5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17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581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2" y="5572"/>
                    <a:pt x="4594" y="5572"/>
                  </a:cubicBezTo>
                  <a:cubicBezTo>
                    <a:pt x="4835" y="5572"/>
                    <a:pt x="5049" y="5327"/>
                    <a:pt x="495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682" y="3344"/>
                  </a:cubicBezTo>
                  <a:lnTo>
                    <a:pt x="5776" y="2523"/>
                  </a:lnTo>
                  <a:cubicBezTo>
                    <a:pt x="6080" y="2310"/>
                    <a:pt x="592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05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60"/>
            <p:cNvSpPr/>
            <p:nvPr/>
          </p:nvSpPr>
          <p:spPr>
            <a:xfrm>
              <a:off x="7639913" y="4236024"/>
              <a:ext cx="243717" cy="223394"/>
            </a:xfrm>
            <a:custGeom>
              <a:avLst/>
              <a:gdLst/>
              <a:ahLst/>
              <a:cxnLst/>
              <a:rect l="l" t="t" r="r" b="b"/>
              <a:pathLst>
                <a:path w="6080" h="5573" extrusionOk="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49" y="1581"/>
                  </a:lnTo>
                  <a:cubicBezTo>
                    <a:pt x="2189" y="1733"/>
                    <a:pt x="2037" y="1824"/>
                    <a:pt x="1885" y="1824"/>
                  </a:cubicBezTo>
                  <a:lnTo>
                    <a:pt x="51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20" y="3435"/>
                    <a:pt x="1581" y="3617"/>
                    <a:pt x="1520" y="3769"/>
                  </a:cubicBezTo>
                  <a:lnTo>
                    <a:pt x="1125" y="5046"/>
                  </a:lnTo>
                  <a:cubicBezTo>
                    <a:pt x="1031" y="5327"/>
                    <a:pt x="1244" y="5572"/>
                    <a:pt x="1486" y="5572"/>
                  </a:cubicBezTo>
                  <a:cubicBezTo>
                    <a:pt x="1558" y="5572"/>
                    <a:pt x="1633" y="5551"/>
                    <a:pt x="1702" y="5502"/>
                  </a:cubicBezTo>
                  <a:lnTo>
                    <a:pt x="2797" y="4681"/>
                  </a:lnTo>
                  <a:cubicBezTo>
                    <a:pt x="2873" y="4636"/>
                    <a:pt x="2956" y="4613"/>
                    <a:pt x="3036" y="4613"/>
                  </a:cubicBezTo>
                  <a:cubicBezTo>
                    <a:pt x="3116" y="4613"/>
                    <a:pt x="3192" y="4636"/>
                    <a:pt x="3252" y="4681"/>
                  </a:cubicBezTo>
                  <a:lnTo>
                    <a:pt x="4377" y="5502"/>
                  </a:lnTo>
                  <a:cubicBezTo>
                    <a:pt x="4447" y="5551"/>
                    <a:pt x="4521" y="5572"/>
                    <a:pt x="4593" y="5572"/>
                  </a:cubicBezTo>
                  <a:cubicBezTo>
                    <a:pt x="4835" y="5572"/>
                    <a:pt x="5048" y="5327"/>
                    <a:pt x="4955" y="5046"/>
                  </a:cubicBezTo>
                  <a:lnTo>
                    <a:pt x="4529" y="3769"/>
                  </a:lnTo>
                  <a:cubicBezTo>
                    <a:pt x="4499" y="3617"/>
                    <a:pt x="4559" y="3435"/>
                    <a:pt x="4681" y="3344"/>
                  </a:cubicBezTo>
                  <a:lnTo>
                    <a:pt x="5775" y="2523"/>
                  </a:lnTo>
                  <a:cubicBezTo>
                    <a:pt x="6079" y="2310"/>
                    <a:pt x="5927" y="1824"/>
                    <a:pt x="5563" y="1824"/>
                  </a:cubicBezTo>
                  <a:lnTo>
                    <a:pt x="4195" y="1824"/>
                  </a:lnTo>
                  <a:cubicBezTo>
                    <a:pt x="4012" y="1824"/>
                    <a:pt x="3891" y="1733"/>
                    <a:pt x="3830" y="1581"/>
                  </a:cubicBezTo>
                  <a:lnTo>
                    <a:pt x="3404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60"/>
            <p:cNvSpPr/>
            <p:nvPr/>
          </p:nvSpPr>
          <p:spPr>
            <a:xfrm>
              <a:off x="7954256" y="4236024"/>
              <a:ext cx="244919" cy="223394"/>
            </a:xfrm>
            <a:custGeom>
              <a:avLst/>
              <a:gdLst/>
              <a:ahLst/>
              <a:cxnLst/>
              <a:rect l="l" t="t" r="r" b="b"/>
              <a:pathLst>
                <a:path w="6110" h="5573" extrusionOk="0">
                  <a:moveTo>
                    <a:pt x="3059" y="0"/>
                  </a:moveTo>
                  <a:cubicBezTo>
                    <a:pt x="2903" y="0"/>
                    <a:pt x="2751" y="91"/>
                    <a:pt x="270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83" y="1824"/>
                    <a:pt x="0" y="2310"/>
                    <a:pt x="304" y="2523"/>
                  </a:cubicBezTo>
                  <a:lnTo>
                    <a:pt x="1429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55" y="5327"/>
                    <a:pt x="1273" y="5572"/>
                    <a:pt x="1517" y="5572"/>
                  </a:cubicBezTo>
                  <a:cubicBezTo>
                    <a:pt x="1589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903" y="4636"/>
                    <a:pt x="2987" y="4613"/>
                    <a:pt x="3066" y="4613"/>
                  </a:cubicBezTo>
                  <a:cubicBezTo>
                    <a:pt x="3146" y="4613"/>
                    <a:pt x="3222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22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5" y="0"/>
                    <a:pt x="3059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60"/>
            <p:cNvSpPr/>
            <p:nvPr/>
          </p:nvSpPr>
          <p:spPr>
            <a:xfrm>
              <a:off x="8269801" y="4236024"/>
              <a:ext cx="244959" cy="223394"/>
            </a:xfrm>
            <a:custGeom>
              <a:avLst/>
              <a:gdLst/>
              <a:ahLst/>
              <a:cxnLst/>
              <a:rect l="l" t="t" r="r" b="b"/>
              <a:pathLst>
                <a:path w="6111" h="5573" extrusionOk="0">
                  <a:moveTo>
                    <a:pt x="3052" y="0"/>
                  </a:moveTo>
                  <a:cubicBezTo>
                    <a:pt x="2896" y="0"/>
                    <a:pt x="2736" y="91"/>
                    <a:pt x="2676" y="274"/>
                  </a:cubicBezTo>
                  <a:lnTo>
                    <a:pt x="228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48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612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8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3" y="5572"/>
                    <a:pt x="4598" y="5572"/>
                  </a:cubicBezTo>
                  <a:cubicBezTo>
                    <a:pt x="4848" y="5572"/>
                    <a:pt x="5079" y="5327"/>
                    <a:pt x="4986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1" y="1581"/>
                  </a:cubicBezTo>
                  <a:lnTo>
                    <a:pt x="3405" y="274"/>
                  </a:lnTo>
                  <a:cubicBezTo>
                    <a:pt x="3359" y="91"/>
                    <a:pt x="3207" y="0"/>
                    <a:pt x="3052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" name="Google Shape;1223;p60"/>
          <p:cNvGrpSpPr/>
          <p:nvPr/>
        </p:nvGrpSpPr>
        <p:grpSpPr>
          <a:xfrm rot="2109178">
            <a:off x="6780754" y="78904"/>
            <a:ext cx="790252" cy="746201"/>
            <a:chOff x="6843802" y="2410602"/>
            <a:chExt cx="606177" cy="572387"/>
          </a:xfrm>
        </p:grpSpPr>
        <p:sp>
          <p:nvSpPr>
            <p:cNvPr id="1224" name="Google Shape;1224;p60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60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7990489"/>
              </p:ext>
            </p:extLst>
          </p:nvPr>
        </p:nvGraphicFramePr>
        <p:xfrm>
          <a:off x="1161678" y="910262"/>
          <a:ext cx="7407186" cy="4045862"/>
        </p:xfrm>
        <a:graphic>
          <a:graphicData uri="http://schemas.openxmlformats.org/drawingml/2006/table">
            <a:tbl>
              <a:tblPr firstCol="1">
                <a:tableStyleId>{E2D11163-FEBA-4CDB-975E-821CA3143D49}</a:tableStyleId>
              </a:tblPr>
              <a:tblGrid>
                <a:gridCol w="219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a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2987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51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70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ƯCLN(</a:t>
                      </a:r>
                      <a:r>
                        <a:rPr lang="en-US" sz="2400" dirty="0" err="1">
                          <a:solidFill>
                            <a:srgbClr val="281422"/>
                          </a:solidFill>
                          <a:latin typeface="+mn-lt"/>
                        </a:rPr>
                        <a:t>a,b</a:t>
                      </a: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) 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BCNN(a,b)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ƯCLN(</a:t>
                      </a:r>
                      <a:r>
                        <a:rPr lang="en-US" sz="2400" dirty="0" err="1">
                          <a:solidFill>
                            <a:srgbClr val="281422"/>
                          </a:solidFill>
                          <a:latin typeface="+mn-lt"/>
                        </a:rPr>
                        <a:t>a,b</a:t>
                      </a: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)</a:t>
                      </a:r>
                      <a:r>
                        <a:rPr lang="en-US" sz="2400" baseline="0" dirty="0">
                          <a:solidFill>
                            <a:srgbClr val="281422"/>
                          </a:solidFill>
                          <a:latin typeface="+mn-lt"/>
                        </a:rPr>
                        <a:t> . BCNN(</a:t>
                      </a:r>
                      <a:r>
                        <a:rPr lang="en-US" sz="2400" baseline="0" dirty="0" err="1">
                          <a:solidFill>
                            <a:srgbClr val="281422"/>
                          </a:solidFill>
                          <a:latin typeface="+mn-lt"/>
                        </a:rPr>
                        <a:t>a,b</a:t>
                      </a:r>
                      <a:r>
                        <a:rPr lang="en-US" sz="2400" baseline="0" dirty="0">
                          <a:solidFill>
                            <a:srgbClr val="281422"/>
                          </a:solidFill>
                          <a:latin typeface="+mn-lt"/>
                        </a:rPr>
                        <a:t>)</a:t>
                      </a:r>
                      <a:endParaRPr lang="en-US" sz="2400" dirty="0">
                        <a:solidFill>
                          <a:srgbClr val="281422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 err="1">
                          <a:solidFill>
                            <a:srgbClr val="281422"/>
                          </a:solidFill>
                          <a:latin typeface="+mn-lt"/>
                        </a:rPr>
                        <a:t>a.b</a:t>
                      </a:r>
                      <a:endParaRPr lang="en-US" sz="2400" dirty="0">
                        <a:solidFill>
                          <a:srgbClr val="281422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782411" y="258923"/>
            <a:ext cx="4777442" cy="707528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2.45: Cho </a:t>
            </a:r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797606"/>
              </p:ext>
            </p:extLst>
          </p:nvPr>
        </p:nvGraphicFramePr>
        <p:xfrm>
          <a:off x="1257714" y="408933"/>
          <a:ext cx="7736526" cy="4090820"/>
        </p:xfrm>
        <a:graphic>
          <a:graphicData uri="http://schemas.openxmlformats.org/drawingml/2006/table">
            <a:tbl>
              <a:tblPr firstCol="1">
                <a:tableStyleId>{E2D11163-FEBA-4CDB-975E-821CA3143D49}</a:tableStyleId>
              </a:tblPr>
              <a:tblGrid>
                <a:gridCol w="2519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a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2987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b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51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70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ƯCLN(</a:t>
                      </a:r>
                      <a:r>
                        <a:rPr lang="en-US" sz="2400" dirty="0" err="1">
                          <a:solidFill>
                            <a:srgbClr val="281422"/>
                          </a:solidFill>
                          <a:latin typeface="+mn-lt"/>
                        </a:rPr>
                        <a:t>a,b</a:t>
                      </a: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) 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BCNN(a,b)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ƯCLN(</a:t>
                      </a:r>
                      <a:r>
                        <a:rPr lang="en-US" sz="2400" dirty="0" err="1">
                          <a:solidFill>
                            <a:srgbClr val="281422"/>
                          </a:solidFill>
                          <a:latin typeface="+mn-lt"/>
                        </a:rPr>
                        <a:t>a,b</a:t>
                      </a: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)</a:t>
                      </a:r>
                      <a:r>
                        <a:rPr lang="en-US" sz="2400" baseline="0" dirty="0">
                          <a:solidFill>
                            <a:srgbClr val="281422"/>
                          </a:solidFill>
                          <a:latin typeface="+mn-lt"/>
                        </a:rPr>
                        <a:t> . BCNN(</a:t>
                      </a:r>
                      <a:r>
                        <a:rPr lang="en-US" sz="2400" baseline="0" dirty="0" err="1">
                          <a:solidFill>
                            <a:srgbClr val="281422"/>
                          </a:solidFill>
                          <a:latin typeface="+mn-lt"/>
                        </a:rPr>
                        <a:t>a,b</a:t>
                      </a:r>
                      <a:r>
                        <a:rPr lang="en-US" sz="2400" baseline="0" dirty="0">
                          <a:solidFill>
                            <a:srgbClr val="281422"/>
                          </a:solidFill>
                          <a:latin typeface="+mn-lt"/>
                        </a:rPr>
                        <a:t>)</a:t>
                      </a:r>
                      <a:endParaRPr lang="en-US" sz="2400" dirty="0">
                        <a:solidFill>
                          <a:srgbClr val="281422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69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 err="1">
                          <a:solidFill>
                            <a:srgbClr val="281422"/>
                          </a:solidFill>
                          <a:latin typeface="+mn-lt"/>
                        </a:rPr>
                        <a:t>a.b</a:t>
                      </a:r>
                      <a:endParaRPr lang="en-US" sz="2400" dirty="0">
                        <a:solidFill>
                          <a:srgbClr val="281422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dirty="0">
                          <a:solidFill>
                            <a:srgbClr val="281422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15" name="Google Shape;1215;p60"/>
          <p:cNvSpPr/>
          <p:nvPr/>
        </p:nvSpPr>
        <p:spPr>
          <a:xfrm>
            <a:off x="-675704" y="4067598"/>
            <a:ext cx="1480876" cy="1480786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6" name="Google Shape;1216;p60"/>
          <p:cNvGrpSpPr/>
          <p:nvPr/>
        </p:nvGrpSpPr>
        <p:grpSpPr>
          <a:xfrm rot="20465114">
            <a:off x="-123462" y="480874"/>
            <a:ext cx="1878909" cy="366794"/>
            <a:chOff x="6822350" y="4172650"/>
            <a:chExt cx="1878824" cy="366778"/>
          </a:xfrm>
        </p:grpSpPr>
        <p:sp>
          <p:nvSpPr>
            <p:cNvPr id="1217" name="Google Shape;1217;p60"/>
            <p:cNvSpPr/>
            <p:nvPr/>
          </p:nvSpPr>
          <p:spPr>
            <a:xfrm>
              <a:off x="6822350" y="4172650"/>
              <a:ext cx="1878824" cy="366778"/>
            </a:xfrm>
            <a:custGeom>
              <a:avLst/>
              <a:gdLst/>
              <a:ahLst/>
              <a:cxnLst/>
              <a:rect l="l" t="t" r="r" b="b"/>
              <a:pathLst>
                <a:path w="46871" h="9150" extrusionOk="0">
                  <a:moveTo>
                    <a:pt x="4560" y="1"/>
                  </a:moveTo>
                  <a:cubicBezTo>
                    <a:pt x="2068" y="1"/>
                    <a:pt x="1" y="2037"/>
                    <a:pt x="1" y="4560"/>
                  </a:cubicBezTo>
                  <a:lnTo>
                    <a:pt x="1" y="4590"/>
                  </a:lnTo>
                  <a:cubicBezTo>
                    <a:pt x="1" y="7083"/>
                    <a:pt x="2068" y="9150"/>
                    <a:pt x="4560" y="9150"/>
                  </a:cubicBezTo>
                  <a:lnTo>
                    <a:pt x="42311" y="9150"/>
                  </a:lnTo>
                  <a:cubicBezTo>
                    <a:pt x="44804" y="9150"/>
                    <a:pt x="46871" y="7083"/>
                    <a:pt x="46871" y="4590"/>
                  </a:cubicBezTo>
                  <a:lnTo>
                    <a:pt x="46871" y="4560"/>
                  </a:lnTo>
                  <a:cubicBezTo>
                    <a:pt x="46871" y="2037"/>
                    <a:pt x="44804" y="1"/>
                    <a:pt x="42311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0"/>
            <p:cNvSpPr/>
            <p:nvPr/>
          </p:nvSpPr>
          <p:spPr>
            <a:xfrm>
              <a:off x="7008783" y="4236024"/>
              <a:ext cx="244919" cy="223394"/>
            </a:xfrm>
            <a:custGeom>
              <a:avLst/>
              <a:gdLst/>
              <a:ahLst/>
              <a:cxnLst/>
              <a:rect l="l" t="t" r="r" b="b"/>
              <a:pathLst>
                <a:path w="6110" h="5573" extrusionOk="0">
                  <a:moveTo>
                    <a:pt x="3055" y="0"/>
                  </a:moveTo>
                  <a:cubicBezTo>
                    <a:pt x="2895" y="0"/>
                    <a:pt x="2736" y="91"/>
                    <a:pt x="267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31" y="5327"/>
                    <a:pt x="1263" y="5572"/>
                    <a:pt x="1513" y="5572"/>
                  </a:cubicBezTo>
                  <a:cubicBezTo>
                    <a:pt x="1587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3" y="4613"/>
                    <a:pt x="3207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1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4" y="0"/>
                    <a:pt x="3055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60"/>
            <p:cNvSpPr/>
            <p:nvPr/>
          </p:nvSpPr>
          <p:spPr>
            <a:xfrm>
              <a:off x="7324328" y="4236024"/>
              <a:ext cx="243717" cy="223394"/>
            </a:xfrm>
            <a:custGeom>
              <a:avLst/>
              <a:gdLst/>
              <a:ahLst/>
              <a:cxnLst/>
              <a:rect l="l" t="t" r="r" b="b"/>
              <a:pathLst>
                <a:path w="6080" h="5573" extrusionOk="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5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17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581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2" y="5572"/>
                    <a:pt x="4594" y="5572"/>
                  </a:cubicBezTo>
                  <a:cubicBezTo>
                    <a:pt x="4835" y="5572"/>
                    <a:pt x="5049" y="5327"/>
                    <a:pt x="495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682" y="3344"/>
                  </a:cubicBezTo>
                  <a:lnTo>
                    <a:pt x="5776" y="2523"/>
                  </a:lnTo>
                  <a:cubicBezTo>
                    <a:pt x="6080" y="2310"/>
                    <a:pt x="592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05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60"/>
            <p:cNvSpPr/>
            <p:nvPr/>
          </p:nvSpPr>
          <p:spPr>
            <a:xfrm>
              <a:off x="7639913" y="4236024"/>
              <a:ext cx="243717" cy="223394"/>
            </a:xfrm>
            <a:custGeom>
              <a:avLst/>
              <a:gdLst/>
              <a:ahLst/>
              <a:cxnLst/>
              <a:rect l="l" t="t" r="r" b="b"/>
              <a:pathLst>
                <a:path w="6080" h="5573" extrusionOk="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49" y="1581"/>
                  </a:lnTo>
                  <a:cubicBezTo>
                    <a:pt x="2189" y="1733"/>
                    <a:pt x="2037" y="1824"/>
                    <a:pt x="1885" y="1824"/>
                  </a:cubicBezTo>
                  <a:lnTo>
                    <a:pt x="51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20" y="3435"/>
                    <a:pt x="1581" y="3617"/>
                    <a:pt x="1520" y="3769"/>
                  </a:cubicBezTo>
                  <a:lnTo>
                    <a:pt x="1125" y="5046"/>
                  </a:lnTo>
                  <a:cubicBezTo>
                    <a:pt x="1031" y="5327"/>
                    <a:pt x="1244" y="5572"/>
                    <a:pt x="1486" y="5572"/>
                  </a:cubicBezTo>
                  <a:cubicBezTo>
                    <a:pt x="1558" y="5572"/>
                    <a:pt x="1633" y="5551"/>
                    <a:pt x="1702" y="5502"/>
                  </a:cubicBezTo>
                  <a:lnTo>
                    <a:pt x="2797" y="4681"/>
                  </a:lnTo>
                  <a:cubicBezTo>
                    <a:pt x="2873" y="4636"/>
                    <a:pt x="2956" y="4613"/>
                    <a:pt x="3036" y="4613"/>
                  </a:cubicBezTo>
                  <a:cubicBezTo>
                    <a:pt x="3116" y="4613"/>
                    <a:pt x="3192" y="4636"/>
                    <a:pt x="3252" y="4681"/>
                  </a:cubicBezTo>
                  <a:lnTo>
                    <a:pt x="4377" y="5502"/>
                  </a:lnTo>
                  <a:cubicBezTo>
                    <a:pt x="4447" y="5551"/>
                    <a:pt x="4521" y="5572"/>
                    <a:pt x="4593" y="5572"/>
                  </a:cubicBezTo>
                  <a:cubicBezTo>
                    <a:pt x="4835" y="5572"/>
                    <a:pt x="5048" y="5327"/>
                    <a:pt x="4955" y="5046"/>
                  </a:cubicBezTo>
                  <a:lnTo>
                    <a:pt x="4529" y="3769"/>
                  </a:lnTo>
                  <a:cubicBezTo>
                    <a:pt x="4499" y="3617"/>
                    <a:pt x="4559" y="3435"/>
                    <a:pt x="4681" y="3344"/>
                  </a:cubicBezTo>
                  <a:lnTo>
                    <a:pt x="5775" y="2523"/>
                  </a:lnTo>
                  <a:cubicBezTo>
                    <a:pt x="6079" y="2310"/>
                    <a:pt x="5927" y="1824"/>
                    <a:pt x="5563" y="1824"/>
                  </a:cubicBezTo>
                  <a:lnTo>
                    <a:pt x="4195" y="1824"/>
                  </a:lnTo>
                  <a:cubicBezTo>
                    <a:pt x="4012" y="1824"/>
                    <a:pt x="3891" y="1733"/>
                    <a:pt x="3830" y="1581"/>
                  </a:cubicBezTo>
                  <a:lnTo>
                    <a:pt x="3404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60"/>
            <p:cNvSpPr/>
            <p:nvPr/>
          </p:nvSpPr>
          <p:spPr>
            <a:xfrm>
              <a:off x="7954256" y="4236024"/>
              <a:ext cx="244919" cy="223394"/>
            </a:xfrm>
            <a:custGeom>
              <a:avLst/>
              <a:gdLst/>
              <a:ahLst/>
              <a:cxnLst/>
              <a:rect l="l" t="t" r="r" b="b"/>
              <a:pathLst>
                <a:path w="6110" h="5573" extrusionOk="0">
                  <a:moveTo>
                    <a:pt x="3059" y="0"/>
                  </a:moveTo>
                  <a:cubicBezTo>
                    <a:pt x="2903" y="0"/>
                    <a:pt x="2751" y="91"/>
                    <a:pt x="270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83" y="1824"/>
                    <a:pt x="0" y="2310"/>
                    <a:pt x="304" y="2523"/>
                  </a:cubicBezTo>
                  <a:lnTo>
                    <a:pt x="1429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55" y="5327"/>
                    <a:pt x="1273" y="5572"/>
                    <a:pt x="1517" y="5572"/>
                  </a:cubicBezTo>
                  <a:cubicBezTo>
                    <a:pt x="1589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903" y="4636"/>
                    <a:pt x="2987" y="4613"/>
                    <a:pt x="3066" y="4613"/>
                  </a:cubicBezTo>
                  <a:cubicBezTo>
                    <a:pt x="3146" y="4613"/>
                    <a:pt x="3222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22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5" y="0"/>
                    <a:pt x="3059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60"/>
            <p:cNvSpPr/>
            <p:nvPr/>
          </p:nvSpPr>
          <p:spPr>
            <a:xfrm>
              <a:off x="8269801" y="4236024"/>
              <a:ext cx="244959" cy="223394"/>
            </a:xfrm>
            <a:custGeom>
              <a:avLst/>
              <a:gdLst/>
              <a:ahLst/>
              <a:cxnLst/>
              <a:rect l="l" t="t" r="r" b="b"/>
              <a:pathLst>
                <a:path w="6111" h="5573" extrusionOk="0">
                  <a:moveTo>
                    <a:pt x="3052" y="0"/>
                  </a:moveTo>
                  <a:cubicBezTo>
                    <a:pt x="2896" y="0"/>
                    <a:pt x="2736" y="91"/>
                    <a:pt x="2676" y="274"/>
                  </a:cubicBezTo>
                  <a:lnTo>
                    <a:pt x="228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48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612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8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3" y="5572"/>
                    <a:pt x="4598" y="5572"/>
                  </a:cubicBezTo>
                  <a:cubicBezTo>
                    <a:pt x="4848" y="5572"/>
                    <a:pt x="5079" y="5327"/>
                    <a:pt x="4986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1" y="1581"/>
                  </a:cubicBezTo>
                  <a:lnTo>
                    <a:pt x="3405" y="274"/>
                  </a:lnTo>
                  <a:cubicBezTo>
                    <a:pt x="3359" y="91"/>
                    <a:pt x="3207" y="0"/>
                    <a:pt x="3052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" name="Google Shape;1223;p60"/>
          <p:cNvGrpSpPr/>
          <p:nvPr/>
        </p:nvGrpSpPr>
        <p:grpSpPr>
          <a:xfrm rot="2109178">
            <a:off x="8352538" y="-107865"/>
            <a:ext cx="790252" cy="746201"/>
            <a:chOff x="6843802" y="2410602"/>
            <a:chExt cx="606177" cy="572387"/>
          </a:xfrm>
        </p:grpSpPr>
        <p:sp>
          <p:nvSpPr>
            <p:cNvPr id="1224" name="Google Shape;1224;p60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60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657912" y="-51129"/>
            <a:ext cx="3954237" cy="707528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2.45: Cho </a:t>
            </a:r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ounded Rectangle 14" hidden="1"/>
          <p:cNvSpPr/>
          <p:nvPr/>
        </p:nvSpPr>
        <p:spPr>
          <a:xfrm>
            <a:off x="1409795" y="2147418"/>
            <a:ext cx="6939548" cy="21270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ƯCLN(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. BCNN(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a.b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53428"/>
              </p:ext>
            </p:extLst>
          </p:nvPr>
        </p:nvGraphicFramePr>
        <p:xfrm>
          <a:off x="4742468" y="1630910"/>
          <a:ext cx="4253885" cy="616996"/>
        </p:xfrm>
        <a:graphic>
          <a:graphicData uri="http://schemas.openxmlformats.org/drawingml/2006/table">
            <a:tbl>
              <a:tblPr firstCol="1">
                <a:tableStyleId>{E2D11163-FEBA-4CDB-975E-821CA3143D49}</a:tableStyleId>
              </a:tblPr>
              <a:tblGrid>
                <a:gridCol w="941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69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169515"/>
              </p:ext>
            </p:extLst>
          </p:nvPr>
        </p:nvGraphicFramePr>
        <p:xfrm>
          <a:off x="4742468" y="2251395"/>
          <a:ext cx="4253885" cy="616996"/>
        </p:xfrm>
        <a:graphic>
          <a:graphicData uri="http://schemas.openxmlformats.org/drawingml/2006/table">
            <a:tbl>
              <a:tblPr firstCol="1">
                <a:tableStyleId>{E2D11163-FEBA-4CDB-975E-821CA3143D49}</a:tableStyleId>
              </a:tblPr>
              <a:tblGrid>
                <a:gridCol w="941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69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840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2987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45370"/>
              </p:ext>
            </p:extLst>
          </p:nvPr>
        </p:nvGraphicFramePr>
        <p:xfrm>
          <a:off x="4742468" y="2850109"/>
          <a:ext cx="4253885" cy="1035505"/>
        </p:xfrm>
        <a:graphic>
          <a:graphicData uri="http://schemas.openxmlformats.org/drawingml/2006/table">
            <a:tbl>
              <a:tblPr firstCol="1">
                <a:tableStyleId>{E2D11163-FEBA-4CDB-975E-821CA3143D49}</a:tableStyleId>
              </a:tblPr>
              <a:tblGrid>
                <a:gridCol w="941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1734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8400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2987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813110"/>
              </p:ext>
            </p:extLst>
          </p:nvPr>
        </p:nvGraphicFramePr>
        <p:xfrm>
          <a:off x="4742468" y="3811214"/>
          <a:ext cx="4253885" cy="643581"/>
        </p:xfrm>
        <a:graphic>
          <a:graphicData uri="http://schemas.openxmlformats.org/drawingml/2006/table">
            <a:tbl>
              <a:tblPr firstCol="1">
                <a:tableStyleId>{E2D11163-FEBA-4CDB-975E-821CA3143D49}</a:tableStyleId>
              </a:tblPr>
              <a:tblGrid>
                <a:gridCol w="941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3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1734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8400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2400" dirty="0">
                          <a:solidFill>
                            <a:srgbClr val="28142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2987</a:t>
                      </a:r>
                      <a:endParaRPr lang="en-US" sz="2400" dirty="0">
                        <a:solidFill>
                          <a:srgbClr val="28142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09795" y="4602059"/>
                <a:ext cx="7182901" cy="461665"/>
              </a:xfrm>
              <a:prstGeom prst="rect">
                <a:avLst/>
              </a:prstGeom>
              <a:solidFill>
                <a:srgbClr val="67B1D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b="1" dirty="0">
                    <a:latin typeface="+mn-lt"/>
                  </a:rPr>
                  <a:t> </a:t>
                </a:r>
                <a:r>
                  <a:rPr lang="en-US" sz="2400" b="1" dirty="0">
                    <a:solidFill>
                      <a:srgbClr val="281422"/>
                    </a:solidFill>
                    <a:latin typeface="+mn-lt"/>
                  </a:rPr>
                  <a:t>ƯCLN(a,b) . BCNN(</a:t>
                </a:r>
                <a:r>
                  <a:rPr lang="en-US" sz="2400" b="1" dirty="0" err="1">
                    <a:solidFill>
                      <a:srgbClr val="281422"/>
                    </a:solidFill>
                    <a:latin typeface="+mn-lt"/>
                  </a:rPr>
                  <a:t>a,b</a:t>
                </a:r>
                <a:r>
                  <a:rPr lang="en-US" sz="2400" b="1" dirty="0">
                    <a:solidFill>
                      <a:srgbClr val="281422"/>
                    </a:solidFill>
                    <a:latin typeface="+mn-lt"/>
                  </a:rPr>
                  <a:t>) = a . b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95" y="4602059"/>
                <a:ext cx="7182901" cy="461665"/>
              </a:xfrm>
              <a:prstGeom prst="rect">
                <a:avLst/>
              </a:prstGeom>
              <a:blipFill>
                <a:blip r:embed="rId3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531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0" name="Google Shape;830;p47"/>
          <p:cNvGrpSpPr/>
          <p:nvPr/>
        </p:nvGrpSpPr>
        <p:grpSpPr>
          <a:xfrm>
            <a:off x="4572000" y="4157600"/>
            <a:ext cx="2845825" cy="1197600"/>
            <a:chOff x="5985500" y="3859950"/>
            <a:chExt cx="2845825" cy="1197600"/>
          </a:xfrm>
        </p:grpSpPr>
        <p:sp>
          <p:nvSpPr>
            <p:cNvPr id="831" name="Google Shape;831;p47"/>
            <p:cNvSpPr/>
            <p:nvPr/>
          </p:nvSpPr>
          <p:spPr>
            <a:xfrm>
              <a:off x="5985500" y="3864500"/>
              <a:ext cx="2839725" cy="1193050"/>
            </a:xfrm>
            <a:custGeom>
              <a:avLst/>
              <a:gdLst/>
              <a:ahLst/>
              <a:cxnLst/>
              <a:rect l="l" t="t" r="r" b="b"/>
              <a:pathLst>
                <a:path w="113589" h="47722" extrusionOk="0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7"/>
            <p:cNvSpPr/>
            <p:nvPr/>
          </p:nvSpPr>
          <p:spPr>
            <a:xfrm>
              <a:off x="8611675" y="3859950"/>
              <a:ext cx="219650" cy="221150"/>
            </a:xfrm>
            <a:custGeom>
              <a:avLst/>
              <a:gdLst/>
              <a:ahLst/>
              <a:cxnLst/>
              <a:rect l="l" t="t" r="r" b="b"/>
              <a:pathLst>
                <a:path w="8786" h="8846" extrusionOk="0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7"/>
            <p:cNvSpPr/>
            <p:nvPr/>
          </p:nvSpPr>
          <p:spPr>
            <a:xfrm>
              <a:off x="6138225" y="4786250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7"/>
            <p:cNvSpPr/>
            <p:nvPr/>
          </p:nvSpPr>
          <p:spPr>
            <a:xfrm>
              <a:off x="6553900" y="4786250"/>
              <a:ext cx="127675" cy="127675"/>
            </a:xfrm>
            <a:custGeom>
              <a:avLst/>
              <a:gdLst/>
              <a:ahLst/>
              <a:cxnLst/>
              <a:rect l="l" t="t" r="r" b="b"/>
              <a:pathLst>
                <a:path w="5107" h="5107" extrusionOk="0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7"/>
            <p:cNvSpPr/>
            <p:nvPr/>
          </p:nvSpPr>
          <p:spPr>
            <a:xfrm>
              <a:off x="6857850" y="4469375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7"/>
            <p:cNvSpPr/>
            <p:nvPr/>
          </p:nvSpPr>
          <p:spPr>
            <a:xfrm>
              <a:off x="7498450" y="4469375"/>
              <a:ext cx="127675" cy="127675"/>
            </a:xfrm>
            <a:custGeom>
              <a:avLst/>
              <a:gdLst/>
              <a:ahLst/>
              <a:cxnLst/>
              <a:rect l="l" t="t" r="r" b="b"/>
              <a:pathLst>
                <a:path w="5107" h="5107" extrusionOk="0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7"/>
            <p:cNvSpPr/>
            <p:nvPr/>
          </p:nvSpPr>
          <p:spPr>
            <a:xfrm>
              <a:off x="7674725" y="4306000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7"/>
            <p:cNvSpPr/>
            <p:nvPr/>
          </p:nvSpPr>
          <p:spPr>
            <a:xfrm>
              <a:off x="8250725" y="4306000"/>
              <a:ext cx="128450" cy="127675"/>
            </a:xfrm>
            <a:custGeom>
              <a:avLst/>
              <a:gdLst/>
              <a:ahLst/>
              <a:cxnLst/>
              <a:rect l="l" t="t" r="r" b="b"/>
              <a:pathLst>
                <a:path w="5138" h="5107" extrusionOk="0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47"/>
          <p:cNvGrpSpPr/>
          <p:nvPr/>
        </p:nvGrpSpPr>
        <p:grpSpPr>
          <a:xfrm>
            <a:off x="-97277" y="-55838"/>
            <a:ext cx="1448375" cy="1319575"/>
            <a:chOff x="449250" y="2123925"/>
            <a:chExt cx="1448375" cy="1319575"/>
          </a:xfrm>
        </p:grpSpPr>
        <p:sp>
          <p:nvSpPr>
            <p:cNvPr id="840" name="Google Shape;840;p47"/>
            <p:cNvSpPr/>
            <p:nvPr/>
          </p:nvSpPr>
          <p:spPr>
            <a:xfrm>
              <a:off x="449250" y="2123925"/>
              <a:ext cx="1448375" cy="1319575"/>
            </a:xfrm>
            <a:custGeom>
              <a:avLst/>
              <a:gdLst/>
              <a:ahLst/>
              <a:cxnLst/>
              <a:rect l="l" t="t" r="r" b="b"/>
              <a:pathLst>
                <a:path w="57935" h="52783" extrusionOk="0">
                  <a:moveTo>
                    <a:pt x="28967" y="4955"/>
                  </a:moveTo>
                  <a:cubicBezTo>
                    <a:pt x="34454" y="4955"/>
                    <a:pt x="39940" y="7045"/>
                    <a:pt x="44135" y="11224"/>
                  </a:cubicBezTo>
                  <a:cubicBezTo>
                    <a:pt x="52493" y="19613"/>
                    <a:pt x="52493" y="33170"/>
                    <a:pt x="44135" y="41559"/>
                  </a:cubicBezTo>
                  <a:cubicBezTo>
                    <a:pt x="39940" y="45738"/>
                    <a:pt x="34454" y="47828"/>
                    <a:pt x="28967" y="47828"/>
                  </a:cubicBezTo>
                  <a:cubicBezTo>
                    <a:pt x="23481" y="47828"/>
                    <a:pt x="17994" y="45738"/>
                    <a:pt x="13800" y="41559"/>
                  </a:cubicBezTo>
                  <a:cubicBezTo>
                    <a:pt x="5441" y="33170"/>
                    <a:pt x="5441" y="19613"/>
                    <a:pt x="13800" y="11224"/>
                  </a:cubicBezTo>
                  <a:cubicBezTo>
                    <a:pt x="17994" y="7045"/>
                    <a:pt x="23481" y="4955"/>
                    <a:pt x="28967" y="4955"/>
                  </a:cubicBezTo>
                  <a:close/>
                  <a:moveTo>
                    <a:pt x="28967" y="1"/>
                  </a:moveTo>
                  <a:cubicBezTo>
                    <a:pt x="22212" y="1"/>
                    <a:pt x="15456" y="2577"/>
                    <a:pt x="10304" y="7729"/>
                  </a:cubicBezTo>
                  <a:cubicBezTo>
                    <a:pt x="0" y="18033"/>
                    <a:pt x="0" y="34750"/>
                    <a:pt x="10304" y="45055"/>
                  </a:cubicBezTo>
                  <a:cubicBezTo>
                    <a:pt x="15456" y="50207"/>
                    <a:pt x="22212" y="52783"/>
                    <a:pt x="28967" y="52783"/>
                  </a:cubicBezTo>
                  <a:cubicBezTo>
                    <a:pt x="35723" y="52783"/>
                    <a:pt x="42478" y="50207"/>
                    <a:pt x="47630" y="45055"/>
                  </a:cubicBezTo>
                  <a:cubicBezTo>
                    <a:pt x="57934" y="34750"/>
                    <a:pt x="57934" y="18033"/>
                    <a:pt x="47630" y="7729"/>
                  </a:cubicBezTo>
                  <a:cubicBezTo>
                    <a:pt x="42478" y="2577"/>
                    <a:pt x="35723" y="1"/>
                    <a:pt x="28967" y="1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7"/>
            <p:cNvSpPr/>
            <p:nvPr/>
          </p:nvSpPr>
          <p:spPr>
            <a:xfrm>
              <a:off x="636925" y="2247225"/>
              <a:ext cx="1072250" cy="1072225"/>
            </a:xfrm>
            <a:custGeom>
              <a:avLst/>
              <a:gdLst/>
              <a:ahLst/>
              <a:cxnLst/>
              <a:rect l="l" t="t" r="r" b="b"/>
              <a:pathLst>
                <a:path w="42890" h="42889" extrusionOk="0">
                  <a:moveTo>
                    <a:pt x="21460" y="0"/>
                  </a:moveTo>
                  <a:cubicBezTo>
                    <a:pt x="9606" y="0"/>
                    <a:pt x="1" y="9605"/>
                    <a:pt x="1" y="21460"/>
                  </a:cubicBezTo>
                  <a:cubicBezTo>
                    <a:pt x="1" y="33314"/>
                    <a:pt x="9606" y="42889"/>
                    <a:pt x="21460" y="42889"/>
                  </a:cubicBezTo>
                  <a:cubicBezTo>
                    <a:pt x="33314" y="42889"/>
                    <a:pt x="42889" y="33314"/>
                    <a:pt x="42889" y="21460"/>
                  </a:cubicBezTo>
                  <a:cubicBezTo>
                    <a:pt x="42889" y="9605"/>
                    <a:pt x="33314" y="0"/>
                    <a:pt x="21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7"/>
            <p:cNvSpPr/>
            <p:nvPr/>
          </p:nvSpPr>
          <p:spPr>
            <a:xfrm>
              <a:off x="760800" y="2371075"/>
              <a:ext cx="824500" cy="824525"/>
            </a:xfrm>
            <a:custGeom>
              <a:avLst/>
              <a:gdLst/>
              <a:ahLst/>
              <a:cxnLst/>
              <a:rect l="l" t="t" r="r" b="b"/>
              <a:pathLst>
                <a:path w="32980" h="32981" extrusionOk="0">
                  <a:moveTo>
                    <a:pt x="16505" y="1"/>
                  </a:moveTo>
                  <a:cubicBezTo>
                    <a:pt x="7386" y="1"/>
                    <a:pt x="0" y="7387"/>
                    <a:pt x="0" y="16506"/>
                  </a:cubicBezTo>
                  <a:cubicBezTo>
                    <a:pt x="0" y="25624"/>
                    <a:pt x="7386" y="32980"/>
                    <a:pt x="16505" y="32980"/>
                  </a:cubicBezTo>
                  <a:cubicBezTo>
                    <a:pt x="25593" y="32980"/>
                    <a:pt x="32980" y="25624"/>
                    <a:pt x="32980" y="16506"/>
                  </a:cubicBezTo>
                  <a:cubicBezTo>
                    <a:pt x="32980" y="7387"/>
                    <a:pt x="25593" y="1"/>
                    <a:pt x="16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7"/>
            <p:cNvSpPr/>
            <p:nvPr/>
          </p:nvSpPr>
          <p:spPr>
            <a:xfrm>
              <a:off x="720525" y="2371650"/>
              <a:ext cx="905050" cy="824700"/>
            </a:xfrm>
            <a:custGeom>
              <a:avLst/>
              <a:gdLst/>
              <a:ahLst/>
              <a:cxnLst/>
              <a:rect l="l" t="t" r="r" b="b"/>
              <a:pathLst>
                <a:path w="36202" h="32988" extrusionOk="0">
                  <a:moveTo>
                    <a:pt x="18116" y="4910"/>
                  </a:moveTo>
                  <a:cubicBezTo>
                    <a:pt x="21072" y="4910"/>
                    <a:pt x="24028" y="6042"/>
                    <a:pt x="26293" y="8306"/>
                  </a:cubicBezTo>
                  <a:cubicBezTo>
                    <a:pt x="30822" y="12835"/>
                    <a:pt x="30822" y="20161"/>
                    <a:pt x="26293" y="24659"/>
                  </a:cubicBezTo>
                  <a:cubicBezTo>
                    <a:pt x="24028" y="26924"/>
                    <a:pt x="21072" y="28056"/>
                    <a:pt x="18116" y="28056"/>
                  </a:cubicBezTo>
                  <a:cubicBezTo>
                    <a:pt x="15160" y="28056"/>
                    <a:pt x="12204" y="26924"/>
                    <a:pt x="9940" y="24659"/>
                  </a:cubicBezTo>
                  <a:cubicBezTo>
                    <a:pt x="5411" y="20161"/>
                    <a:pt x="5411" y="12835"/>
                    <a:pt x="9940" y="8306"/>
                  </a:cubicBezTo>
                  <a:cubicBezTo>
                    <a:pt x="12204" y="6042"/>
                    <a:pt x="15160" y="4910"/>
                    <a:pt x="18116" y="4910"/>
                  </a:cubicBezTo>
                  <a:close/>
                  <a:moveTo>
                    <a:pt x="18116" y="1"/>
                  </a:moveTo>
                  <a:cubicBezTo>
                    <a:pt x="13891" y="1"/>
                    <a:pt x="9666" y="1604"/>
                    <a:pt x="6444" y="4811"/>
                  </a:cubicBezTo>
                  <a:cubicBezTo>
                    <a:pt x="0" y="11255"/>
                    <a:pt x="0" y="21711"/>
                    <a:pt x="6444" y="28155"/>
                  </a:cubicBezTo>
                  <a:cubicBezTo>
                    <a:pt x="9666" y="31377"/>
                    <a:pt x="13891" y="32987"/>
                    <a:pt x="18116" y="32987"/>
                  </a:cubicBezTo>
                  <a:cubicBezTo>
                    <a:pt x="22341" y="32987"/>
                    <a:pt x="26566" y="31377"/>
                    <a:pt x="29788" y="28155"/>
                  </a:cubicBezTo>
                  <a:cubicBezTo>
                    <a:pt x="36202" y="21711"/>
                    <a:pt x="36202" y="11255"/>
                    <a:pt x="29788" y="4811"/>
                  </a:cubicBezTo>
                  <a:cubicBezTo>
                    <a:pt x="26566" y="1604"/>
                    <a:pt x="22341" y="1"/>
                    <a:pt x="18116" y="1"/>
                  </a:cubicBezTo>
                  <a:close/>
                </a:path>
              </a:pathLst>
            </a:custGeom>
            <a:solidFill>
              <a:srgbClr val="E86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7"/>
            <p:cNvSpPr/>
            <p:nvPr/>
          </p:nvSpPr>
          <p:spPr>
            <a:xfrm>
              <a:off x="855775" y="2494375"/>
              <a:ext cx="635300" cy="578675"/>
            </a:xfrm>
            <a:custGeom>
              <a:avLst/>
              <a:gdLst/>
              <a:ahLst/>
              <a:cxnLst/>
              <a:rect l="l" t="t" r="r" b="b"/>
              <a:pathLst>
                <a:path w="25412" h="23147" extrusionOk="0">
                  <a:moveTo>
                    <a:pt x="12706" y="4955"/>
                  </a:moveTo>
                  <a:cubicBezTo>
                    <a:pt x="14401" y="4955"/>
                    <a:pt x="16095" y="5601"/>
                    <a:pt x="17387" y="6893"/>
                  </a:cubicBezTo>
                  <a:cubicBezTo>
                    <a:pt x="19971" y="9476"/>
                    <a:pt x="19971" y="13671"/>
                    <a:pt x="17387" y="16255"/>
                  </a:cubicBezTo>
                  <a:cubicBezTo>
                    <a:pt x="16095" y="17546"/>
                    <a:pt x="14401" y="18192"/>
                    <a:pt x="12706" y="18192"/>
                  </a:cubicBezTo>
                  <a:cubicBezTo>
                    <a:pt x="11012" y="18192"/>
                    <a:pt x="9317" y="17546"/>
                    <a:pt x="8025" y="16255"/>
                  </a:cubicBezTo>
                  <a:cubicBezTo>
                    <a:pt x="5442" y="13671"/>
                    <a:pt x="5442" y="9476"/>
                    <a:pt x="8025" y="6893"/>
                  </a:cubicBezTo>
                  <a:cubicBezTo>
                    <a:pt x="9317" y="5601"/>
                    <a:pt x="11012" y="4955"/>
                    <a:pt x="12706" y="4955"/>
                  </a:cubicBezTo>
                  <a:close/>
                  <a:moveTo>
                    <a:pt x="12706" y="1"/>
                  </a:moveTo>
                  <a:cubicBezTo>
                    <a:pt x="9750" y="1"/>
                    <a:pt x="6794" y="1133"/>
                    <a:pt x="4530" y="3397"/>
                  </a:cubicBezTo>
                  <a:cubicBezTo>
                    <a:pt x="1" y="7926"/>
                    <a:pt x="1" y="15252"/>
                    <a:pt x="4530" y="19750"/>
                  </a:cubicBezTo>
                  <a:cubicBezTo>
                    <a:pt x="6794" y="22015"/>
                    <a:pt x="9750" y="23147"/>
                    <a:pt x="12706" y="23147"/>
                  </a:cubicBezTo>
                  <a:cubicBezTo>
                    <a:pt x="15662" y="23147"/>
                    <a:pt x="18618" y="22015"/>
                    <a:pt x="20883" y="19750"/>
                  </a:cubicBezTo>
                  <a:cubicBezTo>
                    <a:pt x="25412" y="15252"/>
                    <a:pt x="25412" y="7926"/>
                    <a:pt x="20883" y="3397"/>
                  </a:cubicBezTo>
                  <a:cubicBezTo>
                    <a:pt x="18618" y="1133"/>
                    <a:pt x="15662" y="1"/>
                    <a:pt x="127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7"/>
            <p:cNvSpPr/>
            <p:nvPr/>
          </p:nvSpPr>
          <p:spPr>
            <a:xfrm>
              <a:off x="1007750" y="2618050"/>
              <a:ext cx="331350" cy="331325"/>
            </a:xfrm>
            <a:custGeom>
              <a:avLst/>
              <a:gdLst/>
              <a:ahLst/>
              <a:cxnLst/>
              <a:rect l="l" t="t" r="r" b="b"/>
              <a:pathLst>
                <a:path w="13254" h="13253" extrusionOk="0">
                  <a:moveTo>
                    <a:pt x="6627" y="0"/>
                  </a:moveTo>
                  <a:cubicBezTo>
                    <a:pt x="2980" y="0"/>
                    <a:pt x="1" y="2979"/>
                    <a:pt x="1" y="6627"/>
                  </a:cubicBezTo>
                  <a:cubicBezTo>
                    <a:pt x="1" y="10274"/>
                    <a:pt x="2980" y="13253"/>
                    <a:pt x="6627" y="13253"/>
                  </a:cubicBezTo>
                  <a:cubicBezTo>
                    <a:pt x="10275" y="13253"/>
                    <a:pt x="13253" y="10274"/>
                    <a:pt x="13253" y="6627"/>
                  </a:cubicBezTo>
                  <a:cubicBezTo>
                    <a:pt x="13253" y="2979"/>
                    <a:pt x="10275" y="0"/>
                    <a:pt x="6627" y="0"/>
                  </a:cubicBezTo>
                  <a:close/>
                </a:path>
              </a:pathLst>
            </a:custGeom>
            <a:solidFill>
              <a:srgbClr val="E86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47"/>
          <p:cNvSpPr/>
          <p:nvPr/>
        </p:nvSpPr>
        <p:spPr>
          <a:xfrm>
            <a:off x="4099207" y="-20917"/>
            <a:ext cx="753218" cy="753213"/>
          </a:xfrm>
          <a:custGeom>
            <a:avLst/>
            <a:gdLst/>
            <a:ahLst/>
            <a:cxnLst/>
            <a:rect l="l" t="t" r="r" b="b"/>
            <a:pathLst>
              <a:path w="16385" h="16384" extrusionOk="0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7" name="Google Shape;847;p47"/>
          <p:cNvGrpSpPr/>
          <p:nvPr/>
        </p:nvGrpSpPr>
        <p:grpSpPr>
          <a:xfrm>
            <a:off x="-177879" y="4609045"/>
            <a:ext cx="753235" cy="711248"/>
            <a:chOff x="6843802" y="2410602"/>
            <a:chExt cx="606177" cy="572387"/>
          </a:xfrm>
        </p:grpSpPr>
        <p:sp>
          <p:nvSpPr>
            <p:cNvPr id="848" name="Google Shape;848;p47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avLst/>
              <a:gdLst/>
              <a:ahLst/>
              <a:cxnLst/>
              <a:rect l="l" t="t" r="r" b="b"/>
              <a:pathLst>
                <a:path w="16901" h="15320" extrusionOk="0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7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avLst/>
              <a:gdLst/>
              <a:ahLst/>
              <a:cxnLst/>
              <a:rect l="l" t="t" r="r" b="b"/>
              <a:pathLst>
                <a:path w="8421" h="7478" extrusionOk="0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47"/>
          <p:cNvGrpSpPr/>
          <p:nvPr/>
        </p:nvGrpSpPr>
        <p:grpSpPr>
          <a:xfrm>
            <a:off x="7879507" y="109176"/>
            <a:ext cx="1090495" cy="988796"/>
            <a:chOff x="5889976" y="452096"/>
            <a:chExt cx="952564" cy="863728"/>
          </a:xfrm>
        </p:grpSpPr>
        <p:sp>
          <p:nvSpPr>
            <p:cNvPr id="851" name="Google Shape;851;p47"/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avLst/>
              <a:gdLst/>
              <a:ahLst/>
              <a:cxnLst/>
              <a:rect l="l" t="t" r="r" b="b"/>
              <a:pathLst>
                <a:path w="24409" h="19880" extrusionOk="0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7"/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avLst/>
              <a:gdLst/>
              <a:ahLst/>
              <a:cxnLst/>
              <a:rect l="l" t="t" r="r" b="b"/>
              <a:pathLst>
                <a:path w="21399" h="5929" extrusionOk="0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7"/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avLst/>
              <a:gdLst/>
              <a:ahLst/>
              <a:cxnLst/>
              <a:rect l="l" t="t" r="r" b="b"/>
              <a:pathLst>
                <a:path w="7478" h="9302" extrusionOk="0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7"/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avLst/>
              <a:gdLst/>
              <a:ahLst/>
              <a:cxnLst/>
              <a:rect l="l" t="t" r="r" b="b"/>
              <a:pathLst>
                <a:path w="7479" h="9302" extrusionOk="0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5" name="Google Shape;855;p47"/>
          <p:cNvGrpSpPr/>
          <p:nvPr/>
        </p:nvGrpSpPr>
        <p:grpSpPr>
          <a:xfrm rot="986050">
            <a:off x="7798909" y="4219636"/>
            <a:ext cx="1166395" cy="815361"/>
            <a:chOff x="135700" y="1601500"/>
            <a:chExt cx="1166450" cy="815400"/>
          </a:xfrm>
        </p:grpSpPr>
        <p:sp>
          <p:nvSpPr>
            <p:cNvPr id="856" name="Google Shape;856;p47"/>
            <p:cNvSpPr/>
            <p:nvPr/>
          </p:nvSpPr>
          <p:spPr>
            <a:xfrm>
              <a:off x="135700" y="1601500"/>
              <a:ext cx="1166450" cy="815400"/>
            </a:xfrm>
            <a:custGeom>
              <a:avLst/>
              <a:gdLst/>
              <a:ahLst/>
              <a:cxnLst/>
              <a:rect l="l" t="t" r="r" b="b"/>
              <a:pathLst>
                <a:path w="46658" h="32616" extrusionOk="0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7"/>
            <p:cNvSpPr/>
            <p:nvPr/>
          </p:nvSpPr>
          <p:spPr>
            <a:xfrm>
              <a:off x="321875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7"/>
            <p:cNvSpPr/>
            <p:nvPr/>
          </p:nvSpPr>
          <p:spPr>
            <a:xfrm>
              <a:off x="49740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7"/>
            <p:cNvSpPr/>
            <p:nvPr/>
          </p:nvSpPr>
          <p:spPr>
            <a:xfrm>
              <a:off x="672175" y="1884175"/>
              <a:ext cx="92750" cy="91975"/>
            </a:xfrm>
            <a:custGeom>
              <a:avLst/>
              <a:gdLst/>
              <a:ahLst/>
              <a:cxnLst/>
              <a:rect l="l" t="t" r="r" b="b"/>
              <a:pathLst>
                <a:path w="3710" h="3679" extrusionOk="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7"/>
            <p:cNvSpPr/>
            <p:nvPr/>
          </p:nvSpPr>
          <p:spPr>
            <a:xfrm>
              <a:off x="847725" y="1884175"/>
              <a:ext cx="92725" cy="91975"/>
            </a:xfrm>
            <a:custGeom>
              <a:avLst/>
              <a:gdLst/>
              <a:ahLst/>
              <a:cxnLst/>
              <a:rect l="l" t="t" r="r" b="b"/>
              <a:pathLst>
                <a:path w="3709" h="3679" extrusionOk="0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7"/>
            <p:cNvSpPr/>
            <p:nvPr/>
          </p:nvSpPr>
          <p:spPr>
            <a:xfrm>
              <a:off x="1023250" y="1884175"/>
              <a:ext cx="91975" cy="91975"/>
            </a:xfrm>
            <a:custGeom>
              <a:avLst/>
              <a:gdLst/>
              <a:ahLst/>
              <a:cxnLst/>
              <a:rect l="l" t="t" r="r" b="b"/>
              <a:pathLst>
                <a:path w="3679" h="3679" extrusionOk="0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C496786-EFCA-48DA-96D7-C023ADE6D106}"/>
              </a:ext>
            </a:extLst>
          </p:cNvPr>
          <p:cNvSpPr txBox="1"/>
          <p:nvPr/>
        </p:nvSpPr>
        <p:spPr>
          <a:xfrm>
            <a:off x="1734251" y="628292"/>
            <a:ext cx="5110827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2743200" algn="ctr"/>
                <a:tab pos="5486400" algn="r"/>
                <a:tab pos="4552315" algn="l"/>
                <a:tab pos="5486400" algn="r"/>
              </a:tabLst>
            </a:pPr>
            <a:r>
              <a:rPr lang="fr-FR" sz="2400" b="1" dirty="0">
                <a:solidFill>
                  <a:srgbClr val="00B0F0"/>
                </a:solidFill>
                <a:effectLst/>
                <a:latin typeface="+mn-lt"/>
                <a:ea typeface="Yu Gothic UI Semibold" panose="020B0700000000000000" pitchFamily="34" charset="-128"/>
                <a:cs typeface="Arial" panose="020B0604020202020204" pitchFamily="34" charset="0"/>
              </a:rPr>
              <a:t>2.46. </a:t>
            </a:r>
            <a:r>
              <a:rPr lang="en-US" sz="2400" b="1" dirty="0" err="1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 ƯCLN </a:t>
            </a:r>
            <a:r>
              <a:rPr lang="en-US" sz="2400" b="1" dirty="0" err="1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 BCNN </a:t>
            </a:r>
            <a:r>
              <a:rPr lang="en-US" sz="2400" b="1" dirty="0" err="1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20000"/>
              </a:lnSpc>
              <a:buAutoNum type="alphaLcPeriod"/>
            </a:pPr>
            <a:r>
              <a:rPr lang="en-US" sz="24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3.5</a:t>
            </a:r>
            <a:r>
              <a:rPr lang="en-US" sz="2400" baseline="300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 5</a:t>
            </a:r>
            <a:r>
              <a:rPr lang="en-US" sz="2400" baseline="300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.7</a:t>
            </a:r>
          </a:p>
          <a:p>
            <a:pPr marL="457200" indent="-457200">
              <a:lnSpc>
                <a:spcPct val="120000"/>
              </a:lnSpc>
              <a:buAutoNum type="alphaLcPeriod"/>
            </a:pPr>
            <a:r>
              <a:rPr lang="en-US" sz="24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sz="2400" baseline="300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.3.5, 3</a:t>
            </a:r>
            <a:r>
              <a:rPr lang="en-US" sz="2400" baseline="300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.7 </a:t>
            </a:r>
            <a:r>
              <a:rPr lang="en-US" sz="2400" dirty="0" err="1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81422"/>
                </a:solidFill>
                <a:latin typeface="+mn-lt"/>
                <a:cs typeface="Times New Roman" panose="02020603050405020304" pitchFamily="18" charset="0"/>
              </a:rPr>
              <a:t> 3.5.11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87827CE-6D6B-48F7-AE73-73EAC8ACCFB2}"/>
              </a:ext>
            </a:extLst>
          </p:cNvPr>
          <p:cNvSpPr txBox="1"/>
          <p:nvPr/>
        </p:nvSpPr>
        <p:spPr>
          <a:xfrm>
            <a:off x="4146604" y="2000350"/>
            <a:ext cx="99379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89570" y="2763459"/>
            <a:ext cx="4086759" cy="170661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281422"/>
                </a:solidFill>
              </a:rPr>
              <a:t>a)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281422"/>
                </a:solidFill>
              </a:rPr>
              <a:t>ƯCLN(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3.5</a:t>
            </a:r>
            <a:r>
              <a:rPr lang="en-US" sz="2400" baseline="30000" dirty="0">
                <a:solidFill>
                  <a:srgbClr val="281422"/>
                </a:solidFill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, 5</a:t>
            </a:r>
            <a:r>
              <a:rPr lang="en-US" sz="2400" baseline="300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.7)</a:t>
            </a:r>
            <a:r>
              <a:rPr lang="en-US" sz="2400" dirty="0">
                <a:solidFill>
                  <a:srgbClr val="281422"/>
                </a:solidFill>
              </a:rPr>
              <a:t> = 5</a:t>
            </a:r>
            <a:r>
              <a:rPr lang="en-US" sz="2400" baseline="30000" dirty="0">
                <a:solidFill>
                  <a:srgbClr val="281422"/>
                </a:solidFill>
              </a:rPr>
              <a:t>2</a:t>
            </a:r>
            <a:r>
              <a:rPr lang="en-US" sz="2400" dirty="0">
                <a:solidFill>
                  <a:srgbClr val="281422"/>
                </a:solidFill>
              </a:rPr>
              <a:t> = 25                                                                                  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281422"/>
                </a:solidFill>
              </a:rPr>
              <a:t>BCNN(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3.5</a:t>
            </a:r>
            <a:r>
              <a:rPr lang="en-US" sz="2400" baseline="30000" dirty="0">
                <a:solidFill>
                  <a:srgbClr val="281422"/>
                </a:solidFill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, 5</a:t>
            </a:r>
            <a:r>
              <a:rPr lang="en-US" sz="2400" baseline="300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.7)</a:t>
            </a:r>
            <a:r>
              <a:rPr lang="en-US" sz="2400" dirty="0">
                <a:solidFill>
                  <a:srgbClr val="281422"/>
                </a:solidFill>
              </a:rPr>
              <a:t> =</a:t>
            </a:r>
            <a:r>
              <a:rPr lang="fr-FR" sz="2400" dirty="0">
                <a:solidFill>
                  <a:srgbClr val="281422"/>
                </a:solidFill>
              </a:rPr>
              <a:t>3. 5</a:t>
            </a:r>
            <a:r>
              <a:rPr lang="fr-FR" sz="2400" baseline="30000" dirty="0">
                <a:solidFill>
                  <a:srgbClr val="281422"/>
                </a:solidFill>
              </a:rPr>
              <a:t>2</a:t>
            </a:r>
            <a:r>
              <a:rPr lang="fr-FR" sz="2400" dirty="0">
                <a:solidFill>
                  <a:srgbClr val="281422"/>
                </a:solidFill>
              </a:rPr>
              <a:t>.7</a:t>
            </a:r>
          </a:p>
          <a:p>
            <a:pPr>
              <a:lnSpc>
                <a:spcPct val="120000"/>
              </a:lnSpc>
            </a:pPr>
            <a:r>
              <a:rPr lang="fr-FR" sz="2400" dirty="0">
                <a:solidFill>
                  <a:srgbClr val="281422"/>
                </a:solidFill>
              </a:rPr>
              <a:t>		       = 525 </a:t>
            </a:r>
            <a:r>
              <a:rPr lang="en-US" sz="2400" dirty="0">
                <a:solidFill>
                  <a:srgbClr val="281422"/>
                </a:solidFill>
              </a:rPr>
              <a:t>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643502" y="2735550"/>
            <a:ext cx="4571999" cy="16680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281422"/>
                </a:solidFill>
              </a:rPr>
              <a:t>b)</a:t>
            </a:r>
          </a:p>
          <a:p>
            <a:r>
              <a:rPr lang="en-US" sz="2400" dirty="0">
                <a:solidFill>
                  <a:srgbClr val="281422"/>
                </a:solidFill>
              </a:rPr>
              <a:t>ƯCLN(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baseline="300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.3.5 , 3</a:t>
            </a:r>
            <a:r>
              <a:rPr lang="en-US" sz="2400" baseline="300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.7, 3.5.11)</a:t>
            </a:r>
            <a:r>
              <a:rPr lang="en-US" sz="2400" dirty="0">
                <a:solidFill>
                  <a:srgbClr val="281422"/>
                </a:solidFill>
              </a:rPr>
              <a:t> = 3</a:t>
            </a:r>
          </a:p>
          <a:p>
            <a:r>
              <a:rPr lang="en-US" sz="2400" dirty="0">
                <a:solidFill>
                  <a:srgbClr val="281422"/>
                </a:solidFill>
              </a:rPr>
              <a:t>BCNN(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baseline="300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.3.5 , 3</a:t>
            </a:r>
            <a:r>
              <a:rPr lang="en-US" sz="2400" baseline="300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.7, 3.5.11)</a:t>
            </a:r>
            <a:r>
              <a:rPr lang="en-US" sz="2400" dirty="0">
                <a:solidFill>
                  <a:srgbClr val="281422"/>
                </a:solidFill>
              </a:rPr>
              <a:t> </a:t>
            </a:r>
          </a:p>
          <a:p>
            <a:r>
              <a:rPr lang="en-US" sz="2400" dirty="0">
                <a:solidFill>
                  <a:srgbClr val="281422"/>
                </a:solidFill>
              </a:rPr>
              <a:t>= 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baseline="300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.3</a:t>
            </a:r>
            <a:r>
              <a:rPr lang="en-US" sz="2400" baseline="30000" dirty="0">
                <a:solidFill>
                  <a:srgbClr val="281422"/>
                </a:solidFill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281422"/>
                </a:solidFill>
                <a:cs typeface="Times New Roman" panose="02020603050405020304" pitchFamily="18" charset="0"/>
              </a:rPr>
              <a:t>.5.7.11 = 13 860</a:t>
            </a:r>
            <a:endParaRPr lang="en-US" sz="2400" dirty="0">
              <a:solidFill>
                <a:srgbClr val="28142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37" grpId="0" uiExpand="1" build="allAtOnce" animBg="1"/>
      <p:bldP spid="38" grpId="0" uiExpand="1" build="allAtOnce" animBg="1"/>
    </p:bldLst>
  </p:timing>
</p:sld>
</file>

<file path=ppt/theme/theme1.xml><?xml version="1.0" encoding="utf-8"?>
<a:theme xmlns:a="http://schemas.openxmlformats.org/drawingml/2006/main" name="Career Technical Subject for Middle School - 6th Grade: Marketing by Slidesgo">
  <a:themeElements>
    <a:clrScheme name="Simple Light">
      <a:dk1>
        <a:srgbClr val="F1D9CD"/>
      </a:dk1>
      <a:lt1>
        <a:srgbClr val="E86C5E"/>
      </a:lt1>
      <a:dk2>
        <a:srgbClr val="FFFFFF"/>
      </a:dk2>
      <a:lt2>
        <a:srgbClr val="80C5A6"/>
      </a:lt2>
      <a:accent1>
        <a:srgbClr val="F8BC7D"/>
      </a:accent1>
      <a:accent2>
        <a:srgbClr val="512944"/>
      </a:accent2>
      <a:accent3>
        <a:srgbClr val="67B1D0"/>
      </a:accent3>
      <a:accent4>
        <a:srgbClr val="499AB7"/>
      </a:accent4>
      <a:accent5>
        <a:srgbClr val="EF9D7F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1387</Words>
  <Application>Microsoft Office PowerPoint</Application>
  <PresentationFormat>On-screen Show (16:9)</PresentationFormat>
  <Paragraphs>210</Paragraphs>
  <Slides>24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Calibri Light</vt:lpstr>
      <vt:lpstr>Alef</vt:lpstr>
      <vt:lpstr>Comfortaa</vt:lpstr>
      <vt:lpstr>Droid Sans</vt:lpstr>
      <vt:lpstr>Times New Roman</vt:lpstr>
      <vt:lpstr>Catamaran Thin</vt:lpstr>
      <vt:lpstr>Wingdings</vt:lpstr>
      <vt:lpstr>Arial</vt:lpstr>
      <vt:lpstr>Quicksand</vt:lpstr>
      <vt:lpstr>Cambria Math</vt:lpstr>
      <vt:lpstr>Open Sans</vt:lpstr>
      <vt:lpstr>Symbol</vt:lpstr>
      <vt:lpstr>Yu Gothic UI Semibold</vt:lpstr>
      <vt:lpstr>Calibri</vt:lpstr>
      <vt:lpstr>Career Technical Subject for Middle School - 6th Grade: Marketing by Slidesgo</vt:lpstr>
      <vt:lpstr>Office Theme</vt:lpstr>
      <vt:lpstr>1_Office Theme</vt:lpstr>
      <vt:lpstr>CHÀO MỪNG CÁC EM ĐẾN VỚI BUỔI HỌC HÔM NAY!</vt:lpstr>
      <vt:lpstr>PowerPoint Presentation</vt:lpstr>
      <vt:lpstr>Ví dụ 1: Tìm ước chung lớn nhất của 60 và 90. </vt:lpstr>
      <vt:lpstr>Ví dụ 2 : Tìm số tự nhiên a lớn nhất sao cho:  18 ⋮ a, 45 ⋮ a và 135 ⋮ a.</vt:lpstr>
      <vt:lpstr>Ví dụ 3: Có ba loại đèn trang trí, chúng phát sáng cùng lúc vào 6 giờ sáng. Đèn thứ nhất cứ 6 giây phát sáng một lần, đèn thứ hai cứ 8 giây phát sáng một lần và đèn thứ ba cứ 10 giây phát sáng một lần. Hỏi khi nào thì ba đèn cùng sáng lần tiếp theo?</vt:lpstr>
      <vt:lpstr>PowerPoint Presentation</vt:lpstr>
      <vt:lpstr>Bài tập 2.45: Cho bảng sau:</vt:lpstr>
      <vt:lpstr>Bài tập 2.45: Cho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 TECHNICAL SUBJECT FOR MIDDLE SCHOOL</dc:title>
  <dc:creator>LaptopAZ.vn</dc:creator>
  <cp:lastModifiedBy>Administrator</cp:lastModifiedBy>
  <cp:revision>44</cp:revision>
  <dcterms:modified xsi:type="dcterms:W3CDTF">2021-10-31T09:29:29Z</dcterms:modified>
</cp:coreProperties>
</file>