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62" r:id="rId3"/>
    <p:sldId id="299" r:id="rId4"/>
    <p:sldId id="269" r:id="rId5"/>
    <p:sldId id="289" r:id="rId6"/>
    <p:sldId id="290" r:id="rId7"/>
    <p:sldId id="291" r:id="rId8"/>
    <p:sldId id="292" r:id="rId9"/>
    <p:sldId id="271" r:id="rId10"/>
    <p:sldId id="293" r:id="rId11"/>
    <p:sldId id="294" r:id="rId12"/>
    <p:sldId id="272" r:id="rId13"/>
    <p:sldId id="295" r:id="rId14"/>
    <p:sldId id="298" r:id="rId15"/>
    <p:sldId id="273" r:id="rId16"/>
    <p:sldId id="276" r:id="rId17"/>
    <p:sldId id="280" r:id="rId18"/>
    <p:sldId id="279" r:id="rId19"/>
    <p:sldId id="296" r:id="rId20"/>
    <p:sldId id="283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FAE5-9C22-4B4D-A285-222A2AB1DCFA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73DC-56D3-4C51-859A-3FE4AD3B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LED (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song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E260-E2E8-4E46-A870-4BDB91447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I.Sự hao phí điện năng</a:t>
            </a:r>
          </a:p>
        </p:txBody>
      </p:sp>
    </p:spTree>
    <p:extLst>
      <p:ext uri="{BB962C8B-B14F-4D97-AF65-F5344CB8AC3E}">
        <p14:creationId xmlns:p14="http://schemas.microsoft.com/office/powerpoint/2010/main" val="118121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A55AFA-B579-4370-83DC-7BFFA4CB3453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I.Sự hao phí điện năng</a:t>
            </a:r>
          </a:p>
        </p:txBody>
      </p:sp>
    </p:spTree>
    <p:extLst>
      <p:ext uri="{BB962C8B-B14F-4D97-AF65-F5344CB8AC3E}">
        <p14:creationId xmlns:p14="http://schemas.microsoft.com/office/powerpoint/2010/main" val="335860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LED (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song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E260-E2E8-4E46-A870-4BDB914472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LED (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song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E260-E2E8-4E46-A870-4BDB914472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LED (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song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E260-E2E8-4E46-A870-4BDB914472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6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LED (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song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E260-E2E8-4E46-A870-4BDB914472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LED (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song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E260-E2E8-4E46-A870-4BDB914472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2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98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5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88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914401"/>
            <a:ext cx="10972800" cy="5211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64198-1471-49A8-8A15-9BD769E30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9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1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E328-17E6-4F33-8252-41CB7B82A7EF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0089A2-F597-4CD2-A591-65405B36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tapchicongnghiep.vn/News/imagesTT/06-d%20day06082012085651_Vinasme_info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2.vietbao.vn/images/vivavietnam3/su_kien/30079299_dien-luc240905_2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gi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baoninhbinh.org.vn/uploads/news/TB%20dien2%20sua(1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a9.vietbao.vn/images/vn902/2005/5/20425341-images586977_bienthedien.jpg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6348" y="1423851"/>
            <a:ext cx="11893732" cy="5107951"/>
            <a:chOff x="176348" y="1133541"/>
            <a:chExt cx="11893732" cy="4588364"/>
          </a:xfrm>
        </p:grpSpPr>
        <p:pic>
          <p:nvPicPr>
            <p:cNvPr id="5" name="Picture 4" descr="http://tapchicongnghiep.vn/News/imagesTT/06-d%20day06082012085651_Vinasme_info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806" y="1133541"/>
              <a:ext cx="5544274" cy="458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://www2.vietbao.vn/images/vivavietnam3/su_kien/30079299_dien-luc240905_2.jp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48" y="1162218"/>
              <a:ext cx="6198325" cy="455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166948" y="209003"/>
            <a:ext cx="11011988" cy="796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500kV(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Maybien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98488"/>
            <a:ext cx="21240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Transfor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69888"/>
            <a:ext cx="256381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bienapdienlu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4"/>
          <a:stretch>
            <a:fillRect/>
          </a:stretch>
        </p:blipFill>
        <p:spPr bwMode="auto">
          <a:xfrm>
            <a:off x="6934200" y="446088"/>
            <a:ext cx="182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bienapdienlu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69888"/>
            <a:ext cx="1714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lamin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46489"/>
            <a:ext cx="23622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1" y="3646489"/>
            <a:ext cx="21240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f4ac651d0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60888"/>
            <a:ext cx="1938338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v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6" y="3646488"/>
            <a:ext cx="1743075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7289"/>
            <a:ext cx="17462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3924300" y="0"/>
            <a:ext cx="4267200" cy="376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Máy biến thế trong công nghiệp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4419600" y="3036888"/>
            <a:ext cx="5257800" cy="3667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</a:rPr>
              <a:t>Máy biến thế trong gia đình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581400" y="331788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267200" y="484188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7162800" y="484188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191500" y="141288"/>
            <a:ext cx="990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00500" y="3036888"/>
            <a:ext cx="5257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rot="10800000" flipV="1">
            <a:off x="3149600" y="3265488"/>
            <a:ext cx="838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4991100" y="3494088"/>
            <a:ext cx="457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857500" y="3798888"/>
            <a:ext cx="1447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362700" y="3722688"/>
            <a:ext cx="533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7924800" y="3684588"/>
            <a:ext cx="1066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206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CIMG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524000" y="1"/>
            <a:ext cx="9258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>
                <a:solidFill>
                  <a:schemeClr val="bg1"/>
                </a:solidFill>
                <a:latin typeface="Arial" panose="020B0604020202020204" pitchFamily="34" charset="0"/>
              </a:rPr>
              <a:t>II. TÁC DỤNG LÀM BIẾN ĐỔI HIỆU ĐIỆN THẾ CỦA MÁY BIẾN THẾ</a:t>
            </a:r>
            <a:endParaRPr lang="vi-VN" altLang="en-US" sz="23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1524001" y="-1179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718457" y="159900"/>
            <a:ext cx="114735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alt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54"/>
          <p:cNvSpPr txBox="1">
            <a:spLocks noChangeArrowheads="1"/>
          </p:cNvSpPr>
          <p:nvPr/>
        </p:nvSpPr>
        <p:spPr bwMode="auto">
          <a:xfrm>
            <a:off x="718457" y="955456"/>
            <a:ext cx="1097715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79424"/>
              </p:ext>
            </p:extLst>
          </p:nvPr>
        </p:nvGraphicFramePr>
        <p:xfrm>
          <a:off x="6112669" y="1514536"/>
          <a:ext cx="1851795" cy="143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558558" imgH="431613" progId="Equation.3">
                  <p:embed/>
                </p:oleObj>
              </mc:Choice>
              <mc:Fallback>
                <p:oleObj name="Equation" r:id="rId4" imgW="558558" imgH="431613" progId="Equation.3">
                  <p:embed/>
                  <p:pic>
                    <p:nvPicPr>
                      <p:cNvPr id="1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669" y="1514536"/>
                        <a:ext cx="1851795" cy="1431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905690" y="3610647"/>
            <a:ext cx="967957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Blip>
                <a:blip r:embed="rId6"/>
              </a:buBlip>
            </a:pPr>
            <a:r>
              <a:rPr lang="en-US" altLang="en-US" sz="36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en-US" sz="36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U</a:t>
            </a:r>
            <a:r>
              <a:rPr lang="en-US" altLang="en-US" sz="36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n</a:t>
            </a:r>
            <a:r>
              <a:rPr lang="en-US" altLang="en-US" sz="36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</a:t>
            </a:r>
            <a:r>
              <a:rPr lang="en-US" altLang="en-US" sz="36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Tx/>
              <a:buSzTx/>
              <a:buBlip>
                <a:blip r:embed="rId6"/>
              </a:buBlip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en-US" sz="36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6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n</a:t>
            </a:r>
            <a:r>
              <a:rPr lang="en-US" altLang="en-US" sz="36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n</a:t>
            </a:r>
            <a:r>
              <a:rPr lang="en-US" altLang="en-US" sz="36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1426029" y="2579596"/>
            <a:ext cx="956201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50000"/>
              </a:spcBef>
              <a:buClrTx/>
              <a:buSzTx/>
              <a:buNone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1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5603" name="Picture 3" descr="So do truyen tai 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8763000" y="533400"/>
            <a:ext cx="1066800" cy="381000"/>
          </a:xfrm>
          <a:prstGeom prst="cloudCallout">
            <a:avLst>
              <a:gd name="adj1" fmla="val -54019"/>
              <a:gd name="adj2" fmla="val 29167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 rot="10800000" flipV="1">
            <a:off x="1524000" y="841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III. L¾p ®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Æt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m¸y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biÕn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thÕ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ë 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hai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®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Çu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.VnTimeH" panose="020B7200000000000000" pitchFamily="34" charset="0"/>
              </a:rPr>
              <a:t>®­</a:t>
            </a:r>
            <a:r>
              <a:rPr lang="en-US" altLang="en-US" sz="2400" dirty="0" err="1" smtClean="0">
                <a:solidFill>
                  <a:srgbClr val="FF0000"/>
                </a:solidFill>
                <a:latin typeface=".VnTimeH" panose="020B7200000000000000" pitchFamily="34" charset="0"/>
              </a:rPr>
              <a:t>Ưêng</a:t>
            </a:r>
            <a:r>
              <a:rPr lang="en-US" altLang="en-US" sz="2400" dirty="0" smtClean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d©y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t¶i</a:t>
            </a:r>
            <a:r>
              <a:rPr lang="en-US" altLang="en-US" sz="2400" dirty="0">
                <a:solidFill>
                  <a:srgbClr val="FF0000"/>
                </a:solidFill>
                <a:latin typeface=".VnTimeH" panose="020B7200000000000000" pitchFamily="34" charset="0"/>
              </a:rPr>
              <a:t> ®</a:t>
            </a:r>
            <a:r>
              <a:rPr lang="en-US" altLang="en-US" sz="2400" dirty="0" err="1">
                <a:solidFill>
                  <a:srgbClr val="FF0000"/>
                </a:solidFill>
                <a:latin typeface=".VnTimeH" panose="020B7200000000000000" pitchFamily="34" charset="0"/>
              </a:rPr>
              <a:t>iÖn</a:t>
            </a:r>
            <a:endParaRPr lang="vi-VN" altLang="en-US" sz="2400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676400" y="4038600"/>
            <a:ext cx="9144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NHÀ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MÁY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ĐIỆN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2590800" y="50292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25 000 V</a:t>
            </a: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2971800" y="41910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500 000 V</a:t>
            </a: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6019800" y="25146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11 000 V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4114800" y="6096000"/>
            <a:ext cx="15240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Tăng thế</a:t>
            </a:r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7772400" y="4343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11 000 V</a:t>
            </a:r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7239000" y="1676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380 V</a:t>
            </a:r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8839200" y="5486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220 V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7543800" y="62484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Hạ thế</a:t>
            </a: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7391400" y="37338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Hạ thế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8229600" y="25146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Hạ thế</a:t>
            </a:r>
          </a:p>
        </p:txBody>
      </p:sp>
    </p:spTree>
    <p:extLst>
      <p:ext uri="{BB962C8B-B14F-4D97-AF65-F5344CB8AC3E}">
        <p14:creationId xmlns:p14="http://schemas.microsoft.com/office/powerpoint/2010/main" val="40357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9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  <p:bldP spid="139271" grpId="1" animBg="1"/>
      <p:bldP spid="139278" grpId="0" animBg="1"/>
      <p:bldP spid="139282" grpId="0" animBg="1"/>
      <p:bldP spid="139283" grpId="0" animBg="1"/>
      <p:bldP spid="1392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954" y="1943147"/>
            <a:ext cx="10581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375"/>
            <a:ext cx="10515600" cy="101890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232263"/>
            <a:ext cx="11721737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AutoNum type="alphaU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AutoNum type="alphaU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5337" y="5590903"/>
            <a:ext cx="3670663" cy="857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52560" y="5603966"/>
            <a:ext cx="2301240" cy="77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232263"/>
            <a:ext cx="11721737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 3" charset="2"/>
              <a:buAutoNum type="alphaU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 3" charset="2"/>
              <a:buAutoNum type="alphaU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 3" charset="2"/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 3" charset="2"/>
              <a:buAutoNum type="alphaU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 3" charset="2"/>
              <a:buAutoNum type="alphaU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5337" y="5590903"/>
            <a:ext cx="3670663" cy="857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52560" y="5603966"/>
            <a:ext cx="2301240" cy="77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232263"/>
            <a:ext cx="11721737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 3" charset="2"/>
              <a:buAutoNum type="alphaU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25337" y="5590903"/>
            <a:ext cx="3670663" cy="857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52560" y="5603966"/>
            <a:ext cx="2301240" cy="77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853441"/>
            <a:ext cx="11142618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240V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12V.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C. 1200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D. 60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901337" y="4807131"/>
                <a:ext cx="8895806" cy="1641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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240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1200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ò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ọ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37" y="4807131"/>
                <a:ext cx="8895806" cy="1641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9052560" y="5603966"/>
            <a:ext cx="2301240" cy="77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819400" y="2819400"/>
            <a:ext cx="723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Tóm tắt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400" b="1" baseline="-25000">
                <a:solidFill>
                  <a:srgbClr val="FF181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400" b="1" baseline="-25000">
                <a:solidFill>
                  <a:srgbClr val="FF181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220V     U</a:t>
            </a:r>
            <a:r>
              <a:rPr lang="en-US" altLang="en-US" sz="2400" b="1" baseline="-25000">
                <a:solidFill>
                  <a:srgbClr val="FF181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= 6 V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 b="1" baseline="-25000">
                <a:solidFill>
                  <a:srgbClr val="FF181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 = 4000 vòng   n</a:t>
            </a:r>
            <a:r>
              <a:rPr lang="en-US" altLang="en-US" sz="2400" b="1" baseline="-25000">
                <a:solidFill>
                  <a:srgbClr val="FF1811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2400" b="1">
                <a:solidFill>
                  <a:srgbClr val="FF1811"/>
                </a:solidFill>
                <a:latin typeface="Arial" panose="020B0604020202020204" pitchFamily="34" charset="0"/>
              </a:rPr>
              <a:t>  = ? Vòng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1811"/>
                </a:solidFill>
              </a:rPr>
              <a:t>                                             </a:t>
            </a:r>
            <a:r>
              <a:rPr lang="en-US" altLang="en-US" sz="2400" b="1">
                <a:solidFill>
                  <a:srgbClr val="FF1811"/>
                </a:solidFill>
              </a:rPr>
              <a:t>Bài làm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67000" y="5562600"/>
            <a:ext cx="7208838" cy="1162050"/>
            <a:chOff x="346" y="1776"/>
            <a:chExt cx="4541" cy="732"/>
          </a:xfrm>
        </p:grpSpPr>
        <p:graphicFrame>
          <p:nvGraphicFramePr>
            <p:cNvPr id="27661" name="Object 5"/>
            <p:cNvGraphicFramePr>
              <a:graphicFrameLocks noChangeAspect="1"/>
            </p:cNvGraphicFramePr>
            <p:nvPr/>
          </p:nvGraphicFramePr>
          <p:xfrm>
            <a:off x="346" y="1776"/>
            <a:ext cx="3828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3" imgW="2349500" imgH="431800" progId="Equation.DSMT4">
                    <p:embed/>
                  </p:oleObj>
                </mc:Choice>
                <mc:Fallback>
                  <p:oleObj name="Equation" r:id="rId3" imgW="2349500" imgH="431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" y="1776"/>
                          <a:ext cx="3828" cy="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2" name="Text Box 7"/>
            <p:cNvSpPr txBox="1">
              <a:spLocks noChangeArrowheads="1"/>
            </p:cNvSpPr>
            <p:nvPr/>
          </p:nvSpPr>
          <p:spPr bwMode="auto">
            <a:xfrm>
              <a:off x="4176" y="1920"/>
              <a:ext cx="7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(vòng)</a:t>
              </a:r>
            </a:p>
          </p:txBody>
        </p:sp>
      </p:grpSp>
      <p:sp>
        <p:nvSpPr>
          <p:cNvPr id="4103" name="Text Box 18" descr="Canvas"/>
          <p:cNvSpPr txBox="1">
            <a:spLocks noChangeArrowheads="1"/>
          </p:cNvSpPr>
          <p:nvPr/>
        </p:nvSpPr>
        <p:spPr bwMode="auto">
          <a:xfrm>
            <a:off x="2057400" y="381001"/>
            <a:ext cx="2438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3333FF"/>
                </a:solidFill>
              </a:rPr>
              <a:t>IV- Vận dụng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0" y="1243014"/>
            <a:ext cx="8077200" cy="1576387"/>
            <a:chOff x="384" y="480"/>
            <a:chExt cx="4944" cy="1129"/>
          </a:xfrm>
        </p:grpSpPr>
        <p:sp>
          <p:nvSpPr>
            <p:cNvPr id="27657" name="Text Box 3" descr="Canvas"/>
            <p:cNvSpPr txBox="1">
              <a:spLocks noChangeArrowheads="1"/>
            </p:cNvSpPr>
            <p:nvPr/>
          </p:nvSpPr>
          <p:spPr bwMode="auto">
            <a:xfrm>
              <a:off x="432" y="528"/>
              <a:ext cx="4896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     </a:t>
              </a:r>
              <a:r>
                <a:rPr lang="en-US" altLang="en-US" sz="2300" b="1">
                  <a:latin typeface="Arial" panose="020B0604020202020204" pitchFamily="34" charset="0"/>
                </a:rPr>
                <a:t>Một máy biến thế dùng trong nhà cần phải hạ hiệu điện thế  từ 220V xuống còn 6V . Cuộn sơ cấp có 4000 vòng. Tính số vòng dây của các cuộn thứ cấp tương ứng.</a:t>
              </a:r>
            </a:p>
          </p:txBody>
        </p:sp>
        <p:sp>
          <p:nvSpPr>
            <p:cNvPr id="27658" name="Oval 25"/>
            <p:cNvSpPr>
              <a:spLocks noChangeArrowheads="1"/>
            </p:cNvSpPr>
            <p:nvPr/>
          </p:nvSpPr>
          <p:spPr bwMode="auto">
            <a:xfrm>
              <a:off x="384" y="480"/>
              <a:ext cx="38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C4</a:t>
              </a:r>
            </a:p>
          </p:txBody>
        </p:sp>
      </p:grp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743200" y="5029201"/>
            <a:ext cx="441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+ Số vòng của cuộn thứ cấp:</a:t>
            </a:r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26899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4103" grpId="0" animBg="1"/>
      <p:bldP spid="276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743" y="1080184"/>
            <a:ext cx="3733211" cy="89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kV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485" y="1977167"/>
            <a:ext cx="11990223" cy="4737142"/>
            <a:chOff x="190485" y="1977167"/>
            <a:chExt cx="11990223" cy="4737142"/>
          </a:xfrm>
        </p:grpSpPr>
        <p:pic>
          <p:nvPicPr>
            <p:cNvPr id="4" name="Picture 5" descr="http://baoninhbinh.org.vn/uploads/news/TB%20dien2%20sua(1)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263" y="1977167"/>
              <a:ext cx="5995445" cy="473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http://a9.vietbao.vn/images/vn902/2005/5/20425341-images586977_bienthedien.jp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85" y="1977167"/>
              <a:ext cx="5685728" cy="4737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8447497" y="1080184"/>
            <a:ext cx="3733211" cy="89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39" y="239487"/>
            <a:ext cx="10202093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400V.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901337" y="3827417"/>
                <a:ext cx="8895806" cy="2621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a. </a:t>
                </a:r>
                <a:r>
                  <a:rPr lang="en-US" sz="3600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vì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n</a:t>
                </a:r>
                <a:r>
                  <a:rPr lang="en-US" sz="3600" i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&gt;n</a:t>
                </a:r>
                <a:r>
                  <a:rPr lang="en-US" sz="3600" i="1" baseline="-25000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nên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máy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là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tăng</a:t>
                </a:r>
                <a:r>
                  <a:rPr lang="en-US" sz="360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i="1" dirty="0" err="1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thế</a:t>
                </a:r>
                <a:endParaRPr lang="en-US" sz="36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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4000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6400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6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37" y="3827417"/>
                <a:ext cx="8895806" cy="2621278"/>
              </a:xfrm>
              <a:prstGeom prst="rect">
                <a:avLst/>
              </a:prstGeom>
              <a:blipFill>
                <a:blip r:embed="rId3"/>
                <a:stretch>
                  <a:fillRect l="-1988" t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9052560" y="5603966"/>
            <a:ext cx="2301240" cy="77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733800" y="1676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 </a:t>
            </a:r>
            <a:r>
              <a:rPr lang="en-US" altLang="en-US" sz="3200" b="1" u="sng">
                <a:solidFill>
                  <a:srgbClr val="FF0000"/>
                </a:solidFill>
              </a:rPr>
              <a:t>HƯỚNG DẪN VỀ NHÀ</a:t>
            </a:r>
            <a:endParaRPr lang="en-US" altLang="en-US" sz="3200" b="1">
              <a:latin typeface=".VnTime" panose="020B7200000000000000" pitchFamily="34" charset="0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3810000" y="2362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Về nhà đọc phần có thể em chưa biết </a:t>
            </a: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3657600" y="2895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solidFill>
                  <a:schemeClr val="hlink"/>
                </a:solidFill>
              </a:rPr>
              <a:t>Làm bài tập 37.2 – 37.5 sách bài tập </a:t>
            </a:r>
          </a:p>
        </p:txBody>
      </p:sp>
    </p:spTree>
    <p:extLst>
      <p:ext uri="{BB962C8B-B14F-4D97-AF65-F5344CB8AC3E}">
        <p14:creationId xmlns:p14="http://schemas.microsoft.com/office/powerpoint/2010/main" val="3972656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4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1" grpId="0" build="p"/>
      <p:bldP spid="164886" grpId="0" build="p"/>
      <p:bldP spid="1648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42: MÁY BIẾN THẾ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4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" y="156752"/>
            <a:ext cx="10697656" cy="570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9644" y="714100"/>
            <a:ext cx="1067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83772" y="2429691"/>
            <a:ext cx="51337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3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altLang="en-US" sz="36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31" y="1917779"/>
            <a:ext cx="388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57363" y="1676400"/>
            <a:ext cx="4267200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u="sng" dirty="0">
                <a:solidFill>
                  <a:schemeClr val="hlink"/>
                </a:solidFill>
                <a:latin typeface=".VnTime" panose="020B7200000000000000" pitchFamily="34" charset="0"/>
              </a:rPr>
              <a:t>2. </a:t>
            </a:r>
            <a:r>
              <a:rPr lang="en-US" altLang="en-US" sz="2200" b="1" u="sng" dirty="0" err="1">
                <a:solidFill>
                  <a:schemeClr val="hlink"/>
                </a:solidFill>
                <a:latin typeface=".VnTime" panose="020B7200000000000000" pitchFamily="34" charset="0"/>
              </a:rPr>
              <a:t>Nguyªn</a:t>
            </a:r>
            <a:r>
              <a:rPr lang="en-US" altLang="en-US" sz="2200" b="1" u="sng" dirty="0">
                <a:solidFill>
                  <a:schemeClr val="hlink"/>
                </a:solidFill>
                <a:latin typeface=".VnTime" panose="020B7200000000000000" pitchFamily="34" charset="0"/>
              </a:rPr>
              <a:t> t¾c ho¹t ®</a:t>
            </a:r>
            <a:r>
              <a:rPr lang="en-US" altLang="en-US" sz="2200" b="1" u="sng" dirty="0" err="1">
                <a:solidFill>
                  <a:schemeClr val="hlink"/>
                </a:solidFill>
                <a:latin typeface=".VnTime" panose="020B7200000000000000" pitchFamily="34" charset="0"/>
              </a:rPr>
              <a:t>éng</a:t>
            </a:r>
            <a:endParaRPr lang="en-US" altLang="en-US" sz="2200" b="1" u="sng" dirty="0">
              <a:solidFill>
                <a:schemeClr val="hlink"/>
              </a:solidFill>
              <a:latin typeface=".VnTime" panose="020B7200000000000000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752600" y="2590800"/>
            <a:ext cx="46482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3300"/>
                </a:solidFill>
                <a:latin typeface=".VnTime" panose="020B7200000000000000" pitchFamily="34" charset="0"/>
              </a:rPr>
              <a:t>-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NÕu</a:t>
            </a:r>
            <a:r>
              <a:rPr lang="en-US" altLang="en-US" sz="2400" b="1" dirty="0">
                <a:latin typeface=".VnTime" panose="020B7200000000000000" pitchFamily="34" charset="0"/>
              </a:rPr>
              <a:t> ®</a:t>
            </a:r>
            <a:r>
              <a:rPr lang="en-US" altLang="en-US" sz="2400" b="1" dirty="0" err="1">
                <a:latin typeface=".VnTime" panose="020B7200000000000000" pitchFamily="34" charset="0"/>
              </a:rPr>
              <a:t>Æt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vµo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hai</a:t>
            </a:r>
            <a:r>
              <a:rPr lang="en-US" altLang="en-US" sz="2400" b="1" dirty="0">
                <a:latin typeface=".VnTime" panose="020B7200000000000000" pitchFamily="34" charset="0"/>
              </a:rPr>
              <a:t> ®</a:t>
            </a:r>
            <a:r>
              <a:rPr lang="en-US" altLang="en-US" sz="2400" b="1" dirty="0" err="1">
                <a:latin typeface=".VnTime" panose="020B7200000000000000" pitchFamily="34" charset="0"/>
              </a:rPr>
              <a:t>Çu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cña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mét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cuén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d©y</a:t>
            </a:r>
            <a:r>
              <a:rPr lang="en-US" altLang="en-US" sz="2400" b="1" dirty="0">
                <a:latin typeface=".VnTime" panose="020B7200000000000000" pitchFamily="34" charset="0"/>
              </a:rPr>
              <a:t> (</a:t>
            </a:r>
            <a:r>
              <a:rPr lang="en-US" altLang="en-US" sz="2400" b="1" dirty="0" err="1">
                <a:latin typeface=".VnTime" panose="020B7200000000000000" pitchFamily="34" charset="0"/>
              </a:rPr>
              <a:t>gäi</a:t>
            </a:r>
            <a:r>
              <a:rPr lang="en-US" altLang="en-US" sz="2400" b="1" dirty="0">
                <a:latin typeface=".VnTime" panose="020B7200000000000000" pitchFamily="34" charset="0"/>
              </a:rPr>
              <a:t> lµ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cuén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s¬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cÊp</a:t>
            </a:r>
            <a:r>
              <a:rPr lang="en-US" altLang="en-US" sz="2400" b="1" dirty="0">
                <a:latin typeface=".VnTime" panose="020B7200000000000000" pitchFamily="34" charset="0"/>
              </a:rPr>
              <a:t>) </a:t>
            </a:r>
            <a:r>
              <a:rPr lang="en-US" altLang="en-US" sz="2400" b="1" dirty="0" err="1">
                <a:latin typeface=".VnTime" panose="020B7200000000000000" pitchFamily="34" charset="0"/>
              </a:rPr>
              <a:t>mét</a:t>
            </a:r>
            <a:r>
              <a:rPr lang="en-US" altLang="en-US" sz="2400" b="1" dirty="0">
                <a:latin typeface=".VnTime" panose="020B7200000000000000" pitchFamily="34" charset="0"/>
              </a:rPr>
              <a:t> H§T </a:t>
            </a:r>
            <a:r>
              <a:rPr lang="en-US" altLang="en-US" sz="2400" b="1" dirty="0" err="1">
                <a:latin typeface=".VnTime" panose="020B7200000000000000" pitchFamily="34" charset="0"/>
              </a:rPr>
              <a:t>xoay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chiÒu</a:t>
            </a:r>
            <a:r>
              <a:rPr lang="en-US" altLang="en-US" sz="2400" b="1" dirty="0">
                <a:latin typeface=".VnTime" panose="020B7200000000000000" pitchFamily="34" charset="0"/>
              </a:rPr>
              <a:t>, </a:t>
            </a:r>
            <a:r>
              <a:rPr lang="en-US" altLang="en-US" sz="2400" b="1" dirty="0" err="1"/>
              <a:t>thì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bãng</a:t>
            </a:r>
            <a:r>
              <a:rPr lang="en-US" altLang="en-US" sz="2400" b="1" dirty="0">
                <a:latin typeface=".VnTime" panose="020B7200000000000000" pitchFamily="34" charset="0"/>
              </a:rPr>
              <a:t> ®</a:t>
            </a:r>
            <a:r>
              <a:rPr lang="en-US" altLang="en-US" sz="2400" b="1" dirty="0" err="1">
                <a:latin typeface=".VnTime" panose="020B7200000000000000" pitchFamily="34" charset="0"/>
              </a:rPr>
              <a:t>Ìn</a:t>
            </a:r>
            <a:r>
              <a:rPr lang="en-US" altLang="en-US" sz="2400" b="1" dirty="0">
                <a:latin typeface=".VnTime" panose="020B7200000000000000" pitchFamily="34" charset="0"/>
              </a:rPr>
              <a:t> ë </a:t>
            </a:r>
            <a:r>
              <a:rPr lang="en-US" altLang="en-US" sz="2400" b="1" dirty="0" err="1">
                <a:latin typeface=".VnTime" panose="020B7200000000000000" pitchFamily="34" charset="0"/>
              </a:rPr>
              <a:t>hai</a:t>
            </a:r>
            <a:r>
              <a:rPr lang="en-US" altLang="en-US" sz="2400" b="1" dirty="0">
                <a:latin typeface=".VnTime" panose="020B7200000000000000" pitchFamily="34" charset="0"/>
              </a:rPr>
              <a:t> ®</a:t>
            </a:r>
            <a:r>
              <a:rPr lang="en-US" altLang="en-US" sz="2400" b="1" dirty="0" err="1">
                <a:latin typeface=".VnTime" panose="020B7200000000000000" pitchFamily="34" charset="0"/>
              </a:rPr>
              <a:t>Çu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cuén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d©y</a:t>
            </a:r>
            <a:r>
              <a:rPr lang="en-US" altLang="en-US" sz="2400" b="1" dirty="0"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latin typeface=".VnTime" panose="020B7200000000000000" pitchFamily="34" charset="0"/>
              </a:rPr>
              <a:t>kia</a:t>
            </a:r>
            <a:r>
              <a:rPr lang="en-US" altLang="en-US" sz="2400" b="1" dirty="0">
                <a:latin typeface=".VnTime" panose="020B7200000000000000" pitchFamily="34" charset="0"/>
              </a:rPr>
              <a:t> (</a:t>
            </a:r>
            <a:r>
              <a:rPr lang="en-US" altLang="en-US" sz="2400" b="1" dirty="0" err="1">
                <a:latin typeface=".VnTime" panose="020B7200000000000000" pitchFamily="34" charset="0"/>
              </a:rPr>
              <a:t>gäi</a:t>
            </a:r>
            <a:r>
              <a:rPr lang="en-US" altLang="en-US" sz="2400" b="1" dirty="0">
                <a:latin typeface=".VnTime" panose="020B7200000000000000" pitchFamily="34" charset="0"/>
              </a:rPr>
              <a:t> lµ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cuén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thø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cÊp</a:t>
            </a:r>
            <a:r>
              <a:rPr lang="en-US" altLang="en-US" sz="2400" b="1" dirty="0">
                <a:latin typeface=".VnTime" panose="020B7200000000000000" pitchFamily="34" charset="0"/>
              </a:rPr>
              <a:t>) </a:t>
            </a:r>
            <a:r>
              <a:rPr lang="en-US" altLang="en-US" sz="2400" b="1" dirty="0" err="1"/>
              <a:t>sẽ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thế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nào</a:t>
            </a:r>
            <a:r>
              <a:rPr lang="en-US" altLang="en-US" sz="2400" b="1" dirty="0">
                <a:latin typeface=".VnTime" panose="020B7200000000000000" pitchFamily="34" charset="0"/>
              </a:rPr>
              <a:t> ? </a:t>
            </a:r>
            <a:r>
              <a:rPr lang="en-US" altLang="en-US" sz="2400" b="1" dirty="0" err="1">
                <a:latin typeface=".VnTime" panose="020B7200000000000000" pitchFamily="34" charset="0"/>
              </a:rPr>
              <a:t>H</a:t>
            </a:r>
            <a:r>
              <a:rPr lang="en-US" altLang="en-US" sz="2400" b="1" dirty="0" err="1"/>
              <a:t>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đoán</a:t>
            </a:r>
            <a:r>
              <a:rPr lang="en-US" altLang="en-US" sz="2400" dirty="0"/>
              <a:t>?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883400" y="3711575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7704" name="Picture 5" descr="maybienth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5357" r="14493" b="17857"/>
          <a:stretch>
            <a:fillRect/>
          </a:stretch>
        </p:blipFill>
        <p:spPr bwMode="auto">
          <a:xfrm>
            <a:off x="6858000" y="2286001"/>
            <a:ext cx="2514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6629400" y="914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6" name="Freeform 10"/>
          <p:cNvSpPr>
            <a:spLocks/>
          </p:cNvSpPr>
          <p:nvPr/>
        </p:nvSpPr>
        <p:spPr bwMode="auto">
          <a:xfrm rot="10800000">
            <a:off x="6807200" y="3429001"/>
            <a:ext cx="266700" cy="125413"/>
          </a:xfrm>
          <a:custGeom>
            <a:avLst/>
            <a:gdLst>
              <a:gd name="T0" fmla="*/ 0 w 336"/>
              <a:gd name="T1" fmla="*/ 81518 h 160"/>
              <a:gd name="T2" fmla="*/ 76200 w 336"/>
              <a:gd name="T3" fmla="*/ 6271 h 160"/>
              <a:gd name="T4" fmla="*/ 190500 w 336"/>
              <a:gd name="T5" fmla="*/ 119142 h 160"/>
              <a:gd name="T6" fmla="*/ 266700 w 336"/>
              <a:gd name="T7" fmla="*/ 43895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60">
                <a:moveTo>
                  <a:pt x="0" y="104"/>
                </a:moveTo>
                <a:cubicBezTo>
                  <a:pt x="28" y="52"/>
                  <a:pt x="56" y="0"/>
                  <a:pt x="96" y="8"/>
                </a:cubicBezTo>
                <a:cubicBezTo>
                  <a:pt x="136" y="16"/>
                  <a:pt x="200" y="144"/>
                  <a:pt x="240" y="152"/>
                </a:cubicBezTo>
                <a:cubicBezTo>
                  <a:pt x="280" y="160"/>
                  <a:pt x="308" y="108"/>
                  <a:pt x="336" y="56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7707" name="Group 11"/>
          <p:cNvGrpSpPr>
            <a:grpSpLocks/>
          </p:cNvGrpSpPr>
          <p:nvPr/>
        </p:nvGrpSpPr>
        <p:grpSpPr bwMode="auto">
          <a:xfrm>
            <a:off x="9258301" y="2603500"/>
            <a:ext cx="1414463" cy="1066800"/>
            <a:chOff x="3936" y="2448"/>
            <a:chExt cx="891" cy="480"/>
          </a:xfrm>
        </p:grpSpPr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68" y="2400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3936" y="2448"/>
              <a:ext cx="43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>
              <a:off x="3984" y="2688"/>
              <a:ext cx="28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6739485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157702" grpId="0"/>
      <p:bldP spid="1577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276600" y="609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" panose="020B7200000000000000" pitchFamily="34" charset="0"/>
              </a:rPr>
              <a:t>Chóng ta cïng quan  s¸t thÝ nghiÖm sau.</a:t>
            </a:r>
          </a:p>
        </p:txBody>
      </p:sp>
      <p:grpSp>
        <p:nvGrpSpPr>
          <p:cNvPr id="126045" name="Group 93"/>
          <p:cNvGrpSpPr>
            <a:grpSpLocks/>
          </p:cNvGrpSpPr>
          <p:nvPr/>
        </p:nvGrpSpPr>
        <p:grpSpPr bwMode="auto">
          <a:xfrm rot="5400000">
            <a:off x="3492500" y="1841500"/>
            <a:ext cx="4292600" cy="3505200"/>
            <a:chOff x="960" y="240"/>
            <a:chExt cx="4612" cy="1728"/>
          </a:xfrm>
        </p:grpSpPr>
        <p:sp>
          <p:nvSpPr>
            <p:cNvPr id="10281" name="Arc 94"/>
            <p:cNvSpPr>
              <a:spLocks/>
            </p:cNvSpPr>
            <p:nvPr/>
          </p:nvSpPr>
          <p:spPr bwMode="auto">
            <a:xfrm>
              <a:off x="2063" y="325"/>
              <a:ext cx="2413" cy="771"/>
            </a:xfrm>
            <a:custGeom>
              <a:avLst/>
              <a:gdLst>
                <a:gd name="T0" fmla="*/ 329 w 43200"/>
                <a:gd name="T1" fmla="*/ 746 h 37644"/>
                <a:gd name="T2" fmla="*/ 2014 w 43200"/>
                <a:gd name="T3" fmla="*/ 771 h 37644"/>
                <a:gd name="T4" fmla="*/ 1207 w 43200"/>
                <a:gd name="T5" fmla="*/ 442 h 376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7644" fill="none" extrusionOk="0">
                  <a:moveTo>
                    <a:pt x="5892" y="36426"/>
                  </a:moveTo>
                  <a:cubicBezTo>
                    <a:pt x="2108" y="32417"/>
                    <a:pt x="0" y="27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717"/>
                    <a:pt x="40605" y="33548"/>
                    <a:pt x="36062" y="37644"/>
                  </a:cubicBezTo>
                </a:path>
                <a:path w="43200" h="37644" stroke="0" extrusionOk="0">
                  <a:moveTo>
                    <a:pt x="5892" y="36426"/>
                  </a:moveTo>
                  <a:cubicBezTo>
                    <a:pt x="2108" y="32417"/>
                    <a:pt x="0" y="27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717"/>
                    <a:pt x="40605" y="33548"/>
                    <a:pt x="36062" y="37644"/>
                  </a:cubicBezTo>
                  <a:lnTo>
                    <a:pt x="21600" y="21600"/>
                  </a:lnTo>
                  <a:lnTo>
                    <a:pt x="5892" y="3642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Arc 95"/>
            <p:cNvSpPr>
              <a:spLocks/>
            </p:cNvSpPr>
            <p:nvPr/>
          </p:nvSpPr>
          <p:spPr bwMode="auto">
            <a:xfrm rot="10800000">
              <a:off x="2167" y="705"/>
              <a:ext cx="2194" cy="376"/>
            </a:xfrm>
            <a:custGeom>
              <a:avLst/>
              <a:gdLst>
                <a:gd name="T0" fmla="*/ 1966 w 43200"/>
                <a:gd name="T1" fmla="*/ 18 h 36537"/>
                <a:gd name="T2" fmla="*/ 305 w 43200"/>
                <a:gd name="T3" fmla="*/ 0 h 36537"/>
                <a:gd name="T4" fmla="*/ 1097 w 43200"/>
                <a:gd name="T5" fmla="*/ 154 h 36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6537" fill="none" extrusionOk="0">
                  <a:moveTo>
                    <a:pt x="38708" y="1752"/>
                  </a:moveTo>
                  <a:cubicBezTo>
                    <a:pt x="41620" y="5530"/>
                    <a:pt x="43200" y="10166"/>
                    <a:pt x="43200" y="14937"/>
                  </a:cubicBezTo>
                  <a:cubicBezTo>
                    <a:pt x="43200" y="26866"/>
                    <a:pt x="33529" y="36537"/>
                    <a:pt x="21600" y="36537"/>
                  </a:cubicBezTo>
                  <a:cubicBezTo>
                    <a:pt x="9670" y="36537"/>
                    <a:pt x="0" y="26866"/>
                    <a:pt x="0" y="14937"/>
                  </a:cubicBezTo>
                  <a:cubicBezTo>
                    <a:pt x="-1" y="9371"/>
                    <a:pt x="2148" y="4020"/>
                    <a:pt x="5997" y="0"/>
                  </a:cubicBezTo>
                </a:path>
                <a:path w="43200" h="36537" stroke="0" extrusionOk="0">
                  <a:moveTo>
                    <a:pt x="38708" y="1752"/>
                  </a:moveTo>
                  <a:cubicBezTo>
                    <a:pt x="41620" y="5530"/>
                    <a:pt x="43200" y="10166"/>
                    <a:pt x="43200" y="14937"/>
                  </a:cubicBezTo>
                  <a:cubicBezTo>
                    <a:pt x="43200" y="26866"/>
                    <a:pt x="33529" y="36537"/>
                    <a:pt x="21600" y="36537"/>
                  </a:cubicBezTo>
                  <a:cubicBezTo>
                    <a:pt x="9670" y="36537"/>
                    <a:pt x="0" y="26866"/>
                    <a:pt x="0" y="14937"/>
                  </a:cubicBezTo>
                  <a:cubicBezTo>
                    <a:pt x="-1" y="9371"/>
                    <a:pt x="2148" y="4020"/>
                    <a:pt x="5997" y="0"/>
                  </a:cubicBezTo>
                  <a:lnTo>
                    <a:pt x="21600" y="14937"/>
                  </a:lnTo>
                  <a:lnTo>
                    <a:pt x="38708" y="175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3" name="Arc 96"/>
            <p:cNvSpPr>
              <a:spLocks/>
            </p:cNvSpPr>
            <p:nvPr/>
          </p:nvSpPr>
          <p:spPr bwMode="auto">
            <a:xfrm>
              <a:off x="1772" y="1112"/>
              <a:ext cx="2990" cy="472"/>
            </a:xfrm>
            <a:custGeom>
              <a:avLst/>
              <a:gdLst>
                <a:gd name="T0" fmla="*/ 2268 w 43200"/>
                <a:gd name="T1" fmla="*/ 0 h 40086"/>
                <a:gd name="T2" fmla="*/ 621 w 43200"/>
                <a:gd name="T3" fmla="*/ 11 h 40086"/>
                <a:gd name="T4" fmla="*/ 1495 w 43200"/>
                <a:gd name="T5" fmla="*/ 218 h 400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0086" fill="none" extrusionOk="0">
                  <a:moveTo>
                    <a:pt x="32772" y="0"/>
                  </a:moveTo>
                  <a:cubicBezTo>
                    <a:pt x="39245" y="3911"/>
                    <a:pt x="43200" y="10923"/>
                    <a:pt x="43200" y="18486"/>
                  </a:cubicBezTo>
                  <a:cubicBezTo>
                    <a:pt x="43200" y="30415"/>
                    <a:pt x="33529" y="40086"/>
                    <a:pt x="21600" y="40086"/>
                  </a:cubicBezTo>
                  <a:cubicBezTo>
                    <a:pt x="9670" y="40086"/>
                    <a:pt x="0" y="30415"/>
                    <a:pt x="0" y="18486"/>
                  </a:cubicBezTo>
                  <a:cubicBezTo>
                    <a:pt x="-1" y="11539"/>
                    <a:pt x="3340" y="5017"/>
                    <a:pt x="8977" y="958"/>
                  </a:cubicBezTo>
                </a:path>
                <a:path w="43200" h="40086" stroke="0" extrusionOk="0">
                  <a:moveTo>
                    <a:pt x="32772" y="0"/>
                  </a:moveTo>
                  <a:cubicBezTo>
                    <a:pt x="39245" y="3911"/>
                    <a:pt x="43200" y="10923"/>
                    <a:pt x="43200" y="18486"/>
                  </a:cubicBezTo>
                  <a:cubicBezTo>
                    <a:pt x="43200" y="30415"/>
                    <a:pt x="33529" y="40086"/>
                    <a:pt x="21600" y="40086"/>
                  </a:cubicBezTo>
                  <a:cubicBezTo>
                    <a:pt x="9670" y="40086"/>
                    <a:pt x="0" y="30415"/>
                    <a:pt x="0" y="18486"/>
                  </a:cubicBezTo>
                  <a:cubicBezTo>
                    <a:pt x="-1" y="11539"/>
                    <a:pt x="3340" y="5017"/>
                    <a:pt x="8977" y="958"/>
                  </a:cubicBezTo>
                  <a:lnTo>
                    <a:pt x="21600" y="18486"/>
                  </a:lnTo>
                  <a:lnTo>
                    <a:pt x="32772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4" name="Arc 97"/>
            <p:cNvSpPr>
              <a:spLocks/>
            </p:cNvSpPr>
            <p:nvPr/>
          </p:nvSpPr>
          <p:spPr bwMode="auto">
            <a:xfrm rot="10800000">
              <a:off x="2057" y="1098"/>
              <a:ext cx="2413" cy="762"/>
            </a:xfrm>
            <a:custGeom>
              <a:avLst/>
              <a:gdLst>
                <a:gd name="T0" fmla="*/ 384 w 43200"/>
                <a:gd name="T1" fmla="*/ 762 h 37403"/>
                <a:gd name="T2" fmla="*/ 2075 w 43200"/>
                <a:gd name="T3" fmla="*/ 745 h 37403"/>
                <a:gd name="T4" fmla="*/ 1207 w 43200"/>
                <a:gd name="T5" fmla="*/ 440 h 374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7403" fill="none" extrusionOk="0">
                  <a:moveTo>
                    <a:pt x="6875" y="37402"/>
                  </a:moveTo>
                  <a:cubicBezTo>
                    <a:pt x="2490" y="33317"/>
                    <a:pt x="0" y="275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190"/>
                    <a:pt x="41032" y="32563"/>
                    <a:pt x="37152" y="36588"/>
                  </a:cubicBezTo>
                </a:path>
                <a:path w="43200" h="37403" stroke="0" extrusionOk="0">
                  <a:moveTo>
                    <a:pt x="6875" y="37402"/>
                  </a:moveTo>
                  <a:cubicBezTo>
                    <a:pt x="2490" y="33317"/>
                    <a:pt x="0" y="275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190"/>
                    <a:pt x="41032" y="32563"/>
                    <a:pt x="37152" y="36588"/>
                  </a:cubicBezTo>
                  <a:lnTo>
                    <a:pt x="21600" y="21600"/>
                  </a:lnTo>
                  <a:lnTo>
                    <a:pt x="6875" y="3740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5" name="Arc 98"/>
            <p:cNvSpPr>
              <a:spLocks/>
            </p:cNvSpPr>
            <p:nvPr/>
          </p:nvSpPr>
          <p:spPr bwMode="auto">
            <a:xfrm>
              <a:off x="2160" y="1112"/>
              <a:ext cx="2194" cy="378"/>
            </a:xfrm>
            <a:custGeom>
              <a:avLst/>
              <a:gdLst>
                <a:gd name="T0" fmla="*/ 1881 w 43200"/>
                <a:gd name="T1" fmla="*/ 0 h 36715"/>
                <a:gd name="T2" fmla="*/ 233 w 43200"/>
                <a:gd name="T3" fmla="*/ 19 h 36715"/>
                <a:gd name="T4" fmla="*/ 1097 w 43200"/>
                <a:gd name="T5" fmla="*/ 156 h 36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6715" fill="none" extrusionOk="0">
                  <a:moveTo>
                    <a:pt x="37030" y="-1"/>
                  </a:moveTo>
                  <a:cubicBezTo>
                    <a:pt x="40985" y="4037"/>
                    <a:pt x="43200" y="9463"/>
                    <a:pt x="43200" y="15115"/>
                  </a:cubicBezTo>
                  <a:cubicBezTo>
                    <a:pt x="43200" y="27044"/>
                    <a:pt x="33529" y="36715"/>
                    <a:pt x="21600" y="36715"/>
                  </a:cubicBezTo>
                  <a:cubicBezTo>
                    <a:pt x="9670" y="36715"/>
                    <a:pt x="0" y="27044"/>
                    <a:pt x="0" y="15115"/>
                  </a:cubicBezTo>
                  <a:cubicBezTo>
                    <a:pt x="-1" y="10291"/>
                    <a:pt x="1614" y="5606"/>
                    <a:pt x="4586" y="1807"/>
                  </a:cubicBezTo>
                </a:path>
                <a:path w="43200" h="36715" stroke="0" extrusionOk="0">
                  <a:moveTo>
                    <a:pt x="37030" y="-1"/>
                  </a:moveTo>
                  <a:cubicBezTo>
                    <a:pt x="40985" y="4037"/>
                    <a:pt x="43200" y="9463"/>
                    <a:pt x="43200" y="15115"/>
                  </a:cubicBezTo>
                  <a:cubicBezTo>
                    <a:pt x="43200" y="27044"/>
                    <a:pt x="33529" y="36715"/>
                    <a:pt x="21600" y="36715"/>
                  </a:cubicBezTo>
                  <a:cubicBezTo>
                    <a:pt x="9670" y="36715"/>
                    <a:pt x="0" y="27044"/>
                    <a:pt x="0" y="15115"/>
                  </a:cubicBezTo>
                  <a:cubicBezTo>
                    <a:pt x="-1" y="10291"/>
                    <a:pt x="1614" y="5606"/>
                    <a:pt x="4586" y="1807"/>
                  </a:cubicBezTo>
                  <a:lnTo>
                    <a:pt x="21600" y="15115"/>
                  </a:lnTo>
                  <a:lnTo>
                    <a:pt x="3703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Arc 99"/>
            <p:cNvSpPr>
              <a:spLocks/>
            </p:cNvSpPr>
            <p:nvPr/>
          </p:nvSpPr>
          <p:spPr bwMode="auto">
            <a:xfrm rot="10800000">
              <a:off x="1783" y="626"/>
              <a:ext cx="2962" cy="470"/>
            </a:xfrm>
            <a:custGeom>
              <a:avLst/>
              <a:gdLst>
                <a:gd name="T0" fmla="*/ 2358 w 43200"/>
                <a:gd name="T1" fmla="*/ 10 h 39838"/>
                <a:gd name="T2" fmla="*/ 688 w 43200"/>
                <a:gd name="T3" fmla="*/ 0 h 39838"/>
                <a:gd name="T4" fmla="*/ 1481 w 43200"/>
                <a:gd name="T5" fmla="*/ 215 h 398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838" fill="none" extrusionOk="0">
                  <a:moveTo>
                    <a:pt x="34394" y="835"/>
                  </a:moveTo>
                  <a:cubicBezTo>
                    <a:pt x="39930" y="4905"/>
                    <a:pt x="43200" y="11366"/>
                    <a:pt x="43200" y="18238"/>
                  </a:cubicBezTo>
                  <a:cubicBezTo>
                    <a:pt x="43200" y="30167"/>
                    <a:pt x="33529" y="39838"/>
                    <a:pt x="21600" y="39838"/>
                  </a:cubicBezTo>
                  <a:cubicBezTo>
                    <a:pt x="9670" y="39838"/>
                    <a:pt x="0" y="30167"/>
                    <a:pt x="0" y="18238"/>
                  </a:cubicBezTo>
                  <a:cubicBezTo>
                    <a:pt x="-1" y="10842"/>
                    <a:pt x="3783" y="3961"/>
                    <a:pt x="10027" y="-1"/>
                  </a:cubicBezTo>
                </a:path>
                <a:path w="43200" h="39838" stroke="0" extrusionOk="0">
                  <a:moveTo>
                    <a:pt x="34394" y="835"/>
                  </a:moveTo>
                  <a:cubicBezTo>
                    <a:pt x="39930" y="4905"/>
                    <a:pt x="43200" y="11366"/>
                    <a:pt x="43200" y="18238"/>
                  </a:cubicBezTo>
                  <a:cubicBezTo>
                    <a:pt x="43200" y="30167"/>
                    <a:pt x="33529" y="39838"/>
                    <a:pt x="21600" y="39838"/>
                  </a:cubicBezTo>
                  <a:cubicBezTo>
                    <a:pt x="9670" y="39838"/>
                    <a:pt x="0" y="30167"/>
                    <a:pt x="0" y="18238"/>
                  </a:cubicBezTo>
                  <a:cubicBezTo>
                    <a:pt x="-1" y="10842"/>
                    <a:pt x="3783" y="3961"/>
                    <a:pt x="10027" y="-1"/>
                  </a:cubicBezTo>
                  <a:lnTo>
                    <a:pt x="21600" y="18238"/>
                  </a:lnTo>
                  <a:lnTo>
                    <a:pt x="34394" y="8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7" name="Arc 100"/>
            <p:cNvSpPr>
              <a:spLocks/>
            </p:cNvSpPr>
            <p:nvPr/>
          </p:nvSpPr>
          <p:spPr bwMode="auto">
            <a:xfrm rot="-451056">
              <a:off x="2929" y="1092"/>
              <a:ext cx="2276" cy="748"/>
            </a:xfrm>
            <a:custGeom>
              <a:avLst/>
              <a:gdLst>
                <a:gd name="T0" fmla="*/ 1171 w 21600"/>
                <a:gd name="T1" fmla="*/ 0 h 28984"/>
                <a:gd name="T2" fmla="*/ 1991 w 21600"/>
                <a:gd name="T3" fmla="*/ 748 h 28984"/>
                <a:gd name="T4" fmla="*/ 0 w 21600"/>
                <a:gd name="T5" fmla="*/ 478 h 289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984" fill="none" extrusionOk="0">
                  <a:moveTo>
                    <a:pt x="11111" y="-1"/>
                  </a:moveTo>
                  <a:cubicBezTo>
                    <a:pt x="17618" y="3903"/>
                    <a:pt x="21600" y="10934"/>
                    <a:pt x="21600" y="18523"/>
                  </a:cubicBezTo>
                  <a:cubicBezTo>
                    <a:pt x="21600" y="22182"/>
                    <a:pt x="20670" y="25782"/>
                    <a:pt x="18897" y="28983"/>
                  </a:cubicBezTo>
                </a:path>
                <a:path w="21600" h="28984" stroke="0" extrusionOk="0">
                  <a:moveTo>
                    <a:pt x="11111" y="-1"/>
                  </a:moveTo>
                  <a:cubicBezTo>
                    <a:pt x="17618" y="3903"/>
                    <a:pt x="21600" y="10934"/>
                    <a:pt x="21600" y="18523"/>
                  </a:cubicBezTo>
                  <a:cubicBezTo>
                    <a:pt x="21600" y="22182"/>
                    <a:pt x="20670" y="25782"/>
                    <a:pt x="18897" y="28983"/>
                  </a:cubicBezTo>
                  <a:lnTo>
                    <a:pt x="0" y="18523"/>
                  </a:lnTo>
                  <a:lnTo>
                    <a:pt x="11111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Arc 101"/>
            <p:cNvSpPr>
              <a:spLocks/>
            </p:cNvSpPr>
            <p:nvPr/>
          </p:nvSpPr>
          <p:spPr bwMode="auto">
            <a:xfrm rot="10501297">
              <a:off x="1379" y="373"/>
              <a:ext cx="1982" cy="734"/>
            </a:xfrm>
            <a:custGeom>
              <a:avLst/>
              <a:gdLst>
                <a:gd name="T0" fmla="*/ 1015 w 21600"/>
                <a:gd name="T1" fmla="*/ 0 h 28481"/>
                <a:gd name="T2" fmla="*/ 1760 w 21600"/>
                <a:gd name="T3" fmla="*/ 734 h 28481"/>
                <a:gd name="T4" fmla="*/ 0 w 21600"/>
                <a:gd name="T5" fmla="*/ 478 h 284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481" fill="none" extrusionOk="0">
                  <a:moveTo>
                    <a:pt x="11062" y="-1"/>
                  </a:moveTo>
                  <a:cubicBezTo>
                    <a:pt x="17597" y="3896"/>
                    <a:pt x="21600" y="10943"/>
                    <a:pt x="21600" y="18552"/>
                  </a:cubicBezTo>
                  <a:cubicBezTo>
                    <a:pt x="21600" y="22007"/>
                    <a:pt x="20771" y="25412"/>
                    <a:pt x="19182" y="28480"/>
                  </a:cubicBezTo>
                </a:path>
                <a:path w="21600" h="28481" stroke="0" extrusionOk="0">
                  <a:moveTo>
                    <a:pt x="11062" y="-1"/>
                  </a:moveTo>
                  <a:cubicBezTo>
                    <a:pt x="17597" y="3896"/>
                    <a:pt x="21600" y="10943"/>
                    <a:pt x="21600" y="18552"/>
                  </a:cubicBezTo>
                  <a:cubicBezTo>
                    <a:pt x="21600" y="22007"/>
                    <a:pt x="20771" y="25412"/>
                    <a:pt x="19182" y="28480"/>
                  </a:cubicBezTo>
                  <a:lnTo>
                    <a:pt x="0" y="18552"/>
                  </a:lnTo>
                  <a:lnTo>
                    <a:pt x="1106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Arc 102"/>
            <p:cNvSpPr>
              <a:spLocks/>
            </p:cNvSpPr>
            <p:nvPr/>
          </p:nvSpPr>
          <p:spPr bwMode="auto">
            <a:xfrm>
              <a:off x="1279" y="1098"/>
              <a:ext cx="1744" cy="747"/>
            </a:xfrm>
            <a:custGeom>
              <a:avLst/>
              <a:gdLst>
                <a:gd name="T0" fmla="*/ 152 w 21600"/>
                <a:gd name="T1" fmla="*/ 747 h 28938"/>
                <a:gd name="T2" fmla="*/ 1109 w 21600"/>
                <a:gd name="T3" fmla="*/ 0 h 28938"/>
                <a:gd name="T4" fmla="*/ 1744 w 21600"/>
                <a:gd name="T5" fmla="*/ 519 h 28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938" fill="none" extrusionOk="0">
                  <a:moveTo>
                    <a:pt x="1882" y="28937"/>
                  </a:moveTo>
                  <a:cubicBezTo>
                    <a:pt x="641" y="26163"/>
                    <a:pt x="0" y="23158"/>
                    <a:pt x="0" y="20119"/>
                  </a:cubicBezTo>
                  <a:cubicBezTo>
                    <a:pt x="-1" y="11223"/>
                    <a:pt x="5453" y="3238"/>
                    <a:pt x="13738" y="0"/>
                  </a:cubicBezTo>
                </a:path>
                <a:path w="21600" h="28938" stroke="0" extrusionOk="0">
                  <a:moveTo>
                    <a:pt x="1882" y="28937"/>
                  </a:moveTo>
                  <a:cubicBezTo>
                    <a:pt x="641" y="26163"/>
                    <a:pt x="0" y="23158"/>
                    <a:pt x="0" y="20119"/>
                  </a:cubicBezTo>
                  <a:cubicBezTo>
                    <a:pt x="-1" y="11223"/>
                    <a:pt x="5453" y="3238"/>
                    <a:pt x="13738" y="0"/>
                  </a:cubicBezTo>
                  <a:lnTo>
                    <a:pt x="21600" y="20119"/>
                  </a:lnTo>
                  <a:lnTo>
                    <a:pt x="1882" y="289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Line 103"/>
            <p:cNvSpPr>
              <a:spLocks noChangeShapeType="1"/>
            </p:cNvSpPr>
            <p:nvPr/>
          </p:nvSpPr>
          <p:spPr bwMode="auto">
            <a:xfrm>
              <a:off x="4038" y="1104"/>
              <a:ext cx="15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Arc 104"/>
            <p:cNvSpPr>
              <a:spLocks/>
            </p:cNvSpPr>
            <p:nvPr/>
          </p:nvSpPr>
          <p:spPr bwMode="auto">
            <a:xfrm rot="549166">
              <a:off x="3048" y="327"/>
              <a:ext cx="2202" cy="745"/>
            </a:xfrm>
            <a:custGeom>
              <a:avLst/>
              <a:gdLst>
                <a:gd name="T0" fmla="*/ 1905 w 21600"/>
                <a:gd name="T1" fmla="*/ 0 h 28850"/>
                <a:gd name="T2" fmla="*/ 1214 w 21600"/>
                <a:gd name="T3" fmla="*/ 745 h 28850"/>
                <a:gd name="T4" fmla="*/ 0 w 21600"/>
                <a:gd name="T5" fmla="*/ 280 h 288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850" fill="none" extrusionOk="0">
                  <a:moveTo>
                    <a:pt x="18691" y="-1"/>
                  </a:moveTo>
                  <a:cubicBezTo>
                    <a:pt x="20596" y="3289"/>
                    <a:pt x="21600" y="7024"/>
                    <a:pt x="21600" y="10826"/>
                  </a:cubicBezTo>
                  <a:cubicBezTo>
                    <a:pt x="21600" y="18081"/>
                    <a:pt x="17957" y="24851"/>
                    <a:pt x="11903" y="28849"/>
                  </a:cubicBezTo>
                </a:path>
                <a:path w="21600" h="28850" stroke="0" extrusionOk="0">
                  <a:moveTo>
                    <a:pt x="18691" y="-1"/>
                  </a:moveTo>
                  <a:cubicBezTo>
                    <a:pt x="20596" y="3289"/>
                    <a:pt x="21600" y="7024"/>
                    <a:pt x="21600" y="10826"/>
                  </a:cubicBezTo>
                  <a:cubicBezTo>
                    <a:pt x="21600" y="18081"/>
                    <a:pt x="17957" y="24851"/>
                    <a:pt x="11903" y="28849"/>
                  </a:cubicBezTo>
                  <a:lnTo>
                    <a:pt x="0" y="10826"/>
                  </a:lnTo>
                  <a:lnTo>
                    <a:pt x="18691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Arc 105"/>
            <p:cNvSpPr>
              <a:spLocks/>
            </p:cNvSpPr>
            <p:nvPr/>
          </p:nvSpPr>
          <p:spPr bwMode="auto">
            <a:xfrm rot="10800000">
              <a:off x="1578" y="240"/>
              <a:ext cx="3331" cy="840"/>
            </a:xfrm>
            <a:custGeom>
              <a:avLst/>
              <a:gdLst>
                <a:gd name="T0" fmla="*/ 2523 w 43200"/>
                <a:gd name="T1" fmla="*/ 10 h 40592"/>
                <a:gd name="T2" fmla="*/ 872 w 43200"/>
                <a:gd name="T3" fmla="*/ 0 h 40592"/>
                <a:gd name="T4" fmla="*/ 1666 w 43200"/>
                <a:gd name="T5" fmla="*/ 393 h 40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0592" fill="none" extrusionOk="0">
                  <a:moveTo>
                    <a:pt x="32722" y="476"/>
                  </a:moveTo>
                  <a:cubicBezTo>
                    <a:pt x="39223" y="4381"/>
                    <a:pt x="43200" y="11408"/>
                    <a:pt x="43200" y="18992"/>
                  </a:cubicBezTo>
                  <a:cubicBezTo>
                    <a:pt x="43200" y="30921"/>
                    <a:pt x="33529" y="40592"/>
                    <a:pt x="21600" y="40592"/>
                  </a:cubicBezTo>
                  <a:cubicBezTo>
                    <a:pt x="9670" y="40592"/>
                    <a:pt x="0" y="30921"/>
                    <a:pt x="0" y="18992"/>
                  </a:cubicBezTo>
                  <a:cubicBezTo>
                    <a:pt x="-1" y="11065"/>
                    <a:pt x="4341" y="3775"/>
                    <a:pt x="11310" y="-1"/>
                  </a:cubicBezTo>
                </a:path>
                <a:path w="43200" h="40592" stroke="0" extrusionOk="0">
                  <a:moveTo>
                    <a:pt x="32722" y="476"/>
                  </a:moveTo>
                  <a:cubicBezTo>
                    <a:pt x="39223" y="4381"/>
                    <a:pt x="43200" y="11408"/>
                    <a:pt x="43200" y="18992"/>
                  </a:cubicBezTo>
                  <a:cubicBezTo>
                    <a:pt x="43200" y="30921"/>
                    <a:pt x="33529" y="40592"/>
                    <a:pt x="21600" y="40592"/>
                  </a:cubicBezTo>
                  <a:cubicBezTo>
                    <a:pt x="9670" y="40592"/>
                    <a:pt x="0" y="30921"/>
                    <a:pt x="0" y="18992"/>
                  </a:cubicBezTo>
                  <a:cubicBezTo>
                    <a:pt x="-1" y="11065"/>
                    <a:pt x="4341" y="3775"/>
                    <a:pt x="11310" y="-1"/>
                  </a:cubicBezTo>
                  <a:lnTo>
                    <a:pt x="21600" y="18992"/>
                  </a:lnTo>
                  <a:lnTo>
                    <a:pt x="32722" y="4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Arc 106"/>
            <p:cNvSpPr>
              <a:spLocks/>
            </p:cNvSpPr>
            <p:nvPr/>
          </p:nvSpPr>
          <p:spPr bwMode="auto">
            <a:xfrm>
              <a:off x="1594" y="1126"/>
              <a:ext cx="3346" cy="842"/>
            </a:xfrm>
            <a:custGeom>
              <a:avLst/>
              <a:gdLst>
                <a:gd name="T0" fmla="*/ 2453 w 43200"/>
                <a:gd name="T1" fmla="*/ 0 h 40712"/>
                <a:gd name="T2" fmla="*/ 795 w 43200"/>
                <a:gd name="T3" fmla="*/ 15 h 40712"/>
                <a:gd name="T4" fmla="*/ 1673 w 43200"/>
                <a:gd name="T5" fmla="*/ 395 h 407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0712" fill="none" extrusionOk="0">
                  <a:moveTo>
                    <a:pt x="31664" y="0"/>
                  </a:moveTo>
                  <a:cubicBezTo>
                    <a:pt x="38758" y="3736"/>
                    <a:pt x="43200" y="11094"/>
                    <a:pt x="43200" y="19112"/>
                  </a:cubicBezTo>
                  <a:cubicBezTo>
                    <a:pt x="43200" y="31041"/>
                    <a:pt x="33529" y="40712"/>
                    <a:pt x="21600" y="40712"/>
                  </a:cubicBezTo>
                  <a:cubicBezTo>
                    <a:pt x="9670" y="40712"/>
                    <a:pt x="0" y="31041"/>
                    <a:pt x="0" y="19112"/>
                  </a:cubicBezTo>
                  <a:cubicBezTo>
                    <a:pt x="-1" y="11618"/>
                    <a:pt x="3883" y="4660"/>
                    <a:pt x="10261" y="726"/>
                  </a:cubicBezTo>
                </a:path>
                <a:path w="43200" h="40712" stroke="0" extrusionOk="0">
                  <a:moveTo>
                    <a:pt x="31664" y="0"/>
                  </a:moveTo>
                  <a:cubicBezTo>
                    <a:pt x="38758" y="3736"/>
                    <a:pt x="43200" y="11094"/>
                    <a:pt x="43200" y="19112"/>
                  </a:cubicBezTo>
                  <a:cubicBezTo>
                    <a:pt x="43200" y="31041"/>
                    <a:pt x="33529" y="40712"/>
                    <a:pt x="21600" y="40712"/>
                  </a:cubicBezTo>
                  <a:cubicBezTo>
                    <a:pt x="9670" y="40712"/>
                    <a:pt x="0" y="31041"/>
                    <a:pt x="0" y="19112"/>
                  </a:cubicBezTo>
                  <a:cubicBezTo>
                    <a:pt x="-1" y="11618"/>
                    <a:pt x="3883" y="4660"/>
                    <a:pt x="10261" y="726"/>
                  </a:cubicBezTo>
                  <a:lnTo>
                    <a:pt x="21600" y="19112"/>
                  </a:lnTo>
                  <a:lnTo>
                    <a:pt x="3166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Arc 107"/>
            <p:cNvSpPr>
              <a:spLocks/>
            </p:cNvSpPr>
            <p:nvPr/>
          </p:nvSpPr>
          <p:spPr bwMode="auto">
            <a:xfrm rot="299958">
              <a:off x="2772" y="443"/>
              <a:ext cx="2784" cy="668"/>
            </a:xfrm>
            <a:custGeom>
              <a:avLst/>
              <a:gdLst>
                <a:gd name="T0" fmla="*/ 2624 w 21600"/>
                <a:gd name="T1" fmla="*/ 0 h 26319"/>
                <a:gd name="T2" fmla="*/ 1297 w 21600"/>
                <a:gd name="T3" fmla="*/ 668 h 26319"/>
                <a:gd name="T4" fmla="*/ 0 w 21600"/>
                <a:gd name="T5" fmla="*/ 183 h 26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319" fill="none" extrusionOk="0">
                  <a:moveTo>
                    <a:pt x="20362" y="-1"/>
                  </a:moveTo>
                  <a:cubicBezTo>
                    <a:pt x="21181" y="2314"/>
                    <a:pt x="21600" y="4751"/>
                    <a:pt x="21600" y="7207"/>
                  </a:cubicBezTo>
                  <a:cubicBezTo>
                    <a:pt x="21600" y="15225"/>
                    <a:pt x="17158" y="22583"/>
                    <a:pt x="10064" y="26319"/>
                  </a:cubicBezTo>
                </a:path>
                <a:path w="21600" h="26319" stroke="0" extrusionOk="0">
                  <a:moveTo>
                    <a:pt x="20362" y="-1"/>
                  </a:moveTo>
                  <a:cubicBezTo>
                    <a:pt x="21181" y="2314"/>
                    <a:pt x="21600" y="4751"/>
                    <a:pt x="21600" y="7207"/>
                  </a:cubicBezTo>
                  <a:cubicBezTo>
                    <a:pt x="21600" y="15225"/>
                    <a:pt x="17158" y="22583"/>
                    <a:pt x="10064" y="26319"/>
                  </a:cubicBezTo>
                  <a:lnTo>
                    <a:pt x="0" y="7207"/>
                  </a:lnTo>
                  <a:lnTo>
                    <a:pt x="2036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Arc 108"/>
            <p:cNvSpPr>
              <a:spLocks/>
            </p:cNvSpPr>
            <p:nvPr/>
          </p:nvSpPr>
          <p:spPr bwMode="auto">
            <a:xfrm rot="-451056">
              <a:off x="2800" y="1085"/>
              <a:ext cx="2666" cy="747"/>
            </a:xfrm>
            <a:custGeom>
              <a:avLst/>
              <a:gdLst>
                <a:gd name="T0" fmla="*/ 1300 w 21600"/>
                <a:gd name="T1" fmla="*/ 0 h 28922"/>
                <a:gd name="T2" fmla="*/ 2359 w 21600"/>
                <a:gd name="T3" fmla="*/ 747 h 28922"/>
                <a:gd name="T4" fmla="*/ 0 w 21600"/>
                <a:gd name="T5" fmla="*/ 487 h 289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922" fill="none" extrusionOk="0">
                  <a:moveTo>
                    <a:pt x="10532" y="0"/>
                  </a:moveTo>
                  <a:cubicBezTo>
                    <a:pt x="17366" y="3816"/>
                    <a:pt x="21600" y="11031"/>
                    <a:pt x="21600" y="18858"/>
                  </a:cubicBezTo>
                  <a:cubicBezTo>
                    <a:pt x="21600" y="22364"/>
                    <a:pt x="20746" y="25819"/>
                    <a:pt x="19112" y="28922"/>
                  </a:cubicBezTo>
                </a:path>
                <a:path w="21600" h="28922" stroke="0" extrusionOk="0">
                  <a:moveTo>
                    <a:pt x="10532" y="0"/>
                  </a:moveTo>
                  <a:cubicBezTo>
                    <a:pt x="17366" y="3816"/>
                    <a:pt x="21600" y="11031"/>
                    <a:pt x="21600" y="18858"/>
                  </a:cubicBezTo>
                  <a:cubicBezTo>
                    <a:pt x="21600" y="22364"/>
                    <a:pt x="20746" y="25819"/>
                    <a:pt x="19112" y="28922"/>
                  </a:cubicBezTo>
                  <a:lnTo>
                    <a:pt x="0" y="18858"/>
                  </a:lnTo>
                  <a:lnTo>
                    <a:pt x="10532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6" name="Arc 109"/>
            <p:cNvSpPr>
              <a:spLocks/>
            </p:cNvSpPr>
            <p:nvPr/>
          </p:nvSpPr>
          <p:spPr bwMode="auto">
            <a:xfrm rot="10416522">
              <a:off x="1071" y="433"/>
              <a:ext cx="2408" cy="676"/>
            </a:xfrm>
            <a:custGeom>
              <a:avLst/>
              <a:gdLst>
                <a:gd name="T0" fmla="*/ 1138 w 21600"/>
                <a:gd name="T1" fmla="*/ 0 h 26206"/>
                <a:gd name="T2" fmla="*/ 2271 w 21600"/>
                <a:gd name="T3" fmla="*/ 676 h 26206"/>
                <a:gd name="T4" fmla="*/ 0 w 21600"/>
                <a:gd name="T5" fmla="*/ 491 h 262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206" fill="none" extrusionOk="0">
                  <a:moveTo>
                    <a:pt x="10208" y="-1"/>
                  </a:moveTo>
                  <a:cubicBezTo>
                    <a:pt x="17222" y="3761"/>
                    <a:pt x="21600" y="11075"/>
                    <a:pt x="21600" y="19035"/>
                  </a:cubicBezTo>
                  <a:cubicBezTo>
                    <a:pt x="21600" y="21477"/>
                    <a:pt x="21185" y="23902"/>
                    <a:pt x="20374" y="26205"/>
                  </a:cubicBezTo>
                </a:path>
                <a:path w="21600" h="26206" stroke="0" extrusionOk="0">
                  <a:moveTo>
                    <a:pt x="10208" y="-1"/>
                  </a:moveTo>
                  <a:cubicBezTo>
                    <a:pt x="17222" y="3761"/>
                    <a:pt x="21600" y="11075"/>
                    <a:pt x="21600" y="19035"/>
                  </a:cubicBezTo>
                  <a:cubicBezTo>
                    <a:pt x="21600" y="21477"/>
                    <a:pt x="21185" y="23902"/>
                    <a:pt x="20374" y="26205"/>
                  </a:cubicBezTo>
                  <a:lnTo>
                    <a:pt x="0" y="19035"/>
                  </a:lnTo>
                  <a:lnTo>
                    <a:pt x="10208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Arc 110"/>
            <p:cNvSpPr>
              <a:spLocks/>
            </p:cNvSpPr>
            <p:nvPr/>
          </p:nvSpPr>
          <p:spPr bwMode="auto">
            <a:xfrm rot="287305">
              <a:off x="1070" y="1085"/>
              <a:ext cx="1922" cy="656"/>
            </a:xfrm>
            <a:custGeom>
              <a:avLst/>
              <a:gdLst>
                <a:gd name="T0" fmla="*/ 52 w 21600"/>
                <a:gd name="T1" fmla="*/ 656 h 25397"/>
                <a:gd name="T2" fmla="*/ 1291 w 21600"/>
                <a:gd name="T3" fmla="*/ 0 h 25397"/>
                <a:gd name="T4" fmla="*/ 1922 w 21600"/>
                <a:gd name="T5" fmla="*/ 527 h 253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5397" fill="none" extrusionOk="0">
                  <a:moveTo>
                    <a:pt x="585" y="25396"/>
                  </a:moveTo>
                  <a:cubicBezTo>
                    <a:pt x="196" y="23760"/>
                    <a:pt x="0" y="22084"/>
                    <a:pt x="0" y="20403"/>
                  </a:cubicBezTo>
                  <a:cubicBezTo>
                    <a:pt x="-1" y="11206"/>
                    <a:pt x="5822" y="3019"/>
                    <a:pt x="14509" y="0"/>
                  </a:cubicBezTo>
                </a:path>
                <a:path w="21600" h="25397" stroke="0" extrusionOk="0">
                  <a:moveTo>
                    <a:pt x="585" y="25396"/>
                  </a:moveTo>
                  <a:cubicBezTo>
                    <a:pt x="196" y="23760"/>
                    <a:pt x="0" y="22084"/>
                    <a:pt x="0" y="20403"/>
                  </a:cubicBezTo>
                  <a:cubicBezTo>
                    <a:pt x="-1" y="11206"/>
                    <a:pt x="5822" y="3019"/>
                    <a:pt x="14509" y="0"/>
                  </a:cubicBezTo>
                  <a:lnTo>
                    <a:pt x="21600" y="20403"/>
                  </a:lnTo>
                  <a:lnTo>
                    <a:pt x="585" y="2539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Line 111"/>
            <p:cNvSpPr>
              <a:spLocks noChangeShapeType="1"/>
            </p:cNvSpPr>
            <p:nvPr/>
          </p:nvSpPr>
          <p:spPr bwMode="auto">
            <a:xfrm>
              <a:off x="960" y="1115"/>
              <a:ext cx="1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112"/>
            <p:cNvSpPr>
              <a:spLocks noChangeShapeType="1"/>
            </p:cNvSpPr>
            <p:nvPr/>
          </p:nvSpPr>
          <p:spPr bwMode="auto">
            <a:xfrm rot="-5400000">
              <a:off x="3148" y="1930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113"/>
            <p:cNvSpPr>
              <a:spLocks noChangeShapeType="1"/>
            </p:cNvSpPr>
            <p:nvPr/>
          </p:nvSpPr>
          <p:spPr bwMode="auto">
            <a:xfrm rot="-5280000">
              <a:off x="3149" y="1822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Line 114"/>
            <p:cNvSpPr>
              <a:spLocks noChangeShapeType="1"/>
            </p:cNvSpPr>
            <p:nvPr/>
          </p:nvSpPr>
          <p:spPr bwMode="auto">
            <a:xfrm rot="-5280000">
              <a:off x="3157" y="1546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115"/>
            <p:cNvSpPr>
              <a:spLocks noChangeShapeType="1"/>
            </p:cNvSpPr>
            <p:nvPr/>
          </p:nvSpPr>
          <p:spPr bwMode="auto">
            <a:xfrm rot="-5460000">
              <a:off x="3150" y="1452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116"/>
            <p:cNvSpPr>
              <a:spLocks noChangeShapeType="1"/>
            </p:cNvSpPr>
            <p:nvPr/>
          </p:nvSpPr>
          <p:spPr bwMode="auto">
            <a:xfrm rot="-5520000">
              <a:off x="3160" y="669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117"/>
            <p:cNvSpPr>
              <a:spLocks noChangeShapeType="1"/>
            </p:cNvSpPr>
            <p:nvPr/>
          </p:nvSpPr>
          <p:spPr bwMode="auto">
            <a:xfrm rot="-5340000">
              <a:off x="3162" y="589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118"/>
            <p:cNvSpPr>
              <a:spLocks noChangeShapeType="1"/>
            </p:cNvSpPr>
            <p:nvPr/>
          </p:nvSpPr>
          <p:spPr bwMode="auto">
            <a:xfrm rot="-5340000">
              <a:off x="3163" y="289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119"/>
            <p:cNvSpPr>
              <a:spLocks noChangeShapeType="1"/>
            </p:cNvSpPr>
            <p:nvPr/>
          </p:nvSpPr>
          <p:spPr bwMode="auto">
            <a:xfrm rot="-5340000">
              <a:off x="3162" y="202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120"/>
            <p:cNvSpPr>
              <a:spLocks noChangeShapeType="1"/>
            </p:cNvSpPr>
            <p:nvPr/>
          </p:nvSpPr>
          <p:spPr bwMode="auto">
            <a:xfrm rot="4260000">
              <a:off x="4470" y="951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121"/>
            <p:cNvSpPr>
              <a:spLocks noChangeShapeType="1"/>
            </p:cNvSpPr>
            <p:nvPr/>
          </p:nvSpPr>
          <p:spPr bwMode="auto">
            <a:xfrm rot="3600000">
              <a:off x="4664" y="923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Line 122"/>
            <p:cNvSpPr>
              <a:spLocks noChangeShapeType="1"/>
            </p:cNvSpPr>
            <p:nvPr/>
          </p:nvSpPr>
          <p:spPr bwMode="auto">
            <a:xfrm rot="6720000">
              <a:off x="4494" y="1182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Line 123"/>
            <p:cNvSpPr>
              <a:spLocks noChangeShapeType="1"/>
            </p:cNvSpPr>
            <p:nvPr/>
          </p:nvSpPr>
          <p:spPr bwMode="auto">
            <a:xfrm rot="7500000">
              <a:off x="4683" y="1211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Line 124"/>
            <p:cNvSpPr>
              <a:spLocks noChangeShapeType="1"/>
            </p:cNvSpPr>
            <p:nvPr/>
          </p:nvSpPr>
          <p:spPr bwMode="auto">
            <a:xfrm rot="6780000">
              <a:off x="4984" y="1216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Line 125"/>
            <p:cNvSpPr>
              <a:spLocks noChangeShapeType="1"/>
            </p:cNvSpPr>
            <p:nvPr/>
          </p:nvSpPr>
          <p:spPr bwMode="auto">
            <a:xfrm rot="6780000">
              <a:off x="5199" y="1193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Line 126"/>
            <p:cNvSpPr>
              <a:spLocks noChangeShapeType="1"/>
            </p:cNvSpPr>
            <p:nvPr/>
          </p:nvSpPr>
          <p:spPr bwMode="auto">
            <a:xfrm rot="5400000">
              <a:off x="5416" y="1067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Line 127"/>
            <p:cNvSpPr>
              <a:spLocks noChangeShapeType="1"/>
            </p:cNvSpPr>
            <p:nvPr/>
          </p:nvSpPr>
          <p:spPr bwMode="auto">
            <a:xfrm rot="3840000">
              <a:off x="4968" y="926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Line 128"/>
            <p:cNvSpPr>
              <a:spLocks noChangeShapeType="1"/>
            </p:cNvSpPr>
            <p:nvPr/>
          </p:nvSpPr>
          <p:spPr bwMode="auto">
            <a:xfrm rot="4020000">
              <a:off x="5213" y="92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Line 129"/>
            <p:cNvSpPr>
              <a:spLocks noChangeShapeType="1"/>
            </p:cNvSpPr>
            <p:nvPr/>
          </p:nvSpPr>
          <p:spPr bwMode="auto">
            <a:xfrm rot="4080000">
              <a:off x="2059" y="1175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Line 130"/>
            <p:cNvSpPr>
              <a:spLocks noChangeShapeType="1"/>
            </p:cNvSpPr>
            <p:nvPr/>
          </p:nvSpPr>
          <p:spPr bwMode="auto">
            <a:xfrm rot="3360000">
              <a:off x="1859" y="1209"/>
              <a:ext cx="0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Line 131"/>
            <p:cNvSpPr>
              <a:spLocks noChangeShapeType="1"/>
            </p:cNvSpPr>
            <p:nvPr/>
          </p:nvSpPr>
          <p:spPr bwMode="auto">
            <a:xfrm rot="3540000">
              <a:off x="1607" y="1257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Line 132"/>
            <p:cNvSpPr>
              <a:spLocks noChangeShapeType="1"/>
            </p:cNvSpPr>
            <p:nvPr/>
          </p:nvSpPr>
          <p:spPr bwMode="auto">
            <a:xfrm rot="3720000">
              <a:off x="1368" y="1238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133"/>
            <p:cNvSpPr>
              <a:spLocks noChangeShapeType="1"/>
            </p:cNvSpPr>
            <p:nvPr/>
          </p:nvSpPr>
          <p:spPr bwMode="auto">
            <a:xfrm rot="5400000">
              <a:off x="1201" y="1078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134"/>
            <p:cNvSpPr>
              <a:spLocks noChangeShapeType="1"/>
            </p:cNvSpPr>
            <p:nvPr/>
          </p:nvSpPr>
          <p:spPr bwMode="auto">
            <a:xfrm rot="6540000">
              <a:off x="2068" y="965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135"/>
            <p:cNvSpPr>
              <a:spLocks noChangeShapeType="1"/>
            </p:cNvSpPr>
            <p:nvPr/>
          </p:nvSpPr>
          <p:spPr bwMode="auto">
            <a:xfrm rot="7440000">
              <a:off x="1877" y="933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136"/>
            <p:cNvSpPr>
              <a:spLocks noChangeShapeType="1"/>
            </p:cNvSpPr>
            <p:nvPr/>
          </p:nvSpPr>
          <p:spPr bwMode="auto">
            <a:xfrm rot="7440000">
              <a:off x="1593" y="88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137"/>
            <p:cNvSpPr>
              <a:spLocks noChangeShapeType="1"/>
            </p:cNvSpPr>
            <p:nvPr/>
          </p:nvSpPr>
          <p:spPr bwMode="auto">
            <a:xfrm rot="6720000">
              <a:off x="1360" y="91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4" name="Picture 5" descr="maybienth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5357" r="14493" b="17857"/>
          <a:stretch>
            <a:fillRect/>
          </a:stretch>
        </p:blipFill>
        <p:spPr bwMode="auto">
          <a:xfrm>
            <a:off x="4800600" y="2362201"/>
            <a:ext cx="2590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143"/>
          <p:cNvSpPr>
            <a:spLocks/>
          </p:cNvSpPr>
          <p:nvPr/>
        </p:nvSpPr>
        <p:spPr bwMode="auto">
          <a:xfrm rot="10800000">
            <a:off x="3429000" y="3608388"/>
            <a:ext cx="266700" cy="125412"/>
          </a:xfrm>
          <a:custGeom>
            <a:avLst/>
            <a:gdLst>
              <a:gd name="T0" fmla="*/ 0 w 336"/>
              <a:gd name="T1" fmla="*/ 81518 h 160"/>
              <a:gd name="T2" fmla="*/ 76200 w 336"/>
              <a:gd name="T3" fmla="*/ 6271 h 160"/>
              <a:gd name="T4" fmla="*/ 190500 w 336"/>
              <a:gd name="T5" fmla="*/ 119141 h 160"/>
              <a:gd name="T6" fmla="*/ 266700 w 336"/>
              <a:gd name="T7" fmla="*/ 43894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60">
                <a:moveTo>
                  <a:pt x="0" y="104"/>
                </a:moveTo>
                <a:cubicBezTo>
                  <a:pt x="28" y="52"/>
                  <a:pt x="56" y="0"/>
                  <a:pt x="96" y="8"/>
                </a:cubicBezTo>
                <a:cubicBezTo>
                  <a:pt x="136" y="16"/>
                  <a:pt x="200" y="144"/>
                  <a:pt x="240" y="152"/>
                </a:cubicBezTo>
                <a:cubicBezTo>
                  <a:pt x="280" y="160"/>
                  <a:pt x="308" y="108"/>
                  <a:pt x="336" y="56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096" name="Group 144"/>
          <p:cNvGrpSpPr>
            <a:grpSpLocks/>
          </p:cNvGrpSpPr>
          <p:nvPr/>
        </p:nvGrpSpPr>
        <p:grpSpPr bwMode="auto">
          <a:xfrm rot="-2620067">
            <a:off x="3429000" y="3152776"/>
            <a:ext cx="1233488" cy="98425"/>
            <a:chOff x="1802" y="3691"/>
            <a:chExt cx="646" cy="5"/>
          </a:xfrm>
        </p:grpSpPr>
        <p:sp>
          <p:nvSpPr>
            <p:cNvPr id="10279" name="Line 145"/>
            <p:cNvSpPr>
              <a:spLocks noChangeShapeType="1"/>
            </p:cNvSpPr>
            <p:nvPr/>
          </p:nvSpPr>
          <p:spPr bwMode="auto">
            <a:xfrm>
              <a:off x="2160" y="369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146"/>
            <p:cNvSpPr>
              <a:spLocks noChangeShapeType="1"/>
            </p:cNvSpPr>
            <p:nvPr/>
          </p:nvSpPr>
          <p:spPr bwMode="auto">
            <a:xfrm>
              <a:off x="1802" y="3691"/>
              <a:ext cx="28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7" name="Group 147"/>
          <p:cNvGrpSpPr>
            <a:grpSpLocks/>
          </p:cNvGrpSpPr>
          <p:nvPr/>
        </p:nvGrpSpPr>
        <p:grpSpPr bwMode="auto">
          <a:xfrm>
            <a:off x="6172200" y="3155950"/>
            <a:ext cx="1524000" cy="806450"/>
            <a:chOff x="2640" y="2420"/>
            <a:chExt cx="1321" cy="508"/>
          </a:xfrm>
        </p:grpSpPr>
        <p:sp>
          <p:nvSpPr>
            <p:cNvPr id="10270" name="Line 148"/>
            <p:cNvSpPr>
              <a:spLocks noChangeShapeType="1"/>
            </p:cNvSpPr>
            <p:nvPr/>
          </p:nvSpPr>
          <p:spPr bwMode="auto">
            <a:xfrm rot="10800000" flipH="1" flipV="1">
              <a:off x="3312" y="2928"/>
              <a:ext cx="649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49"/>
            <p:cNvSpPr>
              <a:spLocks/>
            </p:cNvSpPr>
            <p:nvPr/>
          </p:nvSpPr>
          <p:spPr bwMode="auto">
            <a:xfrm rot="10800000" flipH="1">
              <a:off x="2640" y="2420"/>
              <a:ext cx="802" cy="49"/>
            </a:xfrm>
            <a:custGeom>
              <a:avLst/>
              <a:gdLst>
                <a:gd name="T0" fmla="*/ 668 w 2016"/>
                <a:gd name="T1" fmla="*/ 0 h 192"/>
                <a:gd name="T2" fmla="*/ 707 w 2016"/>
                <a:gd name="T3" fmla="*/ 12 h 192"/>
                <a:gd name="T4" fmla="*/ 95 w 2016"/>
                <a:gd name="T5" fmla="*/ 37 h 192"/>
                <a:gd name="T6" fmla="*/ 134 w 2016"/>
                <a:gd name="T7" fmla="*/ 49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192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20"/>
                    <a:pt x="240" y="144"/>
                  </a:cubicBezTo>
                  <a:cubicBezTo>
                    <a:pt x="0" y="168"/>
                    <a:pt x="328" y="184"/>
                    <a:pt x="336" y="192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50"/>
            <p:cNvSpPr>
              <a:spLocks/>
            </p:cNvSpPr>
            <p:nvPr/>
          </p:nvSpPr>
          <p:spPr bwMode="auto">
            <a:xfrm rot="10800000" flipH="1">
              <a:off x="2640" y="2496"/>
              <a:ext cx="802" cy="61"/>
            </a:xfrm>
            <a:custGeom>
              <a:avLst/>
              <a:gdLst>
                <a:gd name="T0" fmla="*/ 668 w 2016"/>
                <a:gd name="T1" fmla="*/ 0 h 240"/>
                <a:gd name="T2" fmla="*/ 707 w 2016"/>
                <a:gd name="T3" fmla="*/ 12 h 240"/>
                <a:gd name="T4" fmla="*/ 95 w 2016"/>
                <a:gd name="T5" fmla="*/ 37 h 240"/>
                <a:gd name="T6" fmla="*/ 134 w 2016"/>
                <a:gd name="T7" fmla="*/ 61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240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12"/>
                    <a:pt x="240" y="144"/>
                  </a:cubicBezTo>
                  <a:cubicBezTo>
                    <a:pt x="0" y="176"/>
                    <a:pt x="328" y="232"/>
                    <a:pt x="336" y="24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51"/>
            <p:cNvSpPr>
              <a:spLocks/>
            </p:cNvSpPr>
            <p:nvPr/>
          </p:nvSpPr>
          <p:spPr bwMode="auto">
            <a:xfrm rot="10800000" flipH="1">
              <a:off x="2640" y="2796"/>
              <a:ext cx="802" cy="49"/>
            </a:xfrm>
            <a:custGeom>
              <a:avLst/>
              <a:gdLst>
                <a:gd name="T0" fmla="*/ 668 w 2016"/>
                <a:gd name="T1" fmla="*/ 0 h 192"/>
                <a:gd name="T2" fmla="*/ 707 w 2016"/>
                <a:gd name="T3" fmla="*/ 12 h 192"/>
                <a:gd name="T4" fmla="*/ 95 w 2016"/>
                <a:gd name="T5" fmla="*/ 37 h 192"/>
                <a:gd name="T6" fmla="*/ 134 w 2016"/>
                <a:gd name="T7" fmla="*/ 49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192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20"/>
                    <a:pt x="240" y="144"/>
                  </a:cubicBezTo>
                  <a:cubicBezTo>
                    <a:pt x="0" y="168"/>
                    <a:pt x="328" y="184"/>
                    <a:pt x="336" y="192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52"/>
            <p:cNvSpPr>
              <a:spLocks/>
            </p:cNvSpPr>
            <p:nvPr/>
          </p:nvSpPr>
          <p:spPr bwMode="auto">
            <a:xfrm rot="10800000" flipH="1">
              <a:off x="2640" y="2713"/>
              <a:ext cx="802" cy="60"/>
            </a:xfrm>
            <a:custGeom>
              <a:avLst/>
              <a:gdLst>
                <a:gd name="T0" fmla="*/ 668 w 2016"/>
                <a:gd name="T1" fmla="*/ 0 h 240"/>
                <a:gd name="T2" fmla="*/ 707 w 2016"/>
                <a:gd name="T3" fmla="*/ 12 h 240"/>
                <a:gd name="T4" fmla="*/ 95 w 2016"/>
                <a:gd name="T5" fmla="*/ 36 h 240"/>
                <a:gd name="T6" fmla="*/ 134 w 2016"/>
                <a:gd name="T7" fmla="*/ 6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240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12"/>
                    <a:pt x="240" y="144"/>
                  </a:cubicBezTo>
                  <a:cubicBezTo>
                    <a:pt x="0" y="176"/>
                    <a:pt x="328" y="232"/>
                    <a:pt x="336" y="24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53"/>
            <p:cNvSpPr>
              <a:spLocks/>
            </p:cNvSpPr>
            <p:nvPr/>
          </p:nvSpPr>
          <p:spPr bwMode="auto">
            <a:xfrm rot="10800000" flipH="1">
              <a:off x="2640" y="2566"/>
              <a:ext cx="802" cy="49"/>
            </a:xfrm>
            <a:custGeom>
              <a:avLst/>
              <a:gdLst>
                <a:gd name="T0" fmla="*/ 668 w 2016"/>
                <a:gd name="T1" fmla="*/ 0 h 192"/>
                <a:gd name="T2" fmla="*/ 707 w 2016"/>
                <a:gd name="T3" fmla="*/ 12 h 192"/>
                <a:gd name="T4" fmla="*/ 95 w 2016"/>
                <a:gd name="T5" fmla="*/ 37 h 192"/>
                <a:gd name="T6" fmla="*/ 134 w 2016"/>
                <a:gd name="T7" fmla="*/ 49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192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20"/>
                    <a:pt x="240" y="144"/>
                  </a:cubicBezTo>
                  <a:cubicBezTo>
                    <a:pt x="0" y="168"/>
                    <a:pt x="328" y="184"/>
                    <a:pt x="336" y="192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54"/>
            <p:cNvSpPr>
              <a:spLocks/>
            </p:cNvSpPr>
            <p:nvPr/>
          </p:nvSpPr>
          <p:spPr bwMode="auto">
            <a:xfrm rot="10800000" flipH="1">
              <a:off x="2640" y="2628"/>
              <a:ext cx="802" cy="60"/>
            </a:xfrm>
            <a:custGeom>
              <a:avLst/>
              <a:gdLst>
                <a:gd name="T0" fmla="*/ 668 w 2016"/>
                <a:gd name="T1" fmla="*/ 0 h 240"/>
                <a:gd name="T2" fmla="*/ 707 w 2016"/>
                <a:gd name="T3" fmla="*/ 12 h 240"/>
                <a:gd name="T4" fmla="*/ 95 w 2016"/>
                <a:gd name="T5" fmla="*/ 36 h 240"/>
                <a:gd name="T6" fmla="*/ 134 w 2016"/>
                <a:gd name="T7" fmla="*/ 6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240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12"/>
                    <a:pt x="240" y="144"/>
                  </a:cubicBezTo>
                  <a:cubicBezTo>
                    <a:pt x="0" y="176"/>
                    <a:pt x="328" y="232"/>
                    <a:pt x="336" y="24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155"/>
            <p:cNvSpPr>
              <a:spLocks noChangeShapeType="1"/>
            </p:cNvSpPr>
            <p:nvPr/>
          </p:nvSpPr>
          <p:spPr bwMode="auto">
            <a:xfrm rot="10800000" flipH="1">
              <a:off x="3312" y="2448"/>
              <a:ext cx="63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56"/>
            <p:cNvSpPr>
              <a:spLocks/>
            </p:cNvSpPr>
            <p:nvPr/>
          </p:nvSpPr>
          <p:spPr bwMode="auto">
            <a:xfrm rot="10800000" flipH="1">
              <a:off x="2640" y="2880"/>
              <a:ext cx="706" cy="36"/>
            </a:xfrm>
            <a:custGeom>
              <a:avLst/>
              <a:gdLst>
                <a:gd name="T0" fmla="*/ 134 w 1776"/>
                <a:gd name="T1" fmla="*/ 36 h 144"/>
                <a:gd name="T2" fmla="*/ 95 w 1776"/>
                <a:gd name="T3" fmla="*/ 24 h 144"/>
                <a:gd name="T4" fmla="*/ 706 w 1776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6" h="144">
                  <a:moveTo>
                    <a:pt x="336" y="144"/>
                  </a:moveTo>
                  <a:cubicBezTo>
                    <a:pt x="168" y="132"/>
                    <a:pt x="0" y="120"/>
                    <a:pt x="240" y="96"/>
                  </a:cubicBezTo>
                  <a:cubicBezTo>
                    <a:pt x="480" y="72"/>
                    <a:pt x="1520" y="16"/>
                    <a:pt x="1776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157"/>
          <p:cNvGrpSpPr>
            <a:grpSpLocks/>
          </p:cNvGrpSpPr>
          <p:nvPr/>
        </p:nvGrpSpPr>
        <p:grpSpPr bwMode="auto">
          <a:xfrm>
            <a:off x="3581400" y="3200400"/>
            <a:ext cx="2514600" cy="946150"/>
            <a:chOff x="430" y="2352"/>
            <a:chExt cx="2125" cy="740"/>
          </a:xfrm>
        </p:grpSpPr>
        <p:sp>
          <p:nvSpPr>
            <p:cNvPr id="10256" name="Line 158"/>
            <p:cNvSpPr>
              <a:spLocks noChangeShapeType="1"/>
            </p:cNvSpPr>
            <p:nvPr/>
          </p:nvSpPr>
          <p:spPr bwMode="auto">
            <a:xfrm rot="10800000" flipV="1">
              <a:off x="1126" y="3091"/>
              <a:ext cx="69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59"/>
            <p:cNvSpPr>
              <a:spLocks/>
            </p:cNvSpPr>
            <p:nvPr/>
          </p:nvSpPr>
          <p:spPr bwMode="auto">
            <a:xfrm rot="10800000">
              <a:off x="1697" y="2361"/>
              <a:ext cx="858" cy="61"/>
            </a:xfrm>
            <a:custGeom>
              <a:avLst/>
              <a:gdLst>
                <a:gd name="T0" fmla="*/ 715 w 2016"/>
                <a:gd name="T1" fmla="*/ 0 h 192"/>
                <a:gd name="T2" fmla="*/ 756 w 2016"/>
                <a:gd name="T3" fmla="*/ 15 h 192"/>
                <a:gd name="T4" fmla="*/ 102 w 2016"/>
                <a:gd name="T5" fmla="*/ 46 h 192"/>
                <a:gd name="T6" fmla="*/ 143 w 2016"/>
                <a:gd name="T7" fmla="*/ 61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192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20"/>
                    <a:pt x="240" y="144"/>
                  </a:cubicBezTo>
                  <a:cubicBezTo>
                    <a:pt x="0" y="168"/>
                    <a:pt x="328" y="184"/>
                    <a:pt x="336" y="192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60"/>
            <p:cNvSpPr>
              <a:spLocks/>
            </p:cNvSpPr>
            <p:nvPr/>
          </p:nvSpPr>
          <p:spPr bwMode="auto">
            <a:xfrm rot="10800000">
              <a:off x="1697" y="2438"/>
              <a:ext cx="858" cy="75"/>
            </a:xfrm>
            <a:custGeom>
              <a:avLst/>
              <a:gdLst>
                <a:gd name="T0" fmla="*/ 715 w 2016"/>
                <a:gd name="T1" fmla="*/ 0 h 240"/>
                <a:gd name="T2" fmla="*/ 756 w 2016"/>
                <a:gd name="T3" fmla="*/ 15 h 240"/>
                <a:gd name="T4" fmla="*/ 102 w 2016"/>
                <a:gd name="T5" fmla="*/ 45 h 240"/>
                <a:gd name="T6" fmla="*/ 143 w 2016"/>
                <a:gd name="T7" fmla="*/ 75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240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12"/>
                    <a:pt x="240" y="144"/>
                  </a:cubicBezTo>
                  <a:cubicBezTo>
                    <a:pt x="0" y="176"/>
                    <a:pt x="328" y="232"/>
                    <a:pt x="336" y="240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61"/>
            <p:cNvSpPr>
              <a:spLocks/>
            </p:cNvSpPr>
            <p:nvPr/>
          </p:nvSpPr>
          <p:spPr bwMode="auto">
            <a:xfrm rot="10800000">
              <a:off x="1697" y="2833"/>
              <a:ext cx="858" cy="61"/>
            </a:xfrm>
            <a:custGeom>
              <a:avLst/>
              <a:gdLst>
                <a:gd name="T0" fmla="*/ 715 w 2016"/>
                <a:gd name="T1" fmla="*/ 0 h 192"/>
                <a:gd name="T2" fmla="*/ 756 w 2016"/>
                <a:gd name="T3" fmla="*/ 15 h 192"/>
                <a:gd name="T4" fmla="*/ 102 w 2016"/>
                <a:gd name="T5" fmla="*/ 46 h 192"/>
                <a:gd name="T6" fmla="*/ 143 w 2016"/>
                <a:gd name="T7" fmla="*/ 61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192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20"/>
                    <a:pt x="240" y="144"/>
                  </a:cubicBezTo>
                  <a:cubicBezTo>
                    <a:pt x="0" y="168"/>
                    <a:pt x="328" y="184"/>
                    <a:pt x="336" y="192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62"/>
            <p:cNvSpPr>
              <a:spLocks/>
            </p:cNvSpPr>
            <p:nvPr/>
          </p:nvSpPr>
          <p:spPr bwMode="auto">
            <a:xfrm rot="10800000">
              <a:off x="1697" y="2727"/>
              <a:ext cx="858" cy="75"/>
            </a:xfrm>
            <a:custGeom>
              <a:avLst/>
              <a:gdLst>
                <a:gd name="T0" fmla="*/ 715 w 2016"/>
                <a:gd name="T1" fmla="*/ 0 h 240"/>
                <a:gd name="T2" fmla="*/ 756 w 2016"/>
                <a:gd name="T3" fmla="*/ 15 h 240"/>
                <a:gd name="T4" fmla="*/ 102 w 2016"/>
                <a:gd name="T5" fmla="*/ 45 h 240"/>
                <a:gd name="T6" fmla="*/ 143 w 2016"/>
                <a:gd name="T7" fmla="*/ 75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240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12"/>
                    <a:pt x="240" y="144"/>
                  </a:cubicBezTo>
                  <a:cubicBezTo>
                    <a:pt x="0" y="176"/>
                    <a:pt x="328" y="232"/>
                    <a:pt x="336" y="240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63"/>
            <p:cNvSpPr>
              <a:spLocks/>
            </p:cNvSpPr>
            <p:nvPr/>
          </p:nvSpPr>
          <p:spPr bwMode="auto">
            <a:xfrm rot="10800000">
              <a:off x="1697" y="2939"/>
              <a:ext cx="858" cy="61"/>
            </a:xfrm>
            <a:custGeom>
              <a:avLst/>
              <a:gdLst>
                <a:gd name="T0" fmla="*/ 715 w 2016"/>
                <a:gd name="T1" fmla="*/ 0 h 192"/>
                <a:gd name="T2" fmla="*/ 756 w 2016"/>
                <a:gd name="T3" fmla="*/ 15 h 192"/>
                <a:gd name="T4" fmla="*/ 102 w 2016"/>
                <a:gd name="T5" fmla="*/ 46 h 192"/>
                <a:gd name="T6" fmla="*/ 143 w 2016"/>
                <a:gd name="T7" fmla="*/ 61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192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20"/>
                    <a:pt x="240" y="144"/>
                  </a:cubicBezTo>
                  <a:cubicBezTo>
                    <a:pt x="0" y="168"/>
                    <a:pt x="328" y="184"/>
                    <a:pt x="336" y="192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64"/>
            <p:cNvSpPr>
              <a:spLocks/>
            </p:cNvSpPr>
            <p:nvPr/>
          </p:nvSpPr>
          <p:spPr bwMode="auto">
            <a:xfrm rot="10800000">
              <a:off x="1697" y="2544"/>
              <a:ext cx="858" cy="61"/>
            </a:xfrm>
            <a:custGeom>
              <a:avLst/>
              <a:gdLst>
                <a:gd name="T0" fmla="*/ 715 w 2016"/>
                <a:gd name="T1" fmla="*/ 0 h 192"/>
                <a:gd name="T2" fmla="*/ 756 w 2016"/>
                <a:gd name="T3" fmla="*/ 15 h 192"/>
                <a:gd name="T4" fmla="*/ 102 w 2016"/>
                <a:gd name="T5" fmla="*/ 46 h 192"/>
                <a:gd name="T6" fmla="*/ 143 w 2016"/>
                <a:gd name="T7" fmla="*/ 61 h 1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192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20"/>
                    <a:pt x="240" y="144"/>
                  </a:cubicBezTo>
                  <a:cubicBezTo>
                    <a:pt x="0" y="168"/>
                    <a:pt x="328" y="184"/>
                    <a:pt x="336" y="192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65"/>
            <p:cNvSpPr>
              <a:spLocks/>
            </p:cNvSpPr>
            <p:nvPr/>
          </p:nvSpPr>
          <p:spPr bwMode="auto">
            <a:xfrm rot="10800000">
              <a:off x="1697" y="2621"/>
              <a:ext cx="858" cy="76"/>
            </a:xfrm>
            <a:custGeom>
              <a:avLst/>
              <a:gdLst>
                <a:gd name="T0" fmla="*/ 715 w 2016"/>
                <a:gd name="T1" fmla="*/ 0 h 240"/>
                <a:gd name="T2" fmla="*/ 756 w 2016"/>
                <a:gd name="T3" fmla="*/ 15 h 240"/>
                <a:gd name="T4" fmla="*/ 102 w 2016"/>
                <a:gd name="T5" fmla="*/ 46 h 240"/>
                <a:gd name="T6" fmla="*/ 143 w 2016"/>
                <a:gd name="T7" fmla="*/ 76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240">
                  <a:moveTo>
                    <a:pt x="1680" y="0"/>
                  </a:moveTo>
                  <a:cubicBezTo>
                    <a:pt x="1848" y="12"/>
                    <a:pt x="2016" y="24"/>
                    <a:pt x="1776" y="48"/>
                  </a:cubicBezTo>
                  <a:cubicBezTo>
                    <a:pt x="1536" y="72"/>
                    <a:pt x="480" y="112"/>
                    <a:pt x="240" y="144"/>
                  </a:cubicBezTo>
                  <a:cubicBezTo>
                    <a:pt x="0" y="176"/>
                    <a:pt x="328" y="232"/>
                    <a:pt x="336" y="240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66"/>
            <p:cNvSpPr>
              <a:spLocks/>
            </p:cNvSpPr>
            <p:nvPr/>
          </p:nvSpPr>
          <p:spPr bwMode="auto">
            <a:xfrm rot="10800000">
              <a:off x="1799" y="3046"/>
              <a:ext cx="755" cy="45"/>
            </a:xfrm>
            <a:custGeom>
              <a:avLst/>
              <a:gdLst>
                <a:gd name="T0" fmla="*/ 143 w 1776"/>
                <a:gd name="T1" fmla="*/ 45 h 144"/>
                <a:gd name="T2" fmla="*/ 102 w 1776"/>
                <a:gd name="T3" fmla="*/ 30 h 144"/>
                <a:gd name="T4" fmla="*/ 755 w 1776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6" h="144">
                  <a:moveTo>
                    <a:pt x="336" y="144"/>
                  </a:moveTo>
                  <a:cubicBezTo>
                    <a:pt x="168" y="132"/>
                    <a:pt x="0" y="120"/>
                    <a:pt x="240" y="96"/>
                  </a:cubicBezTo>
                  <a:cubicBezTo>
                    <a:pt x="480" y="72"/>
                    <a:pt x="1520" y="16"/>
                    <a:pt x="1776" y="0"/>
                  </a:cubicBezTo>
                </a:path>
              </a:pathLst>
            </a:custGeom>
            <a:solidFill>
              <a:srgbClr val="66FFFF"/>
            </a:solidFill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167"/>
            <p:cNvSpPr>
              <a:spLocks noChangeShapeType="1"/>
            </p:cNvSpPr>
            <p:nvPr/>
          </p:nvSpPr>
          <p:spPr bwMode="auto">
            <a:xfrm rot="10800000" flipV="1">
              <a:off x="431" y="3086"/>
              <a:ext cx="754" cy="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68"/>
            <p:cNvSpPr>
              <a:spLocks noChangeShapeType="1"/>
            </p:cNvSpPr>
            <p:nvPr/>
          </p:nvSpPr>
          <p:spPr bwMode="auto">
            <a:xfrm rot="10800000">
              <a:off x="431" y="2888"/>
              <a:ext cx="0" cy="20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169"/>
            <p:cNvSpPr>
              <a:spLocks noChangeShapeType="1"/>
            </p:cNvSpPr>
            <p:nvPr/>
          </p:nvSpPr>
          <p:spPr bwMode="auto">
            <a:xfrm rot="10800000">
              <a:off x="430" y="2362"/>
              <a:ext cx="449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170"/>
            <p:cNvSpPr>
              <a:spLocks noChangeShapeType="1"/>
            </p:cNvSpPr>
            <p:nvPr/>
          </p:nvSpPr>
          <p:spPr bwMode="auto">
            <a:xfrm rot="10800000">
              <a:off x="431" y="2352"/>
              <a:ext cx="0" cy="20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171"/>
            <p:cNvSpPr>
              <a:spLocks noChangeShapeType="1"/>
            </p:cNvSpPr>
            <p:nvPr/>
          </p:nvSpPr>
          <p:spPr bwMode="auto">
            <a:xfrm>
              <a:off x="912" y="2352"/>
              <a:ext cx="24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9" name="Group 184"/>
          <p:cNvGrpSpPr>
            <a:grpSpLocks/>
          </p:cNvGrpSpPr>
          <p:nvPr/>
        </p:nvGrpSpPr>
        <p:grpSpPr bwMode="auto">
          <a:xfrm>
            <a:off x="7620001" y="3187700"/>
            <a:ext cx="1414463" cy="762000"/>
            <a:chOff x="3936" y="2448"/>
            <a:chExt cx="891" cy="480"/>
          </a:xfrm>
        </p:grpSpPr>
        <p:pic>
          <p:nvPicPr>
            <p:cNvPr id="10253" name="Picture 1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68" y="2400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Line 186"/>
            <p:cNvSpPr>
              <a:spLocks noChangeShapeType="1"/>
            </p:cNvSpPr>
            <p:nvPr/>
          </p:nvSpPr>
          <p:spPr bwMode="auto">
            <a:xfrm>
              <a:off x="3936" y="2448"/>
              <a:ext cx="43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87"/>
            <p:cNvSpPr>
              <a:spLocks noChangeShapeType="1"/>
            </p:cNvSpPr>
            <p:nvPr/>
          </p:nvSpPr>
          <p:spPr bwMode="auto">
            <a:xfrm flipH="1">
              <a:off x="3984" y="2688"/>
              <a:ext cx="28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140" name="Oval 188"/>
          <p:cNvSpPr>
            <a:spLocks noChangeArrowheads="1"/>
          </p:cNvSpPr>
          <p:nvPr/>
        </p:nvSpPr>
        <p:spPr bwMode="auto">
          <a:xfrm>
            <a:off x="8305800" y="2971800"/>
            <a:ext cx="1600200" cy="11430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9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251" name="Line 189"/>
          <p:cNvSpPr>
            <a:spLocks noChangeShapeType="1"/>
          </p:cNvSpPr>
          <p:nvPr/>
        </p:nvSpPr>
        <p:spPr bwMode="auto">
          <a:xfrm rot="10800000">
            <a:off x="4648200" y="32131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Rectangle 190"/>
          <p:cNvSpPr>
            <a:spLocks noChangeArrowheads="1"/>
          </p:cNvSpPr>
          <p:nvPr/>
        </p:nvSpPr>
        <p:spPr bwMode="auto">
          <a:xfrm>
            <a:off x="7035800" y="25019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5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3" dur="2000" fill="hold"/>
                                        <p:tgtEl>
                                          <p:spTgt spid="126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2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/>
      <p:bldP spid="1261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8572500" y="2552701"/>
          <a:ext cx="13589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Simulation" r:id="rId4" imgW="1457143" imgH="1162212" progId="CrocodileClipsCircuit">
                  <p:embed/>
                </p:oleObj>
              </mc:Choice>
              <mc:Fallback>
                <p:oleObj name="Simulation" r:id="rId4" imgW="1457143" imgH="1162212" progId="CrocodileClipsCircu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4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2552701"/>
                        <a:ext cx="13589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8963" name="Group 3"/>
          <p:cNvGrpSpPr>
            <a:grpSpLocks/>
          </p:cNvGrpSpPr>
          <p:nvPr/>
        </p:nvGrpSpPr>
        <p:grpSpPr bwMode="auto">
          <a:xfrm rot="5263011">
            <a:off x="3781425" y="2238375"/>
            <a:ext cx="4114800" cy="3905250"/>
            <a:chOff x="960" y="240"/>
            <a:chExt cx="4612" cy="1728"/>
          </a:xfrm>
        </p:grpSpPr>
        <p:sp>
          <p:nvSpPr>
            <p:cNvPr id="46084" name="Arc 4"/>
            <p:cNvSpPr>
              <a:spLocks/>
            </p:cNvSpPr>
            <p:nvPr/>
          </p:nvSpPr>
          <p:spPr bwMode="auto">
            <a:xfrm>
              <a:off x="2063" y="325"/>
              <a:ext cx="2413" cy="771"/>
            </a:xfrm>
            <a:custGeom>
              <a:avLst/>
              <a:gdLst>
                <a:gd name="T0" fmla="*/ 329 w 43200"/>
                <a:gd name="T1" fmla="*/ 746 h 37644"/>
                <a:gd name="T2" fmla="*/ 2014 w 43200"/>
                <a:gd name="T3" fmla="*/ 771 h 37644"/>
                <a:gd name="T4" fmla="*/ 1207 w 43200"/>
                <a:gd name="T5" fmla="*/ 442 h 376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7644" fill="none" extrusionOk="0">
                  <a:moveTo>
                    <a:pt x="5892" y="36426"/>
                  </a:moveTo>
                  <a:cubicBezTo>
                    <a:pt x="2108" y="32417"/>
                    <a:pt x="0" y="27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717"/>
                    <a:pt x="40605" y="33548"/>
                    <a:pt x="36062" y="37644"/>
                  </a:cubicBezTo>
                </a:path>
                <a:path w="43200" h="37644" stroke="0" extrusionOk="0">
                  <a:moveTo>
                    <a:pt x="5892" y="36426"/>
                  </a:moveTo>
                  <a:cubicBezTo>
                    <a:pt x="2108" y="32417"/>
                    <a:pt x="0" y="27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717"/>
                    <a:pt x="40605" y="33548"/>
                    <a:pt x="36062" y="37644"/>
                  </a:cubicBezTo>
                  <a:lnTo>
                    <a:pt x="21600" y="21600"/>
                  </a:lnTo>
                  <a:lnTo>
                    <a:pt x="5892" y="3642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Arc 5"/>
            <p:cNvSpPr>
              <a:spLocks/>
            </p:cNvSpPr>
            <p:nvPr/>
          </p:nvSpPr>
          <p:spPr bwMode="auto">
            <a:xfrm rot="10800000">
              <a:off x="2167" y="705"/>
              <a:ext cx="2194" cy="376"/>
            </a:xfrm>
            <a:custGeom>
              <a:avLst/>
              <a:gdLst>
                <a:gd name="T0" fmla="*/ 1966 w 43200"/>
                <a:gd name="T1" fmla="*/ 18 h 36537"/>
                <a:gd name="T2" fmla="*/ 305 w 43200"/>
                <a:gd name="T3" fmla="*/ 0 h 36537"/>
                <a:gd name="T4" fmla="*/ 1097 w 43200"/>
                <a:gd name="T5" fmla="*/ 154 h 36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6537" fill="none" extrusionOk="0">
                  <a:moveTo>
                    <a:pt x="38708" y="1752"/>
                  </a:moveTo>
                  <a:cubicBezTo>
                    <a:pt x="41620" y="5530"/>
                    <a:pt x="43200" y="10166"/>
                    <a:pt x="43200" y="14937"/>
                  </a:cubicBezTo>
                  <a:cubicBezTo>
                    <a:pt x="43200" y="26866"/>
                    <a:pt x="33529" y="36537"/>
                    <a:pt x="21600" y="36537"/>
                  </a:cubicBezTo>
                  <a:cubicBezTo>
                    <a:pt x="9670" y="36537"/>
                    <a:pt x="0" y="26866"/>
                    <a:pt x="0" y="14937"/>
                  </a:cubicBezTo>
                  <a:cubicBezTo>
                    <a:pt x="-1" y="9371"/>
                    <a:pt x="2148" y="4020"/>
                    <a:pt x="5997" y="0"/>
                  </a:cubicBezTo>
                </a:path>
                <a:path w="43200" h="36537" stroke="0" extrusionOk="0">
                  <a:moveTo>
                    <a:pt x="38708" y="1752"/>
                  </a:moveTo>
                  <a:cubicBezTo>
                    <a:pt x="41620" y="5530"/>
                    <a:pt x="43200" y="10166"/>
                    <a:pt x="43200" y="14937"/>
                  </a:cubicBezTo>
                  <a:cubicBezTo>
                    <a:pt x="43200" y="26866"/>
                    <a:pt x="33529" y="36537"/>
                    <a:pt x="21600" y="36537"/>
                  </a:cubicBezTo>
                  <a:cubicBezTo>
                    <a:pt x="9670" y="36537"/>
                    <a:pt x="0" y="26866"/>
                    <a:pt x="0" y="14937"/>
                  </a:cubicBezTo>
                  <a:cubicBezTo>
                    <a:pt x="-1" y="9371"/>
                    <a:pt x="2148" y="4020"/>
                    <a:pt x="5997" y="0"/>
                  </a:cubicBezTo>
                  <a:lnTo>
                    <a:pt x="21600" y="14937"/>
                  </a:lnTo>
                  <a:lnTo>
                    <a:pt x="38708" y="175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Arc 6"/>
            <p:cNvSpPr>
              <a:spLocks/>
            </p:cNvSpPr>
            <p:nvPr/>
          </p:nvSpPr>
          <p:spPr bwMode="auto">
            <a:xfrm>
              <a:off x="1772" y="1112"/>
              <a:ext cx="2990" cy="472"/>
            </a:xfrm>
            <a:custGeom>
              <a:avLst/>
              <a:gdLst>
                <a:gd name="T0" fmla="*/ 2268 w 43200"/>
                <a:gd name="T1" fmla="*/ 0 h 40086"/>
                <a:gd name="T2" fmla="*/ 621 w 43200"/>
                <a:gd name="T3" fmla="*/ 11 h 40086"/>
                <a:gd name="T4" fmla="*/ 1495 w 43200"/>
                <a:gd name="T5" fmla="*/ 218 h 400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0086" fill="none" extrusionOk="0">
                  <a:moveTo>
                    <a:pt x="32772" y="0"/>
                  </a:moveTo>
                  <a:cubicBezTo>
                    <a:pt x="39245" y="3911"/>
                    <a:pt x="43200" y="10923"/>
                    <a:pt x="43200" y="18486"/>
                  </a:cubicBezTo>
                  <a:cubicBezTo>
                    <a:pt x="43200" y="30415"/>
                    <a:pt x="33529" y="40086"/>
                    <a:pt x="21600" y="40086"/>
                  </a:cubicBezTo>
                  <a:cubicBezTo>
                    <a:pt x="9670" y="40086"/>
                    <a:pt x="0" y="30415"/>
                    <a:pt x="0" y="18486"/>
                  </a:cubicBezTo>
                  <a:cubicBezTo>
                    <a:pt x="-1" y="11539"/>
                    <a:pt x="3340" y="5017"/>
                    <a:pt x="8977" y="958"/>
                  </a:cubicBezTo>
                </a:path>
                <a:path w="43200" h="40086" stroke="0" extrusionOk="0">
                  <a:moveTo>
                    <a:pt x="32772" y="0"/>
                  </a:moveTo>
                  <a:cubicBezTo>
                    <a:pt x="39245" y="3911"/>
                    <a:pt x="43200" y="10923"/>
                    <a:pt x="43200" y="18486"/>
                  </a:cubicBezTo>
                  <a:cubicBezTo>
                    <a:pt x="43200" y="30415"/>
                    <a:pt x="33529" y="40086"/>
                    <a:pt x="21600" y="40086"/>
                  </a:cubicBezTo>
                  <a:cubicBezTo>
                    <a:pt x="9670" y="40086"/>
                    <a:pt x="0" y="30415"/>
                    <a:pt x="0" y="18486"/>
                  </a:cubicBezTo>
                  <a:cubicBezTo>
                    <a:pt x="-1" y="11539"/>
                    <a:pt x="3340" y="5017"/>
                    <a:pt x="8977" y="958"/>
                  </a:cubicBezTo>
                  <a:lnTo>
                    <a:pt x="21600" y="18486"/>
                  </a:lnTo>
                  <a:lnTo>
                    <a:pt x="32772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Arc 7"/>
            <p:cNvSpPr>
              <a:spLocks/>
            </p:cNvSpPr>
            <p:nvPr/>
          </p:nvSpPr>
          <p:spPr bwMode="auto">
            <a:xfrm rot="10800000">
              <a:off x="2057" y="1098"/>
              <a:ext cx="2413" cy="762"/>
            </a:xfrm>
            <a:custGeom>
              <a:avLst/>
              <a:gdLst>
                <a:gd name="T0" fmla="*/ 384 w 43200"/>
                <a:gd name="T1" fmla="*/ 762 h 37403"/>
                <a:gd name="T2" fmla="*/ 2075 w 43200"/>
                <a:gd name="T3" fmla="*/ 745 h 37403"/>
                <a:gd name="T4" fmla="*/ 1207 w 43200"/>
                <a:gd name="T5" fmla="*/ 440 h 374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7403" fill="none" extrusionOk="0">
                  <a:moveTo>
                    <a:pt x="6875" y="37402"/>
                  </a:moveTo>
                  <a:cubicBezTo>
                    <a:pt x="2490" y="33317"/>
                    <a:pt x="0" y="275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190"/>
                    <a:pt x="41032" y="32563"/>
                    <a:pt x="37152" y="36588"/>
                  </a:cubicBezTo>
                </a:path>
                <a:path w="43200" h="37403" stroke="0" extrusionOk="0">
                  <a:moveTo>
                    <a:pt x="6875" y="37402"/>
                  </a:moveTo>
                  <a:cubicBezTo>
                    <a:pt x="2490" y="33317"/>
                    <a:pt x="0" y="275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190"/>
                    <a:pt x="41032" y="32563"/>
                    <a:pt x="37152" y="36588"/>
                  </a:cubicBezTo>
                  <a:lnTo>
                    <a:pt x="21600" y="21600"/>
                  </a:lnTo>
                  <a:lnTo>
                    <a:pt x="6875" y="3740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Arc 8"/>
            <p:cNvSpPr>
              <a:spLocks/>
            </p:cNvSpPr>
            <p:nvPr/>
          </p:nvSpPr>
          <p:spPr bwMode="auto">
            <a:xfrm>
              <a:off x="2160" y="1112"/>
              <a:ext cx="2194" cy="378"/>
            </a:xfrm>
            <a:custGeom>
              <a:avLst/>
              <a:gdLst>
                <a:gd name="T0" fmla="*/ 1881 w 43200"/>
                <a:gd name="T1" fmla="*/ 0 h 36715"/>
                <a:gd name="T2" fmla="*/ 233 w 43200"/>
                <a:gd name="T3" fmla="*/ 19 h 36715"/>
                <a:gd name="T4" fmla="*/ 1097 w 43200"/>
                <a:gd name="T5" fmla="*/ 156 h 36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6715" fill="none" extrusionOk="0">
                  <a:moveTo>
                    <a:pt x="37030" y="-1"/>
                  </a:moveTo>
                  <a:cubicBezTo>
                    <a:pt x="40985" y="4037"/>
                    <a:pt x="43200" y="9463"/>
                    <a:pt x="43200" y="15115"/>
                  </a:cubicBezTo>
                  <a:cubicBezTo>
                    <a:pt x="43200" y="27044"/>
                    <a:pt x="33529" y="36715"/>
                    <a:pt x="21600" y="36715"/>
                  </a:cubicBezTo>
                  <a:cubicBezTo>
                    <a:pt x="9670" y="36715"/>
                    <a:pt x="0" y="27044"/>
                    <a:pt x="0" y="15115"/>
                  </a:cubicBezTo>
                  <a:cubicBezTo>
                    <a:pt x="-1" y="10291"/>
                    <a:pt x="1614" y="5606"/>
                    <a:pt x="4586" y="1807"/>
                  </a:cubicBezTo>
                </a:path>
                <a:path w="43200" h="36715" stroke="0" extrusionOk="0">
                  <a:moveTo>
                    <a:pt x="37030" y="-1"/>
                  </a:moveTo>
                  <a:cubicBezTo>
                    <a:pt x="40985" y="4037"/>
                    <a:pt x="43200" y="9463"/>
                    <a:pt x="43200" y="15115"/>
                  </a:cubicBezTo>
                  <a:cubicBezTo>
                    <a:pt x="43200" y="27044"/>
                    <a:pt x="33529" y="36715"/>
                    <a:pt x="21600" y="36715"/>
                  </a:cubicBezTo>
                  <a:cubicBezTo>
                    <a:pt x="9670" y="36715"/>
                    <a:pt x="0" y="27044"/>
                    <a:pt x="0" y="15115"/>
                  </a:cubicBezTo>
                  <a:cubicBezTo>
                    <a:pt x="-1" y="10291"/>
                    <a:pt x="1614" y="5606"/>
                    <a:pt x="4586" y="1807"/>
                  </a:cubicBezTo>
                  <a:lnTo>
                    <a:pt x="21600" y="15115"/>
                  </a:lnTo>
                  <a:lnTo>
                    <a:pt x="3703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Arc 9"/>
            <p:cNvSpPr>
              <a:spLocks/>
            </p:cNvSpPr>
            <p:nvPr/>
          </p:nvSpPr>
          <p:spPr bwMode="auto">
            <a:xfrm rot="10800000">
              <a:off x="1783" y="626"/>
              <a:ext cx="2962" cy="470"/>
            </a:xfrm>
            <a:custGeom>
              <a:avLst/>
              <a:gdLst>
                <a:gd name="T0" fmla="*/ 2358 w 43200"/>
                <a:gd name="T1" fmla="*/ 10 h 39838"/>
                <a:gd name="T2" fmla="*/ 688 w 43200"/>
                <a:gd name="T3" fmla="*/ 0 h 39838"/>
                <a:gd name="T4" fmla="*/ 1481 w 43200"/>
                <a:gd name="T5" fmla="*/ 215 h 398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838" fill="none" extrusionOk="0">
                  <a:moveTo>
                    <a:pt x="34394" y="835"/>
                  </a:moveTo>
                  <a:cubicBezTo>
                    <a:pt x="39930" y="4905"/>
                    <a:pt x="43200" y="11366"/>
                    <a:pt x="43200" y="18238"/>
                  </a:cubicBezTo>
                  <a:cubicBezTo>
                    <a:pt x="43200" y="30167"/>
                    <a:pt x="33529" y="39838"/>
                    <a:pt x="21600" y="39838"/>
                  </a:cubicBezTo>
                  <a:cubicBezTo>
                    <a:pt x="9670" y="39838"/>
                    <a:pt x="0" y="30167"/>
                    <a:pt x="0" y="18238"/>
                  </a:cubicBezTo>
                  <a:cubicBezTo>
                    <a:pt x="-1" y="10842"/>
                    <a:pt x="3783" y="3961"/>
                    <a:pt x="10027" y="-1"/>
                  </a:cubicBezTo>
                </a:path>
                <a:path w="43200" h="39838" stroke="0" extrusionOk="0">
                  <a:moveTo>
                    <a:pt x="34394" y="835"/>
                  </a:moveTo>
                  <a:cubicBezTo>
                    <a:pt x="39930" y="4905"/>
                    <a:pt x="43200" y="11366"/>
                    <a:pt x="43200" y="18238"/>
                  </a:cubicBezTo>
                  <a:cubicBezTo>
                    <a:pt x="43200" y="30167"/>
                    <a:pt x="33529" y="39838"/>
                    <a:pt x="21600" y="39838"/>
                  </a:cubicBezTo>
                  <a:cubicBezTo>
                    <a:pt x="9670" y="39838"/>
                    <a:pt x="0" y="30167"/>
                    <a:pt x="0" y="18238"/>
                  </a:cubicBezTo>
                  <a:cubicBezTo>
                    <a:pt x="-1" y="10842"/>
                    <a:pt x="3783" y="3961"/>
                    <a:pt x="10027" y="-1"/>
                  </a:cubicBezTo>
                  <a:lnTo>
                    <a:pt x="21600" y="18238"/>
                  </a:lnTo>
                  <a:lnTo>
                    <a:pt x="34394" y="8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Arc 10"/>
            <p:cNvSpPr>
              <a:spLocks/>
            </p:cNvSpPr>
            <p:nvPr/>
          </p:nvSpPr>
          <p:spPr bwMode="auto">
            <a:xfrm rot="-451056">
              <a:off x="2929" y="1092"/>
              <a:ext cx="2276" cy="748"/>
            </a:xfrm>
            <a:custGeom>
              <a:avLst/>
              <a:gdLst>
                <a:gd name="T0" fmla="*/ 1171 w 21600"/>
                <a:gd name="T1" fmla="*/ 0 h 28984"/>
                <a:gd name="T2" fmla="*/ 1991 w 21600"/>
                <a:gd name="T3" fmla="*/ 748 h 28984"/>
                <a:gd name="T4" fmla="*/ 0 w 21600"/>
                <a:gd name="T5" fmla="*/ 478 h 289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984" fill="none" extrusionOk="0">
                  <a:moveTo>
                    <a:pt x="11111" y="-1"/>
                  </a:moveTo>
                  <a:cubicBezTo>
                    <a:pt x="17618" y="3903"/>
                    <a:pt x="21600" y="10934"/>
                    <a:pt x="21600" y="18523"/>
                  </a:cubicBezTo>
                  <a:cubicBezTo>
                    <a:pt x="21600" y="22182"/>
                    <a:pt x="20670" y="25782"/>
                    <a:pt x="18897" y="28983"/>
                  </a:cubicBezTo>
                </a:path>
                <a:path w="21600" h="28984" stroke="0" extrusionOk="0">
                  <a:moveTo>
                    <a:pt x="11111" y="-1"/>
                  </a:moveTo>
                  <a:cubicBezTo>
                    <a:pt x="17618" y="3903"/>
                    <a:pt x="21600" y="10934"/>
                    <a:pt x="21600" y="18523"/>
                  </a:cubicBezTo>
                  <a:cubicBezTo>
                    <a:pt x="21600" y="22182"/>
                    <a:pt x="20670" y="25782"/>
                    <a:pt x="18897" y="28983"/>
                  </a:cubicBezTo>
                  <a:lnTo>
                    <a:pt x="0" y="18523"/>
                  </a:lnTo>
                  <a:lnTo>
                    <a:pt x="11111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Arc 11"/>
            <p:cNvSpPr>
              <a:spLocks/>
            </p:cNvSpPr>
            <p:nvPr/>
          </p:nvSpPr>
          <p:spPr bwMode="auto">
            <a:xfrm rot="10501297">
              <a:off x="1379" y="373"/>
              <a:ext cx="1982" cy="734"/>
            </a:xfrm>
            <a:custGeom>
              <a:avLst/>
              <a:gdLst>
                <a:gd name="T0" fmla="*/ 1015 w 21600"/>
                <a:gd name="T1" fmla="*/ 0 h 28481"/>
                <a:gd name="T2" fmla="*/ 1760 w 21600"/>
                <a:gd name="T3" fmla="*/ 734 h 28481"/>
                <a:gd name="T4" fmla="*/ 0 w 21600"/>
                <a:gd name="T5" fmla="*/ 478 h 284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481" fill="none" extrusionOk="0">
                  <a:moveTo>
                    <a:pt x="11062" y="-1"/>
                  </a:moveTo>
                  <a:cubicBezTo>
                    <a:pt x="17597" y="3896"/>
                    <a:pt x="21600" y="10943"/>
                    <a:pt x="21600" y="18552"/>
                  </a:cubicBezTo>
                  <a:cubicBezTo>
                    <a:pt x="21600" y="22007"/>
                    <a:pt x="20771" y="25412"/>
                    <a:pt x="19182" y="28480"/>
                  </a:cubicBezTo>
                </a:path>
                <a:path w="21600" h="28481" stroke="0" extrusionOk="0">
                  <a:moveTo>
                    <a:pt x="11062" y="-1"/>
                  </a:moveTo>
                  <a:cubicBezTo>
                    <a:pt x="17597" y="3896"/>
                    <a:pt x="21600" y="10943"/>
                    <a:pt x="21600" y="18552"/>
                  </a:cubicBezTo>
                  <a:cubicBezTo>
                    <a:pt x="21600" y="22007"/>
                    <a:pt x="20771" y="25412"/>
                    <a:pt x="19182" y="28480"/>
                  </a:cubicBezTo>
                  <a:lnTo>
                    <a:pt x="0" y="18552"/>
                  </a:lnTo>
                  <a:lnTo>
                    <a:pt x="1106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Arc 12"/>
            <p:cNvSpPr>
              <a:spLocks/>
            </p:cNvSpPr>
            <p:nvPr/>
          </p:nvSpPr>
          <p:spPr bwMode="auto">
            <a:xfrm>
              <a:off x="1279" y="1098"/>
              <a:ext cx="1744" cy="747"/>
            </a:xfrm>
            <a:custGeom>
              <a:avLst/>
              <a:gdLst>
                <a:gd name="T0" fmla="*/ 152 w 21600"/>
                <a:gd name="T1" fmla="*/ 747 h 28938"/>
                <a:gd name="T2" fmla="*/ 1109 w 21600"/>
                <a:gd name="T3" fmla="*/ 0 h 28938"/>
                <a:gd name="T4" fmla="*/ 1744 w 21600"/>
                <a:gd name="T5" fmla="*/ 519 h 289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938" fill="none" extrusionOk="0">
                  <a:moveTo>
                    <a:pt x="1882" y="28937"/>
                  </a:moveTo>
                  <a:cubicBezTo>
                    <a:pt x="641" y="26163"/>
                    <a:pt x="0" y="23158"/>
                    <a:pt x="0" y="20119"/>
                  </a:cubicBezTo>
                  <a:cubicBezTo>
                    <a:pt x="-1" y="11223"/>
                    <a:pt x="5453" y="3238"/>
                    <a:pt x="13738" y="0"/>
                  </a:cubicBezTo>
                </a:path>
                <a:path w="21600" h="28938" stroke="0" extrusionOk="0">
                  <a:moveTo>
                    <a:pt x="1882" y="28937"/>
                  </a:moveTo>
                  <a:cubicBezTo>
                    <a:pt x="641" y="26163"/>
                    <a:pt x="0" y="23158"/>
                    <a:pt x="0" y="20119"/>
                  </a:cubicBezTo>
                  <a:cubicBezTo>
                    <a:pt x="-1" y="11223"/>
                    <a:pt x="5453" y="3238"/>
                    <a:pt x="13738" y="0"/>
                  </a:cubicBezTo>
                  <a:lnTo>
                    <a:pt x="21600" y="20119"/>
                  </a:lnTo>
                  <a:lnTo>
                    <a:pt x="1882" y="2893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4038" y="1104"/>
              <a:ext cx="15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Arc 14"/>
            <p:cNvSpPr>
              <a:spLocks/>
            </p:cNvSpPr>
            <p:nvPr/>
          </p:nvSpPr>
          <p:spPr bwMode="auto">
            <a:xfrm rot="549166">
              <a:off x="3048" y="327"/>
              <a:ext cx="2202" cy="745"/>
            </a:xfrm>
            <a:custGeom>
              <a:avLst/>
              <a:gdLst>
                <a:gd name="T0" fmla="*/ 1905 w 21600"/>
                <a:gd name="T1" fmla="*/ 0 h 28850"/>
                <a:gd name="T2" fmla="*/ 1214 w 21600"/>
                <a:gd name="T3" fmla="*/ 745 h 28850"/>
                <a:gd name="T4" fmla="*/ 0 w 21600"/>
                <a:gd name="T5" fmla="*/ 280 h 288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850" fill="none" extrusionOk="0">
                  <a:moveTo>
                    <a:pt x="18691" y="-1"/>
                  </a:moveTo>
                  <a:cubicBezTo>
                    <a:pt x="20596" y="3289"/>
                    <a:pt x="21600" y="7024"/>
                    <a:pt x="21600" y="10826"/>
                  </a:cubicBezTo>
                  <a:cubicBezTo>
                    <a:pt x="21600" y="18081"/>
                    <a:pt x="17957" y="24851"/>
                    <a:pt x="11903" y="28849"/>
                  </a:cubicBezTo>
                </a:path>
                <a:path w="21600" h="28850" stroke="0" extrusionOk="0">
                  <a:moveTo>
                    <a:pt x="18691" y="-1"/>
                  </a:moveTo>
                  <a:cubicBezTo>
                    <a:pt x="20596" y="3289"/>
                    <a:pt x="21600" y="7024"/>
                    <a:pt x="21600" y="10826"/>
                  </a:cubicBezTo>
                  <a:cubicBezTo>
                    <a:pt x="21600" y="18081"/>
                    <a:pt x="17957" y="24851"/>
                    <a:pt x="11903" y="28849"/>
                  </a:cubicBezTo>
                  <a:lnTo>
                    <a:pt x="0" y="10826"/>
                  </a:lnTo>
                  <a:lnTo>
                    <a:pt x="18691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Arc 15"/>
            <p:cNvSpPr>
              <a:spLocks/>
            </p:cNvSpPr>
            <p:nvPr/>
          </p:nvSpPr>
          <p:spPr bwMode="auto">
            <a:xfrm rot="10800000">
              <a:off x="1578" y="240"/>
              <a:ext cx="3331" cy="840"/>
            </a:xfrm>
            <a:custGeom>
              <a:avLst/>
              <a:gdLst>
                <a:gd name="T0" fmla="*/ 2523 w 43200"/>
                <a:gd name="T1" fmla="*/ 10 h 40592"/>
                <a:gd name="T2" fmla="*/ 872 w 43200"/>
                <a:gd name="T3" fmla="*/ 0 h 40592"/>
                <a:gd name="T4" fmla="*/ 1666 w 43200"/>
                <a:gd name="T5" fmla="*/ 393 h 40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0592" fill="none" extrusionOk="0">
                  <a:moveTo>
                    <a:pt x="32722" y="476"/>
                  </a:moveTo>
                  <a:cubicBezTo>
                    <a:pt x="39223" y="4381"/>
                    <a:pt x="43200" y="11408"/>
                    <a:pt x="43200" y="18992"/>
                  </a:cubicBezTo>
                  <a:cubicBezTo>
                    <a:pt x="43200" y="30921"/>
                    <a:pt x="33529" y="40592"/>
                    <a:pt x="21600" y="40592"/>
                  </a:cubicBezTo>
                  <a:cubicBezTo>
                    <a:pt x="9670" y="40592"/>
                    <a:pt x="0" y="30921"/>
                    <a:pt x="0" y="18992"/>
                  </a:cubicBezTo>
                  <a:cubicBezTo>
                    <a:pt x="-1" y="11065"/>
                    <a:pt x="4341" y="3775"/>
                    <a:pt x="11310" y="-1"/>
                  </a:cubicBezTo>
                </a:path>
                <a:path w="43200" h="40592" stroke="0" extrusionOk="0">
                  <a:moveTo>
                    <a:pt x="32722" y="476"/>
                  </a:moveTo>
                  <a:cubicBezTo>
                    <a:pt x="39223" y="4381"/>
                    <a:pt x="43200" y="11408"/>
                    <a:pt x="43200" y="18992"/>
                  </a:cubicBezTo>
                  <a:cubicBezTo>
                    <a:pt x="43200" y="30921"/>
                    <a:pt x="33529" y="40592"/>
                    <a:pt x="21600" y="40592"/>
                  </a:cubicBezTo>
                  <a:cubicBezTo>
                    <a:pt x="9670" y="40592"/>
                    <a:pt x="0" y="30921"/>
                    <a:pt x="0" y="18992"/>
                  </a:cubicBezTo>
                  <a:cubicBezTo>
                    <a:pt x="-1" y="11065"/>
                    <a:pt x="4341" y="3775"/>
                    <a:pt x="11310" y="-1"/>
                  </a:cubicBezTo>
                  <a:lnTo>
                    <a:pt x="21600" y="18992"/>
                  </a:lnTo>
                  <a:lnTo>
                    <a:pt x="32722" y="4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Arc 16"/>
            <p:cNvSpPr>
              <a:spLocks/>
            </p:cNvSpPr>
            <p:nvPr/>
          </p:nvSpPr>
          <p:spPr bwMode="auto">
            <a:xfrm>
              <a:off x="1594" y="1126"/>
              <a:ext cx="3346" cy="842"/>
            </a:xfrm>
            <a:custGeom>
              <a:avLst/>
              <a:gdLst>
                <a:gd name="T0" fmla="*/ 2453 w 43200"/>
                <a:gd name="T1" fmla="*/ 0 h 40712"/>
                <a:gd name="T2" fmla="*/ 795 w 43200"/>
                <a:gd name="T3" fmla="*/ 15 h 40712"/>
                <a:gd name="T4" fmla="*/ 1673 w 43200"/>
                <a:gd name="T5" fmla="*/ 395 h 407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0712" fill="none" extrusionOk="0">
                  <a:moveTo>
                    <a:pt x="31664" y="0"/>
                  </a:moveTo>
                  <a:cubicBezTo>
                    <a:pt x="38758" y="3736"/>
                    <a:pt x="43200" y="11094"/>
                    <a:pt x="43200" y="19112"/>
                  </a:cubicBezTo>
                  <a:cubicBezTo>
                    <a:pt x="43200" y="31041"/>
                    <a:pt x="33529" y="40712"/>
                    <a:pt x="21600" y="40712"/>
                  </a:cubicBezTo>
                  <a:cubicBezTo>
                    <a:pt x="9670" y="40712"/>
                    <a:pt x="0" y="31041"/>
                    <a:pt x="0" y="19112"/>
                  </a:cubicBezTo>
                  <a:cubicBezTo>
                    <a:pt x="-1" y="11618"/>
                    <a:pt x="3883" y="4660"/>
                    <a:pt x="10261" y="726"/>
                  </a:cubicBezTo>
                </a:path>
                <a:path w="43200" h="40712" stroke="0" extrusionOk="0">
                  <a:moveTo>
                    <a:pt x="31664" y="0"/>
                  </a:moveTo>
                  <a:cubicBezTo>
                    <a:pt x="38758" y="3736"/>
                    <a:pt x="43200" y="11094"/>
                    <a:pt x="43200" y="19112"/>
                  </a:cubicBezTo>
                  <a:cubicBezTo>
                    <a:pt x="43200" y="31041"/>
                    <a:pt x="33529" y="40712"/>
                    <a:pt x="21600" y="40712"/>
                  </a:cubicBezTo>
                  <a:cubicBezTo>
                    <a:pt x="9670" y="40712"/>
                    <a:pt x="0" y="31041"/>
                    <a:pt x="0" y="19112"/>
                  </a:cubicBezTo>
                  <a:cubicBezTo>
                    <a:pt x="-1" y="11618"/>
                    <a:pt x="3883" y="4660"/>
                    <a:pt x="10261" y="726"/>
                  </a:cubicBezTo>
                  <a:lnTo>
                    <a:pt x="21600" y="19112"/>
                  </a:lnTo>
                  <a:lnTo>
                    <a:pt x="31664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Arc 17"/>
            <p:cNvSpPr>
              <a:spLocks/>
            </p:cNvSpPr>
            <p:nvPr/>
          </p:nvSpPr>
          <p:spPr bwMode="auto">
            <a:xfrm rot="299958">
              <a:off x="2772" y="443"/>
              <a:ext cx="2784" cy="668"/>
            </a:xfrm>
            <a:custGeom>
              <a:avLst/>
              <a:gdLst>
                <a:gd name="T0" fmla="*/ 2624 w 21600"/>
                <a:gd name="T1" fmla="*/ 0 h 26319"/>
                <a:gd name="T2" fmla="*/ 1297 w 21600"/>
                <a:gd name="T3" fmla="*/ 668 h 26319"/>
                <a:gd name="T4" fmla="*/ 0 w 21600"/>
                <a:gd name="T5" fmla="*/ 183 h 263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319" fill="none" extrusionOk="0">
                  <a:moveTo>
                    <a:pt x="20362" y="-1"/>
                  </a:moveTo>
                  <a:cubicBezTo>
                    <a:pt x="21181" y="2314"/>
                    <a:pt x="21600" y="4751"/>
                    <a:pt x="21600" y="7207"/>
                  </a:cubicBezTo>
                  <a:cubicBezTo>
                    <a:pt x="21600" y="15225"/>
                    <a:pt x="17158" y="22583"/>
                    <a:pt x="10064" y="26319"/>
                  </a:cubicBezTo>
                </a:path>
                <a:path w="21600" h="26319" stroke="0" extrusionOk="0">
                  <a:moveTo>
                    <a:pt x="20362" y="-1"/>
                  </a:moveTo>
                  <a:cubicBezTo>
                    <a:pt x="21181" y="2314"/>
                    <a:pt x="21600" y="4751"/>
                    <a:pt x="21600" y="7207"/>
                  </a:cubicBezTo>
                  <a:cubicBezTo>
                    <a:pt x="21600" y="15225"/>
                    <a:pt x="17158" y="22583"/>
                    <a:pt x="10064" y="26319"/>
                  </a:cubicBezTo>
                  <a:lnTo>
                    <a:pt x="0" y="7207"/>
                  </a:lnTo>
                  <a:lnTo>
                    <a:pt x="2036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Arc 18"/>
            <p:cNvSpPr>
              <a:spLocks/>
            </p:cNvSpPr>
            <p:nvPr/>
          </p:nvSpPr>
          <p:spPr bwMode="auto">
            <a:xfrm rot="-451056">
              <a:off x="2800" y="1085"/>
              <a:ext cx="2666" cy="747"/>
            </a:xfrm>
            <a:custGeom>
              <a:avLst/>
              <a:gdLst>
                <a:gd name="T0" fmla="*/ 1300 w 21600"/>
                <a:gd name="T1" fmla="*/ 0 h 28922"/>
                <a:gd name="T2" fmla="*/ 2359 w 21600"/>
                <a:gd name="T3" fmla="*/ 747 h 28922"/>
                <a:gd name="T4" fmla="*/ 0 w 21600"/>
                <a:gd name="T5" fmla="*/ 487 h 289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8922" fill="none" extrusionOk="0">
                  <a:moveTo>
                    <a:pt x="10532" y="0"/>
                  </a:moveTo>
                  <a:cubicBezTo>
                    <a:pt x="17366" y="3816"/>
                    <a:pt x="21600" y="11031"/>
                    <a:pt x="21600" y="18858"/>
                  </a:cubicBezTo>
                  <a:cubicBezTo>
                    <a:pt x="21600" y="22364"/>
                    <a:pt x="20746" y="25819"/>
                    <a:pt x="19112" y="28922"/>
                  </a:cubicBezTo>
                </a:path>
                <a:path w="21600" h="28922" stroke="0" extrusionOk="0">
                  <a:moveTo>
                    <a:pt x="10532" y="0"/>
                  </a:moveTo>
                  <a:cubicBezTo>
                    <a:pt x="17366" y="3816"/>
                    <a:pt x="21600" y="11031"/>
                    <a:pt x="21600" y="18858"/>
                  </a:cubicBezTo>
                  <a:cubicBezTo>
                    <a:pt x="21600" y="22364"/>
                    <a:pt x="20746" y="25819"/>
                    <a:pt x="19112" y="28922"/>
                  </a:cubicBezTo>
                  <a:lnTo>
                    <a:pt x="0" y="18858"/>
                  </a:lnTo>
                  <a:lnTo>
                    <a:pt x="10532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Arc 19"/>
            <p:cNvSpPr>
              <a:spLocks/>
            </p:cNvSpPr>
            <p:nvPr/>
          </p:nvSpPr>
          <p:spPr bwMode="auto">
            <a:xfrm rot="10416522">
              <a:off x="1071" y="433"/>
              <a:ext cx="2408" cy="676"/>
            </a:xfrm>
            <a:custGeom>
              <a:avLst/>
              <a:gdLst>
                <a:gd name="T0" fmla="*/ 1138 w 21600"/>
                <a:gd name="T1" fmla="*/ 0 h 26206"/>
                <a:gd name="T2" fmla="*/ 2271 w 21600"/>
                <a:gd name="T3" fmla="*/ 676 h 26206"/>
                <a:gd name="T4" fmla="*/ 0 w 21600"/>
                <a:gd name="T5" fmla="*/ 491 h 262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206" fill="none" extrusionOk="0">
                  <a:moveTo>
                    <a:pt x="10208" y="-1"/>
                  </a:moveTo>
                  <a:cubicBezTo>
                    <a:pt x="17222" y="3761"/>
                    <a:pt x="21600" y="11075"/>
                    <a:pt x="21600" y="19035"/>
                  </a:cubicBezTo>
                  <a:cubicBezTo>
                    <a:pt x="21600" y="21477"/>
                    <a:pt x="21185" y="23902"/>
                    <a:pt x="20374" y="26205"/>
                  </a:cubicBezTo>
                </a:path>
                <a:path w="21600" h="26206" stroke="0" extrusionOk="0">
                  <a:moveTo>
                    <a:pt x="10208" y="-1"/>
                  </a:moveTo>
                  <a:cubicBezTo>
                    <a:pt x="17222" y="3761"/>
                    <a:pt x="21600" y="11075"/>
                    <a:pt x="21600" y="19035"/>
                  </a:cubicBezTo>
                  <a:cubicBezTo>
                    <a:pt x="21600" y="21477"/>
                    <a:pt x="21185" y="23902"/>
                    <a:pt x="20374" y="26205"/>
                  </a:cubicBezTo>
                  <a:lnTo>
                    <a:pt x="0" y="19035"/>
                  </a:lnTo>
                  <a:lnTo>
                    <a:pt x="10208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Arc 20"/>
            <p:cNvSpPr>
              <a:spLocks/>
            </p:cNvSpPr>
            <p:nvPr/>
          </p:nvSpPr>
          <p:spPr bwMode="auto">
            <a:xfrm rot="287305">
              <a:off x="1070" y="1085"/>
              <a:ext cx="1922" cy="656"/>
            </a:xfrm>
            <a:custGeom>
              <a:avLst/>
              <a:gdLst>
                <a:gd name="T0" fmla="*/ 52 w 21600"/>
                <a:gd name="T1" fmla="*/ 656 h 25397"/>
                <a:gd name="T2" fmla="*/ 1291 w 21600"/>
                <a:gd name="T3" fmla="*/ 0 h 25397"/>
                <a:gd name="T4" fmla="*/ 1922 w 21600"/>
                <a:gd name="T5" fmla="*/ 527 h 253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5397" fill="none" extrusionOk="0">
                  <a:moveTo>
                    <a:pt x="585" y="25396"/>
                  </a:moveTo>
                  <a:cubicBezTo>
                    <a:pt x="196" y="23760"/>
                    <a:pt x="0" y="22084"/>
                    <a:pt x="0" y="20403"/>
                  </a:cubicBezTo>
                  <a:cubicBezTo>
                    <a:pt x="-1" y="11206"/>
                    <a:pt x="5822" y="3019"/>
                    <a:pt x="14509" y="0"/>
                  </a:cubicBezTo>
                </a:path>
                <a:path w="21600" h="25397" stroke="0" extrusionOk="0">
                  <a:moveTo>
                    <a:pt x="585" y="25396"/>
                  </a:moveTo>
                  <a:cubicBezTo>
                    <a:pt x="196" y="23760"/>
                    <a:pt x="0" y="22084"/>
                    <a:pt x="0" y="20403"/>
                  </a:cubicBezTo>
                  <a:cubicBezTo>
                    <a:pt x="-1" y="11206"/>
                    <a:pt x="5822" y="3019"/>
                    <a:pt x="14509" y="0"/>
                  </a:cubicBezTo>
                  <a:lnTo>
                    <a:pt x="21600" y="20403"/>
                  </a:lnTo>
                  <a:lnTo>
                    <a:pt x="585" y="2539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960" y="1115"/>
              <a:ext cx="1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 rot="-5400000">
              <a:off x="3148" y="1930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 rot="-5280000">
              <a:off x="3149" y="1822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 rot="-5280000">
              <a:off x="3157" y="1546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 rot="-5460000">
              <a:off x="3150" y="1452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rot="-5520000">
              <a:off x="3160" y="669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 rot="-5340000">
              <a:off x="3162" y="589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rot="-5340000">
              <a:off x="3163" y="289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 rot="-5340000">
              <a:off x="3162" y="202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 rot="4260000">
              <a:off x="4470" y="951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 rot="3600000">
              <a:off x="4664" y="923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 rot="6720000">
              <a:off x="4494" y="1182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 rot="7500000">
              <a:off x="4683" y="1211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 rot="6780000">
              <a:off x="4984" y="1216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rot="6780000">
              <a:off x="5199" y="1193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rot="5400000">
              <a:off x="5416" y="1067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rot="3840000">
              <a:off x="4968" y="926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rot="4020000">
              <a:off x="5213" y="92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rot="4080000">
              <a:off x="2059" y="1175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 rot="3360000">
              <a:off x="1859" y="1209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 rot="3540000">
              <a:off x="1607" y="1257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 rot="3720000">
              <a:off x="1368" y="1238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 rot="5400000">
              <a:off x="1201" y="1078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 rot="6540000">
              <a:off x="2068" y="965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 rot="7440000">
              <a:off x="1877" y="933"/>
              <a:ext cx="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 rot="7440000">
              <a:off x="1593" y="886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 rot="6720000">
              <a:off x="1360" y="915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28" name="Picture 5" descr="maybienth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5357" r="14493" b="17857"/>
          <a:stretch>
            <a:fillRect/>
          </a:stretch>
        </p:blipFill>
        <p:spPr bwMode="auto">
          <a:xfrm>
            <a:off x="4953000" y="3048001"/>
            <a:ext cx="2590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9" name="Rectangle 49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30" name="AutoShape 50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1" name="AutoShape 51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2" name="Rectangle 52" descr="Brown marble"/>
          <p:cNvSpPr>
            <a:spLocks noChangeArrowheads="1"/>
          </p:cNvSpPr>
          <p:nvPr/>
        </p:nvSpPr>
        <p:spPr bwMode="auto">
          <a:xfrm>
            <a:off x="2170114" y="304800"/>
            <a:ext cx="1944687" cy="17526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36" name="Text Box 56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137" name="Oval 57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46139" name="Arc 59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Text Box 61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142" name="Text Box 62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Line 75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Line 78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Line 80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Line 88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Line 90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Line 92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Text Box 93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174" name="Text Box 94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175" name="Text Box 95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6176" name="Text Box 96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177" name="Text Box 97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u="sng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46178" name="AutoShape 98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lnTo>
                  <a:pt x="9000" y="10592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79" name="Text Box 99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0000FF"/>
                </a:solidFill>
                <a:latin typeface="Arial" panose="020B0604020202020204" pitchFamily="34" charset="0"/>
              </a:rPr>
              <a:t>:6</a:t>
            </a:r>
            <a:r>
              <a:rPr lang="en-US" altLang="en-US" sz="800">
                <a:solidFill>
                  <a:srgbClr val="FF3300"/>
                </a:solidFill>
                <a:latin typeface="Arial" panose="020B0604020202020204" pitchFamily="34" charset="0"/>
              </a:rPr>
              <a:t> V</a:t>
            </a: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69060" name="Group 100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46181" name="Line 101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Oval 102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6183" name="Rectangle 103"/>
          <p:cNvSpPr>
            <a:spLocks noChangeArrowheads="1"/>
          </p:cNvSpPr>
          <p:nvPr/>
        </p:nvSpPr>
        <p:spPr bwMode="auto">
          <a:xfrm>
            <a:off x="2201864" y="13525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ckThin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6184" name="Picture 104" descr="j03008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7999"/>
                      </a:scheme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186" name="Rectangle 10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87" name="AutoShape 107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lnTo>
                  <a:pt x="16647" y="13593"/>
                </a:ln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lnTo>
                  <a:pt x="4952" y="800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88" name="Group 108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46189" name="Arc 109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90" name="Freeform 110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12 h 48"/>
                <a:gd name="T4" fmla="*/ 12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111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12 w 48"/>
                <a:gd name="T3" fmla="*/ 12 h 48"/>
                <a:gd name="T4" fmla="*/ 12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92" name="Text Box 112"/>
          <p:cNvSpPr txBox="1">
            <a:spLocks noChangeArrowheads="1"/>
          </p:cNvSpPr>
          <p:nvPr/>
        </p:nvSpPr>
        <p:spPr bwMode="auto">
          <a:xfrm>
            <a:off x="2058989" y="1546226"/>
            <a:ext cx="1374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Khoa vËt lÝ Tr­êng </a:t>
            </a:r>
            <a:r>
              <a:rPr lang="en-US" altLang="en-US" sz="500" i="1">
                <a:solidFill>
                  <a:srgbClr val="0000FF"/>
                </a:solidFill>
                <a:latin typeface="Arial" panose="020B0604020202020204" pitchFamily="34" charset="0"/>
              </a:rPr>
              <a:t>§</a:t>
            </a:r>
            <a:r>
              <a:rPr lang="en-US" alt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hsp Tn</a:t>
            </a:r>
          </a:p>
          <a:p>
            <a:pPr algn="ctr" eaLnBrk="1" hangingPunct="1"/>
            <a:r>
              <a:rPr lang="en-US" alt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VËt lÝ kÜ thuËt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193" name="Text Box 113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= 1 ┴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6194" name="Oval 114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195" name="Rectangle 115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96" name="AutoShape 116"/>
          <p:cNvSpPr>
            <a:spLocks noChangeArrowheads="1"/>
          </p:cNvSpPr>
          <p:nvPr/>
        </p:nvSpPr>
        <p:spPr bwMode="auto">
          <a:xfrm>
            <a:off x="9753600" y="213360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7" name="AutoShape 117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98" name="Rectangle 118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199" name="Rectangle 119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00" name="Rectangle 120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01" name="Oval 121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02" name="Text Box 122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203" name="Oval 123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46204" name="Group 124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46205" name="Arc 125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06" name="Line 126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Text Box 127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208" name="Text Box 128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209" name="Line 129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Line 130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Line 131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2" name="Line 132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Line 133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Line 134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Line 135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Line 136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Line 137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Line 138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Line 139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0" name="Line 140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Line 141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2" name="Line 142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Line 143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4" name="Line 144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Line 145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6" name="Line 146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Line 147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Line 148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Line 149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Line 150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Line 151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Line 152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Line 153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Line 154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Line 155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Line 156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Line 157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Line 158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Text Box 159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240" name="Text Box 160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6241" name="Text Box 161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6242" name="Text Box 162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243" name="Text Box 163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u="sng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46244" name="AutoShape 164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lnTo>
                  <a:pt x="9000" y="10592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245" name="Text Box 165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800">
                <a:solidFill>
                  <a:srgbClr val="0000FF"/>
                </a:solidFill>
                <a:latin typeface="Arial" panose="020B0604020202020204" pitchFamily="34" charset="0"/>
              </a:rPr>
              <a:t>:6</a:t>
            </a:r>
            <a:r>
              <a:rPr lang="en-US" altLang="en-US" sz="800">
                <a:solidFill>
                  <a:srgbClr val="FF3300"/>
                </a:solidFill>
                <a:latin typeface="Arial" panose="020B0604020202020204" pitchFamily="34" charset="0"/>
              </a:rPr>
              <a:t> V</a:t>
            </a: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46246" name="Group 166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46247" name="Line 167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Oval 168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46249" name="Rectangle 169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thickThin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6250" name="Picture 170" descr="j03008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51" name="Rectangle 171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7999"/>
                      </a:schemeClr>
                    </a:gs>
                    <a:gs pos="100000">
                      <a:srgbClr val="FFFFFF">
                        <a:alpha val="3700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252" name="Rectangle 172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53" name="AutoShape 173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lnTo>
                  <a:pt x="16647" y="13593"/>
                </a:ln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lnTo>
                  <a:pt x="4952" y="800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254" name="Group 174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46255" name="Arc 175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56" name="Freeform 176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12 h 48"/>
                <a:gd name="T4" fmla="*/ 12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7" name="Freeform 177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12 w 48"/>
                <a:gd name="T3" fmla="*/ 12 h 48"/>
                <a:gd name="T4" fmla="*/ 12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58" name="Text Box 178"/>
          <p:cNvSpPr txBox="1">
            <a:spLocks noChangeArrowheads="1"/>
          </p:cNvSpPr>
          <p:nvPr/>
        </p:nvSpPr>
        <p:spPr bwMode="auto">
          <a:xfrm>
            <a:off x="8154989" y="1393826"/>
            <a:ext cx="1374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Khoa vËt lÝ Tr­êng </a:t>
            </a:r>
            <a:r>
              <a:rPr lang="en-US" altLang="en-US" sz="500" i="1">
                <a:solidFill>
                  <a:srgbClr val="0000FF"/>
                </a:solidFill>
                <a:latin typeface="Arial" panose="020B0604020202020204" pitchFamily="34" charset="0"/>
              </a:rPr>
              <a:t>§</a:t>
            </a:r>
            <a:r>
              <a:rPr lang="en-US" alt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hsp Tn</a:t>
            </a:r>
          </a:p>
          <a:p>
            <a:pPr algn="ctr" eaLnBrk="1" hangingPunct="1"/>
            <a:r>
              <a:rPr lang="en-US" alt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VËt lÝ kÜ thuËt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259" name="Text Box 179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</a:rPr>
              <a:t>= 1 ┴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6260" name="Oval 180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261" name="Line 181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2" name="Line 182"/>
          <p:cNvSpPr>
            <a:spLocks noChangeShapeType="1"/>
          </p:cNvSpPr>
          <p:nvPr/>
        </p:nvSpPr>
        <p:spPr bwMode="auto">
          <a:xfrm>
            <a:off x="3505200" y="2514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3" name="Line 183"/>
          <p:cNvSpPr>
            <a:spLocks noChangeShapeType="1"/>
          </p:cNvSpPr>
          <p:nvPr/>
        </p:nvSpPr>
        <p:spPr bwMode="auto">
          <a:xfrm>
            <a:off x="1905000" y="38862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4" name="Line 184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5" name="Line 185"/>
          <p:cNvSpPr>
            <a:spLocks noChangeShapeType="1"/>
          </p:cNvSpPr>
          <p:nvPr/>
        </p:nvSpPr>
        <p:spPr bwMode="auto">
          <a:xfrm flipV="1">
            <a:off x="7416800" y="3352800"/>
            <a:ext cx="13462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6" name="Line 186"/>
          <p:cNvSpPr>
            <a:spLocks noChangeShapeType="1"/>
          </p:cNvSpPr>
          <p:nvPr/>
        </p:nvSpPr>
        <p:spPr bwMode="auto">
          <a:xfrm>
            <a:off x="8763000" y="2286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7" name="Line 187"/>
          <p:cNvSpPr>
            <a:spLocks noChangeShapeType="1"/>
          </p:cNvSpPr>
          <p:nvPr/>
        </p:nvSpPr>
        <p:spPr bwMode="auto">
          <a:xfrm flipV="1">
            <a:off x="7353300" y="4457700"/>
            <a:ext cx="2514600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8" name="Line 188"/>
          <p:cNvSpPr>
            <a:spLocks noChangeShapeType="1"/>
          </p:cNvSpPr>
          <p:nvPr/>
        </p:nvSpPr>
        <p:spPr bwMode="auto">
          <a:xfrm>
            <a:off x="9829800" y="22479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69" name="Rectangle 189" descr="Brown marble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70" name="Text Box 190"/>
          <p:cNvSpPr txBox="1">
            <a:spLocks noChangeArrowheads="1"/>
          </p:cNvSpPr>
          <p:nvPr/>
        </p:nvSpPr>
        <p:spPr bwMode="auto">
          <a:xfrm>
            <a:off x="3708400" y="4191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46271" name="AutoShape 191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72" name="AutoShape 192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69153" name="Group 193"/>
          <p:cNvGrpSpPr>
            <a:grpSpLocks/>
          </p:cNvGrpSpPr>
          <p:nvPr/>
        </p:nvGrpSpPr>
        <p:grpSpPr bwMode="auto">
          <a:xfrm rot="-1349821">
            <a:off x="3117850" y="4241800"/>
            <a:ext cx="971550" cy="971550"/>
            <a:chOff x="1008" y="2304"/>
            <a:chExt cx="612" cy="612"/>
          </a:xfrm>
        </p:grpSpPr>
        <p:sp>
          <p:nvSpPr>
            <p:cNvPr id="46274" name="Rectangle 194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275" name="Oval 195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6276" name="Oval 196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77" name="Oval 197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78" name="Oval 198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79" name="Line 199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160" name="Text Box 200"/>
          <p:cNvSpPr txBox="1">
            <a:spLocks noChangeArrowheads="1"/>
          </p:cNvSpPr>
          <p:nvPr/>
        </p:nvSpPr>
        <p:spPr bwMode="auto">
          <a:xfrm>
            <a:off x="2667000" y="3962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H" panose="020B7200000000000000" pitchFamily="34" charset="0"/>
              </a:rPr>
              <a:t>U</a:t>
            </a:r>
            <a:r>
              <a:rPr lang="en-US" altLang="en-US" sz="2400" baseline="-25000">
                <a:latin typeface=".VnTimeH" panose="020B7200000000000000" pitchFamily="34" charset="0"/>
              </a:rPr>
              <a:t>1</a:t>
            </a:r>
            <a:r>
              <a:rPr lang="en-US" altLang="en-US" sz="2400">
                <a:latin typeface=".VnTimeH" panose="020B7200000000000000" pitchFamily="34" charset="0"/>
              </a:rPr>
              <a:t> = 4 V</a:t>
            </a:r>
          </a:p>
        </p:txBody>
      </p:sp>
      <p:sp>
        <p:nvSpPr>
          <p:cNvPr id="46281" name="Line 201"/>
          <p:cNvSpPr>
            <a:spLocks noChangeShapeType="1"/>
          </p:cNvSpPr>
          <p:nvPr/>
        </p:nvSpPr>
        <p:spPr bwMode="auto">
          <a:xfrm>
            <a:off x="1905000" y="3886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2" name="Line 202"/>
          <p:cNvSpPr>
            <a:spLocks noChangeShapeType="1"/>
          </p:cNvSpPr>
          <p:nvPr/>
        </p:nvSpPr>
        <p:spPr bwMode="auto">
          <a:xfrm>
            <a:off x="1905000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3" name="Oval 203"/>
          <p:cNvSpPr>
            <a:spLocks noChangeArrowheads="1"/>
          </p:cNvSpPr>
          <p:nvPr/>
        </p:nvSpPr>
        <p:spPr bwMode="auto">
          <a:xfrm>
            <a:off x="1828801" y="4038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84" name="Oval 204"/>
          <p:cNvSpPr>
            <a:spLocks noChangeArrowheads="1"/>
          </p:cNvSpPr>
          <p:nvPr/>
        </p:nvSpPr>
        <p:spPr bwMode="auto">
          <a:xfrm>
            <a:off x="1831976" y="42672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85" name="Oval 205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86" name="Oval 206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87" name="Oval 207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88" name="Oval 208"/>
          <p:cNvSpPr>
            <a:spLocks noChangeArrowheads="1"/>
          </p:cNvSpPr>
          <p:nvPr/>
        </p:nvSpPr>
        <p:spPr bwMode="auto">
          <a:xfrm>
            <a:off x="97567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289" name="Rectangle 209"/>
          <p:cNvSpPr>
            <a:spLocks noChangeArrowheads="1"/>
          </p:cNvSpPr>
          <p:nvPr/>
        </p:nvSpPr>
        <p:spPr bwMode="auto">
          <a:xfrm>
            <a:off x="2667000" y="4953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n</a:t>
            </a:r>
            <a:r>
              <a:rPr lang="en-US" altLang="en-US" sz="2400" b="1" baseline="-25000">
                <a:latin typeface=".VnTime" panose="020B7200000000000000" pitchFamily="34" charset="0"/>
              </a:rPr>
              <a:t>1</a:t>
            </a:r>
            <a:r>
              <a:rPr lang="en-US" altLang="en-US" sz="2400" b="1">
                <a:latin typeface=".VnTime" panose="020B7200000000000000" pitchFamily="34" charset="0"/>
              </a:rPr>
              <a:t> = 200 vßng</a:t>
            </a:r>
          </a:p>
        </p:txBody>
      </p:sp>
      <p:sp>
        <p:nvSpPr>
          <p:cNvPr id="46290" name="Rectangle 210"/>
          <p:cNvSpPr>
            <a:spLocks noChangeArrowheads="1"/>
          </p:cNvSpPr>
          <p:nvPr/>
        </p:nvSpPr>
        <p:spPr bwMode="auto">
          <a:xfrm>
            <a:off x="7924800" y="4876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n</a:t>
            </a:r>
            <a:r>
              <a:rPr lang="en-US" altLang="en-US" sz="2400" b="1" baseline="-25000">
                <a:latin typeface=".VnTime" panose="020B7200000000000000" pitchFamily="34" charset="0"/>
              </a:rPr>
              <a:t>2</a:t>
            </a:r>
            <a:r>
              <a:rPr lang="en-US" altLang="en-US" sz="2400" b="1">
                <a:latin typeface=".VnTime" panose="020B7200000000000000" pitchFamily="34" charset="0"/>
              </a:rPr>
              <a:t> =  200 vßng</a:t>
            </a:r>
          </a:p>
        </p:txBody>
      </p:sp>
      <p:sp>
        <p:nvSpPr>
          <p:cNvPr id="169171" name="Text Box 211"/>
          <p:cNvSpPr txBox="1">
            <a:spLocks noChangeArrowheads="1"/>
          </p:cNvSpPr>
          <p:nvPr/>
        </p:nvSpPr>
        <p:spPr bwMode="auto">
          <a:xfrm>
            <a:off x="1905000" y="3749676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+_</a:t>
            </a:r>
          </a:p>
        </p:txBody>
      </p:sp>
      <p:sp>
        <p:nvSpPr>
          <p:cNvPr id="169172" name="Text Box 212"/>
          <p:cNvSpPr txBox="1">
            <a:spLocks noChangeArrowheads="1"/>
          </p:cNvSpPr>
          <p:nvPr/>
        </p:nvSpPr>
        <p:spPr bwMode="auto">
          <a:xfrm>
            <a:off x="1524000" y="57150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75999"/>
                      </a:schemeClr>
                    </a:gs>
                    <a:gs pos="100000">
                      <a:schemeClr val="bg2">
                        <a:alpha val="60001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     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NÕu ®Æt vµo hai ®Çu cuén s¬ cÊp hiÖu 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điện thế </a:t>
            </a: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mét chiÒu th× ®Ìn m¾c vµo hai ®Çu cuén thø cÊp cã s¸ng kh«ng?</a:t>
            </a:r>
          </a:p>
        </p:txBody>
      </p:sp>
      <p:sp>
        <p:nvSpPr>
          <p:cNvPr id="46293" name="Line 213"/>
          <p:cNvSpPr>
            <a:spLocks noChangeShapeType="1"/>
          </p:cNvSpPr>
          <p:nvPr/>
        </p:nvSpPr>
        <p:spPr bwMode="auto">
          <a:xfrm>
            <a:off x="87630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20" dur="1000" fill="hold"/>
                                        <p:tgtEl>
                                          <p:spTgt spid="169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3" dur="1000" fill="hold"/>
                                        <p:tgtEl>
                                          <p:spTgt spid="169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9386888" y="4738688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9372600" y="2376488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552950" y="377825"/>
            <a:ext cx="3886200" cy="5638800"/>
            <a:chOff x="1056" y="288"/>
            <a:chExt cx="3453" cy="3552"/>
          </a:xfrm>
        </p:grpSpPr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1056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3900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1056" y="714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1056" y="3840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598" y="1248"/>
              <a:ext cx="17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 flipV="1">
              <a:off x="1598" y="3264"/>
              <a:ext cx="176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1584" y="1248"/>
              <a:ext cx="14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3360" y="1248"/>
              <a:ext cx="0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flipV="1">
              <a:off x="1598" y="2845"/>
              <a:ext cx="609" cy="4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V="1">
              <a:off x="3900" y="3414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V="1">
              <a:off x="3900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 flipV="1">
              <a:off x="1056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>
              <a:off x="1665" y="288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4509" y="288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flipV="1">
              <a:off x="2199" y="2850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V="1">
              <a:off x="2207" y="1248"/>
              <a:ext cx="1" cy="15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1568" y="346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>
              <a:off x="1411" y="457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>
              <a:off x="1318" y="514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>
              <a:off x="1234" y="585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>
              <a:off x="1136" y="643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>
              <a:off x="1505" y="390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>
              <a:off x="3967" y="657"/>
              <a:ext cx="0" cy="31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>
              <a:off x="4035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Line 29"/>
            <p:cNvSpPr>
              <a:spLocks noChangeShapeType="1"/>
            </p:cNvSpPr>
            <p:nvPr/>
          </p:nvSpPr>
          <p:spPr bwMode="auto">
            <a:xfrm>
              <a:off x="4103" y="57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auto">
            <a:xfrm>
              <a:off x="4158" y="52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>
              <a:off x="3967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32"/>
            <p:cNvSpPr>
              <a:spLocks noChangeShapeType="1"/>
            </p:cNvSpPr>
            <p:nvPr/>
          </p:nvSpPr>
          <p:spPr bwMode="auto">
            <a:xfrm>
              <a:off x="4306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33"/>
            <p:cNvSpPr>
              <a:spLocks noChangeShapeType="1"/>
            </p:cNvSpPr>
            <p:nvPr/>
          </p:nvSpPr>
          <p:spPr bwMode="auto">
            <a:xfrm>
              <a:off x="4374" y="377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4"/>
            <p:cNvSpPr>
              <a:spLocks noChangeShapeType="1"/>
            </p:cNvSpPr>
            <p:nvPr/>
          </p:nvSpPr>
          <p:spPr bwMode="auto">
            <a:xfrm>
              <a:off x="4429" y="33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>
              <a:off x="4238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>
              <a:off x="1667" y="3216"/>
              <a:ext cx="169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37"/>
            <p:cNvSpPr>
              <a:spLocks noChangeShapeType="1"/>
            </p:cNvSpPr>
            <p:nvPr/>
          </p:nvSpPr>
          <p:spPr bwMode="auto">
            <a:xfrm>
              <a:off x="1727" y="3156"/>
              <a:ext cx="16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Line 38"/>
            <p:cNvSpPr>
              <a:spLocks noChangeShapeType="1"/>
            </p:cNvSpPr>
            <p:nvPr/>
          </p:nvSpPr>
          <p:spPr bwMode="auto">
            <a:xfrm flipV="1">
              <a:off x="1830" y="3099"/>
              <a:ext cx="155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1860" y="3045"/>
              <a:ext cx="1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40"/>
            <p:cNvSpPr>
              <a:spLocks noChangeShapeType="1"/>
            </p:cNvSpPr>
            <p:nvPr/>
          </p:nvSpPr>
          <p:spPr bwMode="auto">
            <a:xfrm flipV="1">
              <a:off x="1932" y="2988"/>
              <a:ext cx="14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41"/>
            <p:cNvSpPr>
              <a:spLocks noChangeShapeType="1"/>
            </p:cNvSpPr>
            <p:nvPr/>
          </p:nvSpPr>
          <p:spPr bwMode="auto">
            <a:xfrm flipV="1">
              <a:off x="2010" y="2943"/>
              <a:ext cx="135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 flipV="1">
              <a:off x="2101" y="2903"/>
              <a:ext cx="128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>
              <a:off x="2091" y="1248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flipH="1">
              <a:off x="2139" y="1248"/>
              <a:ext cx="21" cy="16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Line 45"/>
            <p:cNvSpPr>
              <a:spLocks noChangeShapeType="1"/>
            </p:cNvSpPr>
            <p:nvPr/>
          </p:nvSpPr>
          <p:spPr bwMode="auto">
            <a:xfrm>
              <a:off x="2016" y="1296"/>
              <a:ext cx="13" cy="16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Line 46"/>
            <p:cNvSpPr>
              <a:spLocks noChangeShapeType="1"/>
            </p:cNvSpPr>
            <p:nvPr/>
          </p:nvSpPr>
          <p:spPr bwMode="auto">
            <a:xfrm>
              <a:off x="1968" y="1296"/>
              <a:ext cx="6" cy="17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47"/>
            <p:cNvSpPr>
              <a:spLocks noChangeShapeType="1"/>
            </p:cNvSpPr>
            <p:nvPr/>
          </p:nvSpPr>
          <p:spPr bwMode="auto">
            <a:xfrm flipH="1">
              <a:off x="1868" y="1248"/>
              <a:ext cx="4" cy="18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 flipH="1">
              <a:off x="1911" y="1248"/>
              <a:ext cx="9" cy="17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49"/>
            <p:cNvSpPr>
              <a:spLocks noChangeShapeType="1"/>
            </p:cNvSpPr>
            <p:nvPr/>
          </p:nvSpPr>
          <p:spPr bwMode="auto">
            <a:xfrm flipH="1">
              <a:off x="1801" y="1248"/>
              <a:ext cx="23" cy="18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50"/>
            <p:cNvSpPr>
              <a:spLocks noChangeShapeType="1"/>
            </p:cNvSpPr>
            <p:nvPr/>
          </p:nvSpPr>
          <p:spPr bwMode="auto">
            <a:xfrm flipH="1">
              <a:off x="1665" y="1248"/>
              <a:ext cx="15" cy="19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51"/>
            <p:cNvSpPr>
              <a:spLocks noChangeShapeType="1"/>
            </p:cNvSpPr>
            <p:nvPr/>
          </p:nvSpPr>
          <p:spPr bwMode="auto">
            <a:xfrm flipH="1">
              <a:off x="1720" y="1248"/>
              <a:ext cx="8" cy="19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08" name="Group 52"/>
          <p:cNvGrpSpPr>
            <a:grpSpLocks/>
          </p:cNvGrpSpPr>
          <p:nvPr/>
        </p:nvGrpSpPr>
        <p:grpSpPr bwMode="auto">
          <a:xfrm>
            <a:off x="6267450" y="319088"/>
            <a:ext cx="2209800" cy="1604962"/>
            <a:chOff x="4176" y="1584"/>
            <a:chExt cx="1392" cy="1011"/>
          </a:xfrm>
        </p:grpSpPr>
        <p:grpSp>
          <p:nvGrpSpPr>
            <p:cNvPr id="45109" name="Group 53"/>
            <p:cNvGrpSpPr>
              <a:grpSpLocks/>
            </p:cNvGrpSpPr>
            <p:nvPr/>
          </p:nvGrpSpPr>
          <p:grpSpPr bwMode="auto">
            <a:xfrm>
              <a:off x="4176" y="1584"/>
              <a:ext cx="1392" cy="1011"/>
              <a:chOff x="4158" y="381"/>
              <a:chExt cx="1275" cy="963"/>
            </a:xfrm>
          </p:grpSpPr>
          <p:sp>
            <p:nvSpPr>
              <p:cNvPr id="45110" name="Line 54"/>
              <p:cNvSpPr>
                <a:spLocks noChangeShapeType="1"/>
              </p:cNvSpPr>
              <p:nvPr/>
            </p:nvSpPr>
            <p:spPr bwMode="auto">
              <a:xfrm flipV="1">
                <a:off x="4158" y="381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1" name="Line 55"/>
              <p:cNvSpPr>
                <a:spLocks noChangeShapeType="1"/>
              </p:cNvSpPr>
              <p:nvPr/>
            </p:nvSpPr>
            <p:spPr bwMode="auto">
              <a:xfrm flipV="1">
                <a:off x="4158" y="909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2" name="Line 56"/>
              <p:cNvSpPr>
                <a:spLocks noChangeShapeType="1"/>
              </p:cNvSpPr>
              <p:nvPr/>
            </p:nvSpPr>
            <p:spPr bwMode="auto">
              <a:xfrm>
                <a:off x="4572" y="381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3" name="Line 57"/>
              <p:cNvSpPr>
                <a:spLocks noChangeShapeType="1"/>
              </p:cNvSpPr>
              <p:nvPr/>
            </p:nvSpPr>
            <p:spPr bwMode="auto">
              <a:xfrm flipV="1">
                <a:off x="4704" y="432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4" name="AutoShape 58"/>
              <p:cNvSpPr>
                <a:spLocks noChangeArrowheads="1"/>
              </p:cNvSpPr>
              <p:nvPr/>
            </p:nvSpPr>
            <p:spPr bwMode="auto">
              <a:xfrm flipH="1" flipV="1">
                <a:off x="4176" y="384"/>
                <a:ext cx="1248" cy="960"/>
              </a:xfrm>
              <a:prstGeom prst="cube">
                <a:avLst>
                  <a:gd name="adj" fmla="val 43231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15" name="Line 59"/>
              <p:cNvSpPr>
                <a:spLocks noChangeShapeType="1"/>
              </p:cNvSpPr>
              <p:nvPr/>
            </p:nvSpPr>
            <p:spPr bwMode="auto">
              <a:xfrm>
                <a:off x="4176" y="816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6" name="Line 60"/>
              <p:cNvSpPr>
                <a:spLocks noChangeShapeType="1"/>
              </p:cNvSpPr>
              <p:nvPr/>
            </p:nvSpPr>
            <p:spPr bwMode="auto">
              <a:xfrm>
                <a:off x="4176" y="1344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7" name="Line 61"/>
              <p:cNvSpPr>
                <a:spLocks noChangeShapeType="1"/>
              </p:cNvSpPr>
              <p:nvPr/>
            </p:nvSpPr>
            <p:spPr bwMode="auto">
              <a:xfrm>
                <a:off x="4608" y="930"/>
                <a:ext cx="816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8" name="AutoShape 62"/>
              <p:cNvSpPr>
                <a:spLocks noChangeArrowheads="1"/>
              </p:cNvSpPr>
              <p:nvPr/>
            </p:nvSpPr>
            <p:spPr bwMode="auto">
              <a:xfrm>
                <a:off x="4608" y="930"/>
                <a:ext cx="825" cy="414"/>
              </a:xfrm>
              <a:prstGeom prst="parallelogram">
                <a:avLst>
                  <a:gd name="adj" fmla="val 108799"/>
                </a:avLst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119" name="Group 63"/>
            <p:cNvGrpSpPr>
              <a:grpSpLocks/>
            </p:cNvGrpSpPr>
            <p:nvPr/>
          </p:nvGrpSpPr>
          <p:grpSpPr bwMode="auto">
            <a:xfrm>
              <a:off x="4272" y="1776"/>
              <a:ext cx="1104" cy="720"/>
              <a:chOff x="3888" y="912"/>
              <a:chExt cx="1104" cy="720"/>
            </a:xfrm>
          </p:grpSpPr>
          <p:sp>
            <p:nvSpPr>
              <p:cNvPr id="45120" name="Arc 64"/>
              <p:cNvSpPr>
                <a:spLocks/>
              </p:cNvSpPr>
              <p:nvPr/>
            </p:nvSpPr>
            <p:spPr bwMode="auto">
              <a:xfrm>
                <a:off x="3936" y="1200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Arc 65"/>
              <p:cNvSpPr>
                <a:spLocks/>
              </p:cNvSpPr>
              <p:nvPr/>
            </p:nvSpPr>
            <p:spPr bwMode="auto">
              <a:xfrm>
                <a:off x="3888" y="1296"/>
                <a:ext cx="672" cy="288"/>
              </a:xfrm>
              <a:custGeom>
                <a:avLst/>
                <a:gdLst>
                  <a:gd name="T0" fmla="*/ 0 w 21600"/>
                  <a:gd name="T1" fmla="*/ 0 h 21474"/>
                  <a:gd name="T2" fmla="*/ 0 w 21600"/>
                  <a:gd name="T3" fmla="*/ 0 h 21474"/>
                  <a:gd name="T4" fmla="*/ 0 w 21600"/>
                  <a:gd name="T5" fmla="*/ 0 h 214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474" fill="none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</a:path>
                  <a:path w="21600" h="21474" stroke="0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  <a:lnTo>
                      <a:pt x="0" y="21474"/>
                    </a:lnTo>
                    <a:lnTo>
                      <a:pt x="233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2" name="Arc 66"/>
              <p:cNvSpPr>
                <a:spLocks/>
              </p:cNvSpPr>
              <p:nvPr/>
            </p:nvSpPr>
            <p:spPr bwMode="auto">
              <a:xfrm>
                <a:off x="4032" y="1104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3" name="Arc 67"/>
              <p:cNvSpPr>
                <a:spLocks/>
              </p:cNvSpPr>
              <p:nvPr/>
            </p:nvSpPr>
            <p:spPr bwMode="auto">
              <a:xfrm>
                <a:off x="4224" y="912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4" name="Arc 68"/>
              <p:cNvSpPr>
                <a:spLocks/>
              </p:cNvSpPr>
              <p:nvPr/>
            </p:nvSpPr>
            <p:spPr bwMode="auto">
              <a:xfrm>
                <a:off x="4080" y="1008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5" name="Group 69"/>
          <p:cNvGrpSpPr>
            <a:grpSpLocks/>
          </p:cNvGrpSpPr>
          <p:nvPr/>
        </p:nvGrpSpPr>
        <p:grpSpPr bwMode="auto">
          <a:xfrm>
            <a:off x="3614738" y="1919289"/>
            <a:ext cx="2214562" cy="2752725"/>
            <a:chOff x="528" y="1296"/>
            <a:chExt cx="1395" cy="1734"/>
          </a:xfrm>
        </p:grpSpPr>
        <p:sp>
          <p:nvSpPr>
            <p:cNvPr id="45126" name="Line 70"/>
            <p:cNvSpPr>
              <a:spLocks noChangeShapeType="1"/>
            </p:cNvSpPr>
            <p:nvPr/>
          </p:nvSpPr>
          <p:spPr bwMode="auto">
            <a:xfrm flipV="1">
              <a:off x="562" y="1584"/>
              <a:ext cx="926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Line 71"/>
            <p:cNvSpPr>
              <a:spLocks noChangeShapeType="1"/>
            </p:cNvSpPr>
            <p:nvPr/>
          </p:nvSpPr>
          <p:spPr bwMode="auto">
            <a:xfrm flipV="1">
              <a:off x="1077" y="1776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Line 72"/>
            <p:cNvSpPr>
              <a:spLocks noChangeShapeType="1"/>
            </p:cNvSpPr>
            <p:nvPr/>
          </p:nvSpPr>
          <p:spPr bwMode="auto">
            <a:xfrm flipV="1">
              <a:off x="1077" y="196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Line 73"/>
            <p:cNvSpPr>
              <a:spLocks noChangeShapeType="1"/>
            </p:cNvSpPr>
            <p:nvPr/>
          </p:nvSpPr>
          <p:spPr bwMode="auto">
            <a:xfrm flipV="1">
              <a:off x="1077" y="216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Line 74"/>
            <p:cNvSpPr>
              <a:spLocks noChangeShapeType="1"/>
            </p:cNvSpPr>
            <p:nvPr/>
          </p:nvSpPr>
          <p:spPr bwMode="auto">
            <a:xfrm flipV="1">
              <a:off x="1077" y="234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Line 75"/>
            <p:cNvSpPr>
              <a:spLocks noChangeShapeType="1"/>
            </p:cNvSpPr>
            <p:nvPr/>
          </p:nvSpPr>
          <p:spPr bwMode="auto">
            <a:xfrm flipV="1">
              <a:off x="1077" y="2514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76"/>
            <p:cNvSpPr>
              <a:spLocks noChangeShapeType="1"/>
            </p:cNvSpPr>
            <p:nvPr/>
          </p:nvSpPr>
          <p:spPr bwMode="auto">
            <a:xfrm flipV="1">
              <a:off x="1077" y="268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Line 77"/>
            <p:cNvSpPr>
              <a:spLocks noChangeShapeType="1"/>
            </p:cNvSpPr>
            <p:nvPr/>
          </p:nvSpPr>
          <p:spPr bwMode="auto">
            <a:xfrm flipV="1">
              <a:off x="1077" y="285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Line 78"/>
            <p:cNvSpPr>
              <a:spLocks noChangeShapeType="1"/>
            </p:cNvSpPr>
            <p:nvPr/>
          </p:nvSpPr>
          <p:spPr bwMode="auto">
            <a:xfrm flipV="1">
              <a:off x="1077" y="303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79"/>
            <p:cNvSpPr>
              <a:spLocks noChangeShapeType="1"/>
            </p:cNvSpPr>
            <p:nvPr/>
          </p:nvSpPr>
          <p:spPr bwMode="auto">
            <a:xfrm>
              <a:off x="528" y="2640"/>
              <a:ext cx="583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80"/>
            <p:cNvSpPr>
              <a:spLocks noChangeShapeType="1"/>
            </p:cNvSpPr>
            <p:nvPr/>
          </p:nvSpPr>
          <p:spPr bwMode="auto">
            <a:xfrm flipV="1">
              <a:off x="1488" y="2592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Line 81"/>
            <p:cNvSpPr>
              <a:spLocks noChangeShapeType="1"/>
            </p:cNvSpPr>
            <p:nvPr/>
          </p:nvSpPr>
          <p:spPr bwMode="auto">
            <a:xfrm flipV="1">
              <a:off x="1488" y="240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Line 82"/>
            <p:cNvSpPr>
              <a:spLocks noChangeShapeType="1"/>
            </p:cNvSpPr>
            <p:nvPr/>
          </p:nvSpPr>
          <p:spPr bwMode="auto">
            <a:xfrm flipV="1">
              <a:off x="1488" y="192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Line 83"/>
            <p:cNvSpPr>
              <a:spLocks noChangeShapeType="1"/>
            </p:cNvSpPr>
            <p:nvPr/>
          </p:nvSpPr>
          <p:spPr bwMode="auto">
            <a:xfrm flipV="1">
              <a:off x="1488" y="172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Line 84"/>
            <p:cNvSpPr>
              <a:spLocks noChangeShapeType="1"/>
            </p:cNvSpPr>
            <p:nvPr/>
          </p:nvSpPr>
          <p:spPr bwMode="auto">
            <a:xfrm flipV="1">
              <a:off x="1488" y="223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Line 85"/>
            <p:cNvSpPr>
              <a:spLocks noChangeShapeType="1"/>
            </p:cNvSpPr>
            <p:nvPr/>
          </p:nvSpPr>
          <p:spPr bwMode="auto">
            <a:xfrm flipV="1">
              <a:off x="1488" y="1536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Line 86"/>
            <p:cNvSpPr>
              <a:spLocks noChangeShapeType="1"/>
            </p:cNvSpPr>
            <p:nvPr/>
          </p:nvSpPr>
          <p:spPr bwMode="auto">
            <a:xfrm flipV="1">
              <a:off x="1488" y="1344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Line 87"/>
            <p:cNvSpPr>
              <a:spLocks noChangeShapeType="1"/>
            </p:cNvSpPr>
            <p:nvPr/>
          </p:nvSpPr>
          <p:spPr bwMode="auto">
            <a:xfrm flipV="1">
              <a:off x="1488" y="1296"/>
              <a:ext cx="288" cy="288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Line 88"/>
            <p:cNvSpPr>
              <a:spLocks noChangeShapeType="1"/>
            </p:cNvSpPr>
            <p:nvPr/>
          </p:nvSpPr>
          <p:spPr bwMode="auto">
            <a:xfrm flipV="1">
              <a:off x="1491" y="2079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45" name="Group 89"/>
          <p:cNvGrpSpPr>
            <a:grpSpLocks/>
          </p:cNvGrpSpPr>
          <p:nvPr/>
        </p:nvGrpSpPr>
        <p:grpSpPr bwMode="auto">
          <a:xfrm>
            <a:off x="3962401" y="1981200"/>
            <a:ext cx="1609725" cy="2743200"/>
            <a:chOff x="726" y="1344"/>
            <a:chExt cx="1008" cy="1728"/>
          </a:xfrm>
        </p:grpSpPr>
        <p:sp>
          <p:nvSpPr>
            <p:cNvPr id="45146" name="AutoShape 90"/>
            <p:cNvSpPr>
              <a:spLocks noChangeArrowheads="1"/>
            </p:cNvSpPr>
            <p:nvPr/>
          </p:nvSpPr>
          <p:spPr bwMode="auto">
            <a:xfrm rot="-5400000" flipH="1" flipV="1">
              <a:off x="1288" y="1548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47" name="AutoShape 91"/>
            <p:cNvSpPr>
              <a:spLocks noChangeArrowheads="1"/>
            </p:cNvSpPr>
            <p:nvPr/>
          </p:nvSpPr>
          <p:spPr bwMode="auto">
            <a:xfrm rot="-5400000" flipH="1" flipV="1">
              <a:off x="1288" y="1739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48" name="AutoShape 92"/>
            <p:cNvSpPr>
              <a:spLocks noChangeArrowheads="1"/>
            </p:cNvSpPr>
            <p:nvPr/>
          </p:nvSpPr>
          <p:spPr bwMode="auto">
            <a:xfrm rot="-5400000" flipH="1" flipV="1">
              <a:off x="1288" y="193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49" name="AutoShape 93"/>
            <p:cNvSpPr>
              <a:spLocks noChangeArrowheads="1"/>
            </p:cNvSpPr>
            <p:nvPr/>
          </p:nvSpPr>
          <p:spPr bwMode="auto">
            <a:xfrm rot="-5400000" flipH="1" flipV="1">
              <a:off x="1288" y="2123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0" name="AutoShape 94"/>
            <p:cNvSpPr>
              <a:spLocks noChangeArrowheads="1"/>
            </p:cNvSpPr>
            <p:nvPr/>
          </p:nvSpPr>
          <p:spPr bwMode="auto">
            <a:xfrm rot="-5400000" flipH="1" flipV="1">
              <a:off x="1288" y="2302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1" name="AutoShape 95"/>
            <p:cNvSpPr>
              <a:spLocks noChangeArrowheads="1"/>
            </p:cNvSpPr>
            <p:nvPr/>
          </p:nvSpPr>
          <p:spPr bwMode="auto">
            <a:xfrm rot="-5400000" flipH="1" flipV="1">
              <a:off x="1288" y="2476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2" name="AutoShape 96"/>
            <p:cNvSpPr>
              <a:spLocks noChangeArrowheads="1"/>
            </p:cNvSpPr>
            <p:nvPr/>
          </p:nvSpPr>
          <p:spPr bwMode="auto">
            <a:xfrm rot="-5400000" flipH="1" flipV="1">
              <a:off x="1288" y="2650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3" name="AutoShape 97"/>
            <p:cNvSpPr>
              <a:spLocks noChangeArrowheads="1"/>
            </p:cNvSpPr>
            <p:nvPr/>
          </p:nvSpPr>
          <p:spPr bwMode="auto">
            <a:xfrm rot="-5400000" flipH="1" flipV="1">
              <a:off x="1288" y="281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4" name="AutoShape 98"/>
            <p:cNvSpPr>
              <a:spLocks noChangeArrowheads="1"/>
            </p:cNvSpPr>
            <p:nvPr/>
          </p:nvSpPr>
          <p:spPr bwMode="auto">
            <a:xfrm rot="-5400000" flipH="1" flipV="1">
              <a:off x="1288" y="299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5" name="AutoShape 99"/>
            <p:cNvSpPr>
              <a:spLocks noChangeArrowheads="1"/>
            </p:cNvSpPr>
            <p:nvPr/>
          </p:nvSpPr>
          <p:spPr bwMode="auto">
            <a:xfrm rot="5400000">
              <a:off x="729" y="1539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6" name="AutoShape 100"/>
            <p:cNvSpPr>
              <a:spLocks noChangeArrowheads="1"/>
            </p:cNvSpPr>
            <p:nvPr/>
          </p:nvSpPr>
          <p:spPr bwMode="auto">
            <a:xfrm rot="5400000" flipH="1" flipV="1">
              <a:off x="763" y="2601"/>
              <a:ext cx="78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7" name="AutoShape 101"/>
            <p:cNvSpPr>
              <a:spLocks noChangeArrowheads="1"/>
            </p:cNvSpPr>
            <p:nvPr/>
          </p:nvSpPr>
          <p:spPr bwMode="auto">
            <a:xfrm rot="2627371" flipH="1">
              <a:off x="1625" y="1344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8" name="AutoShape 102"/>
            <p:cNvSpPr>
              <a:spLocks noChangeArrowheads="1"/>
            </p:cNvSpPr>
            <p:nvPr/>
          </p:nvSpPr>
          <p:spPr bwMode="auto">
            <a:xfrm rot="2627371" flipH="1">
              <a:off x="1634" y="1521"/>
              <a:ext cx="76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59" name="AutoShape 103"/>
            <p:cNvSpPr>
              <a:spLocks noChangeArrowheads="1"/>
            </p:cNvSpPr>
            <p:nvPr/>
          </p:nvSpPr>
          <p:spPr bwMode="auto">
            <a:xfrm rot="2627371" flipH="1">
              <a:off x="1634" y="1715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60" name="AutoShape 104"/>
            <p:cNvSpPr>
              <a:spLocks noChangeArrowheads="1"/>
            </p:cNvSpPr>
            <p:nvPr/>
          </p:nvSpPr>
          <p:spPr bwMode="auto">
            <a:xfrm rot="2627371" flipH="1">
              <a:off x="1657" y="1892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61" name="AutoShape 105"/>
            <p:cNvSpPr>
              <a:spLocks noChangeArrowheads="1"/>
            </p:cNvSpPr>
            <p:nvPr/>
          </p:nvSpPr>
          <p:spPr bwMode="auto">
            <a:xfrm rot="2627371" flipH="1">
              <a:off x="1657" y="2069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62" name="AutoShape 106"/>
            <p:cNvSpPr>
              <a:spLocks noChangeArrowheads="1"/>
            </p:cNvSpPr>
            <p:nvPr/>
          </p:nvSpPr>
          <p:spPr bwMode="auto">
            <a:xfrm rot="2627371" flipH="1">
              <a:off x="1657" y="2230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63" name="AutoShape 107"/>
            <p:cNvSpPr>
              <a:spLocks noChangeArrowheads="1"/>
            </p:cNvSpPr>
            <p:nvPr/>
          </p:nvSpPr>
          <p:spPr bwMode="auto">
            <a:xfrm rot="2627371" flipH="1">
              <a:off x="1657" y="2398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64" name="AutoShape 108"/>
            <p:cNvSpPr>
              <a:spLocks noChangeArrowheads="1"/>
            </p:cNvSpPr>
            <p:nvPr/>
          </p:nvSpPr>
          <p:spPr bwMode="auto">
            <a:xfrm rot="2627371" flipH="1">
              <a:off x="1657" y="2557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65" name="AutoShape 109"/>
            <p:cNvSpPr>
              <a:spLocks noChangeArrowheads="1"/>
            </p:cNvSpPr>
            <p:nvPr/>
          </p:nvSpPr>
          <p:spPr bwMode="auto">
            <a:xfrm rot="2627371" flipH="1">
              <a:off x="1657" y="276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9566" name="AutoShape 110"/>
          <p:cNvSpPr>
            <a:spLocks noChangeArrowheads="1"/>
          </p:cNvSpPr>
          <p:nvPr/>
        </p:nvSpPr>
        <p:spPr bwMode="auto">
          <a:xfrm rot="5400000">
            <a:off x="6048376" y="1290638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7" name="AutoShape 111"/>
          <p:cNvSpPr>
            <a:spLocks noChangeArrowheads="1"/>
          </p:cNvSpPr>
          <p:nvPr/>
        </p:nvSpPr>
        <p:spPr bwMode="auto">
          <a:xfrm rot="16200000" flipH="1">
            <a:off x="5629276" y="559117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68" name="AutoShape 112"/>
          <p:cNvSpPr>
            <a:spLocks noChangeArrowheads="1"/>
          </p:cNvSpPr>
          <p:nvPr/>
        </p:nvSpPr>
        <p:spPr bwMode="auto">
          <a:xfrm rot="16200000" flipH="1">
            <a:off x="6315076" y="54673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69" name="AutoShape 113"/>
          <p:cNvSpPr>
            <a:spLocks noChangeArrowheads="1"/>
          </p:cNvSpPr>
          <p:nvPr/>
        </p:nvSpPr>
        <p:spPr bwMode="auto">
          <a:xfrm rot="4923577">
            <a:off x="5934076" y="143351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70" name="AutoShape 114"/>
          <p:cNvSpPr>
            <a:spLocks noChangeArrowheads="1"/>
          </p:cNvSpPr>
          <p:nvPr/>
        </p:nvSpPr>
        <p:spPr bwMode="auto">
          <a:xfrm rot="15447396" flipH="1">
            <a:off x="5310188" y="153352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71" name="AutoShape 115"/>
          <p:cNvSpPr>
            <a:spLocks noChangeArrowheads="1"/>
          </p:cNvSpPr>
          <p:nvPr/>
        </p:nvSpPr>
        <p:spPr bwMode="auto">
          <a:xfrm rot="6531818">
            <a:off x="5038726" y="526256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72" name="AutoShape 116"/>
          <p:cNvSpPr>
            <a:spLocks noChangeArrowheads="1"/>
          </p:cNvSpPr>
          <p:nvPr/>
        </p:nvSpPr>
        <p:spPr bwMode="auto">
          <a:xfrm rot="5400000">
            <a:off x="6267451" y="56197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73" name="AutoShape 117"/>
          <p:cNvSpPr>
            <a:spLocks noChangeArrowheads="1"/>
          </p:cNvSpPr>
          <p:nvPr/>
        </p:nvSpPr>
        <p:spPr bwMode="auto">
          <a:xfrm rot="15346687" flipH="1">
            <a:off x="5172076" y="14287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9574" name="Group 118"/>
          <p:cNvGrpSpPr>
            <a:grpSpLocks/>
          </p:cNvGrpSpPr>
          <p:nvPr/>
        </p:nvGrpSpPr>
        <p:grpSpPr bwMode="auto">
          <a:xfrm>
            <a:off x="4681538" y="1385888"/>
            <a:ext cx="2895600" cy="4343400"/>
            <a:chOff x="1200" y="960"/>
            <a:chExt cx="1824" cy="2736"/>
          </a:xfrm>
        </p:grpSpPr>
        <p:sp>
          <p:nvSpPr>
            <p:cNvPr id="45175" name="AutoShape 119"/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76" name="AutoShape 120"/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77" name="AutoShape 121"/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78" name="AutoShape 122"/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9579" name="AutoShape 123"/>
          <p:cNvSpPr>
            <a:spLocks noChangeArrowheads="1"/>
          </p:cNvSpPr>
          <p:nvPr/>
        </p:nvSpPr>
        <p:spPr bwMode="auto">
          <a:xfrm rot="17241041" flipH="1">
            <a:off x="7312819" y="521494"/>
            <a:ext cx="80962" cy="2794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0" name="AutoShape 124"/>
          <p:cNvSpPr>
            <a:spLocks noChangeArrowheads="1"/>
          </p:cNvSpPr>
          <p:nvPr/>
        </p:nvSpPr>
        <p:spPr bwMode="auto">
          <a:xfrm rot="17241041" flipH="1">
            <a:off x="7167563" y="687388"/>
            <a:ext cx="100013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1" name="AutoShape 125"/>
          <p:cNvSpPr>
            <a:spLocks noChangeArrowheads="1"/>
          </p:cNvSpPr>
          <p:nvPr/>
        </p:nvSpPr>
        <p:spPr bwMode="auto">
          <a:xfrm rot="17241041" flipH="1">
            <a:off x="7015163" y="817563"/>
            <a:ext cx="80963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2" name="AutoShape 126"/>
          <p:cNvSpPr>
            <a:spLocks noChangeArrowheads="1"/>
          </p:cNvSpPr>
          <p:nvPr/>
        </p:nvSpPr>
        <p:spPr bwMode="auto">
          <a:xfrm rot="17241041" flipH="1">
            <a:off x="6862763" y="977900"/>
            <a:ext cx="100012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3" name="AutoShape 127"/>
          <p:cNvSpPr>
            <a:spLocks noChangeArrowheads="1"/>
          </p:cNvSpPr>
          <p:nvPr/>
        </p:nvSpPr>
        <p:spPr bwMode="auto">
          <a:xfrm rot="17114953" flipH="1">
            <a:off x="6796088" y="1104901"/>
            <a:ext cx="104775" cy="3429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4" name="AutoShape 128"/>
          <p:cNvSpPr>
            <a:spLocks noChangeArrowheads="1"/>
          </p:cNvSpPr>
          <p:nvPr/>
        </p:nvSpPr>
        <p:spPr bwMode="auto">
          <a:xfrm rot="7314332" flipH="1">
            <a:off x="7875588" y="736600"/>
            <a:ext cx="106362" cy="3190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5" name="AutoShape 129"/>
          <p:cNvSpPr>
            <a:spLocks noChangeArrowheads="1"/>
          </p:cNvSpPr>
          <p:nvPr/>
        </p:nvSpPr>
        <p:spPr bwMode="auto">
          <a:xfrm rot="7314332" flipH="1">
            <a:off x="7615238" y="871538"/>
            <a:ext cx="90488" cy="290513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6" name="AutoShape 130"/>
          <p:cNvSpPr>
            <a:spLocks noChangeArrowheads="1"/>
          </p:cNvSpPr>
          <p:nvPr/>
        </p:nvSpPr>
        <p:spPr bwMode="auto">
          <a:xfrm rot="7314332" flipH="1">
            <a:off x="7527925" y="1014413"/>
            <a:ext cx="76200" cy="3048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7" name="AutoShape 131"/>
          <p:cNvSpPr>
            <a:spLocks noChangeArrowheads="1"/>
          </p:cNvSpPr>
          <p:nvPr/>
        </p:nvSpPr>
        <p:spPr bwMode="auto">
          <a:xfrm rot="7314332" flipH="1">
            <a:off x="7371557" y="1159670"/>
            <a:ext cx="100013" cy="30797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8" name="AutoShape 132"/>
          <p:cNvSpPr>
            <a:spLocks noChangeArrowheads="1"/>
          </p:cNvSpPr>
          <p:nvPr/>
        </p:nvSpPr>
        <p:spPr bwMode="auto">
          <a:xfrm rot="7314332" flipH="1">
            <a:off x="7252495" y="1331120"/>
            <a:ext cx="104775" cy="207963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89" name="AutoShape 133"/>
          <p:cNvSpPr>
            <a:spLocks noChangeArrowheads="1"/>
          </p:cNvSpPr>
          <p:nvPr/>
        </p:nvSpPr>
        <p:spPr bwMode="auto">
          <a:xfrm rot="17241041" flipH="1">
            <a:off x="6665119" y="1326356"/>
            <a:ext cx="88900" cy="2301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90" name="AutoShape 134"/>
          <p:cNvSpPr>
            <a:spLocks noChangeArrowheads="1"/>
          </p:cNvSpPr>
          <p:nvPr/>
        </p:nvSpPr>
        <p:spPr bwMode="auto">
          <a:xfrm rot="17241041" flipH="1">
            <a:off x="6573838" y="1452563"/>
            <a:ext cx="104775" cy="2286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91" name="AutoShape 135"/>
          <p:cNvSpPr>
            <a:spLocks noChangeArrowheads="1"/>
          </p:cNvSpPr>
          <p:nvPr/>
        </p:nvSpPr>
        <p:spPr bwMode="auto">
          <a:xfrm rot="7314332" flipH="1">
            <a:off x="7074695" y="1466057"/>
            <a:ext cx="109537" cy="2667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592" name="AutoShape 136"/>
          <p:cNvSpPr>
            <a:spLocks noChangeArrowheads="1"/>
          </p:cNvSpPr>
          <p:nvPr/>
        </p:nvSpPr>
        <p:spPr bwMode="auto">
          <a:xfrm rot="6561728" flipH="1">
            <a:off x="6950870" y="1550195"/>
            <a:ext cx="93663" cy="23812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4681538" y="1385888"/>
            <a:ext cx="2895600" cy="4343400"/>
            <a:chOff x="1200" y="960"/>
            <a:chExt cx="1824" cy="2736"/>
          </a:xfrm>
        </p:grpSpPr>
        <p:sp>
          <p:nvSpPr>
            <p:cNvPr id="45194" name="AutoShape 138"/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95" name="AutoShape 139"/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96" name="AutoShape 140"/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197" name="AutoShape 141"/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9598" name="Oval 142"/>
          <p:cNvSpPr>
            <a:spLocks noChangeArrowheads="1"/>
          </p:cNvSpPr>
          <p:nvPr/>
        </p:nvSpPr>
        <p:spPr bwMode="auto">
          <a:xfrm>
            <a:off x="9220200" y="2376488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99" name="Oval 143"/>
          <p:cNvSpPr>
            <a:spLocks noChangeArrowheads="1"/>
          </p:cNvSpPr>
          <p:nvPr/>
        </p:nvSpPr>
        <p:spPr bwMode="auto">
          <a:xfrm>
            <a:off x="9220200" y="4738688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00" name="Line 144"/>
          <p:cNvSpPr>
            <a:spLocks noChangeShapeType="1"/>
          </p:cNvSpPr>
          <p:nvPr/>
        </p:nvSpPr>
        <p:spPr bwMode="auto">
          <a:xfrm flipH="1">
            <a:off x="9677400" y="2481263"/>
            <a:ext cx="14288" cy="9763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1" name="Line 145"/>
          <p:cNvSpPr>
            <a:spLocks noChangeShapeType="1"/>
          </p:cNvSpPr>
          <p:nvPr/>
        </p:nvSpPr>
        <p:spPr bwMode="auto">
          <a:xfrm flipV="1">
            <a:off x="9539288" y="4829175"/>
            <a:ext cx="15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2" name="Line 146"/>
          <p:cNvSpPr>
            <a:spLocks noChangeShapeType="1"/>
          </p:cNvSpPr>
          <p:nvPr/>
        </p:nvSpPr>
        <p:spPr bwMode="auto">
          <a:xfrm>
            <a:off x="9677400" y="3609975"/>
            <a:ext cx="14288" cy="12334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3" name="Line 147"/>
          <p:cNvSpPr>
            <a:spLocks noChangeShapeType="1"/>
          </p:cNvSpPr>
          <p:nvPr/>
        </p:nvSpPr>
        <p:spPr bwMode="auto">
          <a:xfrm flipH="1" flipV="1">
            <a:off x="9491663" y="2300289"/>
            <a:ext cx="214312" cy="166687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4" name="Line 148"/>
          <p:cNvSpPr>
            <a:spLocks noChangeShapeType="1"/>
          </p:cNvSpPr>
          <p:nvPr/>
        </p:nvSpPr>
        <p:spPr bwMode="auto">
          <a:xfrm flipH="1" flipV="1">
            <a:off x="9448800" y="2481263"/>
            <a:ext cx="228600" cy="0"/>
          </a:xfrm>
          <a:prstGeom prst="line">
            <a:avLst/>
          </a:prstGeom>
          <a:noFill/>
          <a:ln w="38100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05" name="Group 149"/>
          <p:cNvGrpSpPr>
            <a:grpSpLocks/>
          </p:cNvGrpSpPr>
          <p:nvPr/>
        </p:nvGrpSpPr>
        <p:grpSpPr bwMode="auto">
          <a:xfrm>
            <a:off x="4162425" y="2147888"/>
            <a:ext cx="1200150" cy="2578100"/>
            <a:chOff x="4716" y="-136"/>
            <a:chExt cx="756" cy="1624"/>
          </a:xfrm>
        </p:grpSpPr>
        <p:sp>
          <p:nvSpPr>
            <p:cNvPr id="45206" name="AutoShape 150"/>
            <p:cNvSpPr>
              <a:spLocks noChangeArrowheads="1"/>
            </p:cNvSpPr>
            <p:nvPr/>
          </p:nvSpPr>
          <p:spPr bwMode="auto">
            <a:xfrm rot="5400000" flipV="1">
              <a:off x="5023" y="-31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07" name="AutoShape 151"/>
            <p:cNvSpPr>
              <a:spLocks noChangeArrowheads="1"/>
            </p:cNvSpPr>
            <p:nvPr/>
          </p:nvSpPr>
          <p:spPr bwMode="auto">
            <a:xfrm rot="5400000" flipV="1">
              <a:off x="5023" y="15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08" name="AutoShape 152"/>
            <p:cNvSpPr>
              <a:spLocks noChangeArrowheads="1"/>
            </p:cNvSpPr>
            <p:nvPr/>
          </p:nvSpPr>
          <p:spPr bwMode="auto">
            <a:xfrm rot="5400000" flipV="1">
              <a:off x="5023" y="358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09" name="AutoShape 153"/>
            <p:cNvSpPr>
              <a:spLocks noChangeArrowheads="1"/>
            </p:cNvSpPr>
            <p:nvPr/>
          </p:nvSpPr>
          <p:spPr bwMode="auto">
            <a:xfrm rot="5400000" flipV="1">
              <a:off x="5023" y="54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0" name="AutoShape 154"/>
            <p:cNvSpPr>
              <a:spLocks noChangeArrowheads="1"/>
            </p:cNvSpPr>
            <p:nvPr/>
          </p:nvSpPr>
          <p:spPr bwMode="auto">
            <a:xfrm rot="5400000" flipV="1">
              <a:off x="5023" y="725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1" name="AutoShape 155"/>
            <p:cNvSpPr>
              <a:spLocks noChangeArrowheads="1"/>
            </p:cNvSpPr>
            <p:nvPr/>
          </p:nvSpPr>
          <p:spPr bwMode="auto">
            <a:xfrm rot="5400000" flipV="1">
              <a:off x="5023" y="89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2" name="AutoShape 156"/>
            <p:cNvSpPr>
              <a:spLocks noChangeArrowheads="1"/>
            </p:cNvSpPr>
            <p:nvPr/>
          </p:nvSpPr>
          <p:spPr bwMode="auto">
            <a:xfrm rot="5400000" flipV="1">
              <a:off x="5023" y="106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3" name="AutoShape 157"/>
            <p:cNvSpPr>
              <a:spLocks noChangeArrowheads="1"/>
            </p:cNvSpPr>
            <p:nvPr/>
          </p:nvSpPr>
          <p:spPr bwMode="auto">
            <a:xfrm rot="5400000" flipV="1">
              <a:off x="5023" y="122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4" name="AutoShape 158"/>
            <p:cNvSpPr>
              <a:spLocks noChangeArrowheads="1"/>
            </p:cNvSpPr>
            <p:nvPr/>
          </p:nvSpPr>
          <p:spPr bwMode="auto">
            <a:xfrm rot="5400000" flipV="1">
              <a:off x="5023" y="140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5" name="AutoShape 159"/>
            <p:cNvSpPr>
              <a:spLocks noChangeArrowheads="1"/>
            </p:cNvSpPr>
            <p:nvPr/>
          </p:nvSpPr>
          <p:spPr bwMode="auto">
            <a:xfrm rot="16200000" flipH="1">
              <a:off x="4719" y="-30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6" name="AutoShape 160"/>
            <p:cNvSpPr>
              <a:spLocks noChangeArrowheads="1"/>
            </p:cNvSpPr>
            <p:nvPr/>
          </p:nvSpPr>
          <p:spPr bwMode="auto">
            <a:xfrm rot="16200000" flipV="1">
              <a:off x="4767" y="1022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7" name="AutoShape 161"/>
            <p:cNvSpPr>
              <a:spLocks noChangeArrowheads="1"/>
            </p:cNvSpPr>
            <p:nvPr/>
          </p:nvSpPr>
          <p:spPr bwMode="auto">
            <a:xfrm rot="2627371" flipV="1">
              <a:off x="5371" y="-136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8" name="AutoShape 162"/>
            <p:cNvSpPr>
              <a:spLocks noChangeArrowheads="1"/>
            </p:cNvSpPr>
            <p:nvPr/>
          </p:nvSpPr>
          <p:spPr bwMode="auto">
            <a:xfrm rot="2627371" flipV="1">
              <a:off x="5371" y="48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19" name="AutoShape 163"/>
            <p:cNvSpPr>
              <a:spLocks noChangeArrowheads="1"/>
            </p:cNvSpPr>
            <p:nvPr/>
          </p:nvSpPr>
          <p:spPr bwMode="auto">
            <a:xfrm rot="2627371" flipV="1">
              <a:off x="5371" y="24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20" name="AutoShape 164"/>
            <p:cNvSpPr>
              <a:spLocks noChangeArrowheads="1"/>
            </p:cNvSpPr>
            <p:nvPr/>
          </p:nvSpPr>
          <p:spPr bwMode="auto">
            <a:xfrm rot="2627371" flipV="1">
              <a:off x="5395" y="424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21" name="AutoShape 165"/>
            <p:cNvSpPr>
              <a:spLocks noChangeArrowheads="1"/>
            </p:cNvSpPr>
            <p:nvPr/>
          </p:nvSpPr>
          <p:spPr bwMode="auto">
            <a:xfrm rot="2627371" flipV="1">
              <a:off x="5395" y="59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22" name="AutoShape 166"/>
            <p:cNvSpPr>
              <a:spLocks noChangeArrowheads="1"/>
            </p:cNvSpPr>
            <p:nvPr/>
          </p:nvSpPr>
          <p:spPr bwMode="auto">
            <a:xfrm rot="2627371" flipV="1">
              <a:off x="5395" y="75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23" name="AutoShape 167"/>
            <p:cNvSpPr>
              <a:spLocks noChangeArrowheads="1"/>
            </p:cNvSpPr>
            <p:nvPr/>
          </p:nvSpPr>
          <p:spPr bwMode="auto">
            <a:xfrm rot="2627371" flipV="1">
              <a:off x="5386" y="925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24" name="AutoShape 168"/>
            <p:cNvSpPr>
              <a:spLocks noChangeArrowheads="1"/>
            </p:cNvSpPr>
            <p:nvPr/>
          </p:nvSpPr>
          <p:spPr bwMode="auto">
            <a:xfrm rot="2627371" flipV="1">
              <a:off x="5386" y="109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25" name="AutoShape 169"/>
            <p:cNvSpPr>
              <a:spLocks noChangeArrowheads="1"/>
            </p:cNvSpPr>
            <p:nvPr/>
          </p:nvSpPr>
          <p:spPr bwMode="auto">
            <a:xfrm rot="2627371" flipV="1">
              <a:off x="5395" y="1284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9626" name="Group 170"/>
          <p:cNvGrpSpPr>
            <a:grpSpLocks/>
          </p:cNvGrpSpPr>
          <p:nvPr/>
        </p:nvGrpSpPr>
        <p:grpSpPr bwMode="auto">
          <a:xfrm>
            <a:off x="3276600" y="2376488"/>
            <a:ext cx="381000" cy="1676400"/>
            <a:chOff x="192" y="1584"/>
            <a:chExt cx="240" cy="1056"/>
          </a:xfrm>
        </p:grpSpPr>
        <p:sp>
          <p:nvSpPr>
            <p:cNvPr id="45227" name="Oval 171"/>
            <p:cNvSpPr>
              <a:spLocks noChangeArrowheads="1"/>
            </p:cNvSpPr>
            <p:nvPr/>
          </p:nvSpPr>
          <p:spPr bwMode="auto">
            <a:xfrm>
              <a:off x="192" y="1872"/>
              <a:ext cx="192" cy="384"/>
            </a:xfrm>
            <a:prstGeom prst="ellipse">
              <a:avLst/>
            </a:prstGeom>
            <a:solidFill>
              <a:srgbClr val="FF660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45228" name="Line 172"/>
            <p:cNvSpPr>
              <a:spLocks noChangeShapeType="1"/>
            </p:cNvSpPr>
            <p:nvPr/>
          </p:nvSpPr>
          <p:spPr bwMode="auto">
            <a:xfrm>
              <a:off x="288" y="2256"/>
              <a:ext cx="0" cy="384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9" name="Line 173"/>
            <p:cNvSpPr>
              <a:spLocks noChangeShapeType="1"/>
            </p:cNvSpPr>
            <p:nvPr/>
          </p:nvSpPr>
          <p:spPr bwMode="auto">
            <a:xfrm>
              <a:off x="288" y="2640"/>
              <a:ext cx="144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0" name="Line 174"/>
            <p:cNvSpPr>
              <a:spLocks noChangeShapeType="1"/>
            </p:cNvSpPr>
            <p:nvPr/>
          </p:nvSpPr>
          <p:spPr bwMode="auto">
            <a:xfrm flipH="1">
              <a:off x="288" y="1584"/>
              <a:ext cx="75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1" name="Line 175"/>
            <p:cNvSpPr>
              <a:spLocks noChangeShapeType="1"/>
            </p:cNvSpPr>
            <p:nvPr/>
          </p:nvSpPr>
          <p:spPr bwMode="auto">
            <a:xfrm>
              <a:off x="288" y="1584"/>
              <a:ext cx="0" cy="288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32" name="Line 176"/>
          <p:cNvSpPr>
            <a:spLocks noChangeShapeType="1"/>
          </p:cNvSpPr>
          <p:nvPr/>
        </p:nvSpPr>
        <p:spPr bwMode="auto">
          <a:xfrm flipV="1">
            <a:off x="3505201" y="2224088"/>
            <a:ext cx="195263" cy="152400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33" name="Line 177"/>
          <p:cNvSpPr>
            <a:spLocks noChangeShapeType="1"/>
          </p:cNvSpPr>
          <p:nvPr/>
        </p:nvSpPr>
        <p:spPr bwMode="auto">
          <a:xfrm>
            <a:off x="3505201" y="2376488"/>
            <a:ext cx="195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34" name="Group 178"/>
          <p:cNvGrpSpPr>
            <a:grpSpLocks/>
          </p:cNvGrpSpPr>
          <p:nvPr/>
        </p:nvGrpSpPr>
        <p:grpSpPr bwMode="auto">
          <a:xfrm>
            <a:off x="7094538" y="2008188"/>
            <a:ext cx="2438400" cy="2819400"/>
            <a:chOff x="3072" y="1344"/>
            <a:chExt cx="1536" cy="1776"/>
          </a:xfrm>
        </p:grpSpPr>
        <p:sp>
          <p:nvSpPr>
            <p:cNvPr id="45235" name="Line 179"/>
            <p:cNvSpPr>
              <a:spLocks noChangeShapeType="1"/>
            </p:cNvSpPr>
            <p:nvPr/>
          </p:nvSpPr>
          <p:spPr bwMode="auto">
            <a:xfrm>
              <a:off x="3078" y="1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6" name="Line 180"/>
            <p:cNvSpPr>
              <a:spLocks noChangeShapeType="1"/>
            </p:cNvSpPr>
            <p:nvPr/>
          </p:nvSpPr>
          <p:spPr bwMode="auto">
            <a:xfrm>
              <a:off x="3078" y="1900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7" name="Line 181"/>
            <p:cNvSpPr>
              <a:spLocks noChangeShapeType="1"/>
            </p:cNvSpPr>
            <p:nvPr/>
          </p:nvSpPr>
          <p:spPr bwMode="auto">
            <a:xfrm flipV="1">
              <a:off x="3435" y="134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8" name="Line 182"/>
            <p:cNvSpPr>
              <a:spLocks noChangeShapeType="1"/>
            </p:cNvSpPr>
            <p:nvPr/>
          </p:nvSpPr>
          <p:spPr bwMode="auto">
            <a:xfrm>
              <a:off x="3078" y="2232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9" name="Line 183"/>
            <p:cNvSpPr>
              <a:spLocks noChangeShapeType="1"/>
            </p:cNvSpPr>
            <p:nvPr/>
          </p:nvSpPr>
          <p:spPr bwMode="auto">
            <a:xfrm>
              <a:off x="3078" y="2344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0" name="Line 184"/>
            <p:cNvSpPr>
              <a:spLocks noChangeShapeType="1"/>
            </p:cNvSpPr>
            <p:nvPr/>
          </p:nvSpPr>
          <p:spPr bwMode="auto">
            <a:xfrm>
              <a:off x="3078" y="267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Line 185"/>
            <p:cNvSpPr>
              <a:spLocks noChangeShapeType="1"/>
            </p:cNvSpPr>
            <p:nvPr/>
          </p:nvSpPr>
          <p:spPr bwMode="auto">
            <a:xfrm>
              <a:off x="3078" y="2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Line 186"/>
            <p:cNvSpPr>
              <a:spLocks noChangeShapeType="1"/>
            </p:cNvSpPr>
            <p:nvPr/>
          </p:nvSpPr>
          <p:spPr bwMode="auto">
            <a:xfrm flipV="1">
              <a:off x="3444" y="145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Line 187"/>
            <p:cNvSpPr>
              <a:spLocks noChangeShapeType="1"/>
            </p:cNvSpPr>
            <p:nvPr/>
          </p:nvSpPr>
          <p:spPr bwMode="auto">
            <a:xfrm flipV="1">
              <a:off x="3444" y="177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Line 188"/>
            <p:cNvSpPr>
              <a:spLocks noChangeShapeType="1"/>
            </p:cNvSpPr>
            <p:nvPr/>
          </p:nvSpPr>
          <p:spPr bwMode="auto">
            <a:xfrm flipV="1">
              <a:off x="3445" y="1900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5" name="Line 189"/>
            <p:cNvSpPr>
              <a:spLocks noChangeShapeType="1"/>
            </p:cNvSpPr>
            <p:nvPr/>
          </p:nvSpPr>
          <p:spPr bwMode="auto">
            <a:xfrm flipV="1">
              <a:off x="3445" y="2222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6" name="Line 190"/>
            <p:cNvSpPr>
              <a:spLocks noChangeShapeType="1"/>
            </p:cNvSpPr>
            <p:nvPr/>
          </p:nvSpPr>
          <p:spPr bwMode="auto">
            <a:xfrm flipV="1">
              <a:off x="3448" y="2330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7" name="Line 191"/>
            <p:cNvSpPr>
              <a:spLocks noChangeShapeType="1"/>
            </p:cNvSpPr>
            <p:nvPr/>
          </p:nvSpPr>
          <p:spPr bwMode="auto">
            <a:xfrm>
              <a:off x="3894" y="1640"/>
              <a:ext cx="714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Line 192"/>
            <p:cNvSpPr>
              <a:spLocks noChangeShapeType="1"/>
            </p:cNvSpPr>
            <p:nvPr/>
          </p:nvSpPr>
          <p:spPr bwMode="auto">
            <a:xfrm>
              <a:off x="3078" y="3120"/>
              <a:ext cx="1530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Line 193"/>
            <p:cNvSpPr>
              <a:spLocks noChangeShapeType="1"/>
            </p:cNvSpPr>
            <p:nvPr/>
          </p:nvSpPr>
          <p:spPr bwMode="auto">
            <a:xfrm>
              <a:off x="3072" y="2011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Line 194"/>
            <p:cNvSpPr>
              <a:spLocks noChangeShapeType="1"/>
            </p:cNvSpPr>
            <p:nvPr/>
          </p:nvSpPr>
          <p:spPr bwMode="auto">
            <a:xfrm>
              <a:off x="3072" y="2123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Line 195"/>
            <p:cNvSpPr>
              <a:spLocks noChangeShapeType="1"/>
            </p:cNvSpPr>
            <p:nvPr/>
          </p:nvSpPr>
          <p:spPr bwMode="auto">
            <a:xfrm>
              <a:off x="3072" y="2455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Line 196"/>
            <p:cNvSpPr>
              <a:spLocks noChangeShapeType="1"/>
            </p:cNvSpPr>
            <p:nvPr/>
          </p:nvSpPr>
          <p:spPr bwMode="auto">
            <a:xfrm>
              <a:off x="3072" y="255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3" name="Line 197"/>
            <p:cNvSpPr>
              <a:spLocks noChangeShapeType="1"/>
            </p:cNvSpPr>
            <p:nvPr/>
          </p:nvSpPr>
          <p:spPr bwMode="auto">
            <a:xfrm>
              <a:off x="3072" y="2899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4" name="Line 198"/>
            <p:cNvSpPr>
              <a:spLocks noChangeShapeType="1"/>
            </p:cNvSpPr>
            <p:nvPr/>
          </p:nvSpPr>
          <p:spPr bwMode="auto">
            <a:xfrm>
              <a:off x="3072" y="300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5" name="Line 199"/>
            <p:cNvSpPr>
              <a:spLocks noChangeShapeType="1"/>
            </p:cNvSpPr>
            <p:nvPr/>
          </p:nvSpPr>
          <p:spPr bwMode="auto">
            <a:xfrm flipV="1">
              <a:off x="3438" y="1563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6" name="Line 200"/>
            <p:cNvSpPr>
              <a:spLocks noChangeShapeType="1"/>
            </p:cNvSpPr>
            <p:nvPr/>
          </p:nvSpPr>
          <p:spPr bwMode="auto">
            <a:xfrm flipV="1">
              <a:off x="3429" y="1669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7" name="Line 201"/>
            <p:cNvSpPr>
              <a:spLocks noChangeShapeType="1"/>
            </p:cNvSpPr>
            <p:nvPr/>
          </p:nvSpPr>
          <p:spPr bwMode="auto">
            <a:xfrm flipV="1">
              <a:off x="3439" y="2011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8" name="Line 202"/>
            <p:cNvSpPr>
              <a:spLocks noChangeShapeType="1"/>
            </p:cNvSpPr>
            <p:nvPr/>
          </p:nvSpPr>
          <p:spPr bwMode="auto">
            <a:xfrm flipV="1">
              <a:off x="3430" y="2109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9" name="Line 203"/>
            <p:cNvSpPr>
              <a:spLocks noChangeShapeType="1"/>
            </p:cNvSpPr>
            <p:nvPr/>
          </p:nvSpPr>
          <p:spPr bwMode="auto">
            <a:xfrm flipV="1">
              <a:off x="3442" y="2441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0" name="Line 204"/>
            <p:cNvSpPr>
              <a:spLocks noChangeShapeType="1"/>
            </p:cNvSpPr>
            <p:nvPr/>
          </p:nvSpPr>
          <p:spPr bwMode="auto">
            <a:xfrm flipV="1">
              <a:off x="3442" y="256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61" name="Group 205"/>
          <p:cNvGrpSpPr>
            <a:grpSpLocks/>
          </p:cNvGrpSpPr>
          <p:nvPr/>
        </p:nvGrpSpPr>
        <p:grpSpPr bwMode="auto">
          <a:xfrm>
            <a:off x="7918450" y="2300288"/>
            <a:ext cx="115888" cy="2157412"/>
            <a:chOff x="4560" y="-279"/>
            <a:chExt cx="73" cy="1359"/>
          </a:xfrm>
        </p:grpSpPr>
        <p:sp>
          <p:nvSpPr>
            <p:cNvPr id="45262" name="AutoShape 206"/>
            <p:cNvSpPr>
              <a:spLocks noChangeArrowheads="1"/>
            </p:cNvSpPr>
            <p:nvPr/>
          </p:nvSpPr>
          <p:spPr bwMode="auto">
            <a:xfrm rot="2682311" flipH="1">
              <a:off x="4560" y="-279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63" name="AutoShape 207"/>
            <p:cNvSpPr>
              <a:spLocks noChangeArrowheads="1"/>
            </p:cNvSpPr>
            <p:nvPr/>
          </p:nvSpPr>
          <p:spPr bwMode="auto">
            <a:xfrm rot="2682311" flipH="1">
              <a:off x="4589" y="92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64" name="AutoShape 208"/>
            <p:cNvSpPr>
              <a:spLocks noChangeArrowheads="1"/>
            </p:cNvSpPr>
            <p:nvPr/>
          </p:nvSpPr>
          <p:spPr bwMode="auto">
            <a:xfrm rot="2682311" flipH="1">
              <a:off x="4583" y="807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65" name="AutoShape 209"/>
            <p:cNvSpPr>
              <a:spLocks noChangeArrowheads="1"/>
            </p:cNvSpPr>
            <p:nvPr/>
          </p:nvSpPr>
          <p:spPr bwMode="auto">
            <a:xfrm rot="2682311" flipH="1">
              <a:off x="4580" y="70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66" name="AutoShape 210"/>
            <p:cNvSpPr>
              <a:spLocks noChangeArrowheads="1"/>
            </p:cNvSpPr>
            <p:nvPr/>
          </p:nvSpPr>
          <p:spPr bwMode="auto">
            <a:xfrm rot="2682311" flipH="1">
              <a:off x="4583" y="603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67" name="AutoShape 211"/>
            <p:cNvSpPr>
              <a:spLocks noChangeArrowheads="1"/>
            </p:cNvSpPr>
            <p:nvPr/>
          </p:nvSpPr>
          <p:spPr bwMode="auto">
            <a:xfrm rot="2682311" flipH="1">
              <a:off x="4586" y="47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68" name="AutoShape 212"/>
            <p:cNvSpPr>
              <a:spLocks noChangeArrowheads="1"/>
            </p:cNvSpPr>
            <p:nvPr/>
          </p:nvSpPr>
          <p:spPr bwMode="auto">
            <a:xfrm rot="2682311" flipH="1">
              <a:off x="4583" y="37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69" name="AutoShape 213"/>
            <p:cNvSpPr>
              <a:spLocks noChangeArrowheads="1"/>
            </p:cNvSpPr>
            <p:nvPr/>
          </p:nvSpPr>
          <p:spPr bwMode="auto">
            <a:xfrm rot="2682311" flipH="1">
              <a:off x="4583" y="276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70" name="AutoShape 214"/>
            <p:cNvSpPr>
              <a:spLocks noChangeArrowheads="1"/>
            </p:cNvSpPr>
            <p:nvPr/>
          </p:nvSpPr>
          <p:spPr bwMode="auto">
            <a:xfrm rot="2682311" flipH="1">
              <a:off x="4569" y="16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71" name="AutoShape 215"/>
            <p:cNvSpPr>
              <a:spLocks noChangeArrowheads="1"/>
            </p:cNvSpPr>
            <p:nvPr/>
          </p:nvSpPr>
          <p:spPr bwMode="auto">
            <a:xfrm rot="2682311" flipH="1">
              <a:off x="4569" y="48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72" name="AutoShape 216"/>
            <p:cNvSpPr>
              <a:spLocks noChangeArrowheads="1"/>
            </p:cNvSpPr>
            <p:nvPr/>
          </p:nvSpPr>
          <p:spPr bwMode="auto">
            <a:xfrm rot="2682311" flipH="1">
              <a:off x="4569" y="-60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73" name="AutoShape 217"/>
            <p:cNvSpPr>
              <a:spLocks noChangeArrowheads="1"/>
            </p:cNvSpPr>
            <p:nvPr/>
          </p:nvSpPr>
          <p:spPr bwMode="auto">
            <a:xfrm rot="2682311" flipH="1">
              <a:off x="4569" y="-16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9674" name="AutoShape 218"/>
          <p:cNvSpPr>
            <a:spLocks noChangeArrowheads="1"/>
          </p:cNvSpPr>
          <p:nvPr/>
        </p:nvSpPr>
        <p:spPr bwMode="auto">
          <a:xfrm rot="5400000">
            <a:off x="8606632" y="4650582"/>
            <a:ext cx="125413" cy="3556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75" name="AutoShape 219"/>
          <p:cNvSpPr>
            <a:spLocks noChangeArrowheads="1"/>
          </p:cNvSpPr>
          <p:nvPr/>
        </p:nvSpPr>
        <p:spPr bwMode="auto">
          <a:xfrm rot="16200000" flipH="1">
            <a:off x="8562976" y="2333626"/>
            <a:ext cx="123825" cy="2667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19676" name="Group 220"/>
          <p:cNvGrpSpPr>
            <a:grpSpLocks/>
          </p:cNvGrpSpPr>
          <p:nvPr/>
        </p:nvGrpSpPr>
        <p:grpSpPr bwMode="auto">
          <a:xfrm>
            <a:off x="8129588" y="2057400"/>
            <a:ext cx="107950" cy="2236788"/>
            <a:chOff x="4848" y="96"/>
            <a:chExt cx="68" cy="1409"/>
          </a:xfrm>
        </p:grpSpPr>
        <p:sp>
          <p:nvSpPr>
            <p:cNvPr id="45277" name="AutoShape 221"/>
            <p:cNvSpPr>
              <a:spLocks noChangeArrowheads="1"/>
            </p:cNvSpPr>
            <p:nvPr/>
          </p:nvSpPr>
          <p:spPr bwMode="auto">
            <a:xfrm rot="2682311" flipV="1">
              <a:off x="4860" y="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78" name="AutoShape 222"/>
            <p:cNvSpPr>
              <a:spLocks noChangeArrowheads="1"/>
            </p:cNvSpPr>
            <p:nvPr/>
          </p:nvSpPr>
          <p:spPr bwMode="auto">
            <a:xfrm rot="2682311" flipV="1">
              <a:off x="4856" y="21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79" name="AutoShape 223"/>
            <p:cNvSpPr>
              <a:spLocks noChangeArrowheads="1"/>
            </p:cNvSpPr>
            <p:nvPr/>
          </p:nvSpPr>
          <p:spPr bwMode="auto">
            <a:xfrm rot="2682311" flipV="1">
              <a:off x="4864" y="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0" name="AutoShape 224"/>
            <p:cNvSpPr>
              <a:spLocks noChangeArrowheads="1"/>
            </p:cNvSpPr>
            <p:nvPr/>
          </p:nvSpPr>
          <p:spPr bwMode="auto">
            <a:xfrm rot="2682311" flipV="1">
              <a:off x="4852" y="1208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1" name="AutoShape 225"/>
            <p:cNvSpPr>
              <a:spLocks noChangeArrowheads="1"/>
            </p:cNvSpPr>
            <p:nvPr/>
          </p:nvSpPr>
          <p:spPr bwMode="auto">
            <a:xfrm rot="2682311" flipV="1">
              <a:off x="4864" y="1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2" name="AutoShape 226"/>
            <p:cNvSpPr>
              <a:spLocks noChangeArrowheads="1"/>
            </p:cNvSpPr>
            <p:nvPr/>
          </p:nvSpPr>
          <p:spPr bwMode="auto">
            <a:xfrm rot="2682311" flipV="1">
              <a:off x="4856" y="10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3" name="AutoShape 227"/>
            <p:cNvSpPr>
              <a:spLocks noChangeArrowheads="1"/>
            </p:cNvSpPr>
            <p:nvPr/>
          </p:nvSpPr>
          <p:spPr bwMode="auto">
            <a:xfrm rot="2682311" flipV="1">
              <a:off x="4848" y="432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4" name="AutoShape 228"/>
            <p:cNvSpPr>
              <a:spLocks noChangeArrowheads="1"/>
            </p:cNvSpPr>
            <p:nvPr/>
          </p:nvSpPr>
          <p:spPr bwMode="auto">
            <a:xfrm rot="2682311" flipV="1">
              <a:off x="4852" y="544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5" name="AutoShape 229"/>
            <p:cNvSpPr>
              <a:spLocks noChangeArrowheads="1"/>
            </p:cNvSpPr>
            <p:nvPr/>
          </p:nvSpPr>
          <p:spPr bwMode="auto">
            <a:xfrm rot="2682311" flipV="1">
              <a:off x="4856" y="657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6" name="AutoShape 230"/>
            <p:cNvSpPr>
              <a:spLocks noChangeArrowheads="1"/>
            </p:cNvSpPr>
            <p:nvPr/>
          </p:nvSpPr>
          <p:spPr bwMode="auto">
            <a:xfrm rot="2682311" flipV="1">
              <a:off x="4864" y="76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7" name="AutoShape 231"/>
            <p:cNvSpPr>
              <a:spLocks noChangeArrowheads="1"/>
            </p:cNvSpPr>
            <p:nvPr/>
          </p:nvSpPr>
          <p:spPr bwMode="auto">
            <a:xfrm rot="2682311" flipV="1">
              <a:off x="4848" y="861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288" name="AutoShape 232"/>
            <p:cNvSpPr>
              <a:spLocks noChangeArrowheads="1"/>
            </p:cNvSpPr>
            <p:nvPr/>
          </p:nvSpPr>
          <p:spPr bwMode="auto">
            <a:xfrm rot="2682311" flipV="1">
              <a:off x="4872" y="979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9689" name="AutoShape 233"/>
          <p:cNvSpPr>
            <a:spLocks noChangeArrowheads="1"/>
          </p:cNvSpPr>
          <p:nvPr/>
        </p:nvSpPr>
        <p:spPr bwMode="auto">
          <a:xfrm rot="5400000">
            <a:off x="8885238" y="2312988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90" name="AutoShape 234"/>
          <p:cNvSpPr>
            <a:spLocks noChangeArrowheads="1"/>
          </p:cNvSpPr>
          <p:nvPr/>
        </p:nvSpPr>
        <p:spPr bwMode="auto">
          <a:xfrm rot="16200000" flipH="1">
            <a:off x="8885238" y="4675188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691" name="Litebulb"/>
          <p:cNvSpPr>
            <a:spLocks noEditPoints="1" noChangeArrowheads="1"/>
          </p:cNvSpPr>
          <p:nvPr/>
        </p:nvSpPr>
        <p:spPr bwMode="auto">
          <a:xfrm rot="5400000">
            <a:off x="9565482" y="3269457"/>
            <a:ext cx="457200" cy="5286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2" name="Line 236"/>
          <p:cNvSpPr>
            <a:spLocks noChangeShapeType="1"/>
          </p:cNvSpPr>
          <p:nvPr/>
        </p:nvSpPr>
        <p:spPr bwMode="auto">
          <a:xfrm flipV="1">
            <a:off x="9906000" y="2971801"/>
            <a:ext cx="0" cy="2571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3" name="Line 237"/>
          <p:cNvSpPr>
            <a:spLocks noChangeShapeType="1"/>
          </p:cNvSpPr>
          <p:nvPr/>
        </p:nvSpPr>
        <p:spPr bwMode="auto">
          <a:xfrm flipV="1">
            <a:off x="10058400" y="3124200"/>
            <a:ext cx="228600" cy="18415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4" name="Line 238"/>
          <p:cNvSpPr>
            <a:spLocks noChangeShapeType="1"/>
          </p:cNvSpPr>
          <p:nvPr/>
        </p:nvSpPr>
        <p:spPr bwMode="auto">
          <a:xfrm>
            <a:off x="9906000" y="3838575"/>
            <a:ext cx="0" cy="3048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5" name="Line 239"/>
          <p:cNvSpPr>
            <a:spLocks noChangeShapeType="1"/>
          </p:cNvSpPr>
          <p:nvPr/>
        </p:nvSpPr>
        <p:spPr bwMode="auto">
          <a:xfrm>
            <a:off x="10058400" y="3748089"/>
            <a:ext cx="228600" cy="242887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6" name="Line 240"/>
          <p:cNvSpPr>
            <a:spLocks noChangeShapeType="1"/>
          </p:cNvSpPr>
          <p:nvPr/>
        </p:nvSpPr>
        <p:spPr bwMode="auto">
          <a:xfrm flipV="1">
            <a:off x="9982200" y="2971801"/>
            <a:ext cx="152400" cy="2825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7" name="Line 241"/>
          <p:cNvSpPr>
            <a:spLocks noChangeShapeType="1"/>
          </p:cNvSpPr>
          <p:nvPr/>
        </p:nvSpPr>
        <p:spPr bwMode="auto">
          <a:xfrm>
            <a:off x="9994900" y="3816351"/>
            <a:ext cx="152400" cy="42862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8" name="Line 242"/>
          <p:cNvSpPr>
            <a:spLocks noChangeShapeType="1"/>
          </p:cNvSpPr>
          <p:nvPr/>
        </p:nvSpPr>
        <p:spPr bwMode="auto">
          <a:xfrm flipV="1">
            <a:off x="10101264" y="3352801"/>
            <a:ext cx="185737" cy="61913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9" name="Line 243"/>
          <p:cNvSpPr>
            <a:spLocks noChangeShapeType="1"/>
          </p:cNvSpPr>
          <p:nvPr/>
        </p:nvSpPr>
        <p:spPr bwMode="auto">
          <a:xfrm>
            <a:off x="10120314" y="3609975"/>
            <a:ext cx="166687" cy="762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0" name="TextBox 246"/>
          <p:cNvSpPr txBox="1">
            <a:spLocks noChangeArrowheads="1"/>
          </p:cNvSpPr>
          <p:nvPr/>
        </p:nvSpPr>
        <p:spPr bwMode="auto">
          <a:xfrm>
            <a:off x="4191000" y="61102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Hoạt động của máy biến thế</a:t>
            </a:r>
          </a:p>
        </p:txBody>
      </p:sp>
    </p:spTree>
    <p:extLst>
      <p:ext uri="{BB962C8B-B14F-4D97-AF65-F5344CB8AC3E}">
        <p14:creationId xmlns:p14="http://schemas.microsoft.com/office/powerpoint/2010/main" val="1042202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"/>
                                        <p:tgtEl>
                                          <p:spTgt spid="1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"/>
                                        <p:tgtEl>
                                          <p:spTgt spid="19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3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3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4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4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4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400"/>
                                        <p:tgtEl>
                                          <p:spTgt spid="19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400"/>
                                        <p:tgtEl>
                                          <p:spTgt spid="19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400"/>
                                        <p:tgtEl>
                                          <p:spTgt spid="1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4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4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4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4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9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1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"/>
                                        <p:tgtEl>
                                          <p:spTgt spid="19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00"/>
                                        <p:tgtEl>
                                          <p:spTgt spid="1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300"/>
                                        <p:tgtEl>
                                          <p:spTgt spid="1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300"/>
                                        <p:tgtEl>
                                          <p:spTgt spid="19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7" presetID="2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300"/>
                                        <p:tgtEl>
                                          <p:spTgt spid="1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"/>
                                        <p:tgtEl>
                                          <p:spTgt spid="1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566" grpId="0" animBg="1"/>
      <p:bldP spid="19567" grpId="0" animBg="1"/>
      <p:bldP spid="19568" grpId="0" animBg="1"/>
      <p:bldP spid="19569" grpId="0" animBg="1"/>
      <p:bldP spid="19570" grpId="0" animBg="1"/>
      <p:bldP spid="19571" grpId="0" animBg="1"/>
      <p:bldP spid="19572" grpId="0" animBg="1"/>
      <p:bldP spid="19573" grpId="0" animBg="1"/>
      <p:bldP spid="19579" grpId="0" animBg="1"/>
      <p:bldP spid="19580" grpId="0" animBg="1"/>
      <p:bldP spid="19581" grpId="0" animBg="1"/>
      <p:bldP spid="19582" grpId="0" animBg="1"/>
      <p:bldP spid="19583" grpId="0" animBg="1"/>
      <p:bldP spid="19584" grpId="0" animBg="1"/>
      <p:bldP spid="19585" grpId="0" animBg="1"/>
      <p:bldP spid="19586" grpId="0" animBg="1"/>
      <p:bldP spid="19587" grpId="0" animBg="1"/>
      <p:bldP spid="19588" grpId="0" animBg="1"/>
      <p:bldP spid="19589" grpId="0" animBg="1"/>
      <p:bldP spid="19590" grpId="0" animBg="1"/>
      <p:bldP spid="19591" grpId="0" animBg="1"/>
      <p:bldP spid="19592" grpId="0" animBg="1"/>
      <p:bldP spid="19598" grpId="0" animBg="1"/>
      <p:bldP spid="19599" grpId="0" animBg="1"/>
      <p:bldP spid="19600" grpId="0" animBg="1"/>
      <p:bldP spid="19601" grpId="0" animBg="1"/>
      <p:bldP spid="19602" grpId="0" animBg="1"/>
      <p:bldP spid="19603" grpId="0" animBg="1"/>
      <p:bldP spid="19604" grpId="0" animBg="1"/>
      <p:bldP spid="19632" grpId="0" animBg="1"/>
      <p:bldP spid="19633" grpId="0" animBg="1"/>
      <p:bldP spid="19674" grpId="0" animBg="1"/>
      <p:bldP spid="19675" grpId="0" animBg="1"/>
      <p:bldP spid="19689" grpId="0" animBg="1"/>
      <p:bldP spid="19690" grpId="0" animBg="1"/>
      <p:bldP spid="19691" grpId="0" animBg="1"/>
      <p:bldP spid="19692" grpId="0" animBg="1"/>
      <p:bldP spid="19693" grpId="0" animBg="1"/>
      <p:bldP spid="19694" grpId="0" animBg="1"/>
      <p:bldP spid="19695" grpId="0" animBg="1"/>
      <p:bldP spid="19696" grpId="0" animBg="1"/>
      <p:bldP spid="19697" grpId="0" animBg="1"/>
      <p:bldP spid="19698" grpId="0" animBg="1"/>
      <p:bldP spid="196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588" y="597985"/>
            <a:ext cx="8911687" cy="682176"/>
          </a:xfrm>
        </p:spPr>
        <p:txBody>
          <a:bodyPr/>
          <a:lstStyle/>
          <a:p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318233" y="1608274"/>
            <a:ext cx="10743138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sz="3600" b="1" dirty="0" smtClean="0">
                <a:solidFill>
                  <a:srgbClr val="0070C0"/>
                </a:solidFill>
              </a:rPr>
              <a:t>* </a:t>
            </a:r>
            <a:r>
              <a:rPr lang="vi-VN" sz="3600" b="1" dirty="0">
                <a:solidFill>
                  <a:srgbClr val="0070C0"/>
                </a:solidFill>
              </a:rPr>
              <a:t>Khi đặt vào hai đầu cuộn sơ cấp một </a:t>
            </a:r>
            <a:r>
              <a:rPr lang="en-US" sz="3600" b="1" dirty="0" err="1" smtClean="0">
                <a:solidFill>
                  <a:srgbClr val="0070C0"/>
                </a:solidFill>
              </a:rPr>
              <a:t>hiệu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thế</a:t>
            </a:r>
            <a:r>
              <a:rPr lang="vi-VN" sz="3600" b="1" dirty="0" smtClean="0">
                <a:solidFill>
                  <a:srgbClr val="0070C0"/>
                </a:solidFill>
              </a:rPr>
              <a:t> </a:t>
            </a:r>
            <a:r>
              <a:rPr lang="vi-VN" sz="3600" b="1" dirty="0">
                <a:solidFill>
                  <a:srgbClr val="0070C0"/>
                </a:solidFill>
              </a:rPr>
              <a:t>xoay chiều thì ở hai đầu cuộn thứ cấp xuất hiện một </a:t>
            </a:r>
            <a:r>
              <a:rPr lang="en-US" sz="3600" b="1" dirty="0" err="1" smtClean="0">
                <a:solidFill>
                  <a:srgbClr val="0070C0"/>
                </a:solidFill>
              </a:rPr>
              <a:t>hiệu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điện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thế</a:t>
            </a:r>
            <a:r>
              <a:rPr lang="vi-VN" sz="3600" b="1" dirty="0" smtClean="0">
                <a:solidFill>
                  <a:srgbClr val="0070C0"/>
                </a:solidFill>
              </a:rPr>
              <a:t> </a:t>
            </a:r>
            <a:r>
              <a:rPr lang="vi-VN" sz="3600" b="1" dirty="0">
                <a:solidFill>
                  <a:srgbClr val="0070C0"/>
                </a:solidFill>
              </a:rPr>
              <a:t>xoay chiều.</a:t>
            </a:r>
            <a:endParaRPr lang="en-US" altLang="en-US" sz="36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560</TotalTime>
  <Words>1431</Words>
  <Application>Microsoft Office PowerPoint</Application>
  <PresentationFormat>Widescreen</PresentationFormat>
  <Paragraphs>144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.VnTime</vt:lpstr>
      <vt:lpstr>.VnTimeH</vt:lpstr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Wisp</vt:lpstr>
      <vt:lpstr>Simulation</vt:lpstr>
      <vt:lpstr>Equation</vt:lpstr>
      <vt:lpstr>PowerPoint Presentation</vt:lpstr>
      <vt:lpstr>PowerPoint Presentation</vt:lpstr>
      <vt:lpstr>Tiết 42: MÁY BIẾN THẾ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TRUYỀN TẢI ĐIỆN NĂNG (tích hợp 2 bài: 36 và 37 SGK VL9 theo tinh thần giảm tải nội dung của Bộ GD&amp;ĐT vì dịch COVID-19)</dc:title>
  <dc:creator>Windows User</dc:creator>
  <cp:lastModifiedBy>Win 8.1 Version 2</cp:lastModifiedBy>
  <cp:revision>46</cp:revision>
  <dcterms:created xsi:type="dcterms:W3CDTF">2020-04-18T01:57:12Z</dcterms:created>
  <dcterms:modified xsi:type="dcterms:W3CDTF">2021-02-19T17:23:11Z</dcterms:modified>
</cp:coreProperties>
</file>