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activeX/activeX3.xml" ContentType="application/vnd.ms-office.activeX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6" r:id="rId3"/>
    <p:sldId id="334" r:id="rId4"/>
    <p:sldId id="364" r:id="rId5"/>
    <p:sldId id="295" r:id="rId6"/>
    <p:sldId id="335" r:id="rId7"/>
    <p:sldId id="390" r:id="rId8"/>
    <p:sldId id="395" r:id="rId9"/>
    <p:sldId id="339" r:id="rId10"/>
    <p:sldId id="265" r:id="rId11"/>
    <p:sldId id="375" r:id="rId12"/>
    <p:sldId id="341" r:id="rId13"/>
    <p:sldId id="389" r:id="rId14"/>
    <p:sldId id="394" r:id="rId15"/>
    <p:sldId id="343" r:id="rId16"/>
    <p:sldId id="344" r:id="rId17"/>
    <p:sldId id="377" r:id="rId18"/>
    <p:sldId id="345" r:id="rId19"/>
    <p:sldId id="346" r:id="rId20"/>
    <p:sldId id="347" r:id="rId21"/>
    <p:sldId id="365" r:id="rId22"/>
    <p:sldId id="367" r:id="rId23"/>
    <p:sldId id="368" r:id="rId24"/>
    <p:sldId id="393" r:id="rId25"/>
    <p:sldId id="370" r:id="rId26"/>
    <p:sldId id="372" r:id="rId27"/>
    <p:sldId id="396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7C"/>
    <a:srgbClr val="33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2AC68-A784-4F61-89E1-EEAB8E951F9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0865DDD-3FAF-43FD-B899-779B77F53C90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1. BẢNG TÍNH</a:t>
          </a:r>
          <a:endParaRPr lang="en-US" sz="40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966F20B-CCCA-4C83-A2C0-FAE80FC6D597}" type="parTrans" cxnId="{84193B27-5F66-4039-B359-D8D4CEA63A2F}">
      <dgm:prSet/>
      <dgm:spPr/>
      <dgm:t>
        <a:bodyPr/>
        <a:lstStyle/>
        <a:p>
          <a:endParaRPr lang="en-US"/>
        </a:p>
      </dgm:t>
    </dgm:pt>
    <dgm:pt modelId="{FA115554-B62C-4EB7-835A-ADA909591BCD}" type="sibTrans" cxnId="{84193B27-5F66-4039-B359-D8D4CEA63A2F}">
      <dgm:prSet/>
      <dgm:spPr/>
      <dgm:t>
        <a:bodyPr/>
        <a:lstStyle/>
        <a:p>
          <a:endParaRPr lang="en-US"/>
        </a:p>
      </dgm:t>
    </dgm:pt>
    <dgm:pt modelId="{0EB6AA59-AB31-43B2-976B-720EBC6FBAC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2. CÁC THÀNH PHẦN CHÍNH TRÊN TRANG TÍNH</a:t>
          </a:r>
          <a:endParaRPr lang="en-US" sz="40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9B3782-48B2-4D88-8EFE-DA8A7D8DF561}" type="parTrans" cxnId="{CF24FD1F-8621-4B7E-89AC-77D185B1641A}">
      <dgm:prSet/>
      <dgm:spPr/>
      <dgm:t>
        <a:bodyPr/>
        <a:lstStyle/>
        <a:p>
          <a:endParaRPr lang="en-US"/>
        </a:p>
      </dgm:t>
    </dgm:pt>
    <dgm:pt modelId="{209FFAAC-2F52-4C05-9F1D-EE428E7281B5}" type="sibTrans" cxnId="{CF24FD1F-8621-4B7E-89AC-77D185B1641A}">
      <dgm:prSet/>
      <dgm:spPr/>
      <dgm:t>
        <a:bodyPr/>
        <a:lstStyle/>
        <a:p>
          <a:endParaRPr lang="en-US"/>
        </a:p>
      </dgm:t>
    </dgm:pt>
    <dgm:pt modelId="{0C806F5D-392D-4AA9-8F12-9DF3145F68D2}" type="pres">
      <dgm:prSet presAssocID="{F342AC68-A784-4F61-89E1-EEAB8E951F9A}" presName="compositeShape" presStyleCnt="0">
        <dgm:presLayoutVars>
          <dgm:dir/>
          <dgm:resizeHandles/>
        </dgm:presLayoutVars>
      </dgm:prSet>
      <dgm:spPr/>
    </dgm:pt>
    <dgm:pt modelId="{9352570D-559A-4EFB-97F6-85A83D3AB17F}" type="pres">
      <dgm:prSet presAssocID="{F342AC68-A784-4F61-89E1-EEAB8E951F9A}" presName="pyramid" presStyleLbl="node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E558C87-C075-4255-815C-90C3432F239E}" type="pres">
      <dgm:prSet presAssocID="{F342AC68-A784-4F61-89E1-EEAB8E951F9A}" presName="theList" presStyleCnt="0"/>
      <dgm:spPr/>
    </dgm:pt>
    <dgm:pt modelId="{C3DA604C-1AE9-43D5-811C-402A7548A6C7}" type="pres">
      <dgm:prSet presAssocID="{D0865DDD-3FAF-43FD-B899-779B77F53C90}" presName="aNode" presStyleLbl="fgAcc1" presStyleIdx="0" presStyleCnt="2" custScaleX="184575" custLinFactNeighborX="-834" custLinFactNeighborY="-10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9C96B-9D2C-4170-AAA7-D5042B501F61}" type="pres">
      <dgm:prSet presAssocID="{D0865DDD-3FAF-43FD-B899-779B77F53C90}" presName="aSpace" presStyleCnt="0"/>
      <dgm:spPr/>
    </dgm:pt>
    <dgm:pt modelId="{CE1AA41B-50AD-45B9-9505-D63967FEC320}" type="pres">
      <dgm:prSet presAssocID="{0EB6AA59-AB31-43B2-976B-720EBC6FBAC7}" presName="aNode" presStyleLbl="fgAcc1" presStyleIdx="1" presStyleCnt="2" custScaleX="237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11B28-2394-40EB-8F9A-DAB06F5EEAA7}" type="pres">
      <dgm:prSet presAssocID="{0EB6AA59-AB31-43B2-976B-720EBC6FBAC7}" presName="aSpace" presStyleCnt="0"/>
      <dgm:spPr/>
    </dgm:pt>
  </dgm:ptLst>
  <dgm:cxnLst>
    <dgm:cxn modelId="{84193B27-5F66-4039-B359-D8D4CEA63A2F}" srcId="{F342AC68-A784-4F61-89E1-EEAB8E951F9A}" destId="{D0865DDD-3FAF-43FD-B899-779B77F53C90}" srcOrd="0" destOrd="0" parTransId="{6966F20B-CCCA-4C83-A2C0-FAE80FC6D597}" sibTransId="{FA115554-B62C-4EB7-835A-ADA909591BCD}"/>
    <dgm:cxn modelId="{3CEDCF22-E450-4F42-8DB3-7A7670B61ED8}" type="presOf" srcId="{0EB6AA59-AB31-43B2-976B-720EBC6FBAC7}" destId="{CE1AA41B-50AD-45B9-9505-D63967FEC320}" srcOrd="0" destOrd="0" presId="urn:microsoft.com/office/officeart/2005/8/layout/pyramid2"/>
    <dgm:cxn modelId="{403EDA0A-E3AE-4E75-9644-92528BF60BF0}" type="presOf" srcId="{D0865DDD-3FAF-43FD-B899-779B77F53C90}" destId="{C3DA604C-1AE9-43D5-811C-402A7548A6C7}" srcOrd="0" destOrd="0" presId="urn:microsoft.com/office/officeart/2005/8/layout/pyramid2"/>
    <dgm:cxn modelId="{CF24FD1F-8621-4B7E-89AC-77D185B1641A}" srcId="{F342AC68-A784-4F61-89E1-EEAB8E951F9A}" destId="{0EB6AA59-AB31-43B2-976B-720EBC6FBAC7}" srcOrd="1" destOrd="0" parTransId="{2E9B3782-48B2-4D88-8EFE-DA8A7D8DF561}" sibTransId="{209FFAAC-2F52-4C05-9F1D-EE428E7281B5}"/>
    <dgm:cxn modelId="{CF90FA25-0929-4337-9AF0-8E1305B2F229}" type="presOf" srcId="{F342AC68-A784-4F61-89E1-EEAB8E951F9A}" destId="{0C806F5D-392D-4AA9-8F12-9DF3145F68D2}" srcOrd="0" destOrd="0" presId="urn:microsoft.com/office/officeart/2005/8/layout/pyramid2"/>
    <dgm:cxn modelId="{653E7CB6-D70E-40C4-A8AA-DB6F37A3338E}" type="presParOf" srcId="{0C806F5D-392D-4AA9-8F12-9DF3145F68D2}" destId="{9352570D-559A-4EFB-97F6-85A83D3AB17F}" srcOrd="0" destOrd="0" presId="urn:microsoft.com/office/officeart/2005/8/layout/pyramid2"/>
    <dgm:cxn modelId="{C36061D5-C2DF-4285-9261-21AD2624F59E}" type="presParOf" srcId="{0C806F5D-392D-4AA9-8F12-9DF3145F68D2}" destId="{9E558C87-C075-4255-815C-90C3432F239E}" srcOrd="1" destOrd="0" presId="urn:microsoft.com/office/officeart/2005/8/layout/pyramid2"/>
    <dgm:cxn modelId="{1E2595AB-E837-44A1-9178-DD6C0A2E555B}" type="presParOf" srcId="{9E558C87-C075-4255-815C-90C3432F239E}" destId="{C3DA604C-1AE9-43D5-811C-402A7548A6C7}" srcOrd="0" destOrd="0" presId="urn:microsoft.com/office/officeart/2005/8/layout/pyramid2"/>
    <dgm:cxn modelId="{BCD14220-7D66-4396-A8B3-CB2661C65C17}" type="presParOf" srcId="{9E558C87-C075-4255-815C-90C3432F239E}" destId="{3DC9C96B-9D2C-4170-AAA7-D5042B501F61}" srcOrd="1" destOrd="0" presId="urn:microsoft.com/office/officeart/2005/8/layout/pyramid2"/>
    <dgm:cxn modelId="{51D93F1D-D52D-4336-9D26-9FC79FD38652}" type="presParOf" srcId="{9E558C87-C075-4255-815C-90C3432F239E}" destId="{CE1AA41B-50AD-45B9-9505-D63967FEC320}" srcOrd="2" destOrd="0" presId="urn:microsoft.com/office/officeart/2005/8/layout/pyramid2"/>
    <dgm:cxn modelId="{771777C5-572F-49D3-85DB-AEE65C4A428F}" type="presParOf" srcId="{9E558C87-C075-4255-815C-90C3432F239E}" destId="{F3F11B28-2394-40EB-8F9A-DAB06F5EEAA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2570D-559A-4EFB-97F6-85A83D3AB17F}">
      <dsp:nvSpPr>
        <dsp:cNvPr id="0" name=""/>
        <dsp:cNvSpPr/>
      </dsp:nvSpPr>
      <dsp:spPr>
        <a:xfrm>
          <a:off x="76118" y="0"/>
          <a:ext cx="3881437" cy="3881437"/>
        </a:xfrm>
        <a:prstGeom prst="triangl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3DA604C-1AE9-43D5-811C-402A7548A6C7}">
      <dsp:nvSpPr>
        <dsp:cNvPr id="0" name=""/>
        <dsp:cNvSpPr/>
      </dsp:nvSpPr>
      <dsp:spPr>
        <a:xfrm>
          <a:off x="928909" y="369661"/>
          <a:ext cx="4656705" cy="1379729"/>
        </a:xfrm>
        <a:prstGeom prst="round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1. BẢNG TÍNH</a:t>
          </a:r>
          <a:endParaRPr lang="en-US" sz="4000" kern="12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6262" y="437014"/>
        <a:ext cx="4521999" cy="1245023"/>
      </dsp:txXfrm>
    </dsp:sp>
    <dsp:sp modelId="{CE1AA41B-50AD-45B9-9505-D63967FEC320}">
      <dsp:nvSpPr>
        <dsp:cNvPr id="0" name=""/>
        <dsp:cNvSpPr/>
      </dsp:nvSpPr>
      <dsp:spPr>
        <a:xfrm>
          <a:off x="284312" y="1940718"/>
          <a:ext cx="5987982" cy="1379729"/>
        </a:xfrm>
        <a:prstGeom prst="round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2. CÁC THÀNH PHẦN CHÍNH TRÊN TRANG TÍNH</a:t>
          </a:r>
          <a:endParaRPr lang="en-US" sz="4000" kern="12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665" y="2008071"/>
        <a:ext cx="5853276" cy="1245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151C-14E1-4B53-A1C0-CA0BB5ADCEA3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062A7-C774-468B-98FC-D2338BD79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8210E-54F1-4AA5-B7D6-FE352DAFB311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6E58-DE56-4017-BD1B-831C94EF6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CD9509-635F-4DA8-B138-23EA1EA7D4C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Chuyen sang bai 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A93-F85A-4D86-AB2D-8AAD98599960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799-C1F9-4E07-ABB0-B9A171FC48FE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78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799-C1F9-4E07-ABB0-B9A171FC48FE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29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799-C1F9-4E07-ABB0-B9A171FC48FE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11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799-C1F9-4E07-ABB0-B9A171FC48FE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1805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B799-C1F9-4E07-ABB0-B9A171FC48FE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2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6FB8-88CC-46F7-A62E-0A2D9BEEF2E4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E486-C867-4E88-BFB3-63FFC8937249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A7FBC-42EA-4A1D-9AA9-B01857657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296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6F4E-0C5E-47DD-952C-0ABF9FE0A33D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4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DA16-5E40-4D96-A456-92E5CC78B51B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4E36-143B-476E-B639-9F1B89DA5A49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9984-DBD9-4988-88B3-BA6A301B4863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786-595B-4CD5-BCFC-2403C4D92F87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48EB-6CA3-42C7-A120-F16CC3C0E7ED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AC2B-E739-4BB5-AA95-25A678E2DD03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3A33-AE18-4014-8BFB-12807CED2607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B799-C1F9-4E07-ABB0-B9A171FC48FE}" type="datetime1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image" Target="../media/image24.emf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image" Target="../media/image23.emf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image" Target="../media/image24.emf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" Type="http://schemas.openxmlformats.org/officeDocument/2006/relationships/tags" Target="../tags/tag75.xml"/><Relationship Id="rId21" Type="http://schemas.openxmlformats.org/officeDocument/2006/relationships/image" Target="../media/image24.emf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image" Target="../media/image23.emf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23.emf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24.emf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0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7472" y="15606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87064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5_Bài 2:</a:t>
            </a:r>
          </a:p>
          <a:p>
            <a:pPr algn="ctr"/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8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THÀNH PHẦN CHÍNH VÀ DỮ LIỆU TRÊN TRANG TÍNH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161365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1979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88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18" y="32004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471" y="5186535"/>
            <a:ext cx="698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NGUYỄN THỊ THANH THÚY – TRƯỜNG THCS LONG BIÊN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8001000" cy="1066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143001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TÍNH: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182880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pokem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475797"/>
            <a:ext cx="1143000" cy="13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Callout 13"/>
          <p:cNvSpPr/>
          <p:nvPr/>
        </p:nvSpPr>
        <p:spPr>
          <a:xfrm>
            <a:off x="914400" y="4191000"/>
            <a:ext cx="4648200" cy="16764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600200" y="1600200"/>
            <a:ext cx="6400800" cy="25908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2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Ta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Rename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/>
          </a:p>
        </p:txBody>
      </p:sp>
      <p:pic>
        <p:nvPicPr>
          <p:cNvPr id="11" name="Picture 11" descr="mo trang tinh kha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676399"/>
            <a:ext cx="7924800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1600200" y="3276600"/>
            <a:ext cx="4876800" cy="1295400"/>
          </a:xfrm>
          <a:prstGeom prst="wedgeRoundRectCallout">
            <a:avLst>
              <a:gd name="adj1" fmla="val -17535"/>
              <a:gd name="adj2" fmla="val 16099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 2,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Rename.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2" descr="doi ten she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4419600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1524000" y="3124200"/>
            <a:ext cx="4876800" cy="1371600"/>
          </a:xfrm>
          <a:prstGeom prst="wedgeRoundRectCallout">
            <a:avLst>
              <a:gd name="adj1" fmla="val -18340"/>
              <a:gd name="adj2" fmla="val 16195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4" descr="she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30500" y="6019800"/>
            <a:ext cx="698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16" grpId="0" animBg="1"/>
      <p:bldP spid="16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985080" imgH="4572000"/>
        </mc:Choice>
        <mc:Fallback>
          <p:control name="ShockwaveFlash1" r:id="rId2" imgW="6985080" imgH="4572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1676400"/>
                  <a:ext cx="6985000" cy="45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2" y="4572001"/>
            <a:ext cx="3076575" cy="2014538"/>
            <a:chOff x="3648" y="2880"/>
            <a:chExt cx="1938" cy="1269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4128" y="2880"/>
              <a:ext cx="1458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648" y="3168"/>
              <a:ext cx="576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8001000" cy="1066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143001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TÍNH: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286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200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Rename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Enter.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1" descr="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66800" y="106680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TÍNH:</a:t>
            </a:r>
            <a:endParaRPr lang="en-US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281" y="0"/>
            <a:ext cx="8495919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4916759"/>
            <a:ext cx="1066800" cy="12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loud Callout 25"/>
          <p:cNvSpPr/>
          <p:nvPr/>
        </p:nvSpPr>
        <p:spPr>
          <a:xfrm>
            <a:off x="2590800" y="1447800"/>
            <a:ext cx="4953000" cy="32004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oi4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524000"/>
            <a:ext cx="80758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2362200" y="3505200"/>
            <a:ext cx="1447800" cy="533400"/>
          </a:xfrm>
          <a:prstGeom prst="wedgeRoundRectCallout">
            <a:avLst>
              <a:gd name="adj1" fmla="val -23131"/>
              <a:gd name="adj2" fmla="val -1756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9600" y="4267200"/>
            <a:ext cx="1600200" cy="533400"/>
          </a:xfrm>
          <a:prstGeom prst="wedgeRoundRectCallout">
            <a:avLst>
              <a:gd name="adj1" fmla="val -18118"/>
              <a:gd name="adj2" fmla="val -2028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838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638800" y="4724400"/>
            <a:ext cx="1447800" cy="533400"/>
          </a:xfrm>
          <a:prstGeom prst="wedgeRoundRectCallout">
            <a:avLst>
              <a:gd name="adj1" fmla="val -23131"/>
              <a:gd name="adj2" fmla="val -1756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581400" y="2057400"/>
            <a:ext cx="3657600" cy="22098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244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3505200" y="2590800"/>
            <a:ext cx="4495800" cy="213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2514600" y="2895600"/>
            <a:ext cx="0" cy="45720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371600" y="3429000"/>
            <a:ext cx="762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3276600" y="2286000"/>
            <a:ext cx="2819400" cy="1371600"/>
          </a:xfrm>
          <a:prstGeom prst="wedgeRoundRectCallout">
            <a:avLst>
              <a:gd name="adj1" fmla="val -62058"/>
              <a:gd name="adj2" fmla="val 3364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286000" y="3657600"/>
            <a:ext cx="1219200" cy="838200"/>
          </a:xfrm>
          <a:prstGeom prst="wedgeRoundRectCallout">
            <a:avLst>
              <a:gd name="adj1" fmla="val -33531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22" grpId="0" animBg="1"/>
      <p:bldP spid="22" grpId="1" animBg="1"/>
      <p:bldP spid="32" grpId="0" animBg="1"/>
      <p:bldP spid="33" grpId="0" animBg="1"/>
      <p:bldP spid="34" grpId="0" animBg="1"/>
      <p:bldP spid="34" grpId="1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2" y="4572001"/>
            <a:ext cx="3076575" cy="2014538"/>
            <a:chOff x="3648" y="2880"/>
            <a:chExt cx="1938" cy="1269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4128" y="2880"/>
              <a:ext cx="1458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648" y="3168"/>
              <a:ext cx="576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8001000" cy="1066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2209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 ĐỘNG NHÓM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29718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1143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2.CÁC THÀNH PHẦN CHÍNH TRÊN TRANG TÍNH: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3962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4876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po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752600"/>
            <a:ext cx="1905000" cy="12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62400" y="2971800"/>
            <a:ext cx="323851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106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  <a:endParaRPr lang="en-US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524000"/>
            <a:ext cx="5410200" cy="4343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867400" y="6172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0" y="1676400"/>
            <a:ext cx="3581400" cy="3429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4102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114800" y="2895600"/>
            <a:ext cx="8382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0" y="1828800"/>
            <a:ext cx="3810000" cy="32004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ed Rectangle 30"/>
          <p:cNvSpPr/>
          <p:nvPr/>
        </p:nvSpPr>
        <p:spPr>
          <a:xfrm>
            <a:off x="381000" y="2895600"/>
            <a:ext cx="3200400" cy="1828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33800" y="1981200"/>
            <a:ext cx="1295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105400" y="2286000"/>
            <a:ext cx="1447800" cy="838200"/>
          </a:xfrm>
          <a:prstGeom prst="wedgeRoundRectCallout">
            <a:avLst>
              <a:gd name="adj1" fmla="val -64609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676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2514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1" descr="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03807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animBg="1"/>
      <p:bldP spid="25" grpId="1" animBg="1"/>
      <p:bldP spid="28" grpId="1" animBg="1"/>
      <p:bldP spid="28" grpId="2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1" animBg="1"/>
      <p:bldP spid="34" grpId="2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1066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</a:p>
          <a:p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4175" y="1676400"/>
            <a:ext cx="6219825" cy="39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 Callout 19"/>
          <p:cNvSpPr/>
          <p:nvPr/>
        </p:nvSpPr>
        <p:spPr>
          <a:xfrm>
            <a:off x="0" y="1905000"/>
            <a:ext cx="3886200" cy="3276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5626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ounded Rectangular Callout 22"/>
          <p:cNvSpPr/>
          <p:nvPr/>
        </p:nvSpPr>
        <p:spPr>
          <a:xfrm>
            <a:off x="6248400" y="4267200"/>
            <a:ext cx="1447800" cy="838200"/>
          </a:xfrm>
          <a:prstGeom prst="wedgeRoundRectCallout">
            <a:avLst>
              <a:gd name="adj1" fmla="val -64609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04800" y="1981200"/>
            <a:ext cx="3657600" cy="2895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3400" y="3124200"/>
            <a:ext cx="2514600" cy="1447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1676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2438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kề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3276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600200"/>
            <a:ext cx="77724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7518240" imgH="4267080"/>
        </mc:Choice>
        <mc:Fallback>
          <p:control name="ShockwaveFlash1" r:id="rId2" imgW="7518240" imgH="42670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1752600"/>
                  <a:ext cx="7518400" cy="426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10668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</a:p>
          <a:p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676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362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Di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733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phím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Shift +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00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9906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2.CÁC THÀNH PHẦN CHÍNH TRÊN TRANG TÍNH</a:t>
            </a:r>
          </a:p>
          <a:p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47800"/>
            <a:ext cx="533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0" y="1371600"/>
            <a:ext cx="3886200" cy="4495800"/>
          </a:xfrm>
          <a:prstGeom prst="cloudCallout">
            <a:avLst>
              <a:gd name="adj1" fmla="val -26537"/>
              <a:gd name="adj2" fmla="val 501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972175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724400" y="3810000"/>
            <a:ext cx="3810000" cy="2057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9800" y="1447800"/>
            <a:ext cx="31242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81800" y="1828800"/>
            <a:ext cx="2133600" cy="838200"/>
          </a:xfrm>
          <a:prstGeom prst="wedgeRoundRectCallout">
            <a:avLst>
              <a:gd name="adj1" fmla="val -64609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95400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KIỂM TRA BÀI CŨ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55280" cy="51054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it-IT" sz="4000" b="1" u="sng" dirty="0" smtClean="0">
                <a:latin typeface="Arial" pitchFamily="34" charset="0"/>
                <a:cs typeface="Arial" pitchFamily="34" charset="0"/>
              </a:rPr>
              <a:t>Câu hỏi: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Trang tính là gì? </a:t>
            </a:r>
          </a:p>
          <a:p>
            <a:pPr algn="just">
              <a:buNone/>
            </a:pPr>
            <a:endParaRPr lang="it-IT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 Lời:</a:t>
            </a: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tính.Vùng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143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1676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2514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4114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4648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105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274320"/>
            <a:ext cx="79248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en-US" sz="4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4" name="mmprod_answer10102"/>
          <p:cNvGrpSpPr/>
          <p:nvPr>
            <p:custDataLst>
              <p:tags r:id="rId3"/>
            </p:custDataLst>
          </p:nvPr>
        </p:nvGrpSpPr>
        <p:grpSpPr>
          <a:xfrm>
            <a:off x="1447800" y="1859280"/>
            <a:ext cx="5203444" cy="274320"/>
            <a:chOff x="1447800" y="1752600"/>
            <a:chExt cx="5203444" cy="274320"/>
          </a:xfrm>
        </p:grpSpPr>
        <p:sp>
          <p:nvSpPr>
            <p:cNvPr id="5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777492" y="1752600"/>
              <a:ext cx="35401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2234692" y="1752600"/>
              <a:ext cx="4416552" cy="25908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mmprod_answer_input10102" descr="radi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47800" y="1787499"/>
              <a:ext cx="205646" cy="204522"/>
            </a:xfrm>
            <a:prstGeom prst="rect">
              <a:avLst/>
            </a:prstGeom>
          </p:spPr>
        </p:pic>
      </p:grpSp>
      <p:grpSp>
        <p:nvGrpSpPr>
          <p:cNvPr id="56" name="mmprod_answer10104"/>
          <p:cNvGrpSpPr/>
          <p:nvPr>
            <p:custDataLst>
              <p:tags r:id="rId4"/>
            </p:custDataLst>
          </p:nvPr>
        </p:nvGrpSpPr>
        <p:grpSpPr>
          <a:xfrm>
            <a:off x="1447800" y="2697480"/>
            <a:ext cx="5203444" cy="274320"/>
            <a:chOff x="1447800" y="2286000"/>
            <a:chExt cx="5203444" cy="274320"/>
          </a:xfrm>
        </p:grpSpPr>
        <p:sp>
          <p:nvSpPr>
            <p:cNvPr id="10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777492" y="2286000"/>
              <a:ext cx="33020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2234692" y="2286000"/>
              <a:ext cx="4416552" cy="26924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mmprod_answer_input10104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47800" y="2320893"/>
              <a:ext cx="205646" cy="204522"/>
            </a:xfrm>
            <a:prstGeom prst="rect">
              <a:avLst/>
            </a:prstGeom>
          </p:spPr>
        </p:pic>
      </p:grpSp>
      <p:grpSp>
        <p:nvGrpSpPr>
          <p:cNvPr id="58" name="mmprod_answer10106"/>
          <p:cNvGrpSpPr/>
          <p:nvPr>
            <p:custDataLst>
              <p:tags r:id="rId5"/>
            </p:custDataLst>
          </p:nvPr>
        </p:nvGrpSpPr>
        <p:grpSpPr>
          <a:xfrm>
            <a:off x="1447800" y="3454399"/>
            <a:ext cx="5203444" cy="279401"/>
            <a:chOff x="1447800" y="2819400"/>
            <a:chExt cx="5203444" cy="279401"/>
          </a:xfrm>
        </p:grpSpPr>
        <p:sp>
          <p:nvSpPr>
            <p:cNvPr id="15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777492" y="2819401"/>
              <a:ext cx="36353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2234692" y="2819400"/>
              <a:ext cx="4416552" cy="27940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nhiều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mmprod_answer_input10106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447800" y="2854300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08"/>
          <p:cNvGrpSpPr/>
          <p:nvPr>
            <p:custDataLst>
              <p:tags r:id="rId6"/>
            </p:custDataLst>
          </p:nvPr>
        </p:nvGrpSpPr>
        <p:grpSpPr>
          <a:xfrm>
            <a:off x="1447800" y="4130038"/>
            <a:ext cx="5203444" cy="289562"/>
            <a:chOff x="1447800" y="3429000"/>
            <a:chExt cx="5203444" cy="289562"/>
          </a:xfrm>
        </p:grpSpPr>
        <p:sp>
          <p:nvSpPr>
            <p:cNvPr id="20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777492" y="3429000"/>
              <a:ext cx="3730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2234692" y="3429000"/>
              <a:ext cx="4416552" cy="28956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100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mmprod_answer_input10108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47800" y="34638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4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4" name="mmprod_answer10120"/>
          <p:cNvGrpSpPr/>
          <p:nvPr>
            <p:custDataLst>
              <p:tags r:id="rId3"/>
            </p:custDataLst>
          </p:nvPr>
        </p:nvGrpSpPr>
        <p:grpSpPr>
          <a:xfrm>
            <a:off x="1371600" y="1752600"/>
            <a:ext cx="6400800" cy="487681"/>
            <a:chOff x="1371600" y="1752600"/>
            <a:chExt cx="6400800" cy="487681"/>
          </a:xfrm>
        </p:grpSpPr>
        <p:sp>
          <p:nvSpPr>
            <p:cNvPr id="5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707993" y="1752600"/>
              <a:ext cx="361209" cy="399011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2174486" y="1752600"/>
              <a:ext cx="5597914" cy="48768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Địa chỉ của ô đang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mmprod_answer_input10120" descr="radio2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371600" y="1803362"/>
              <a:ext cx="205646" cy="204522"/>
            </a:xfrm>
            <a:prstGeom prst="rect">
              <a:avLst/>
            </a:prstGeom>
          </p:spPr>
        </p:pic>
      </p:grpSp>
      <p:grpSp>
        <p:nvGrpSpPr>
          <p:cNvPr id="56" name="mmprod_answer10122"/>
          <p:cNvGrpSpPr/>
          <p:nvPr>
            <p:custDataLst>
              <p:tags r:id="rId4"/>
            </p:custDataLst>
          </p:nvPr>
        </p:nvGrpSpPr>
        <p:grpSpPr>
          <a:xfrm>
            <a:off x="1371600" y="2362200"/>
            <a:ext cx="7187692" cy="421644"/>
            <a:chOff x="1371600" y="2362200"/>
            <a:chExt cx="7187692" cy="421644"/>
          </a:xfrm>
        </p:grpSpPr>
        <p:sp>
          <p:nvSpPr>
            <p:cNvPr id="10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701293" y="2362204"/>
              <a:ext cx="457199" cy="42164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2234692" y="2362200"/>
              <a:ext cx="6324600" cy="4216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Nội dung của ô đang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mmprod_answer_input10122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71600" y="2425531"/>
              <a:ext cx="205646" cy="204522"/>
            </a:xfrm>
            <a:prstGeom prst="rect">
              <a:avLst/>
            </a:prstGeom>
          </p:spPr>
        </p:pic>
      </p:grpSp>
      <p:grpSp>
        <p:nvGrpSpPr>
          <p:cNvPr id="58" name="mmprod_answer10124"/>
          <p:cNvGrpSpPr/>
          <p:nvPr>
            <p:custDataLst>
              <p:tags r:id="rId5"/>
            </p:custDataLst>
          </p:nvPr>
        </p:nvGrpSpPr>
        <p:grpSpPr>
          <a:xfrm>
            <a:off x="1371600" y="3048000"/>
            <a:ext cx="7111492" cy="381000"/>
            <a:chOff x="1371600" y="3048000"/>
            <a:chExt cx="7111492" cy="381000"/>
          </a:xfrm>
        </p:grpSpPr>
        <p:sp>
          <p:nvSpPr>
            <p:cNvPr id="15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701292" y="3073399"/>
              <a:ext cx="36353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2234692" y="3048000"/>
              <a:ext cx="6248400" cy="3810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Công thức của ô đang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mmprod_answer_input10124" descr="radio1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71600" y="3108298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26"/>
          <p:cNvGrpSpPr/>
          <p:nvPr>
            <p:custDataLst>
              <p:tags r:id="rId6"/>
            </p:custDataLst>
          </p:nvPr>
        </p:nvGrpSpPr>
        <p:grpSpPr>
          <a:xfrm>
            <a:off x="1371600" y="3733800"/>
            <a:ext cx="7035292" cy="365762"/>
            <a:chOff x="1371600" y="3733800"/>
            <a:chExt cx="7035292" cy="365762"/>
          </a:xfrm>
        </p:grpSpPr>
        <p:sp>
          <p:nvSpPr>
            <p:cNvPr id="20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701292" y="3733800"/>
              <a:ext cx="3730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2234692" y="3733800"/>
              <a:ext cx="6172200" cy="36576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Kích thước của ô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mmprod_answer_input10126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71600" y="37686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74320"/>
            <a:ext cx="7924800" cy="132588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Khi một ô tính được kích hoạt trên thanh công thức sẽ hiển thị: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4" name="mmprod_answer10134"/>
          <p:cNvGrpSpPr/>
          <p:nvPr>
            <p:custDataLst>
              <p:tags r:id="rId3"/>
            </p:custDataLst>
          </p:nvPr>
        </p:nvGrpSpPr>
        <p:grpSpPr>
          <a:xfrm>
            <a:off x="1524000" y="1981200"/>
            <a:ext cx="5203444" cy="304800"/>
            <a:chOff x="1524000" y="1981200"/>
            <a:chExt cx="5203444" cy="304800"/>
          </a:xfrm>
        </p:grpSpPr>
        <p:sp>
          <p:nvSpPr>
            <p:cNvPr id="5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853692" y="1981200"/>
              <a:ext cx="354013" cy="304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2310892" y="1981200"/>
              <a:ext cx="4416552" cy="287868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mmprod_answer_input10134" descr="radi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24000" y="2019977"/>
              <a:ext cx="205646" cy="204522"/>
            </a:xfrm>
            <a:prstGeom prst="rect">
              <a:avLst/>
            </a:prstGeom>
          </p:spPr>
        </p:pic>
      </p:grpSp>
      <p:grpSp>
        <p:nvGrpSpPr>
          <p:cNvPr id="56" name="mmprod_answer10136"/>
          <p:cNvGrpSpPr/>
          <p:nvPr>
            <p:custDataLst>
              <p:tags r:id="rId4"/>
            </p:custDataLst>
          </p:nvPr>
        </p:nvGrpSpPr>
        <p:grpSpPr>
          <a:xfrm>
            <a:off x="1524000" y="2590800"/>
            <a:ext cx="5203444" cy="274320"/>
            <a:chOff x="1524000" y="2590800"/>
            <a:chExt cx="5203444" cy="274320"/>
          </a:xfrm>
        </p:grpSpPr>
        <p:sp>
          <p:nvSpPr>
            <p:cNvPr id="10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853692" y="2590800"/>
              <a:ext cx="33020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2310892" y="2590800"/>
              <a:ext cx="4416552" cy="26924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mmprod_answer_input10136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24000" y="2625693"/>
              <a:ext cx="205646" cy="204522"/>
            </a:xfrm>
            <a:prstGeom prst="rect">
              <a:avLst/>
            </a:prstGeom>
          </p:spPr>
        </p:pic>
      </p:grpSp>
      <p:grpSp>
        <p:nvGrpSpPr>
          <p:cNvPr id="58" name="mmprod_answer10138"/>
          <p:cNvGrpSpPr/>
          <p:nvPr>
            <p:custDataLst>
              <p:tags r:id="rId5"/>
            </p:custDataLst>
          </p:nvPr>
        </p:nvGrpSpPr>
        <p:grpSpPr>
          <a:xfrm>
            <a:off x="1524000" y="3048000"/>
            <a:ext cx="6120892" cy="533400"/>
            <a:chOff x="1524000" y="3048000"/>
            <a:chExt cx="6120892" cy="533400"/>
          </a:xfrm>
        </p:grpSpPr>
        <p:sp>
          <p:nvSpPr>
            <p:cNvPr id="15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849638" y="3166531"/>
              <a:ext cx="359068" cy="320041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2301216" y="3048000"/>
              <a:ext cx="5343676" cy="5334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hoặc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mmprod_answer_input10138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524000" y="3207247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40"/>
          <p:cNvGrpSpPr/>
          <p:nvPr>
            <p:custDataLst>
              <p:tags r:id="rId6"/>
            </p:custDataLst>
          </p:nvPr>
        </p:nvGrpSpPr>
        <p:grpSpPr>
          <a:xfrm>
            <a:off x="1524000" y="3810000"/>
            <a:ext cx="5203444" cy="289562"/>
            <a:chOff x="1524000" y="3810000"/>
            <a:chExt cx="5203444" cy="289562"/>
          </a:xfrm>
        </p:grpSpPr>
        <p:sp>
          <p:nvSpPr>
            <p:cNvPr id="20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853692" y="3810000"/>
              <a:ext cx="3730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2310892" y="3810000"/>
              <a:ext cx="4416552" cy="28956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Địa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mmprod_answer_input10140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24000" y="38448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3700" i="1" u="sng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700" i="1" u="sng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3700" i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3700" dirty="0" smtClean="0">
                <a:latin typeface="Arial" pitchFamily="34" charset="0"/>
                <a:cs typeface="Arial" pitchFamily="34" charset="0"/>
              </a:rPr>
              <a:t> Hoàn thành câu dưới đây bằng cách điền vào chỗ trống:</a:t>
            </a:r>
            <a:endParaRPr lang="en-US" sz="3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209800"/>
            <a:ext cx="8462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419600"/>
            <a:ext cx="7141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74320"/>
            <a:ext cx="7866888" cy="56388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37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 6:</a:t>
            </a:r>
            <a:r>
              <a:rPr lang="vi-VN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Hãy ghép các cụm từ ở cột A với cột B để tạo thành một ý đúng.</a:t>
            </a:r>
            <a:endParaRPr lang="en-US" sz="3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mmprod_col_3090"/>
          <p:cNvSpPr txBox="1"/>
          <p:nvPr>
            <p:custDataLst>
              <p:tags r:id="rId3"/>
            </p:custDataLst>
          </p:nvPr>
        </p:nvSpPr>
        <p:spPr>
          <a:xfrm>
            <a:off x="1447800" y="1219200"/>
            <a:ext cx="3524097" cy="43205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mprod_col_30910"/>
          <p:cNvSpPr txBox="1"/>
          <p:nvPr>
            <p:custDataLst>
              <p:tags r:id="rId4"/>
            </p:custDataLst>
          </p:nvPr>
        </p:nvSpPr>
        <p:spPr>
          <a:xfrm>
            <a:off x="5257800" y="1143000"/>
            <a:ext cx="3524097" cy="43205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mmprod_answer10169"/>
          <p:cNvGrpSpPr/>
          <p:nvPr>
            <p:custDataLst>
              <p:tags r:id="rId5"/>
            </p:custDataLst>
          </p:nvPr>
        </p:nvGrpSpPr>
        <p:grpSpPr>
          <a:xfrm>
            <a:off x="4572000" y="1905000"/>
            <a:ext cx="4333938" cy="914400"/>
            <a:chOff x="5257800" y="1973578"/>
            <a:chExt cx="3778576" cy="705395"/>
          </a:xfrm>
        </p:grpSpPr>
        <p:sp>
          <p:nvSpPr>
            <p:cNvPr id="7" name="mmprod_ansbullet_10169"/>
            <p:cNvSpPr txBox="1"/>
            <p:nvPr>
              <p:custDataLst>
                <p:tags r:id="rId21"/>
              </p:custDataLst>
            </p:nvPr>
          </p:nvSpPr>
          <p:spPr>
            <a:xfrm>
              <a:off x="5257800" y="1973578"/>
              <a:ext cx="443890" cy="46482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mmprod_anstext_10169"/>
            <p:cNvSpPr txBox="1"/>
            <p:nvPr>
              <p:custDataLst>
                <p:tags r:id="rId22"/>
              </p:custDataLst>
            </p:nvPr>
          </p:nvSpPr>
          <p:spPr>
            <a:xfrm>
              <a:off x="5888199" y="1973579"/>
              <a:ext cx="3148177" cy="705394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Là ô bên trái thanh công thức, hiển thị địa chỉ của ô được chọn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mmprod_answer10170"/>
          <p:cNvGrpSpPr/>
          <p:nvPr>
            <p:custDataLst>
              <p:tags r:id="rId6"/>
            </p:custDataLst>
          </p:nvPr>
        </p:nvGrpSpPr>
        <p:grpSpPr>
          <a:xfrm>
            <a:off x="4572000" y="3314700"/>
            <a:ext cx="4267201" cy="952500"/>
            <a:chOff x="4952390" y="2969259"/>
            <a:chExt cx="4325264" cy="457200"/>
          </a:xfrm>
        </p:grpSpPr>
        <p:sp>
          <p:nvSpPr>
            <p:cNvPr id="11" name="mmprod_ansbullet_10170"/>
            <p:cNvSpPr txBox="1"/>
            <p:nvPr>
              <p:custDataLst>
                <p:tags r:id="rId19"/>
              </p:custDataLst>
            </p:nvPr>
          </p:nvSpPr>
          <p:spPr>
            <a:xfrm>
              <a:off x="4952390" y="2969259"/>
              <a:ext cx="45720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mmprod_anstext_10170"/>
            <p:cNvSpPr txBox="1"/>
            <p:nvPr>
              <p:custDataLst>
                <p:tags r:id="rId20"/>
              </p:custDataLst>
            </p:nvPr>
          </p:nvSpPr>
          <p:spPr>
            <a:xfrm>
              <a:off x="5493048" y="2969259"/>
              <a:ext cx="3784606" cy="36576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kề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mmprod_answer10171"/>
          <p:cNvGrpSpPr/>
          <p:nvPr>
            <p:custDataLst>
              <p:tags r:id="rId7"/>
            </p:custDataLst>
          </p:nvPr>
        </p:nvGrpSpPr>
        <p:grpSpPr>
          <a:xfrm>
            <a:off x="4572000" y="4800600"/>
            <a:ext cx="3544417" cy="457200"/>
            <a:chOff x="5104790" y="3690618"/>
            <a:chExt cx="3544417" cy="457200"/>
          </a:xfrm>
        </p:grpSpPr>
        <p:sp>
          <p:nvSpPr>
            <p:cNvPr id="15" name="mmprod_ansbullet_10171"/>
            <p:cNvSpPr txBox="1"/>
            <p:nvPr>
              <p:custDataLst>
                <p:tags r:id="rId17"/>
              </p:custDataLst>
            </p:nvPr>
          </p:nvSpPr>
          <p:spPr>
            <a:xfrm>
              <a:off x="5104790" y="3690618"/>
              <a:ext cx="61214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C.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anstext_10171"/>
            <p:cNvSpPr txBox="1"/>
            <p:nvPr>
              <p:custDataLst>
                <p:tags r:id="rId18"/>
              </p:custDataLst>
            </p:nvPr>
          </p:nvSpPr>
          <p:spPr>
            <a:xfrm>
              <a:off x="5653430" y="3690618"/>
              <a:ext cx="2995777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Cho biết nội dung của ô đang được chọn.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mmprod_item10172"/>
          <p:cNvGrpSpPr/>
          <p:nvPr>
            <p:custDataLst>
              <p:tags r:id="rId8"/>
            </p:custDataLst>
          </p:nvPr>
        </p:nvGrpSpPr>
        <p:grpSpPr>
          <a:xfrm>
            <a:off x="1143000" y="1981200"/>
            <a:ext cx="3676496" cy="381000"/>
            <a:chOff x="1283208" y="1973578"/>
            <a:chExt cx="3676496" cy="464822"/>
          </a:xfrm>
        </p:grpSpPr>
        <p:sp>
          <p:nvSpPr>
            <p:cNvPr id="19" name="mmprod_item_input_outertext10172"/>
            <p:cNvSpPr/>
            <p:nvPr>
              <p:custDataLst>
                <p:tags r:id="rId15"/>
              </p:custDataLst>
            </p:nvPr>
          </p:nvSpPr>
          <p:spPr>
            <a:xfrm>
              <a:off x="1283208" y="1973578"/>
              <a:ext cx="545592" cy="46482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mmprod_item_label10172"/>
            <p:cNvSpPr txBox="1"/>
            <p:nvPr>
              <p:custDataLst>
                <p:tags r:id="rId16"/>
              </p:custDataLst>
            </p:nvPr>
          </p:nvSpPr>
          <p:spPr>
            <a:xfrm>
              <a:off x="1905000" y="1973578"/>
              <a:ext cx="3054704" cy="38862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tên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mmprod_item10173"/>
          <p:cNvGrpSpPr/>
          <p:nvPr>
            <p:custDataLst>
              <p:tags r:id="rId9"/>
            </p:custDataLst>
          </p:nvPr>
        </p:nvGrpSpPr>
        <p:grpSpPr>
          <a:xfrm>
            <a:off x="1143000" y="3429000"/>
            <a:ext cx="3600296" cy="381000"/>
            <a:chOff x="1359408" y="2425698"/>
            <a:chExt cx="3600296" cy="469902"/>
          </a:xfrm>
        </p:grpSpPr>
        <p:sp>
          <p:nvSpPr>
            <p:cNvPr id="23" name="mmprod_item_input_outertext10173"/>
            <p:cNvSpPr/>
            <p:nvPr>
              <p:custDataLst>
                <p:tags r:id="rId13"/>
              </p:custDataLst>
            </p:nvPr>
          </p:nvSpPr>
          <p:spPr>
            <a:xfrm>
              <a:off x="1359408" y="2425698"/>
              <a:ext cx="469392" cy="46990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4" name="mmprod_item_label10173"/>
            <p:cNvSpPr txBox="1"/>
            <p:nvPr>
              <p:custDataLst>
                <p:tags r:id="rId14"/>
              </p:custDataLst>
            </p:nvPr>
          </p:nvSpPr>
          <p:spPr>
            <a:xfrm>
              <a:off x="1981200" y="2425698"/>
              <a:ext cx="2978504" cy="46990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Thanh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mmprod_item10174"/>
          <p:cNvGrpSpPr/>
          <p:nvPr>
            <p:custDataLst>
              <p:tags r:id="rId10"/>
            </p:custDataLst>
          </p:nvPr>
        </p:nvGrpSpPr>
        <p:grpSpPr>
          <a:xfrm>
            <a:off x="1143000" y="4876800"/>
            <a:ext cx="3664304" cy="457200"/>
            <a:chOff x="1295400" y="2895600"/>
            <a:chExt cx="3664304" cy="457200"/>
          </a:xfrm>
        </p:grpSpPr>
        <p:sp>
          <p:nvSpPr>
            <p:cNvPr id="27" name="mmprod_item_input_outertext10174"/>
            <p:cNvSpPr/>
            <p:nvPr>
              <p:custDataLst>
                <p:tags r:id="rId11"/>
              </p:custDataLst>
            </p:nvPr>
          </p:nvSpPr>
          <p:spPr>
            <a:xfrm>
              <a:off x="1295400" y="2895600"/>
              <a:ext cx="457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mmprod_item_label10174"/>
            <p:cNvSpPr txBox="1"/>
            <p:nvPr>
              <p:custDataLst>
                <p:tags r:id="rId12"/>
              </p:custDataLst>
            </p:nvPr>
          </p:nvSpPr>
          <p:spPr>
            <a:xfrm>
              <a:off x="1905000" y="2895600"/>
              <a:ext cx="3054704" cy="3810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Khối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28600"/>
            <a:ext cx="7866888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37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7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7: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6" name="mmprod_answer10191"/>
          <p:cNvGrpSpPr/>
          <p:nvPr>
            <p:custDataLst>
              <p:tags r:id="rId3"/>
            </p:custDataLst>
          </p:nvPr>
        </p:nvGrpSpPr>
        <p:grpSpPr>
          <a:xfrm>
            <a:off x="1575308" y="1981201"/>
            <a:ext cx="5203444" cy="380999"/>
            <a:chOff x="1575308" y="1447801"/>
            <a:chExt cx="5203444" cy="380999"/>
          </a:xfrm>
        </p:grpSpPr>
        <p:sp>
          <p:nvSpPr>
            <p:cNvPr id="5" name="mmprod_s2_1041"/>
            <p:cNvSpPr txBox="1"/>
            <p:nvPr>
              <p:custDataLst>
                <p:tags r:id="rId8"/>
              </p:custDataLst>
            </p:nvPr>
          </p:nvSpPr>
          <p:spPr>
            <a:xfrm>
              <a:off x="1905000" y="1493519"/>
              <a:ext cx="35401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9"/>
              </p:custDataLst>
            </p:nvPr>
          </p:nvSpPr>
          <p:spPr>
            <a:xfrm>
              <a:off x="2438400" y="1447801"/>
              <a:ext cx="4340352" cy="38099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Đúng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mmprod_answer_input10191" descr="radio2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575308" y="1528418"/>
              <a:ext cx="205646" cy="204522"/>
            </a:xfrm>
            <a:prstGeom prst="rect">
              <a:avLst/>
            </a:prstGeom>
          </p:spPr>
        </p:pic>
      </p:grpSp>
      <p:grpSp>
        <p:nvGrpSpPr>
          <p:cNvPr id="38" name="mmprod_answer10193"/>
          <p:cNvGrpSpPr/>
          <p:nvPr>
            <p:custDataLst>
              <p:tags r:id="rId4"/>
            </p:custDataLst>
          </p:nvPr>
        </p:nvGrpSpPr>
        <p:grpSpPr>
          <a:xfrm>
            <a:off x="1524000" y="3078480"/>
            <a:ext cx="5203444" cy="274320"/>
            <a:chOff x="1600200" y="2362200"/>
            <a:chExt cx="5203444" cy="274320"/>
          </a:xfrm>
        </p:grpSpPr>
        <p:sp>
          <p:nvSpPr>
            <p:cNvPr id="10" name="mmprod_s2_1042"/>
            <p:cNvSpPr txBox="1"/>
            <p:nvPr>
              <p:custDataLst>
                <p:tags r:id="rId5"/>
              </p:custDataLst>
            </p:nvPr>
          </p:nvSpPr>
          <p:spPr>
            <a:xfrm>
              <a:off x="1929892" y="2362200"/>
              <a:ext cx="33020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6"/>
              </p:custDataLst>
            </p:nvPr>
          </p:nvSpPr>
          <p:spPr>
            <a:xfrm>
              <a:off x="2539492" y="2362200"/>
              <a:ext cx="4264152" cy="26924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latin typeface="Arial" pitchFamily="34" charset="0"/>
                  <a:cs typeface="Arial" pitchFamily="34" charset="0"/>
                </a:rPr>
                <a:t>Sai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" name="mmprod_answer_input10193" descr="radio1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600200" y="2397093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3148013"/>
            <a:ext cx="4438650" cy="3473450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8363" y="3949700"/>
            <a:ext cx="3195637" cy="235902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8363" y="3949700"/>
            <a:ext cx="2125662" cy="1544638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8363" y="3903663"/>
            <a:ext cx="2381250" cy="963612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8363" y="3694113"/>
            <a:ext cx="2125662" cy="70802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1213" y="3136900"/>
            <a:ext cx="2079625" cy="1150938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6075" y="2311400"/>
            <a:ext cx="1382713" cy="2044700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3613" y="3113088"/>
            <a:ext cx="5461000" cy="1812925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613" y="1778000"/>
            <a:ext cx="5076825" cy="2090738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3613" y="847725"/>
            <a:ext cx="4705350" cy="3021013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3613" y="220663"/>
            <a:ext cx="3148012" cy="3648075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514600"/>
            <a:ext cx="2544763" cy="19637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0600" y="152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1035737" y="2736850"/>
            <a:ext cx="2238589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 bwMode="auto">
          <a:xfrm>
            <a:off x="3886878" y="2736850"/>
            <a:ext cx="3051406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sheet ở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3400" y="48006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410200" y="48006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A7FBC-42EA-4A1D-9AA9-B0185765784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idx="4294967295"/>
            <p:custDataLst>
              <p:tags r:id="rId2"/>
            </p:custDataLst>
          </p:nvPr>
        </p:nvSpPr>
        <p:spPr bwMode="auto">
          <a:xfrm>
            <a:off x="0" y="3810000"/>
            <a:ext cx="8686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alt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5_Bài 2: </a:t>
            </a:r>
            <a:r>
              <a:rPr lang="en-US" altLang="en-US" sz="5400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5400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5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 THÀNH PHẦN CHÍNH VÀ DỮ LIỆU TRÊN TRANG TÍNH .</a:t>
            </a: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0"/>
            <a:ext cx="8305800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TIN HỌC 7 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161365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4932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05221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800" b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88449331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161365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45" y="25146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2" y="4572001"/>
            <a:ext cx="3076575" cy="2014538"/>
            <a:chOff x="3648" y="2880"/>
            <a:chExt cx="1938" cy="1269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4128" y="2880"/>
              <a:ext cx="1458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648" y="3168"/>
              <a:ext cx="576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447801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Times New Roman" pitchFamily="18" charset="0"/>
            </a:endParaRPr>
          </a:p>
          <a:p>
            <a:endParaRPr lang="en-US" altLang="en-US" sz="2800" dirty="0" smtClean="0">
              <a:latin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-1"/>
            <a:ext cx="8781288" cy="10668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066801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BẢNG TÍNH</a:t>
            </a:r>
          </a:p>
          <a:p>
            <a:endParaRPr lang="en-US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447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19400"/>
            <a:ext cx="7861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ular Callout 14"/>
          <p:cNvSpPr/>
          <p:nvPr/>
        </p:nvSpPr>
        <p:spPr>
          <a:xfrm>
            <a:off x="2819400" y="3429000"/>
            <a:ext cx="4572000" cy="1676400"/>
          </a:xfrm>
          <a:prstGeom prst="wedgeRoundRectCallout">
            <a:avLst>
              <a:gd name="adj1" fmla="val -66820"/>
              <a:gd name="adj2" fmla="val 9975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đậm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447800" y="3581400"/>
            <a:ext cx="4038600" cy="1676400"/>
          </a:xfrm>
          <a:prstGeom prst="wedgeRoundRectCallout">
            <a:avLst>
              <a:gd name="adj1" fmla="val -30884"/>
              <a:gd name="adj2" fmla="val 8028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76400" y="5791200"/>
            <a:ext cx="1524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667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66800" y="1600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1371600" y="3962400"/>
            <a:ext cx="4038600" cy="1676400"/>
          </a:xfrm>
          <a:prstGeom prst="wedgeRoundRectCallout">
            <a:avLst>
              <a:gd name="adj1" fmla="val -14217"/>
              <a:gd name="adj2" fmla="val 81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2(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Sheet2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7861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00200" y="5791200"/>
            <a:ext cx="1600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667000" y="0"/>
            <a:ext cx="5867400" cy="2057400"/>
          </a:xfrm>
          <a:prstGeom prst="cloudCallout">
            <a:avLst>
              <a:gd name="adj1" fmla="val -56692"/>
              <a:gd name="adj2" fmla="val 471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nhiều hơn ba trang tính 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752600"/>
            <a:ext cx="7810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752600" y="381000"/>
            <a:ext cx="6781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362200" y="0"/>
            <a:ext cx="6324600" cy="1828800"/>
          </a:xfrm>
          <a:prstGeom prst="cloudCallout">
            <a:avLst>
              <a:gd name="adj1" fmla="val -55176"/>
              <a:gd name="adj2" fmla="val 5340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8288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371600" y="106680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Tool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Options.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2: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Xuất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tab General,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Sheets in new workbook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tăng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Sheet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tùy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ý.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Nhấn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Ok.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3: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Khởi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động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Excel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kết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quả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6096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8" name="ShockwaveFlash1" r:id="rId2" imgW="7518240" imgH="4572000"/>
        </mc:Choice>
        <mc:Fallback>
          <p:control name="ShockwaveFlash1" r:id="rId2" imgW="7518240" imgH="45720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19200" y="1752600"/>
                  <a:ext cx="7518400" cy="45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0"/>
            <a:ext cx="8705088" cy="914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THÀNH PHẦN CHÍNH VÀ DỮ LIỆU TRÊN TRANG TÍNH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BẢNG TÍNH: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1" descr="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03807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76400" y="1828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2362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276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1910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337"/>
  <p:tag name="VIDEO_FILES_RECORD" val="&lt;Videos&gt;&lt;Video Name=&quot;FLV_257_1_98951.flv&quot; Position=&quot;1&quot; SlideID=&quot;257&quot;/&gt;&lt;Video Name=&quot;mosheet_395_1_40134.flv&quot; Position=&quot;1&quot; SlideID=&quot;395&quot;/&gt;&lt;Video Name=&quot;doitensheet_375_1_17647.flv&quot; Position=&quot;1&quot; SlideID=&quot;375&quot;/&gt;&lt;Video Name=&quot;chonkhoi_377_1_23487.flv&quot; Position=&quot;1&quot; SlideID=&quot;377&quot;/&gt;&lt;Video Name=&quot;FLV_350_1_45003.flv&quot; Position=&quot;1&quot; SlideID=&quot;350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Trả lời.&quot;/&gt;&lt;property id=&quot;10012&quot; value=&quot;0&quot;/&gt;&lt;property id=&quot;10022&quot; value=&quot;Thử làm lại!&quot;/&gt;&lt;property id=&quot;10068&quot; value=&quot;Chính xác_Mời kích vào vị trí bất kỳ để sang câu hỏi tiếp theo.&quot;/&gt;&lt;property id=&quot;10069&quot; value=&quot;Sai rồi_Mời kích vào vị trí bất kỳ để sang câu hỏi tiếp theo.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 đáp án.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phải trả lời câu hỏi này trước khi sang câu hỏi mới.&quot;/&gt;&lt;property id=&quot;10185&quot; value=&quot;1&quot;/&gt;&lt;property id=&quot;10188&quot; value=&quot;The time to answer this question has expired.&quot;/&gt;&lt;property id=&quot;10189&quot; value=&quot;1&quot;/&gt;&lt;property id=&quot;10192&quot; value=&quot;D:\camtien_csi12\Bài 2 Tin Học 7(tiết 5)_pptx\data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Gill Sans MT&amp;quot; IsBold=&amp;quot;0&amp;quot; IsItalic=&amp;quot;0&amp;quot; IsUnderline=&amp;quot;0&amp;quot; FontSize=&amp;quot;43&amp;quot;/&amp;gt;&amp;lt;Answer FontName=&amp;quot;Gill Sans MT&amp;quot; IsBold=&amp;quot;0&amp;quot; IsItalic=&amp;quot;0&amp;quot; IsUnderline=&amp;quot;0&amp;quot; FontSize=&amp;quot;18&amp;quot;/&amp;gt;&amp;lt;Button FontName=&amp;quot;Gill Sans MT&amp;quot; IsBold=&amp;quot;0&amp;quot; IsItalic=&amp;quot;0&amp;quot; IsUnderline=&amp;quot;0&amp;quot; FontSize=&amp;quot;14&amp;quot;/&amp;gt;&amp;lt;Message FontName=&amp;quot;Gill Sans M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 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Chúc mừng Bạn đã hoàn thành tốt bài kiểm tra.&quot;/&gt;&lt;property id=&quot;10166&quot; value=&quot;Bạn chuẩn bị chưa kỹ. Hi vọng lần sau sẽ tốt hơn.&quot;/&gt;&lt;property id=&quot;10167&quot; value=&quot;FFFFFFFF&quot;/&gt;&lt;property id=&quot;10169&quot; value=&quot;Question %d of %d&quot;/&gt;&lt;property id=&quot;10170&quot; value=&quot;Send E-mail&quot;/&gt;&lt;property id=&quot;10171&quot; value=&quot;Bạn đã làm hoàn toàn chính xác.&quot;/&gt;&lt;property id=&quot;10172&quot; value=&quot;Bạn đã chưa làm câu này.&quot;/&gt;&lt;property id=&quot;10173&quot; value=&quot;Đáp án bạn chọn là:&quot;/&gt;&lt;property id=&quot;10174&quot; value=&quot;Đáp án của bài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70&quot;/&gt;&lt;object type=&quot;10062&quot; unique_id=&quot;10006&quot;&gt;&lt;object type=&quot;10050&quot; unique_id=&quot;10007&quot;&gt;&lt;property id=&quot;10020&quot; value=&quot;2&quot;/&gt;&lt;property id=&quot;10102&quot; value=&quot;0&quot;/&gt;&lt;property id=&quot;10191&quot; value=&quot;-1&quot;/&gt;&lt;/object&gt;&lt;object type=&quot;10051&quot; unique_id=&quot;10008&quot;&gt;&lt;property id=&quot;10020&quot; value=&quot;2&quot;/&gt;&lt;property id=&quot;10102&quot; value=&quot;0&quot;/&gt;&lt;property id=&quot;10191&quot; value=&quot;-1&quot;/&gt;&lt;/object&gt;&lt;/object&gt;&lt;object type=&quot;10061&quot; unique_id=&quot;20000&quot;&gt;&lt;object type=&quot;10058&quot; unique_id=&quot;10090&quot;&gt;&lt;property id=&quot;10201&quot; value=&quot;Câu hỏi&quot;/&gt;&lt;property id=&quot;10202&quot; value=&quot;1&quot;/&gt;&lt;property id=&quot;10204&quot; value=&quot;-1&quot;/&gt;&lt;property id=&quot;10205&quot; value=&quot;10&quot;/&gt;&lt;object type=&quot;10064&quot; unique_id=&quot;10091&quot;&gt;&lt;object type=&quot;10059&quot; unique_id=&quot;10092&quot;&gt;&lt;object type=&quot;10060&quot; unique_id=&quot;10096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97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11635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l03qq7v4flqK4h3/ADfwt97f/FVyXbsVtq7qiiTYytJ8ny/L825Gr6D3YnwEpSj7pnpZ/bJYF2sjfeWrMFh/rZPm+Ztv+7U/nMnmyQ/e27lWr1q6p9jXbv8AMb5n/h/2qiUpRFGMZSMiezks52Vvu/xLTrXy02r823d/FUd/DM9+yqzfK3/jtWYktYZ1VpPvfdWjmIpy5SneIz/N5e+qM9m2xl2/8Brobp7OGJY2/wB5Weq2xbm3+X/d3q1TzG0TKisI5lXasn2nd8yfw7asf2P9j3R3DeVuj3fPSujW11+7+838KrVnxDctNKu2TYyqqbP7tXzSlEj4Ze6Z8VgqKzeZslb7r1RuNN/1u773/oNXk+T5WVn3NuZ6juJl81Y1/wC+6jm5pF+77P3in/ZSvt+Zn3bdqu1Etn+6ikt2/wBU27e9XoHjfdtX5l/vUMn71pFkWJV+WqOf7PumQkMjqrMv73+//s1NFCqfL833flb/AGaueSuzd99W/wDHqrfM8/8AF8qrub7tOPwkfD70h2z7rNH8u3+CtCeaTW0ghWONPK+ZpaoojXKNIrbPvLv/AIamihZIpFh2o397/wBCqPeOjmLd/cr5X2O1VZYF+9Lu+81ZjTK9w25W+XauxadA/wB5VX5f9mh/9azN92oD2nNHmNPQbxUv/OvGj/d/xy1tRa9Y6bLFuupLhd3/ADy2rXORaVN5W5VbymX5f9qnf2bM8qx7furuVkq5GtOXulnWdebUvN/0dol/h3NuaqFlc7J1kkj83b8rfNU1hpt5f7o4137apvDJbXH2eSHZtVttKxl7SXNzFx7+FG8y1h8qf+8zbqo3k01zdRXEjK7bv7taGnfZXil861aWX/lntbbVyCzkubWVfsvlMv8AHTCMfaDbrW777BE0d9Jt/ieJqn1K5/4pyBriaS4nkb5fNbczVT0uwaZ5Ydvyqvzf71RRabcTbZPl3fd/3aj4TbmlKJRsrn7HqNtuX91u+ajVPnupZFZtrfd21PYWclzdNbzMqKvzM9T6zZ2thcRLbzfumb5n3bquXKZR5n/hM99Sk+z/AGdbddv95/vVAtnJ9oWFvkVvupt+7XQwaPY7luI9QVGX5tzVTleNL+K4a6W43fNuqI1Ixj7pUvijzDf7KkfzY45o/wB0uxfPk2/NVO4tptN8rzFX7zfJW1dXnh+5+ZmuPmb5v96ma9eabfxedZtJEyrtVZfvUvaF/D9ow57mSZVbds/iZXqP947ssi/ebc3+zSI7bNsjbNrfLTWhbzVVm37vmpxkRyS5fdN+1ufs1qscPmeay/vJXrnLpGeWVvvy/wByryedC+7d8v8AF/FUDf6Tsb5vNZdzb/l21UZcpnd/ylWJJEdl3M7N95P7tbmnIqWCqq/v5W+7WfEn71ZGX5t25kT+JquW9yyTtJ5bbfl/4DT5jT2nulm6s7XR7dZljZ5/vfK1NRGe1aS43fe+Wqd//pkq/N97/Z+WtDUXZIFhbbu/v0c3LIXx+9EyreFvPbb8/wA38dVNR3TStuj+Wte12varHHt+b+PdWZLZ7Lhlkj3tu/haj2gqkfdsQRWzPuXy/wB7J83+81aNrpVx5rNN93bVnS7PfEsjfd/9CrVi+5/s/wANEpe8L7JZs4fJi8zdUGopC7t/HK1Vkv13Mski7Vqwl4rxMrfwr9+lGXKX/E92JgX6NNK21fu7qiSG4dJV3Sbm/vVqttfb+7+b/ZWhvLT5V3bf4t33mpkX/lKMWlK67ZF2Mvy/71NlSGzi3R/e/wBqrN0+zd+8b/gHy1kS/OiruXzf4naol8IRlEk+0yeasfmKny/e27qj8mPyoGWbzV+7t/hqJbaTb8qqm5tyulXtLtld/LkjV1ZvvKu2qL5uaPLEvWTr5qxqqozL9xKbf20lzKysqurfeq39m8mXzFZvlrK1LzNzLtba33WWn9rmNYrlj7xm+S29ljb/AGd9T7POin3bZVX5V3UOkibplX7q/wANSPCyW/mSLsZvl+SolzE/D7pWZFRvlb+GoG8t9jf/ALS1dl3f6tV+b/2ao2tv3v8As/3P71Rze97xr73LHlK8X39ysu75tqVI0LOsW3a+1f46G2p95d7fw0fL8rNtT/c+81dH+Ixjbm5Yll4fvSM33v8AWVF99W+b/d2fxVL5LbvlX5dvzLtqVYVdm8z7275XSj2h0fF7pJYIqXUUfzfMy1+oP7DUDQ/AazZlCSS3ErN/d7V+Yemw7513bvvV+q/7H1l9k+A+hf7fmP8A+PVy4qXuxO7B80p8x63KnzLVdl+arMzfNtqs2e1Y8xlV+IIk2tu21etMZOKqIO1XLXpSlsXh/iJm+ZqlTHemFcHNKm3dWB7MfiLVFMTtT6yO4RulNTtT6ZQQC/c+WlPWkXdSnrQUh1FFFAwooooAaBmomHzdOKlBxQTmgmUbjfanYNOop3FyhRRRSLCiiigD8X1T5YNytuqtK7eUi/KnzbletOW2kh81f3e5f/Hf9mqLPvXy9vzf36+il8R+b80eSPvESQ7HaRV+Zl/hqS3Rt22NtrfwrU2mp/pXlybni2/fSrcE0O6Jf7vzb9v8VZSNaf8ALExbpJklfd8krNu/3qjV23rtVXX/AMe3Vpay/nS21xb7XiZdrRN96sv95Dtby/mZvu7v4alk83LIZcWzTIqs3mr/AH/9qpWT5GjX5P4VqT7TJt3L+6Xb91lq1dXjTWaxrDvZfvNVfEX8JVs02RSyK3zfd3P81Xn0G4uWX94ssrLubbVG1dUilhm+RW+aOtGy177BL/o/3fl+d6y5pGsYxj8RzMqbJZd3ybf7n8LU35t23au3+Fm/vVqz+XeXs8m3Ys/zLUEqRpEu1l/4BVnNKXukETx+Vu+581NnTem7d/D92pPuPLtX5l+b56l2Lu+bb5v+zRIcZSjEbE8Ozy1+fav3ailRXut275l/hqVXhRlbbJu+b5kWm/u7mX+5uo93lK+L4SKVI5pdy/Iqr8r/AN2nP5e35m/3v9qnNbL5q7ZPvfKu3+H/AHqan7lZftG35vutQX7wW9guz5ZFf+9/tU1UaGVt0cfy/wAD1LF+53bfvLU3nM8qr99f4t/8VL4ZCj8PKXItS1DVUVVht/Ii/df3Vqe1uWs1laSSzRV+63mbmVayp03/AC1BvVEaONd6s3zU/dHzSjI6/VNYj0pWhjuo3glX/llH81cFK6pdboWkdW/jdfmarktm025lkbdL8y7m+7UC2zbG3Lvb+/WfswqcwxXmh+ZW+995KnlmuPutM2xvu/NUexkVdu7/AH6c3mIiyM3y/wAOytCV/eCK/urZJ1W48pW+aX+81QRTND/q5pEb733vu1PFNv3bo9/y/K1N875m8tf+B0SNYx/lKssO9vMZt7NUbp+92q33f4E/iajzm+6v3fvs1Nl+4u5vlX+Ggz3+ITZvba0n3l+61PitlRdu37tMXd/rP9miKb5l3f8AfVRIdO0viLT+S+5fm/36q7FT5mb733atO/nPuk27FrD1TW47ZNq7f9ndWPtOU6qeHlUL2zyf9j/gNSbGTcyr/wABSuVl8Q/um/2aov4nmR1ZZPlZd2z+7T5vdOyOEl7x3vzbGVvkiZfuJRs+Xbt+9975q4618WyfLHIuxd3zbq6PS9Yhmi/dt/D9zdVe0jE5/qdSUtDQgh/h8z5v7n8NXl3P8q/8BrP+3qkSsrb4lb5q0LfbNFLIv8X/AI7T9pzGfseWJasv+PhpGX5V+X5/u0Xqb/3zSfL/AHP7tM/fIu7c3/fNVvObcu3b8zfdrTl97mMZe5HlMyWbyW2xr8u7+CrDQyTJ5zfw/dp32ZXnVmXf/wCy1uWFstz5XzKir91Kkzl/MU7Kb7TEqsuz5vlqXUpoU3Ksiu3+3TLh4/NZVZflas2LzPtX8P3fl3USJ2+IcyRurNHHvapYn3tt2r8q/wADUxU3zsqtvZv4dtdNZ2djbRNIyrLuX7tESnH+Uylfe3zM23+/Ujbpom8tWfbV5kj2N8qurL9xqfLMvkbYfkXb/HUyibR/vGPdWazRfe3y1RlsFhVFaTZ/sVeuoZPvQtsaq0s1xDt3L5taHPU92RE0K+avzb/m+WtqzsPO/eM38Xy/NWLvkfarR/Kv8arWjbpdfZ9y7Uipmkf7pJdJ5Mu3zP8AgFUnhVHaSOT/AIE1MuvtEyLGu6WJv46ne2ZIl3Mr/LUf3R80vaEEs37pl2s7fxN/dqGV/tKK38P+9ViLbcv975aje2bd838X93+GguUZSKrfei8vbub+Fqb9mZNrbfm/2f4aEmWFNv8AF/D/ABbaPO+Ty9rfK1XKPulRlyDfJXay/Nt/2ads2ReX/Evy7ql+V9jL/F/FTt8aJt2t83/fbVBcZ8vvEDWzbGkX733mX+9Ti7fMu35W+89COu5VXd8y7qev+8u1WrUJS93mLdmmyXcrfvf/AEGv1o/ZktvsPwJ8JxfLxaj/ANCNfk5pyL9qX/0Na/Xv4IWYtfhF4WiPUWMbfLXFiPsnoZfzScpHUP8AP81RVYlqBagyq/EC/e+Vq0LP+LNUdvzNV2z+ZOf++qmXwnThf4hYekizu9qV/rRH7Vh0PU+2Sp2p9RxbsDd1qSszqiFMdd60+igsKKKKACiiigAooooAKKKKACiiigAooooAKKKKAPyF8b2f2bxRfW/yq3nsuyudlT5G27a9M+L+lMnjrWm27FWRf+BblrzuW2+X+L/2WvoPsxPzqpG1SUSuttv+bcyMq/8AAartu3/N9zdWlvba25V27f4arXCeT937v3d71ZPNEgnT5WaRm+aqd187bd3+7sq5L8kS7m+b7rbKiRP+/u7/AIDUfD8RUve92JUZJHbcv3VqzF/x70J5aNt++v3lqaL5E27l2/7VHMVGPvGXdI3nsu3ev3t/8NDf3dyo23+78tXLiZXliVvk21V8nZtb77VHLInmjze6Wrf7m1v3S/ep11DCkStb7f8AZp0SM/8ArFba3y79tWrjRJn+787t8u5amRrGn7pz08yuyfL8tEu35WWT5v723+GrmpWElhceTJGrt/eqC6tmh27vvN93bR9kzkR/M/ytN95f4ahdNkvyt/wKp1++u5fu0+J9jfd81W+7RE1XIQO6woq7vm+7TJd03y7tn92p3RXba38Xy019ts8vzfNQEpR/7dCB9i/+gs9OXb93b/u1H538K/d/v1Oz+cq/d3L8rbKBe6MZ/n+8vyt/BT/lf5tuzbTJ4d8+2Nv9pU/vVKz+dF823av8NAP3boi8lYdsnmNt2/LuqPZG/l7vvVO+1/4m3fw1VZN7fK38X8FEhS2Fl/cvE3mb9v8AG3y1FsZ933UVvu1PFpsl5LL9n3Suv8FRfZrpJWj8mTz1X/x6j7IqfL8JF8qbVjZU/i2/3qj/AIfmk/iqz/ZVw9k00fl+Uv3kT71Z6oyN/cX+5toJ974SSLzEVoV+7u++9P8AuOsfyvuX+GnLZqj7mm2fxfPU/wBmjhdZFXzW2/fol/dKjH3eUiltl8hdzf8AfFUfszQ/3X/d/Nsq58zvEysvyr/HWDrOpTJ5sNvJ8zfKzOtZSlynfh6PtStrOsNDuWH+FfmVa4u91KR/mjk3qrfNV6e5kSVtzfN91nSsO/2vB5f3GZf+WS/erH3T140+Qcly0zf6xagS52T/ADf61V+Zk/iqpEkm1t25Jd3977tCzeSu2Ndjfw/7VL3WdkYl6K8bzdq7v4tv+1Wva3nkozLIqbV++rfdrnEfe25vu/N8rfw1q2sLJpayMu/d87b/AL3/AAGn8REpxjLU6P8A4SFraJW++v3WrofDniSGa/27tn8Ox64nS9Hmv7dpGk8qBfvM38NbWmw6TYMsyzSSsv8AGi/KrVPLynP7h6ZP9/8A2f8AZrNnRd39xf4XSorC80+/iiaO4b/a3LVr7Naom3zpPlX+7XVzHi1I6coROzsu5m27at7/APnnJs+Wp7KHT3iWONvu/wAT/LVR/JSdo1bf/do/vRMeX3eWUinLC3m/8CqzYWcc0+5vusu9k3fNT/JjdG+Zvlbbtp2m2cl5K0cfyL/fq4+970ifd+Eeln9p3NHJsiVq0bOFUiVZG8rd/FWxYab9j0Z4V2yy7t1V9ZuVhiW1a481t38f8NA/hjcztUtlsLry/mdGVWWs66vFh/1f3du+pbq8V4lbzN7L/fqjElw8u7bsZdy7m/8AQqjl5ojkuUia8ke6+8u373y017nZEzbmfb82yneSu5WVl+9t/wB1qfLZ7GVmbe38Oz+Gq5TOUhi3PnbVb7rfwVuWX+qXzFXyvuqjferNsrP9wvy/d+7uq8ybNvzf722nykxlLlIrr5J2b+H/AGKbLcq8TbW+X+KnS2czsq+X95afFpsjr833f4qiRtH3domd5Pztt/dbl+9Ut1uRWbd8u7b/ALtan2Nod39xV+7WbdTLNbsvlr975aC/8RkSu033WXb/AHf7tM2fvV8ltm77z1K0O+VWkk+Xdt+Wn/Zlhfaq/e+b5V/8eqwjHmK77t3+r+dv7lP3/em/u7Vo+xtui+7t2s1O/wCeq7fKX/0KqiOMh77XT5fusv8AepyzMjrG21NzfL8u6meTsbd/s0W6fd+ZU/u7KPcHHmNrw9/pOrxLubbu2/L/ABV+xPw7g+yfD3w7F/csIf8A0Cvx78Moz65bRr91pFX5P96v2S8NW32XwppMP/PO0jX/AMcrir/ZPWwb5uYnl+Zl4po+Wnv/AHt1MGd1QYy+IPMq5av+7WqW0VftU2JUS+E2wvN7Qn4pq0K3GKB8vG6sD1SRG3VJUUVS1B0RCiiigsKKKKACiiigAooooAKKKKACiiigAooooAKKKKAPzg+OH+gfEO8WZWdbu2Vv+uf+1XjTwsjbWVn+bduSvfP2ltN/4q3T7jbvaSBol/2trV4tLCrsy/Lt/v19BT5eU+ExHNKp7xi3EOx/9mq1wmx2/wBn7tatx/Aq/wCt2/71QPYNNF8vzLWpy+z97liZE6b7fc38X8dRfLtXbt3f3f8AZrQaGTzfu/Lu3K7VUnT/AGd7N/dqf8RF5WICi/Kv/odRSpIiN8q/Mu5f71XLi2ktm/0hfKX/AGKkt3jvJYo5FZ9q7V2/w1HKXzfZM/7MyWCzMvy7vvVBO/8Ad+7u+8taF1thaezX54mbdtb+Gs1Yf727/dqfhJlH+Us/b7hIlXzGRVb/AFVav/CSLbeVJ9/b8u/b92sqKwkmXcvz7m+bdTpbCZ1ZWjkdW/gdajlN6c5bkHiXUmv7iKT/AJbqq1ntcyIn3d6r/HWvdaVMlurbfl+9vrG2Kjfd2Mvy/wC9WsSanuvmJ9m/ym++rUf6m4+VWRv77Vc0u2a8jaOOT95/Cn96q0r75Zfvbl+X5qhlU1EksEbyrndtdlXd8tQffTbJt3bd1T6TuT7Tu/55/eotbDzrry9qxSsv96j+8KP8pTeH733UVv8AZpqfIzNt3/7dadrYNDcXP92Nf96pk0ffp0Ejf62RdzJ/dolIr2Zlfcbd/rfm+9RsXe3zN8tWrCzV7xo5maJf9ta0LDTYX+2K0fmtGv7tl+7UyFGPMZT/AO1u/wCArVNU/i/8draV2+weW33VbdQ+j26W+6a6j2t/c+9Ucxp7Mdoeqw+HpVvI4/Nuf4Yv7tNvdVa5na+jja3l2t57VTvbCG22yLI0qsu7Y/3qliRrnTZVWNXi+9u3baCfe+H4R0UOoWcHyx7Ipfm+7urG1nzIbja23zf++dtdRF4qunWKGS3aWCP5V8r5awNUvPt9/wCZbwrFLuX5Hbduo+0a2jyfEZj2dwn7xtztt3fMtS2ttcX7rHGv+02+tO/fUnnX7RD/ALOz+7TFufszrItvsiVfm8r7zVXNKRMIxjJ8xhXm22aVd3zL8tclqNzH5su6byoF/wBquq8TXMafNGsjq38O2vPb9Li5f5o2RmXds2/w1hUjzHt4Xlh70StdX67Vazj2f3qzJdvlbv8AluzfdrYtbNdu6RpIVX+B/wCJqo6on71vLt9ir/6FUHXL+YyoNyMvmL97+9TG2ptbcr7vu7/71WG02R03N5jy/wCxVWXSmhgbcvy/3moNY+7LlIPOVE2/63+Pd/s1vaTcxvL++XYu35W3bV3VzktncfZ12x7/APaq1bpNM23/AJZRrt+T7q0Rl9kylH+U6D+0vtMrKqs1tF91V+7Wra3kdyvzLJ/d21h6bDHt8va33f8Adq180KbflT+7sagI0eU1YtYksLr5d21vlZdtdZpfiSGZfLmb96v3Xda4L7S37qT5pVX+FKlgf/n3kb/gVXL+6ZVKUavxHpqzM6bl3PuarK/O61wujeJJLa6WGb7393+Guxs7+N1VvuKv3qIVP5jyamDlA05Zvk+X5P8AbrV0nakX8SL/AOhVgRTK7fKzfvf4v4a0U1LybdY1X7v3q1/wnN7ql7xvS6w0NuyrI21f4Fqsut6lcwf6yPyv9qNWrAa5uJkWT5ol3bGq5EjfM0m7a1HKLn5vhJdm+Xcyr5tVlSS5by1baq/xVZWbYi/L8rf36kimmeXay7F/uVf90gtQWdvCqszL5rVWn8naqxrsl/8AQaddJJv3NH8v/oNUXRfN3L96o5TTmNKDy0Tc3yN/foXyXl/efJ/D8q1Rim2Rbptz7m+VKf8AbJLZPm3bv7lXEn7Rqvf7INy/I22qdxNNMv3tm771NiSR/wB43/fFJcbt/wArbP73+1UcvvD5pFj5YYl+asyV7ffub/vnbTby82J5bMu9vmrOuLnzmVlbZt/75oK5veHyuvzNt+7/AA0zzo3+VVbc38K1A6K7/wC1tp/yoq/e/u76sIkqvCnzL8+1trUxv9ncm75fkqs6bJWk+5/dT+81T/MkSszL/n+Kjl5SfiJGSNGVVbyt38VNXbs/ebvvf3aVvn/1bbNvytvqSJG3/vP9Vt+XbRymv+E6fwDDv8S6eqr96df+BfNX7HWEWzSbaP8Auwqv/jtfkF8IEabx9ocO3ezXsEX+6rNX7B/dtgv+zXDX+I9XAy92RS/i6cUfzprbqVfu0HOITuWr1r/qxVBqv2v3elRU+E6sL/EJW+enJjP+1QOn92j7lYHr/wB4enan1D91vlqaoNIhRRRQWFFFFABRRRQAUUUUAFFFFABRRRQAUUUUAFFFFAHwr+0xZtbJocyr8yySqzf8Br5/l+eXbt+Zq+nv2otNabwhp90vztBdr/48u2vmFk3ssixt81fQU48kT4XES5pGfKmy4lVvnqewdUsLlmb+H5akuNrt5n8W37tQWd41nuX5fmb+7Wpyf9vDdZmjSKDaqpt+X5Kxl8vzfmZvmq7e3kl4i7Wj3bvuIu2qH92NWbd95qOUjmLt7Nb3kSyN8nlx7f8AeqjpyQ/at277Oy/N87U10X+996mSoz/Mq7GWp/uxNk+WXMR6o6zaluj+6y/N/Du/2qq3FtHCnmbW3f71Ssm/bJ/Ev3d9NuE864X7yuy/fqBc3vSHWEzI+5v9V/c/irV/4STY8Srbt8v8TNWREiorbV+ZW+9/epjeW7tu+9/dolT+0aU6nL7po2t+qbrqRm83d+7i/hauev8A/SZf7jbt3yfdq9KjJt2/epuxdrMvyMv8S1EfdJnzTjKMiz4ftrq23SR2/wC6ZdrN93bWZPD5M8qxs0sW75f4quS3Mk0CrJu2t/tfLUCou1trfvaCJcqjGMR2nQ/PK3l/vWX+OktXWG43bt7L96ptORkllb7i+XtrMaHfLKy/+O1Mve90q/wyiatrfyQvPMq/K38D/wAVF1tudsys0VUVf9x96tOw03+2LC5m+0MkUC/NQaw0+EzGeR2bzm/i+/uqXS7m4tp2WOZolb7z0NYSPefZ1+eX+Ff71QXULWE7RyLIkv8Aco5ecPhJ7+/Wb93uV4lb/vqqNrtSVZPL3s38Dfw1etZrd9OaGSPfcs38C/w1O9hHYXq2s00e1l3b0/ho+H3SJa+8ZE80ly3mM3zf+hU2y8tHkmZl2bflX+Kqt18lwyrteL71WdLRXSW4/ij/AIWol8JHNGpIuT6lH9ggt/8Alr/Eu2s+L5GWRtyKv3q2f7Kt7ywik8xXuWX95/s1BqKR215aW8a72bb5iVHL73unUvdj7w9tVjtpWmh3O235VaoLrVbf+y7nzo/KZm3KqrRq0MdhO27d/eVNtchrepSPthjb/b2q1Ze6d1Km5y5pFa/vPtKbW8uKJflWsG/mj2yyNtfc3ysrUkt43zRr/D81ZN5/F8vzfdZkasv7p6v2fdD/AJeEb77f73y1M0LP93+JmXZuqKD/AFqsqq7K3zb/ALtWrhGdYoW2puZm+T+Gq5gp+9L4Ssu35vm+623bVe/3fL829W/g20NctC67o9+35fk/hqjcIzt5bbk3Lu/3qn3ZRN/h+Ib/AMsm/eL/ALi/dqWz/wBGibbHsb/b+7/tVSl/ij2tu27fl/iq/EmyJpF+df4qXwyFy/aD5Ydu35//AGWnI+/czR71X5dy1UidnXbu3s39+nfcbb/D/wChU5SjvEVpGna3PkptWPey/utn92jztkTKq723f3qo/cXdG29fu7Gp3nRoit/Czf3aqny83KOfNH3pF5ZvOXb8z/w7krQs7+a2l8nzPl/vVkK/zNtb7rfMm6p98b7fMZtzfM3+1R7sjKUf5j0Gw1WNPKVm3r95q1oLyF33Q/dWvMbe8a2+Vdzrt3f7NdDpGpb0Rm+6y/LsqeblOeWHp1Y+6dmk00zbt3yr8u2tiCZpom/zurmbW8W5T5l3rt27a37VF2q0bKjVvGR5lSnKEuUvPDvT5lq3Fthi/eLvlb7tQRPH5Cf53U/f8zMzVf8AdMf7xPcXnzbdq7f4v9qs+Xy9jMq/8A/2adPNGm2Pb8zN95KiiffuVvvf3Fq4mcpe9yhL/ql8uP5v7lTr5aW8Syfe/iqWK2Xaq+Yu5akdF+8v3lb5qOYPZyj7xG/+t8ttvy1nSpvRvl+Wp5d3m+Wv3qe0P7pl3bGb7tEpBy83xGPKkeyVfv8AzfM38VZ/+7t2/drVuofk2r/D/d+WqcsPkr8y/LuoJlHTlKkXmJ93c605YZP9/wA37v8As07Yv2jb5mxf4qjdG+ba3zfMu+gq3L8Iz7nlLt3xfM3y1Y3qnyr935fvtVWJ98qrI33V+7/eqXevzf3fvfL/AAtRKMvhNYyjL3iXeroqyfIsXy1Mu7b8u5Pl+X5qg++vlsrfe+7UsW3ylb7jfd2URJ/vHpvwChW/+KXhrd91r+Bfu/7X3a/XW4bbHn+Gvyf/AGWrb7T8ZPC/l/e/tJW+Sv1gnOIhXFiP4h6+Bl+5kUV/2elIfvUv+zQ3/jtIyGMMNuq5E33ap/8AAauQNx/s1EjXD/EXKi/2qds+al+tYHsDP9mpjyKrfLvqwrUmFOQ+iiipOgKKKKACiiigAooooAKKKKACiiigAooooAKKKKAPlr9ovTI5vh5qxEbYtZvk+b7u2Svj233P833P7tfdXx40jz/CHibbHlfKZmX+98qtXwvYJvi2s3+1tr6Cn70T4LER5KiIGRf3u5VqrLD/AHfL/wCB1oqm92+7UT2cf3t3zVrE5PsmK0Pyfd+61VpU/wCANurXuLZkX5V3stVGRf8Ann935mZqvllII/DaRB9jaaJmX+H722qaI2/5mb5a2rKaGz3M3+tk3Kv+z/tVR1K2+x/u45Fm3fx/+zVHuj8yB4d8Fntb9/KzVBdWC20ssbSeU235aZdOyNF5bNuVty1a8TfuXWP5fNVV3bakqPvGZF+5ibarPTtiu8u5ldt22pbWFXlVpGZP4VetdPDcf2XzIbyP5fm3PQb8t48xkNDsRv8AZbctVmmbcu5flZfmX+KtnZbvF5cMn79fvf7VZt5Dvl+9sl21PLEmpKUI80SBbZng/wBWz7f4Uo8nZt3Vsabt3QQ7V2/Nu2/xVnXD/PL/ABr/AHdtL4Ze6Ry+7zSIrDd9s/h3MtU/J/esv3P92r1k6pPu++zVWuIZPtX+sXbUS/lNox5o+8U2/cvtVf8Ae21o6dqS2Fncw/f3Nu2fw1Pa6Uz3UUMm1Ny/eb+Gop9EVLdbhpNit81TLlDll9kbdXMM0v2qHclz/Cv92sO9vPtM/mXEnm7f43pl5eR23mrHN8v3q888S+KvOi2wzfL/AHKxlLl+E6adOVY6rUvG1npUTNGzbt38HzVnap8VLO8uN32eTbt+Z68rlmaZW3TSbv71QK/yq3mNu2/M1c8pS+0ep9Vp8p6bb+P7N2XzFaKJf4ttdb4cmtdYl2rfKny/6r+9XhUU0eyXzpNnzL9/7tdL4Ss2vL+JY5mR2bds/wBmiVT2UfiKhl9OrL4T1+zs7q2Z5IZN8C7vnaluvtDy+YzKkv8Ae21lf659rSN5EfyrUVxeNDFtkkXb92vPjj5VJWjE96XD1KjT55yH+I9VbYq3zeau75W3VzM83nefItvsX721mp9/ebEVWVrhWb77fw1z11NcWzyzKrIv+1Xpa8p43LTpS5Yjbi5WaeVpJNi/dZKp2SRwrErbniZqJd1yu7bsaJt1Ng/1qtt+fb91fu1Man2S4x5eXmNm4h/0V22r8vzR1R2NDayrt3szfNW+7x3Omxbo9m3+OuXnufkaHzPl3bv96pj/AHjZ1OWXu7mfK+xIl3Lt3bvkqGV9kSqq792753/hpZdryptVk3fwf3qbFueWJWbYrL99/wC9RL4eYPtcpF82xfMVfl+b5P71WWf900bKu1l3b/7tVpfkX7yuu75qs7Pk+X51Zf4Vo5uYv4ZFRvkdvM3J/dVflqz83ytuXd/eqKeGHcvyyU+VNjS7W2Kv3aPs8w+X7Q5/M2/L/e2/eqe1m3o33flb/vqqy7UVvm+b+61WYEjtpf3i+VF97fVR933okf4huxvNn2/drQguf3Tbvk3Lt+7UC7f3TeXvVm/3aigm+zS/Nu2fw7qrlkLmjzF6Kb7ytN95flqW3/0OWLcvyrVN/LeL/a3fKu2nrNJNF833tv8Au1Mf7xXux947HTdS+8u1tv8AE1dZZXivErR/erzK1mWH7u7b/FXQ6bqsm5drVdOPL7py16ftY/3jv7ebfK37z/gLVel3bPmbYtYul3izfNHt3bfurWn5yunzV0HjzXxcxI6ec+1f4VqWCGREVfv/AO1RFMqbVVqnivPusvyLV8xz8pFvZF+78zVBPNJ5Xy/e/iWpftPybZP+AtVZrn5ty/PQEiKV5El3bfl2/M9TfbGdZV/hpXf5mXdsVv4ttU2ddi7Wo+IiMeWRHPcsibm2/N/BuqPzmmT5v+BVFLuRX+7ub+NqZvVNv3tm7+Cgvl+0Vp0hd1/ds7f3KIvnV/Mb7rUXSR+b/q9n+633qY6b1/dr838Tv/DRzS5i4043GxOu7dt/2WqWJP4o1+9/31UEULfKv8P9+pFRk+Wq+0RT1XvFqVJH+7t3N/dp0X3Zdv8AFUW/5/3n3f4Xf+KrSbvvL/wGgv8AvHu37HFh9o+OHhj5V8qKaVv/AB2v1EvK/NT9iK0WX41aM7f61Ip3+X/dr9Kbn5q8+t/EPWwvu0ZRK331o+/SbPl/2qG+/QYiNVmL7tVatJ0FTI1o/EXE+5TH+emRv94L96pX+7x1rnPW5uaJH92pI2zmo2qVPuUBT+IloooqDqCiiigAooooAKKKKACiiigAooooAKKKKACiiigDzT4l2C3+ja7abdzSW27/AL6Vl/8AZa/OK12pLt2t/d3v/s1+mni6FZhdKfmWa14X/db/AOyr849Ztvs2qahD8vmwXbRf7vzV7WGl7p8Lj6fvS9SjFuSVty7G/uVHLCu3+L+996pldkl2/L+9/iqs8K/Nt+RlbcrV1/aOSMeWJFb2zXMqrtZ2VvuLU8+jx2zN51xG/wDs7ql+0yWenKsa7GlZmZqkisP9AaRtvmtIrL/srVVB0zGew87/AFciv/sfdrOuIfvRyL+9X+Gr2qQ+TqM6/Mi7vlVKgsv9JVoW+996NnqRfaMp90MvmR/Ptao7p5LnczfPK33mrQfc/wArN96qMsPz/wDs9PliEZcvwkEW3ft8v7v8VNnT5ty/Izfwbqn8nZ/vbf4v4qiZPvNuX5f4ax/wmnNzR5ZFmyuYdNt/OkZZbnd+7irPuna581mZfN/if/4mpE2vuVlZ2+/Tl27ZWk+8q7lR/u1ZMubl/uk0F4tnYeXHH+9ZdrM9Zyp8/wDstUrzL8zf3ae33Pu/e/jokOMfhGL/AMfsDf7Sr89Nun+zX7bl+ZWpzOyXEW7bt3LuqLVLP/iZS/3vvtUfEHvfZNO8muIXtriT51aP+Jfl21h6l4hj01Ga6VfK/wDQa09c1Vr+3i3fuliXYqV4/wCN9VkuZfLVv9G+78lc9SXKelRp85R8QeJ2vHlW13JA0nzfNXIXUy7/AC/lfd8216ff3i/L5e1E+7/9jVG68v8A1n8W7a21f/Qq5oy5pe8fQU6cYx90iW585WbbslaP5f4vlqp50yRLIzb2X+F6Z50fyr821m/75qKDaj/N91v/AEGl/eL+L3Ylr9zDtZlZ/l/75rvfhz5f2qeZm/1S/K9ee75HlbbH8vy7dtdj4NdkeW3jhV1n2/Lu+auet/DkduFly1oykd9e63CnkWu773zf71Q39ys0S/N8y/xLWDLDIl+235Gj+Zfl+amPrFwkXzL8237lcmHox5YyOjHYypOXs4hdO1yn3vu/e31n395vlaaPd93ayS/xU6/1KR2VpF/h/u1Wf/VNujb7u5Xf5q9KPvSPBlp7xFE++JfOZni/i2rVq1+dZfJb5vu7H+9VN5m+98vzfeZal3wpFuVdm5f96rj7xpze8dHYPvtZVk+Rdvy1i3H/AB8Sbtu5mrc0t1m+7tdtvzM1VvEFn9mg3LuTd/drGPxGr5Y83KcuySJL/rPlb5d9RJDIn8Xyr/Dtq83yS7W2v8392mu+yJpFVvK/763Vfw+6RH3omfEiurL5e9v4tjfdqTzvJli3fd21L5P8O1kVv4Kc8Lbl3fIu37lRH4i+UhlRnnlk8791u+VKmf55f3f3v4tlDp523yWWJ/7lSRW291/1flMu1ttbS+E1j70fhERI03SLDvX7vzVOrrtbzPvfe+aol2225d29W+6tSs6+QrfL5u7/AL5o+E55R15R0Xlu7K0nzbv7tOlhWZVZfL+Vvus1UUdvusyxL/ep7/vllXb/ALaslHxRCn8Pulne3zR+Wu3+KhZl8r94q7l+Zao27q9qrKzbl3VKnlp8qt+9ZaOY1jHm+I0N8aS/dba38VadnMruzKy1gRPInlRzK1Xv9T937v8ADR8Qqko7nXaNqv2aXy467K1mW8t2k3L/AHNleaRXPz7vl37v4a6HRtSZJ9y7tv8AFWfNKMTjrUYy947O4hZFVvmT5f7tT2szfN/AtVoLxneBtzIrLVxdqbWVv4tvzVvGXuniyp/vLjLr5F3L8/8AuVWbam3dt3banlf96u3btoS2V/vM26tSPZ+8Vmfev8VMnTf91lRVq09sv935f7i1RlhbezM3zL/E1XzESp/zFSX722T59y/eWmO6vuXbv/iVFWnN5f2rbt+7/Ev8VQb9isu7yvu7WoMIy5Ze6Fx8kS7fuq33KildnfavyfNUqOrr8y/dprbf+WfyNVnVH3SJX+by/ubW/iqdLlkRZJF+992oIkabcysyN9373ytUyJ/eVniX5d1VLlIH/u9rfN97+5Vq1+fbt/h/vfdqnsZ2bcq7dtT27tt2qv8AwGoL96P+E+rf2CrNZvi2Jtp/d2UjfLX6H3H3hXwP/wAE+7RZfiLqU23Hlac3/jz196XHys1ebU/iHsUfdoEfCbaXHOaB2x0paDnGs2JPu1KNuN1M2U9f7tBrEfF941aHSq0X3mqdP9qsZHoUSNt1OgelY5Zqavy/Sgr4ZFuimL9yn1kdwUUUUAFFFFABRRRQAUUUUAFFFFABRRRQAUUUUAcNeDzbDT3LfK0Lxt/vbV/+Jr8/PH9g0PxB8Rwt8ires3y1+gWpBT4ct5c/6qX/AOKX/wBmr4a+NdtJbfFDXFVtkU6xyr/3zXsYd+9ynwuJ1jCf81vyPO7x/JlWNfu7f4qbBuedvl37v79S3Dr+68z59zVTs3bdL5m1G+78tehy+77p5/Ny1PeLMu7/AFMn3Wb5fm+7TWmuoZW3NuZvu7aJXVPNaT7v8NQW9zND8y7XX/bq4/CVze9zDrrVftMrNNZx+b/fRqz4kWaVpFVkVV3VqyvbvEsn2dnX73ytWddTb4tsa+VF/c/iao/ul8v2pGVs3v8AK2//AGaERprjazbG/iqX/lk21d6qtNlTYi/7S0XIjAil2+ftVf4f4qrP/r/u1LcTKm7b8jf3Gpn93d97+H+7UfD8Rp8XuxInf5v9moN/yt8u/wD9mq1K+xX/AHe+onRXRlZW/wBxaBVJSIIE/dL8u/8Ai+eh/wCJv7v/AI9Vmy2uv9xqqToqSt8v/fNT8UQ+HlCVPk8xvvfw76kvU+ZZP7y/3qrXW1GVtzfL/BVy/mbcvzfKsatt/u1HvG8Ix94w9ZTybKWSST5a8a8Q3/2y6n2/Iu7cqr/DXo3jzWN9h5KtXk89zsSVvubvm3f3a8yp70vdPpcLT5afNIp3U33fm+Wsy4vN6/d37f4Ep9/MqMv8SN/drOnm86XbG2z5vu/3qIx5jv5ftEbzf7Xy7duz+7RFumfdGuxV/ianIi7du1d33WanWszQ7V/8d2/Ltq5FfzRLEXnPcfxJtrZ0P7Ql/EzTeVE3/LVazLK5t0lZfmRm+8q1sWFtJNdRbZPu/e+WspR5viCMuWR0b201z8zXGxtu7733qiihmRW/2f7/AM26pVhjT/j4Zvm+VWqCV5IbpW3bIlX/AFtVfl90wqc1WRTvU+Ta27ym/gqn9mm2vtmZ4l+981Xr9/OVdsm//Z21mojIi+Xu/urVx5okU/iGNtSXc2771TqjIjSK2yX/AGqrfMku6T7u3c1Xl27N0fmfN935fvVEfekOUrEul3jQ3HzN8v8Asfw12L/8TK33bvu/w1yH/LVW279zf3a6PRtS3/u5JF27fvItZSp8vvG8ZR+ErXWlSPNBtj+dfm/3aw72zZP3a/e3fer01LNrlVaNt/y1j6vojIyyLD8zVHtvsmvs/wCU4OJLiFm3fw1eS2V2l3bkVa1V02Tey/c/hq9BprbfMZfu/wCzWXMOnGMfiMX+zdjq275du7/eqne2DWz7l+7/ABKldbLpqzKrL95f9n5ai+zedKse3ey/x1cZfzGkvejynLpZzIn9xFb771Hs+8qyfNu+b/arp5bPerKy/eX5az5bBXTcsfzbtu2r5v5QjT5Y8pz3ktv27tm3/a+9Ue9t3zK3ytWu+mr821d6rTWs2Rl8xflrSNT7JzyjL4jKTdM25du5f/Hqiim8lvmX+GtpLD+995fu1VlT7rfLuX+H+81OMoyCUeWIWqf8tF3P8tSskySrIqttVvl31FO7fxKu3/pk1WrX/VMzfeVl+/VRkRL3Y8vKaFg7JA25ZE/2Xbc1atg6+Vt3fKy1g2szQytubfAzfcrVsH/dbvm3fdq6hnTjE7jRrxnXy5PnWtl7mNE3Mv3f4K5jQZo0lVmbY3/oNbMHnTN5jfPFu+WiMuY8nEU+WUpRLkUMj7ZP4m+9/s1L/AvzbKIv9r726o0ufO/d/wAP+2tdBxS/mGXEzbWjVvlX+OnXrt91mXd/Ftp3zf3dn+5Vaf5/lb/vvb92j3SP7xTd13su75v7n3dtR+SvlKrKr7fm+SmS7X83cv8Au/7VSqkm1lZdisyqqrVylymUY80Ss6K7qrNJ977i/epjps+8uz+9VxIVSVm+Z2X5fmptxDsRv/Qf9mqKiUf7v8Hy1Or7FVfubqj8mT5Y2b5W+9tpm9vK27fk/iqy6cv5Sfztn8Tbvl+erMVzsdd33t1Z6PsRfLb/AL7/AIqsqjPEvyrtZqOXlLl/dPuT/gnfBu8UeJ7gr8q2UXzf8Cr7eufnNfG3/BO+2aP/AIS2Zu6wLX2PJ1ryZfxGexH+BGIxV/d4p9J24o479aZiNX+H5adxnpzTaP46CSSPGeOtWB1qsiVZirOR20RDjPvTQ2WqUqcc1Wdm3VJrU90to/8AeqRqhjNSp2qGdVOVx9FMoqTYN9PpnzUP3oIH0U1W3UrdKCxaKKKACiiigAooooAKKKKAOCuyV8NaqMByjgqrf8Br40/aPs1tvH9tMu39/YL8/wDwJlr7Mx5uka3F/wBOx+8f9lq+Q/2mLbfqXhq+2r80EkDbv97ctevS92bPhnLnoQl/W54zO/k/6zbVOBP9a23e39yrmzZ/yzWqu/8Ae7vmr0Ynm1JcvvEcrsVb/a/vVT85kuPm/wC+KsXUzPt+78tUJ9u5trfM3y1f+IP70TQiRpopf3i7925Vas+48x3+8qbans7loXTbt/uNvpt59/8A2WqC+aPLzFF/ndV/2fl20Sv+6b9227bRv3/7DKtRL/rV3bvl+9QL/CNdPO27lXdUHPvVmVPkb5qiRF/75/gZqiRpH3ZEHyom1mbb/t0/f/Dt+9/HTvJ3r97f/FUEvmJL+8/77o+IPeiS26L5u2qd0myVtrbP9/7zVPEmz5vm2/36ddJvb5VqeXkNZcsome8KuyNu37v4adf/AHVXaqbY/mp/k/6P/tVla9c+TYMzfd8v+9WNT4Tow9OMqh5p4wv5Ly4lXy12xfwVwWpXm/cse75fvK9dHrd42yWRWXcv8e6uRvH+Zl8xfu7q82J9XT+HlKN1N5LNt+9t/gqr9/aq/wB75nf71Ts8fysq75W+Xa9Rqip/d3fxVqzo97lB/wBzuZtv+0j1A1y0O75f95N38VH+u+WRVSJW/i/iqKJN7/d+ZqIhL+Ys2qfaWVVVk/iXc1dfp25LeLcuzb/crmrDy0favz7m+7XX2TtCkSqv3fupR7sviOaXu/CbbOzxeZ5cm7bVHe0y7ZNvzL/HT7W5mdJbfcu7bVP95NAy/wCtX+5UE/3okTw/ZpVjb51+9uShdu393/vNu/vU9Nsz+S27cv8Af+9UTQrDF95t27/VLW1P3glHmkQPt3+W21G+9TYLmOHdH99l/wC+qJ/30vzL8q/x1VZFR93yo38T1FS4U/hNGyf7Yyt/D/f3fdrVsH8lNscjPu+9trDtbn5F2/d2/Nu/irXtXV5fLX5G+63+zWUvejynRTjy2kdjod/JZv8AvPurXWX95b38Ct8v3a4XS3khR23K393dXUW+qqkX+p3t/C7/AMNcLN/smde22x2ZY2+b5vNqFppkiVW27V+8rtUl7eNN+7Vt7VRuH3vtX+L7zPR/iHH3i9F5e1VkmZP9hKrPud18tW+b7tRyzMjbf4vvLVu1+Rlbcu//AGqX2TX7XKSfY5nl/fLsqomlKkrLuZGrRW886f8A9lWrDWy+V+8kX5m2q1LmjEfL9owV0rZKzSfeb+NadLpTOqt5dbUty0LeTH5e7d81WYNzq3yx7f7tT7QXLynNf2OyP/cX+4lZ9/4e85WaNdj/AO3/ABV6NBDHcru8tUi/ianRabZu21v/ANqqjiOUy9lzRPJlsFhX5lb/AGk21o2tnGjbfm+b7tdjqOgr5q+Wvyt/eqCLSv3qssfzR/7Na+05h+zOXXR2hedmhb5W+5/DU6QsiM1erN4YjubX5o/mlrBv/B8cLMyrvXb91Fq/aGMaZymiOyS+X8r7m+ZGrq1uVSLy1kXcvzbK5OWFtNum3Rt838VaVrcr9oWRl3y1vTlynn4inzHQ2r79rfN/uPU/y/wsv+9WZazfL+83batK+/5v++UrbmPMlT5fhLf/AAL5qjlT5WVl+7RvV9sbKyPt+WopX+8rbq1i/tHPy+8U5dySt/cb+5UsFn8jRrJ95aGffuVtqN8v3aFvPJfa3yL/AA7av3iI8sfeK91uTbtVfl+8qNSfaf7rMn97/ZqS4dtqr/Czbt1V2Tyd237zN/47Vk832YiXHmIiruXazfM9QMjeUzfci/hpqTfwtu2r911qeLa7Kzf3dqtVcvKL+8MRPlVl+fzPl+b+Gp7f/Xxbd33qjf5Pl3fdqeL5Hi+VdysqrVmvwx90/Qz/AIJ8aasPhnxRdbsu9zEv/AdtfVhOGr5t/YKtynw11q4/57ahtX5f7q19JsFLBq8mXxyPXl/DjyjqFT5aXcMe1NX73y9KZA8/e+7TXpzNhqjLcHmkgkKilWqdflFQLll61LHtxUyNKZMM7ahkqx296glX7xNRE6amxJH0+9Uw6VXi+5U6VMjansS0x+9Ppj96g6hj09O1FBOKoy+EP46fTKfUlBRRRQWFFFFABRRRQAUUUUAcRpoWe4uY/vRvCy7a+Tv2k4Vfwlod18z/AGa9aLYn3fmWvqvSJl/tWFMf6xWG7/gNfNn7SelfZvAcsatv+yakvzf7O5lr1n7tU+Cw8va4T7/0PnWXckUsf8SrurPVJNitIq7mapb9/wDVfN96qsUzfLub5d3/AI7XpRPMn/eILx1SVV/i/wBmoG271Xd8q/3qLqb+9Hs/2t1VpZlm3fwf7arV8w4/CT27xozbW+X+LctSt/pMW3+Jvu7qpf8AAv8AdWpndf4vvbfmoNI83KU5U37fl2fwtT5UX723/vikuP3P3d2771Rt5iXG5vvbfu/3aiX90qPu/CDw/wAW2oHeR28xY/4qlX/Vbv4WpEm+T7zJtqB+6NT+Flb961I25JVk3fd/u1J/FuZv+AUku593/oD0F6dQTa6Lu/iqOdPvbV2fw1JEn7r7v3f7v3qF3f8AfX9+iQf4ipsb7O38C7fmSvPfFt5viX5t8X3VX+7Xd6lM0MH2dfvfxf7NeX+L7xZpW2ts8r5a8+vI93L6fvcx59q8y7pYV2/L83y1zmpeW+5f722t+6fzkZfLXbt3bv4q5yd/Ol+9vrKPu+6e3GnyiPN83yr833t1Vrh/OVlX+Fv71Err/wB9N/wKoH+SX5V8pm/jeiXLL4TWPNL3R1qmzazL8rfLtqWD5Ebb/D/dqKJ22/L/AHd26pVdkbb8r7l+7Uc3ve8Xy/ZL2lov2xvLj2N/E396ustX3/L8u7+Ff/sq5jRttzdKv/LXb8r/AN2uu/sTZa21xGsj7m/g/iqftcxlU933SVUV/KaNW/2k3VBL5ltOrLJ/rP8Alkn8NXlmW8/1cfzfdaJKiutttb/N86t/F/dquYinHljzSKl+n2CWKT5kl27m+ak+/F5m75m+b5qfKiui7f3q/dZvvVFKiwxNH/vfP/s10f3jP7RBKi/Ky7tq/eVKz7j53VlbYq/eWrl5MvlMq7nb+8tVW2vuZvkb+5XPL4jQgTbudfuN/Etblh5dtEv7z963y7XqjFDsRfO27m+7VyDc/wB5V/dferCVvtGseY6G1mm2blX5t1aEV+3lf9Mt39371ZFrcybfvbNv3an+2Mkq7l3t/tfw1jKMjamasVzsVpPm+b7u+ot7O+75dzNuqv8AM6/N97dVqL55f9nb8zPUy5TWI/8A5ZbV/h/v1Jsb+99752/vLUTP95VXfuq/ZwtCyt/y1b+CseY6IxLMX+jfw7/mpyvJNukZd7N91aelnNc/N5fyr/f/AIq19O0Sab5fmTb91lrn5jXl5jFstNkuf9YvytW1BpvyeXGu9d3zVrroLQuqxrvVq1YtKaFdvy7lb+GiVT3Q9nH7RmwWyo3lqvmt/s1fdFht9rKv95q0bXSlh/5aL5v8VN/s1ryXy4VXav3napjIPZnLtZ3F++5l2RL92rVlo8iTrIzbF3fcrcutNV2WOOT5V/u1L/Y+xVkbc+3/AGq1jLkIlTJokj/1fmMjfw0l1umlbav7r7v+9Utrpsj/ADbvl/hX+9V9bZYYvm+7t+5RzcxfszznxH4b86JpPtHzbt3zVytqjbdu7f8ANXqV7Z7/ADVVvvf3680uoVSdl8vyvmrrp1Dz61PlLkV4qL/q/u/360YE8794v3f7q1hWVz/FMu9f7iVpwOvmrIu1Im+bbXpHi1qPL7x0FhCqWsvyq7N91qym+Rm8z/x6tGzm/dM23eqru+Wsu6mZ2/efxfdetTz5cxFKjfL83y7t3zUy3TfK26pNiv8AKu35V/ioZ/JT71PmMeULqaNE/wBXv/vf7NZupXPzfKy/d+WpNRdfK+8yS7f4ayH3eb9371amUfiLKv8Ae+b5tv3aPmm8qT5f4fu1WR/3qr/e/gqVbldyt5fy1rL4eUqMuX4iz8v8Xyf7lXLNPJuoPJ+dvN/vVRWbe7Mvzr93ZWhoyf6fB/e3UDlH+U/Tn9hyxFv8EjMvWa/nP/fLV76v368c/Y8t/s/wG0c7dnmSzS7W/wB817IPvEtXky+OR63/AC7gS0npQBgUmec1JQdf96msPlqamMlASiNSpFpiphdtPC5oKiT7+1MKnbzSxn5ac/y1B1/FEjWlUsTgcUn8VLH9KZlDcn3UtN/3aX+GoO0ar0+m7FpE6cdKCB+N33qKPmo/h3VBqPpF6U1fmp9ACN0paY3zU+gsKKKRelAC0Unem0Aee6TJ5eqWh/vfLXhv7Ry+Z4O8XQyfL5EzS/8AAd26vZIb5TeWkn3WWSvNvj9Y+b/wlVuqs/2my3bf9ryv/sa9isuWpc/OsBLmoSjHv+aPi+V/tKRSfxbfvPUG9kVv7ytSRPvgXd91V3UrO3lN/tfN/u12xkZ/4ireuyJ/f3f3qyHm3v8ALu+992rmozL91l+792sd3kT5VX7396tvsmEi8rsk8X+03zVaa5j3fe2M3y7Kymm3qrfxMtNtb/8Au7UZfvUF832TQV13qrNv/wB6nbFdtqrsbb825qggeOb/AHl/iq5LbLCy7ZPNZl3f7tHxF/4SnPD8rKv8VC/vt235dtT3FssMrKtNeGTYu5vkoD+8MiT523fOv9ypXhV12/cbavyVFcSNC/yt8zfw0LN8/wC83f3a55HRH3R6w7PlZqgd/Jaie52S/d+b/ZqjPNJ5S/N8zf7NH2S/dcjO1a5Wzsp5t3zT/KteReIblnedo1baq/N833q9I8TOzpu/5ZRruVK8p1nc9uit87M27b/drz6nvH0mDjy0zBut0K7v++a55nke6bduiZl/grc1l/niX+JVrnt/zbtzbvutvWojGUvhPSiEvmPL8y71+6zf3ajbc67v7vys9T/NNu/9moiTezbtuzd9yrNOb7JF/An/AKGi02wf97827aq7vmpzO00W7y/u7vl/u0QJsg+VW81mX5P4aj3ZR5Qfxe8bejQr56zSLv8A4vkrslSa28pfM3wN87KzVytgmx1b+78u6uxiRkt1k3fKy/cT+Gufmjze6RIpy/ubhW/ibd937tNd1vE3Ky7dv3N38VQTzb/3isz/AOylFv8AfXdtf/eWto8somEv5kU0SS2l+98vzbVq1cbZkXbJ8v8AcqxcQtf7f4GX7rVmS7n+Xb92t+WPUUZcxXun2fK0fzNRb2zTbWWNv/safF++8r/Zb/d3VNBu3M0n9379csv5Top/DzEf/LXy9uxfuqn92r1v/EzfO33t/wDtVTtfnbd/E1a6P+6l/g27vk21j8WppGPMNV23K0kf73/Y/wDQqvROu7d83zfNt/vVBavH/rJPk/2/9qnK/wA7Nt+ap977RpGMS00y7GXcq7v71W7JG8v7vy/3v71VrWza8ddzN93/AL5ro9L037S23a2xV/jril8R0U6PMGnabJfy+Wvz10em6IqPt2+a397bWrpGiLCiw/N/wCul06wjh27Y22/7tctSXNI7oxjAyF0f7Ntkb5/4a1bWFoYt23/gFXJ086Xa33fu1Oj/APLOOsoy3DliU1hkT5tv71qnSHe21vk/iq9s8mLzJF+ap7WH7zMvzNUi5Ssmmx+aqxq25v4614tEW2iVVX5qktbbyX3N95q2reH51katOYvlMj+zVSJFWP7v3vlo/sGP5WkVnb+Fa6eKw2Rbm/u/cpqw74m/vVtzGXKc41h/s/dps9hvi3MvyrWvLCqNtqKWzaZdv8P8X+1UfaNYnH39mvlLt+SvNPE1gyXTSKq7W/hr2m6tvk+WPey1w/jDRJPsTSf8C2V0Uzkl1PN4rZX3bW/75/hqRNsL7W+aLb97+7U8FnsZPl2K3zU+VG+8rbGZdv3fu1305cx4taJZiuWhi3Rrv/2P9mq1/eedKzL8it8v+61RfN/uNQyfK33q76cvePJrU/5Sdd33l+638dVndvN+9+9b5qkgSZ4vm8tFX+GhE2S7lX5a2+0cfxR5jNnT593zfK3zVT/5atu+dWq9O+yVlbd833qrKm+VqvlM4xlEHhb733/m+WmP91fM+Td/3zVpNsKeW25N33t9OZF8rd/C38H92qiVIrMjbm2/w/x7a3fDm59Wikb+GP7/APdrGif5/L+b5vvb63PD6bLq5m3fdVm/3q1FeJ+sn7MVm1p8BvCO770tp5jbv9pjXpijj5ulcb8ELf7H8HvCUbZ/48Ih83+1/wDrrtvuGvF6nuyj7sQb+HbQqUA1L/DSYR94b/FUT/LU1Rt/u0ojqRG/w5p336d9xadQKMQT/aqVvnSoseo5p8T0n3OiH8o0/Kvy06hvvU9KkuMRKmplPqDeJE26hKlplAcoUUU+gCH+OpQMUAYpCc0AkI/en0Uz+Ogsa9L83zUr96fQRyjKT+GlooJPAbjVY9itu+Rfm+9Tfi4I7uSV1y63emhvl/i4euEXxJC8W3cu7bXX+KtQXU9J0C6jbe0tl5e7/davqcfGL5ZRPzrARlS54SPgi3mazVYd33f3W2mz3LJE3zfLuq34l02bSvEGpwzW7JtuZW+T/ab71YMs0exdv3mb5acacjKUlH3Rt1cyeau5d6/7FU2eT/WN8it91atLuR0Xb95qh1FI4XXcuyX+GtvZyMeV8vNcrRTM/wD9hSS7XlXarJ/uVNBeR+UrR/Lt/wC+qineOZF/vf71HL9kqPL8UpBbzbFZlVt27btWtWy1LenzL+9/irGiuVRv/iK0Ipld1X5fNqOWRtTlH7Mi5dOzo38f+5UCXMifLJu/3Knl8z5Wb5/4aigeHzZ1kagvm94spc/OyyLs/iqOXc7/AMXlL96myuuxdvztSfwqu75f4qwkb05cxH5Lb2/eNt21lXly1s8TMypFGv8ADWhfp93ayvu/hX+GsXVEbZ5fy/vG2/71YylyHRRp2l7pzmvXLf2T5ki/vZ/m+9XnyP5zt97crfLXbeNHb/U7fljX5Xrkorb/AEdV27/9mvPqe97x9XhafLHQ4zWX866b+Pb8zM/y1lOnzeZ8vzfNsrVuP9Jluf8AZasjf+9b+9/c/vUL+8dEY6SJPuS/Mv3v4EodFeJm+427bS2G65v9u3fL/tNU0sO9/lb733qA+GRU2bPut8q/3qdYWf73asnzM33Hp0SN/Cq/7jVa0lPOnZfmdttRUjH4S5fCbOkw73Zl/hXd96umtZtlr5LN+9b7q1m6XZyWyNu3RM396rb+Ym2RvkX+/wDxVly8sTn5SqztDLK3yv8A7CU3ZvTdHu/u76bs/f8A+195W/u1OtzI6NH/AHl/u11U4yMuaMolO4uWhZVk+Rvu7lqWVFmXzo/vfdqC/mXeqsqv/eqL959jVV3JuWnL4eU1p+7IakMm393/AL212q9LbM9vFH827buai3TyVZW+favzPtp1nbf8tPMb5m+WuepLlO2PL8JLb2awp8rf/ZVI770+bb5S1K0O9tqr8y/3aiih2O3/AI8v96ueUi/e+yNXdN5cjR/MzfLVy1tl2Lu3OzUWFn50vytsX+LbXT6Xo+/asatFFWUqnunRy8vukdhpTOq7dyRV3Wg6PCiruX7396m6To623/LNv9mun02z+T5VrzalT3jrpx5YlqztlSJVX7q1ei+5tVW/4DUkEPy7qngh2bmZf92sTX/EVGST7q1etbbyYvlj/wCB/wATVZis9ibv4mqd0Z/lVdi1HxSAz7O2kmuGkkb5V+6rVqrbfN/cp0ULeb92r1v8n3lag1j/ADDILfyfmbdWjZpvb5l/dVTTa7N/s1q2fl7P9r+7REiRe2K+1mqJ0bfuZdn+xU9u/wAv8Xy/eoun37f9mugyMqWFXbdt+ZabLtSBty1clRU/iqjK/nOy7flWs4mv90qxIrtu/u/3Kz/Eum77OXcv3lrai2pRq/76z/4D92umJxS+E+erxPJlZfl3bqP43Vtu373+9Wh4hTZqk6r96sp0+fzPvrtr06f908et8PMNl/0aXb/wLc9FrbLcq0e5Yt3zfep29f7vzf8AoVVrr5JfmXZ/uV2xj73KeNLl+IbsaFJVjbftb79UftMkMv8AwL7tWZ0k/wBYrbF/8daklhV0aSuiJw/4SpdfPLu+X5m3U1Eb733P4lerOz/VM3+78tNihj8+XbC27+7W1P3omUvi5RqXPyr5i/w7fn+9TFdpk3L91WpsvyJ/vfLR8sMHmKuz+8392qj/ACmcebm5if5v733vvbq2vD6R+VfRsrOrRt8i/eaueeZn2qq/L97/AHq6Hwu7TearfxSRKzf7LNSlzHWox+I/ZbwBafYvAXh23C7fK02BNv8A2zWt1vSs7w9D9j0HTYf+edrEv/jtXMn5a8Y9uUh6psqdWytQt96lD0CjLlHsVUbqZj/apd/y02hDlIVetOyd3tUWfl4pVf8AvUxRkSMcr709V4WovuU6pNIyJaaH3tSK3FKtSbc3MSjtQvNMGKeHxSNIyChmopm+gJSH0n8NNp9MAV/lp9FMqCh9FFMfvQAUUUg6U0SSUx+9FNekVzH55WuttNar+8+796u78G+LbO5gs7fULhkWP7q141pd+rovzfLV5bn5vl+Rq+gqS9qfG8sYn1W3hLwXqUv+kW9ncbl3fNVuy+GPgl/+YLZt/t7q+SVmk+950n/fVEs02z/j4m2/7EjURqS+E55U7e9H4j6vl+Dnw/ffG2i27r97burNi+C3w1ubjcuh2rsrfN8y187rr155EqreXCNt/wCejVmy3OoOsvk31wjfeXbIy10f4ZCal8Mj6Xl/Z4+G95PubQVXb/dkWqNx+y18NrmXzP7D+dvuski7q+b4tS8QTWq/8TrUIm+9/wAfLf8AfND6l4qRt0fiLUk2t5u37Sy7mrP95Efs6cviPftc/Za+F9hZtJeafNbxf89UnqvYfsl/C+bbJDDef3t6z/8AoLV8136eJLyJlvvEGpahEzbvKluWZf8AvmuOvfH/AIw0e8ij0/xRqllErbfK8zdFH/wFqmVSpE0jRpy3j+R9i3H7HngB1b95qELN/EkvzVSn/Yz8CzfdvNS3f36+UPhz8ZviRr11qtnfeMLy7njl+Vtq/KteiWHxF+IFszbfElwyr91mjX5aXtKhNSnT/lPWrj9irwvM37nXNQiXd/EtZt1+w9oqeb9l8VXiN/E7x7ttcO3xs+I2xo117f8A3f3C07/hbXxI+xtD/wAJAvlN821oFqpVqkR8lN/ZNe9/YqjhiXy/FXlf7UsG7cteb+Kv2df7K1H7PHr0dx5do15sWPa1djL8afiB8sM2oW7wLHt/49q811n4na47ancXHlyysvlblXbtVa55VZfaO2jRj9k+ePHSNDK0cjb9rfcT71YVxC0OmtcN97726trxfN5100nzfM26s/VNv/CPytJ97bXJ7p7cPhOAv9sMqs33WX7iVh7Nksqq3zf7X8VbmqbZrJP3m9lrDlfenmRqqKy7f92q5o8x0RiOsH2MvmL8zN8v95q05bOTbFuVUbdurNtf308Df8tVb7tbLv8ALFub5vM+Xb/DVx94mRTnsP3S7vvf3aNISR7qTzG2fwr/ALtXJ4VhRZN3zbfl30acjOzfu/lb723+GsqxpHQ6qwdf+WnyN9371WbpPtKLtX5fu/LXonwb+Cy+MIP7S1b91pTf6tfutJXtF/8AC7wzZ2e23023Rdvzf3m/4FXn1MRHmOuOD54+8fIb7vKZf+eXy+alQRed5rbpPvR/w11/jzwrJ4Y1lpLdWezZvuN91a55EjmTcq7FZf8Avmu2nU93mPNqU+SXKZU+7esaqrqv8NEULOqtIzOv3VRKLp1+b/WJtb+D+Kra/wCk7dyt93+Crkb048sgsoZHXd/Crbdi/wAVadrbKm75fl+9TYE8mJvm2Kq/db+FqnSZq8+pLmlyyOuJFL8jL/B/t0WdnJeXW1fu7fv01n86X7u9PurXeeEPDHzLNN8vy/KtZSlJfEddOmVtI0TYqrt2L/f/ANquv0uw+Vfl+X+/Whb6VGm5flf5v4a2LKz86Xav8VefKR1f3hlrpvyf+z1qWULJL5fl/wDA6v2dgr7flrVW2VF+Vay+I1KEVn867qu2cLfe/wC+amitvO+X76rV6C2qg+17xSlhb+GpoLNvl2/d/wBupUTzv9iJf7n8VXNjIvy/8BpcpPMVWtmT5tvy09E+8zfd/u/3qdFNM8rLuq59jb+JvvVnyyKjKJVi8ubaqr81XoLb56bBbf8AoVaGxkX5VrSJMpRBE2L96o5X2b/46Fm37v7tQXX3flX5aYo8xVuHbYzf+gU2CH5H/eNt/wDQqbK/nP5a/darO9UiZdtBfMU0T5/vVBPbfKu1m2s3zVOz/N83z/7tVriZn3Kq/L/eetY+6c8jxvxv5cOuTx7f911rBgf7y/L/ALNdV4tsN+qXMzbt3/oVXvhV8PYfG0sitdSWjbtq7F3V6dPmkeLW5eWRx11C3mr8v8NGqQ71Xc3zf3a+grr9nKx3y7tYm3f7Ef3qbF+y7b6lErf8JNJaL95d9p5terE+dn1PnyK2jht5Wb51X5qzbr99cbY/kX+7X0ldfsxw/dXxMv8Ad2tafd/8eqk/7Kkfyt/wlS7l/v2lax5eYx9nKUYyPny3ttjeZubav/oVXLpI3i8xm+Zq9yb9lWaZv9H8UQoyr8u6BqrXH7KN86L/AMVNZvt+b54GWr9pEiVGX2T5+ukjRlbd5u7+GjYuz5Vbb/er3W4/ZavvNZv+EksXXb8u2Nqpt+y7qSbW/t7T3b+JlVt1XzRJjRl/KeMtbbIvlX5W+aun+H1n52qaVDt3xT6lbK3/AH9Wu2uP2b9W8pI/7esU+b7vlt92m+EvBlx4V+KvhDRbiSO7ludUg+aJv9r/AOxqKkomsYyP1vk+SNVHVVVaZEKe7rytNX5F/wBqvK+yenL3pcw8jbQqUu/ijf8AL81A9BfvNS7DQDml6feag0+IU9KjOd3TNK1N/GgJDpfm+7Ton+Vuaaz80tAc3vcxIv3alSq6v2FS1B0RkFC/fpc9fakV6kse9Ii5pXoSgr7Q6k9KWioLB+9H+7Qe9FBQ3/eo2U6k3VZItC0U7tUFEX8dDbVp9H0qieU/K/SZti7WrXif/np87Vz9i7ebt3VvRP8Aw16cqh8vyx+Eufw/+PNupH+43yt/vUsX977+1duypNn3qyjUlIOWPKR2rrMjNG1bmiWy3O3+D5qyks40lZl2/wDAK3NDfZKtdFOp73KY1ImzB4bV1/3all8JK8Xysta9g/3W/vVuRbf4v/HK9inHnPIrS5ThX8JbF/2f92vO/G/gP/iV3Mkca7m+98tfRD6asyLt3fdqje+G47mJl2r977rL96qlR5pFU8RyxPjT4aWH9m+Obq3aP97LB8yPXs11bKkXlrtaWuR8X6J/wj3xpW3t1ZHkj3Rp/tN/DXsXhrwM3lLNeL+9b5tlYU6cpS5TorVI048xyGm+Fbp5Wkk+SDb8q7f4q118Nt8v+99169EewWG3i2r8v3ali01Zkb5f9r5a7fqsYx948v61KVQ8rv8AwwyJLJJ91Y2/hrwHxz5mm+F2m+WKW5b/AMdr668dQrD4S1ORVbdJH5S7W/vV8ZfHrWIf7S0zS42+WCP5kT+Fq8zER5T3sDKU5HkWvbpriL94z/MrU7XtqaDGv3FVd296j1b/AI+IvmVN39yotem/0Da3zLt27f7teXTPoYy+yefai++KWNl+7WYyR+UsjN8u35krVv0WZNyr935dv91ayrr7m3ds/wBhqXwnbTjzEFu/zbvmRm/uVuWdyr7Vbdt/i+WsWCbZKu5f+BPV6K5X97tbf/sPUc3KOVPmNq3h85528zzl/h3fw1q+CNE/t7xLpml/MiyzrEzr/drG05/JsIm/5ay7lXZXb/BSb7N8QdDhZl8+W5/1r/7tc9T4TSn8UT6o8aaxD4J0b7LYrsWONVVa8kX4i69qu6ONliX+997bW/8AGHVZpr/7Pu+bd/drnbOwaG1Vvubl+X+GvCl70j62MY06Yt/qX/CT2EtnfRx/bF+69eRaju0p2t41Z23fN/drvL3zIbhW3bNzfwVjeKLD96jRw7F/iZ69DD1uX3TxcVh/ae9E4S43bEZm+ZmrTis2+yrtXezL8y7qsy6V5yK3yuyq3ybavWu2ztVaRdjL/d/hr0Je9E8+VP3iNtqRLH9//YqrPMzy/L/d2/7tNluW2/LJvX/d+9VnRtNaby5GXZF975656nvHRTp8pueFfDzOyzTLvVfupXq+jWHkojba5fwzbKjQMu75v4K9Ggs/3XzVwVfeO2JFb2yo/wDvVq2Fnvl3L89FnZ73Va6OwsNnzf3m+auWRsNis9if+y1bitvlVv73+zWmlt8n3alVPn3Kuz/cp8ocxnRQrD937tSvMv3d3/AqdKkm5mrPeFk3bm+VmqwiWWmVPlVagvLzZA3+1UDfIvy/P/t0Pt+b/Z+9Ucwcv2TPS8kR/wCJF/2v4q17PXl2LDt3/wDoNYOo/wB5Y5H/APZawZdSkhl2/Mm35Vbb96tTnlzHq1rcq6fKyp/sVPLMv3dzbq8rsNevLb5t3y/7VdVo2vfbF2ybUapkVE3vmh/ipruzoy0O+9vvLtp33Kz5Tr+yVvJ2SrVy6tvl2stSWX3t0lPuEZ3rX7JlzGdFCqO1Dw+cjbauLD97+5/t1et7NfK/2v8AaojGRnU+E+ffHzyW2vS26t/tN/s11nwWmvNNiluLVlRvvb/vVh+L9BbVfGWof88m2r977teleA9EXTbOW3WH5du1f9qvfo0z5bFS5DaXxPr26Wb7Uvmt/s10OneKvEltb+St1G/lf3o6NG0Rtq7l+Za0rfTd/mL/ALXytXb7M8aWI/lK1l4t1pIm+0R29xu/2fu1O3jbUtv/ACD7f/cXdWv/AGOqJ92mvpS/3fu/7NXGjEy+sSMOfxbqTxblt4Ym/wC+qg/4SfWP4o7d1/3a3E0pdrNt+Wnf2V/D/eo9iT9YMP8A4S3UEfdNZ28v+x92my+J2ddzafs/20atVtKX+7UEulb/ALq1fsIlfWDDuvE8m7/kHq//AAKvJNc8Z/2D8ZNF8RR2K3X9l3ME8lmzbfOX+7ur6r+HPwat/H1lfXM18bGS1dUWML0+WsbV/wBhnTdd1mfVv+E5ltWn27oEgRlWsbR+E6IylL3pDU/4KJRu3/Ig3H3m+Zr1f/iasw/8FCbZmXzvBVzE395b1GqKL9g3Rvl87xvK/wDuwotSxfsF6G7fN4wn3fwqiptasfY0/wCY6eaQq/8ABQi3/wChMuN23d/x9rR/w8KtRt3eDpv+A3f/ANjQP2DNGy5bxpLv3feWFPlpE/YG0X/od5/MX/phE1L2VP8AmFzTLEX/AAUBsPl/4pK7i3f37ml/4eD6cD83hK9Hy/e86q3/AAwVpm79342lRv73kpUZ/YI050X/AIred/8Aa8hKfsqcvtD9pKMS6P8AgoRo2xm/4RW7Vf8ArsKUf8FC9H2Ju8I3u7/Zl+7/AOO1nD9gmwRf+R2f/vyny0rfsGWz7l/4TZmX/rglV7On/MR7SRf/AOHhGj4+bwxdLtb7vnUn/Dw3R921fDNzu3bf9dWdJ+wVamX/AJHVtn/PLyEqNf2BrfG1fGjbm/iaBfmpeyp/zEe2marf8FENHRdzeF7z/gLfeqdf+Chei7v+RduG+X+9WH/wwHCm3/is5F+b5tkC01v+Cf8AbzIqr41kT/aWBar2NK3xFfWKnN7puf8ADxPRfl/4pm8+b+9Uj/8ABQzRU+94duP++q55P2AFR2b/AITRpfl27PIWj/hgRX+94s3/APbJaPYUv5g+tVToP+HhGkf9C9c/3v4qlj/4KD6OEy2hS/7qvXOxfsCfNu/4Sr+Hb/q6iT9gH+94wb/Z2xLR7Cj/ADB9aq7nTxf8FC9BcN/xIbpPm/5a/LQv/BQnQjLIv9h3OFXdu+auYT9gG4h2r/wl3m/3meBfmoT9ge4SJd3irzf7rPEtHsKP8xccRW+0dcn/AAUA8PuU/wCJPcojfxNuoT/goB4dZlVtIuYlK/fdW21xqfsDX29pP+Eq3q33YvKWkb9gfUPu/wDCSJ/s/ItHsKP8wvrVXsdsn7f3hx13f2ZP/wCPVYT9vrwszBW027RmXd9xq4Nf2CdS2/8AIzLt2/wxLUf/AAwRq23/AJGaNG/uLEtHsKP8wRxFY9BP7fvhEyqv9n3H/Alb/wCJp/8Aw314O2s32W5Rf9pGrzSL9gTWETZ/wkiysvy73iWj/hgnWtn/ACMEbt/1wVd3/j1L2FL+Y0+sVZHqkX7evgl93+j3H/fLf/E1JH+3f4GkbbsuUf8AiLI21a8jb9g/xH5W2PWod27+KNflrOuP2DPFr27KuvW7Mvz/AD233v8AZ+9U+wpS+0EsTVj0PINLdnnbdu/+KrpbP5EVq5HTvkuP7+3+GultXk81fm/hqZfEcUvdN6Lanzf+P1KiN/F89U7Wbf8A981cV/4qgPd5SeJPu1pac+ydf7v3ayopl3f8C+7V61dklVq2iYncWD7Ilb5v7tb9v88UTN93/wBCrmdKm/dfLW1b3Py7f4q9ejI8rEROhidtm3d8zLVvf+62tt3bd26sOK88l1Zmq81z533f7tehH4jz5R93lOB8afDptY+Ieh+JLVo3ntGXcjV6K8Mj7tsap8tCTbPvbkX+/U6XkLzsy/e/iq6fuyMq3NKMYmHf6bqE1/Z/Z7iOKxXd58W35pP7tael2DJujaT5q0/l2fe+eooplSX5V+b7vyV18vunNGXvcp5z8RrmSz0tbVWXb9p+ZXX7y18FfFK/XVfGmq3G3Z/yyWvuD48Xi21lZt5myWNpJdn96vgPxRctc6lfTNtRmZvlr5rGSPs8rp/aMG4ff5H+193fTfEu6G1aOOT5WqrFcq8Fs3zfum2L/s1e8SpH/Ze7dvaRa8zl5T3ox973Tzm6f90y/wDj1UZblnSWP5fm+7U7IvyL/Fu+5VaX/W7m27W/hWq+E6IykSxOv2qD+Bv7z06WH5njj2/e/hWq8Tq7fdb733mq7Z+Zc6lbKrR7Wk2yVMTfm+ybUTskSx/NEsS12HwWf7Z8VfDTfNt89vm2/wCy1crdJ9pljhVdjN8rNu+X/ertPhPbQ6V480FVWR2abazfw1y4inzR5TopfGe4fEHTft/jRYVk+Vfm31y/iHxDHDKtuv8Aqov9n71dnr3mf8JVqH2WHzZfI/ib7v8AtV5JdWbTXUqyM3m/xf7LV4vLGJ795VH7pU1TxPG7KsKqn97dVxdusWazfM/y/wAbVnT6bCm6Tb81bnhnQY0sPmZomZt33q2jGMvhMKkOWPvGfLZx2dr5jfvZW+6v92uc1a58lFj/AIm+9vrrtUhXz2ZWZFj+7XK6pbfZpfOm+eVvup/dWu6nH+Y8jl+0Z8EPnOrKvy7fm/2a3rN1/dRr91fu1jRI2/5W+Vm++38VdP4fs2mulk2/d+X/AIDWVSRrT9+XKeheD7Peqt8393ZXpEFhsXbtrnvCGm7LdV272/269EstN+VW2/xV5nMehy/ZKthprJt3fxVvwWaptb+Gp4LZk+8v/A6JX8lfu1PNylfEOd1Rf92oPtMaN96s+4v9itub5ayJ9S+dt0mxanm/lNo0zoLq/WH7zL8tZ8+pQ7Nq7d33q47VPFVvYRN+83/7K1w+qfEu43ssMaxKv/LWVqXNKRfLGMT1aXUo0/i/4DUa6l8u5a8KuPivapKq3WtbJfu/ul3V0vh7x5ot/uX+3N7N/wA9fu1vGnIxlUjE9Ql1Vd7RttZaxbxIbl/vL/wCsx7mG5Rf9XLE33ZYmqOJ2hdd0m9f4f8AaqPgCPvRL3kt9376/wB2rdl8k6t9z5ajiRdi/LvarcSb2VqfMZcp1Fg/yr/G2379aqv8vzferK0754l3NvrQ87Z8rf3f4qUiuWRPA/zfN/u1Ozx+V8zVnz3Kou7dWLqmsNbK+35v9inzAbk9/HCu2Rl/3nqndeLYYf3ayb2X7teYeI9SmufuzNu+7/u1kaI91NdKvmSSr/f/ALtddOJxVJf3T1vwvoket6lPeSR/N5n8f8Vd14Z0prnUblY/9VB/HXPfDm2uJtOljb5Io/m2/wATV674a8PNYWv7zbunj3bf7tfT4ePNGJ8PjKnLUlGRDZWH8W3Yu3/vqtBbCPzYl/h27q0IrbZ95di7flq4tt+63f8Aj9ejynjcxWaz+Rl/9Bpn2D73y1tND/o9CQ/vW2rVcpnzGLLYLNuXb96mvYf7Nb32b5v7lNa2+f5lo5Q5jmmsF/u/7tQNYKiN8v3f40rp2tv9n+H+Cq09t8lXykfa5jk4kuIXl+zyTRLL97YzLuo+zTfe86T733d33a1/syojfMzv/t06Kz3/ADN/3xWPL7x0RfunNXqXnzbbqZGX5v8AWNXk3xw1LVNH8OWyw6leWl1PcrErJO275v4a9+ez+b7rbq8S/aM0HUNb/wCEes7GFnVZ/NkdVoqU48pdCp+8J/DOsaw+m21u11dPtX5maRq6pLnVHVV+2XSf9ta6XS/D1rpthbKsf3VVf/Havf2Uu3cq0Rox5SK2I9445H1Tdu+2XHzfe/eNVlZtST/mIXH3fu+Y1dC2mrtb+9tpi2Eez7u9av6v7plGvf3Tn/tOqJu/4mFw/wDvSNQ95q2//kIXX97f5ldGmmq67v4aiuNN/hVan2cfhK55RMF9S1T5V/tC6+9/z0py63rH3f7QuP8Avqtj7Av935aY2m7/ALvyUvYxD232TIbWNa/h1C42/wDXSov7Y1r5f+Jhdf8AAJK2m01dvyqv+9UDWC/3afsYi9sZDa9rn/QSuv8Av5TovEOuf9BS42/w/NWn/Zu9v77VF9g+Zd3/AI7USpxNKdQo/wDCT+IPmVdUuNv3WXdTv+Eq15Nv/E0uNy/xeZVx7D96yrUcthsb+/8A7FZezjI6Pae8VV8Z+JEf/kKTbV+X5ai/4TbxF5v/ACEpv++qn/s35vL20/8Aspkb7u9qj2cTX2nLEgXxt4iT7uqXG3/ZahPHPihPmXVJqcln/dX5Wp32Bd/+r+b/AGaOWIvaB/wnnij/AKCk26np8QvFHmt/xNJty/d+aoHsPn/4DTPsGzbu/i/io9nEr2nulz/hZHiqHdt1Sb/vqhPid4sRPl1SZKp/YPkb/O2iKz2L8tHsyJVPsmmvxO8XfKv9pSfep1x8VPF1tL5K6tI6/wDoVZ/2Ool01pn2qvzK1R7OMY8xUZfZPB7V2R1XdsVv466XTvkVf4/l+/XM2sP71l/4Fvro7NPJVV3fLXn1Du5f5jctdu2rK/J/DVSz+T/vmr38Lbfvf3qmJHxe6OVP4m3Ju/hq5D95f/Z6qp/F/tf3qlR/m+7WouU6yw/49/8A0GtiyfZ977/96sHS7lfKVq0vOV3+7XoUfI87ERN6ymjfazVou/y7lrA0uZYVVf4vu1opcr/F92vVp8sjx6nNGJetZt7/AHv+AVbtUV2bb96q1h5cztt/8eqysywyrHt+9WvwyJ+KJc3qiru3VKs0MO1l+dt1U/OZ2ljX5m/v1FvX5VkX5t27fXTGRzSj7x5P8eId9/A0n8Ns0u3+7XwD4ouWSW8+bZ+8/wDHa+8virZ3Gt6zeTSTNFbLpsvlxfe3MtfBXij54G/d/Mu7dv8A4q+cxXvVD7PLY+5zRMqwSHyvlZnVpN33v4q0fEf77SFWPd/tVh6Rc77WTbt3xt8yVs3SNeWC+W1cU4+9qe7TlyxPObpNibt33f4Kz7jd91V+bbW1rKKjf3EX5vnrAuE2fdb/AID/ALNYyjymkeWQ2J2e4X+Datbvh7bc38EkiruVt2zbtrCb55V+7t/v7fu1ueHH33/+3u+V2q5S5jp5eU6G9f7M7eXJvlZW3Vs+En/sq/sb66+RlkXa277q/wB6sPzlm1eWNv8AVKvzUt5eSeQvls3m7dy/3f8AdrLmlyijzcx9a3Vt5Orr83lLd233l/irzDXNNaz1mWOTdtZvl3/xV6bvj8W/DTQdUs/vfZotrL95WrKXSv8AhJ4lhuNqTqvyt/FXzktZcp9TT92PMec3ltHCnyr8q1Ppc0j7o/L3ysu75/4an8S6PJoN40cjLKv3d1N0PbsnVpF3N92u2j/MefiPf+EJdN+wRSzXTfLF8yr/AHq4nV5muZ2uJl/dfeVK7PV/O1V1+X/Q4P8Alr/eauYv4f7SlWGH/UL95nro5pc3MefGPL8RlabZ/aXZvvru3LXp/hDR/urt/wBr5KwfDWjqkqt5f+6+2vWfCGlLviXbXHXkdtGnynZ+F9H/AHC/L8tdnb2ap/vVJo2lbLdfl/h/hrV+zLCiqv3qx5eU2M3/AFLsv8VVZUb5lX+992tOeH5/9mqcqfK22uKUjqpxOfv7b7TE3y1xmt6JcOjL83+/XpCwtv8Au/LVWWzWZPmj+WiMi5Hzx4l0fUPKl2+dtX+6tec6p4YmeJri+muNv8Wyvq+/0dbOX9yvms33v7tY114bsdSVt3yS/wDjtdFOpynPLmqxPji/ttNs5ZfsMbeU3yru+Zq9U+DOm+G7zxDpWlyWK3GoXbfN5/3tq/ersvFHwT0/UpWkj3Wk+75pYvu1r/CX4Y2fw6v59SvpGvb5l8pbjb8sa16ca/N8J5tbDv2ZvfEv4XL4bll1Dwz8ir80lurblauT0vWPtMEW5dj/AMS16xrfiqzeyaOOT5mXay145pulSQ+Iby33Ltb96q/erkxLjL3jqwNOpGHLUOuim2OvzVuaaiui/L/wKudsLbzp/L+bcrV2mk2Cui/K1ckfdO2RoQfJt/8AQqfK/wAnzVbXTdkW5WbbVS/8uGJm/iqjJmVqN+qRbmauT1TWF+b/AGqg17W1SVlX53asX+3tNs7jyZriOW+/ii+8y/8AAa3j7xjURp6beWM33v738a112nQx/wDLNVRf9ha5GDxPpdyywtdQpu+VUl+Wu18A6Dda94jttJs183z22rs/hWt6cZSnyxMp1KcIc0j2DwHoLabocUirslu2/wCBV6itn83mf3Y9qpUv/CNx2dxp+mw/PFbLt3f+zV0N1pUm6Ly/vfdXfX3VGnyQ5T8rxOI9rVlI5lbbzrjy/wC7VxrNd+1fk+XbWnBpUkLy/Ku5vmapYrDzrxf7u3+GuiUTi9oU2h+7H/F/fo+zfMzf+P1vf2af7tQPprPub/x2gXNymUkPz/71NaH/AGf++a10s98rVL9gbf8Ad+alYjmOc+zb3qKW2bZ8q1uf2bMjMsm3b/DtaiXTW8pvl27qfL7oRl7xyH2DerVLFD/C1bzabs+9T0sG/ho9n7xVStGMeUwPsX+y1UZ7b5l+VfvV1r6ayf71VbrTflWRlZPmro9nGRy+2Oa8nev+9Tvsn+zW+mjs/wB1dlSRaO03+xT5TKVTmkcx9j+f5qHh2bttdU+lf3l37aqvo/8As7ark5g9py/CYMVts/3qiaz+Zvl3rXSLokj0xtHkTbUez9429t7vvHONZ7N39/8Au1Elt/dWuqbRP9371Vv7KZPurvWp9n/KKNQ557D5/ut81NlsP9la6P8As1qgfTWT+Gj2col+0ic19j+Rtv3qq2SR3O5o9r7W2/8AAq63+zZH/h/2ttRWHhuOweXy41RZW3VzVKcjop1IxMCWz/et/H/u1C9n86/xs1dU+mt/d+Zv46i/spk+6tT7OQ/aHL/Y/wDpnTfsf8VdRLpuzb8vzUxtKVPl+5/tVPs5Fe1icwtt/s/98U5rbf8AN81dN/ZTI33aYmlNsZttV7ORXtonKtZtu/1bfNTZbDen/Aa6z+yt7LuX5aF0SR3+Vfvfx0ezlEuNaMvdOOewkeL5acth5Nvt211/9ibEVVWoG0pv4V/77ojTlIipUjA5xLZtu1l/i21FBbN5v9xf79dH/ZUjvT20pkZd0a/7lTUp8sS6OIPjbwHf/wBveHtPvN29pI/mruLeHZ5X/fK15d8Cpm/4Rq+tdqo1pfzxbEb5Vr1H/e3V89KR9Bze7zGrb/d/2qnd/kZt3ytVOB97/wC1tqd/7v8A45UxiQWoH8tKsptdPl+7VG3ttku7/vqrkW3/AHatgathc/8ALPd+9/u1qxP+6Zd3zL/BXOacmy/ab+Pb81blkke6VvuM33vmrenU5JHPUp85uWv3Pu/eX5avLc/6Ptb52/26x7e53wKv937rVPav825m3/3q9WnU948etT906aw2pErLTrq5k+0bl+4v8NZkFzGkHmeY3y06W8XZub51/vV1up9oxp0eb3Tobd9iN/eb+5WZdO0zbV/vbafFebFaRfu7f++qrRXKzNu/u/LRGpzSNpUtPeOL+Lk0elWttcSfdVWgZf726vz/APGHyX95Gy+U25vlr7k+LV//AGr/AMS3bvW0ZZW+b/WN/CtfGvxOf/iqp28v733k2/davIrS5pcx9HgYyjHlPJrV/wCzb/y5N25l2NXS6XMqRNbt8jf3krmtU3Q3u2Rvvfx7fvVcsLzZAzf3l+V3rm+1ynsfFH3TP1m2VPNVvvK1czKn8O37v/fTV2epTLcuzfxeXsb/AGq5G43eay/3akqNP3ipLtTyv9r+H+7Wp4ZufJ1RNv8Ae/8AHqzJduzd/tfLVzRn/wBPgb5fvVEpHRGPN7x0uo7ba6lX/lrK25v9qoJ3+ZY929d33Vp+rbXuNzLtbbtVKq2//HqrfxR/eeoUewub+Y+mv2S/FUOt2t94PvpP3sG66tlb7vls33f++q7/AFazXR9Zl8tfK+avkz4aeIZPB/jLSNcjZovIn/f7W/5Zt96vsjxl5N/YS6lb/P58ayq9eBiY8sj38LU9pE8p8ePDqqeZu+7XL2ELJKqquz+FnWrmuXLfaoIf7vzfdqm1yv2iK3j+eVv9muij8JlULmqPcX9rFY2scm5m2r8v/j1OTQY7C38mNV3f8tXr0Tw54e/s3S5byT555flg3/w/7Vc9dWf3vu/3qqpKJnTj7xU0izXz1WvWPBtn80S/7tefaDDveJl/vV6x4Vttm3d8n96uP7R3fZPSdLT90q7f+B1ZdN7Nt+9UGmzbLVVbbuWr32ZkXdu3NVfEZGRPD87Kq1VlttifdrVuEb7yrVSX7n9yuSpE6qZmfZt/3o6i8n+9WjEm/wD76o2b2WueR0cplXln51u0f3FZf4K4fW/Cs0O+Sxb/AIDXqP2ZfKqtdabvT5v4qqMZfETLlieLS6lq2my7ZrVnVf4t1WovHi7fLmj/APHa9Bv9EjdGVlrnL/w9avu3Qr/3zW0b/ZI937RzTalZ3jfdXc1T6XYWf21rizs4/tMq7ZJf9mrdv4PjuZVWOHYv96uz0vw9HpVureXWvvT+IiUox+EyLXQY4du1V+b5q6PTdN+75dSwW2z5t1aVn/wH+9QZR5hWhZLdmb+KuC8VvI6eTGvzbq9InT91tb7v+3XnfiDdDPK38X+zWREeY+b/AIteLfsGoy6Ppsn+kxL/AKTOn8O7+Fab8L7+TxV4v8Pafb2q7rbdPPLt+8v+01em3/hLwrrF1O19Yr58jfvHdfvVpeHNK0nwe8v9iwxxNJ/rHZfvf8Cr0KNTljynLWoSqFr40+D9HfwlPdR2qpqETLteL/er2L9ivw9dab4cvNc1KNbiWT91bOzbmjWvNJ7ZvGcH2e6WPyP7tekeEP2h9L+HWl22i6lobSxWkflLLprKrN/vK1erg69KNTmqHjY/D1vY+zpn0tpdtvl+1N99vupWv9+dvvfKtfPlr+1vb6ldRQ6D4PuJbb+KXVLtYm/4Cq7q9I8G/Faz8VP5N5bto9zJ8u15PNX/AHd1e1HMKNSpyRkfG1MqxNOHtJROxZPmby/++qlgh/0hdq/NtpsX91fu1PB8+6vUZ48YkzRtj71NZPvbm+9T/uNTH2v8tZmRGyL/AMBqdUqLYf7tTqjfeoMiLyv3lNnh/dfLU6p+9+7UV0n/AH1S5hx/mM/Z8m3bs+WiL+7Vl7bf/D/D81CWzb625iKhG6fw0zyFq55Pz7fv06KH726p5zmKPk+1EXyfKu3dVzZs+XbvamfZPOfdT5jL4SG4RU+aoETe9W5YW2LUawtt/wDZqqMg5veIooWRqinT+6v8X8FXtjMy01Ifmp8xt9koyw/3V2VHs3ptVfmrXSH5tqqtMdPl+7R7QRjND8277u2ovJ/2fvVp/Zvmbd93dTntvm+Za39oV8XwmZ9mX5V+41P+zL/d+f8AvVe8nf8A+y054fk/u0uYfN7xlS23/AKreSvzfLWrLt2fN92oLdP9IbctM6Yx5jOtfLuUVo9rxUPbfvdu37rfx1qxWa2ybY1VFp/2ZUl/2qOYylzQM54f/HqHtl2/d2VptDvlX/dprJ+9b5f96nzClIzktl2fd/8AHanittm3/O6rSw/P92rf2fZIv+7UyaCPxe6Y09su9v8AZrOe2V5f/Qq2ryFklZapsjbm/vVtT5TGpKUpFRbbe/y7aZdQq7rt+8rVp29t87N/s/LUUqfvVX/ZrKob0ZH5q/De/wD7E8eeL9F+V4GkW6j/ANndXr8HmeR+8b5v9qvG4tHuIfiNqGtKqpE1sq7P71eqeHtSa8sovO+VmWvj6nxcx91H4eU3LXbvrR/9CaueguVhl8tm+9Wujr5TNtaucPd3NCKZfl+bZT4pvvbfuq1Yr3K/Lub+KrMFz8/+1VijHmibVrN8/wDsVet7n5/9quc1G5mSwZY5NkrfdapdBmuki3XC/wAVa8v2jJ/EdrZ3Kpt3fd21cgfev+z96uat79X+62/b95VrUgmX+9XRTqcpjUp85fvJv3Xlq2z5d9aGjTR3Nl8zf991z0vzz7vMVF/u1atdSjtol/2q7ZVuaPunPTp+97x0bP8AIzRts/8AQaytU15tKtWkb+H5d9QNqS7lXzP4vuVh686390sLSfuoP3sn/stZe2Or2PMc9e3lrZ6deatfSRv5atOzt/er451nUm8Q6jfXDNvlkk835F2/L/DXpfx4+JazW8+j2O3yJV2yKn8VeLaWlxf63BHD/Ft3Nt+6tcUuafwns0acYR5jD1n/AFsq7f8Avv8AhrFWbY7bWbcvzLXS+MrZrO/bcy/uvlZq5OXbCz/wL/fo92J1x5fsl+V/O/eMy/dVvkrJ1JF+ZlX5v4n/ALtSrc7N+1t/+9TGRn3L8u5qw974i4/EZfzbG2r/ABfL81TWG2G/ikZfu/MtRzvsdv8Aao+5B/c+anKJvE6XVN1zYQXSr838L05NqWC7V+9/HUETtc6WrLN9371XNLhWaD5t3yru+SsveLlTjEgiePbFbr/qt3zb/wC9X2Npd/s8JWdvJ88Udsv/AKDXxvpv769iWRfusu5a+uF/c+FW/veQqq1efX+I68PL3TzfWbmH7fPM3zqq7f8AearPg2wjudWs7i4Xe0v3d3zbVrF1Swa5iiZW/wBfPtZ69U+HngyOadZo5t8UDbW+X+Kol7p20+Xl947rVEjtrOJV+7trz66h3yy/L95q9J1u2XyGX/gK1yUGleddf+O1z1PekRTH+GtKbdE1emaXYbFX5f8AgVZXh/R1hiX+7XVQQtCvy/O38NSam1pqLviX+7W87713fw1ytv8Af+b5K2Ipv9rfRGRfKSS/Pu+XZuqiyKj7f4auSzf98rVN5t8v3vmqJR+0axKjJ+9/2P4qng+T/Yp0r7F+6tNXc+3+7XNI6C3Zor7f71abWG9Pu/LVG13f3lrTWbZFTMpRMO/s1+ZaypdEV/8Ae3VvXv8ArV3f/tVRlmXZ/tVfNLmI5SnFpSwruVd/zVLdJGiKu7/gNG+R9u1ti1WvZtj7f7v8VXzcpPsw+V08v5Vot93ytuotUaZNzf8AAt9WYkXZ8rf98VBry8pZdN8C7q5XW9K8522rvrtvsypBFWRefI8vy1RznkmqaCru38Df30rMXw9qCSsyt5q7vuV6Rq9gsy+ZGv8As1n2VmyPt+5tar5v5jWMit4f0e6SVJJl+Vf7tcZ4j0ea58VXKt/qt1ezadDHXOa9pW/W1kVf4fm20uY5/tcxB4X0dbCJWVfmau90u8WGL5aw9Ls9kS7l/wB2mS6rDDceSsnzfxVmZ25z3DwH8RY/Ni03UpPlb5YJW/8AQWr0+Pq392vkeK5mfbt3JXsXw8+JE1tFFp+sSb4P4br+Jf8Aer6fAZj/AMu6p8jmeUf8vaR6z/rm+Van/hqK1mWZPMjZXjZdysn8VTu+9K+jvfY+ClFxGqi1Km1Nq1ErttVf4abs92qjDlJ3/wBqqd1/x8I1OXzt/wA33aHdf4qcTaPwlrZsanJ/u1Ar7Pl+/VaWa5ZmWP5F/v7anl5jlqOXN7pbf+9UX7pNzbvmqo1hI7L5kjPVy3tv+Wi7np6RI9nKXwkkSLs+7833qf8AcXdTH3btq/JuqOCb96ytuqS/Y/ZkT7PO/wB2nJbbE20yVWSLcrfeq1auzwfN96okzL2fvFXyfl201Lb/AL6b+/VyV1RaznMj3lOPMyvdJWhVGWoHf73+9Vyf725m2VW2bGbbu21USYxImRfK+6vy02XbtXc33qnbc/3fu1Bcbv8AarWJUSJ0bb8v/jlGz5d275qswOu1W/2f4aJX+SX/AGqrmAozQrjbUfk7Nv8ABVn/AJa7dtNl+TbWykbU/iIk+fb/AN81KkLfxfw06327Wpy/Oi/3qmUgre9LlG26eS3zfeqvO3krLI396plT97/6DUV+f3Lt/E1C+IyiFrMsyq3zfd+7Vt/7tVrD5IlVquS7du7+L+7Sl8RvT90zLr/X/N95f4qg2fxbd9WZ33yM38VRFv7tbx2OWXxCqn8Xy7fu/LVbYs15L5at8q/e/u1obNkS/LVay+eCdt3/AC0ZV/4DWcjopxPzZi0qaG1lumk2Mv8AC/8AFTrPWLxIFZZPK2t826uhvIZPsU8ar5rMvypWLq2lSfY4pPm3L95K+YqR54n2MZcv+E1W1JtqybWdvv10dnrbTRMu3/gVeXS3l0lv5f3Pl/vVPYa9cWcSwtJ/F8r1zxoyNJYinE6DV9SuEvFZW+b+Gt/w/r32z5fM+b+JXriZdSV38yST5m+X7tS2F/DYX8rQyb/m27q19jIiniKcZe8erRX6713babq/i2102wW4+bZ935a80uteunTb/e/2qpy6r52l/Z2kbd/drL2dQ6JVKP8AMekWfieNJVWNt7S/Ntq5p3jP7NdNHcTKi7vlVq870Gzme6gvoV82WNdu3/ZrRi037BfyzTKsrSfwtWvLKPxEc1PmO4uvE7Praw+dsgZfvVoNr1rD+7abfL/DXmWy6v8ASby+k2+av3Yv7tZTTSX/ANmkmuJEZf7n8NHNL4S/Z0/i5j0S/wDFUlterGzM+3+9/DWd4q8efY/D9zeLJ5XmfK277+2s61toZvKuryZpfKbZ5VeR/HDxas1+2j6a3+jL8u5f4molUOunRjLTmPO/EepNreoz3Ui/umk+b+4392umtbyPwB4Ua+mhX7TOu1Vb+Jv4aytJto0urZrqRXtraPzW+X7zVxPjrxbceKrxmkZvIg+SNU+7RGXL7p0VKN5R5SKw1L7YrNdbXZmaqF15aN8u513bay7W8b96qsu5tu35q0UuVmRfM/1u35lolLqaU4xgZ1xDsbb/AHv71K/yKkf97+KpJ/725vmqs83y/MzfKtR73LymlOPNL3QuvknXbu2/3Kpy/Iq7vkXd96rP7x5YmZm+aoL92835V+WpidHL/KdD4cuY7yC5tW+RmXaqPVzS0W2l2t/F8u2uZ0a5aG6Vl+T/AGq6hPn8i4Xa+77y1XLLmCVT3byGrD9g1dd33mZfvV9VRTR3nhJWjbfug3f7tfM8VgupXsXltvVvu17h4XuWh8Kzw7t+2NomrzMR8R10eXlOfsNtzLZ/Nvi8/wCX/ar6H8G2f2Owi2/73/Aq+bPDVzv8TafG38Mm1kr6l8JJvt/7+2uWR1fCR68n7is3RrDfP/FtrU8UbtsX8FS+H7ZdqtWUviLj8J0umw+TEm5fmaryp/E1Frbfulba1T/+y/3qCokXnpUqXPy1Wl/iqrLNsT73y7aDaMTTab/a/wCAN/FR9oWsb7Yv3v4qRblvNX5v+AVHMdEYmxv37WWpN+xF3fw1lfafmXa1R/bGd/vfLWVSJ0RiblrebG3M3y/7Na/2xXiX5vmrjoLn+Fdv+9U/9pSbPl+9UfCHLzG1e3i7vvfNWU8yv8rfdqjPMzr8zVEl5QRyxibT7Ui+9vasyV97fN/wGsy615t/lx/O1QWrzPK3y76mUve0IjGUjftXb5V/gq9av8/y1lQeZuVZP/Ha0ovklVV+SqiTKmb7bXgX/ZrI1H51b+9/frSR2SLbu+X+7VPUtvy7vusv3KvmMZRMZUV0+797/wAeqJbbe27a21asomx91WkRXdttHMXyjIE2JuVarP5c1/8ANVyVG3NJ/Cted+KPGEkOpS6fZt/pP8TJ/DUGXKb/AIl8YLpqfYbNfNuW+X5f4f8AarF8PaVcOyyXDb5W+bzXqtoOjx/6yRvNlb5mdq77SNNj+8q/w0cwcvKS2FtV7zvJb7v/AAGrMUKwrWHrPiSzs5fL3b5arm90x5ZSO98F/E668JT/AGe4/wBL0pvvRfxR/wC0te0fa5NUtrG80u6jezb5mbbu3L/dr5Niv2v0VlXZ/vV33gHxnfeDJ1WNmu9Pl/11q/3f95f7rV7uBzGVP3avwnzOZ5RGuvaUtJH0Un+qp0XzT/7S1w/hr42eDfFWsyaLZ6p/Z/iCNfN/sbVl+zXTL/ei3fLIv+6zV0v9vWu3c0y7v4dtfV05+1jzRPzuth6lCXLUjY2H+7t/vU3yVT/gNTWrreRRtVpYVRm/d/8Aj1Tzcpl9kz1tv3v8O3bViWFUX/Z/iar62y7/ALtDJHMzfMr/AOzWftDKUTIlddn8O6nWx+Xcvy/N9yr1xYZXd/6DUH2NkiXb/eq+eLL94ilT5laoLdN8stTypJuX7z7afBC3mtVc3ule9EivIWmgVVbyv9qpJbZvKXa1WvJZEouP9TWfOYyj7plJCzy/eb5aspCvmtRFu3s22nr/AK561lIgGRZt3y/e+XdUXyv8v3NtSyp8jKtQeSyIvy/NREUYyGRff+7sqtcfPKv+9VmKFt7VA9uwb71aR+Ir2cgih+Xdu+7Tbr5IqdFbbPlqPUbbYkXzfxfdq/tD5SEfurhvl+WoXf8Aer/tNVmWzmeVtvyN96pfsDOy/NWnNE2jHlIok2RMrfeah/8AWqu37tT/AGb7vzVG9tJ87f3qm5jU96XulUfvrn+7tqC/3bYv4P71WbWzkinlZv4vu0+eFvm3fP8A7taqSUhR5vtDbXbC27/Zp0tz8v8A8TUsX+q+781VbpNif3FqfikVKUub3SBtzs21trf7tDJsb5l+7ToH+X7tLP8AJE3/AI9W5hUj0HPt2q27/aqrBN5NjtVfmZv4P4abdP8A6Kqs33qPuaXLt+T71Qzqpx5T4Pd4UiikVvm2/drO8QXjWel7oY2eWVtuysn7S15FbNDMyfKrMlaX2mO52+d8lfMS+yfUyl8UTmvsF1eWEt9NH/Ft2VLZabazRRKzfv8Ad9xK6LUnhh0uWGP52b5lZKyNOS3+zyt/y1Vt1a+0Of2X2S9eabZpZfMuxv4X21La6JYvpDLH87N/y1qW4hh1WwVWZkWrNui2FqsPmfK1Ze2FLD+98JgxeHvJeLzpP9DVvmZ60ok0W883bJ8sXy7mqDWXuLmX72+2/hSuaifYzR3En2dWZm/3qv2n2g9j9nlPT/D9tazKvksr7flbZWH4gv5rzW5bOFf3UDffT+9XNWGt3Wg/vIW2eb/s/erTg1W6hnXdGrszbvlX+GtOb3g9n7pO1s3lTrbyMm5fmVqZp2lQwqjXzKjs22Pb/FUt1f273Uu1tm1d25avaNYLNtuJJGuN33f7q1VxxtGXwnOeIZrjRPPmWRfK2/3vu14n/Zs15cT6tM3+jbtsa/3m/vV7Z8aYfsGgt9nVt0nyNXmPjJIdB8NaZDu+bb5rPXHUl7x7uDl7p574rv1tomt1k+b7zIjVwlw672/vN/FWrq1/Jc3CySf62T52b+Ks+DTWuVnvPLk8iJtrN/tf3aInpc0olNXW2l3eX96pXuWhf/Z/hqKWZn+bbsWjfvTzF2/L8u+sviNYx5i9vV027m27fu1E6b9vzbJW/u/xVHBc/umXav8As7ani3f3aiXxFxGTzN8zfL8tVJ/3y/MzPurQlhXZuk+SJvm+as93V5d3zIi/3aDWXN8RF+8ttrLuT+HbXR+HrxZltreT51VW+esHYsy+Wv8AFWh4e2vcI3yvtXd81X73xGUo83unp/gjSrq5urma3j83yG3Nur0K322dw01vu8pl+aL/AGq0vgT4eX+wby+kXe1z/e/u1P4j0Sbw9efbIf8Ajxk+WSJK8+p70uU7YR5TzyK5bTfE0Vx/Cs6s1fVnhf8A5A0E0f8Ay1+avlPxHbbL1tsnyt80dfSHwl1tdS8B2P8Az1gXymrlfxHR7pteJXb9192tXw1D+4Vm+9WL4gf5Vrc8OP8AuFrL7Rf2TpYt2xVp8qf7VMife/zf990VgdUfhIJU+bdWfe/Puq5PNs2/N/s1nP8Aff8Aj2/3qDYqSv8A6P8Aeaok/wB77tSyurr/AHF/uVBL8krbv/HakOYk+070/iT/AG6jS88ll+b7tUZ3bd95ttUd+xv/AGaiR1R5joFv/wB78tS/b/vN83+5XKpqS7/L+/8A7VEupSP8q1BJtXWtqjeX825qx9R1v7BFuZvmb5ajSH/ls3ztWR4os5L+1/0dv3q/MtAR96RvaTN9p2yM33q7XTvL8pV++1eG6T4nutHn+z3UbJ/7NXW6b8UdPs9vmXWz+9urPmN/Z/ynrEVt/wB9U63T51Zq47TviRY3iq0Nwro38e6tNfE/nfMrfLVRkR7M7p4f9F8z+HbXP+ILn/RVkX+GqP8AwkjTW/l/NUV1eL/Zdz5n92qOWUfeLNleK/3mrR87Zu/vNXIaXc7/APbWtxJv9pUX+5VgT6pfrbWssn8KrurxvS4WvL+5vG+9PJurv/FV4zwLZxr807bW2f3aq6X4eVFVvLqOUkl0Gzk+XdXoNl5dtb7m/irDsLD7Ht3fdriPih8V7XwrZfZ1m827b5ViT71H90Pjl7pq/Eb4lx6Iv2O3kX7TL8vy/wANc94QsJNV/wBKupGdvvfO1eP+FLy68beJt1xueX/Ws/8As/3a+g9J0pra3Xy9qL/do+GJ0SoxjHlOlsLaP7u5d1bUCbF3fcrlbOZknb5f/sa6CW/jtrf5moieZKPL7pjfEv4e6b8VPC7abqH7q+gbz9N1KJts9lOv3Wib+Gsf4FftV6xDFfeEfiFpP9t+JdN/dQatFIsTXcC/89V/vL/ero7XUmuZ9275d1eE/HPQW8GeJdM8YWa/v/tqqybv7zfNXr4TEVKXuwkePjMLTrR5Zn1vYftJ29nBFDHptxtX7quy1uRftT6O6I0mm3yMv3m2q1fN97bR+askP+okXcu3+GoIofk2/vKmpmdaE+WR58cows48yifXFh+0f4Xv5Wh3XySN93dbV02neLtP2SXUO55ZPvfL96vjjRkZLiPbHJ9777tX0fYTbIItq7flXc1dFPM5v7JxVMmox+E9ItfGFrMi7pNn+y9WZ/FVj5S+XNvrzmJ2m+Xb81S/N/FXR/aMv5Tk/smnE7iLXrW527pl+Vty/NV611u1dpf3kabv9qvO1Rfu0Lu/ib5q1/tHm+yZ/wBkx/mPRp9YhSDd5kf/AAFqz18RxuzRtIvzVw6/7W6nfx1rHMIx+KJnUyfm92MjtE1VfPZfMX/cq7Bc+cn+9Xnz/JL9797/AH6lW5m+8rfdrX+0af8AKc8cnlGXxHoP2xE+Vvvf7VZSeKt+rT2Plt+6XdvrlWuZH+ZZmpsTzb/M3Nu/v/xU44+l9pBLKanN8R3UU2+L5fkao3m+61cd9suPl/ebNtOe8vHi2tNW0cwok/2TUOwg3S/eqkmpLNqzW+7eqruWuaivNQTbtmaoE+1Q3n2xZP3tP+0KRH9l1ObmO1S43yyMv+qZt1H2lU+bd8tcr9vvPK+9sqs014ny7vvU/r1Af9m1Ts/tkc3ltDTmm2bvlWuPtby6tkWNfu/wpTri/vnliVvu/eatfrtE5pZbVN6LUv3sbSfuvm2qtWlvN6/N97/Zrjv9Id28z5/7tSWt5dWbK3zbVpyx9Aj+zK52i3vy7tvyr8tU/t8d+sq7fu/LtrDl8QzJE22NqqQeIftiN+5ZGX/ZpfXqETT+zq38p1K7X3bVqOVIfK+b7lYC382z5Wp6X8zp+8/3q1+vUP5jP+zqnNzcpcvEZ0VY4/4lqzPCqWHl1nPqW/arR/Lup8+pK6t/B/dq44qnV+GRf1WpS+yfmX4cuWm0i2k+b+7W1sa5+9u+X/x6r3guw/sqw+z3kf71m37q6VXtfKX9383+zXzHtuWPKfUVMP70uU5CK22J5bSNuao4rNraX5ZPN3fe3rXaxW1m7Kyx/wDfS1P9js9/+pWo9tzERw8TlXRniVfMVNrfNUsSM8X3l2x/x10aWGnzfdjX/gNNl8PWdym1d0W3+FW+9RKoL2N5GAnmbfvf8A/hqte6b9plVvJV23bq6FPCtvt2xzMjfw1JF4SVF3faJP8Aao9pL+YPZRMqKwVLf/j3Xdu3VeRPussa7quf8Ikz/dumSj/hELp/u30m7/dp+0kaexiZjaPDNuk+z7GZdsm2rlq/9lRKtvC23+7/AHasp4G1KH7uof8AjtPfwlrXmr/pkL/71a+2kYyw5xPxGmkv9Ni3W7bvMWvD/idc3Fzqywr+9iijX5WWvpXxL4S1a50tlmkjl2/88vu18/8Airw9dJfyzSf61fl31EakpSO6nGMY+6eMa5++1Lasf71lqpO7fLaqzeUrfcdvlZq3rhPnlkkj+6rbWrDlSNJV2rsVv4nq4y7HRH+8Zkr+SzKv/jlEW37rbv8AZqa/ha23bv71Un3fJt3fN/Dt/wDHqr4fhOiP8xL/AMe0rSNtRv4tlXIPkl8n/vn5vvVTt929dzLtq4u22VmZmSqLj/KWbzd9llZZN6s33aoyovyyfc2/e/utTn3fL/dqddqbd0e9l/jeg1lHmKkUMlz91vlb+78q10vgrR21K/W3h+821V2LXR/DnwHD4wlnkuNsVjbfNI7fxf3VX+9X0L8MvCTWF+v9n6KtwyrujVV/8erirYjl909jD5b7Sn7SR0vw5s4dH0hbFtqSxLt2PVzWdHXVYpbf5XX723+9XK+Lft03iGVbhfsUq/eWL5dtdfYWFnpWl7m1Zbttv3vMX5a82VT3juqZXKnCMkzxHxbojWE/zL8q1vfBHxVJpus3OnyN+4n+aOrnivXrPUvtNrcQ7/7sv96vOYpm0rVILqFv9Q38H8S10c3NE86pRqUpfvIn1Rraedbr/s1Z8NXi7fm+/wD7dcv4Z8Qx+JNEikVtjMvzI9WrC5azutu7Zu+auQuJ6Qj7/wDP3qGuV+7/AA1kWd/v/i+8tWWm/wBr/apcxryjpX/8eqpPN89MuJtny/8Aj9Vnmb5t396szXlHN97/AGv79VLh/mqeWZrn+L/gNUZ3bd93Y1QBFPu/i2/3qqNDI7bl+erO9plWnKn935KDbm5TBv7loZVhjX5tvzPVmz035V+be38VYPiPXrfSp28xvmb+Or2h68t4i+XIrr/eWgj3uXmOstbb91tb/gVEumr95f8Avmrlh/qvm3VbVFf7sdV7wHJ3/h6O5/1kP/A65HxB4Mjf5ljVP91a9ae2+9tWs+/sP3Hyx/dqvsh7TlkeEWulXWj3vmRq22u50vUr6aJP3Mny/wAf92tmLR/On3NtrZg03yU+b7tHumsqsipZzXjxfL+6/wBpqL25vEsvLkkV2b72ytKfbDFuX7235apQf6TF81Z8xzk2kzNs+b7v9ytq6v44YJZJG2qtYKfud0jfKqru3Vyc/iGTxJqXk2+5LGJv+/lP4Yl8vMdjpG7Vb37VIv8Au/7Nd5Z2ywxK22uX8LosMXzfdp/jDxnDoOltJu+b+FUpcxlyylIxfil8Qf8AhHrNrWzZXvpV2qv93/ar5j1R7ya6+0XEzXE7f3v71dfrM02sX7Xlx/r5f/Qa1fB/hWPUr9bib7kX8P8AtUR909CnGNI674R+D10qwWSaP/SZ/mavZLWGNIv9iuV0m2+xqqrXQ/2kqQNukX5fvN/dpfaOet7xFfutnukZlRV+89cZdeMI9Yvf3Mm+BW/h/irhfiR4/k8Q37afZs32GJvmZf8Alo3/AMTTfC+5PKX7laROeVHljzSPXdOvN6q33P7teaftRX8b+GvD1u02ydrvds/2dtdfZ3/kqrSSfdr56+LvjmHxb4ma+W4/4l+kN5EG1v8AWS7vm+X/AIDXbh6fNL3Tx8V7p7l4evJPsq28m7csat86/eVv4q2kf+Hd92uJ8G+IbjXtGguI9vyrt81/4q34Ly6RVXbDu/268/HNe2DCxlGn7x1mjbnuIl+b738NfRMEyzWsHzfNtX5a+XtN8T3VhKjfYbd1/wB5q7Gy+Ot5YRKv9jwyr/e8z5qyp1Ix+0FSnKR74jt/DU6XP3tv8Py14fa/HtYVl3aHJv8AvbFnqyv7QNr97+w7r/gEi10+2icnsZRPZ/OX5aPOV/8A2Vq8kT48aT/rGsbxP9n5Wqyvxv0F/vLeIv8Atx0/bxJ9jLmPUN/3qd8v3m/8crzWL42eHXb/AFl0n+9BVtPjN4X8r5rqZP8Aegaj2kSPZyO/fd8vy/8AfVOV1SuD/wCFx+F/m3ak3+/5bVOvxa8LzPtj1aP5v7y1tGQpR5Tuk27WoWZf7tccvxO8M/w6xb1KnxF0F22rrVnuX73zUcxPL/KdYnl/99U3Yrpt3VzkHjnQ5t3/ABNrPb/10qynirR3f5dStX/3JKvniBufZlfau5nWiD7jbt22sxfEOm/w6hb/APfynrrenu+5b63df+ulVzGXLKJqpMu6nfxN/vVmRara/L/pUO3/AK6L8tT/AG+3dty3Eb/L93ctLmDlkXv/ABz/AGqHes1dVh3fNcR/e/vVZ+2R7N25XX/YanzByyLPnMn+9Uauzu237tQfbI/+en3qIrnzvlqOYOWRZ2M/y/wrUS/7W1N1Ne53/wAX/wBlRvX5d33aB+zJfl3NUn36z728aziaTaz/AOylNs79ryLzFjkT/Zep5veFy8pobG/u/wDAlqC4h87cv3F2/epr3Oz+9833qY1yzr8y/d/gq+eUSOWMj4ugs/lXzF/2ak+zbGVl3VqxQr5S7l+aj7NN/d3/AN2kP4jPVN/7v7jbflqV7Zv9+te1tl2tuXZ/epkqbNzbd61Uf5SP7xmxWCv8u1kq5/Y/kpu/hqyk3+y1SSpIn8K/7lORX+IqLbLuVfMqf7NNtVtrbf8AZWpIvLdv9W3/AAKryw/Lu+b/AHN1A/cMj7G25dsnz7vuVeSG6+bb867fvbauI9um75fKpyXMmz/Zb+5VxqSK92RTt/tCN/rPu1Z+0/wt95v4qa6L/eamtbNs+98v9+q5pcxHxfEVrqa4+z+X8rr/ABba8t8UWdm73Masu6T5djLXWatZ3n2qXybiTd/0yrhdU8Maxqs8rNNsX/d+arpykEYnhuvaOqStHJt8r7vyfxVxV1pq2y+W277336+kL/4XXX2OVpGX+9urxjVtKVJ7lf4lZv8AgTV3RlzGsTjLi2aZdrf/ALVYssO/dt+Rv4k211EW1Hbd8jK38X8VZ+o2a/ejXZu+8i1rGP8AKdEf7xht8i/e3bfn/wB6pJXk/dNIu/8A2aNmz73zsq/Ltq15Mn+sXc/y/cqKnLI2iMlm/wD2Vra8OeD9Q8YajFZ2PySyN99vlVf4ap2thJcyxbfu7l+98tfUnwo+GK23h+2kkZri5u5/KZ0WuKpU5T08Lh1Wn7xPpfgO1+HujQabbt9rljXdc3W35d3+zXs3hLxn4b8DeCPtCzRy6vIv+qX7zf8A2NT+L4dNh8PLoOm2v9oSrH+82/wtXn2g+Erf+1NutQzW9jt+ZUX5q8yXvR94+1pwpyw/LL/hznNW1WTWLy5vrqbzZ5/m+X/0Gt7wf8HJvGGmy6h9q/s+2/h/vM1Hi3TdFh3W+g6TeI23/j4lXatbXw8+IuraVozWN9oOoSxQLuilgj+Vv9lv9qsvs+6dlaq5UP3UeU8p8eeD7zwrqjWMjea6/Mtc5F4eaayaZZPut81ejeModW17V59QuLGa33fdX+7XD3VneQrt8uaJpP4ErWPNEwr4V18NaUveJPBviGTwxqiwzTfuJf8AvndXsCTed5Tff/iWvn/VNBvkt/8ASre4t2/hdl27a6f4ffELyduj6o3zK22C4etqkfd5onynsZUvdie2adqXzKrfe/hrbiv9+1q4H7fv+b+KtCz1v+81cgROxuJvkX/2ZqqvN/tVlLqS/Ltb71LLcrtb+9UcvMbF3zvn/uVDcTM8Xzf+OVV+0723bvvfwVHcXP8Ad+7Uh8JbWb5Nv3ajZ9m5laqPnb0+VtjUxJm/ik/2aJSK5TkfH/hj/hIdOljjZknb7rV5X4Xm1zQb/wDs9mkRl+6z/dr6H+zfLuVd7LWNqnhu1vLjzNq+atax973S4+6ULLxtrmlRKslutwqr/rUq8nxmmRNzW7Jt+9vqtq9hePZtHayLu/vba5XUkmTyIbixbarfM61r7IiPN9qJ38HxdmudrfZV+9/HWnZ/Ej7Y+2by0X+Kq8GiabNp0Sr5brt+Wqln8O7W5lbau9t2771HsZGEa9NfFE6D+3tJR1ZZldm/hWrkXiezvGVfmT/erxvxakPhvUZbezmZ2i/1iL/D/s1B4c1jWL9Fkms5Id3/AI7U8vIdHLTqR5ontOtv5NnuX52b+5VPTk8mJvM+9VHTbya/gVbjdti/hrkfiR4wmsIotJ0tfN1W7+X5P+WMX96pj7xjGnKUuWJF4t8YNrGpNotjJ+6i/wCPl0/ib+7XUeH9EjS1XyV2f7lY/gb4dR21qrMrSyt8zSt95mrr9OeSw89VXfFH/FVSp8vxHRU5Ye7Ety38mj2u3azyr92JF3NXmevTalrd00lxZ3SKu7bE0Dfdr6c+FGt/DvRLX7drXjixsvEM/wDrIvP8r7Mv/PKvSrfxt4H3eZb+NtNdf+vmL5v++q7KNChKPvTPmsRmNWlU5acOY+DbDR5ryWKFoZrdG+7vjZa9U8P+D7i2t1ZV2Lt3bK9f+M9tput3WkahY6xY6haR7oNlvPE3lt/tKtcrf69DpWmyw7Vil2/MzN8tZVKcIy0PYw+K9rS1+I5qK5+9GzfMtea/ETxn9pil0mzk+VvknlT/ANBrjviX8e9P3XOk+GbqGWVfln1FW+Vf9la8ti8bTQxf8fUcv+996svYyNfaRjL3j0a1hZJf3kbbf9iux0u/t9NtfOmmjRVrw9PipNZ/KsMdwzL9xWrntb8eaprbtC37q2/uxfxVrHCy905K2MjL3YnpvxG+Lsl5u0vSZmSKVtk9wv8Ad/urXASwyPEvkx/Kq7Y4k/ias/S0t7bdIzb2r6H+AXwik1XUYPEWtW7JYwNutIH/AOWjf3mr04040InhVKkqsj2f4M/sl3Vz8L9DupPHU2iam0bNd2f2BZYlb/vquqb9lTWneX7H8QrOVlb7lxYbd3/At1eqeCNBvNe0i5+y3i2m2T5l/irei8E6tZyz3H2q1ulZf9VcfLXoU6eHq0+aUD5qtUxVKtKMZ+6fDF1ea5Z389q0kbyxyNE3y/xK1dR8NPB/ij4tS6vb6TdabbtpvlNP9s3L97/dqfUdHX7RfN8u7zJG/wDHq9P/AGc/DerP8Ob680mNd13ftEzo23cq15VPBUZVdYnpVMXWjR92Rzk/7PHxKhtWmWbw3cf3vKvW/wDiaz4vgb8UHeWRdL0l1iVWZPt6r/3z8te93XgbXEiXyVkef+JPM+WrCeEtYeJY1uJk/vKzV6f1HD8vwHmfX8V/MfPj/B/4nQ/d8Mx3H8P7q7irMl8E+Pra/wDsLeDbh7lV3bIpFb5f++q+jn0TxNps/wC5tZJV/vRSfdWmz3+vWG3bpN1LKy7fNiWlHL8L/IXLMMXH7R82S+EvG0P+s8D6s/8AuRq3/s1Vriw8SWb7ZvB+tI23/VfZG+WvomXxh4kh27tP1BP9t42/9CqWf4neIn8pprWTdt2q6RN92spZdhPsxkOnmeK+1Y+ZZ7nVEX954X1hN3/To3y1WbW2tv8Aj60u+i/23tGX/wBlr6Ol+IusPKsjSXEX+wy1L/wsjUpv4V3N979x95ax/s7D/Z5jqlmOI8j5n/4Sqz/ihuE/7dmpr+KtNfb977392vpC/wDGzXMv761t0Vv70H3qyr/UrO/8rdY26Krbv9X96sJZfR+zKRpTzGr9qKPA28T6Xv2rN/wHbT08VWaL8twu3+9ur3dZtHm+abRbOX/ejWi/sPCdyu5fDdijN/djVar+zafLzcwo5lLm5eU8IbxVa7v+Pj/x6nr4qh2sy3jbf9lq9dbwl4V+Zv7Ft9v8S7agfwT4L3szaDb/ADf3Ky/s5S+GRv8AX/5onlf/AAlq7m23zJt/2qcnjBnX/kISfe3fM1el2/w38BzfNJpbJ/tKzfKtW/8AhUXw3ubXzFjmRt38Mjbf++a0jlkf5zP+0Y/ynl3/AAlsjr8upSbv4dslSweObxIvl1STb/vV1Ot/DHwHpsUscf27zWX/AEZd3zSNRF8CtB/s1ZpLy4inaP5kWT5Vao/szmly85rLMaf8pkRePNS/5Z6tI67fl+amxfEXWv4dWk/4HW4v7Pfh94l8nVLxG/ueZXHfFL4Y6f4D06xuLHVLi78+Rottw33amplkox5uYI42nOXLynQxfEvWEf8A5CUj/wB75qs/8LR1zb8upM/8X3q8BWaR1Zlmki+bbuRqdqkN5Z7pI7iR12/61WrzfqlX+Y7/AKxT/lPfn+KniD7v9pNUq/FrxJC+7+0PlWvlXxvr2oaPdWdut9J5v2ZZfl/2q7z9lj7d45+Lk9vqFw13p+l6a15dr/ebcqr/AOzV1U8tqS96UjKpjKMfsnuq/GzxEny+cr1I/wAb9eT5t0f+1uavQpdH8PpF82kxozfdRPl21yXhzwZps0+oR3Vv+6kbdG/92u7+yJfznlLMaclzcpkJYSPE25dn92o2huEbb5delP4b2RbvMXd/dqstnNt2tDH/AL22uP2f8xtKpzROCt7OabcvltuqX+zbpF27d/zV6Ra6JHM/+rX5lqVbO3hl2tt+X+DbS+0KMv5TzZdKkmf95H81XJfD0lsm7cqNXetbW8zL5a7Nv/j1MlsPs3zNC3y/3qcYk83KcOtnDsVVj+erMWlSJ8yrvrq0sLGbb8rIzVbi0fZ8sbM7Vryx+Ir2nMcG+lW7y7pFkRqt2uiLt/ds23+5trsXs7X/AJabd39ysq/1W1sH2wtvb7u2lzRjEcf5TK/seF22tG3m/eqCawVJdrQqkVN1Txm2mq0zKqL/ALdQQeLWvNreXHKv8Oyp9pzGvsxq6JHMsv7ttv8AcWmS6JbwovmWvzfw7avWWqtNKvmQ+Uv+y1adveRpvkmt/l27V3tR7SMSeWRxmvaJC+jXm35G8v8Air49+JOmrpur3Mf8UTbq+3vFF/bvZt5aqkqr/wB9V8Q+PLyPUvFep/vG/wBey1rTqG9OPvHlOo+d57My/wAVNimbcy7ti/xI38LVpTw/6ftmj3qzVHcWf2afdGuxW+b7tdvwnRymHe2yv/wL5a6D4feCbrxhra2Mf7qBVZp7qVtsUMS/ellaiy0eTXtU+xw/Jub5d619GeHvg/sstP8AD8MP/H60UupXCt/rNrbvKrKpU5I+8enh8PKrLliY3w7+Cbaxawa1JayWmn3bN/Ztk3zS3MS/8tW/uq33q9p0HR2dls1uI4oI/wCLdtWu68ZW3/CJaXFazXX2vXLlV3RRfdhj2/KtHw+8MaXDZf2xrzK6wf6iw/56NXi1q0pS5j7jB4WnRo8xRudbtdBtVtdPj3y7drXG2tWz17w74esFm+bW9X27mV/9UtczrN5Z3+qT3V9MvmztuW1tV+SP/Z3V22keGL7W9LWH7Hb6Pp/3vnj3St/tbqxlKUjrqU6VOEZTOHt4b7xhq0sjSR2iyfMz7dqxrWvqyaLpVn9ls5LjULxv+WsrbYlrz7x54/0/RNXn0nSdUm1WeD91IllH91v7u6oPBfjPULa9W4utNhRmb5ftHzeX/wABojzOJ0yo80faR+H+U7O1sNPhtWutU1iHT4lX+NWauY1bxboKbWsf9IX7yu8H8VeqS694LvLdf7UvrfUG/iinXai/8BryT4m/2LqusxyaP5On2yr8yRR7VanGpzGOGl7WfLUgwvdV0nxD4fuY9Smb7Zt/dqkdeSX/AMK77UrBrqzha78r5l8r71d/p3gnUr+1aa1huruD/nrEvy1ZsPFWoeA7p/Mhmi/vRSrt3UvaSiVWwVKfN7L4jzLSPGc2lTppupeZFOvyq8v8VdxFcrNF8vyMy1v+I/E/gfx5YbdY0Nor5f8Al8t1rh4NEj035dNvGuLbb8sU7fMtXzRkeJLLa9OPNym5Fftbfebft/irSg1Xeu7dvauPe/ktpWjmjZP9/wDhqRblf4ZPvVl/hOLlkvdkdml/8i/NUv2ln/4F/drk4tSVJfm3Vs2F+rr96lzSkRy8prfwrSLt21Cu25Xbu/iqZfuLtapA1bX5Ivu1G0K/N5nzUW/3du75qZLCrr827/ZatIgVrqbyfmj+T5aswfY9SVVm+SX/AG6xr+aaFv4v9ysq61Lf8yyeVKv3k3V0RqfZkdFP3joL3wfJbXXmQsr/APAqyL/TfEFmrNb3lxbr/cgqzo3iSaFVW4b+L5nro08VW+7a21/96tvaRlE2lRj8Uo3OF07wrvbzLhZHb7zSv95mrqEs47C1ijjX5Vq21yt/Kqqv7tfm3U/7M15L8q/Kv96sK1SMI+8cdX3pe7E57XvEMfhuwaRm825k/wBREv8AE1cP4S0e4vNZl1S8k825kbczNW1eeCdUvPEDSXG6Vf4Zf/Za7HRPB/2OVZJm2Lt+VXrzpY6jSjzSkXTp8sfdOp0u5+waW3+7VKw+dG/u7tzNU3k/ukj3L5S/dWp97bdu1V2/3K8XFZx7WPLTNqdH+YJ7CzvP+Pi3hl/h/ex1Ul8MaHNtZtNs9y/9M6ts+9V2/eqP77M2373+1Xj/AFuoV7GlzfCUYvCeiwy+ZDp8MTN/HEvzUeIPDcOsac0fnSbtvy7m+Vv9lq0E/h+Wj5n3bd392unD4yqqsfeIqUafKfMPj/4RafDcS3Fja/YlX/nl92vIb3So7CX5t3y/x19heJbNfPl/9nrgNZ8GabfszTWMLsrbd+2v0iGM096J848LJfaPnywtoU/efcb+41dHo2iXmvXEVvY2clwzfxRL8q/8Cr1e38B6PbS+ZHp8f+796vQ/DlnHbfLDGsS/3EWq+tcsfdOf6t/Mcr8LPgJb2FxFqGvMt3OrbltV+6v+9/er6c0hFhiiVdu3+Hb/AA1x2jJs212Nh/s/drjnUlP4i4xidQ3j/VvA2nedpNvZ3HnyfvFvN3/ju2q3/DQPiK8i8ubQ9Nfd/FFPKu2srxHD53hyf/pm26uLt/OrxsRmWIoVOWEvdOmnl9CvHmlH3jTi8E33iS1uY7O6jtLmdflaX7q16p8DNH8QfCvwXLoOrLZ6w32lrqO8s5Wi3K38LL/eWuc8AIzy/N8+1fmr0+Ly9vy/8C2V1UcyrfEctbL6PLym/ZeNti7ZNNmf/tpVv/hMLd3/AOPWZW/u/LXOLeK/3f71PWb593y/71dsc2rxOGWVUZe8dLB4ks3/AOWMm2pU1izdPlWSL+9uWuZ+0rt/hSn+cu3/AGt1dcc3rHNLKqR1TarC9rFC02+BWZtrfw0yBNNfd80f/Aq5rzl/hWjzlR93/jtbf2vL+Uz/ALHp/wAxvS2Gmvu3Rwv/AL9Rf2Jpu7dtjrG+0r97b8tTvN/DVf2vL7USP7Ij/MWbjQbF32tDG61RuvDGmv8AK0Mf3vvUecvyt/47U6TR7f8A2Sn/AGqv5TOWV/3jIuPAel7F3W6/7O3+Gq0vgDS0T5bdWWuj87/x2mecvyrWn9qx/lJ/sr+8cxL8OtN+bdD8tVpfhvpbp8qtXXPMu/5mo8xf7q/3an+1af8AKT/Zkv5jhbj4aWb/ADbpN33apt8LrdGbbM23+7Xom9fmpm+N/m2/NR/aVOX2Rf2XL+Y83b4Y2Mz/ADM3mr91/wC7UX/CAbLfb9ok2/7denbI9v8AwL+Gori2jddrR/L/ALf8VX/aVL+Uf9n1P5jztfBKpt3XDbVr56+NviTRb+6isdJ1KG7ayZvtO1t21v7tfXs9mrz7lZfK/iSuan+D/hG5llkk0W182X5pNsf3qipj4Tj7prTwMonwxpemx38EFr/DJJt+Vv71ddf+G4baz+zw/wB5Yt+75/vV9ZRfBbwfC0DR6PCjRNuXav3Wqef4UeGZvvWa/e3MtckMZGPum0sPKR8e6p4J0vUmVriHzWX+J69++B/wxtfAGm3MlnDGk+pWDLJL/F821lWu6b4ReGXi8v7Gu3+5XVWelW9n5UcP3Yl2qn92uunj6ZzVMHUmeeXWm3n2X+LcrVT+zalbJFN5O/73zV6s1nbzbY2j+XdUDaVC+1vmRV/hatv7RpnP/ZtQypYfJ8pljXb/ALdETw2yeWyq+77v+zVFvEMboytG3zfx/wB2o21Wx+ZlX5v4UevP90X2i60K7/l+7/sVWlS1m2q37rb/ALP3qb/bdvt2+d8v+7UH9vaXNdeX9qWKX/nk33mqY8pVpE8WlQu/mQzMjLU7WCwr/pEzOv8AvVgr4wtUi8yHbt3Viy+Of7ea5hs/LVoG2s/8VORUeaR1ksOn20TTSXCpWM3jmNIGWGNn+X/gNc9LZzXiK0nmSz/71OTw3fQrBJ5PlRf7dRKX943jHmkVn1K61hJWkmZNv8CU6w024vEZobdn+X71df4c8N2thumuI1uJWX7n92pdcv8AydtvZr9nj27m2fxVxVMVGPuxPRo4eUjjtZ8BteeHL6a4k2MsbNtWuJ8PpDpvzMslwqr/AHq9wunWbw4zNJHKzWzfuv4q8Itblni/dqqK33kqPbSka06PLLlO40ubT794vLVk3f8APWty4+yw28vnfeg+XZXmEV/9miXa2xPvV1kGvaXfz2yxs3m+X82/+9WUq3unR9XjzGrrOiabNYTzW7N/q/uv/er4d+JOlR6V40vFh3fLtb5l+9ur7lv7lXt2hZvlaP8A76r56+Mngz7ZcfbNqoyqrf8AfNd2DrS+0YVKPLL3T5l1Kz/erG0n/LXdv3VebSrjXms47OGS7uZZPKVVXczNVu40qaa6azhjaWdm+VFXdX1t+zJ4A0f4daNqevapGtx4jVdtojfdhZl+9/vV6latGMT0MHhZ1f3j+yea/Cj4If2Df/bNU2y333Vg/hjr2+fwrNpWt232ObzZV2tH5S7d1aenabJpWmz6xcQqjM37hp/+WjN/FtrT0bQZP7LufEniDUJLSz/56/8ALWT/AGVrypVOb4j7akqdL4TF1a2Wzvf3kn9oa9ct8yL83l/7LN/erV/4RvTfCuif2l4quGu75lbyNNgb+KvNbzW47a4luI2a3i3bo3Zvmq34c+FHiL4o3q3WtXU2j+HPvblk3T3f/Av4VrllzHbOKp0/elaP4nD654zVLqVdPt/td40n/HvA3yx/NWrBrfiTUrVbfVNeuvInXa1vFJ5S0/xRoPhvwxrdzY+GY9lnA23cjM25v4vm/ipn/CJa5qsTXFrpd1cQN8zS7acoxkep+4lTi6nu+p23w5+GOl69Z/apGWK2+6sUH3v++q3PH3wx8O6P4enuo5JLJol3KzyfxV43/auteG71o47q409ovvRK22szUdb1LXpd2oXk13t/56tU8soyOdYSpKr7SE/dEleOZWb5vu/LUaTKm3b8/wDe+XdWx4Nh02/8S2NvqTKlmzfN83y/7tfStr4Y8PvZeTb6XZvBt/u1PNGPxF4vG/VfdcTzDwR8btPsNOg0/UrWSLy/lV4l+WqvxB+IvhHxVpzQw28lxeL91vK27a5/4w+HtH8Pazt0vy/Mk+Zrfd92vO0+dG8v5d396suXll7o8NhKVflxMfdJV+yuu1tv/AqnsNEs9SvYIWumtFZv9b/dq94XvNPs9es21a3jls1b94rLur6CbwT4V8W6X/o9vbruX5Zbf5WqvaSj8RpisX7D3XFnz14t8Jal4Mt1m1CNtT0WT/l8tY9zRr/easHXvCWoaVawalZ7rvT7lfNjfd/DXpuqaxq3w61mfR47hbux8v5beX5lZai03xPZzaJeafqFvvtmXdbLF/ywateaJ5tTDzqxjU5bnj0GttuZZv8AvmtvS9Shfbt+Rv4t1dD4c+G9v45tbyOOZbTU1+aD/arznWdK1DwTrLWeoRtFKrfK396nL4Tya2HjGbgepaXcrMq/detddv3a8t0PW2TylabZu/hSu707VY5tvzVj8J5so8h0tqm9t1Xp7Zk/h3blrP02aN2+aunskjmX/Zrb4jE5Oewa5/5Zs61yus+D2udrLuir2JbCFPuqtRS6bG/3lXb/AHK1NqcuU8Pg8MalYS/LdK6t/erodD0GaaVWmmV1/i2fxV6NLo8LytujXdUS6JHbJuX5P9ij3Ye8FStIzLW0Xb5a/wANX1s4XTy1bZ/uNVXyW83btbZUuyTYq18XmGKqVanu/CdNGPu80ifydkW1f4f79SbPk+Zf+BVmr5yS/d3rt+Z91SffX/WNXge9I7IlzyY933aa8Ku1QLuT5qk3/wC9to/ugGyP+Jflpvkq/wAv/j1N+b+9Rv8AJTa38VX8MiCTyV2feqCVGdf3ckbrRLcr/e/75/ipsU371V2120OaMveOeXLynNeJYd87L/FXOTw/w/3q6/xHCvm//F1zN0n8X36/QKXvRPFkZ7wr8u773+xXRaN8m1ttYivvf/arodLT7u771HNzEHYaR/Dt/vV1tk/3dtclpL/LF8tdRYP89Bz8vvGrqKb/AA/eK393fXHWdsr7Wj+9/DXcN++065X+Hy2auQsv9mvCx/8AEiehhJe6dt4F3W0rN5n/AAGu6iufvNt+Zq4PwptSXd9xWrsftK7flb5qdPYK3vGqn/AdtSROvlNurPim+Xbu+anRTKj/AHq35jkLn7tG2r8/8Xz1K9yv3dtVvO/vbUqRHV3X5vmrXmJ5SzE/3mb73/oNP3s/8W+qrvsT71PV12/K3/Aasjl5Sdpm2/N/3zR53+1VXzm+b5vmoRFT+L5qoC55y76dvV/4t9VEf7tT/LvoI5ST7Z935qGvPuqu3/aqBU+Tbu3rTUddu6riZcpZW8+dqGdX/iqj52/7tPVP7zfJQUW0m/ho+0/xL/3xVb5fu7v9qnb9m35fu1ZkS+d95qPtLbFqDf8AL8rf8Bpruz/e/hojInlJ9/z/AHv+AUzzmRvm+f8A2qjb+FqYjr/wKjmK5SdX+fduo3xuzf3qh/j+78tH+7RzByk3nLs/2qb9p+b5agl3f/s03evy/N/49R8IezLfnfd3feoluV3tWf8A3m/ho/jo5ok8pxNrbM+qRQyXUcUTRs29qgdNi7luI3+bbtrNv3X+2blfO+0bW2q/8O2qcSR3MTfMyeVJ8rLWX1iUfiIlhY9Imndf2h5v7vb937rVmXHhu6/s7+2JJl3Lu+Rf4WrVW5m/slpPtUfmq3lfPTZbCT+zrm38zerR/K+7d8396iOIqR+IylhYP4TD0vSle185o98W7au9qt6HpVumrxR7Vt/Mk/ePF/FVqwdUgVV+6q7fnrS0iFXuopGX5t38NKtiqnwxKo4eJ1twlvptkzQxqjL8q1R06a61XUoI2kWXc3lfN8qrV7Vpo7O1urfyVlludreb/wA81rDWwkht1umhkSCRvv8A3d1cvNL4jtjGHL7x0c6fY7dV+Xaqtuauesn1Dxbefu7WNP3aqqr93av8VbmjfZ5rBvm+0eXuiWL+78v3t1YOg6lDo95PJeTSJA0f3Iv4qVOPL70i3/dKukWEf/CRyw3DSOq7opEi/iryfSNz36xyW6v8zfJur1jSJludUnurdZIl3MytXj06fY7+5XzvuyN8yV3Rqe6Zcv7wva3DHbadA0Nr5TeftZ926sWK8b5m2tu/vLVb7ZJNu/fM+1t3z1beG4hs1kZdnn/LXLzRl8J1x5onVNfwpqWis0k22T/Xu38P+7WHrdzY6rFPH833v4lrKvLm4+0WP75nZW2r/s/LVzw1oN1rGot/zwX5p53+6tdCqS93lIp0ZTlymV4L+Gli+uf2lJCqMrbY3/u16U1zb208Gl2Ni138y+Y38Ujf3f8Adq9a/YfDejf2hNtluW+W0tW/9CaoNE8SWPhXSbzWG/03Xp/ljRv+WH+1XbKpI+wwuH9lT5YxuZvjW51BNcVdUaNGtlXy7VPuwL/drM+IOt6xeeGv+Eg1bdb6HbRqsa/dVf8AdX+Jql0H7DqviH7Z4m1JYrNf38jTtt85v7taukaxD8b/ABusNwslv4X0tvNgsPurdsv3WZf7q1j/AIjurT9g4qMfh3/4B4Qthqnie8i1S+jaLSF+a2tWVl3N/eauxvfG2uXOlxabJqkz2yrt8qJtq1738UtY0HRPCs9q32VLll220ESr8tfNul2F5r2r/Y9Pha4uW+6sS1fxHpYStDFU/a1YcvKW/Dlzaw63aTakv+jRyK0jf7NfSLeP/C9tYRMurWcUUa/Km77q14nq3wT8UW2nNdSW8LfL+8gRtzV51eQrZvLHcKvmr95G/hqZR5vhM6uGo5jK8Z/CdZ8V/Gdn4w1nzNJj/cRx+U0rrtaT/armtD8Jap4klaHS7drtl2qzf3ax5ZvJ+b7isu7dXrfwd+Jei+HtLbTb6T7JIzbvPZf9Y1XL93E763NhcPy0Y83Kcnq3wu8SaPZedNp+xW/iRt1c4mt6lYRSwrfXW37uzzG2/wC7X0nr3xR8L2dhOzalb3Hy/wCqibdu/wBmvmPVryG51G5uI4fKWSTcq1jyxl8RzYKrUxcf38CC4mm/ib5m+bzd25mb+9Xofwt8B2PjaWf+0rptsH3oom+ZmrgILO8v2VbW1muNzbdkUe6tHS9Y1bwZfrJbrNZT/wAXmx/erL+7E66/v05UqUuWR7N4h+AOn3Nr5mk3E1vOv8Mrbt1eLSzap4Vv5bX7ZcWVzB/BFJXe2/7QmtW1rtksbW7n/vI23dXnWs6rdeIdUvNQuvL8+RvmSKoj73xROfAUcVHmjiPeiJLqU1/cedcTNcM3zMztWvp2j6hsW+j0+a4s1b7yL8tc/BDvT7rO235kWvbfgt48tbbTf7D1Ro4vm/du33WrXmjGJ3Yqs6NO1KNzG1HRIXsIPFXheT7O0H+vg/utXD+PPE//AAn/ANmXVLO3ini+7Lbr81em/EbTZPh7rf8Aamk/JY6l/r4v4a8h1eGOa6e4jVUVvvbV+7V+7I8yhRhXj7SevbucBq+iah4blVmhkltpPuyxLWro3iff8u75o/8AaruPD3ir+zbKWxuLeO4gb7u7+GsHxQ+nwxfbrzQbe3ib5Y7i1n+b/vmspSlzcsYni46nHDfxPhOg0bxCrsu5q7/SNY3+Uu7ZXkHgPwZ4g8f6pLZ+EdPm1W5iXc1urKu1f95q2pbnXPCs/wBl1zRdU0qWNvK3XVsyru/u7vu1t8Op4fNSq/BI9f8At+9PvUfbGdd26uC0vxtazKqtJ81bS+IbX+GZX/2K3iTrHSJ1UV58vzNUGpXLeV+7Xerfx1y9/wCM7HRPluGki3f3I2b/ANBrIf4i6Du3NqixN97Yysu2vnc1xdWhT5KUeY1w8I1Jc0pHWrM2/wCWOT/gS0yXUo7aVY5tyN/Eu1q5eL4i+H/4detf+BTba0YvGdn/AMsdehlZvm2pOtfHxxM/+XlKR6Xsl9moararZ7/mkVF/iqT7TG+1oZPl/wBlaz5fFvnIsf8Aa0bru+55i0f2xvX/AI+o3/i+RlrGpiYc1vZyHGk+X4jT3rt/9npzTL/erN+0tMn+sjl+b/vmpPtk3zK33f4fl+7UfWYfyyNPYyLibXpny/Lt/wDHqh+3s6rGyr/wKotkPyt5f8X3dzURxdH4feCVGZPs/wCejfKv3di0JCrv/rKPtPO7yV20edb+au63+Vl/hau6hjaM58lzjlSn2MzxAn71v4/7tcre7v7tdnryfN8v937j1x9/u3bdtfo1L4DxZFVf9pv/ALKt/Sf8vXPRTfN/vV02l9acZe8ZVDrNO+dVrpbL5Nqq1c5p3/7VdBavs2/L81Wcx0MCM9hKv96Nlrg0s7hHiZZtm3+Gu8sH/erXDtrH2a8nj/d7Vbb96vHx0lSlGUpHbheaUZRidf4ZfyXXzm3t/drs7d97L+7+X+KvLbXxVDCq/wCr/wB/dWqvjyNPut/49XnxxFH+Y6JU6n8p6Wnz/e+7Tl2o3+1XARfEVU+9Gz/8Cp8vxOt4YtzWs0u3+4y10RxFLl+IylTl8XKehqn3trLT4k/h+b7v3685034ox3kSyNZzW/8AD822tWD4kWLt+88zatb+2p/zGXJKR2abtv8ADuoiTZ97+KuX/wCFkaSj/ek+b/Zp6fELR33bmk/39ta+2h/MZypzOl/2v4acu771c/8A8J5oe3/j6/4C61IvjnR9m37UtaRqR+LmM+VxNp92/cv3ad833d38VZUXjDR3+b7Uv+7T28YaP/0EI6fPAJRNJP8Aa+dafvNZX/CYaP8A6v8AtCF938G6nJr2lun/AB/Q/wDA2q+aJhI0H/0aLzNv3fmqWCbzolb+BvmrP/t6x2f8fUf/AH1Tk1vT/wDn8hdfvKm6tIhc0N+x91CPv/iqompWbp8txH/31Tvtlu7bvOj3/wCw1H+Ixv8AaJ9mx927/vunb2+638X8FRrcw/wyRv8A7jUzzo3T/WLt3VfKV/iJ2f7v93+Ko12/7i07er/xK9HH+z/31VRI+yHzJUTu3zfNT3T5GWonRkTav/AqOXmHze6N/g3ffpkrq7UKnzt81Eu5E+X7u75qmUSfaD/v/LTN/wDdprpMn3aaz7E3MuzbUcspDlLlPMPJje4gVZli3Mq7q27rww1nLqDfaI5VgVW+X+Kuanmjh8rzIfmb7r/3q6GXxVZ3N7Oraf8A6+08pdlZR/vG1bm+yc9LDC8TfvPvNure8LzTalFLbxx72i+Vn/3q5WJLdIkWRfm/u/3a3/AdzZ2erXMlx53kbV+eL/erH3ZS94T92JVg3Qoyyff3fNW1o237UvzfL/FWVeeS9/ffZ/kia5Zo/wDd3fLVnS38lvmX7vzVhKXvF8vu8x1us7k1JpI49/8AdetLxHeQzaDY27X32i8Vl/dRL8sa7aG0q41WDzIfnbyGlb+H5VWuRt5v3qt/30q/xVv8JMYxkb1h5kOkfZflitpLlW+Vf4q5zxNYR2zKsNx5svzbl/u11V7crc3H2GO3a3ZpF8iDd96uHvdSs9Nv/MvpNm1mWRXb7zUU6cq8vd+EJVIw943NI1JrDSGWTb9mWTdv2/N92vAbq8b+1NQ+Vk/ft8y/71eja54tuNb229qq29j/AHF/iasGXSv9mvWp4eMY8sjh9pKUuY4C3eZJZ2kZfKaT5dtbn2m3mtYo/OkRo/mV3at5PCVq8qzbfmb+HdVxPCVqj7WVU/36x+qw+yzrWJkc5oyNqVxbN5f+jfMzNXojWEmm+FII1Xylu2/dxfxSVVtdKs9KaCFY97Stub/d/u1p3U2seIfGltHCvlTwbYoIv4YFpxp+y92J9bgaPJH2kvUg8W2Fr4V0a2tZv9I1y5+Zt/8AywX+7VvWYdJ+GPw+/trUvJuLy5j37rj+Hd/DXJ/EPzNK8V3NvcXUl3d7vmldfmZmryT4keJNS8f6zFo826XSLSPbJK/3W/2Vo+I96nRlVjHll5szZft3j/W5ZrqzaWCBv9EgXc3/AALatddvvvD1xu8u4sp9v3vutXsXwH03SYfDn2iHy/tjN5TO3y7VX+Gsr47+IdPmltrG1aO41PduklT/AJZr/tVXN9kuniZVcR7HkPJ715tSdpppGlZv+Wsrbmrv/gz4w0vwfq87ag3lNc/Ktxt+7XL+HPBOqeNrry7Ffli/1kv3Vq94y+FGueG4G1CaGOWxX/nk33arljy8p6VWWHnH6tKR6/4l+OXh/TbOSOzuvttz5e5ViX/2avmOeb7Zfy3Vw372dt2z+Gq330bduRWbcvy0Ws0iTr8vzL/f/hqbezNcLgaeDjL2Z3/hz4J6x4htWvLiaOyib/V/3mrB8dfCvVPB8SzTbbuzX71wv3lr0/wl8eNJ+xRW+rRyWksS7dyruVqxfiR8ZtN17SLnT9NhaWKRtrSyrtrLmPNp1cd9Y5ZR908Zif51WRl/2UShPMuf4V/u1Ezq/wC5VWdm+8yL92u20n4ReKr+z87+z1iib5lSVtrbaPhPdqVadD45cp678G9e0d9Bgs7fy4ryD/X/AN7dXVeNdE0vVdEuVvI40+VmVn/hr5g1vwxrngyeJr61ksdzbVZPut/wKs+617ULz93NqVw0X3trybl/75rKUZfEeE8uWIrfWKVQgvX+x3E6xssvlyfLLtoWb5v+A7ttQRI25V2rt+7sr1vwh8DZvEmg22pSaktp56/6pV3f+PVXwnv1a9LCx5qsjo/gLc6Dc6JLatHDLfSszSLKv3qi+LXwus9Kspda0lfs6x/NJAn3f96uH8VfDrXPhjeR31vMzwN926i+Xy6W/wDjB4i1LRJNNuGhuFnXa07LubbUe9ze6eL7KdWt9Yw8/dkYEuvapf2S295fTXFtG37tWbctXPDmlf8ACSazbaf9o8pZflZmrA2bNu3+H+CvW/gfpWk68uoQ3EMf9oRtugn3fNt/2av4Yno4mSwtFzgc74l+CzaVptzMuoSPPBubytvysteY3Xma3pLWqtv2t8te/fFrxDNolmtn9+8kVot+370deEeFfDeoa3ri2Nn+6VW/eSy/djq4y97mPGj/ALZhpfWTR+FnxUvPgt4giuLPQf8AhJZ7udYJ9NXduki/i27f4q+o38Zf8JX8MJrq+8LXXhXULu783+ybyRZWt13fLub/AHa8ds9H1D4S6yuoRra3DTrt81/u10d/8VIdYtZVuI47fc25vK3Mq10U+ZzjKMT83xkKdPmjEtpptjeXSRzWdvKrf3o1r0nwh/wgfhvRLHzvDrf2n9r3NewW25tu7/eryS18W6aksUn2hfl/vVsr8RdN/dM1wu9WVq1re19p7hx0Ki9nyykL4gv47nxHqFxGsnlS3O7Y332XdXrV1f8Ak+OtKuLy8aKJWib/AFat5fy/3dteG3WsWN/fyzLfQosjbvvV3t/8S/D95f8A2qNvl2rEzvt/hWnioylGPKhYeajKXMet6xqWm6ppvipdUvPtc8zbbbbZQbWi2/d/1VeV3XhXw+6fNouny7l+bzbKBv8A2WtK1+KOh7NvmSJu/h21Gvi3wPc6XqDSalfRaru3W0US/um/2W+WvIkq1WXvQ5T1ac6dKPuyuW/Dngz4d/8ACIayupab4Vt77cqwreaPBLL/AOg1lfEP4UfDubxBA2m6H4ZuImtl+bS7BYlVv+AtWbPr1n9lljhmXf8A3aki1XT7yeBZLpbRdyq06L91f4qy5Jyjy8hcfZ83NzmQ3wf8Fu8Tf2LaxfNt/dSSxbf/AB6vXdR/Za+HttFLJb+F9PuN0DfLYeIb6Lb/AOPNXP6pD4Zs9RgWx8SR6xB5e7e6qqq392p7jVdD3L9lks0bb8zxMq/8B+WsuT2T5JUuYuU/acsoz5Tx9fhdobttVdWt/m+bZq0v/s1dV4D/AGftE8Qy3yzP4ruIoLfd/oetRKytu+98y/NXR2fg9tdnu203VtJt4II/N/0y78v/AICtc5o2pXln5s1vqVxZSyrtb7LP5Xy1hHC04+9Kn+BvUryl7sZjfF/wB0vRNL0i4tbzxhp8l3u8xrq7tp4v9nbtWuetfhXb/LJ/wk2uf7StbQNu/wDHa7O6vNQvNNtoWvri++zL+7iuJ9yrW5P4T1zRIIJNUsm09buHzY2Zlb5f+AtVPBUHLmhTQRryhT96XvHiXiNG81lrh9RT5mVmrvfEvzyy/wDjtcJqX33/ALte7GMeU5ytZbndV3V0ul/3f+A1zVqm+Xc38VdRpe35fvfw0RiTUOusPn2/7Nblrt31gWD7F+XdW1a/Ptokc50enOzsteda54G8UTateNa6LHcWzSM0cq3sSsy/7teg6a+91rXlePyvL2/vdu3etcWLw1PExjGojfDVpUpe6eaxfBD4nTLYyQ+C2livVZo2i1K2b+H/AHvlrD/4QzxdDeT2snhPUkuYGaKSJGibay/w/er6l03x5oaS6LHN4bV/s0G2R1kX5mrjPOjm1m+ZY2t/MuWZYnb+Fmrzp5VhfsnRHHYj7R4bB4S8YTXC29v4P164kb7qxW277v8AwKuQi8f6buZfOkTy22su37rV9iadqVro+o/bLj7R5FtBO++Bvut5Tbf/AB6vz8022+06W3mbvNluZGaX+826nTyShKJEszqR93lPRLLxzb6reLa6fJNe3kn+rt4o2aVv9nbWul/qiRNMuj6s8EXzSMlhK3l/73y/LXPfAfTY0+NPhyT5vNgWefzVbbt2xfe/8er7U8L+IdP0/SPEfnapqFrLPC0UXkM237tH9jUubllIn6/U5eblPkyXWL6zRWuNP1S33fd82ylXd/u/L81Vv+EtVNu6SRN3y/PA1fYPjfxDZ6rLo0dnrFxd+XbN5iS/wt8tZF1tm/eNN/Du+aNf++axlk1GMvdky446fLzSifKDePLdN266bbtVv9W1Ot/iFa3O7bqUO5v+erba+7vC6W7weFlutSs5IILLczS2i7Vlb/Z2157rdhY3/iDWpPLs71Zb+dvtC2i7W+arq5RCEeaNQijmEpy96J8uf8Jnbp97ULdP9+Snr4wt3/5frfd/sMtfS8HhjT7DxBobNo+kuq38e5Z7RWXbXW+IfBnh2bRPHk0Phvwv5vnrAssVou5dsUS/99fNU08pco83tAqY/lly8p8gf8JCu/b9oj3f3d1Tr4nZPu3Ee6vcr/4aeHZvm/4RnS938TLHXR/Cz4OeE9bvfEP2rwbpuoQQW0W2KXcu1m3f/E0U8slUn/ECpjI0o83IfNj+JJpt3mXCv/wKhNek/wCen3V+Wvpz4l/AL4f6J4a0aSHwXa6fPdsu5om/hVf/ALKvN7r4M+DXi3LpLJ/Fs3fdrWpl1SkuWNQinjKdX3vZnmH9vTfLtkb/AL6+7Sf8JJMnzLNJ/wADavetB/Zs8A3/AIIi1K40O+e7ubmOCPZI21l83b/e/u1mfEP9nvwXoPiFtN0u31Cyto7aPcjTs3zNu/2v92iWVYjl5o1SY4ujKXL7M8bXxDcbfmmb/vqp4vFt0n3ZpPl/2q7iX4IeHUs7mb7RqH+jR+aqJI1em3/7HngVNc0qzXWNYSKeBp528xv9nb/7NWtPL8VKOlQmpi6MPigfP/8Awmd8iLtupPl+b71O/wCE8vv+fhnrrL/4CaH9vuV0/Wr57NZ5Vgd23blVtteYePvBK+Etb+x2eoTXETR7vm/vVn9QxUqnLGZUsRh4x96B0f8AwnmpJ8y3kn3vubqkb4i6ts3LeNWf8OfhXJ4z8FeM/EFxrDWX9gNBFHb7fluWl+auK+zXUK7luPl+8tKplmOfwzJ+t4NfZPSP+Fi6tt+W+k/76p3/AAsjWEl3f2hJtq98Pv2ddc8eT20drrkNpPJZNfSeau7au5V2/wDj1bV7+yxrlh4OufEDeJIX8uRYvIeJfmZpdtRDA5hy8ymKWIwvN8Jgf8LU1T/n431GnxU1hP8AlpHTpfgPryfd1S3/AO+aveHP2Y/GHif+0GtdUtUislV5GeP727d/tf7LVlHC5hU92MzeVTCx96UTofEd42q2Vi32VYfsi7WdP4q5x5lSW2Zdz/KytXVP4e1JPlaPf/sJRZWHkpplvN4fml8iTfPKv8Ve7LBVviPD+uU4+6Y/hm50/wDtuf8AtCFrhfIZdyfwtWroP2eGCeO3+TbIzbKa9tsuryS102SKCRt1Z8rt9si/0eaJt3zbVrCWCrS90v65R5rjE2+bOqt8zVetYdkX9+sHTnuIdRuWkhkeLd8u6t77YuzasLJ/u1p/ZtTmI+uR5Tv9L1KObRraPcyK0e1nVtvy7aypbbR9Bs2vLrUo/lb5Yk/3q4hbbxRNP/o8LfZt38X92rP/AAiWtXkv761bb/Dt+7XoLBx+GRxRxEizrPjC4uWf+z/3W75Vlf71cvPpv2+XzLj9633vn+7urr7XwHqU23daybf/AEGteLwM1s+2P97L/En92to0fZR5Yl+0jM4BbBbb/l181v7q1ctbCN5f30Lf99V1z+G75Lhl85fm+9sXbtqVPDcjzsy/vfK+87NUFc0Tjl02P7R8u6JVariaUt5cW1vbyNLLPJt3y11FxDsg3TRr8v8AE9c4jyXN7qFwv+jwW0bfOn92plI9vK8P7ep7SQn2/S9H8QS3Un72Cx3LAm7/AFjf3qpeEvHlrol7qurahG1xcz/NHEn8Va/hXRIdS8F6rJJGv2mTcsbuv+rWvGbKG+v9XtrdVkliadVbb/FWXxe8fcUo06nPCX2Sr8WPGdxc/vpI9+oapJtVYvm8tf8AZrB8M6DcPE1rbw3F3/eZV3M1dH8X9Ks4fihOunzNFbafZLFJb/8ATVl/vV7z8I7DT9N8F2LWvl+fKvmySu3zVr7sYm88SsNRjKnE+cZXvtHiljVZrST7rRN8rf71ZibvmZpN7Sfebd81el/HDVdP1LxGsdiyyyxx7Z2i/ib+7XL+EvAGreMHZrG1XyF+VriVtq7v7tR7spcx61OrD2Ma1X3T0n4R/EjQ/D3hr7LqE0enyq25pZf4qZ8TfjNpN/odzp+kzNdSyfLJLt+Va4DxV8KNY8H2H2y+8u4g3fN5Hzba4Xf+98tV2RbtjPUez9446eCw9et9ZjLmHWCXGsapBawq0s8km3bXsGjfs4XE1h5l9qSxXMi/NFEv3a8i06/bSr22urddkts25a9t0P8AaMsXsv8AiYWNxFOq/wDLv91qzqf3TfMZYr3fq/wnmXxB+GOoeANrSTfa7ORtvnqtcO0yu/zbn/2a9J+JfxabxtZRWsNnJaWKtu2O25mauAtbZry8gtbePzZ2+Xav8VKPvR5pHfg5VPY81f4hkVzJZyxSKvzK25d/3a+ivC/xm0PVbWKO+uFsrxV+ZZflribP9ni+vLVZLjUlinb5ti/MqtXGeN/h9rHgxJZpo47uBf8Al4iqZRjL4TzcRLC4+Xsuf3j2T4m+M9Bm8K3NvJeW93cyrtgt0bczNXzn83lfdjh+b7qVU3r/ALW7+JNtSSvs+Vtu1v4fvVcafL8R6WDwscJHljIndF2/9Mtv369C+G/xmm8GWq2ckcl7p+3aqO3zL/u16L8J/DHhm58K2ckNjDdy7f3jy/MytS+Ofgtod/YT3Wmwx6feKu5fKX5WrCUoyPMxGOo16n1erHQdrPxp8K694fnt2WSVpI/+Pdo/4q+fGRkdlVf3S/Ptems7Wdw1vMy7o221PFcxvL975v7lOMeX4j2cHhqeGjLkNrwh9l/4SCzj1Bd9mzbZK9f8R/D3/hEriDxN4V3eUvzT2qfxRf7Nc4/wW+0+HF1TSdQW9aRdzRbaPA3xduvDEEuj+IoZLuKP91u/5aqv+1UyPKxU5YuX7iV+XeJkfE34hWfi1bFY7domgX5naqPg3VbXR7KdWmWKeT97udvvLWLrNtDrd5O1quxZZN0at/DWD4r8K6hpVhPp+qW/lT+X5sD/AMO2t4xjIuph4Ol7P4T0PxB8UdL1i1sbGGRbueOT9433tq1rWtnDt3QwxotfLfh+8awv2aRlRq+odDRbnwrp+oQt5qyL83+9XbhZcsuU+MzzL6dKjGpTJ2hh3fNbx7f92mpptnN/y7w/981Ok1v/AMtNqt9771aEFzpu3buWvYjE/P7mZ/YNn/z6w/N/s1G2j2aJ8tvDtVq12+y/Mys1Rb7f+L/x6j2aI5jI/s2xdvlh/wC+ajTSrP8A591/76rbi+z/AHtqv/wKmy/Y0X5V3tUcppzMxv7EsUX/AFbf8AZqibRIdzL5k0S/7MjVcuplh/i/74aqb6kqOv8A6DWRYS6IvlNtvLpP92Sqb6VcfN/xNLy3qWXUm/vVXl1L5G8xv++KJP7JdiG40S+fay61J/wKNWqtPYeKET/R9cj3/wDTWOp5b9f9xW/2qZ/aSv8ANurKUS9YyMqV/HCfKupWdx833tu2r3hy58eP4m0+G6uI5bFpP37LJ/D/ALK7qP7VVPmaT5f9qt/wNfrqXiOJf7qs1YyhE2pzlzcpq+I/9a9cPqO3dXb+I/vM392uMvfvVy8vKevEpwIvnN/e/vJ92uh01/u1gxJ97+7/AHa3LBPu/wDoVKPvDl8R1VhM3y/N93+5W5A7Ou7d8tYFg+z5f71b8H3fl3bWqTnOg07b91v4q5j4l/GmHwlf6Zot1YrutLZmjuIo/mkVm/ib+Kuj05/nWvH/ANofwxcaxr2lXFv5j/6NtbY3+1V+7L4jnlLl943P+GitLdom+aKVV2fItbXhf9qXwzo9+0mpaGutwNHtVZWZdrbvvV83N4D1Tcvlyf8AfVSr8OtY/wCfqFP9+tY4ePMcksRLl5T3fxL+1Rpt5pF5Y6Xoclv9paVfNafd5atXlfhyFbnwzZtt/wCWkv8A6FXOf8K61xPm+0W7/wC3XceH9Hm0rw5Yw3nl+erMzeV9371dNOjGn8Jz1K0pGr8PL+x8MeLV1DUl/dNaSRRsjbdrNtr11fip4fewa1hutrN8q72r578a6VeX+mxR2Mayy+bu2s38Nca3hjxFs3f2f/s7UkWsamH9qXTxEqcT67l+JGi3OxWvFT5l3eU3zKu75ttd1eeNvAtnrqSaZq1xqFl5asrXS/MrV8EPomuW3ytY3Hy/LuX5qi/4nUKNH9jvP738VZ/Vfd5TX61LmufoinxO8LvLFI19H56/dqQ654R13xBYyR+I7fSoLlZPtbMvy7l27f8AgTV+d/2zVof+WN4jL95/mp39vat97/Sk/h+esqeE5QlipRP0RfxP4dRm3apb3bKzRRurbd23+7WR/wAJVpKJPumXbPOzfer4ITxVq1t/y2vEX+L71WYvH+sIq/6VdeUtbSwkpRCOJtL3j9Bbe087wr/bUepaf5fmeU0DT7Z9u5V3bf8AgVaCPY6JuWGaOVp/9fceZtr88l+IutIv7u8m+X+H+7VtPipr25f9Mm2/7VZfU5c3uk/Wef4j9AvEF+2sWsULXXm/Zo/3CtJu/hrI8Q+HtW8PWdi15arEt2v7tvMVv4d1fDH/AAuDxAn3dQk3f7dabfHvxFNAqzX0kvlfKu9vlpfVZfaKjieX3T7PtfG2taJYaZptrqEn2a2n3Kv3tv3m/wDQmpt1rGoa94haa68y+ub77qL975V+6v8A3zXxXF8ddYR23Tf+PVtad+0trWj3kVxb3GyVf9W27a3zVp9XqfDIJYinH4Yn2He/aLZJ7VrdreVWXzElX+Ffmr0jTfijfX99HfTWsPmLHtVfLr4Cuv2pdavLpprqTzZW+9K7Vet/2q9Ws1+Vvu/L9771R9Xrx+Ej21Or8R9QfY5rPVPsskbS7fm3RR/e+b71eBfFq8+2ePL75diqqqq1naT+2lrWlXn2hV81mj8ray7vl3VxWrfF3Tdbv7m+vI2+0zt5sj114enKnLmkc+Iqe1jyxPaPBusf2J+zv4ntfJ/eapq3mtdP/dWJV2/99V5FcTfuNrfJu2qq1LB8adLm8NRaGyt9h3Myq3+026syLxz4ZS6gmZpHWORZfK3fe2t93/x2uj3veOde7yxPuL4X/Y/D099dXFjJLbNYRWsTbtu5l+9/7LWx4o1i31XwHZ2cdjsZbmO6kb/ZXd/7NXzj/wANjWs0TL9nht4tu3Yi7dtTWv7Wmk+UsMlurxKu35vu15PPiIrljE9P9zKXMerwQ2sy/vG+781bPg3XrPQfBviX7Vb3CXd222Bkb5WXbtX/ANCrxeX9pbw7eeHNF02OzWK5tpPNnuP+e6ru+X/vpqgvP2gdLvLf7P8AcVmVvkb+GjlrUvhL9pRqe6e6QWyoq/N8u7cz05raG5ibb92mp5MLfvG3/wCytaFrbR367ofLiib++33q9U+fjIzf7KXyvLVt/wDFtoitvJdlksd7M3yqi/NVm6+0Wd15dv5nnqvystRXlzfQrE19525v4VWpIJ7zw9a21qs11arF83yqtVIptLtnZVaNFb++tQXF/Hco37uaWs61sJL+43Nb+VAv3n/u1ftJSL5DpvJheCLyW3r93Yi1IqWumxLJcXC7/wCGD+KoE1KHTbXybHbt/ill/h/3arOmyJry4m2bv4n+81Lm/lHymq14s1v8v7pW+ZVX79Z9reRpKy+XsWsxr9tjeXuTcu2rNrDcaqirawrEsf3pXqfiNIx9mS3FhJf7pP4m+7EtZraJHC/+kLI6/wBxPlq3dQ6lo7NI0i2+75f9tqil1KTym+1Tfutv36vliaw5pu0Tn/FWpWszRW8kapAvzMif3a891vUrr/hHJ47eFooLmf8Afzv/ABf3VWtPxC6vq0Ss372+b5d3/LOKqfxc1KFNUttDsW/0TT1+Zom+VmrzKkuaR+nZZh/YxhHlJfhtYapqVnfWdrMsVs3zSTv/AAt/dWvMPFHiSTwM95JZ3C29ysrQQSqvzNJ/s16b4S8bWvhXw01vawyXerzt9z+Ff9qvCtbttQ8Q+IV1TUIbdNMikaKNJf8Anp97dtrPllL4T1cPH99U5tEVNE028Sw/0y4k1C8nbdPcbtzSS1eXUtQs1lt1muLeJv4VavprwDpuh6P4cgWza3lZlVpLj5fvV4/8btY0e516JdP8uWVV/ftb/d/3avmjL3TWhjPb1fZcnunncs37hV3bF/uV6l8L/i1pPh7Sf7N1BZIvL+ZZ0X5a5DwX4AvPH8s8duy2kEH3p5Vra8W/A2+0Gza6tbz7bFEvzIy7ac+U6cTUwtb/AGapI0viX8bNP1XRJdN0VZLiWf5Wldf9WteN6dYTalf21jDtRpZPK2f3ajbbubcuzb8vy/w0y3uZrO4gmtW8qWBtyy1HLynfSwscPS5KJ75p37OunvYL9o1K4S5ZfmaL7teafEP4aSeA9s32j7XbSttVtvzf8CrtPD/7RUyacy31j5tzH8u+JvvVw/xJ+JF148tYrdbddMtlbds3bmb/AHq5+aXMeVhY45Yj978JwkrsiN/z1/upU+k3M2lXVtcR/wCtgbzd6/3qfYWH9q38FrD/AK+RlVX/ALte4Wv7OVrNpEX2zWLj7Yy/M0EaqtXLliexi8ZQw3u1vtEmg/tA6PNpy/2pHJbzqvzPEu5WrnPiX8ZtH1jSJdL0tZJZZ9u6eWPaq1zXxB+FGoeA4lvFm+12K/Kzf3a8+lf7rfxfxLURp+9zROLC4DB1Ze3ojriZk/dq33W+/wD3qvWXhu+v18y10+4uFX+KKP5ayF3Q3u1l2bv46+o/hb420fWNGs7GOSOK8gX95B92rqSlE9DGVamGpxnTjzHz5pviTXPBt+zL9o0+VfvLLGyq1dndfHTxJeaa1v5dvby7dnnov3q9u8VeG9J8SaRPDdW67mX5XZfmX/ar5J1T/RrqeNZFmigbb5qt8rVlGMZHNg5Ucf706fvRKjPN5rM3zszbm/i+aus8K+DNe8SW8txp+m+bBu2q7yKu6ua+W5+WP51Zf+WVe2/B7xzpcOjLo91JHZTq21fNb71VUlL4Yno4+pUoUuajEreGfFWvfCieK11azk/s9vvK/wAyr/wKqPxS1XR9Y1GLVNJ+fz1/frt/ir13xBNY3+l3NvqXkvZ+X80tw3yqtfMv2yP7Vc26tvtt37t/9msoyPFy9/WantZR5ZI2PD2lSaxewWdv/r5G2qz/AC/NXVfEua4h8ORWeqQ/8TWyb5Zf+ekdYGkeG9aSwXVtNhaW2tm3M8X3lrtvGl/a+PPBttqlu0b6hbL5U8T/AHq2/wAR1YqfPWi+h8ueKrCTTdWlmjVvKk+b5V+7Xf8Awy8bXFnby2P2jfA38D/d/wCA1WfbN56tDvaNv4q5mw8vSvEEvkt95vmiirqjKJz1acaylRlE9kvdY/e/M29alt9bb7yx/NTfD9hb69ZKy/vZ/wCL5ttav/CNzJ/y77F/3q9WnLmjzH5FjKP1WvKnIq/2rcP97/viq0t/IiruZnrX/sqZHZWs2/36rNpUm7/jzkT/AHlrU8/miZV1rd1Mu35UiX7v+1VN9SvpvlaT5f8AZrYlsGhb/j3k/wC/bVA9sqfKyyJ/wGpK9pHlMprmZ9v3t1HnTfxNWg32f5l3Lv8A7lNeGP8AvR7qOUOaPKZzPNt/9lqjO9x822tpkWb+6n+zuqK4hVGX5vvUcsRc0onNMkyPtZt7VFKk33mZq6P7Bvfcu3/gFNls/wCH/wAfo5R+0OcSwkf727b/AA16X8FtN8m/1fUGXf5Uawf99Vyv2P8AiVfmr1H4b6ath4Slk+41zMzVjU2OjD+/UKevffb/ANnrj73+L+9/DXYa7981yV4nzLuriPbj7hVtf9b/ALVbNgn8P8O6sa13b/u7P9+tyz+elEiR0Fmi7Vaty1dvlrDsn/8A2q17J9kq/wDslYGUpG/ZTfItch8Wn8mXSm2/wtXUQPvZV/hWuM+Nbt5Gi7f4vMXdW1GPMc1aPLE4v7b/AN8/7VRtcq7s25qx28zb975abuk/vV6fszyuY3ornzv+A1sIm+ytGX+Ja4dbmRN3zfNXcJu/s3T2/vQq1KUeUy+Ioz+Wl0qtu3bfv1JF/qtrfd/9BqprNz5M8H95lrPg1LZ/e/3amMeYrmN7eqf71G9fKZdv8VYrakz/ADKvy0LqUn/2Na8pMpG0/l/xL8tRRQ7PNby12s33qprqX95fmp7367Pmo5Q5uYsvbRu3zKtN+x2+35oY3/29tVft/wC93f3qf9vj/wCA7vuU/Zhzfyk62du6L+5j/wC+ai/s+1/55x/981E+pRp/dpv9sQ/98/w0RjyhzSkT/wBlWrv81vG+7/Zpr6Vp7/etY9rf7NU215dvy/eqKXWGf/c/u0uUOY030HT3+X7LD/u7aibw9pbsrNZx/e/u1nxaxv27WqddSquXlI+L3idPDelurM1jH/3zUEvhLRZvla1jRdtWVv4/4m+amy39vtX5qdpE8xT/AOEM0P732ONKjfwBoPm7ltV/vVZbW40fd/DVaXxDsZfl2UezkHNH4SB/hvobo21WRf7qNUTfDTSdjbVk+797dRLr0m/5fvVWl1u8m+7u/wBr5aI8we4XP+Fb6b/z0bd9771V5fAGlw/euNn975qqPc6hN/EyVFLbXzu27c+7+/Vcsoh/hJm8GaajL/pkny/N96qUvhvS0l/4/G3f3Fap4tBvJtys3y7v46lTwlJMzfvP9rfRyeYX/un6ExTWdy6x7lRV+87tVGeaxdtqrI8St99KxkTyZVkkhaXb/DWzb+IWmdY10tf7qpt+Va4+X3feOeXu/CH9q2sMTf6zzf7+6r8E329P9HaTbH952rH1HSrh7pWk27mXdti+7RYJ5M+2SRvK/iiirPmj8Icv2jT/AHj/ADK3yf3aLi2j8qL/AEjzW3fMv8K1eutVt4bdV+z/ACqvypurDaab727Z/sU7SHH+8WbiaHftt1aXyv4m+7UH9pSI6s0avUETtN+5kuvskDfedP4qnbTdP8r93dTeV/CjfeZqv2P2ioy+yTp5Ny7M0ipL/d/hWq2xYZVk86SVf78X3VpkUKp8rR/L/dWtG1ea8lSz8uO0gi+8zfLS/wAJfLyha3kby/vI5Lidvl2N/DXAfEHXmhvGs7df9V80m2vRtSSO2s57xriO3tlj/wBb/E3+7XjHiO5j3QTWtu1xtb7Vd/7K7vlrkqylH3ZH0+TUYVZ+0lH4TP8AFem6lbNbapeNsa7XfBF/dVan17wxa6D4Di1S8/e6hdt8qP8Aw1J4tvNQ8bRT69bqsWn2MawRxP8Axba4q61vVviRqljp7eZK0a7Y0VdqrXPy8x99TlKpGP2eXc7j4aW1rpujahr1w0aTqvkQRS/eZmryTXLC88T+I7lrXR2tLyRvmig+bd/tNVbxho9xYaDfafqjTI0H735WZWVv9mvTP2adb0v/AIQiC4upI7TV5/mkiuG+ZV/h+ZqOblMqylQcsTT948w1bQdW8PK0d1DdWkEn+03zNWHv3xbV+T/ar2744eP9NvLBdHsfLvbyRtzSo3yx/wCzXmXgjwrJ421n7DHItusS/vJfvbf+A1pHl+I9XB137H21aPKavw3+KP8AwgcE8M1q1xZz/Nsirc8afH5dY0SWx02xkt2lX95cS/8AxNauqfs8Wb2DSWOpTfaYlZtsq/K1eG3FnJZ3jW8n+vWTYyPUcsZ/CRRjg8ZU9rT+IqxJJfzqrSLEskny/N8te+aJ+z9pP9nQXGpXFxd3Mi7ml3bVr5/l/wBerbdjL/tfLXpHhr48ato9mtrdWceoRxfdl8zbtWlL3fhOrG08RKMfq8iL4l/CKPwTB/aFrdSS2bNtZW+8rV5r8yS/Lt+b+Cuz8c/FrUvG0H2eSOO0sW+byk+Zt3+9XHWFnJf3iww/6+X91Hv/AImrL3vtHXhPaQpfv/iG2FzcWFwtxG2yXzN0f+9XtPhz9oyNLJYdW0+Z5V+XzYPuN/wGruk/s5aP/ZcX26+uriXbu3RNtVf92uO+I3wZuPCVv/aFjeNe6ev+sidfmWolKMzy62IwWOq+wmS/Ev43w+KtG/s+xsZIraX/AFks/wB5v+A15XKkm9mVvmX7r1HvXf8A7K/dSmRPJZytIzb12/x/drSnE9zC4OGGhy0TtNE+EviDxPpK6hY2eyKX5o2nbburM8S+Bte8GSxXWoWc0S7tv2iBvlX/AL5+7Xs3w3+Mek3Ol22n6h/oU6r5UTOvytXX+KvEPh9NJuf7Q1Sz8hl2sjybt3/Aaz5/e5ZHhSx2Kp4jkqU/dPle68Va1cpLazapcPBt27Gkbay1mxOqRLGv+6tSap5L3TLb/wCoaT918v8ADUDJ8q+Y3/ff8NXGMY/CfVUqceW8T1f4UfCKHxnpFzqF5qklqu7yo4rdfvf7VaXiv4D6po9rLdaXIuoQR/M0W397t/8AZq4zwD8QtQ8GXW632y2bfLJa/wB7/dava7D9oHw29r++W6tJW/g8vdu/2d1c8ub4j5/E1MbTr80PeifO2pPcX9q0fnSeQzfvIpWZdv8AwGucuPO0p1k3Sbfvba7PxRrEOsa3eahaw+VFPJuVP7tZjJH5sTeYv975q6I+7E92Pwcx6t8I/DHijSvKvluoYopF3tZSt95al+I1h/ZWsxXCx/ZIrv5pIl+VVaoPBfxCs/ssVrfXUdpeR/dZvlVq0PiX420PUvDkVvNcW9xqG79wiNuaolL3j5aM6/1r3onB+I/DcKaSuqWczbZflnX/ANmryTwfps2seIP7Ptf+PlpNrM3/AKFXskTtqXg3UreH51j/AHvy15T4e1v/AIRLxz/aDR70Vvm2V0RO+XtI8zj8R9GaN8L5PD2l/aIb77W2395Ft/8AQaoz7rZ2WRZotv8AehatP/hdmg/2DOtrdSXWoNHtWJI/ut/tV9T/ALPfxabxz8NrNppv9OsttrIv8Xy/xV6GBjGtL2cj8zzzD4iMPrNSJ8gf2raptZrjZ/dZlaj+0rf7zXi/99V+hT+IfuSblRv4l8taie5095Wjmhhfd827yYm/9lr2fqH94+I+te78J+fqaxb/APQQjf8Ai/1lTrrG/wC7eL/31X3pPBoaReZJpunu38TfYI9zf73y1A2leGXl2/2DpO5vmV/7Ni+X/wAdrT6hL7Mg+ufzRPhRtSZ2VftEbr/dZlpvnK/3fJdtv91a+34PCvhG8t1jbw/pMvl/3tLi+b/x2o28DeBXaX/indF8pvvN/Zyrt/8AHaf1KX8w/rEf5T4auLm3h3tJ9l2/xb1WtLSfCus+JbGW60zwpqGpWMS7pLqCwbylX/er7e0vw34T8OfNp/h/R7Sf7qy2+nRbv++ttdRF4njhaOSSZtv3du2msEzN4rtE/ONPsLqrLZ2/zf3f4qY9nZ3O7dZxp/us1eifEn4Y/wDCB+Lbyx3N9hnla6sJdv8AyyZt23/gP3a5r+wfJ/ib/wBCryKkvZS5ZHpxj7WPNE5z+ytPRW/0eTc3yrskavQ4oY9N0aztY12Ksf3KwbPR995B/d3bvnrX1m52bvm/3a4pVOY9PC0+U5jWXV/m21y9/wDe3Mv/ANjW5qk33v8A0KueupvvVEz0Btv9/du+X+Gtqz+Rqx7X5/8A2at21T+Ko+EPiNu1/hZa2LesWy2/xfw1qxP8vzfPurIj4jVtXZ33Vh/FLTWv7PTNscbbWbdvk21s2DsJVrP8eIzxWPy79u77tdFP4uY5MV8Punm8Xhhvl3Q7F/66bqJfDbb/AN2rbf8AeWtd7aZ/4W/75qNkZG+b/wAer0faHi8vMYc/hi6hRtsMldLLDsito2VUaKNVb/Zqsu6jZv27lZ1pSl7pPKYHiHzLnUlt7OzkvWX5WaL+Go4tButq7Y2/3Wro0h2fMvyf7tTpNNv/ANY3+zRGUohKPMczLol1Dt/d/wDjtPi8PX0391P9+uliubhFZfM/3ad9vk+7urX2kTH3jlf+EevvK2t5P9771QNo+oIm7bHu3fe8yuve8m/+zpv2xnb/AFcf/fNX7SIryOJl0q+2K23Z/wACqVdKvn/5Z71/vI33a7F7lX/5Zq//AAGiKZf+eMe3/do5oj5pROLbR7pE2tH8v9+nxaJcO3ywyf8AxNdn9pXb/qVoSaPduWOr5ohzSkcS2j3Hm7vs8n937tP/ALKmRf3kLbv92u6+2L/zz30Pcxuu1l+Wr5omfvHBf2ayMv7tv++aj+zSI/yq27/drv4vs/3WX/gVWbB7OHd+537v71VzRIlzHnf2Znfc26m/Y/7zV6Rvtd3+pVN3+zUrPp7pukhXcv8As/eo5oijKR5p9gjdvu/M1S/Y4f8AgX+zXfvDp6S/LCu3/dqL+zdP3fNH/wB80DjU5jg2toU/5ZrT/l2L8tdy+laa7fNGu2oLjQdPeX5WVF/u1ceUXunIvMuzdtoV1/8Asq66XQdN/hX/AMepsvhaxeKX958zLUWjI09ocms0e7ctH2lvN/drsSuli8JW7xLukXd935aP+EVjfc3mbNv8FHs4h7Q+sZdVbUrdmkWOKL+6i/epsrtDF8vyNtqjpaR2zrJNuuP7q1s/2rD80jWvmz/dVUrxJOMpGkoyj8JHYX6orLJH+9b70rVJLuuUb7Lb7Nv8X8VYOrXk32pmkXym/uf3abYakryt9omkig/iqSeX7RpXF5sfazK+3+CrlrNpb7mmk/e/dqNtV8P+R8qtu/8AHqwrq5V5f3cPlK39+tY/3RfEbV/Dbw+V9l3S/wB5qrLcskqt9nb5futVXS7m8dvJWT7PE33matG6hj/hmXylX5paJOUja8Ylm3mXzZZLht8rfwp/DVaVJPP3SbZf4lVP4ax3v44dyx/d/v1astSmd/Jt41lZv4qn4i+X7Q7xNcxzactvdfuom+8z/L8teUxa9b23hzWrVflnu5Nq/wC7XWap/wAT7XL63umZLbTbZpZNv8Vc94V0qx/4QjXtcvo/NZV2wf3VriqH6HldGNOj73kY3iDxnGng+z8O6f8A6O0nzXLL/FUHhnxzb+DNG1BYbOO41WddttLL92Otz4QaDa69f6jNeW/m+VH/AMtfu/NXAN4ea/8AF/2OP7v2vyo1/wCBUvd5T6enGnLmpr7OrOV+I1/fPoOoXl5cb5512+ft+Xc1ZVroOoW2kwbrWSKBY9rOv8VfS/xN0fQ4bPQ/CccMNxLc3cSrB/dVfmllatPxreabpvhq8+2LHb23lttSpjKPMcH9re9GEKZ8p/fddzbdv9ytvwh4wuPB+qLfWa72+6y/3lrI06GS/v4LW3X97cybY0f/AGq9y079nzTbPS1W6vJnvtvzSr93dWsuVRPYxeKoUY8tb7Rz+uftD3D2ssNnp/2edl/1rN92vGJXmubppLhmdmbduf8AirY8VeG5vD2vXOlzN5rQN8rI3+srFl2/eZmdVX7n96ojHljym+Fw9GjHmofaPoDwD8GdDufD9neahH/aE867mZ2+VV/u1znxQ+DOm6DpEupaOv2eKD70TN/DXIeFPjBrng+yW1jaO4gVv3cU/wB1VpfHXxd1bxhZ/YZFjtLFvveV/FU8sjz6eGx0cTz83unASo3lLt+enWTyQzrJ/wAtVb5dv8LU6J/3sVv9/d8q7vu1794c+BugzaTbTah513cyLuZVk2qtHux92R7GKxcMLG9X7Rznhz9oe803TfJ1ixW7li+X/R2rN+InxsuPGGjT6TY2K6fbXO3zJXk/e/7q1N8Q/gsug2rahpdw1xBEu6S3l+ZlWvJ3RZnVf9Uv+1WXs4/EcWDw+Dry9vCISp+6X+Lb8zV6N4X+A+reKtGivJLiHTFb5lWVfN3LXnLfO3kyfdb7uz+Kvcvhp8bLOwsINN1qGSHyF2rcRLuXbVVJSj8J25hUxFKlzYY4fxh8Ite8NwedNt1C2X7z267dv/Aa4B0kdVWaP5lb5a+qNe+LvhP7BOy6ot2zLt+zxRszNXy5qWpQ3+oyyQ7otzM3lPU0580THLKtevGXt4kVvc+S25dv/Av4a9g+B/hLw/4qtbubVF+23kcm2OJ/7v8AerxZPLmXyV3Pc7vmRK2tE8Q33h668638yyuY9u7+HdSnzHoYqDq05U4S5ZH0h4j+CHh2/t5Vs4f7PnVf3b27fL/3zXz3r2iXGg63PY3S/NA21W3fe/2q761/aK1pLVvtGn2txt+VZUZvmrz7xHr114k1me+ulWKedtzRJ91VqacZfaODL6OJpScavwla3Rn/ANt/vfPXuXwK0Hw7reiXkd5bw3eorJ8yTr8y14po2ialqt+0djZzXrbdzeUv3a0Iv+Eg8Daktwsdxpk6/MqSrtVv9mqlzS+E7cbD29P2UJcsj034zfBO302zl1TR1jSBfmng/u1856pDJbStJ/qtv3W217dqXx+1jVdGn0+S1t/36+V9oRfm/wBr5a87uLD7Y3yqzyt/Dtq6cpfDIjB0a1KH+0mz8G7DWvEl5PHayQxWm3azXH8Vcj8S/h7qXgzxLLHfQ/6HI22CdPutXZ/DTxbH4Mv7nT77/RIJG3K7/Ltau/8AiT4q8O+KvB7WNxfW9xfblaBYm3Sq396j2nvHk1q1eOKty+7I+f8AS3ZJV3Lt/wB2vqH9kvXpNKv9VuJJtltLIsUkX/s1fM/9m3EKbWWSVV/iRf4a634c+P5vBN550arLFJ8slvu210U6koSjUibZlhvr2FlRifpUiLMv7xvNWX51o8n5d0LLE33Wr5Js/wBoTxs+gy32l3lrEtov+quoN21f96qOl/th649m8y3C3bNuiufPttu1v+mVfSRzWn9qLPyCXDmM5vdsfXtnqumvqjafHqVu98q7mtUk3Mv/AAGue1v4o6LpV41jJNJcSwN8zRN8q18F+I/jNJo/iqx17w752n3ytvkZ23NI3+1XWfDz4o3nirwzc/btv2mC7nlkfb8zbm3bqx/tSc/gjynVLh72EuarrE+ttU+LWj2flSW/nXTfxLFJ81dPoPiTRdeeKO3vGS5kXd5ErbWX/gP8VfOculW//CPrq1jfLcNFHuZW+XdR/wAJnDrGhxTXkLRX1p81tdWrbWWqjmFSPxGMsrpyj7h9J634t0nw9dLHqV9Hb3K/8st3zf8AfNUdL+IXh/UtUitY7yTzZ22xrOrRKzf8Cr5RtfFuqeJ9SvNQa4kuGgbdJPcfM0jVs3vjbUNStWtb7y5YmX5XVfmqvr9Tm5jCOTRjG3Nqe0/GHW/DPirS59Fmuv8AiYWkm6O8t13LC38S/wC1XhV/Doem3Sx/2heXETfeulg27f8AgNZ8Wt3yaX9qa1WK2tm2rF91ap+LfFUfiHQ54fsa294v3ZYq8/EVPby5pHp4fAxoR5V7xoxXlnDcSrDdLcbf4/46z9Wv97tt/wC+a+evBHjO+028nW4k3ytIyt81eop4kW/g3bvm2/eryjqlRjTl7pY1K5+Vm3VgyzNuXc1TXtzvVv8AdrKlf5vlokRy8xtWD1vWe7av+9WDp33K3LL5Pm3fNTj8JMjes929d22tKJN+1f4qzbP+FlrStf8Ax6qINiyf96q1F4h+RbZm+826iy6JW4umw3iRedGrbf79RKp7KPMZSp+1lynE797svzfNVK/ha52sqt8temL4Y0/f80P/AAJGps/gnS7x9zLJu/2ZK5/r0ZHP9TlE85gSpUT+9/er0P8A4QPT/njjab/aemweA7V38uNpJZW+6m3dXXTquZyyoOJwCQx72XaqNR5K7f8AUr/v7a9S/wCFD65NEsy2txtb+9HWPe/DS+0q4khmk8qX+7Ku2vQlzx+I5IxUvhODWGH+KHZTPs0L/wDLNa7Fvh7qH8LW7/8AfVQf8IHqCfwx/wB5djVh7eJXsZHJtYW+z/V01tNt/l/dsm2unbwZq0O5mtd6/wCw1H/CPapDFtk01nrSNYn2Mjlv7Nt9nyrs+aov7Nt9/wB5t26uni8PX29vOs5vl/2aqS6Pdeb+8t5kX+/5dX7Yz9mzB/sqH/no1H9mx/3q1JbCaH/lnJ/3zUqwyTRMs0ezd/s1ftETy/ZMP+zf7slTpo//AE0+b+7WglguxY92xm/jpstn+9WONmlnb/llEu56qnzT+EjkijNew2KzNTGtlT5mavT/AAh8CvF3iqWJmtf7Ms2b5pb3723/AHa938F/s/eFfDHlXV5G2tX27/W3X3f+ArXpU8NUl8WhxVsRTgfK/hn4deIvGDr/AGTps1xA3/LxKu1K9N039lLWrmJZNS1a3t938EC7q+o98cMXkwxrFH/dVaheZnVl/wBqvVp4aEfsnlVMXL7J8/6j+ylp6WH+h6xcJdfwu33WryvxX8FvFnhhXZdP/tOD/n4s2/8AZa+z/J85/mqKWFURV+WXdVzwtORMcVKJ+dk+pQ2cvk3HmW8q/K0Uq7Wq1AjXiKy/P/tV9xeKPh14b8WxMupaXbytt27tteQ+IP2YI7CKVvDN5JE331t7j5lryqmDrRl7p6lPE0pfEeCJpt4/y7f/AB6nNpt4m35f++GrqLz4deLvD11Kupae0sSt8s9r8ytWG0zJKy7mRl+Xa1cVTnpfFE7Y04T96MiJNE1Kb7tvJtoi8N69Nu8nS7yVvvN5S7quRXl5Ci7ZpEVf9qtDTvGGtabL5lveNu+625Vaso4j+aJf1f3fdPbp9ybWZlh/u1TS5/e7fMVF/vf3aNLh0918y8vPm/hiVqNUTTYYGaORpWb+CuCVOJlzcvul7Zps27zJvNf+/WfdWFv83kq0q7vvPWPvX5t1bGl3lxNF5MO1F+7uZaXu8ofCECR2z7lh+Za1X3XLbrjcjfwptqjeWy2ytJ5i7F/irKbWNifLu/2mqfhL+I3Ljy7NW3Mzz/8APLbVOK/2OrSK23+7VaDWI9v/AB7tcTt/damfY9S+80LfN92lyy5uY1jy/aL1x/xNV3Qwx26r/HtqpLYTWCtI1xGi7d3yNUT6lfWe6OSTZ/eSsXxRrapaxfaP4m+6lXzcsTtwtCVerGBkapeXj2uoTL+6g1Dau5/vSKv92sieHWIfCkuntH9k0ppPN/2mqqnjOTTdZ+3XUccs6q32aKX7q/8AAa5/WfFt1f6jFealNJLFL8ys33V/2a5PiP1XD0XTXKdR4Pv9csIrnTdHhbzbldrMi/d/2qwr3TbzwrqXkzfuryNt33vm3f71bupfG9tN0i2sfD+nw2jfL5k7L/ndXl9x4hvL/UnuLiZpZZW3M2771HwnTRjUcpSlHljIqeI/HOqXPxDn1hdUb7ZaQeQ3/Aq5zUfGeseJLj/iaX013t+ZVlavof4ffCvSf+EDW61axt7jUNUka6nl+9/u7a+evid4et/Cvi2W3tW/cL83/fX8NHNGXuiwtajWrShGPwl7RNVks9SttQX5GgZWXdXuVx+0hY/YPLWxke8Vd23+H/vqvCPC+j33iqVbXT4ftEv93/2atjxR8PdW8HxLJqEK+R/E6NuWnyxNsVSwuIqRp1PiMzxFr1x4k1SfUrzy0uZ23Mi/d2/3a9S+D3wx0XW9Gl1bVFW7laRlgt/4YFrxZnVPm272b5q6bwr4/wBW8E3DNYtvikXc1rcfdolE2xlCp7D2dCXKevfEP4OaPNpE91pcP9n3UC7tyf8ALT/gNfOyTK8q/wAa/wB6vSPFHxp1zxJBLZx+TZWbLtn8pfmk/wDia8yfdv8ALWHf/vfLS94jLqeIpUrV5DX3JL5knzsrbVr03wr8b9Q8MadFZ3lv/bCxr8qxfK1dZ4B+Dmh3Og211ff6bPOu7aknyr/s1R8efBOz02znutB3RMv+sglbdu/3ayqcsjKpjcLiZ+wqmR4y+OV14h0v7Dpditksq/v5Z23Oq/3a8kl3ebK27ezL/wB9UkqfZnf73+5upLdNkrbm3r/EjVryxjE9vD4elQjy0j1Twb8CrzxDo0WpXV59iWX5o02+a23/ANlqLxL8ENc8PWTXGnyf2hBH8zRfdlb/AHa0Phv8aYfDGl/2brCzSwLt8uVV3fLXbap8cvC6WTSQzTXEv3VVY6541PePnq1bMKeJ+HmifOzeZ5qr5flbflaqlxZq/wB5d67tv+7U2rXk15qlzcbWRZZWbyq1fD2g6p4nuvs+m2slxKq/NsX5f++q1PqoVFCPNU909U/Z9ttLSwuY5I7d9TZvm3KrNt/h216frPgzTdbspYbyzhdf7+37tfOeo+A/FHhJ1upLO6t1X711A3+rqL/ha/jKG1a3XVG8pd371lVnWuX3ubmPna+Dliq/tqFUz/G/huPwlr0+n7meKJtypu/vVkJC2/bIrO33m+b7tEupTalcS3F1N5s7fPI8v3mro/Avgm88c37Wtm0dvAu1pJ5a6D6KMvYUeatL4TuvgZ45sdEurnT75vs6z7fLdl27q9y8Q6DpfirQ57W4hW7iZfll+9Xz/q/wC17RIPtEM0OoLH837pdrVzS+Ktas7VrVdSvIotvlNbrJt3VjyfyngVcNTxlX2uGqe8ZWow/YNSvLeOTzfIkaLcv+zWl4Q1tdK16xvJvnVW3Mu3+GqMsLTRM21Xb+7XbaD8DfEWpaDFfWrW/7yPdHEzfNWkuX7R7VacaVK1eRtfG7wHZ69oy+JNJjV4vvT7f4lr5++WwnVY1VN3zKleqf2r4g8K295od5cSW6yf6yCWuF17TVhRrjy28rd/D/AA1Xvcpz4anKNO0pc0fsnqXhyG68K+CJ9Y1qOO30+dfN3y/eVa8PbWIbzVLmSGNkWSRmVU/3q+nNB8SaP8QvhpeabcTRpL9k8qSKX+FttfM+jfDfWrm68uPy08ptv3v/AB6tacvtHjYetyVJur7rO98NWf8AwlWjanpNvJIk7QebGqN95lrB0jStQ8SRf2barHFFYr/H8qq1T+Gb+88JeIFby/Kvrb72/wDhrM17XtU0HXJbyxm+z/2gzNJ/daiUuY6qtGXPz0/tEF0954G1bbeW8NxKq7tjt/49Xf8AwW1641jVNeWaGP8AeqqxyxL8qt/drzmw0pvGF/LqGsap+6i/1zbvvVp+A7mPVfHk/hfSbj+z9KZWn82L70jVdGP7w8THcvs5c3xH0g3gPVH0vzre+j+791m27qveGvDFq+ieTM3/ABMPLZvvV42nhvxB4V1S8h/4SjVHg2svkNJuX5v7v92qP2zxl4bvIJNPvm1i0XarQXn3l/2lb/4qvQjTkfM3lL3eY7PRNSuJnnsbexmlaNtvlWsbN5jV3+jf2TNEsOoW8mn3O3/W3EbKy1463xa8ZTXi6foMcOm3Mjbbm6ZflX+7WhqnxI8VeGFgtdW09tVvFVVadW2+ZSjzcoSjze7zGxr2sahf3VzYyeTFZ7vl8r5vP/2q1bXw2uq6DeXUMn72P5vK/vVleH/iX4T8SXX+mWs2n3LSeV5V0vlSq3+z/ereuLOOzv2m0nVt1tLHtZWX+9TjykylKPux0PlXxBbNYeIblo237Z2WtzQ9VkTavmf+PVP4y0Ga2v7zdHJv8xt2/wDirDsE2Nt/75d645HV7p2aXn2n73ybatI7O1c9avvf5m+atyz+825vlVf++q4+aRzyibVmjfxbq6Ww/hX5v+B1g2qb9sn96uhsP/Ha1icvxGvF9373zL/s1pWu7YvzfNWfa/P8q/drViTZ/FVh8JpWX3tv3K6OwfZ5S/L937n8Vc/ZbX2ba+i/gpYWaeD1vpLOF7ySeT9+yru2/wB2t6OD+t+5E8/EYz6r+8POtI0HVtbfbY6XdTf9s9q/99NXX6d8H9cud32qS3sl+9sdtzV6x9sXY393+7UEupR/79ezRyKjD4vePBqZ3Un8MeU5Ow+D+i20u68urrUPl+7u8pa7HTtN0/R1/wBBs4bdf9laq/b23/7P/oNQNcyTfe3V7lHBUqXwxPDrYyvV+ORsPeKj7mZv9qszWYbHWLfy7q1W7/31+7US/wC9R/ld1dPsYT+I5PbTh70TjNW+G8b/ALzS7jym/wCeU/zVyuqaDq2jr++s2eL+/F8y162/z/Nup33FVd1eZiMpo1vh909XD5rUpfH7x4fvXbu+ZF21Lv8A3W35mr03WfBmn6xuby/s8/8Az1i/irl5fhpqHn7YbyHyv7z7q+dxGVV6X8P3j6CjmdCrHml7pzu/7v3t9Irq6fKy7f4q7mz+ErTbftWrLt/iWKOugtfh14Z011a4X7RL/elanTyytL4iKmY0If3jySKH7ZKscMPmt/cVd1dDpvwx1TVdsn2GO3X+9cLXp8Gq6Lo+1bOzjRf78S1Fa+JLzVWnW1hjRl+60v8AFXr0csjH4zyq2Zv/AJdxOXsPgbpqP5l8yy/9Mol211ul+GPDfht1+w6fa28/3d21dzUxtMvriJmvNQbb9791+6201IdNs/3jfvZf733mr2KeHp09jyKmIqVfiNye4+bb/D/dqDez/drPbUm3f6LZtLt/vNto3300q/NHbxfeZdv3q6VE4pe8XpfLTb5jKn+9UUGpW81w0cLb2X71VP7Nt5nWSbdcSq3y7m+7VtXVG/dqq/7tWZkv3/vfJR9pjT5aqyvv2ruqtL8n+3TAsyzb/wDUr81Q/Nt+aomeTf8AL/doZ227fvf7tVzD94J4VfdujV0/3a5DXvhp4f8AEm77VYqjf89U/hrsUf5fmpr/AMW2spU4z+I6Y1JUvhPAfEP7Otwn7zR7zev/ADylrhb34Y+JNNl/0jT/AJf76/NX1n8yf7FRy7X3LJ8615VbL6cvhPRp5hKPxHgv2a3Sdvm3xVaspre2Tb5au396qsV/Hc7pI1/dL8vzLUDvvX5V8pW+Xe9fJS5j0jVutqJ5iqvzfwVB80P3pNn+ylUbd/Jt9qyb/wCH51qdvssMG5po3nb+Fay937JcZe9yyC61WzR1W4aR1/2KqO8d+zNZw3HlL8rO606WaNP4Y9v8VXrXxC3lLGsKpAv/AI9W0fhKlzc3NEp2/wBusJVmjhZG/wB35VrTg8Q33zbmV2b7r7asprF1rG5Y18q2X+5/FWf833VVtq1nUly/COMYy+InutNbyPOa4WWWT7y1x3jewZ9BvLxfn+ybd1dfA62atJNudv8Almu2uF1TUrzxJFfaHY27Sy3MnmybP7q1PN7p9Pk1Fzq866GH488PL4h8IW2tae2yWCBfNVa4nSPFVvrGlxaLqluqLG22OdK3oprp7f8Asm1aT9/IsHkL/FTfiH8Ov+EJtbGaSZXaRtrJt+7RE++jCKl7OcvQ5z+x7HRPEtja31151jcyffVvurXo3xN+HWh6P4cl1jT/AN1FAv3lbd8rV5ppOiN4q1yzsY2/e3cir83y7a9l8W+G7rRPCC6Wtw17F5kcTNL/AA/N81RLm+I48ZUlQqwhKZ4/4g+K/iL+zrbS7G4j0+ztoFgj8pfmZdv96vLdSma/vJZLqbzZZPmZnb5mr0344eDF8DeKFt7eRruznXdBK3y15dOiu67o/lVfmf8A9mqZRjI+lwsKMqftaZ7l+zPf2Nta6hD8sV9JIv32+ZlWu1+O2t2Nh4DubeRo3ublliji3f7X3q+WLC8uLZ1aFriKX/nrF8u2tKW8mvNlxdNJLP8Ad/etupRj5nnSy32uK9u5G/4N0T/hIdesdPmm2ee23ci/Nt/vV7lefATw/c2Hkw/aIp/+fh523V8/+HtYm0HV4L63b/SYGVlVvmr2tP2irW502XzNNk+3Kv8Ae+Vmok5fEYZjTxkqkZUPhPGPEelSeFdUn02RvNlik2+a1Z7pvi3N96p/EGsSa3q9zqVx8k87btirXo3wg+G9j4ts5dQ1RmuNrbfKRvu0c3L8R7M631fDc9YwPBfxR1bwfZxW6+Xe2ys37pvlZa3fEfx4vtbsJ7W3s49P8xdrXDN5m2ux8afArRbmylbS/MtLnb/e3LXz1qVs1neSQ/cljbayf3ttZezjL3oyPPwscLjJe1jH3iC48tJfMaSR/wCH+8zNXp/w++C0ni21i1K6umsrb/lnBEvzSf7TV5kkKvF5zSbEVtqrXp/w5+MEnhiD7HeL9o09vuvF96NquVQ9PFyrey/cfEWvFHwEvLCCS6026+1+Uv8AqHXazf8AAq8r+xzQ+bDJH5UqttZf7tfRl18dfC9tBu8y4lnZd3kLH/D/AL38NeB+INe/tvUbnUGZYlnbcsCLUU2c+WzxUuaOIiZF6m9It33VXateqfBHx/Y+Hmnsb5vs6zt+7l/havPdB0q68SSra6TbyXc+37u2tXVPhd4o0e3+0XGmyPE3/Pv822iUeb4jsxnsa0fZVJcp9XxarazWu5po5YpF+ZVbdXzZ8WtN0NPFFzHo80bq3zMi/dVq88nvLy2aWH7ZcRRfxIjMtQQXMn2hdzfw/NWUaconFgcu+qT9pzk7We9f4d33a6r4c+Nm8Daz50kMkttKu2RIv4avfCrRLHxt4ji0/UJvs9qq7v3XytJXpniv9myze1lk0W6mib+GKVtytUy/lkdmLxeHjL2Fb7R3Gl/Evw/qVr9oXVIfmXdslbbtr52+JOq6bf8Ai28utL/482/iX+Jq5zVNHvNBv5dNvIfKlg/gZfvf/Y1Wi8x/lb52VfuKtVGnKJGBy6nQqe1pSJ4JpNv+9/47Xtfwj+M1vo9kuj6xN+6X5YLh1+Wqfwj+FGj+MPD7ahqEkkssjbViik2rGtYfxO+D7eBvKvrGSS409vlbe3zLRLll7pGIxGHxNSWEq/Edj8a/EnhnXtOs2t7qG71NW+9btubbXC+H4dP1KwvtPvmVftK/u2/ut/DXAJbMkrbV/wDsv9qvVvhP8N4fGGkS6lfXUkX7zbHFF/D/ALVbR/dmk4RwOH5XL3TxuWGTR9Unhbckq/Ls3feruNG16x03ypr64jt4pf4m+XdR8TfCtxYas0LSK9zB/q3/ALy1leObaxv/AIVeHrxfLiudNnaKfb975qb96RzYmMa9OD/mMzW9et/EPiie8hjZIm2xK38TKtbieG7fxV4Q1CZpGin09fPWqnw++GOoeLbX7cs0dlZt/q3b+KtV7C68Da3Lp9xIsryKvmf3ZFqyJ1Kc6fsqUveieO2HmIjTTMybv+WX96ug8A3lroPjrTNQt23ahOrRN/s10fxQ16z1v7Npun2+9rZt7NEv3f8AZryLQ79pviTpkMfmRSrJ821du5a1oxlKR4+KqQq0eSWkj64W21DVbiW4/wCPtv4mStHwrbQw+I2W+X90vy7HWqvgvxba2CSw3DbFb5t6/wANN17WIb/VFuLVtkTfK1enE+N97m5fsjvGHhux0rxG01iqp5/71lib/wAermL+a61vxVBHNJ5q7Vi/3a7HS9N/tLXoLfzPlZdrPUHiPQZPD3i2Jo2V4Pl21fMEZRj7r+Ig8W/Cu11Kz3X0MNxbQMv71V/ex/7VY8/ha+8GaHE2h6lDdQbv9GS6+Zo/9lq7G68bSfYLm1aH5pG2+bWHeQx3lmu391tbczVEpcwU+eMfeMbW7yPxb/pHkrb6gv7i9tdv+rl/+yWvNNe8KzabdeZGu+Bvm+T+GvfLzwqumvFded5rXcCs25f4qx7zR45ovLaH71eVW+LlOunUjy6Hilr/AAq1blgm9fvLWrrfgzZOzR/Ju/jrPt7aS23RsrIv96ucUpROgsPufL87Vv2X3VX+JqwLD51Xb/45/FXQ2X31+WtYnLI2bNNjf3604kbd/s1RtX2VeTbsro5THmNOyT+Ja+kPh3utvA2irub5o93/AH026vm+z+7tX722vpfRk+x6Hp9v/DFAq/J977te7lcf3kpHzWb/AAxibnnK/wAv8P8Afaj+H+/VF5v4qf52z+9t/wBqvpuY+VL29fm3UI/8O7+L+Oqv2nY1Rpcru/2t1HMHL7pe3/e/jo31R+2f7Wyj7T8u7+FaObmI5S35y7l3fw0b9nzVU+2fLQky7Pl+f/do5gLO9d7/AHqcz/eX+KqjXP3v/QKc0y/8C/h30e0RHKWVm2L96q11Zx3L+ZJu3bvvI1NeZfu05Jl+Wj3QJYtttKqrawuu3771JLqsaRfvLhbeX/pktVGm+7/d/wBqmO8b/wAK/wC/QXGRO1/bukqt5kv+zK23dV613Pt8mGGJVrG2Rui7V/77qytyyPt8zYtLmkVeJvO6/N/49tqB5o/usy/8DrD++z7pJpf+BVags4d264j+X/bapjIylEs/2rGn/LTftbb8tNgv/tLsqxybfvbmWnbLW2Vv9X/u02fUrfb8rf8AfK1fMafZJNjJTE+7VR9YXftjhkq1vXb833qjm5jMb827/a/3qY7q/m0Nt301nbdt/vfwUfEOMQ37N3+1TvOb+H71Rb/7tR+dsdf3i7m+7R7QfKTs/wB37r01/uNuqn/aVvC+3zF3NVN9YWaXy445HZfm30Sqc0R8vLI8Wg1LZtaRdn92L+Gi8e61JfOkXyol+6n8NZW9t3zVeV/tkW1m2QL956/PvaH19SnGPvRKazf7XzVes7nT7b95MrSz/eVNtNlttNRm/wBIZPl/76qnF9n+by923+HdS+EylKMjRnv7XeskMP2idm+VNvyx1T3yPL+8X71OivIbN/M3bJf9pfu1OsMlzK11My7f+WdV8W44+6Ps5mmfy93lRf3t1dBaw2vkLb283msv3pf4Vrn4tNuLmB5ppFt7ZW+7u+Zqqy6xHpsXk26/NWMqnsviNqdGVWXuGnf3NvDK0MczS7dzSSvWR4P1i18MeDfEeuSNH58m6CBU+827/wCyrM+zXmpNLDb/AOtnVmZ/4VWsbw14Pk8TpczahN9n0q0Xc0r/AHayp1Pax5j77LMJClBxlIx/BepR2HiixvNQ2xKrbmq18ZPHMfjPV4LXT132dpuZp1X71U7fSrfxD4oW1sW2RSSfu3b+7/erv/F8Ph34Y6D9l2/bdauV8qNHXd/vM391a1+E+ik6dKtTlGPNI8k8Ear/AMI34os9QmVdsbfM710/xN+Mdjrdg1jpfmS7pF8ydl+Vdrbm215hqWpR3nyxtvZv41X71dx4N+GMOsaMt9qzMkU6/u4l/hX+81OXLI0x9HDqXtq5zXxp8W/8Jn4oguI1/wBGgtFijR/72371Znwj8JWvjDxLO2oM0sVpHu8jb97/AHv9mm/EnSodE1SW3s1bbt3Rt/s1znhzXtQ8K6jFfWM3lMrfcb+Jf7rVjU+E66dPnwvLh/d0Pp7/AIQzR5oGh/s+3SP7q/u/u182+OtNh0HxNeWdvt+yxt8v+zXVap8e9c1K1lt7eO30+Vvl+0Iu7bXnk8000reZJ5srfNv+9So83L7xy5dhsRQlKVaR0HhrwrqXiq9+z2MPmyqu5tzfKtaHij4da14Pt/tGoQx/Zl/5axNur0/4BX9inhlof3aagsm6fe3zNXQ/FzxDpem+DbyO6mj82ddsFunzMzVrGp9kxqY/ELFeyjH3T5jZN+75vvV0/gjx5eeA7ppLVvNik+aS3/hrnLO2jmuoIdzP5reV97+Kvdbf9nvT30uKSTULhLzbuZ1+ZV/3VolKMo8sj1MXiaFKPs8R8MjH1T9oS4ubWWGzsYUuZV27925Y/wDaryC6vFvLqXzJN8sjMzS/xVteK/Ct14J1yXT7jdKzLujl2/w1gKmz5Y/4fmb/AGqUYxibYOjRpR5qHwyO4+G3wuuvHkTXk0kdpYxt5St955G/i+X+Gum8Ufs8TQxJNpOqNdyr8zRXC7d1cv8ADT4nXXgmdlkj+0afO3zRKvzK396vW3+P3hn7K0itdPL93yEg+asOaUTzMTLHU8RzUvhPnG4tptNup7WZWingbayNVT/lr8rL/so7fMtbPi/WG8TeJrzUGha3iZt21W+7VHTtHvvEmqRW+n2rXs+3/VRL93/gVb+9KJ9JTlyQ56p6H8EfGGm+GNUvLe+22/2lVX7Q/wDDX0dFeWdzarMs0csDf98tXydefC7xZpUCtJpskq7fmdPmZaxluby23Q/aLhG+826Rv/Qa5pU+aXMjwsTgqeOnz06h2vxysNF/4SpW0+4h8/b/AKTFb/wt/tV5v9mjh/dq3/ff/stTxJ8rMzK87Nuk311nwy0HT/FXjKztdSbfAq7mg2/6z+781afCe3GMcHh+WUublOLsNVvNEv4pLeRredW+V1avZ9D/AGmL7TbPybqxXUPL/wCWqSbWavYtR+GPhu/0treTSbXymX+CP5q+bfi18NP+EDv4prWRvsM/yxxP/C1c/u1JHg08Th8yq8k4+8WfGnjlfiFqkF81nHp7Rx7dsTbv/Hq5qW2mf95G29Vb+Cuctbma2X5mbd/Fs/u11XgHxtH4b8QafeXEccsCybWib5vl/vVt71KPMfSxj7CnaEfhOg+HnxFuvAF67L+90+Vv3kC/xf7VekeNfjTo/irwrLpsdjJ+8X5t38NdJr3gDwv8TtG+1aS1v9pZd0bWv97/AGq8A8TeFdS8MapPZ3nyS/7HzLUcsZS5jyqKwuPq88o8s4mf8szMyqu1fu16J8KPiLH4PnaxvlaWxn/esyL/AKtqzvgtbafqXjKCHUo47hWVtsUv3WavQvjX8N7OHSP7a023jtZY9vmRRfKrLVS973SsXiKMp/VKkfiOH+JfiSz8SeKFuLHc9tFHt3sv3q878RwyJYXlv8vlN8yptq9FMszLu3J5jf8AfNeqfEv4V2cPg2z1bR/Ml8pf3m5t25dv3quPLEKkqeEjCmc/8N/H+j23hqCG+ulsmgXa27+KuQ8eeNl8W+I1uLdf9GjXyo2/vV535zQzyq3yKrfMlen/AAs+HreNop7qa4+yWKtt2f8APRqfLynFClQwkpV5Eujaat59muoY/NvJ2WDykX5matrxH8OmttUaPULO3fU7STas8X3o2/3qreLtHk+Ht0y+dI8S/v4Jf7u2k0P4tLrHzXTfa2kbc0u75mr6TBzjKnyn5fnaqRxHt6PwyMb+yr7QWabzJNQsdrblX/Wx/wDAa7bwC+l+J7efUlkW7igZYliRvmj/AN7+7Ul0mn3+iXOqW99DE1su7ynbazf8BrjtW8PQ3kEWtQ3Fxouqr/y9WDeU0n+8v8S10So/ynk/Xqko8szttR1X/hGPEsUNvN9796u7+FazPGXie617xHYyN93dtWKL+KvNdU8T61o91BNq0kN6u7/j6iXbu/4DVu18Ww3OrLfW7ebBEu7733a4pR5fiPYpSjKMZR949N1mwkhtbZZGkRmbdXoMV/o+seC2m863iWBf4vvKy15hf+PLPUtBiX5n+bdu/wBmuR0PUv7VuGmVf3Cs21X/AIa56lTlibxjKrDml7vKeup4kt7+1toZLhdq/d3VO0K7Pvb/AParidNuYfl8zbXVadMu3avzr96vMlLmkaRjykV7YLNu3fdrnb/RF+bav/jtdTqOq2dn+7mk/e7f9UnzVR+0w3KfLuRv7rUohI5qCzkT5WX/AL4rVtU/+xrQezX5tv3qetsqfw/erSMTnlILX+638VaC/Iy1W2bNrULN5P8Atr/t1r9o5zoNGT7TqVnCv8Ui/J/dr6RiuW2Ku7eu3+Bq+aPCVy02ordQ7flr0rTfElx935k2/wDLWvoMHH2ceaR87mH72XLE9SS5Z/l3L/u0edsb+5/sP81cha+KpNn3VlX+/W9Z6rHcxfu2WLd97fXp+0PElT/mNPfs+6v/AH1Td7f3m/3E+7UW9d8v3v8AgVHnKibf9r7ifdrXmIJfO2bd37qnb137tuz/AGv4ap/c+63lf+PbqjabY/8AF/vUe8QW/Ok/vb/9uhJm3fe3r/s/LVT7Sr/Nt83/AG0aqa3kiaoyzN9os2VVXb/yzao9oTGnzGus3+1/wD+Khblk+82z/ep+o2E1hKsd0uzcu5f9paq/c3bW2L/dq4yIkXFudj/NuT+9upy3i7F+9t/v7aoru2/L/wACZ6bvbe38f+9V8xBp/afkba3+7TFm3/8A2dUfO+7/ABt/cp/nf3vkaq5vdF7peZ/kWmPN83+zVRn/AO+adFNvSjmET+d/D/DR5zO/zMz/APAqrPNsb7v/AHzTvJb+GP8A4HUhL3Sy1y2zbHt3fxNWjFeW+z7y7v7u2sqKH/a+WpIoVT7y/N/E9RKQRiXv7Vj+7GrO38TbaGvJt+37P8v+3WVda3Z6ai+ZcKn+5UGneJF1i68uOObyo/4nX5WqOY29mbnnXDxN8qr/AHaavmbWaSRfl/uU5X3uv3tq0O8bqyt92j2gcsSs6fe/eM9O+zLvVtv3fu0/+0rdF+aZfl+8tUZ/Emnw/ek/74o9oVylv7Mu928uPdT9ny/7VYEvja381lhjZ22/fqjL4/Z4m8uHY275d9HtP5Q5fd948ruPD14/+r+d/wC7WRdWE1syx3UnzfxKjfdrVi1u+dPLj27mqje6VJC+6aRvNk+avipcp9N732itZabZpceZJu2/71bktzC8qx2u7cv3vlqilh/Ezfuq1bXVbdIvs9vb/wC9K9ZRqc3xClH+Uoyv+92xx+bKv/jtOimuIW8y4uP+A/3an1fWI9Kg22v7qWT7zN81cqjs8v7z5/4mrkxWKp0I+6d2Hwsq3vSNXUdVmuXbbJI8VZ+xfmpm/wDu/wDoNPd4/u7t1fOVMRUqyvI+loUY0vdiF5r0elaHcxrI0Vzcr5W9f4Yv4q5XWfHlxqul2fh+z2xQM21ki/5aNXbeFNHt/ElxrlrcR728nbG/92vBbpJNE8RtIrb/ALJP/wCgtX0lCny04o+pwfJLmjGPvRNbWdS1LwNfrNMrW8m35Xrh/EPxFur+6aaaaS4nb+B2+Zq928VTaX428JNdXDR7vJb5P4lbbXzQvhtk3qqs7L/E9dso83wnfhqsq/NKceWUTqtOh1C/sor6FVeBl3bUrrNG+MepeHtIi0+ax3xRfdZ/4a4nwhqU3hWVWVWli+7Jb/wtWj4t8YN4nsvsMdmtltZWkb7zVPs0Y1qdarPlqR5ojdZ8VXHidp7i48vzV+6i/wB2ug8IfBzVvEmlxXkky2UDf6tZV+9XJ+EPD15rGpSrbx/aIFXdI+37q19T+F7+zvNBsZoWVFWPayf3adT3Y8phjcXUw0Y0qB8p+KPCWqeCdU+y30cflNJujuF/iqikzTSy/e2/w7a9N+Pviex1XVrPTbPbcTwbmkdPux1y/wAMvDFv4q8UQWNxI0UW3zZEib7y1jE9bD4qX1f2laJjQTTW0qstxJE33f3TbWWm/aZJrjdMzXHy7d8rM33a+qU+Hvhv7G1qulwpEy+V935m/wB5q+avHOiR+FfEup6fG2+KOTbH/F8tV7sjPBZjSxUpRjH3jKsJpLa4imX5J1bdv2/xV9GeF/jfotzp0S6hJJaXMa7Z/l3fNXzto2m3WsXUFrZ2rXE7fdiiX5q0NX8N61o/7zULGa3g/hbbUSj72hWMoUMVKMavxG98VfHkfjbXt1mv2extv3Ucrfek/wBqsjwR4JuvGer/AGWOTyl27mllX7v+1WC/yOq+WvzbvuV0vw+8Yf8ACE6zFfbWlgZf3i/3q0+GPunXKnLDYbloHdap+zxcW1n5ljqTSyqu1onXateSazpt5ol1Pa3UbW88fystfTUHxp8KzWHnTal5W7/lk0bbq8I+JviqHxb4qlmsVa3s1j8pfNX5pP8Aaas4y5vdPNy7EYqVSUa8TkXfzlXczeVt+9XdfBbxha+GNen+2fura7+Xzf7rVx2l6VNqTRWtrHNLOzfu1Rfmatq/+F3ijTbVribSbhP4m8r+Gq/unuYieHqQ9jUly8x9VWt5b3kXmW9xHLB/eRvlr5/+PFnpaeI4/wCzY4/tPl/6SqV5ympXVh+7juLi3ZdzMvmN97/dqm8000v2hmZ933pZW+9UU6fKedgss+rVPae0HfLc/N/qlX5VVV+6tT2t/JYXUUkczRTq27dE3zVteAdEsdb8R2On6szJbTyfMqfxf7NfTjfDHwy9ksK6Pa7f7yR/N/31WVSXL7pvjsfTw0oxlHmPG/D/AO0Dr2lQLHJbw3sca/el+9XM+N/iFqHj+8WS+8uK2i/1Fqq/L/wKtz4tfDdfBMsV1Y7fsMrbfK/utXnX3Pm2r8zbVT+9UU4xNcDTw1X9/TiFnoN1rF/Fp9iv2i8uW/1SrXWal8B/FmlQNceXa3G1dzRQN83/AAGqPgrxPJ4Y8QwX0cf+qbcyt/EtfUOifELw/wCLbeJob63SdvvRSttZWq6kuUyzHE4mhOMqUfdPjvTdVvPD100P2q60yVfvIsjLtb/aq9a+JJLm43TTNcMy/M0tdt8erbS7nxHFNp8kcrKu2f7P93d/vV5fFZyI+75omq4xjL3j08PLmp+15fiPW/hp4Sk8Z3ktxpt4tlfWirKrf3q6/wCI3jPxVbaHLouraXH8yqrXSr8rLXk3w+8bX3gbW/t0K+bE3yzxbv4a9p1z43+E9e8P3MNxHJcTtH8sW37rVnL3ZaniYn2n1uM+Tmj+R4R+8ud37ne38Sf3q9P8G/GOO28NT6Lq1rJcRNG0UDLWf8MvG2n6Jey/areN4Lldsku35lrN+KGlWdhrP27SWWXTLtfNV1+6rU/ikd1blr1PY1YafZPK/EuiNYao1xH/AMezfN833W/2a9D+FXxO0/wZpctjqXnPBu3Rvbru/wCA1a0Hw2vjDwb4jt/L828tI1njVfvfLXjbXn/LOSHYyt8y1fxHPOnTr81CX2T1jxl8QofHmvRSRw+Vp8cflRxS/eb+8zV5Jq/huO2v5/7Lmkt23fcr0b4HeGLfxV4laPUIZHtrZd21W+8zVxn7U9hdfDT4rrJo6yRWeoWiztB96JWVtv8A3zXo4GtGnLlkfH55Tp8saVP4omZa+M9W0Tb9utfta/d3/wB6usl+K9jqVhAq/Iy/w15ho3xItdS/0e+VbeVvl+b7lbV14es7yDzLdlTd914mr34+99o/PKiXN70SzrOsNqUrSMzP/utXKzu1tLLNH8jN/cqW/wBN1DSk+750VZEupK7fvF2Mvysn92uapE7aMv5TVb4hXWlWcsMm5/8AYi+61eo+AZpH8OWMzfumuY/N3N/drxTQ/Ddx421lbONmSzjbzbuf+6v/AMU1e92W35Y4Y/KgiVVVa8ityxPoKL5onUab/wAfX9/bXoOk+XtjZq4zQbbeqsy7P9l66y1f91tX71edzHRKMRuqeBmhvZb6xmZ/M+Zopf73+9TbOGSH/j6jaLb/AAtW9b3jPF/tVT1FGuUateY5/ikT7I3tWkjb5ap4/wBqpdGs8sysrfN8u6qL211bapLbzbfK/wCWbp/EtVGX2jnqUZFz+Hd/DWRdPNeXCrD/AKr+J66WLRPtLxbZPl/uVpReHo4XXauxv7i16+Foxl7x4WKrSpe4VtBRbOBdy7G/vV19lefKqq3y/wBysJLOaz+aRd/+wtWIk2Nu+5LXq/aPK5oyOnW/X/lorf8AAK0bW/ZF+Wbf/s1ytvNNDu2yK9Trefw7WT5vv1Znynodn4hb5Y5PnWti31KG5basn/AVrzK1vPmby5vlX+GtW11Vtqs3yL/s1rzHBUpneM+x/wCFKjZFrAstdbdu8zZ/vVsJfw3K/vNyN/erb4jBx/mB3X/gX/fNZk94yP5bNvVq0Lq2+0ruj/0isO/+9t/8dof94rl/lPRPBt+viqwn0O6m/wBMX97aXD1kTpNpt1LazRtbyRttZf4q4vTdVks79VVvs8q/NGyNXf6Rqtx8QbW5t7po28R6bu2you1ruL71R7Tl90PZ/aM9n/u/990/ersn8f8AvVQWb5Pl2vtanxP93c29/wC61anOW/MX/ao37PvfIv8As02JJP4fkVqnt7aNP95v40o5o/aDll9kiX7/AMq/M38VWorb5/mb/vihpobaJpJGWJf77/LWHdeNrXzWt7FW1Cf/AGfu/wDfVTKQRidGiKn3fvVBeaxZ2H+uul3N/wAsl+9WAqaxrH/HxMtpF/zyi+9V6w8PWttLuZfNk/vS/NUcwcvMVr/xbdbV/s/T2lXdt82X+Gm/aZLl9t5fSfN8zRRfLW5OnkxbY41/2lrl7zRNjNeWe75vlZP7tBceUuW9zpsMW6OzVm/hd23U5vFU32fbDHHE0TbWXbWDcfdRoW2RbtzRL/DVm3sPtirJH/qm+9voFy8pPceJ7h7q2/fbItv7xN1Vv7SuJrr5pm2r81WU0RrmCXcv3W/d05PD2+33MqxS/wC3/doHzfzGfEjQvctJMz7vm21Az/PKy7pYG+VX/u10b6Cu1dsnk/Ltb/aqddHjdYl8z7v9yjl5pBL+6c5a21x5TM37pt237tS/ZrV0nVmXcq/erp2to/lZvnZVpq2drbf6u3VKsz/xHiz3Pk/NtWrlrCvytcfI38KK1U/szeVtWPe1Fv5cP7xvklaviPdj9k+r96UfiNCWzt/+XxtkTfdRayNRv47Zmjt13tu+WjXL/ZZfaFVnb/Vbv7tYe/etePjsV7L3aZ6ODwfN71Qnd2dmkZvN+am/NvqJn+f/AGaatfOyqSn70j6JR5Ik+/zkWmI7f3fu03f8m2pbW2a8lZVb5VXczt/DW1GMp1olxMH/AITC68N6tfNZrsaddu6srRPhvqnjCC81KHakSs253/5aNXR/EGws7PQdFvlj8pmVtz/3q6n4aeJ7HTfA08c1wsTQbmbe1fa+7GPun0Ea0qNL2lOPvS0Pnu68xPNtW3I0bbf+BV13wZ8DWvirWbmbUo/NgtI921Pus26uR1e8W81Ge6VdiySMy1r/AA+8ef8ACDX8821pYJfvIn8VHNKPvHqYn2lTDONP4jr/AI4eANN0GwttW0uNbRpJPKlVf4q8MeZUunXaqK39/wDir0L4ofFFvHLWdrHG1vbQNu8r+9XF6X4S1TxPO39m2sl0q/6yXb93/gVOMvtGeGcsNh7YmR3Xwe8Q2MLX2nzTRxSy/Mrt/FWJ48trrw94gvI9P1C4hs7tfNVUbaq1yviPTdQ8PSrb6hataM395fvLU/wvtrHxP4j/ALL1K6kiiufljndvut/DWfx/Ec8acVUeJjL3TFZ2T5ZJP9ptn8VaXh7xPdeGNeW+s93n7fm3tu3LTfFXh648N69Ppd4v7yBvK/3v7tR6doN14h1H7Hptu13P95dvy0+X3T2pSp1aXNL4T11v2jfJs9v9lyfadvy/N8teU6prFxqupXlxdbnnnbzW2Vb8QfDrxJoNu19dW6vEq/N5Xzba5qydvm/j3L9+ojHlkcWDoYeHNUon0P8As+vappeobdqX0knzN/Htr0jxbDYv4S1D7Z5f2ZYG3NL/AA18oaNrd9oN/wCdYzNbzsv8H3WrW1zx/rXiSDydQvpLiJW/490+7R7OXxHn1csqVcT7aMjAuNsLeS235fvbGrsfD3wu8ReJ7P8AtC3t4Uttv7vzW2tJ/urXHW+1/N/dr5rfwPX1l4A17T9b8PWLW80b+XGsXlI1EpSjI7czxNbCU4ulE+Xtb8Pal4bla1vrdrSX/Wr/ALVY8u10+ZvvV71+0Pc6b9j0+zZo31WRvNWJfvbf4v8AgNeEMkKXSxyL5vy/LWvNzHfl+IlXpe1qxO4+D3iGz8PeJV/tBlWBl2qz/wANfTNrc295b+ZDIssX9+L5q+Pv+EV1L7OszaXdPA3zb9rbagi1jULa1ljhvrq0gZvmiikZfu1zVIc0vdOHF5dTxtTnpT947/8AaA03TbDW7Oaz8v7ZK26fyq8yZJElbc29VXd/s1ZuL/zm86T97ubarS/M1aPgvR7fW/FFnY3UjfZpW/eJ/e/2ar4PiPXoU/qmHtOXNymZZXPk3XmLceVOrKy+V/er1bw58ftY0qw8m8t473y1+V2ba1ent8KPC/2Xy/7Ht0Vl++q/N/31XjfxT+Fcfg//AImFnN5unSfL5Tfejb/2asJctU82ni8LjpezqRKPj74nal4/8iGaOG1gX5vKi+b/AMerlYoZrmWC3tV33MrbY0/2qpbJoW2sv3fm3f3a0tGv/wCytRgvo/3ssEm75vvUfBD3T2o0Y0IctCJ6Ja/s+eIks2Zrq1lnb5vK+9/49XnuvaJfeEtU+x6hDJZT/e37vvf7VfVfgv4o6D4ksItt5HaT7fmW4ba1ec/tGa3od/ZWNra31vcan5jbnt23eXH/ALVKNXmkfP4THYp4j2NaJ4tazeda7W+793fXefCXwrovjDxA0OsKzrHH+4iRv9Y1ebpN8q/3VWp9O1WbR7qK8tbhopY/m3xNW0+Xl90+mrQlOm4wlyyPdPiH8AbNLCW80FWt51+b7K7fLJXgzW3k7lZW+VtuzbXsWjftG6lbWXk3mnx3sv3VlVtteb3+pR6rdTzSbUaWRpdq/wC1SjzfaPPy+niKXNGua/wj8Jf8JP4tZdQZntLZfN+zo3+sb+7Xp/xS8K6bYeHpdSs1Wygib9/F/wAsv96uB8KaV4i0RIPEGl2M0tt/fRf9ZWr8SPiXceJ/Dn9nw2q2+7/X72/76WsuaXNyxOavGtVxcXTl7v5GZ4I1uTwNqzXkP+kafP8ALcxVxPijwTealeX2tabD5umSSs3lfxLWr4N1tbO6WG6VZbaT5WVv/Qq9C0n7H4efU1W6j/sxV81ZXb5dtbcv2jPFylQqc8Y+8eI+C/GGoeCdeivrFl+b5Z4pf4q9B8X+LdJ8c6lPqGtWdvaSy6TPp0cv+t8tWryu6uY7zWbya3bdFLIzQf7tdVYWa63bta/c+6rO38NP+9EzxmFpV6XtZx94+WrpFtrqW3m/etF8u9G+9U+m6xqWgy/aLG+k2/8APL+Fv+A13nxf+DmoeA4v7Um1KO4iuZGXYke35t33V/4D81cn4f8ADc2sW626r8zN95K9uniOaPMfmtWjGpLlidVoPxOt79fJ1CH7PK3/AC1/hrabQbfxO+2zkj2y/M0q/wANcvq3wi1Lyt1nMtxtX5YnXb/49XR+BdEvPD2kfZfs7Jc3Lbp5ZW+7RUxn7v3TGjgf3nNsdtoej2Ph6BbPSV8qLzN0kv8AFJ/tNW9p1myOu3726qek2bQxf/F1uWv8PyrsrwJSl8Uj3o8q92J02lvsVfm+augsEZ9rfNWDpf8Au109mi/Ku6q5uWJlL3viL6v8yL/Dt/ipz7ZkZf8AxyoFpybt9Bj8JcgTZ8tWZ0WaL5o97L916o28zInzVOlz8zL/AA1REpcxe06b+796u401I3tYpNv3q8+sHZGb/wBlr0HQZoZrC2VZF+X+HdXs4Gfvcp4OZU7RiSy2CzfvFjVP9uqM+j7Fdtu//bro1T5W+Zf95ad9m3qy7fl/vV7/ACnzfMcY+lNv/cyNt/ipn75Nysv7r+JlrrbqwX/loqv8v3kqjcab8v7tlRf9up5S41DD3xu+5fk21ZiuZkTduV1/hV1qW4s/veYuxf8Abqu1t/y0Vtir/A1URKXMaK36+V++X/drQs7xflZZt7f3WrBi8xF8yRd/zfw1ZsvLd13feqY+6ZcspHY2F/cfK0n/AJCraimsb9fLmj/76rk4HkTayt/wB6zNZ164fdY2fyT/AMUv92r9pzEyp/aOl17QbO2i8yHULeKdf4Z5F3bqytG1iazvYL6zuNl5B8rNE33q4C/0SzhlZrqaT7Z/0y+ZqqaT4h/s3VPJbzkX+FnX5WpS5YlU4y+yfRMr2vjPS59as4/KvraTytUtYv4W/hlVf7rVRt4djrt2yp/t15zL8QrjwNf/ANoabNGlzcx+Q0U/+qkX/aqj8V/jT/whPgvTNct9Pmu4r2f7K3kLua2n/ut/dX+61cssRGHxHXHBTqWlGPxHql1rFrpqM1xN9n/vK7VxWo/Fdbllh0Gzk1CX7vn/APLJa+PfFvxC8ZfEjzY5pm0qxk+XyoGbcy/71d7+z345m+GNrF4f1xZLvQ922G8f5mh3f3q4KWZUalTlOipllWlT5ke92GiXniedv+EgvJPPb7tvF8sVdRpbw+HpVt7i3/dfwyqtXGs7XVbCKa3kWWCVd0csTVTuJpIf9H1BfNi/hnVa9b2nOeRy8u51lv5NzB50LearfxpU6w/PXCxfbNBl+2afJ5sDfeTduVq6rRPFVj4hTav7q5X70D1fMYyiaDbf4aqXv2ezZriZvKVvl/3quN97/wCJplx5bou5Vf8A3qszMVLnSfmWOFn2/wCzVa68Qxw3EUcNnNLEy/fX5f8Ax2p18MRpdNN5021m3eV/BVmXTY3VVX5GX+OiQDYL+HYrbl+b+D+7UUupW/mtG25/9yqNvYNZ37SSLu/2ErRdLr722N2/2FqBSGfbGdP3du3zfxNTVub75dtvGi/71aabngb+9/d/hqnL5nmxNHMqRVcRS934SJE1B9rNJHF/eRafPYSPtb7Qyf7KUTp9p3bZm2/xbKZL5flL+7klb+5V83u+6B5JqmqzbFt7Nfs/96Xb96ufRJEZvmb/AIGtdPZzfZv4Vdv77VRuLO8v7hpJIfl/h2LXx/xH0fwSDS5rXWLqLQdSvI9P0+Rl3XTL92uO8Uaa2g+Ibyz0/UI72zgbasq/xLU/iqzuIYlmWGbytuxn2/LXnV7ctDK3zNtb+OvgcyxFbDSlBx63Pr8DRjW5ZRkdT9p1BH/1KzJ/Fsapf7VkRvmt5PmauKtdemh3fvt9XovEk32iKRm37Wr5qGZS9papH3T3pYX3fdOn/t6FG/eLJF/t1Zn1K4fRJWt/ks2/1j/3v9muTTxJ/wA9I9+5t1aK+J47zRpbOTanzblSvcyzMqMq/LL3bmtHDypyjKRpWFnq3xOnttLt1V4LJfvfwrXGeLdNuPDerz6fcf8ALNvmVW+9XsXwv8Z6L4M8Iag1xIsV5u3Mv8UleKeOfEP/AAk/iW81Bo2Rp/ur/srX3iqRn7qPUw1SpVryjy8sIm58L/DFj4w1m5+2R/uo4923+9TPi54Aj8KvFfWKt9mk+Vot33WrG8G+M5PBmotebfN3f8sv9mrvxI+J0Pja3trG1ja3gjn82Rnb73+zWo6lPEfWoyh8J55s2K21o9zfN81e/fBm80//AIRD7PHIv2lZPNkXd96vBtL0e+1udvsNnJd/3ti/dqr9s1bwxqktvtk025Xcvz1MoyNcfSjjIey5vePYvj+9nc+Got0caXjT7Y/m2186RX82lXS3UMjJLBIrK0X8Na+ra9ealPuvrya9lX/nq1aXgPwf/wAJnre2aZotPg+aRV+8y1UY+6ZUaMcvwv702vG/ieHxheW2uQr962iinT+9L/erv/2dvsKPq/meX9s3K6/7u2sXW/h7peiWUv8AZ6yRKvzbH+bdXnlrqt5o+otNYyNFL/fWonHm+EVFwzDCypUvdPqzxa9nbaXeSXjLFbLGzS7/AOKvjeW5VLq5aPdFE0jf987q6DxL4w1bxJFtvLyS4gX+BfutXJ3u7fE0nl/3az96MjqwGAlhacuaR7z8L/hXY+LfD/8AaWpXUiSyt8u35dq1yPjLwNN4J1SKFt0sU7fu2b7tRfCj4r3HhVv7Nula4s5G3L/eWt74uePLPxa2nrp6yeVBu8yV/wCJm/8Aia3jKUjlpyxUcVyy+E4ZUh/eyeZ8q/xVb07WLqwfbb3Elpu+ZmibbXY/BvwfY+LfEEserRxy21sqzrb7v9Y3+1XrXjT4RaDqvh65Wzs47S5WL5WiWiXLL3TqxOY0adb2FU+bZblppftEjNLK3y/M25tta/gh7O28UafNfKr2ytt2v91Wrnms/syxLGv3W+/92m/cZWb7y/Nto+yevKMZUuWJ9pKivBuj8t1Zfl2/drwb49eG7HR7yxvLfy7e5u/9Yv8A7NXIaX8SNe0eJYbfUpvKb+DburD1TW7zxDey3V5NNcSr8v7+slGXN7x4WCy6vh63Nze6ZiPG/wAreYi/3t38VWrK/ks7qCRZNk8TfK6/erQ8M6IvifxHpumrMsTXMvlbm/hr36D4FeFUsvLa3klnX5WuHk+Zm/vUTlGPNE9XFY+jhLQqfaOJ8OfH6+0qD7PfWv23+7KrbWrn/iD8WpvHOmrax2sdrZq25v3nzNtqL4m/DFvAFxBcW8kl3pkreV8/3o/96uFfy4d33Zfl+/XP7OP2R4TD4Ory16USS3m85VVfvMyqvy/er0nSfgP4svLNbz/Q7fcu5beWT5q87068ksNRtrqOSOVo2VlVq+sfBvxI0fxDYReXeRpPt/eRO23a1TUqcnuizLE18PGMqET5h1zw9rHhLUlj1Kz+yTt8uzduVv8Adb+Kqf8A00/vN8yvX0L8etV0O58KrG1xDLeNIvkLF8zLXzmnyIqqv7r7u6qjLmOvAV5Yml7SrHlOh8Eaba634w02G++SzaT94v3d1fTl78LvDN/Z/Z/7Hs4o2XarxR7dtfI6P5LxSRs0Tq330/havVvDnx+1jR7CK1urePUPLXarN8rUpcx5+Y4avXlGeHl8Jx3xE8Ht4G8QS2a/6pv3sEr/AN2uTRGhdtq/7LNXWeMvFt542177ZdRxxNt2xqn/ALLUHhXwTq3jO/lh0uPzVgXdI0rfLW/N7vvHr05SpUeavL1Pe/gL4zs9S8IW2myTR+baLtaL7vy/7tc18c9B03SpbPULXy0a5ZvMiX+KvK9Z8Ma54Gutt5HJZTs27z4t21v+BVjXV5dXN001xdTXbfwvcNu21zRjKJ5dDBR+sfWadT3ZHp/hpPDuveHLzS5LWG31Nd0sF5/eauTs9KutY0vVdPVWfyFZZFf+HbXS/Df4XXHjPS11Zr77ErNtg2L8rbf4mqfSbmTwr4wvLXUvL83y2gZ1/i/utW0ZfzE1JU/aSVOXN5HiPhDwTrHiS/ljsY12wNtkllbaq16Ja+Fb7wfq1jHqi74pW/d7Put/s1ofDLXrHQdb1PSbyaO33XLTwNK23durofjPr1jNZ6VZ2dxHcXkc/ns0TbvLWo9p73unDKvWq1vY8vuyOc/ao8OQ+JPhNqGqW8e9tNmgvI/7itu2t/461eI+D9Kj02wgZfvba9+1TxDD/wAKt8S6fqFw0NtqFl9l27d25ZG/h/4FXgnh65aziW1mk3yxr5VVFvlcT5yWFlRlL+U7XetzFt/hX7zrTWtlSX+HZVOKb5Plb/gFXEf5/wDYaplIjlLibfl/u1s2W53Vtv8AvO1YcEzbf+BfLXQ2CNv2rt+VaylIy5Ta0v5EX5q6Ozm+6rLXPWX3/mres/u/N/wGq94jmNCLdu3Vct0V/vfLUEH+1V5E2RfNVmUhsv8Ado8nYn3aZ8vzbqfb7djL/Ev9+rOeXukTP+93fNtqeJ9l0s0fyS/36i2N97d/wCj5YXiZm2fNWt+QdvaHpvhDWP7Vs2Vm/fx/Kz7a6HZ/Ev8Au7687+Hl4sOvTru2K0f/ALNXpKzLuVdu/wD3fu19bg5e1o8x8Pjqfsq0oxGbP4vl+7/DTWhV1+aPzf8Aa/iqzsX/APYqXyd/zMrO396u7lPMMiW2X/rr/sbazpbCHduk/dN/CtdU9hJ8277tR/YFRfurK1QVE5JLC4f5mXev8NWkhhdNrfI3911reew+X5d0Vc94l8T6b4Yidry4h83b8qq1cVSvGHvSOuMZTl7o2/mjsINqyfM33U3VyGpeJIdKs5fMm2f7KL+9auY174qQzea1jC0s7fdlZflrznUb/VNYll3TSRbvvIteJiM5oUPtc0j1aOW1qvvS+E6Pxb8V2s/NW322+35f+esrVyfhz4i61f6lczXVizrE3+jea3/oVVovD0PzfKu7/broNG0RXbav8P8AHtr5v+262JqctNcp7tPLaNKPvGzZ3l14naWbUrrzWX975S10nhzXlubCfT7pVu7a5j2zwO27/O2vO7WabR/Eat83kN8rbqdraalpU6app8e9VXcqL/F/s17eFxP1iFphGlGEuT7J3X/CE2thcMvl74vvRtVq30G1RPL+z7/lpngvxPD4n0uBt2xpfu/7Lf3a2pUktm8uRfmX7ytXDiMPGhLmiEqkv4TM/Qde1r4dXjXGlyNqGmN/rNNlb7v+7Xtfhfxho/xF0v7RYs0U/wDFbt96Nq8i/gbd87bazktptK1RdU0uT7JfR/3Put/vV2YfHez92XwnlYjAxq+99o9pvdKuLPzVhka3b+//AAtWQ8LPdfNustQX5ll/hatDwr8S7XXoltdSVbS+X7yt91q6bUdBhvE+6rq33dtfVU6kasb0z5epCVKXLMi8P+LWuWW11SNbe8/56v8Adk/4FXR/cXdXn15pVxZ/Kytd2y/w/wAS/wC7TtO8Q3lh8sMn22Db/qpfvLW3wnP8R3u9vk+ZdtMWb5fl/i/grI0vxPZ6kyxt/o8+3+P7rVr7Pl3VZlyy5gfa+5vlrGvEkhlXy7jev+9WrcJ9pSVW+63y1nLo9rZptVf++2oKM+V1m+XztjfxJ/eqzYXOz5dvnfxf7tT3mm2s21tvlS/wulUYtKazlby5Nn+3UAafnSbGb7OqPUUt5cI6r+7Sqi69DDtj85pWZv7v3a0G8uZavm5iTw+1v40ZWZW8r/erat/EkL/e8yJfurWHe6VJbLuk/wBV91VqjvX/AH6+X+E+nlGMjpb/AFhtYga1jbfB/dZa47W/AEOtxLDJJ5S/e3Ktb1hrdrYW6x/Z2eVvvVciuVv90n3F/u1xVsNGtH3zSjWlSl7vunmU/wAE281fJ1Rf+2q1BqXwZ1Kzf9zeQyv/AHE/ir02W8/0hYY1/e/e/wB2p0tlT940m9m+b5q8qWV4WXxQPSjmOI+zM8gv/hd4gtolbyVl/wBxqxZfCWtWfzNp8jorfw19CxbbmVVW4VNv3meotcuYdNiXy7hZZ/7q1hLIMLL3oe6ddPOa8fdkeDf2bMmjXl1eQtaSqyqqN/FXonwe8PaHeWE7alHHdagzbf3v8NO8QWFx4qWCzh2o0jferyn+0tQ8MalO1vN5TQNtZWr18PR+r0+U+to1amNw/uy5ZE/xX0e10fxpfW9m0aQbVbyv7rVxMu39793c39yvVvFvw91TXoIPEUMkcs88Ksy/w159/wAIrqj6b9ujt/3Ct8yRfM1dFpHu4TF05U1CUvePbvgtYabbeEolt9v2mVt09cl+0PDpf2OzWPy/7QVtyqv39teV2+vX2j+atvfXFpu+XfE1LFNJquqeXNJ9on3Ku5m3MtRzfzHLHAShW+sykcvdW0kO1o1j+b+Hb92tfwbr03hjUVvvLkeL/VeV/eWvoCw+C3h+w06JrxWu7yVdzNu2qrV478XPCsfgy6VrNt9nc7v+AtR7SPwlvG4fFy9gdN4g+LWkvpH+j280tzL/AAv/AA/71cX4Q8Pf8LIv/sce2Kfd5srJ/DXnM2t/6P8A+O/JU/w7+IreDPGkF5Cy+UzbZFf+7VCVGODpyVD4j3Dxz8GW8PaN9usbj7RFH/rItteLXltvRmb738NfVXjnx/pP/CBz3VvcW9w1zBtgiVvvM1fLFxu8rc0n737zPU3kb5dXrVafNWLeg+CdW16XzrGFobPdta4l+7urV1bQdQ0RoIb6P5f+esTfLXq/w+v9PvPCFnDasqNEu1ov9qsP4m69Y22iNZ7t983+rRPvL/tVEa3vcpxwxtaWJ5OUw/B/ie48Ma5BqFrt3fdkV/usten+K/jlJeeH5bXS7Pyrm5Xyp5ZW/wBWv8W2vGPBts3iHXtP0+ORk89trS7vu103jrwrfeBrpVkZbuxb5lnX7rf7NbyjGR216OHq1o+1+I5Vv30ssK/daP5WavpDwD8NNDsPDNtcXFnHd3NzGssjSru/75r5sg3Qrt+//E1ereCvjZNoOl/YdQh+1wL8sbI21lWuepTlH3ohmNHEVKfLhzT+NPw0s7bSG1rTYY7Jo2Xz0/havFJdu1laT/gVd/8AEn4tah48VbWzh/s/SIm3SI3zSztXny2zTSx28e555JFVUb+Krpy93mkdWAhXoYf/AGiXvFzTrmbSrhbiP5JY/mjavYfDn7QkdtYLDq1u0t4q/NLAv3v+A1a039nvTfscTXmpXUt9Ku5mX5Yo/wDdWvO/Hnwx1LwTL5nmLcWbNtjuP7tZ1OWRzSrYPMZ+xqGn8UviovjmCLT7OzmtLZfmaWX5mZv4a85i2u38X7v5du35mamM6p/y0bcv8T1o6JfrpV/BefK/lyLLU8vu+6e5So08LS5aUTprL4S+KLyzW6XT/sisu6OK4bbL/wACWubv9NvvDc6w3kclpct8u9vl/wDHq+qPC/jDS/ElrFcWtxH57L80TN8y1yfxzh02bwvPNdeX9pVl8jZ95mrHm5viPDo5jWnX9lVgfPyX8zsrSTNKrfwS/Nuqe1ht7m6ihZm8hpP3j/7O6shfnt1+aT/f21fi8lF8z+L/AMdrXl5Yn0r+A+vtI+G/hv8A4R6C3j0uze28v5W27mb/AIFXi3xh+GkPg/ytS0tfKsZG2yRM33f9paz/AAX8ada8H2C2v7u9s1Xbtl+8tQfEH4qal4/igt5FjsrNW83av8X+9WFOpLm5T5rDYTF08Tzc3unGJcyP/wBMtvy/7Veh/Bvx5b+Fdeljutv2G5j2tP8A3WrzywsLjUrxbO1hkuJ5G2xon8Vd1e/ArxNYWSzNb28vy+a0UUnzbv7tb1Pejynu4yVCdP2FWXLzHvPjKbQfEnhK7a8urV7byGZWZl+WvldrZXlaNWXarfeqszyQ+bGzSI0TbWi/2v8Aaq9pyLeXVtDJJsWSdV3p/vVlH3fiObC4SODhL3uY9Y+Dfjmz03S20XUpvs6xszQt/Cq/3a4r4peIbfWPGEt1ZyK8Ufy+av8AFXonjf4IW9npMt5oP2hGiXc0TtuVv71eQ6bptrqV7bWt58ltJIvmbfvUjjw0cPUqSxFMxtZ0pdYs5dShZUnj+Vk/56LTPC+j3XiHVrHTbP8A1tz92WX5VVf4mru/iX4Jj8AXtjNazNNp9z91H/vVlfC/VbXw98SYri8byrOSPyt7fw10rljHmkburz0pTp/Is63YbLefRbhvNntP3W5a8d+IPh668H+JdPuN0kulahArRyv/AM9F+8te83Wq2+q+NdYkt9rxSKzR/wC1trz/AONiSJatax/PpF2q31sjr/qZf4ttVzHiVuepFJnLaXeRzRKy/eb+KtGKbYyqv/Alrzzw9rexmhk3eb93a7V09vc/xLJvrmqR948qUTsUf5F2/wDfbV0OnbflZWX/AH2ri7O8+7838VdLpv3/ADP7v3qjl3MpROvsv4VrobVN7L81YOm/dX+9XRWH3FVqvmOL4TTt/wCFdtW/vr8vyVUZJNkTQsu7d826tDyfl+WlHmMZEGzZ/vVBEn71v++t9XPm2N8vzVAr7G3VrE56kifYuz5ap3Cb9392pV+d2WoriZkt2/jb+6n8Va7kRlY6P4c2zPdXd1t3qv7pa9GtUmm27f4f4Kw/Auj/ANm6NBC3+vb963+81dikKwwNJNtt4lX/AI+H+Va+oozjh6cYs+Trv29aUkNt4V+Zv9U1aEW5/lZf+BJXnniP40+EfDETR/bJNYuf+eFnHu/8erznW/2hPE2qvLHotnDoVm33Zf8AWzt/8TXn4jOsPQ93mNaOW1q32T6J1S/sdHg+0aleW9pAv/LWWTbXl3iX9ofw7pUrR6Ta3Guz/Ntbb5US/wDAq8RfRNQ8SXX2rVLq4vZ/711IzVvad4Stbb5pvnb/AGK+brZ3Xr/wo8p69HKadL+I7lzXviv4w8Wyyx28n9n2bfditV+Zf+BVzieGL683TXUjSs33vNb5q7O3hjRFWNdn+xTvufxNXk1J1a/vVJHqU6cKXwRODlsJLb5du1v4VpqQ/wAX8VdveW0dyvzf3az/AOwV835a8yWFsd8a0eU5+301pmVVX71dZpelR2EG3+L71SQWEcKL/e/3au/+g16GHoxpe8cVSpzHG+JdH/frJGrbaraNrCv5Vncbfmbb81dnPD50W1l+auQ1nQVhZZI1bdu3fJXTTrTw8ueJMqcaseVlSK8j8GNqF5ZzLt8zayp/CzVveDfH/wDwlsrfaPM89V+Z3rhYNB/s2/uWmaSWCdt09vL/AMtG/hrs/Bdnp6LO1na/ZG/iT+9XZ/aFPEe6aypxhS97WXc7PfvX5f8Ax6hUb+L56jT7v3v4aN/yNtrI4Qnh875lbZKv8a10vg/4o3XhuVbPWmaXT2+Vbr+7/vVy7fw7aGRZt0bfOrf3q7aOIlQleJyVsPGvHlkfRFreWusWf2i3kWWL+FkrM1Hw9bzP5i7opf76V4Dpevax8PZ2uNNkku7Fm3SWbt93/dr2fwX8TtL8Z26+TIsVz/Er/wANfVYXHU63xfEfLYnAyoy934Snf2DJ8txH/uzxVc0jxbeaJthvN13bf3q6qWzXZ/s1z2o6D8u6H5G/uV6P+E4OaP2jqrC/t9SgWa1k3p/En92p2RXrzCK5utBum27ot3zf7NMn8Z64jeZC0c0X3tjVXMPlPS3hWopbb+63y1wunfFRkbbqGn7P9qKtqD4i6Lcy7fOaL/fpXMOXlNn7Ns+ZVX7336b8u6pbXVbG/i3Q3UL7v4N1Oaa12/66Pd/vU/dD7J8+XVzeX7rJIzOtUf3n8TNuWujl1v8AdbVt4938O1aovD/y2kXbXy8qn8p9J7xa0Gwhm/eXk3yr91d1byalHc/6HY+X5S/6xv7tcZ/pGpbvLXZA38X96rdrbNbJtX5P92svacpPs+b3jodR17S9Bt9qwrLdy/wpXKvqUkzu0m6ty18PWd4/nXEypK3yqtUdes9P01/Jt282f/0GtZS5o8wU48pn/aZN67Vrc0nw214n2i43RRbfufxNXPLM1s6yK3zLWhF4k1B/l8xdv3qmMoxN/en8Jozpb6DdWN0u7yGba26vCvH7x3/iXVZI1/dNJ8rV6zrepXmsaa1uzL/e+Rap/C/wNp/iTTdVmvIVl2/Ku9vu1EuXmPuMnrRoU/aVPQ4VPi7fWHg1tLhhV59vlRy1z3gDTfEl/dTx6SzSqu1pPtDfuvm/vVT1mzh0q/uY929Y5GVf++q9l+Dd5Y/8Ik1vHIqXPmbpN7feqo8p9DiVGhRdWjH4jwzxz4euNE1Z4biPyp2/eqifdauf+2No/wC+t/nbd93d81ejfH3W7fUtZghs2WX7N/rJU/8AQa4DSLzS7lJbO+WRGnXbFcJ/DTlyyOzDVaksPF1TsLX9oG4SCKHULf5tvzSxNXlnxE+JF94wngh8nyrOD5l+b5marOueHvs25fMWVW+VbhP/AB2sOXQZJvPkX7sfy/LXP7OMvhJo4GjCftYmHpdhfaxcfZ7e3kuJ/wCJKtXvw31q2WWRo1dtvzJXXeA7+HwrPLI1u0vmrt/2q6bWfiLo/lS7fMdtvyptrOUuWXKceKliI1LU4+6cF4A1hntW0W8+SW2+Zfm+7Wneo1zKy/3W+9XBJrzWevRaosaxM0nm+Vt+8tem6ki39guoWq7La5XzV2fw/wB6t+X3T18PW+GMjDt7+40p28m4ki3L8zo1ZFxczef5jSSSysu7c/8AFXr/AMOfhXZ+IbNtQ1TdLbM21bdPl3f71S/Ej4S6fYaXPfaTG1vPEv3N3y1zRlGMjnqY3DwrezPLfDOtzabdRXFuzJLBJuV2bbXus/xO0vxh4QubO+VYtQVdyvt+Vv8Adr5sR/JZW2t/tba9b8EfDSTVdIgvprryvPj/AHaqv8Nbx/vBi/YpRq1CDQdHvNYv4tNs1/0mVvmb+Fa6rxL8Itc8O2bXkkkN3FGvzJAv3f8AarMihvPA3iWC4kVX8v5Vl/hkWvftO8Z6Xrfh+eZbiFIvLZZ9zfNWkpcpy1cbWjUjKjHmgfMKursq/cX7tRJNJ9qikX5GiZWVv9padO8aXE7Rt/ozSbo/9la6/wANfDHxF42tftFrax29j/z8XDfM3+7XOfQ1KtOMOar8J6R4S+N+m3NnBDqjSW9yreU0u35WrK+LnxO0nxD4ebT7GRrvc3+tZdqrXnPjX4fax4JeJry33xN8vmr8y1zFrMzt++3bV+6u2p9jzHm0MBh51FiKMifYr/Ku7zV/grZ03wlr1/Z+Zb6PdNB/z1dflasizeGG/ia63PE0itIq/wAS19g+H9VsdY0aCbT5I5YJI1+VP4aXNyRN8fjqmEjFxjzHyLKmoaPeqsn2iyuV+Zk+6y1Be391fp5lxNJcS/352r6H+OvhvT5vBtzqEkccVzAyrHL/ALTfw/7VfNifPt3f72xazXxfCdeBxEcZD2jgSt++/drJ/s/7tfUfhL4S+G7bQbaOTTY71pY/30srbmZq+XkdXeKRW/4C3y16l4N+NmoeFbWO3vIft1n/AMs0/wCWsdOr7suaJhmNKvUp8tCRr/E34P2uiWEuqaGq26r80sDt8v8AvV5Is371VmbfFur0n4h/GOTxbojWNna/ZLadf37u25mry+WbYq7l/wCue2nH4ZSka5b7aFHlr/EdN4S1ibw3rljqX32ibds/vLX1Z4c8YaP4n05bi1uo3bbu8pm2stfPXh/4OeJtbsItQhW3svNXzfIum+b/AOxrn/Eeg614Mv8A7PfW7WU8n3Xib5WWspR5veOXFQw+Yy5Yy96J0HxpfTX8aStYyK8u3bI0X3WauFi3Q/8ALT96rfLL/dpJX3/M3yfLtWvXvgZ4G0fxPYX1xqkP2ufzNvlM3yxr/u/3qrm+zI9KVSOBw8ef3uUs+Dfjq2laH9h1iGS4aP5VnVt27+7ury+/vPtN5c3Hl+UskjS/J/DXo/xa+FFv4Yt11LSWb7GvyyRP822vMrN/9Ngkk+eKORWZH/i/2auPL9k5MJ9XnGVajH4jtNS8Tr4h8FrouqLImoW3720ll+X5a43XrP7Ba6K3yxNLGzN/e3bq91+JGiWPirwNbeILOFfPto9zMq/eX+Ja8W8R2zalpMF9CvnNbfLOj/eWtYcvKctCpGUbRjy6mnZeG2h8DL4iabymaZovK/6ZVLcWa6O9m2rRrLYywbl81f8AVq1Fl4zs/wDhVv8Awj8kf+mef8v93buqfXr+z8SeD7PT2b9/HaSwSO/8X8S0KXMclb2koyjKPU+V/FsNv4e+IOr2sLb7Pz90e7+61asV+33lZdv92uX8ZW1xDcK1xHIs+7cryr96orPUv9H+b7tdEqfNE8f+HU5T1fSLneq/7Lfw13WifPt/9krzDwlcteXEX+18q16xoNh/dZtyt81efU933TnqSOv06H5V/wDQ66OwRUVd1ZNhD8i/3q37WH5F+Wpj8J58jQgTZ81WtipF/wCPVEiNsX5anV1R/m+9VcxzyILhNn/fNU5bZn+7/FWrOm/a38VQSps/hremc/KRwJsVVZf++Koz6rpej38Fxq11HZWatu3t/E392tCWbYu3/wAfrynxzqs2t+IFhhtZLi2tv+Wv8O7+KsMRiPYR54hGn7WXKel6p+0UyL9n8M6Kzt/z+aj8v/fMS/8As1cJrOq+JPGbbta1i4vVb5fI3bYv++aytN1K1tli86xuom/2462LXxnorosnmeVB93zWVttfO1cRisX7tSR20qNGh8MSzp3hKFFX7sW3+FVrobXTbeFf9XWPF4n0d3+XUIf++q04NSt5k+W6jf8A7aVlGjb7Jr7Q0Itu/wC997+GrX8VZyXLbvl8lv8AZ3fNTvO2fwt8zffrqjzHPKRc/vf3qciN821v+AVB5y/7lT71/vL/AMBo5R8w1k3/APxdCpIn3qP42/u03fJs+Wn7xBPvV/4vmpyP8/y/eqBXkddzLs/2acvyL8taRCRL8235qi2fMvzb1o+Z3+an72RPu/LW3xGRlavoi3m2Rfkb+/U+jaUump8vztWhFt3/AN//AG6dvVGrGNOnGXNy+8V73whv/wBn/eod/v8Ay01f4vu/LTWf5v8AaraPxHPyjonV1/iTbTkdf/iqrN87MtG/52/9mrfl/lAsun96sHUdEmhla60mb7Jefe+X+KtpZvlo/gq41OSQuRM3PAfxjvnl/s+++S8j+VoJf+Wn+0texaTr1rr0CrG3lT/88nr5u1TSlv0Vl+SeL5llStrw14wbTU8vUpGt54F+WdP4q+jweYx+GofPY7Lft0z3DUbD7ysvmxVyGqeFd6tNZt8393d92rOg/EW1v0VdQkXb/DcLW/FeabrCeZZ3lvK38W1vu17Xt6cvhPC9jOJwSbkl8m+j/wB16L/R9PR/9Z/47XS6p9hf9zcTQpO3yr+8X5qzXs7jTf8Alj9ri/8AQa0jVT+EcoP7RhpZxwr+7kk2/wCxTlsGf7s0n/fVdRYf2fefKreU+77rVq/2Uqfw1p7SMjL4fiPLbXy7NIpLi4j+b+H+7U8CTXm7zPJ+x/eVHb71crb/AOmSrJcL91dyr/dq5cXlv9nbzJPl/wB6vlef+U9zklL4jZvdSZ90NvGvlfc3pVbzpIVbbD8zfdqPTrC4Sz8yaaP5vmXe33VrObW5H3eXGv8Ad3NWUo8xrT5fhibUVy25V8ttzVbi0q1+aS+ZomauWTWLizl+0edsVV27dtWYPE+pPcedM29f4Yqunyx+IqfNL4TXn0S3mZpI5PKgi+bc38VYf7t22+Z+6/harU/iS4v5YoZlWKBv7q/xUyW2hT5m2/7NFSUS6cZQGNfx2C/u/vN8i765jS/iFN4Js9as7ePe12rRLLu+6396uqsPD3/CQ6jtkbyrO0j8+eXdXNeL/D1neeHJ9Qs1+a0Zm+T+JaXLzI+8y+NKEIxqdTzvS/CuqeId32eOS4Zfmkf+7WVf22oaJeNZzLNaMv3vm+avYPgFcw/ar63b/luqsu5qxfjq9qni9YY2V5Y4V8zZUR+FRPejiaksS6Eo+6eTvpv9pXSxszOzN8r/AO1Xu+nfBPQYdEihkt1lu5Y/3k/8VeHo7Q3DSLIqMrL83+1Xrtl8dbO20mK3uLdvtir/AAfxUc0ok5jTxEuWNA8U8b6JJ4V8R3Om27M0EfzKjr92sC1uf3vlyN8rfe2fxLW54h1W88Q69c31xt/ftu2f3f8AZqWLwHrlzYNdW+lzOu3d937y1pGPu8p6Ef3VKKq/Eatr4GtfEOjfaNJvv3qr/qpV/wDHa85v9KjSeeGaNty7omiX+9WvFNqGlS/LcSW8q/K0VUdUvJNSvPMuG+8vzfw1XL9mQUY1FL3pc0Tk73R9/wB7d8vy7K3vD/ipba3/ALPulZNvyxv/AA12Pgv4Vt4wsp7iS8ZG3bWbbWN43+F2qeFV+1RstxbRfNv/AIl/3qxOSWIw/tvZ83vHrfgPx/p+g6Qum6h+6WL5llSsr4q/Eu1v9Gl0/S5JH8xlWafb95f9mvMvDl+upWEUfmb7mJmaRf8A0GrN/pt15S3UkLeV/C+1tv8AwGs/YxlLmCOEoe29rI5NoW/vfLXp/gj4u2ulabFY6grfuF2q6f3a87uLZvtDLuqCLQbzVbyKG1haWf8AuJ/CtVy+6elisPTrQ5ZnpfjD4qWPiRFtbONpYlbc08q1P4es5PENhctazfvYF81l/wCeleRappuoaDdNDeQtb10HhDxnNo+r2c0LMjR/eT+Fv96rpy/mOejSVKny0zppf3Msit95W/jX7tfTnwe8VWOpeF7OzjkX7ZAvlSRbvnavBvGU1jeXFtfaft3XMf7yJ/4WrAsJrrTZWuLeaa0b/n4ibav/AH1RUp83wixVKONox5vdPqr4r3mn23gvUFvvLlbb+7t93zM3+zXyPO7Q3G6Rvl+6uytW91i61LypJpppdv8AHK26qi2a3K+Y3zr91v8AarH+FE68vwv1KnJc3MMtUaZW+zrJL5C/Mqru+9WnonirVPD0TLa301vtb7i19HeCNK02HwzYtYwx/Y/LX7tch8X/AATY3Ph+51S3jjt7y2+bd91W/wB6svdkcUMzp1a/sKsDyDWfE+peJJd2rahJdpG3yqzfKv8AurWQ3mTMyxwqjN93d93dRa/vkXd+6ahv3Mu3d8u75a0+GPun0MeWEOWB9D+GfgVoP9kRNfedcXMka+e27+L/AGf9muO+JPwibwlpbappsnm2K/NJFL95V/vVp/D745fYLD7Lq0LPFGu2OVfvNVvx58bNP1jw/PY6XDJcS3P7qRpV27V/irD2nL7sj5WnHH08X73vRPFPO85FX7i/w7Kdauvm+Z5bP5Tbl3/xUO6wvu+Xbt2/vf4a6bRvAfiTxDaxXmn6a1xZsvys7Ku7/a/2q6Ob3T6ipUpwj7/un0h4A8eab4n0aJoZlinjVVkidtu2ua+PF/pNz4Q8u4aO4vmkXyET73+9XgepWGqeHrpo7iGbT7na33G2/LVKW/Z7hd0kkzbdvztXPGjLm908OjliVf29KXuluWFfl2/OzV0Pg3xnqHga8+1WrK8UjLuil+61Y/h+G31LWdPtbhtltPOqyMrfw19Uaj8JfDOq6Mtr/Z8MSrH5UcsX3v8Ae3US5ftHZjsbSoctKrHm5jybxp8af+Eq0FtNWx+ztKu6RnavOtEtrjVb9bW1ha7nl+ZYlq3488K3XhLWZ7GRvNVfmgl/iZf71Xvhfrdv4V8W21xdN+6ZdrN/dq4x5Ym8FToYT2tA0Ite17wfay6PceZaQT/et5ayNJuWhluWkWS4tpF8qRYv9r7vy16f8Ydb0vxPonk2ax3Gpqy/ZpU/9BrD+HPw3uNHslvNSk+0XNy3zfe2rXVRj7X4Tw3j6apc0o8smZdl8HLhJ9PvFkkexlk3T/aoNu1aty+GLOw8S69aw/JbQW3nx/7NfRXgq2jv/DWq6DNtfy4/Pjd23MtfN2valdab4q1zd863K+Qu5f4dtdNSjGlHmPIo46tiakqcpbHzh8X7bf4mn0+GNri5g/g2/N8392vMWs7qwf8AeWs0St/A0bbq9v8AihbNN45g1qP90q+X5ifxfKu2taV/87a541OWPKjhxMpQnE474aQtNbrcMrI27+Ja9p0FPl+781cFoMO+VpFXZuk3b/4q9I0G2kTburhl73vDnL+Y63S0+7XQWUO9F+bfWRpcP3dzbF/2K6Czh8n5V/74o5TikSqm9Fo8n+L+7V5Yf7v/AI/Ttnzbdvy1ZzlRkZN3y/Kv92qd4/kxeZura+VF2tXGfEbWIfDelveN/qt2zb/tVr9kyZh+OfGceiaa3ktvupPliX+9XmVrr0kO7dudt27fXOaveXWt37X15/rW+7sb5VWnWtzJ/F937v8AvV83j6dbEP3Y/Cexh40aUbSkdeviqT5V8xv9lm/hqSDxPHtiWaPf8u1k2/Ky1y0VzJ8v9xa6Xw1f2cNhq811JD5qx7YIn+8zV43JiIx+0dE/YcvNEZLNpL2H2fyVi/uyxL81PsLDS7PymZfN+b77fLXPecvnruX5m+bZUv2n90y/N977iNUe1xUY8ofVsPI6fybO5SWNWa0nZt3mwSfNT9N8mw3RyaxeXDf3mkrkkvFTbt/u7aa958y/wfeWiOLr8vKRPCU+b3T0G1uZkRdurXD/AO633atRalfQoqrqjOv+0q152tyyW6+W3+y3zfep63M0Kr/pG75dq1zxxWIjsbfV6fLynpSa3qm1VhvI3lZfvvHuqyuvax/07yr/AHtu2vMv7buk27ZPut/C1PXXrpP+Wzfd/vVr9crfaMfqZ6imvap/y0tY3/3ZKng8SXyReZJp7bf9mRa8uXxDdbfmb/vmrK+KpE/i/i+Va2p5lKUuXlMpYOX8x6R/wmap/rLO4/75qeLxhZ/LuWRPm/u/drzL/hKpk2/LvqdPFXnN/D/tV008y/unPLByPSf+EqsXZf32zb/s1NF4hs3+7dR/NXmf/CTxo21o/l21P/wkNv8ALuVUZqazDmJlh5RPT01i1dW/0iPd/vU5LyN937xdv9+vLv7VsZk/2v71O+2WvzeXJs/4FW1PHQ5feM/q8j1ZpV+Zdy0eYteZ2dy15L+7uJP++qk/tKbd+7vpPvbV+ato46mR7OXwnpG9flX+Kj/O1K8+TW7xH2/bN/8Av1PF4h1B/wDltG+2taeKpykT7OUTut/yf3KrXltHeLtk2utcnF4nvt3zLG9Sf8JbdbPmtV/4C1a/WKUvtEcsg1HSrxIvssc0n2bd8qI1S+HvDF1pW6Rb64i3L9xJKd/wlq/8tIWTb/dp7eL7fft8tkoi0pc3MRy80eXlItb8NreKrfaLp2Vlbd57fero7D4o+ItN0tdP2x3bL8qzy/e21h/8JPazbl+bbTF16xdN277rf3a2jOpCX7udjKpSpyjyyiPuPGevQ3/2q8bzYm/gVfu12vh74irrEsVuuobJ/wCFGrjrjUrGZ1VpF21zV1o9nNfxTR3GyWJvNjlibay11U8diKP96Jy1MDRr/wB03pdVZ5WZWaKJvuptpvnK6bt3/fVXLrTZrP5pl2K1Vmhj27lVXbdXqyPMHLczTbY1mb5vururZfRLpIFZtu5v4N1QaXeafpsW6SzaW7atOz1jS/N86aNvNX5lb+7Tjyk+99krXGiXlnE01xt2r/47Wcty23c33queIdY/tuVY4fMigjb7j/xVkMn+0z7ay5o8xvT5jSs9Yks5/tCqrtt2qrfdp/8AbE15q6tdbfm+WNFX5VrF/ebPvN977ldbpOiR6PE11cTRyy7f+/dVEuPvSM7W5tQ/sG5Zd1vpvmKsj/d8ys2fWG/s5bVV3wSfuPu/6xqt+OdebxDdafoOn/JYwbf+BSf3q6HUrbTdN8QeFdJjaO4+zfvZGX+9/tU/7p+i0VGGGjePvHkSQ6tpVxeTWu6KS0ba3lfKy1zieZrGo+XNMzyzzr5jv/er0/xHry6b8SNX8tY/s0sm1kdvlrz7xhDZ2HiVptPkXyGXzfk/hqZe970T06VSpzWlH4onqer/AAZ0lPDLfY5G+2LHuW4/vNXz/PC1tcS7W+Zfl/2t1ey2HxphtvDjx3yyJeLHtVEX/WV4g1z9pummmk2bpGb5aPtE5ZKtGU1WNTRpoYdXsftTL5Czq0m77tfWNu8LwRSR7drL8uyvkS6sLyw8i6mt5ktmXd5ssdaNn481ywsmt4b6aK2+6sS06lOX2QxuE+ucsqUif44vbp43njs/L2rGrSJFXnabniZmbYv8KVq383nXn2iZvNZvmaV2+9XpXgr4FL4h0ZdQ1S6aKK5+aC3i/hWojLl+I9CVSlgKEY1ZHJ+BvHMngx55GjaWCdfmWt/xf8VNN1XSby3t4Wedo9ux/uf71QfEv4VyeD7Vry1m+0WP3fm/hryuXzEadmbf/A26jljL3oyOCnhsPjJe3gU9OvF0fVra8jX/AJaLu3/3a+zdGudJ8eeDYLhYY3tbmDdt2/dr43Ty0uLZriPzlVlbZtr3nQfEnk2HmaXfbNy7tiN8qtWk5cvKcOYxfNHkPLdc0ddN8QahYwszQW0jKrvXq3wb0ezfw5eXX7t7vzNsm37yrXl1/bfZnbzPvKzNv/vVZ0PxJqXhhGWxm+z7vmlXb8rUq0eaPMezVoyr4fkjI6j4v6bb/wBiXkkm35Vbbur54idoZYl3NtZvlbdXf+Nde1TxP815M1xFG23bt2pXnsqMm5lVk2/+O1lTj7pnh6EsPT5ZHv8ABonneHLW6t91wyqvmf8AxVe1fDmHTfEPgOC1azt3aNfKki27lr5R8G/FS40GKK1uNtxbKu1t33q9N8L+M77RIvtGm/uraRdzI1aRlL4TirUKteHLL5B8Q/DH/CK+IZbWNl+zSfvY1f8Ah/2awIptm3a2xaf4t16+8T6k19dL8zfKrp91VrrPhBoml69rMsOpKtwqrugil+61Eub7R6tOtLCYfmqe9ylPRvHOreHomjsbr91/DB/DWb4l+JGueJLP+z76aOJfvMkS/K1e++I/hF4f1vS2+y262V8q/u3i+7/3zXzf4g0T7N9ph2754/lbb/Ey1h7OMQwlbDY797CPvFOJFmnVo1+Rv/Za9n0n9nv+0tLgur7VpLeWSPcsEC/d/wB5q8Kt79oZYvvfuP4K+mvhz8Y9N1Wwgs9Uuo7S8Vdm6X7rVNSUo/CTmM8TSp81A8u8c/CvUPBK/aFk+26e3y+aq/6v/arjrd97+Sy7P9r+9XvvxS+IuizeEtQ021mju7yddsaxNu2/7VfPcX+qXc3zf3mb5mpU+WRvl9etVo81aPvE8XmIy/8ALVlbdsf+KvrzwDr1jrfhyzazaP8AdxrFtX+GvlHTtNur9I5re1mliX/WSxLuX/dqfSPEl9oM/mWdxNb+V8sibttFSnL7JGOwscdT5Yy96J9F/HHSrGbwLPdXHyXMbL5Dqvzbv7tfNGxU+9t8pvuq9a+ueLdQ1tttxqU13t+75rNXOf2kvn/Z2bZu+X/7KtYc0Y+8bYKlLA0LTkWrd/J2t8qNu+b/AGa9f0H9oS+8K6bFb6hHDqCqvyu7bdq1e8IfA2TxzZxf2LorSxN8v9o3UjRRbv71dxF+xP4X8H2EF9rWoXnivV1k3eVdN/ov+75f/szV1wwcqvvHz+MznA1Z+ymeJX/i3VvjrrM82j2K7YF2+em7yI1/3v4q9B0H9nLwrqthbXHiLXNUu7lfvRWv7iD/AHf9qvWLDQbXQXWz0+3jt7aVf9Rax/L/AOO10OraVHo+kLHJZyRRQLu+796u2nhYxieZiM2lLlpUvdieP6d8IrXwrP5mnxs9qv3VlbzWr6M8PaPp83w2tl+zxxfuGZvl+ZWryC68TtNa7lZovPbbGv8AEq11WneNpNN8Mxae0clxPPuVZf7q10UeWl8J4+LjVrKJzKXKw2rXFuzJK3y/L/FXD+MrPZ4g0O4aNfsbeZLNv/hZVr3X4b6JZ6xa6hDcfvZdv937teTfEuwkfS9Q0Xb+/WRl3bfmjasq1Pmp8xrha0XV5I9D5O+MlzHYRWd1Hu3ahZNOq7f9qqml6k2peH4Jm3bpY1Xb/eo+LVzJNpcEMkm5bZfIVk/hqHw5C32Cxhb70UdeJL3Y8x6GIj73KdX4fs1hRd23/cr0TS4W+X/ZrktItvu/99LXc6ajJF8zfM33q5YxOaodBp38O6t61+esGwTZEu7/AL7resvvrVHGaEX3drfep7fJ8tOifZ8v36gldk3f+PLVxIlIivJvJT73ytXmHxmvGm8KtH/enjrv9RuVeJfm/wCBV4p8Ytb87VLbT93+q+aRP977tXL4TKMjgk3b1bd/wCnr/eqgjtDP/cWrEU3nL/rF+9VEFlfublarHyuirJ9yqUD/ACrUrzbF3Lu/vfJVxj/KZS5if7HHsXazbVX5f9ml+zbJWkXc7VClys275vvVaWb7zbvl3VXso/aiTKpIYsO/+7u3fw0ssK/8tPk+b726pP7VhSL5mXc1Z9w7Xjs33VX7q1MsNS/lNI1qnL7siRpofNVVk2N/6FRBbNNE37z/AL7qtFD8qyMq7loSaS2lib5nZf4E+61c8sHh5fFAccRWjH4i99jb5dsjfLTYoZHf92zbq102vEu1mf5arXEKpsaNv9r5KJZZh/5So5hW/mKk/wBoh27m2bvlqH7ZMm5d33f/AB6rTJNt/efOtQOkabt23bu+/XNLJ6EvhD+0q0RUv/8Avqo/t+x9u5f7tVJUZP4W27vvVj65N/CzbN1YSyWnGPNE2jmkvtROh/tJfl2t95qPtPy/LJvX+9XBrct95ZPurVuyuZtvyt8n3vmrk/sTm+0dssy/unWfb2f5VkX/AGvmqf7fJ/e2L/vVziXLJ5vl/O22r1v5jxbmb7tayyOX8xj/AGrTj8UTq9E15dNluZpGZ28hli/3mqhFrcyfeasPZs+82xPu0Ncsk6x/3ay/sWpykxzLD83vHTf2rI7/APAaki1iTb8rfL/vVzr3nkptb51pv2z7zL/drmqZVXj70YnR9cw0pfEdPFrzfd3fd/2qlXxJcJ/E3+/XI/2lvT/d+aporyR1/hrKWW4iP2TeOIw0jrE8T3Dou1l+VtuyrLeKpPmVlX5f4a4drzZLtbcrL91qf9vX5l3Mn/s1YSwuJiXeh9k7H/hJ12bvL+Zf46nXxDC7t+7batcKuqx/Nub5f4qdFfrs+WT5WrnjGv8AaJlClKR3H/CQ2+/au7arfN8vy0Nrduj/AHvl/wBmuLXUlf5d1CzLuRfl2/xfNW1Odf7ISoUz6Dvbm8v7/wAyZmddvyp/CtU7h/JVfl+Zm+Vf71d1BbR21kix+W8rfe/2qrf2V9mllvLjy3Zv4f4VWv0OpTifn8qnL7pyMULI+6T79T28Mkybdv3qnuka/n3Mvy/wrF/DVlbnyflVWRa4ZS5To+KJPp1tYw2/mX3mef8A7P8ADUEVtb3LNMu7a33Yv7tDX6om35v7vyLU9rbLDFukbZ/E391ar3pxD3YlW6SG2VW27FX5t1Q6dbSaldeZMzfZl+6v97/aap0s/wC3rptsjJbK3yq/3pKnlf7N5scbK6qvzf71HLKJ1UOWVQ5m6s7zUvEEtrocLTSr8qv/AHW/vU7xb4e1DwTdWbTXX2i8lXc2ytrRPHkPgyyvPLsftGpTttV3/hWuA8QeIdQ8Q6pLeX0m+ef5dv3VVf8AZqz9RwfPL3fs/mdD4c+HV9420TWtYa4aLyP9V/00b+KvO5YfmVW/iZfmSvedL+IWj+EvhY1jG3+nSqyrEn3tzV4hEjbvu/Kzf981cfeKpSqSlP2m32T0r4g/Cuxv/Di3mmw/Z7lY1l3/AMLLXz/ao1nqkUkir5StubdXsF58V9QtvDX9jwxxysq+V5rfMyrXnujeEtS8Z6zLa6fbrcS/eZ3X5Y1qub7JOGp1aEJe3l7p7Ppupab4w0RVZY5Ymj2tE33q8D8UWEfh7xHc2qyeau75djfNtrc8Q+HtY8AXvlzSSWkrfKssX/LSuMv/ADLll+bzW/1rN/FREWCpezlKUJe7IlWaHym3Mrtu+WvoDwH8VNLTRLXT9Sk+z3MEe1WT7rLXmngP4Vw+J9E/tCa4kibcyrtrG8ZeBrrwZK0jSedbbflnWolT5oixEsPjZewnL3onoPxf+J2n6rpzaPp7Ld+ev7yVl+Va8UaGZ921m+98qIv3qPt+9v8Anqv3WdP4q7/4LPp9z4m8y+WPzVXbGj/wtUxjGkd0adPLsPLkOH1HwrqVnay3U1jcJF/eaOuV+33FgkUkM0kUrbtuyvt26hhubfa373d/A9fK/wAVdNs7DxlfQ2q7IP4UT+Fv4qcZcx5uCxv1uUoSiYngbXo7yX+z9UkbdO26O6lb/Vt/tV0U+iXj3rW8Lb7y5ZYo1f7m5q8yns1fd8u/+Lb/ABLXUeFfGclndW0d5Jv8tlaCX73/AAGt+aUvhPQl7Sk/cPdZ/wBm+FNL+bUpJbzbu37dqrXzv4y8N3XhvVLy1uPvRNt3/wDs1fZOifEjSdV0vdfXUdrcrGvmJu+9XzZ8TdSh8SeLby8hj2wN93f/ABLWHvR+E8zAVsVXqSjUPOdB8MX1/Z+Yvl7G+7Xq3wP8WroPiBtF1rb9mn/dfMv3a4zwzqsdhE1ncMqbfu1i+JdbX+3oLi3bY0a/eX+Ks/e5jeXPKUqcj274q+FY/DeqRSWv/Hnc/ND/AHFrldLvLjSr1bqORk2t+72/3qvf8JhdeMPDVj9omaWKL5Vd1+7XVfC3wfZ+Lb+ddQ+dYF/d26tt3V0S/vHTGqqeH/ffZNfTvjxqUNq1vNDG87Lt3bvu155LqTXl18y7/m3Mz/eavUfGXwQ09LCW40nzLe5iXcsW7crV4zbzNZ3Uqtu81flbfUxiPLKmHlzSonWeH/hLqHjmwudQs7yG3WBtuyVdz1g6t4V1bwfP5N1C3lM3yz7q6XwH8Qr7wTOvltvs2X9/BL91q6D4g+M9L8T+GbySOGRLn5WWJv4mrmlzcx1VKuIhWvH3oSPM7W5ZF+VV/wDiqZ5LPcfu/us3zN/drN07VVf/AHl+Wr39pW+xWaRtm6rjzbnpKXKj7G8KJptnoNjDp8cMVssarsi+61cP8afDel3miT6htjiubb97vT+KvCNG+LuoeCYFs7O4kuFlk2x2v3vm/wBn+9X0F4Q/Zy8cfGPS/wC0viJdSeGtD3LLH4ft1/0q7/u+e3/LNf8AZrSjh61aWh8TiJRy+v7WdT3fxPmbTrbVPGF/9j0W1kuJ2bazL/qo/wDeavdPAPwHs/Dd1baprzR6rqf3lZl3LA23+Ff/AGavVLPwfpvg+6l0W3tYbRbRVRViWm3k0MP7z/SNQljXyli+7EtevGjGmGIzSWJXLD4T1vwX42s9K0SK1k3RLH93YtcP8SPiX/bGrxQx/utMX5Vi/imb+9/u1j3WqzfYt26S3Zo9vlLUHhmwXzVkaFU3f8tX+bctdHNJ+6z5unh6UZSrcp6b8Fv+JwzXjbU8j5VVfurXe+PrNbnwleKv3v8Anr/dry3wr4nbw9PL9ns/3UjfvHb5f+BVo+K/ip9sT+zYY/s8Dfe3N96qjU5Y8p506NSpiPaROL/4RuFIINPsYWuJ922NEb+KtG88N3XhVNP/ALQVnuW+9sX5V/2a6D4feXN4ogk+XdtZt9bHxkmjh0GzaS4aKdrlVXavzN/eWjl93mOyWJl7aNE4TSPHlx4V8URR2tn5trIu1okbbTdUhh8beI9V2tJ/pcbeQi/wybal0Twq3iRvMtYVlbbuZ922qOl2F1YazLdM0lpeRz7o7V1+7WXvbyOt+zTl7P4kfnr8S9VuH1KDTY926KT5kf8Aik3fNXbeH7NoYl8xd7fxPXt/jz9nLQfFvjDUPEGn2txp+p3MjTyS27bomZvvfL/DXCy+CdQ8JXXk6hCyf3Zf4Wrx8RTlH/CdscRGrr9ovaDDsVdq/e/jrrbNPkrD0tPurt/75rpbNN7Lu+7Xmx94yqSNKzf/APbrcteiVlWqbE/2q0YPk/i+X+/VcpySND5U+7UVw/yt8u+nwfd2rUF6/wAtWcnN7xgatcrDFukZUij+Znb+Gvl/Xtbk17V7y+3fvJ5GaP5vur/DXtfxa1j+zfC9yqtslnZYF/4FXz4/yOqq1HMXy8xjateXCfLJIyfw7agtb+6hZWVW2bvmiZq6B087duXf8235qbBDsTb5a12xqx5eU5JQlELPWN8qxt5iLt+9WxFfxv8AxfL/AOhVmLMr7dqqn++tSff/AIV/4DWHN7w/e5TTS8j+9/s1A2qyXN1u87ZEv8KVmXXzqq/NuX5vvVHFZs7fK21f4WStYyl8ISjzROg+0wv8vyvTftPk7dv3d33ayFSRN3775t38VOldvveYr7fvVcpfzERNVL9kZlZVpt7MvkKyr977y1TSZdi/Nv2rt+ajzt/3pPurVfER8JvWt5sVdv8Ad+5uqf7Y3zbtrq3zVzEF/JMjKy/d+dWerP2xXXdt2LWsSJR/lNxrlndf/QqgimX5m/h+781ZT3O+LbuZ6c95s/8AsaOb3eWISplq6m2J97ftauZ1m5V/mVmer1xf/NtXdu/9BrnL+53t/ElTU92IU4kfnb1b+41aFm8jv/q12/d+WsVZvO3fxr/FW1p1yu37vy/7VFH3i6n80iyzqjf88t3y7q6q1hV7dVX+796ucl8t5bZvv/N92u0t4dkX3dm7+5/DXVH3onlYjmiUfsy76ztR+SVF2t8tdDsb733Fb+7XNa8+y6Xd/wB9UpR90xp+97xBvjddyrv/AN6nNCuxaprcx/w/e/uNUv2zZuVdvy0ROnlvIc27ay/w/wB9Kak0kO1V+dV+bdUX2n+H+Fv4KFuV3eYy/LUyNeaJa8lrlvmZt1RTwtDt/wC+arfaf4vm+7/HUjXPnRL833qy5VymvOojZUbfuZV/3f4aiR5PI/h2q1Tt/ssv+zvb71Rvt/2v7tKVKHwi9tId53ksrNIztu+7TZb/AHyrtZvl/utVZtz7vl+VvmpkqL/e2N/DURw8Ob4TeNap/MfXFr50K+Z5zJ/s7qlV7iZ1+aR2b+Golf5alsLyawnaT5d3+1XMed8Xwmy2myQxbmj2Lt+/VGVG2fKu+my69cXLqsjb4v7qVZuP3MXmbdkS/wB6sakf5TaPNy+8R2tythL5zKr7f7/8NOfW21iL/SLfZZq27av3pKykm/tiXcv/AB7K38P8Vacrxwqv92lGpKIcsZfEW3v7GG1ZrW3/AHv3d/8AdrI2Q+VL8tWovsr7Y5JNm771F1/ZttBK3nLtX+Hd96tfen8Rcf3Xwln4c+DLPXvF9zJqCq9tbR7lib+Jq474wpp8PjWe3sfLRYF/eIv8LVtWHie88MefqFqq+bt27W/u157FYahqrXN4sM13uZmnl2/xVfvH6FlcpTftpS92xc8IeG5PFXiOz01W2q3zSS/3Vr2Txz4P8O+Evh9eKtusSwR/u5X+80n8NeH+GvFV54S1T7VarGk/3f8AeX+7UvjT4i6x48vYI76byraD5Y7WJflZv73+01Z80ublPSrUKtWtGcZe7E5C4TfuZvkZWXc9ewfAXUrOGLVY1kVLmVl2u392uTl+F3iB9LXUJtP2r95Yt3zVyH2+40qdpoZGinX5dyt92tpfD7x11o0sdSlSpyPW/j6+n/2NBC0i/bmbdGu751r5+a2k/wBYv3vusv8AEtb95qrXO6aaRruVvl3u1epeCPgna3mkRaprSyfaZ1/dwK33V/2qVP8AvHPT9nllH96eaeCPHlx4VZlZftdt/Eu6rnj74lx+LdG+w2dq1vuXzWaf71T/ABS+Htr4Pvbb7L/x7XO77zfxV55KjeazNu/2manGJtTwuHxHLiIGdFYSJLBHDDJLPJ8qqi/erT1LRNa8Nv8AbJrWa08ttyvt+7XZ/Baaz/4S2JrxWe5aNlhZ/urXveqabbzWcqzKrqy7W3fd21jKXvHDjcbUoVuTl90+aP8AhbviT7EtmupbJV+X7R/FXIXV550svmM00vzbpZW3M1WdctrX+2blbNf9Dinbbt/irNkRpovl/dfNW3Ly+9E9WnTpxXPCPLzHo3gj4OQ69oa6lqUkyxSf6uJfl+X+9WL8Q/g/H4e02XULG4b938zI/wDdro/A3xUt9K06LTdSjZIFVfLZfmqL4k/FHT9S05tP03dK0/ytK67VVay97mPn5fXPrXvfCeV6d48ms/8ARbpt8H8Lt96Otp9St9Vf920cqtH8u1q4y9s96+Sse+X7qrUyeFda0fbcQ2dxFB95ty12fZ5T3HWhhy/f2bOvzLsl/wBqucv/AA9qCRNfeTIkH9/b8tdn4fv4fE95bWci+VO0irL/ALv8VfSureD9PudDXT1hX7NHHtjR1rnl+7OPG4yNLlcY/EfP/wAD9bt7/wC3aHeSL9mnjZo9/wDDLXbaHrdx4b1SK6s1/ewblbb93bXjXi3w9ceBvG6x2+6L5tyutet/Dz7L4q1TT7O8m2eYzebtb71be7IinUjyyc/hkel3vxv36DubT/8ATmX7275a8Yurxrm8lZl2Mzbmdq9X8afByTSrCe802SSWCL97Itw25lX/AGa8m2SJ/F975m+X71ZcvLI2wEcPyylQPVPAPw00/XtE/tC8kaWef5VSKT5Y9tUfFXw0uvDdvLcWsjXdmvzMjfeWsHwr4/vvCXzLtls2+9bvXQa38bG1WwXT7XT5HvL5lijigXzZWZv4VjX7zVUeZy5eU5KrxVCtzc3uHmWr6VC6faLWRYmX72z7ter/AA88K2virS/J0/S4Uto/lkvZ4/lkb/2Zq6rwX+yRrEMVt4i+Iy/2Vp+7dH4cik/eyf8AXdv4f91a7qLVfsD3Om6Tp8Nlp0HyxpF/n5a71g+X3pnLi8yhiPdpSvy/cWfgt8JfDfgnxHZ6lNpcc19JJu+1T/eVv9n+6tfSeo69DYWss0kypEq/dr5vsrm8e8gkmuGf5trM/wB2rMXiGa5up4ZrpriJflX+6td0ZckeU+SxVCWKq80pEmua3Nr17q+pbWT7TJ8v+6tdz8L/AAktzpK6hqFvvllb92kv8K/3ttchBbRoqt/DXeeHvH+k6PozQ3l15UsH7pmojy83NIjEe09n7OmHxB0S1s9I+3eTH+7ZV21599sjR1kt9u5fm2LXS+INej8Wt5LfurGP5vm+9NT/AIfabY6r4j8yNm/0T5lV/lpy96RnSlOhS98x54fED6a0l1byRQL/AA7f4a5yw8zWJblodztH92V1+Wvo+/s43ilZlXbt+avCtSht7bVm8uRts7f6pPu1UqcTfB4r2nN7pZ0nVbiHVLGS1b5ovvNt+9VrxL4kvPEM0Tak0aNB8sdqq/db+9Wrpfw91S8sGvvO+zqq7o0/iZa4TWXXRHaTy1t5W+VpZ2/iqKkZRidtGVGrU934j174FIqQarHcXC/bPP3LF93av8NHxYSOz1SK6t4V89o90n/Aa8t8JXN1pt1BfQySJdSf32+6taviPWJNSumm1CbzZbldytu+VdtTGp7vKcsqH+0c3MWYrm60Sw+2NDGsVz80X/TRq5PXnk8W3Ua6hCqRS/Ltij+7/tV6lo0Nr4w+HNzbrJD9p09W2t/drnvhZptvf69Ba3y/aLaeNtr7v+Wv92olT52bxqRjGVSUfeieCy6VNpV/LayKyMrbf/sq07NPnWP+H+9Xo3x48GR+HvEtnNCrfZbmP726uAtbbZ92vBr0/ZVHEI1va0+Y07Xb8taFumxvvf7TVRg+R13NVxfvVhyklxfvf8Bqjfzb4N38S1Oz/L93Y1Ubx9isv/jtaRMZf3TwP43aqtze2enrJ8se6WT/ANlrzDfHsb5fl/2vvVteOtS/tLxlq83yy/vPKX5v7vy1z2/e+1V+7/erk5veudap+6SyzL833f8Avn71S7G8rzv4fu70qg03+z/FT5blfs7Rxs23dWkZB7Mkim+7uoebYu77m2qifcX+Oh3jdW/u/wDoNaR96PMc/swS5V2X722ryXLbNvmN/s1js8cO2Rvk2/36PtO9FZlZGZqr3YyLlGMTRlv/AJdy/Pt/hf8AvVBFeSOy7t22qcW7eu1W8r72+pU8vY3y7G/v/wB2q5vtE+zJ4nkeVd3yL/dpyvGj+Ysnz/7dVm3Iq/K0sX99ai372/2f4fm+9W0Zc0TPl5fdL32loXZlb/vurLzK8S7ZG+7/AN9Vjff2/N8v/oVS/bGRv3a/7NVGpLl5jLliannbE/2tu3buo+0/LKrSfL/frKluWRf3i/LUbTf62Rv/AB+iNTllzESplu6uWTb83+zWRezSb/8AaVvmqW6f5vlqnK/z7fuf3f8Aaq+bnD2fujdiptZlbd/stuq9a3+xPm+X5f8Avqs6Ld93ds3fL8tPt4fus3yVrH3ZGUvhOj8OXNxc6pFH5fzN826vT4k/vL/s7a838Gp9p1RWZvu16j/EzfNXXHlPIr6S94qbFht923/Z31w/iN9mrssfz/L91q7+V1/76rzLXn369c+X/e21lL4hYen7xE6fvfu7N1Esy7tq7f8AvqoH3fw/O393+8tRS+Xu+626jmidvsyX7S2xdu3du+XfQtz8sn91ai2fI37tdy/3PvLRvjRWVVb/AGttZy5eUvl/lJ57lk2/L8zf+O01LltvzLsXdVa4dni+XbF/F87U6L73+u/2ttTzRKlTNDzo33LuV2X5l3/w01Jlfdt2v8396qzpsf73zN/dpm9oWT/ap+9yj5eYvP8AeXbu3bvubqjlf5lZdsq/xbv4ap/af3rfe3bqEufur/Fu+VHolEj2fKfWyO396nb2q59jh81tu7yt1CpCn3v4f4q8yVT7RHKbnh7RJEdbq4VU/uozfdqefUv7euGjhj/4l8bfvJf+ejVzU+sXl/8AuY7hvs33Wb+9Wpa3LW0SRx7fl/gWqjWiYckjVv7m10qzVvJX73yqn8VcbLf+dLLJJ8m5vu/3as39zNf3kqyfPtb5dv8AdrOn8z/aSqqSia048oPMr/7q01bNr+VY4fnaX+ChvnT7u+tzRr/TdKg+0XC7J1X5pW+6tTH4jWXvDr3Sl0fTmjvpFlaVf4K7j4UW1unhqeFY4927c26uV32+t2rXUn/HtBH5rbq5/wD4SHVNB0ZWsZGhludy/JXRzH1eFoyqYeMYyOC8eeTD4t1lYWVII52+7VbwfNCnjKxkuv8AURMrNvX71O0vRL7xbq8tnZ27XFzJ80jN/wCzU3xH4S1bwrdRLdW/lfN/rU+61T8MT7BSp8nsJS97lPqrUtVtYdGnumkVII4NzPu+7Xxzr00dzf3k0f8Ay0ZmjTbWlf8AirUrm1axkvJJbZdu6Ld8tS+A/B83jnXms2k+zqq7ml/2aIx5o80jlwmGjl8ZVZSOaZ5PtETeTs2/N8rfMte9+F/i1psOh20OoTMlzGu1vl+9WD4w+CceiaNLqGm3TO0C7pFl/iWvH5/kv9q7pdy/Ns/hqpRj9k2/cZpDT7J1XxS8fr451GD7PbrFbW3zR71+b/erjItNvNVWVrWxuLudtv8Aql3VZtUV5YpJJFRZPl3LX1R4Q0ex0fw/Y29rDH5CqvzbfmaplKMRYnERy6nGNOPMfJ32a40q4VWVredfvJt+ZauXXjPVrm3WzuL6aWBfl2eZ95a9Y/aH03S4YNPuvJVL7cy7ol/h/wBqvEpYdjbtqo237yLUR947cNUjjKftZxIrewk1W/is7Vd7XMnlKm3+Kva7P9njS7azWO8uJpbzb80qttXdXkWg3kmg65bahJJvaBvN2V79F8YPDt/ZfaJLpom+4yuvzM1TKpKPwnm5nLER5fq588+PPB83g/VvsrSK6y/NHL/s1yMtsvlLtbe277jL8teifFDxUvjDxG0kMaxWNtH5Ubt95q5WKwZ7eJmjkuG+82yLd/31Wh34fm9jH2/xGh8KtNs7zxbB9oXZL5bbdzfxV7Prmmx/ZWXbvX73+7Xzw95NYSq0a+VLE237vzVPqnjDWLmzazbUJEgb5dit81ZS5pSPOxuA+szjUhI5fxa8OleK7mbT28ryJ9y7flr1bwl8adUv9L+zxsvmx/M3m/NXkUtg1zLFbrHvllk2rXaab8Oo9H8q4k3Szx/xo22uj7PLImv7KlGMKvvGZ4t8zW72W8uGkmuWb7z/AMVVvDXi1dE1azaZmi+basqfw11F7/ZN5FPDNN9k1WLa3kN92Rf71cfreibEZmX5vvK6VcafNLmLXJUUZQPq/wD4Xrav4fa1uLVnuWjZV/uyfLXijTLDu+7tVf42Xb/4992ul8A+DNQ8eeFILGxt7h9ctpF2zsv7qfd/er3zw5+yjZ+ALL+1vFF1D4g1dY932Dy/9Fgb/d/iau6jheaPNI5Y47B4CMv5pdDyLwv8E5vEmm21xcX32RZV83ZFHu8tf/Zq+p/2ffh74V8BxX19b2cL6uqrEt5PGrT7f71crb362dw3k/P5i/w1lQa3faVr08lvdSI0vzMrr8v/AAKu+nH2XwnzWNxVbGRlBS909n+JfiG3fQ7lbr54tv3mrx2ws5Hm/wBH2pEzfdb5q0LrUrrXv+P6T9x95USpdJv7PTbyzZmj/dSfvE/2auUvtSPJw9GVGnI7/TfAcMNms0yxvc+XtVZV3bf9r/erzm/tm0See3uljWeL+7Xt1reW81r5nmLtk+avHfFFzb694yvGjbfBHtVm/halPYzwlWpOpLmMq31XYqxw+Y7N/H/drS8mNEijuG+Zv733mr0Lwb4Vs9St4ppoY3WD7v8A8VW54t8E6W+kS3Ui7Psy7vkX71P2fumksXGNTlkeW2ENxtlaONXiVv4q1dN1JvCV4t5b+X833otv3qrX+sf2Pa+dceXFZr8zbP7tU/7H1TVYPt0OmyS6fJ+9WX+8v+ytc/L/ACnf7so++dDqnxUvtb06+t4Y10+L7itE25mX+9XBaXYK9uqrdTSqsitJPO3zL81XEufJ1Lzvs/2dv9U29azIIY5rq5h3Sb5W3fJ/DU2ka04xjDlpn1VBNC+lwSLt8jy1+7/d/vV89eI7+G88S3MzSQyq0/y/LuXbWfB4z1i5WfQ5ryRLHbt8hW2+Yv8AtN96naSkmlSxXEnkxLA21UX7vl1o6nMcdDCSoc1VyPS9J+FEl5ZedfX2y7nXdtiXaqr/AArXPXnhuaGV9Nuo4/3fy7m+7tr1vSfEmm6lpa30dxCirGvmI0m3b/vV5F4v1WTxJ4ovJo7hXgXasG37vy1cuX7JyUKlaVSXtDB1ZI7C6a3t2k3Sr5U8sX3dtW/Cmqr4evVjjmkSVZN2+vVPCHgmxfQ1uLyFZZZ//Ha8y8b6VD4P16eNlaV418223LuZv9mplT9nHmO+liY4j9ybXxV1i38YaXY26wt9sVvm3/w15F5PzMv8S/K1dZLbXyaNFeXDMksjfff/ANlqtqVnvtV1BmXzZZPKkiT+Fv71eTi6cpfvBxpxpR5YmKv3fu/NU6fw7aPJp3+z/la8wylL3RrvWRq03k28jbvuqzVqtt/vNXOeLLnZpFz8u9vLb/gVaw+IjmPlC/f/AEqeZrGRFklZ/kj/ALzVBL9z7vzbl+8v3a9BlhZH2tG3+7tqCVI3X/Vru/i+Wuv6lFHPHM/7p5zK8b/MvybW+Wl2Ls27v3u77ld5LZ2s33o43X+7/tVTbRLF2/eQr977y/xVl9Tlyj/tJfynD7N6LH/C1EvyRbt3/AK7FvDdjtXbCyL/AHVaqz+D7f5f3kz/AN3e33an6r9k0/tCnI46VJJm+78rf+O01Xk3sv3GX/x2uql8Jec+2O6bcv3vlqP/AIRKaHdtuI/lb+Jan6vKJt9cpy91HN75t/3vmanI/wAm1pN/+9Ww/hK6eX5pI/8AcSqsug3yIi+TG/8AeTdWcsPLl1K+sUukijK7f8s/++6b9p2Iu6Nf9+riaPeQpt+z76geGbdKv2dk+98u2nTpyiRKtGUvdKzzb1ib/Z3baR/MT/bb+Jt1HzPF91olb+FlprbXlXcvy7fmqoWL9yXwjZbln/5afL/faonmb5vMb7vzLU7+X5W1fu/w/wB6qc//AEzrWPLy8pESVnbevys/912pv92T+GJv++qa/wB795UXzfMqt8qtU+7zEjmTfub+Ld/DUsE3zLu+X+Hb/dqBtu1V3fMvzU7+JfmXay7vmquUP8R3HgBP9Pb+JVWvRvl/2t1cF8NvkRpt3zbfuPXer++aX5tn8Nd1P3onhYiVpSE/1P3vk/vV5Hrk3/E5vP7rSf3vu16tP+5il85flVdu2vFXdvtsrfNuaRm/2vvVnUj2KwZaW5/iVvl/h+aiK53oyq38O7a1Uf3j/eb7q/dan+dvi+VWTcu1UZfu1h7vNynrcvu8xb8797u8zZu+6lNDrul/h/vOn3Kpq7fd/h/vNQszb/m27aA5S0/77czKu1fvU6Wb5fm8xP8A2aqzzMjfufn/AINlD3LPtb/gP+7QHJ/MWfOZN3+78uynRTfKv+zVRLnezL8qbfu0xZo3l27fm+VVaqjzRFKRa85Xbd83zN/47THmV3ZmX5tzVWd/7v8AC1O+0/P/AL38FVzc3xGXLHmPuOLSr77OqzR7P7y1jy21xeN5aqyQfxOv8VbkEl9rbyRxt/ocX/LVf+Wlac94ulRKvkr/ALMS/wANcdSnE832kpHNM8dttj2+Uq/wU7zpnfdHG393e1S3D+deNMy/M3/jtJvb5f4P/Zq4pSjCR1R9409Ov4bCBVks/Nl/if8AvVzl/qX9pXTTMv2fa21YlrV3/wC9/s1oQeGLV13XH+tb5m+at6blUJ92kcg/8K7ti/e3VH/x8/M3+oX7q/3v9quzvPB9reL5cNx5XzfM9Z+o+G2014ts0bqzfdb+7XRyxj7xUanN7pkazqUkOgtZru2z/epreIYU0nSreONUubafc3+0tdLBbWsOg6reTfO0cHy764z4aeHl8T+KIrORd8Cxszb6uPKj9DwPs5YZylsjZ8K6xpPh74h3Mlm2yC9jXc7t91q2Pjrf27+F7ZVZfPaT93XmX9iLD43/ALJmk2Ktz5TP/FtqD4m6PqHhvWYo7y6mu7P/AJdnlk+7/srRyhGhT+tQnzHM3v3IljjaVv4mSut+FXiS18Ma8zXTbYpI/KZ2/hp3gj4XXnjDTm1Brr7JArbYNn3m21znjLwxceGL/wCysvzbt3m7f4aqVO57Mq1HEylhuY9w8c/EXRbbw5eRw3H2ueWPasCfe3NXzPdbYflj+9t+4lXJfuf6Q371vl+RvvV2Pwl8K2/ifxA0l5H+6gXcsS/xU4x5feM6NGnldOUviPOnmkRd21vl/irtdD+LviDRNOWG3kjlVfu+b/Cte2+I/h1oepaRPbtZxxN95XRfmVq+XrpI7ae5haT7Q0bbFbb/AHaylyl4XE08xjL3TR8QeLdS8VXkt5qEklw23/gK1ueC/hdq3jxGuFZbSx+6stcXv+RmZtm7/gNfSPwW8W2M3hK209WW3ng+8jrt3VjU9wrG1amEofuInk3jf4Ral4SSKbzPtent8nm7drRtXENCsO3b97d/31X0F8cPGdrbeEryx+0Ry3l3tWOJfmZf9qvmyX53tt0exV/jerj7w8urVa9LmrhPN87Ku5/71fSvw+0HT9H8K2cdnDH+/jWWSX+ORq+YW/499v32/wC+q7jwz8V9S8PWv2dVW9iVfl837y1jLmkRmNCpXp2pHQfHDwrZppsWpQxxxXKybfl/i3V4pcW3yfvPvba6/wAaePNS8Yf8fm23gVvlt4qzPDnhXUPGd60NmrbNvzM33Y6un8JWEjLDULV5fCc5Zf6NKska7/Ik3LL/ALVei3HxF0f+y/OulZJ2X/Vbf4qqeJvhRqmg2bTLNHdrGu5vKWvMrhPkbdt2sv3KJe9IzqRoY2PNEbq1zceKtbaa3XZ8rKq/xV9gfBz9nXwze/CfQfFGsyya1dzx+bJas3y7v4v/ANmvkLwu7W3iXT5tq+V5n3q+rPgZ8XbPwfrLeEdUuP8AiX6hulgZm/1bf3f+BV6uFqxjOMZHzuPjWpR5aJ7Fa63DoN1bfY7eO3ij+7FB91a7hvFun6lay3E15v2x/Msvy15a9nZ3Oot5LN5u75f92tOXw9NDFuuIWSJfu7v4q9unzfZPlsRGFRxlMz7W8unlZYY9kDN+7f8A2a7NvhvNeWH2ia8/0ll3LFtrkLz7RZxQbmjTb821fvV6No3jOz1K1jZriOJtu2RXo+H4jKvKUeWVE8w8SzX2lbrWT/Xxfwbqp2CXDs00nyS/xLKtdV4r+y3/AIo+0Kqy20ce3zU/iq94N8GL4nv5byRmis1bbtT/AJaVly88vdO2OIjGjzT90w7fUry2iitVupPK/hWnRWDXPm3HmN/ErJ/DXaeK/AFvpsUUkP8AqN21V/u1gOkaQNDbtvi+5JSlT5Qo1oVI80Tvfhf4ht7DTvsd5MqNF96VqvePvHln/Y3k6a0eoRT/AHpU+7XlNvN/o+3asX3m+f7tRRXl0lu1r+7SKRdyo/8Aeo9pLl5Q+p051Pas0LDb4k1a1hvvng89VkaX/Vfe+6tfQtr5cMXkxr+6VVVUT+7XzVpKXlncWzTbpYoG81Ub+9Xp8/xUuJrX93Z+VOy/e+9tqacoxOfG0alSUeQ5rxfo6634t1DyY2+zRyL86t/FWr4f8BtrduzKyxRL8rOy/ernkhvtStZd26yZv7zfNIv96vZ/AP2F/DVtHbsrtGu2Rd38X+1Vx5ZS94irUqUKcYxPH/EHw9k0G9W4kaPypPl+1M3zNWN9mhe8WORWf5dq/u/4a9D+LkzXmpaZY27K8qt5sn91aqeCPA39t+JWa6vv9GgXc0Sfek/+JWo9n73unXTxMo0eeocq1nbzS7d0cs6/LsT+GnWtnJDfxfZ1bdt+Zq9i8UeCdNsNLa6tYVi8hd3yr95a8w/tWN7rbHbtuZd6xf8AszUcvKRRxPto80T0/wAOeKrfTbJbe+ZklVfleuC8V38Ot+Jp7ySaN/4YIn/u1laleXltpss1w32KJZPv7fvVzE94ut3Hl27Sbtu5mT5aKlT7IsPQjGUqkT13xlZ27/DeLbt+VVlV9v3Wrze90S4s7C2a4+7d/vVep5fEN1/wh/8AZcm14Ny/Nu+Zf9lq6fXPJ1L4d6HeK0f+jTrEz/8Aju2oqcso+8RT56Xuy+0zzn5f+BLUbJ/9lWvrNsttqU8f+1urIl2/xfxNXzlSPLI35uYzrj513bvmrlvGFyyWDf7Xy10Vx8ktcf4yuV8qKPd8zNurSnH3jnqe7GRyrzSb23bf7v3ai+V2b5V+9/EtOd/m+9Uaurs6xsz7W+avX5vsnz5FLbW7uu6Ffm/h21HLptjM25rX/Z3I1Wf4vu/NTET5f/iqPeiESi+g2f3l8xP9qo/+Eet/+fiT/gS1off2/wB6nb1/hqR+7EyG8Nqn3brfUD+G5vm2yRu1bnyvupX+dv8Ae/uUSlyxCP8AMc63h68R2+VX/wB1qrS6JdfLG1v8y/e2V1GyT5mb/VfwpTt7fwtsrKMglE4x7C6/it2qs9t5P/LNvl/vV3m9v73y/wB2nK7bvmVZV2/xrT5g/wAR5y8K7PmhWo3sLfcvyr93+792vQXhhf8A5d4WX/dqCXTbF2bzLeP/AIB8u2lLlL5+X3onn0uj2b7WaFd33dyVT/4Ri13t+72Nu/hr0i40Gx+X93s+b+9UDeG7Xb/rGT/c+al7hp7aR5k/hK337t0ifN9/dVaXwezu3+kfK38O2vS7jw9H/wA9t6/w1B/wjbfd8xagf1qR5a3hiZ2+Vl+X7tU59Hmht55pPvf3N1er/wDCMXEP7z927Vlat4YuHXasP3f4EpSiaRxMpB8N4W/svdt+b++tdirs67d3/fFcz4GtpLDSGWRf3vmN/wB810yzfuv7n92tXyw904pc0pcyKepTNDZzszKi7WZv9r5a8PWZfN/vt83369n8Ru39l338bfd+SvPdOsNkX7xVfd975an2fNudWHrRpGCrrtXd/D/BQj703KzfdrqJdNjf5fJ2Nt/u01NEt9/+r2bf7lZyoyOv6xH7Jzf8P/oS03evzfN/sKjV0j+Hrf5mh3f99VV/4RvfuX5k3L952qY0ZRNfrVORgPudtqqu7+6tRt9/7y/N/erel8KyP92b5tu1ai/4RW42L+8V/wC9Vcso+8RKpGUveMj95C/mbd/+61RfvNvzfIv3q2n0G8/urtZqqNo998zeXv8Am20/Zyl8Q/aU4+7Eqv5m3/a3fcpG8z7q/Om75V/2asT2d18rfZZN277601933vLbb/e20ve/lK933fePumwuZrO3WOGRool/hqDyZvtreczStJ/H/wCy1I15Cm1fv/7tbWl6xptnF/C87fMzt/DXn8vN8RxS90zHttn8LJVaW8hRvvb2WrmueIY9SX7La/dX/WS7f/HawdnytWfs48xcZe77xt6TqVnCzNcRs7fdj3rVpde03VbqW3+4sf8ArH27dv8As1x11cyTXn2Gxb9/t3SS/wAMK/8AxVXrW2W2iWOP+H/a+at+b2QSp8x2N1eaXDar9nk/es21VRqw/sbTSszSSPL/AHnqmttJf7Y41+Zq6P8AsS6SJfu+aq/Nto5ZSHT5acveOT8UTTW2ky2casyzsq1leA/FsfgnVJZmjZ28vymrs7C5t016x87b+43Ns/vNXk/it1TW9TZW/dNIzba1j7sT9Iy9RqU/Zyj7pV1nXpL/AMRz6wv+tafz1Wum+IfjzT/E+g2Max/6YrKzPXefDf4Y2N54G+3ahGr316u7c/8AyzX+7Xz5rNhJYajcw/f8ifbuRqVvsxOmm6OKrcsfsHqXwo8bWthbtpdxN5S+Z+731R+PGq6fqV/pkNvcRyywbvMlVv8AV1Z8EeA9P17wMszL/p25t0qf3q8p8R21xo+pTwzeY9yrfN/8VWv2Tmw0KMsZKcfiiUX2/Z/lXeu35d/3q6bwN42bwfqi3EK/Lt2su7+Guu+G/gDTfEmgrfX372dty7Eb5Y65P4keBo/Ad5E0O77DO21f4ttLljI9T67RxFSWGmd14o+OS3mhrDp9vsuZ12b2b7teNyov2hl272k/hiX71Qb97f8AoOyu9+ECWM3jqBrz76xt5av93d/eqPhNY0aeCoylSiYcvw91x7P7Q2myeVt3Ntrnpby4s5d0ckkX8O1flr7G8mPyNq/e3fc/hr5V+JCR/wDCZarHYqrxLNtVl+7u/iaspS5pHBgMZUxU5U6kTmtRuWe6VpGZ/wC9v+ZmrrPhV4DXxtq8v2xtlnbfei3fMzf3a46Wz+627ey/erqvhz4nk8H659oX57af5Z13fdqpSly+6eviqc3h5ex+I9i174ReH7/TvJhtfssv8MsX3q+bNUs/7E1m8s2b5rZmVn/9lr3vXvjxpsNhL9hVri527VRvu14FqVzJf389xMq+bP8AMz/3WrKPNL3Tysup4qPN7f4TMupledtqsi16t8D9YsbP7dYzbYryTayvL91lrg7XwTrV/atdW+nzSxfe3f3lrD2TWE/lyeZFPH95H+VqfszrxEaeJhKlGR9B/EbxVY6Jo14zTK0rRt5cSfM0lfL90jPLuk2pu+7V+9uZJrjzppt7N95pa6D4faJHrfiqCG8X9xBH5uz+9Sj7nvSOehho4OjKRyqW0kKJcQxyf3vNVf4qz9SmuprpZvOZ7lW3LKjfNur6juNKs3spYfJj3Mu1URfu1846zYRw6jJDC37iOTb/AN8t81a05c0jhpV44jmPrb4T+PI/E/hTT76T5NTtlWK5T+9Xu+l63p/iHSWjmk2Ssu1levz60jx+vhW6s9Us7hURflkt/wC8tfV3w01iPxtpMWraW2+Jo9zRfxL/ALNfR4OtzHyuYYPm/efCbX2aF3l2xyfum2/P/FQvhiRJWWbc9tP821vlrctbmO5uIo2XZFu+bZ/s16bqNha6lpDRqsbxtH+72f3q9D2cZfEeTOvKnKMTxu10eO2s2ja4jigib5VRq9N+HOt2NnZ/2erLEzNuj3fxV4+qQ/bW85pE/ebfIT5tzbvmrauL+a53Q2K+TKu5fNX+GsIy5PeidNel7WPLI9D+JHie1uYItPjmWWXd+8WJvmWuK0vSrrUtRs7NW2wSbvPb/nmtczpdtcQyxK0kksrN+8Z1/irc8F6q2ieJGa+uPlZfK2q33aUpc0veM1R9hT5aZ6bceDNNhs1jhVt0S/u2dvvV4s95I91crIsiTxyM3y/M1ey+IPFVrYaTLNDcfaJ2XaqRf3q8mspv7NeWSaPZu+bdu/irKqTgqlT3uY0YtN1rxJLZrpv7qJV23KbdzSf8C/hqy32zSkW3aH9+rblSVttew+CNNXSvD9sse12lj3SS/wAW5q5b4naVa/2lp99Mq+bErbXej2ceXmHTxvta3s+X3TlYpr7VfMa6mV5VX5UibarVJYXN1pq+Za30llB/y0WL7tGiabceIb+CPS7dtzfdnuG2r/tV39x8Pfs1usn2pZZdvzRbfl3VlGnze8dVSvGHuyPN7K/uNS1Fptsjru+W4lb5WrqvBGq/8I94h+2NG0sUi7ZPmrnJUurO9ltbiH96rN8v92rkGtq90sca7Pl8r5aOX3iq0VOFvsnp/ijx/pv9nNZ29wztOrJsVfu15vo32ebxbp9rH+6iklXzNzfep2ovY6azWtwzPfSKrNF/E1ZibvtnnNDHDfRNuXa3+rqpSkZUcPCNP3T3XxHYWeq6NPZyQq8DK331r5z0HTZHSezt4d7bvlf+Jlr0i6+LvnaXPbtat9sb915sTfLWV4L8v/hMtPmXb5Un3n+6q/7NU/3pzUo1KEJKRh634YvtBlihmj2RSLuVV/ias1bxn07atxJLY+Z562qt8vm/3q9i+LDrDoKqvlpK0m1Wlrx290RrDw1Z3Hnb57u5ZWi2/Lt/vVlW/dHTh6/tad6g69uftkqzN/y1rPuH+7/6BU7OqIi/wrWdefdZv/H6+dqe9LmDm5TIvZt9xXB+L3+036wsqvtX+Kuzun/eszfw155q+2/1KeaT/dqakvdAp3CLbRS3Ea+ay7flX+KulbweyRN+8j/vbq554V3Rbdu7zFbZ/wACrsZbyz8iX/Sti7fus1aU5xPPqHn39laxc2C6hbyN5DM23b9771Ube8vt6wyf63bu+7/DXe+Cvs9z4NsVa8bc0e5lb71YfiGH/iqoo7e6V4lsP7q/K26tpVfdOf2fNL3imiXDwbt0aSt/dpv75P8AWbfm/uU799tVVkWq6+dMzbvu/wC9XP8AWKh0fV48okt/5MqxyLsZvu/N96iW/htot0zbEX7zVPYXMaapp6zW/mr5nlf7rba6C88lLW5aS1/dKrM2xa6o1JSic9SnGPunORXkLqrbm2t/foSaN2X5lauts7a1ubeBvs+z5flXbXIX9zapqlysa+V5bbdm2iVWUfeMo0+YdvX5W/4D81P/AIf/AB3ZUHnQozfd/wBnfRBDDM+3zFRvvfI1ZvER+0aewkDO23/a+7so3si7W+838CUaTpv2/Vp7drjYqx7vk/i+ar2veHpNKt4pLe437pFVl/3q35uaPMc0qfKU2f5GVfvf7FQb13r8uxdvyotNuLa+hlZWj3rt+9/dqC1drxdzRqi/wruo5iqdPmLj/wC78zN93bTNnzfeVNtDeYkXzL83+y1Rs7eavyt838NHNH7JEqcviHL8iNuodF+X5vvVG94r7Y23eb/dpfOjRd27+H5Wb7tWTFyiQtuTb5art/ipnnTfdbait/dpzuu3duVN33v9mnom9vvfeoqe97xHNze6VXRpopfM27ZW+ZaelnZ7NrWsb/xfd+ap22/Lu/8AHaY7/Iu35P8AcqeblL+IrS6bYu3zW7J/d2U1tBsXT/lpEtW97bWVm/3aX/lqu6tuYy96JmS+HoX3eXcfLUSeGN+3y5l3f7Varbd3yrTm2u/yrv3U4y5o+8W4/aMOXwxdbF+aPd/DsqtcaJdJuVfn/vbK6b/Z3b2VaZLN8u3d/tbv9qjniEo/aOZbR7pFZmjkdf4dlQ/YJkb95DJFXXJMz7t0nyr/AB03e21l/hb7vzUSl7xNpcpxj2bIy7o/9n56ZPbR/dWNd39+u03/ADM21d3+3UEqRujbo13bvl2rtolUKjKUT2KW/jRdsO2nWqL8zM33qb9jhT5mWPdWlomiWt/KvmN5UUX3vm+9XncseXlPRl7vvGjonhiTUna63MkX3V/2qdq/huaH9zZsv2qVlX5v4f8Aaro28m2git7ebZL/AApu+7TksI7OJt10rt95nenGEY+6c3PLc5O38EyeGNOlbdvbduklZvmkas+Lc/3l+7V3xRrdxqU6razL9mj/AIH/AImrB+2XCfej3/7StWVSR1U4y+0bVrNJZy7o5Kln164miZfMba33qwG1JniX9y1WrCGS/vI4YY23fekbb8qrUR/lNly83vFm802bzVkhb5m+WvOdeSR7+W42/umb71eoxarHYS7ZPk2szf8Ajtc7a/Z9S8C6nG0ipc+Z8v8Aerp5vsn3+BnKnHmJ7D42N4e8IRafDa77mOPbHKzfKteSO81zet/y1nnbzW/3qdP/AMeu1WZ2X+595q+jvhb4A0/w94ctprq3juNQu182SXbu/wCA0vhkd1atQy+HtIx96R4p4V+IVx4M823jj+0Wy/ei/wBquN8VeKptb1ye+uF+z+Z91X/hrtPjTZ2um+MrmGxX5WjVpVX+Fq88SFZrqBZlWXcy+Zupx+E3w9OlKPt4x96R3nhD4hTeCYooZoW+xyt99F/vVR+K/j+18Wy2dnYq37ht0jN/F/s17FdeG9N8VaNAvlq8TR7Vbb92vmPXtK/sfXL6Hdv8qdl3/wB6tY8sjgwXsq+IlU5feiQr532hYY496q2zZ/E1X0ubjSp4pFka3nZt3y/erqvgw+lw39yt1te5lVfLaf8A9BWu2+InhKx1XQbm6jhWK8jXcrrWUuWXundVx8YVPY1InBS/FfXprXyWvmii8vbv2/NXIxTM+2TdJLOzbW2L/rKzJbxvKiWPan8NaOnXn2B7a62s/lsrL/vVMvh92J6dOEaUJOET2rwz8BPtlh9s1S6+zzzruWC3/h/3q4Xx54GuvA11FHJ+9sZ/uy//ABVe+eEviRo+t2EUy3kaNt+ZXavLfjh4zsfEN7a6TYyLL9mbzZGX+Jv7tYS5uY+bwWJxc8VyVPhPIl+RpdsK7al8PpH/AG9p63C74vtK7vN/iXdTP4P3f3ttRyo0O1mXYrfdZ6n4j6qpyy9w+rvs0O39zt8pl/h+7Xz38eLa1TxNAsar5/kfvXX/AMdqDTviXr2lad9lt7xtu3arN95a5PV7y41K6866ka7lb7zP/FUx5oy948DDZdUoVvaSkYr2yvtaTa//AI9VjTr+40q/W4tZPKlX+KvRfhz8LofElh/aF9Iy23zbYk/iqT4ifCu30S3+3aazeQvzTxS/NWntIyOqWMpTq+wkYd18SNUubBY1WO0b+KWL7zf/ABNcO2j3U2l3N55a+RHJtbZ/earUu5EXd97+JK1/CmqxppOuaffNsgnj3L/vLVcsYEVKaoL93E85vU+WXbt/4FXpf7O3xXk+GPiPyZmb+yLnasibvut/erg5YV2Mzf8Afb1ky/6NPt3fw/cruo1OX4TzMbT9rHll8J+jEGvWOpSrdafNHLBP825K0ovFurWFrPbxyL9mb5Vd13NGtfJn7J3ie+1XVtc0eaRvItoFnhRm/i3fNX2z4h0Sz/4RK2mtf9bHGrNs/ir6Kn+9jzHxVb2dCpGEveOH0lF/teBZo5IvPkVfNb+HdXs154SsX0v7HHaqi/3k+9/vV4st40O35WlaJty71r0m1+J1rNYK22T7Tt2tFV05R+0c+LhUlKMqRwD2f2Bb7T5Fb/WNun3fM1MWG3eBpPJXzf4pZf4arf2rcX95crJGvms3yqrfNXqnhzwlp9npsHmQq886qzb/AJqyjHmLq1vYx/efEecokPlfvPMl3Nu/2ao6pDDeMvzfxbfK/hWt7xpYLpWqLuk2RN+9VK5hpluZ18mNnVv4FqKkTWjPT2iPVNB+IsOj6Cn2yNpXg2xK/wB3dXPa54kk8T6p/aVwypFBH5X2dPm+WuQ1bTdWmiVms2igX+Jvm3U3S7BrPdIszPK3ytu+asve+EKNGmv3kT0bwN4h/s3XoI5FjigZdsfzV6tLf2sP764mjiVl3NurwGzRobdVk27v+Wb1Hfw3k07XFxcNL+72svmfKtVzSj7plUwsa1Tm5jZ1K8bWNcvL5W2QMzeX/wDFV6J8J9EsYdIl1BljeeWRvu/NtrxSC/8AtMS2skypKrfci+Vf/sq7rwV42XwZ+5mjmuLadt3y/wANZ05RjLmNcTRqSo8lM7b4r6VD/ZcV9GqxXKyKqui/My15zZpdPfssNu1x5/8AyyRvmauh8a+No/EktrDHHstoP3+7d96ovhZfx3mvancTRxxMsH7utZSjORNP2mGw/NMx9W0e40Tba3EPlM3/AI8tUZ7+SGVobWT7OsarKt1/tV1vxd8SW832Oz/5eY1ZmlX7yrXmUs1xNErKy/L8qp/8VWUpRiXQq+1p81Q6DWfGd1r1hE2pXX2udW2xoi7aqS3Ml/FF5jfLGu1V/u1j2Fts2ySNvl3bt1XvO+Tb/Cv8deTWrc3uxFPl+yVm+RvmrPvZm3/N/drQlf8A2t6rXP6pc7Hb5q4OWIc3vGZeTb/vfulZvmrB1mz02FIlhb97Iyr8jfeqfWbn5lX+H71ZkqK6fw7W/wDHaxlU+yZVI8wJCqL/AKunXD77WeT/AGagt0uEl8lW83av3m+9Rq/nWdhPJJG21Y9zMtZ8suXmI90raIippFirfwxqvz/xUT6bDMzN5eyX+8tNsLlXsLZmWT5l+XctQS69D5rQw/vZ1+8ifw1GsZFxiQeTN9vitY90srRtKu3+6v3mpl1DJZ7ZJoWRW+61FumqJq/9obrdG8hoPK2/dVvm/wC+qbq02oala20a+W/kNuZF/irXmiR73Ny/ZImRt8UkbMjK3mq6/wALVcvb+8ubCePztrNGy/7tZlvc702/cZfvI/31qVnkmiljb51b+OtuYuVM6HSPFU39nQNJDG7+V8zVlXszX97cyTRqnntu+WqekXMz2SxyfO0X7rf/AHttXPuRfvF/3vmqJSlIiNOMZECvsi3ffpmxdjbVX/frc0Gz0+a1nW427lb5fmqDUrOzttSto1bcsituStJU/d5iYy973jI0vbDr1nN5bOsStFJKv92uo1maxm02VlkbdEytVNYV2Mqqqqv92o5bbzoJY2+fctTGtLl5TGUY8xqyw2s0UX75n+WuHgtmtlaPzGT941dDavvt4v8Adpn2Nd3zL/47RUqcxdOPLIwPJut6tG3z/wC1V5PtCbW+X/d21MlhcfaNsfz/AMW+pJ7aTTbf7RNH8q/eatafvBKUR1lfrYXSyXUcaQbW+SqeqeJ7O52xx2+9dyvv21m6jDNNFu/4FsWsXyVdW+VkX7v3a7qUoxjynLUZ6av9k6lp0/kx/M0H92uXtbaGaBW2tu/2v4axtL+3TP8AuWaKJf71dLYQtbQeXN8/8e5ayqS/lFT/ALxWW2j2MqsySt8zL/do+xq8u7d833WrVSFdi7tr1F5O99u3/gVc/vHRb3uYrWGgyarcXkPneVt2stSXvhiawe2+68TSbd391qvadts9XimZvlb5WWt/VvJvLCXbJ833l/4DXZGUY/EcdSn73unIz+G75JWVf3v8VYiTSebu8vft+9XoUFzbzWsU0MnzMtcPeWa22qXUNvJvXd5v/fVEqn8pVOjzS96RTlmb+KOT+9tpzvH/ALjVO6XDvu3Kn/s1VPmR2Zq5frH2To+r8pZlmX/afdUTP+9+ZVRm/uVb0maGG9iWSNXinbZvatvV9Hj8rzo7ff5bK3y/3a6KPve8cns+WRzXnfNuXajbqZK7J8y7dv8AFXTPptncpuW1/wC+a8/uvtFs8sPzfKzKy1XtOX3g9nKXuxPd4tqL97f/ALdN1LUl021ab/vlV/iaorh/sEHnTMyKv/j1ZVgk15dfbLyNk/54Qf8APP8A+yri977R1+7ymjoiX0Lz3l1NIl5ctuWLd8scf8K1oXF5Nc27R+dIi7lqj529vvfw7auQQs8sXmK3lbvmrnjL3veNJfzDl3Om7a33v7tRfc/dt/45XXv4hsbaD5bf5V+6m2sNn+0ytcNt81v7tXUlGMeYmnKUjPghkdV+Vfl/vVuaXrEej2HltH8zfel3VQeb5fu/drEuPM1i8WNfkgj/ANZ/tf7NYxlLm902XKbmt2avZT3C/wB3+GuJ8a6JN4V1KC3h8xlkjWVV3fxV0+qXjQ2tzDt3LtWs34ka3b6xqljNb/P5FssTNu/iru977J95g/aRhFGD438E3HhW6gWRWuFlVWZlWt7SPjrqGiaXFp/2VbhlXasrN91a0PiH42tdS07Q/JbfIsf+k/7K7a8ie2WG9n8uRvKb7tHxHdQp/WVy4mI7Ur+81jWZ5pv9Lubmf5f71N1Tw9faV5El9ZzRM33VlWvYv2fdE015dV1KSNZb6KRVgZ/+Wa7a6z40w26eC76SZl83/ln8vzbqqMo8plUzD2WIjh6cTwTTvH+saJYS2trN5UTfwN/DXHTvNqV5uZWllnkXbt/ibdVtoWh8373+7V7wbNDZ+K9KuJv9RFP829quMeWJ6vLGlGVWES9qPwr8QaVbxXnlrui/55fw1kX/AI81ibSG01ZpJovus7feb/gVfUMs1nNB9qmuI/s23+9Xyl4tm0+bxBqrWfmJaSy/wL96j3eY8nCTljJfvY/Cc4yedcRKu3czKsf+01ehf8Kc1JLNv9MWVlXcsT1wkUywyr5e1JYvmXev/j1e2aN8S7GbS1+1NslijVZG/h3UfD8R2Y6pXpxi6J47dW15o9/La3DNFKrbWVG+7VHzmSWKTzGmaX7vzfw10HxB1K18Sat5lr5ny/eb7u6ub8lplijjVnZf+WSr/DV8sfiOrD1mqcZ1PiPYfgdo+m6rcS6leQxyyxttjib/ANCr2DxB4P0XxJpE9rJbw7tu3ev3q+VPDPiq+8K38TWreUv/AC0Vq7G6+Ot49lPDHHHFctG3zLXNKMub3TxcThsRVxHtaUjk9RsPs1/fQr/qoG2q9Zk6fuF+betK1+1zKrNu81l3V2ujfB/XNStftU01vZRSr/qpfvbafLy/EfQPE06Ef38jR+GnxCtdBs/7N1D/AFW7926/w1Z+I3xI0+50mXT9Pb7R9pXbJL/dWvNPEeiX3hvUpbe+j8ptvyvF91lrF3/M38fy/crmnT/lOeOEoVqn1mAsvmPdRRxxtL5jbfl/irS1HwBr1np32qa1WKJfm/1n8NaHw5e1/wCEvsftG3yv9r+Fq9s8QpDNYTrIyxReW25mq5e6+U48fi6lOpGMYnzv4U8Pf8JJq6w/ciVd0jpVr4ieALewsvtVnHsZV2t/tUvhLW49B1yW4bc1tK23/gNbfjzxnptzpDQ2rebPKv8Ad+7TjUlGXunFiI1p1I8vwnIfs++JG8H/ABLi+0eWkGpR/Zmlb5dv92v0FsPE/k+FZ7Fv3rMu2Bv7q1+Y8sLO3mR/62Jty7K+xv2ePiRH8QvCX9mySf8AE30tfK/2mWvosHU5j5/HYeN+ZnsnhSzk1J2t4YdjfdZ2p0ulX2iX9zHJ5cSt8qy1L4N1iPTdSWSRm8r7rV0PxD1Wxfw/5339sitHtavV93lPAc6kavKcP5LO0s0bRxfNtZl/irqrX4nafpUUWn3TSPP5fyyxLu3V59darJeSqturJF91VVvvU5/D2pWdq3nWvy7f9bu3NXJ732TetTpz/iB4q16TxbqUV1u+yQW25dm7dure+GkNv9vnkkbfLt/dpXDxWf2a6ZWmZ/72z7taP2m603yLixZkl/hRKmMi6lP93yxPdP8AR3tZVkZdu35q8i07dD9sWORUWdtqqrfw1FdeIb6/i+z3l1IittZvK+XdWn9m0/yFuPM+b+LZRKXMYUYfV/i6nceD/Aba3ZxXl1cN5SrtjVf4qr+OfADaVpstxbzSTLu/1X92tHwH8RdNTSYLH7RHFLbfLsdv4az/AIjfF3R305tPtZluLmVv4furVSlT5TGnUre2scPo0PnfNNDJFPH93f8Ae21swW1xfxKsccm3azbljZq5r/hPN8sTW9uqbvlkfbXdab8cprN1t4dHt/s237yt81cXtKcfiPTq1pR+GJzE+q2+m26x/vPP+7sb+GotN8VXlg88lmscU9z8rO/3azLp/wC0r2W6kX5pJGbb/dq95O9F2r93+CuWWI/lMZ1Pax5ZBFbSTStdXU32idl+Zmq55OxKIofJ+9/wGjfnb8tckqnMRvuH3/4agd2/4Cv92pZZmRvm+7WdcPs21z8oxsrtsb5q5+/mVHZvv/7Val1N8rLtrkdev9luqr96T5VqP8QSkZV0kk11JJ9qaJaotDMjNtuN/wDvLVy386a1Wb7PIit/fqB3Z5Whhj/ext8zv91a56kTHm+yO0j7Umrqu6N/3DMzNVzxRNqFt4fvPLjjl3Ltb5qpxW3k3X2jzG89V2rt/hpus3lw+kssk33pI9u/+L5q6IyjGPvHPUj73ulXw14h1Sa3a31DSZImiX5ZV+7trItZpH1bUr5rWRLa7aNo2/3V211kt/ebGWNl3N/frItd1taxRzf61f4k+41ZVJRlH3S6cZETXMf/AC08xN399aht7mGHzd0bRMzbd7/xVqfxLu+7TbqFXi/2l/vVia8xmXVtDfz2y7tkvmL86/3f4lrfbw3p7ptjuJIl+78rVjtqtvZy2cjR79siqyov8NXtX1vTZtL1DbIsTeQ219v8W2uuj7sfeOWpzcxU8OeHm/s3yZLz5o55It395Vb5anfSlhnaOZt8S/d/2qZoM1jc6Tp7fLuaBd29v4ttNt9s25o5GdfMZVerrcsaZrT5uYvbFRFXav8AuLUFxCsyMskf3fu1LFDsf5WZ3/2/4asojOu379ckS5SkYMszaPA0kjb7aJdzN/FWl5NxsVmt5E3L93b81R6vpralpF5YtcNbvcr5Xmov+r/2q7W1tpkiij++0aqu/wDvV0UafOc9SocPpCf6EsbLI/lttarDTRwvtb/Wf3f4q3tBmaaXVY1t12xXbK3+9VPxA6pqls3k7GZWTfWssPyx5okRq80jIi85JfO27FX+Hd96jVLm4ubKWzaNX8xasu/y7trbv9movOV13f8AjtcvtJHRyxkY0qNDtWSP/gdGxfK3fxVpS+W8TL/eqfS9Bt7y1i/eN5vzbm3VtTj7WQSl7vLI5y1T91LC3ybZPlatNfkVdvzrWmvg9Uurn/SG3Squ35qguvDdxDBLJDNvZf71aypyiRGpH7I/Tfsf2/yZpFTcvypu/iq/qlhbw2U8kcypKq7vvVgxWy/e2/N/e/u1Om2bcrfd/i3fxVMa0Y+7IjlkWbW2XylkVV+ZfvU+X5EX5vlb+CqOz7N/qf8AVf3aks7mS8Ztsfyq22ly84+blK2moyebCvybW+X5qa1tG+3d/d+9TrpJLa/gby2/f/ut6f3qllRoVVmVn2/w0S5uUqPKZV1beSkSs29Wbau3+9Sy6VdeV80e/wDvbKS4v5NS/d26t/C27+Fa3l1WZIo/MVX2/wDj1FPl+0TLm5uaJyDPJNs2/uolbd89bUXiG4/vbty/fqm1tIjzttbazblqmk37pmX5FZtu3bSk+X3Ym/LzR94uWfie6TzbdvnaL7r7ayNZmkvNSa6Zdm5fuVFcO1te2038LN5TO1Xrh2+633afN/KZR/mPop4bPVZ4priNXij/ANWrr/F/eqDVptPSBlt442uW+X5V+7TL/XYbxVt7X5JW+87r92sqK2jhXaq/d/ioxGI5fdic9OjKXxBZ2FvZ26t8u5f42qV7mPzflb5v79R+Srv8zbKiltpP4f8AgNcXL/eOsto8ezb8r/71S6d4euHiZl+SJm/dr/erIs7Ca8umXzP3S/eda6O81K4sLdY12vK3yxr/ALVdNOj7vvGVSp/KYOvJcJP/AGfDHvvJV3fL/wAs1qS10S6sLVd0LeUvzM/96nWa3Gg/abqT/S5ZZN0krt/47/u0+68W3V5F5MNuyKzbZPm+9Wns+UmjLmmEVsupNPHJ87f3UrD8G+D18Tz65b3H3raP93/vVq3tzJpV4twu3yGZV/3v9msrwR4zXw94g1W6uF/dTxtKvlVrE/QsP7T2XuHAWumyXOsxWNxIqQNP5TOn3vvV1nxa8GQ+ErC2vLFdlm22Jq477ZN/a7Xnlq8rT+ft/utXbfFL4i2/irRNP0+1j/i82fd/srVR92J6VVVnUp+y+H7Rx3hrxPqXg+8lvrNv3UirtRvutUvibx/qnjPa2oTK8Ct8sES/daueiuf3TW80flWzfdb+61VpXa2+XcyKv/LVf4ar2cfiOrkhzc7j7x0WjeANc8VQfarW1/0P/nu7f6ysjXtEuvD14trdQtFc7a+qvBs1jN4a0z7L5flLAqqi14p+0Jf2dzr1nb27f6THH+88r5ttZ8x52Hx9SviPZcvunmUupXnlNatNI8X9zdVHTdHuNY1az021Vt1zIq/L/DTUmb90vmfL/tVueBtbj8Pa9FqUy/uo22t/Ft/2lo+HY9+ovZU5cnxHoN58CNP/ALNbyZJvtyr/AMfH8LV47rOlTaVqTWtx8jQNtb/a219MX/xR8Ow6R9oW882Lbu+WvmzxVrDeJ9evNQ+40rfKv91f4auNTmPIy76xVlL2/wAJmSp+6lZm+Zm+4i17n8HvDen3PhCK8jVZbmf/AF7yr8zV4UySXMDferpfCXjzVvCVq32WZfszfLtb7rUvs80Tox1CVely0jvfi/4M0+20G51Ly44rmBd25F+9XhKfJLtk+6v91a7Xxb4/1Lxb8txJsgX+Ffu1F4L8GTeM7/7Ha7U2r5skv91aypy5pGOFpVMFQvXkcnpd59jv4JJGZ/LbcrMte96R8S9NvLKCaS6+z7vvebWHq3wH+wWryWN9I9yq/cf7rNXkk8M1teNbtG37j5aco83wnPUjRzP4ZfCd58WvEmn69e2MdqzO0CszSt/FXnETq8TN/qv7q/xbanl/fSr/AHdrbXSvVPhL4SsZtEa8uoY7i8aRlXcv+rWiUeSPunXKpHLsOePo7W237ybf4quS63qVza+XcXUzxfxKzbq9p8f+GLH/AIRm8uGtVSWBd0bfd214HLu31HuzkVhcRHGR5+UaryfeVf4vvVVl+dG+X5v9ur2/5/Jb/lqu7ZUDJsi3bq1OuUfdJ/C9tbzX7Kyx7vL+X/ZrT8Na3N8MfHlnqkcjW9tJIsVyqN/D/ernIpvJlWaOTYy/xVW8QaxcawqrcbU2/d21tHmj70T5/EYeU5cx9z6Tc3WtyxMt5s89tysn3GrS1TRLi2bbdSSf9cn+61eA/s8fEubUrCLRb5v9Msf9Q7/xRf3a+lX8SWOt6WyzNsni/vV9FT5ZxPlcRz0ZW5TB0ua30TVLObavkK33X/hr0v8AtK3vLdWhaPymX7iNXkl1M15u+X52+XdUkVheWdqzTLIkSru3UfD8J59anGt70vdkS3UKvqN8ysvkLu++1avhzw22t7ppJvKiX5V21yb3kbxN8uz/AGa2tJ8fw+G7Vrdo98Tfddm+7WXtIw+I1qxqez5aZva94bWwtfOjm3qv9/8AhrjJdYktom2s0v8A6DVXxB8UZtYRrezXYrLtZqw7J2df3jb/AOL71cNTEx5vdIo80Y/vTYiuV3bvmdm/jSpEh3tu21HZIybdu7/cq9FC27d/E1cEqnMa+8WbWFYU+Xb81W4EXa21qgt0+6rfxVeX/wBBrHmD7Rctf4f71aFu+z+L5qz7dFTazfJ8tWU2/wDfVTGRMi438Lff3VL/ALNUVmb/AH6sq9RylEU/yfNu+b+Gsqd/kXd8lat1N/D/AHaw7p//AEKtIklG/m2RNXn2s37TTsyrvZfl+9XVeKL/AOzWcrfwqvzNXAf2rZvt23Ee5v8Ax6sahEpG/YeJJoYIo5IVfau2qqX7TXlzJIvleY3y1RimjuU3blddv96mu+yi/NH3jHl5fhNqV/8AR/l+9/s1R1Z/3USsy/vJ1X513Vb0Gwa/inbzPuttVEqTWdN8ltMjWT/W3KqqN/F8rUvYykYSqcpC77/l3VBL8+1f4a07jTZtu5dr/wCzXMwXNxeW6tIvlLu+VF+9S9nKHxGvtOc2tB037Sk+66bd5jKsSN92s/xHZzWc9mq3W6KRm3L/ALtU7XdbSy7W8lm+9/eam3Ft50v2jzt8qr+7Z/4armiTGPLLmKuxkT93/wB9VHqiN/Zd438Xlt8n92tCJ/3qwyfIzfd/2qgv032d3u/55t9+qjGLkafEU9JRZtGs227G8hd1aMTtDtZdyf7H8NU/DU3/ABIbP95vXy/4q0Hm+XzGbYv3aKkfsyJjI07C/wDObbHG2772yrktz5K7rj91/wCzVlaNrH9lXUtx5O+Bo9vz/e/3qu6vry3mmzx/Z5EZmXbt/wC+qn2ceUn3pSGzv50X3miVvl3N96rNv4kaz2r9q85vuLvrNfydVgZfMZNq/wDfNcheaPfWeo7bdfNVvm3vVUfh92QpfynbaXqVxZ65q7RyfNPIsrfL8rfLV7UXvr9oJJJI0WCTft2/e+Wua07zrbVFjm+eWWDc3/Aa6D5vm+b56JcxMYxJUmWb725G/u0sv/Hwq7f91qi+V23M3/AKmtbP7Tawbpv3v8VRGjzFe05CCVFdlXavy/x1BpNzY2d7OrSfN8rLUevW1xbeUv2j93J8vyrWHK/2b7q/8DraMZUpE+7VOg1bWLOG/wBMk+0fK0jRSbP9patXupW9tazt9o/h+WvO9effpMsirsZf3v8Au06KZryKKRWZ4tvzV1f3jL2f8p0dk/nKsnnfe+7TWhuE3Ms3/fVYtvctZ7fLVnXd93+7WtZXK3j/AO1/EledKNjq+GI5ftDvtbbvq9puqtYSxQyQ/LO23d/wGqv/AB7RfvN25f71Rs7XnlND+62tu+etKdTkkZcvOdLql5vsGb7PvaD96tWVma5s4Lj7Ou2WPctYKarN5W1WV/71U7fW77yltd2zyPlb/artlVic8Yy+Eb+5tpZ4duzy/m/2qnS8jh+VmbdWbK9x9qa6k8t18vypKdLeb4vlWvMqcspHRT5i29zGnm/Nsb/dqi0ML3sXmf6pm+appX2RbvL+b/bpERX3bt3zfMqbqmn7siuXmJ9Z8MWc1m0atVaz8PRvaruZvu/N/tNWhpd/a3KNbt8ixttbfVTzrWw8RrCt1+6uYNyxf3Wr0uWmcsZSPRYtzt8u7z2+7XURaPcPAvmR/drntOuVtp1mb96y/dStW88VTPEsO1olb5WauGp7OXxHVL2n2SJH85/l+f8A36l+zfM25tn+7Rav9p+8v/2VSz7baJlVtn+3XB9o1jL+Yyrqb7GjsreUu7c1RWU108/nNJvb+Hd/DTVRtYut0e77JE33/wDno1asVmqRfw10c0ok8vMVpfM+VZPu7tzfNVu1to32tt2f7tGzftX77N/DW1B4bmhtV8yRd33mq4xlOQ1ywOevUh8pfM/hZmj/AO+a5zxl4etbPwXoeoRxqjMu1v8Aara1tGfc0civ5e6uQ8UeIbi88P2ejyK37hvN3f3q7fgj7p9vg1UmoyidH4P8AWesfDTU7yZd983mssu75l2143K8f3V+78v3K9I8L/EiPw94X1PSZPMeRlZYE/u15dKjTbv7q/e8r5vlqeaUj2MNTqKU+c+hbjwNpOq+DbaxjtYdyxqyuq/eb+9XzrO7aVqk+mzfP+8ZPk/hrvdG+MF54b0tdNaP7Qy7vIlf+GvLWmuNS1SVlVri8kZmbb97dWseY58Jh61KVR1fhO6i8Q+IvB9v9nhvJIrSdd0bp91q5O6uWvJ5ZLhmlnl+ZmZtzM392tfZq2iad5OsQzeRL93d/C396sizuY7C/tpvLWVfM/i/ip+yjH3kdtCUYrnjE9B8OfATUL+wW8uLpbeWRdyxNHu2/wB2uM8ZeEr7wfqP9n3C71/1q/7VfTXhzxnp/iHTYLiG6VWVfmi3fNH/AL1eH/GvxPb6x4lWOzZZYrSPbJKrfxVnL3pHLgsbiK2I5asTzue5/hjVt235qveF9E/4SrxBbabu+zxTt+8lX7yr/FUEsLeREu3Y23czMtP0HVZtE1SC6tV+aL7v96iXNGPMfRVPepy5D6Vg8B6LDpcVrHYwpEq7fmX71fOfxG8Kw+D/ABDPpsP+olbdGq/w7q9Wi+Pdqlntks5PP/h/u1474o1i48SeIbm+vJP3srblRfuqv91ayp8x4GCoYmnU5qvwmDKnybY/4V+bbXf/AAU8T2fhjVLxbyTyortVXc/96szSPAGtaxpDX1jpskqyt8rP8u6sHVNHutHupbe8ha3bb916uXLKXunpVvY4yEqEpH0rr3xC0XR7DzGuo7idv9XFF95q+ZbyZryeeZlXz5JGZti/KtN3t8vzbP4d71veA/DEPirxHY6fcSM8Em7cifL8q/w04w5YnJhcDSy+nKrzHNS2f3ZPJkeL+Ktfw942vvD0q/ZZNkUf8D/davpVPBOm21l9njsY0g/hXbXzR8QdHh0HxVqNrbqvlbvlRf4aUpcxy0MVTzGUqbiJ4v8AiFqniqJbOabyovvbIl2rWb4X8JX3jPWfstvIqW0S/v5W+6tZr22/dJI373+49d58MfE9n4buJ1vGjSCf+Jf4aUvd+E6q1P6vR5cPEf40+Etr4b0Fr61uJHlgZf4ak8FfDq3m0mDULqFriWRdyo/8NdH8RPHOk3ng28tbORrue5XarL/yzXd8zVyel/Eu40HRlsVt1lXb+7Zqz9p/KePH65Vo8v2jB+KGiWulS23krskbd+6WvPZ087ayr935q6PVJr7xVq/mSbpbq5Zdq7q6G6+FF99lWT7Uvmq33K6oy/d+8dftI4anGNeRzXgu5jsLqXc32eXcrRy7vu16tpf7RVvo94ljrULSwN969irxGeH7NdNDJ5iSxttZU+ZayLpFdfu75f4q6KNT2UeaJz4jCxq++fXf/C6fCcyQXEeqKldnYfHXQdesmW1ulvWVdsixfNXxf/Yi/wBnLuj+8v3f71Z/hDxI3gnxXFqUO6VVbbPEn3ZIv4q6PrVT4j56WDhPQ+qtR8WzTTstnYt5H8LtWayX2sfLJu2t/An3a6zRprPW7C2urWRZYJV3Rt/s1e+xxp8yqvy1jU5qpwc9vcOa03SmhX5l/wDHa1YLP+LbWm0P91aRNu/7v3a5vdI5uYngh8nazfPV5UXf/FVSJ/vf71Txbv71Zyj7xZbieNE+7/31VlJl2r/H/wABrNV2/us7VZtU+fdu+X+7SkZGnE/yfxVPF/tfcqnE6/8AAqnWbfWfKUTp/dX7tWYn/dNub7tUVdqnd12tV/Z5SSO4m+X5lrF1GZU+633quXlzsX73/AK5LxBqq2dv/tN8qrSKl/dOf8UarDc2c9rH5m7zImZ1/uq33a554beZdzKr/wB35atS/e3bvm+9vqTS9K+336x7liVtzMn96p5ub3TilIz2023f5lj2bl+XZTrewX97/wDFV1X/AAjC/NtuP93ctZH2Npn3NJ+6/h2rVVIyiTGpzFnwXD9mTUP9IkTdP8qs33flrV1y2k+1aY0c3zRT7lT/AIDWRFbeT937tVr92+32Me75mkZm+b7vy1VOp9kxlT5pe8dRLbTXME+2TypVVtu6uA0OG8/sa28yZfNZfmd1+9XSzzb/ADYWmk8pl/has6WFrZItv+qX/vqpqVOaXKXTjKJUa2vt+5lt3/21pktzeIzf6Dv/ANvdVzfv2s0lDTLs2/f2tu27qi38xqzP+33H9s6HN9jk2R3PzIv+7XeXr29yjLJbtuZf4lrjl1JUntpvL+0LHPu2J/s10KeLbNHXzFkT5t+3+KumnHlOepH3vdMrwv8A2Pc6RbfdSeJmgkRl/iVqzPFFtYprkUMc0fm+WrKu75q0dB8SabeJfNuZF+0ybXZf4d3y1R8R/wBn3ms2cyxxy7bZomb+626iUuaJNOPL8RBbzf8APRo3+XbTHv1/h3fL8yvVT7NbvKv7verfeqCWzhRGXcybv9quf3eY6vsmtA7fejb5mrW0P7Rqtq0zbU2yNF/3zXGJprPL8txIm1fv7q3PBVtcJZ3m64mTbP8AKjVpRjH4jKp8Rq6jZyWGqaYzbU+0s0W/dWq1tMi7VZXasfxHDdJ9huGmV4ra5ilXevzL/DW150iNujk3f3t1aeziYc5i3F/cPdS26qqLG23f96qdrcyWa7Vm+bdurPvLm8ttXvI4YY3+bzWf7u7dRcX82/d9l+7/AHKfKbSLV/eTTfM033apxXjTOtq0beYy/wB371VFv5PvNHJu2/Nvq7p1/HDe2zMrblb7+3atacseblJ+yF1ZrNazr83zK3zVz/hl2eyVpI2Rlbb+9/u161Klv8sixq67f7v3qyLi2s0up/lXdJ81bey5Y8pl7Y5NdySt/ArfLvq9oet29tfyxyK3zL99K0NZ0qz/ALGufL+Rvvbt1czFbKjt5O3atZSjGJr8ceWJ2U+pafc27bpG3bf4v4ayIL+OaKJlb5vu/wB2sCV23/L93733qqPctv3R7kbd8tc06cpGtOPKdUl4uxm3N5rVTaZkvPlb5p/n2f7S1R0uaa8nVdqzfLuq5eaPcIizNH5rRN/31WfsSeblHRTb/uq275lZKspbQ3ixMq7N399qb9guoWWRYflZf4mqC61X7M32VV/fqu6s+WUTX3ZG1o2jyXMW6ST97uZdv3qq+ILOazaL7qRM330+9VCw1KazdpI5mdm+9/vVJqM0155UkjfLF/BurX3fhMvZy6kEVnD5qt83yt/FWd4htt8UVxt/ewNuVF/+Kq5Lct8u7d8rffZvu1O80M0Cybt6t/GtBry/ZPVtnzUMn8LN/tVKtn8y1q6Do7Tbb6b/AFSttjV1+9WHLzS5TKVTlNDTtHuEtbZpGX7u9mrG1RLq51KXT1X90u1pGVvurW9q2q3VhaxLCu+5lbbBF/7NVnS0WwsJ/Mj3yyN5rNL/ABM38Va/V6cjD2kjIihj02BY9qxQR/LVG41Jfm8mPe3+3/DTNW1v+2J90ceyBfmX5fvf7VZu/wCXdu/75rGVOP2TsjL3feLi6lcWzrIsn+7sqy/iTUprNlabe33Ves3f+6+Xb/wKk2fJ+7b71FOXve6EYx+0NuJtkHmMrIsq7W/3qp69YWv/AAmnh5pvntpPLdk/2q1bi2bd9nmX5mXctcZrKao+rStGslxJYqrb1/hWu6UfdPtcH8Huk/xn0e303xKv2VfKWeBWZErpfgt4b0+/8Jag0luryyz7ZPNX5v8AZrznxr4qm8W38U0kf71Y1giVal8DePLzwHPeW8kLXETKv7j/AGqiPMepUpVZYbljL3jnPHmj/wBj+Mr6zVlSCOT93Vz4VW0MPjmzkupF8r5lVf8AarK17UrjxDq895Ivmz3M275Vqrf2eraJexfaLeSyl/1sbOv3a1jG8eY7OSTw/sKkvelE+jPiDpVrf+EtQ87airGzK1fMdhqUcM8EckbSxfxJW9rfxC1bWNNi02SZvIX7y/3qqeFfBl54w1lre1/deQu6SdvurTj7xw4Kh9TpS9rL3TV1HQWSzbUtHuJJbPb+8iRvmX/erkIJtkUUKr8qru2pXVa9omufDG6i/eLLbT/L5q/db/e/u1y9w8d4zeX8ku3d/wACqf8ACd+HnzR54PmR9B+C/hLo6aTFcXy/a7ueNdzP/Cv91a4L4v8AgS38K3EF1Z+Z5Erf6rd91q2PBHxX/sewttN1aOSKVf8AV3D/AN2ue+K/xFXxhdQW9v8A8edo27c/3pGqJS97lPOwssR9a974TgFm371bbt3bvn/iqXSLa3udcsVuGb7NJcru2f3ag/eXP7uNd8v8USL81Ols7rTYovOhkt23btzLtqJ05fZPqJyUvcPs+whtba1WO3VfIiXau2vn34//AGWbxBZrDt+0+X+9ZP4f7tc1p3xO8QabYLa2940sX3V/vLXPXt5cXl5LNNM1xK25mldtzNWMY1I8x4WGyyVCt7WUimkLIu7bv2/e31e0bVbrRNXi1CzVd0Tbvnr0L4bfCVvFWltqmoSeVbSNutok+8y/7VM+J3wrXwZZQX1jMz2bNtZWb7taxcZR5Tv+uYedT6tI0Lr49zPZNHa2PlXm35WZvlWvJ7y/bUpZZpJGuJ5G3M38TMzU1HVE3Mv3lrQ8JXNvbeJtKuLrb5EE6sybf9qpnyxHHDUsLGU6UTo7L4G61eWSzXEkdq8n/LD7zVwWuaPdeGLyfTbqPZPH93b/AHa+xJbyG5tftS3EfkL8zS7q+Y/inrdvr3i28uLVt9sv7qOXb97b/FRE8rAYnEV60o1PhOCt0k8ieFvu7d2z+7Wl5K3lvF83zN950qvYeZ5rf3VWtLQba4vPKsbVWlnZvK2qu7dVRPdvTgUdEuY9H1y2upF82KBq7nxH8S9Ph05o9P8A3s7L8q7fu1k+LfhjrHhiw+2XUO+Bl/eMrbttefXELJuVfvL/ABUS948epQpYyXP8XKUXtrq/n8xd0su5mqnewyW1xtkVk/2n+WvZfhvo9u+gtN5a+fK3zbV/8drg/ih5f/CQRRxrvaOP95V06nN7pwxq81SVKJyl1r109ht8zYrfKtU7DSmv9zeYqK33qjlhXfu+5tb5v9mtnS9Vjs7Dy/J+b+/WsuWMfdMqlPl+E9S+C3jlvDd+vh++m/0GRf8ARpX/AIW/u19Afafl/wDiK+G55pNS1Tzo/vL91f7te9/C34rtcxRaPrjeVc7dsF07f6yp5pRPFxWH5pc8T2lnX/gNG9UT/Z/hqj9pj+Vv/HaJZv7rVR5Ro7/m+Wp0m2bf71ZkUzbfvU7zn/2qmRUTT3/dqysyo1ZX2n5IlWp4rlf4fvVn7pka6Or1Kj/PWUszf3qFm+f+/UgbS3n3V3Uya5VFrNe8b+7/AN81TurzYqq38X8dWBLqmpLDbtMzfKvzbq87fWP+Eh824hjkdY227FX7tUfihrF5c6Wq2Lf6Hub7S6t81T+EPE9jbPpsm2NIruDyp9v8Mq/3qyjHn+I66mHl7D2kRvnfvfs6q0si/wAO2tPTYZrO6W6VlSVYtmzbVm61K1m1GRobiN1k+XctOR4dnytv2/7VYS9yXunmR96PvFptbuvK/wCWf91ty1ixPIm2OT7397+9Vl5tjKvyuv8AeqtdTecv8W1W2tVe0v8AERy/ylx3/h/irKv5vJ1Kz+Xf8rfc+9W5ZaVG8ETSNI7Mu7c1YuqQzQ6ysMKrK3kbtrtVSoyMvaR+0WVm+X/4qjztiLuVf9+s+VLiGLdJD5u35tqVWS5uNS2szfZ4Pvbf71EuaMfhKOg0ZLG8uNQW4aPcsiqvzfw7aqa9Z2dg8H2OTYzfeXduqnFDCjr8vy/xUXVnDM/yr5Uq/d21r7SXLyk/bG/Ls3LUTfx/epsu5HVWZUdm/wCAtUUv3tv3NzfL/tVMYy5jU5/wR8lncru+7ct89dA+3ym3L95v4a5zwrutn1Vfur9tb52rod/3vm/3adT4gKqWzW1wvl7pVZtqrV640e88ja0bO237v92oLKaZ54pFX/VSV00Wt/eb7K23733q0p8vL7xzz5uY5KCzkmVo1bZ5Tbfn/vVetbBrDcyzSOzfx7qPtjPdXMnl7N0n3Hqf77fMv+9XJKUoyOj3ZRKniOaT+xrn99JsjXzV2t/drXTXm8pVbb833dtZl/Cs2m3K7vmkjZW21Bobq+l227+6vzVtH4fiMf7pNqO7z/tHy7W+VqZ9pV9u1fm3bW/2avOi3MW1o960sDww3UUe1drNtbdRGUpD5o/CZcsLO/meZ838W6p2eHyP3zKn8TfNW82m2r7ty/erldRhjs9UlVvMddq7V3fJXX7OUfeMubm906/S9Ytf7IgWRmRtu2qN1qWnvdRSeYu5v3G565z7T91lb/gb1leKvMfTopP4o5N392tadT3iJUfdO/lht7mJrfzF2svy/NXnMWm/LFukbzV+Vk3VoO7PFujkZPMVdrbqjtbZkuGbd+9/9Cq5VPdKj7hEtmyXH/Hw237uyhLCSH5lk37a1bdJLm4VVhZ5du6rMqNbQM0ytF/eVv4awlKRtHl5tTPsEmsL2CTb8rfJ/wB9V3U8Mj2rR7d/ystcxFYSXieWvyRfe3/3q0ory4h/i3qv8FRKpyClT5pe6N0u/uJrBdyxtLB+6aue8W+ZbXttefZ18qRfK2fd+arlrf3Vtf3MMjfNK3m1T8QPcarBFGzeV8ystOUuaRFMz01XZLtWH/e2NRFra7/lWTavzVLLD5KN5iqn8O6iKHenyqu7++61h7vMdkvd+IkTXrd2+b+9tZ9tafhx9NuYpYWbfOrM3zf3axWhjR18yNf+AVc0P7LYajLJJt+Zdv8Au1UeWJjU5j3z7GsLKsjb/l+ZqnbVZLC1ZvMXaq/KqVR+0/7X/A6zlmbWLxdv+og/j/vV58qkvshy83xG5peq3E0rXF5Crzt8qojfdWjxHrFxcwfZ41aJW+Vm3UQJsiX7vzLTbq2WaJtv+tb7tWq0ifZxj8RiojJEu75Ny03j/Zrel8GXSIzbl/76rI1Gz+wS/Z9u+Xbu/wB2uj2coh7SMis7q6/Ku9f/AB2ul8K6Jvi+1Tbool+6u2uais2R1Zm+Zf4Kvfb7jyvlmk+6y7UaiPuyOiFPnmiq+vf2xq+pXUf/ACzZVj/4DWx4Ve1v/EeoLMv725strVx3hBJpv7Qmbd8rf3vvUX6Xmm2c+oWfybV+b+9XRE+39jFNQMzwNDY/8LGs7e4/erBI21G/2avfH/SrXTfEdnNawtE1zH91P7y/xVyGmpfWyNrFurJFA27f/tUeNPGF14w1S2kuF8rbGsUap/FVR+E9CNKUq8akZe7EvfCCzs7zxvZteKsu1W8jf/e/vV6l8abCz/4QW+uptqTwMvl/71eDb77w3exXjRtb3MfzLvrS8ZfEvUvFtmtjdfuovlbZF95qXv8ALzDxGElXxMK9OXunMNtSJt0cbr95fmr0r4E69Z2zXlnMsaSzt5q/7S159oPg/WPEnm/2bC0sSt80r1Xv9N1DwrrO26tZIp9vy/NWkvhN8VGniYyoRke1fHDUtL/4RVo7ho3nlkXy4lb/AMer55RNn7xW3ruVdlWtS1KS/wBzXDeaysrLubdXcfC34aR+M7Vrq8Vktl+Xb/FUfw5e8Y0aMcsw/wC8kV/D3iHT9YsGsdajVGj+WOda5TXtNt7PUZY7OZpYN3+t+7XY/FD4Yr4Pltri3ZvsM/y/O3zK1efK6pb/AC/63dt+dquRpheWX76lL3ZHrvwMttPs3vpLiNZb5mVdzL/DXp/ijw9p/iHw/eQyQw7ljZllZfutXh/gbRJtS0aW6tb5rfU4JNv3vvVP4y+IuvQ6dLo83+iNIu2RkX59tZ1I2+E8qpCpWxfuyOB8nf5ske11/wBn+7Trf5GXc3zKv3/71VbB5H8i1jX/AFnyrsX71eqaN8CtWvNLiuGuLe3lZf8AUN8zVn8Mj6iri6OH92rI6P4VfFSx0rS7bR9Qbylg+WOV1/8AHarfGT4l6XrGl/2Tp7faNzbp2X7q/wD2VeYeIPD194Y1RrO8Vop/4XT7rLWROkP2jav3f7zVy1KcviMaeCoVa0cREd/rn2+S3m1JeWd5Zp++t2iX+FpV216F8DLOxm16drz97L5H7hH+Zd2771e2+JfDGn6xoNzb3kMb/K3lsv8AC1HNzEYvMY0K8aXKfKcusXn2NbfzpvK/55K3y1Vi3XLrD/F91fl/vVauoVtriePb8ytsX5vvbaq+d5O3b97du3K1ay5fiienaPJeB9GaD8PdL8PaXZ28dnHLLt3SSuvzSNXK2+laf4M+L/mTKtvBe23mwfwqsn3WrKsPjlNZ2EVvNY/aJYl2+burhfGXjC68T6lBqV0qpLB+6jX+6tR70vhPloYLE+0lKp8Mj6Q8b21nc+EtTW82+V9mb5q+RL22VG3eX8v/AI9XW6p4h1C/t1t7i6kls1X7nmVq/Cjw3a+JPF6/al3xQRtL5X8LNWkf5pHfh8P9QoyqSkeeadr19om5bOZk3fw1gSpNqt//AKRN/pMrffr3r43fDS1sNLbWLH/R2X5WRV/vV4Qv+jXSyM2+WJt3yrT90xpSjiY+1pGz4j8Bx6bpHnRtI7KvzVwbQtu3N8+5fuV634j8SafeeFW8mRlnkj8pov4q8ySwmv5Vjt4/NZf7v8VEZc0jjpxqe9zGv4Ss43WdpmVW+9sb5az9euVmv18lvKWD+KL7zVB9mmtrhY5I2T5fm/2a6PwB4Yj1vWUjm+eLy93lVtKPL70jP2fL+8kdd8Pvi1cWaxWeqM0sSt5X2hvvL/vV69p2tw3lr50MnmxN86steV/EjwfZ6JZ2c0cflNI3lfIvytXPaDqt1ojrJDM23zNrRbvlojH+Uy+pxxNP2lM+g01Jd+5fnX7tOS5+b5m/4BXE/wDCW2LtAq3DfMv3X/hq9BrezburKX8x4tTD1IfFE6/zvm+792rVvefP8v8A33XIRa2u37y/N/FU8HiGGGVt1RzRMZU5HarN91tvy097z5WX5Ub/AGa5WDXo/K3bl27akn16OGLzPM+XburTmOb2UjfurxfKb5l3V5p408eRpb3On2bN5+3a0qfw1oa9NqmseHLnUNPVfsaru+9tdlrkfhYmn3mvXNjeRq63cG3ZL/epSke5g8HFRlVl9k57Q9NvvEP2mGG6bcq7vKdvvf7NbnhywhudIlby5PtNjdr5kX8TRNUF1C3gPxy/2dvlgk2r/u//ALNQa3rbf8JBqGoaLHJFBJ8zL/s/7VZxj7slE9WpGVSPLH4ZHolhDHZ3UtvJCu6D+/8AxK38VWX8n5v3a1ny6lDrel6L4gt/+PlbZrW9/wB5fu/5/wBqnLqUexV8uT+9v8pttYezlUPh8T+6qcpPLt+7t+b/AHqz9ZhjttNvLqPzN0UbMqO33qnnvLfZ80m+X+FE+81Vp4bjWLeWGRvs8DL93+Jv96rjHkOf/CddoNtNDp0CtcSeasa7kb5trVRlhurnxHOreW6wQKqvt/vNWfZTXkO5VuGf/f8AmqzZaxfJqVyyxrL8sSqzrtrqjWjzHL7ORLrcN5bWVyy26uyqzb91c5pNzcJa23mW7Oqxr+9/vV0GrarqFzp15brbxpLLGyxujfMrMtZ+m3Mf2KCPayMqrE0T/eVttFTln8JrTpyiQJeR+aytGyKv8FN+2Ru7fM3y/M29avb12/N97dv/AN2mS/On+9821Kw93m94r+9EVZrObyvMkjeDcv8Ara2bp7Gbb8sL/wB3bXNedHbSxNceXt3fNu/hWtxIbHbtjjh3N/BF/wChV10vhOap8RnaNoNr/aOsKscaL9pWVYv7u5VqXV9Et4fmjbyvm/vfep2jWdn/AMTBm2u63LLuWSqnii2X+zopo5JEbz13fNV1NgjL3iRdsP7nbs3f+PU+X9ztX+Gsx7Nt8UizNtWmxeciMvnLu+7XnS906fdJ7xFudse5dy/x1V3yW0sVvH8/n/KtQL9qf5vMXd92qMV/cabq+nxyf6Q0s/lR7Pu1UY85MvdibDpcbFX7P/Dt+Rt1ZmnXnk6Xub5IoLloNn+1XWf6QkvzW+//AIFXMW837rV7WSxklilu/NXb/e/irtjRic8akh2r6xcWdrFcLH5sX/LRlptrcx6rawXE3yK3zbE/hqe1mhs9EnW+tZEj/h3LWZb3kKMq7WRN392pqU+WPumvNym09zJ8qrI21ao39tNcyrJ5m9lXatSLf2u/csm9W/h21Kt5b7tqyR7m+bb/AHa5/wB5H4jWn7xkPDsZo2Zk3f7VSXX+k2U8e75Wg/75q5deTcwSrIyu3+w1dHdeG7OazZVX+H+Guin73xE83L7yOM0a5W50i23L823b89aVv5aN5at839+tqz8N2aWqKsOxVX5v9qm6p4Yhe18yFvJlVvmro9nzROf2kZFPRr9bbWYm8vezK0TMv8NdDqV/Z3NrLGytu8tqw7PbbN5carF/7NUks395vm+9XPKry+6ayp3lzEFlcxvZwRzLsfau5Gq9Ki/Lt+7tqpLCr7m27dv8aVJaw3zzrGzK8Sr8tc8oc5ZWv4VhuIrjaqLu2tUstt5z7tq/8DqzqOmzTWciqu/cu7ZUVk8lzYK32dt33WrR06nKRGRUltt8W1l83dVGDTVfV1t1kbymXcta91eRou2TzE3Nt2su3dWY1nM96t03yeV91d3zVnH3Ze8dEvf94fqmg3FtayyQssrR/wB+sdUj2eZJ8/y10Nxcs6MrTN833lrBut1mjfxsv8dX7Tm90jl5feke0/8AH/O1vHu8rbvaX+9/s1rwWy20USr8ny06z02GwWXd8iq3y/7VRxO1ym5v4v4P7q1x4ij7L4SY1OYtxXMexlX733vkqfTrxbaX7Q0e/wDhVKoqkcO7aqotOaZf99v/AEGs/wCH7wfEbF54q/0OX93+9WuRluWuZXmZv3v9+taCH7TKy/w7fut/DWeujzbWZY28rdXVzSqlU+WkVpX/ALtEF/8A2b5twqt+7jZlTb/s1LFptxNceWsMkv8AdWqeqWFxDptyzRyJ8v8AD/CtP2cubmO7CyjUrxiYvhK5b7VLu/ijbclav2+3S1udPuG+We2ZlernwqsLN/D/AIlvLplRo4/KX5vvVmXWmreaQ3mf8fLW27d/s1ufdVOXn5S54BeG/wDAevafNHvZY2Zd3+7XmnhV4YfFentcfNEs6q3m/wDoVbmo/wBoeD9LguI22/2hbba5Wy0TVLy1vtStbWTyrZtzOv8Adq7SNaVNRhN83uyPbPjdolreeD59S2xpJbbWV9v8P92vm6V1tnVfL2S7dzO/8Vdf4m+J2rarpK6XJtltv9v+KsPTfCureJ5Z/wCz7WS4WNfmf/ap832TbBU3hqXLVkezfAW5t38JSR7o0nW5l3KtZvx9ht3t9KkVt95uZV/3a800i51Dw3cT/Z5JreeP5WR/vVBq2t3WsXEVxfSebOvy/O1HvHLTwUo4j6xGXumKtsyKv3fl+ZmevZfgf4z0vR9GvLG8kW3VW3LK9Z2ifBa81XRIrySb7PLKvm+U38Nea6pbXGj3t5Z3W2KWBtrIn8VXyxqHVUqUMfGVDmPQfjh45s/Ekttp+lyLLBbM08kv97+6teLTuzp8vzy7typU8rrM7r8yRfdb+Lb/ALtexfBvwZY3mjS6pdRrcTtIy7nX7q1PNGPuyNakqeXYflieZeF/EN94Yv4riHam7/WI38Vafirx/J4q8hWtVt2Vflf+9XefGbwfp+m6WuqW/wDo8rSLE391t1eN3EPzqv8AstV+6Z4b2WJj7fl9409Im/s26tryFWfyG83b/s19K+FPHNjrdnE0cy/KvzRP/C1eB/Cq5tU1Gez1BVeKeP8Adsy/LXU+KPB66VFPqWlyLb/L8yq23/vmspR5jy8fFYit7KXu+Zf+Oet2t/qWnrb+W8sUbeY1eXbG2xSN8it/6DVW4ma5dd0kjqv3m/2q9N+DHhXT9e+03WoLHcLBt8uLd/F/erL2consU6kcvw/vdDjLK8m024gkhmkt51XcrJ95a6q4+LuuTWH2X7RHKsse1m2/M1eyeIPAeh+IdJZWtYbdvL2xyxLtZa+Zb9PseqS2+5ZVgbyt3+7UPll7wYXFYfM9ZR96JB+8mniVtszt826vYtO+A9vc6Ws11fSJPJHu+VflWvIPm/dfd27vuf3a9b8IfGP7Np0Fvqy7/KXb58VDqcptj/rHJH2B5p4m8N3HhW/azum/e7d25F+VlrDlh+825du3+9XbfEbxtH4wv4ri3t2iiiXyvnX73+1WBofhu6166+z6fbtdy7VZnVvu/wDxNHNzHVRlJUOav8RhwP8AJ++/h+8yVv8AhTxO3hXW4tQt93lKzeYn/PT/AGag1nwrqnhLUVW+t/K+0/6tPvLurupfgnqEOjfammV52j81bdauMuaPLI5q2IoONqkvdkSfEj4r2/ifQf7LtbdkVmVp5f8A2WvOvD/gC88YSz/Z1VFgX95L/wCg1T85t+1V/wBU38X96vRvgprdrpurXmn3EyxfaV81d7fxVXuxic1Wl9Tw8nQPINe0G40TUWs7pVRlX5kX/wBCq74B+z/23tk2o0ke2N2r1T4+pp7tp7Q7XvG3fMn93/aryKCzundpLeOR2/2F+7U+7y+6c1OXt6HNL3eY1/iboK20tnMu5Gn+9trI8M6lN4e1SK6jVfN27dr/AHWp2qXl1qsq/bJGl8hdq13fgHwNp/irw5czSL/pO7bv/wCedP7PLIfLGhR5apz3jDxg3jCe286HZBAu2NU/vf3q3Lr4b3lt4Xi1Tcvy/vZLdf4Vrk9S0q60q8ubW4VkaBtv3a9p8OeOdNv/AARJDeXEaX0Ft5UkErfM1LmlCXvBVlKnTh9Wj7p4wyfLuj+fd/DXv2t2Gjp4Dj1KGPZFFaK0f+0392vBrKzmubhY7ePfL/Ci1oXGpXlnAunyTMqr963f+GiXve9EuvhvrPLHm2Nf+3oZm2rJs2ru2PTVuV3NJ529du6uv+Deg6fqWkamtxbx7mk2ssq7mVa4LxHpX9g+I76x3b1ib/x3+GiMYy94876vCVSVKP2TsdO03VLyyluvJ2QLH5vmv91q4XVNevNSZl3bF+7tWu0sPiXJ/wAIRc6O0LJcrH5Ec/8ADtrA8NeCb7xDptzqFq0f+jbtyN/y0apjymuGw6o80q/yO/bxto+lfDn7LHNG9y1l5S2/8W5q8hsvtVg32pVaLbtZZdtQSu0z+Wrf7Pz/AMNet/EOGz0TwDbWce3bujWP+9/vVHux+I15Y4OXLH3uc47w1ps3j/xHqDX0jblj3Sy7vvN/DUvw+hjm8TanpNxt/f2zWu9/71UfAHi3/hFb++86NpfPj/d7PurWReJeJt1Zl8pbuVtrL/FT5pDnGTk4S+HobPhrW2s7LU9LVt8TbvLZP71eoaJr1i+nW0f2iN5fLVPnXb81eZaXoiw+Bl1i32/aWu9u/d975ttdAu6ZfM27GVd1XGpy/wCI+SzWjBy5zT1yZZvE2lfZ5I5YlgnZtn975dtXF3PF+7Zd39ysNfLfau3ymX5vl+WrdvqXksq3W2Ftu3ev3WpylzS5jxOXlNGJ5E3L9xv71FvNJ9quVZfl3Ku9KZ5y+b5isv8A31UdleK8t8zSRv8Av9q/981zkSNC6m+7t3O1U7qz8798rfZ5V/iq0jr827+L+7VG/wBVt7ZvL3ebO33Yloj7ofEVbC5utSsrO42x7Z927Z/vU3UprqznWHy9k7KzK396q2jalNo8FtbzWvm+Xu+eJqXXtb+2T2MkduybWbdK38NdcYxlE5483MQzw7/mk/0hv77VF8r/AMK/e/g/ip7Osybl21FLt37vuf3dn8NT8RsU4oY4b288tpE+b5vm+7Uu9pv3c0kkq/fXe1Vldvtlyvy/w/PU6Izqvy7P9pKJe98RUfd94vW+pMjRRzN8v9560JXV/m3bFb+5/drI/wCWSqzfe+9Vzw5pUN5pKtNHJ5vzbW3fe+as5U+Yc5RiSb2f+Jdq/wCz/DWLfzSX9/bNZx72tp1n837q/LV7xBpS2D6f5c0jxSSeU0Tt/s1cgh2P/q/K3Lt2LR/C94jm5zQTxPN/Fatu/iVaradqq/bb6RoWSdp/N+f/AHanVP7v/j9U12peN975lo9pKQckS5q+qx3Omyxsv/AFX+KorVIXVGXy/wB6v33/AIabO8dt8zeXt/irKtb+OadvsbMjL83+9RKUpGsY8ptfY4Xf/V7Kq3FhC8u1Y13Mv92nxalJcq0fkyebE3zbF+WnT3/2aBmkjm/2flo98iUTI1LR4YYGZV+T5fk/2d1dT/ZSpFujkbb9z71cteTNqtu25vKg+X5N3zNTmvJEVI1uJNq12w5eX3jDl5vhLmiQ3kOparC11JtWRVg2f3a0NZub6w01pvtX3W2tv/2q5eDUrq21mfyZPvLV64v7q5spLdm+WX722rkR7H+UtfZrze22RXbb8r/3qc/2zZ++27l+7tX+Kqlvqq7vJk+dmX76fdrUa5bYu1mdl/2q4/ej8R0RjKXxEa3l0n+sjX5vuolVX8WzaJdRTNYySru2/uv7rVor9zdu+9/31VPVnhSBt23zW+Zd/wB5mp05R9oEoy5fdOzXVYXZZGt/3W2qmjarDDcahZ+S22Kfcvy/wtVO18QxzWsHmLsdV+aqKa9a23iZpF/1VzBsbd/eWvTp1InDyyjI19U+wzWcrSNs2ru37a5xL+GaJl8z/a3N96urlmtZrWePzI38xWXY1cTb20P2Xa3z+V8n3f4a8+uddHmLb3K7dreXtZttZt5c/L5ccfms33VSi9sFf/lmyMv3ao+ELnZqU8cys8u7av8As1lRo80jWpU5I8x9E627bvs6yf7TPWQnmPL+7k2fwVKv/HxKsm552qT7Hs+Zdv8AtVjKpFy94y94fL53/ju2qrzSJuVfkq19z943z1VnuVT7zKm5vm3Vl7kzo940dLvGhVo1Xezf8tX/AIa6C31uGztVh2tKv3aytOezSBo2mV2arkr28NruVlfd92uqn7py1OYk0vWI38+aZv38jfKn/PNf7tGrXlq+m3e5l2rbNtT/AIDWfst/K2tJG7L96uY8R3K+RP5Kt5Srt3r/ABVtKpy+6deAp82JicPa39wn+h2/mJ5/3ok++zV1kupN5ES7W82OBopEqD4KabHf+PHmuvnWCNmjR/8Alo3/ANjV6/eN/GmveTGrxLIy/P8AxVMZH6VVlGb5P5TM8ZarDqvgGx3bftNoyr9371b/AMD5oZtE1Cxm+7u3bP7y1x3i/Tfs1hp8kP8Aqm+Vv+A1RvIdY+HV/BIsjbp493mrQ/iMeSNWj7OMve5jl/FFhHZ+JdVhh2vFBOy7a9r+BTxp4SaNVWKfz2Zv7zf7VeN6dol54h1do4V+0Xk7ebu/2f71WbfXtW8Gau1vG01pPH8siP8Adaqj8J1Yul7Wj7CMveNX4zfZbbxzLHa+X5rQLPPt/vVwdvte6gZlZ1ibcyt/FV7XNSuNVvZLiTzLi5uW+aXb87N/drS1T4Y+ILDTmumhV4tu6SKJtzVtH4Tajy0aMaVaR9C6D4ksdS0SCaG6j+aNdy/3a+b/AItarb6r40vPsv72BVVfNT+JqwYtYuk/dx3UkUbfK23+L/ZqrskvHijXb5u7bGm6o9n7vvHJQy6OGqSq8xF5LIqrtVGX+Ou9+Hfj9fBnm28itcWzNuX/AGa9I0H4J6WmjRR3kbXFzKu6SVG+XdXjvjDw3J4S8Q32n/61VZWV2b+GsvdkbUsRRx/NRNr4h/EhvGcUVjHD5VtE25k/2v71cZZ6Pfa9L5djbzXbN8u1Vp88P71tzN5rL/D9yvffgjZ2KeCIpI1jeeWdvPlRvmqoy5TXEyjl1G9KJ89XWiX2iXjW91DJbyr/AHqgvde1S5sPJmvJHgb+Fmr6A+OelWKeGXk/5eY2Xa38VfPUsPy/w7fl20S94MHOOMp+0nENJe4vLyDTY1aWWdtq/LXpOk+G/EHgNmuLORZYtvzRKvzba870u8k0fVILqH55LZllX/a/2a+hbfxnot5pf2qa6WL5fmieplLl3POzF1V7kI80Tjr342XVta3MMNuqy7dqtK33a8rnvG+0NNcN+9ZtzVL4y1WHVdevLizjVLaVv3a7fvVnLNDNOvnfJJt3Rf7NKnGUveOnCUY4WHPGJ6z4K+EV14n05bq+ul0+BvmgVPvNWP4+8AXXglopGmW4s522+b/drtvA3xUs7/Rovt0i2k8W2LY33W/2qqfFzx/Z3/hyLTbOSO4llk+Z0+7HtrOo5R96Jy4fGYr6zyzj7p5R801vt27G/wDQq7T4X+LV8MatcwzKyQTqv73bXCROz+Vu+f8AuqlbH/CN6wlqt1Jp9wsUn/LXb8q0p0+Y+hqezqRlTnL4j3T4hzaXrfg+5mkuof3e2WCXd8yt/DWR4L+LWn3+mxQ6lcfZ7lV+Z3+61eI+dcQ7o5JPl3btrVRunZJZZFVvKZdrJuqPZy5fekeZHKqcY8spcxteMryzv/Et5NY/JbNKzRuv8X+1U/hzwTrHiG3e+09V2r/f/iasP7Gz26/3f4Ur0f4VeM49B3affN5VtJJuXd/DW8ZctPlOnFRnh6H7v3jzjXLa+sLr/SoZEnb73m/e211Xwo16HTbyW3ulVFu/mjldfut/drrPjm+m39lYzWs0b3y/Lsib5mWvJ7C2kvJfLt4Wll2/8svmqeaUpcsTCnJYnD3qR5Ttfiv4Vh0pINUsY40ink2yIv3d1cr4P8VXnhW9aSPa8DfeidvvVW1GbUH3WtxNJuj+7FLXQ/C+zsdS1ue1vI1fzY9q7vu1fLzfEHs1Tw9p+8YvijW/+Eh1afUFhaJWX7laFx4M1Cw0OLVlVbi2ZdzfL8y1c+IPgxfCt0v2fd9kl+6tb3w+8c2ttYLpOqbfs33Y5f8AZ/2qPtcplKpL2MZUfhMD4b6xa6P4qs5rhl8pt0TSv/DXW/GnRLVHsdUt1jdpW8qRl/i/2q861GGF9WvFtY28jzNsbbvvL/DUmpf2hYLFa6h5yRL91ZaIlSp81WFRS94veEvFV14PvGuofut8rRP91qp3+pN4n8Tfarhf3t3N82xa6/4baVpPiHTbmxvo42vFbcr7v4a5PxHoNx4S15rdmb5V82N0X+H+Gl7oe0h7aS5feOg8eeA28JLFeW+6Wzl+Vt//ACzra+EHi2z0pbnTbyRbeJmaVZWb/Z+7WZrPxLj8Q+CLnTby333jbV89P/Qq5/Q/B+oa9ZX0liqy+QvzRN/FU/EZckqtK2I0M6Ww+2X9z9nX7R+8Zl2L/tVLapdeJ9U0+zuppJd0ixLu/hre+FV+um+LYluvk3K0Db6reMrZtB8eXM1r8ixXKzxtWUv5TWVT3/Zxj9n3SL4keFbfwrr0Vvas3kSx/Lvb7v8AwKtHxleWf/CvvD1nb7XlX5lqn4lv7r4l+JYmtYViby1iVN33ayNOSPTfFFnHfL+6iufKkSWiUuaJzqMpRj7SXvRDSPFVx/ZC6LtXypZ/N+b+9XZ2F+s1rEzK25v4tv3qxfHmlW/hjxlY3Eca/YblvNVF/wDHqtWb/uoF3bIvvL/s1MYxPCzaUXTjOMfiNdXhT5tzf8CWpVeO51HSrfdHta581t/91VrMlud8vy1Pps0b+JtPWT7qrIzJ/e+WuiPxHyNSR3rW1rc7VWON938dY+jabZzJqH7v919pZVq8lta3Lsqxxvu+7WNomlR/Y2VZpkVrmT7sny/e+7XScXxE/iXTbew0O8uIbiZGjX+9WHEkcMS7fvVe8a6O3/COTwrfXCK0itt3f7S/LWA1neQsvl32/b/Ay1hWjy+8ddP3o8petba4ubdpIfn2/wB1vmaoN7Ov7xfu/wALVXtb/WLZNqtHcf7O3bVe4udWfd/oMO3/AKZSVlGp/Kaxj/KOuv8AQE8yFd9srfc/2qvS2d5tWRoZE/4DXNX+vXSWU6tp827+JE+bbXbWusK9rE0lvcIzRr/D/FXRH+YxqbHLxf8AH/eQqsnm/L8u35qvNcrbJ8yyblba29fu1q29/Zv4tb7yStAv31/2q09c+x3Ol337yPd5bbnq+XmMuaRyF1t1K38uNv8Aa3r/AA1csPtVna+THdSJEv3WWqNmjbYG/hZa2d+xG+Xev93+7USOj3ZS5itevNePErTSP5Deav8AvVp2t+s23ztsU/8ACzfxVVXcn+7TZ4VmRV2/NWHxfEX7sTaT/a/iqrcfudRg/usu3/epdE0r7ZYKzTSLKrbfvUazpU0NxbTLcL5HnrF838O6n7P3vdMvaRkJf2cd5EytWfa6VHpqNt+9/frWuLC4T7rLL833XrA1FLp79reZmt1X97tX+Kr9nLl94Pac0uWJb0vW/s2qX3nTM8G1W3qv3mrYv9Yt5rKfdIr7Y92x1rnERkg2/wB77rbaF2pFt2/vf9r+GnTl7oez5pDLfWI7mKKT7Kvy/NUt1eWsyvtjZPM/uVn/AGb701v95fvLRBc/aZ5YfL/f7d21f7tb+7L4Q+EdceWl1bNtk27trbqvS+X8sf8AE3zVkX/nXNrP95PLZW31ee8h2r83zMu7c1HKKPN8Ix5vl2tGvy/x1LYPNc6otr5nlI0W5dlQNMu7+FN3zVFa3MkOpRXUfyMq7afuyHLm+ydQ2lXSfNHNv2r916yNJ/fJFcSL5s/zfO38NOXxPefd2rt+bc22s2K8a281ZPn8xm+dP4azqU/5Qpyl9o3lmWbbt+8y/LVHVP8Aj1WZVXzYG3fLUSXK+UzK29VX7q1F8z2TW/8ADJ/47WFOPumtT3olzS3uEdfM/iXd/vVauN21pI9qNWdp0yvpzK3z+V8rfNV7Yv2X5fkXd822qlGXNykRlEfFcrsVpPuN952rJv7Zkuoprdfm/iar0Xz2sqt8iqrVp6JNa3Nr5bL+92/Mz/xVpGmYVJHrem6U1+yzN/yz+Xd/tVoJo/kpLJNIqL/F/s1h6b4tWziijaNv+AN96m6t4na/i+zx/ul3f99Vzc1Pl90qUZcxWv7n9+3kyfuv4f71U5fk/wBtqcqb23fxU3yW/wDs/wC7XJynR/iCL9zFuZvl+9UX2yTb/rJEi/55f3agSb7ZdTx/8sIG27v+ejVLKi7vlj3/AO3/AHa0j7xcoh529G3bn+b7zVoeDbNbnVlsbr97AzfxfxVn7P7q/wC81dH4csJET+0l+9GrNGy/7tb0483vGlCpyVFynm9xqtx4e8QXi2rNEqzsquv8XzVq+GZvsd1dXF55m27jb96/8VclPbNeap8zea1zPtkWX7q/NXs/xfs7XR/DOgxrH83+qXav8O2tKf8ANI/Sas6cYwjH4pHBeKrmRNIgtfJ3eVJu3o1afjzUodb+Hmlah/y+K23Y1N1m2judDiabbuiaNm2tXK+ObCTQdRa33b7ZlWWNfvVoclOEalSK/lZs/BbUoYfFE8ciqnmQfLL/AOy074/2EaavYzQrGks8fzf7O1q53VPCuqeFbOz1pZvKaVty7f4a5nxB4hvPENw019N5s7R7V+b/AMdo5TojRjPEe2hL3SXRryO28QaZcXCq8Ftcr5iK3+d1fT0U1vNZyzfK8Eq/f/gr5tv/AABrWlaJFqE1vH5TLu+T7yrVNPFWqf2dBareTRQbfmi3Vb+EwxVBY6UZUpfCZniFLf8AtvUFh+eDzW8tqrWv+jNFMv8Ar423bmWtXSdBm8W+ILXSbVdjT7m3/wC797dXZ+Lfg/eaDoKXVrcfaIoF3Sbf4Vqvd+0ej7WjSUaFWXvHpvh/4r6LNocU01wtvOq7Wi/2q8P+IOsL4k8QXmpKvyyNtVP92ua+W2g3K29Wbav8O6tPwvYR634gsbG6ZkWVv4P4qxlHlJpYKlg5SrxMiXd80a/e3fNXQeHPHl94Pby7H97BLt3RN/er3y4+HuhvpbW7WMKL91k2/NXzf4w0FfDfiW5sY/MSJZPld/7u2nOpGUeUyo46jj+alKJpeLfHOoeKrhWvJP3C7tsSr/F/DVPwh4MvvFV1PDar80fytK7fKtYa7YYIv41X7zu33a9r+Cl/ZppMtv8AKlzJJu2fxVlKXKa4mX1OhzUInnfjL4dap4SZbhlWWzZdv2qL+H/erk4ptiKqr821vlr6h+Jd/a23g3VftHl7Wj2x7v71fMbv8qsrNEv3v91qqM5TiGX1qlenzVStEi7otv3pF/drXv3hf4V6TbaDbbrdbiVo1laWX+9Xhj233Wj2/wB3/ar1Lwl8Zl0HS4rG+hku/IVdsqf3avmlS905szo1q8P9nOa+KHgmPwxf211D/wAe1yu3yk/5ZtXnreW67fm+98td38RvGdx4wv4tzLFZxq3lxf3mrB0bwlqWvXEsNjb+b8v/AAFf+BURlzRNsLGWHox+syNv4QWFvN4wia68v92rNGjf3q+k4po5oGhkX5fu7K+UNU0HWPBl+sl1ZyWTRt+7l3blauhT4l60mltD9qZG8vb5v8VZSj/KeZicNUxVWNWlL3Sj4ys7e28Uarb2sa+Qtz+7+asO4tvvRt91v4GqGK8kuf3kjb52b/v5XunhL4LWN5pMF1qjSfbJV3fZ933d1KPw++e3UxlPB04+0PD9NuftKMsi7JV/grV/se+e3iuI7WZ7aX7sqL8laHj7wT/wgfjSK3kb/Qb3bt3fdr6csLOxSwghht4/I8tdqfw0+dHNiswjSpxqU483MfIE/wA7K038LbVfdXpHwKSH/hJb6Oby0lkg3Rp/FWb8UvD1voniq5ht/L8qWPz1i/u/3q5XTdVutEv11C1k8qeP7rVn/hN5/wC14blj9o9Y+OHhWztoLPVtqpP5m1mX+KvHYvMsL9biGaSKVW3LXR+KPGd94zigW8kXbF91Ntdb8Mvh1Y+KtGnvL5pHbd5Uez5dv+1V80uX3jnpx+o0P38jl/FHja88SaTZ2t1GqNF8zSov3qd4c+G994h8PNqFm0f937O/8VQeN/CsnhjWZbPdI8W3dHK/y/LXVfBnxVb6Uk+l3E2yKRt0bO38X8VX7S3win7uH58MeZWaSWF1FJ5MiSwSfc+793+GvcPEcOn+M/Act9Ht3Rx+au770bf3a8r8aXNrN4tvms282BpWX/4qqz3N5ptlLCzXEUEn3on+XdWXNGXwl1KUq/s5/DIo6XcyaPdLdWs3lTr/ABJVnxD4hvPEl1FcXzK8kcf/ACy/u11/wWsNPv8AxLP9sVXlWDdHE/3d1aHxf8E2+j3UWpWvlwxXbeVJEv8ADL/s1UZcxNStCOIjTlEraX8N7HXvBsF9YyN9s8v+997/AGawfAHiqTwfr0v2rb9muW8qf/pnTvBXjm48GTyr5f2uzb5vKVvu1R03Sv8AhM/EctvD5afa2af733amMfskezl76rfAXPEyR6l4vn/sX96ssm6N4v4qd4X03+3vG8VnrTNN+7bd5rfNuX7tVrCGbwZ41gW827YJ9zbFroPici6V4tttWs28qeWNZ1lSjyMpSlHlpw6r3ZGCn/FB+Of9Ij/dQT7G3t8zK38VRfE2axvPFE82mzeb56q2+L+9UeralN488YW27baSzssW3+HdVHxLoN54b1dYbht7L8yyp/FUc2ty1T5JRlUl71irrNzqk11bQ6wsm62XbH5v3lWu7n0GRNv2WGSaDy12vUHibUtL8beF1ut0cWq2m3/froPD/iSzs9LsYbiaRZYI18xmVtta0YxPm83qSq04+7yuJyKO2pP+7VkiVtrO/wAv3a2YLCzRW3fvZW/ies/w4jXOlq0i7JZ5JZWX7rLuZmrelRkiX+9/DU1Jc0j5gqS20cO3y1ZGX5laL5aq+F5pvsETR3Unlbm2xP8A71Wrj/WsqtJuVfmVf4aq6Ikf9lwKrbP71RzcseYPil8Ja1f7VeWq28l1vgZlZl/3agS5b/Ut+6nX+B6kutqRSzSfdVfv7q5y48SWN/E3+sRl/wBRcfxU/jD4TofJXytsm52b5t9RTps27W+X+HY33qzdG1Vry1g/0yFJW+VvNX/x6rOspqFm9n/qXS53Ktwv8P8AwGqjTkR7T3hus7U02WNfknZWVf71dFpet2v9jWMLSMk8EarIjL/FtrmrezW2+ZmkaVm3NK/zf5Wp2T5m27dzf7P3a0lLl92I5U+aJsLrFnc+KIo5Gj2taNul3fMzbq3L97GaCXc0Lqyt/F8ted3W19btv3a7mjar2yF0aNo9yr/BTlKXMRGmU7eHZp0G1W+VdvyVPaw7EaT5kb/eo+aw2tD80H8UVN+2R7tyyK8TfLso9pL4YmvLFyLLo38TTbdv96nt5yPtWT/7GnRPsbcy/wAP3qa0ywy+WrN5u3cybfvVlzcoGv4etrq/tblVuvlWTctQeI7bVksPvK/kSLL/AL3zUWD3WmozR7UVv+WX92ovEGsapc2ssPl2/kMu2RWX5q1jUickqcviNV/7QSWLzPLbd95EX7tc54m+2f29A3lqitHtXa1bUGsXU1rFIy79y1maleTXN1BN9n2LHuWR926r5gjTlGRR+2Sbfmhbcv8AAlN/tKHymWS3kStOLa6boWV/71Mf7jR/xf7tRGUTs94zU1KHYv8ArE3LtZ9tQaT4ht08URW6/IzLtkZlrQlT90zfK+6si/to4XiuvJV2Wda6Iyic0jv99veK8bMrru27KzNDSzubCLzPL3QNt/8AHq17WGzmfdC0fzfxbqxtO021h17VbX5XVtsq7Wq+UxjJc3MUfGFnHZxWc1uq/wCvVW2VmSv/AA10PijQVm0G8aNv3sS7lrl2s1e1gaNvl2r/ABVX92J1xlykqJJ/EuxWp3y7Wbd833dtVktpPKb95sZvu7as+TN5W7dvaplEmMSBnks0aSOTZ8v3K6OLR7ia3iuI2V1Zdyqq1zk6XH2OVv8Avr/drpfCuq3D2CxtHv8AIbbv/wBmolGJHtJGbb2F1pusy28kfzS/vY9jf99VpfvElX/RW+7/ABVb8TXn2O4sdQkhb9w21ttaNrqUNz92HZu/v1bp8we0ORe8a5fbHHIjK22qtr5ltLtVtjN96rmuTfZtcn/gVm3Luqi02+43K2z+8+75qzj7sjXm5z1tUXYrL/wGi4RpvKWOPzZWbauym/aY02/LsrqvB8Mflfbmj+af/Vt/s151Onze8TKXLEoxeHr6GJWWP7y/fqrq+laglutvarsnnb5m2/dWu/ur+GzRGkb73y7FotXV/wB9J/ra6PZxl8Rl7WR59LprW0SxrGyKvy7agZNku2Rfm/uf3a7rxRqUem2S+Wsf2mVtsav97/erhbh/3rKzfvW+bf8A3qxlGMJe6dVOUqo3fv8A4fKVa0ItYmSz+yq29dv3qz9/y/Kv/wBlQrqkq/7XyrQ6nLL3SzM8eeD/APhHoNP1K3kX9/8AM1YviHxbqHi3yFumZ4oI1WNFX7tdD8WNe+32+h2KsrxWke6RPu7q0vgz4et9VtdTa4t9/lr5Su3+196utS5viP0ejU5cJGtU+IzdZRr/AMP+db/vWa2XzIk/2a5zx9fyala6Urfup4I9sjtWva7rPWdXt/vwLuX/AOJqDxRptvquqaLJu3wXe1ZVT+8v3qvm5omUfdnHmOtXUrPxJ8L7uOSRUa0g2tv/ALy/drwO4uWeX7v+qZdyf3mrtvHmiXXhLVnt7eZk0+X5o0f+Jaw/DngPUvE8F9Na/dg+6z/xNSjH+Y6MPTpUKcp83uyPpDTryz8Q+EoG3LLBJB/F/u18q38McM7NuZ18zd8i/LXQxeJNY0GybT1mmt/mbz0dv/HaytB0S+8ValFYxtvuZG3bf9371Pl5ScFQ+rc1WUvdOg+FGsQ6D41imutsUUsflM27+9XuXj7xJp+m+Fb6SSSPa0DRRozfeZlr578U+GL7wlcQQ3Ubbm/5eF+7WBdalNeRbZLqSX5W272qKkf5S6uCjjKsa8JDflfZuX5m+9Uul6rNpupRX0cjJPHLuX5flWtz4c+DJPGGqNC3yWcG3zNv3q6rxv8ACKPQdIudQ0+aTbH8zJL83y/7NHNE6amJo05+wqyNlfjZYpZrJNbyeft+4n8VeO+INbuNb1e51CT55ZG3Mm77q1S2L+6Vo/4fm3VZ0S2W81KzhkZUgnnWKXf/AHaylT/lLo4WjQ5qsIkkWiX15arNbwyXaxfM0sUe5abZXlxpV/uhkZJ4m8rzUavrHS7O1sNNgt4YVSCJdsaovy187fFrSrPSvGs9vbqsSsqztEv8O6i0YyucmEx/1qpKhKJga9reoa87fbrhpYl+VVdvlrT+H3gy68bai1rH5cUEG1pH/ur/AHa5pLbzmZm/1W3d/u16j8D/ABVa6Dq1zp94y28U6q0crN95qJe4d2L5qVCXsInR+I/gJb2ejNJY3EiXkS7m3/MrV4bdQ/ZrpoW+SX5lr6s8ZfELSdB0Se4+1Ryyt8sdvE25pGr5TnmkuZ2uJPnuWZm2P/DWPNzyOLKp15xlKuV7pG+VZN237qpt3V9JfBSwsU8FxeXt8/czSf8AfVfOrO0O3y2/i2tvre8NeLdS8Kz+dY3DJFJ95W+5Vyj9qJ1Y3DyxlL2cJHuHxk0qH/hC75pGXcv+r/3q+XFhZ3+bb5Un8D13HibxtqXid4o7663ovzNF/DWf4a8JX3jDV1tbHbF5S7pJX/h/u1cZfzHLg8PLAUZe1kcvEjQyxNH/AMsp/N+T/Zr6R8JfEvTbzS7aSa6W3ufutBL/AHq82174J32gxXV1a3C3Cqu5l27Wrz7zpvs+1lZNv3fl+7VSjzEVKNLMo+7L4T0b40+LbPxzdQW9rt2aeu5Z/wC81N8M/GzWNE0iCP5buJV2x+b95a4OJ43bcu5It235aX7HJZ3DRtGvzfvY3/2ah0/dO5YOlGEaUtjS1vW7rxPrN5ql83mzz/Ns/u/7Neq+DfhjpOveCLWaSNvtM8bN5u77rV4352/dtZv9z+KvUfhb8VF8PaQun6pueCLcyuq/Mv8As1LlyGOPo1fZf7N9k4PxH4buPDerz2N4u9ov4k+6y11Xw8+ITeDJbm3ulV7Odv4f+WbVnfETxbH4215bq1haK0WPaqM3zNWj4X+GN14n0b+0IZo0b+5V83NHlIqcv1aLxZF8UvGdr4n1GCS1Vkig/dMzr8zVlaJ4D1TXtLa6sVj/AHbbfvf+g1ma3pVxol5Lb3EbIy/L89dx8LfH9vo6tpN5N9ng3bo5f9pqjl5Aqc1LDx9gec/ZptE1SKOZY90cm5klr3XW9N0/x/4Na4tVWWdYPNjZP+WbL/DXC/F9NPm1u2utPkheWeP5mt/m3VzOl3OuaVpdz9hkuorFvlkbb8jVETCcKmIpwqc3LIzrC8uNNniuIZGinj+bzV+9urY8VfELUPGFhY2915O2Jdyuv8TVU8PJGmvWbXXlvBu/eO/8O6ul+KHgaPR54r6xXZp867ZFi/harj7p1ylT9pFT+Ib4U+HUfiHwRPqC+Z/aHzNGqt97b/DXM+EtV/4R7xHZ3ki7F3bJFf8Ahrr/AIc+P4fCsWoWN5/x7Tq0se37yttrkNG0S68VazKtvH5s67pWVmqJc3wnN+8cpxqfCdD8V7mz1jxRu0+TzZWgVt0X97+7XPQTTXOs2drqnmPErKrLL/6DTdJf7B4hs/O+Rra52sn93/errPi5o8dnrcGoW/yRXMe5nT+9/eovIOaNHlow7fEYPjzw2vhLxKslvuS2l2zwf7NWfF/jyz8VeHore4tWTU42/wBalZXijxtceJ7Wxhuo9k9t8u/b96tXwX4V0fxbok8Mk32fVY5Nvyt/3zVe7yxlIhx5VGpW+KJz/hzw9NrenX19aybPskn3fvblrv7VI3s1Xcrtt/irltGmuvA3iO5s5l/dNuin/u/7LV1MSQukS/cqfeifMZzKU5R/lKM9m1tKs1nt8xflaLdt3f8A2VWf7StbyJdsixN97ynbay1Z+zLMi7WV2X5vkqHQdNtZrjUFvoVdpblvL81fvKqrVxpyn8R8zKp/KRXr+TazyRyL/q/vrWZpHmfYINzfw/dZa6PW/Ctimg3zQw+V5cDMuxv7q1T0bwfDNpOnzNeXXnyQKzfvPl3baiVCXwh7aMpe8R38PnWTQyKvlTrtrm9O0e1trWeGSNri5VtqotdJrelTWc+nww3Um25ufKk3f3drN/7LVu1ht7Bdscexf738TUS/ci92XwnDxabcWe2NrGF1+b+Ko0ubh3gt2kk8qBtzNXZ39hDcytN81VLDRIYdzLH5W5vm2VtHEe6Tyc0vdK8EyvFu/wBarL9+n/NuX5fKZvuutVb/AEdrN5ZLdvlX5mirNt9S+3p51v5nlSt8v7uopx55e6X7T+YvXHmf25Zt/Dtb/vqtBEXc25d7Vhy38f8Aa9s0jf3l21eW8VGZdqv/ABf71X7OUS4yjyl5Yd6ruZUiX+FKfomm2t5q99uhV/3H8f8ADWdLfrsVVVppWb5dlO06zukla4W4a3n8vb+6/u0uaMfiCUZSOttfDFm8Sqytub+LdXO6HD5MDMyq9z5jLI33t3zVo2epX1sqyfbPN/3lrNtd2lI0MjNcLK27zf4tzNRKUakfdMo05R96RptMqRSr8u1fvb6c6fbIm+9u21WZ2dPvL/f3U61vNm7/AJ5L8+3dWUafL7xTl/MLpG17CBW2/wC06tViVPnWP7/8O+sizdUedW+95ny1qq/3ty/98fw0SXvDj/MZl1YfZvmsfkZV+aL+FlqtYXl1qu6b7DJtjkaJkb+JlrVV2+bd/Cv36PDOt2dnLfQtJsXzNytt/wBmtqMuaXKRLmj7xiX959mVppIZEi3bdu3/AL5ql5Mlz810y/L92Jf4a6/xXqWn3nh++jW4j83buX+9uWuXtZmuYt3/AALb/erqjyxlzERJYtqfKsmxfvLWdP50Ot20kcjP5qsjbKu72/1it8rf7NV9R274JG3IyyL81P2nN8Jfuy92Reea4mt5Y/Obay/NvqnZ7rOJV274P722rX+7uRf92pF2vF5e7/vulzCj7sgX503Ltdv9iqy7nbbu2bvlqX7H/pUSxyeUzSbW21st4VZ/+W29l/jrSmOpU+GJkJu8p/8Ae+atDw/f/wBmzyfeeKT73+zVS/SRL/7PNt2+Xub/AGqsWW3ytsO1FZa5qnumpseIdYt30mWFo/N81fl+X7tQaJrFvNZwbmXzfu791Z7+W8G35dvzfxVmaXbLbX9zbsq7d25flojUl8RnKnGMTT8bvb7YJlk37ZNu1KyPs0flKy7fvbq0JbaF32zLvZW/jqtPYSI/7tt8TNu+Wp9oPl909p0Gzt7y9WOT+H5m/wDia7zzrWGL+FFVa8yt0+zbmVmTd/GtPnvLh2W1+2MzfeZP9muX23JHlJlRlI7XyY9VvPtDL+6Vtsa/3v8AarQ1Sa302186Zvu/dRGrhYtevIWXy5NkS/LtZagv9YuL+X943+6tL23NH3TL2fvDdWv/AO1b9ppv3Tfd+X+GqP2b9621m3VKyb0Xcy/79O3rDt2/drCXvfEd9OMfsjUSbftZl+X+CnJ5n91fvffSjZ538P3f71S+Srp5at8+75a0LIF8GXHjC9lk+VIoI93/AAKqPhXxbN4MlnVd0u5fK2t/e/2q9T8L6lp+jxMvmL+7j3SM/wDE1fPGvXi3Ot31wqsiyzs3y/xV2e7GPKfZZXUljKbp1PhidL4cv5P+EguWm2/6TuXfu/vfxVH4jSaG1s4/+WW792/91q6zQ/A1q/w5XUI/+P5lafzf7tc5FeQ3OjWPmMu62u925/7tbcp2TnGTvD7JH8Q9et9b8P6RC0jJqFs37zZ/dqT4Pa9b2E9zp9w2zz/mVv8Aaqj8UtKh03WVurdfluVVldabrngCbTfC9jrVrMzytHunZf7zfxVXLH7JE3Tlh4w/mK3xfht7bxbcra7ZW8tWk2fN81HwZvI9N8XrJNJ8s8bQbn/h+auXlmuLy9WNW825nnWJXb+9/drX8S+D9Q8GTtdSfd2/LKjfxUv7p0zhGOHjhpS+I9Q+MyW//CJSyMytKsi+X/tV87ujJK33vN2/fX+KtrUde1LVXia+uJLhtu2OLd/FWv4V8AXnjbddRt5Vsv3mdfvNUxj/ADF4anHLqX7yRo/B7xVD4b8QSw3X+ouV/wBa396vSvHnjnS4fDlzbx3Ecs88flRxL/FXh/ijwxfeEtXWG68vcyttlSs1Hb7sjb22/Nv/AIqzlT973TOeCo4ypHERkRPu+8zbJdy/K1RwOyNA0bbW3bm/2WruvhZ4Js/EmqXjX0fnQW23dF83zSf3a7Xx98LtLTQ5b7T7dre6tlaXav8AEv8Adar5vd5Trq4+lTn9XOf0v45XlhoMFvNZx3FzEu3d92vOdU1i41vV5dQvpN8srbmbdWcm2aJt3z7vm+9T7N1SW2jkZUtlb5t38S1z83L70jelh6dBSnCPvHVWHgnXNbtXuLex3wN8yuzbdy/7NYbfaLO/lt5o2hlgb7ktfT2kzR3lrbTQtviaNfL/AO+a8b+OKWqatZyW/wDx8tH+8/2q15onlYfMalat7CUTz57zznZpJmfarVvfDfw9H4z8S22n3DMlnAvmybvvSfN8q1yCbvs7fe/3U/u1v+F/E83hLW7a8jjX/aT+8v8AdolH+U9fEc/sZRpfEfTX/CB6D/Z32FtPhSLbt+7Xzv408Pf8I3rN9YwssvkSfLvX+GvW2+N+l/Y/O+Z59vzRf7VeH+JtbuvEOs32oXG7zbmTcq/3f7tZe98J4eVUsVSqSlV+Eot8nzbfmVv/AEKvV/gP4htdN1G+tbyRUnuVXy2Zf7v8O6vO9J8MapraRSW9jNdxKvzMq/dqK4S4026aOaPypY/lZP4loqRlynu4mNHGU5UeY+n/ABXqtjomkXN5eSL5Ua/c/vf7NfJeqXMk11PNu/dt91K1dR1K61iKKO6kkl8r/V72o8OeG/8AhJ9eg0+Nm27WaRt33ain7vxHJhMFHL4ylKRhwO1sk6xs371t3y1PFcyefFH5jOrL/er3r/hTOizWDR+TI8v/AD1b+GvDPFWjzeGNZn09f9fbN+7dv4lrb2nMPDYyniJS5TR0Pw3ea9dRWdjH5s/3m2t/DXS+I/hjrXhuwW8mVZrZV+ZoP4a6z4D3lql1fRyeT9pn2srP/FXsWrJa/wBlzrebfszRtud6jnRw4nH16eI5Ix90+QoJvJby227V+9tr0T4X+PF8N+bZ6g3+gytuVl/5Z1wUqRw38/l/6rzW27//AEGtGLwxqj2TXS2Nw9n95W20cspR5onq4iNGrS5Kp1/xm1jSdbns5NPmjadv9fLF/Etch4f8K32vRXP9nw744Pvbv71ZT/uX8xt396vQ/gt4kj0rUr6xupI0trtlZWf+FqI+7L3jKpTlhsN+696x59dW01ndNbzR7JYm+43y7Vr1n4Parb3Om3Oj3kiu25mj3/xLUHxy021RrG8haP7TJui2r/FXl9n9qS6i+y7ty/MvlL8y/wC1Ue9LcylGOMw/ve6dH480SPQfEs8MbL9mZVaOo7/xnfX/AIci0u4bzfK+6z/e+WsxrmbUtWi+3TSSs0iqzS13vxO8AQ2GlxahpP8AqlVd0W2tY8riReFHkhU9456z+HV1qXhf+1LOZZfl3eV/s1i+DfEMnhjxGt0y/uG+WRP4q2vAHxL/AOEVlls7hfN0z/x6OsrxRNa634luZLFViiuZF8tH/wBqs+bm3CManNKNT4TX+LX9n/2pBfWNxG63Maytt/vVyOpXmofYILe6aZ4Il/ceb/DVvxL4Y1Dw3LF9uj+VvlV9td/oM2n+PPCn9m3DRxahbLt+b5aTl73LIzvGjCLj7yM/SNH0Pxt4fgt4WW01CBdu7+LdXnLw3nh7WWhW42Xkc/lbk/hpsH2iHV2sbVmS8jk8pWVtu5qva5oOqeHp1m1CFvN+95u7dualGPNzRKUeWVnL4i3LDeX/AIltv7U8xJ2+Xcy/eroW/u7vlX5PlrV1a8tfFXh/TNWjVUvLRlik3/easi4T59395f4/4a0o83wnx+bT9q4w/lJ/tjbP9pvl31Zi1Jk/i37WrP374t277v8Adp3zbdrN/utXRE8Hl94s3SQ38U6yNJbtKu1nik2/erasNS+zQRQxr+6VVVd/92ua875m+b5tqrTvtuz5VZqDnqRjE2vEqTXn9nXEcfy2zM22Jvmbcu2qbXM0Kt51vIm3+7/DUVveTQ+VH5ny/wAP+zVxNS/e/N/u/NWUo83vGsYyiQJfq8W795t/uOtNgmhR9u5k3fN/vNWhFeW77dv3mqXZ8v3d7L/crCUf5Yk88TDv5lubedfMVNqtWl4Ks4/+ES0jb5e3yNvzVK0KvKu63Xd/trTfAttb3NnqqyRr+71KVfu/d/2a3wpFWXMW7+wt/wC2dI3Rx7t0kX3fvfLU8vhuxm3L9nj2t/47VXxlbWej2EV40bRN9tggjZP4WklVf/Zq1pdEVNyrNMiq3y7Grs5fdOf4Tz57OPTdU1C3t9v7if5t33vmWr0SfJ8vy7V+WjWfCtvDqzM15cPLP+9bd/F/CtSJbXSK0fmQvt/i/u1xVtzrhL937wuz7u75/l3fJUUu14tvy/N/C1OuobiHd8qv8v8AC1VnSRG2+T822soxKlzfZGW8MiPFHa7dsjbV83+GtiXSrxItqxxuzVjXFz9jitrxo9kVtOrNuror/W7q2iia1sWl3fxs1dtOHN7pz1pSj9o5q303UH1K82wx7lZWZWatr7HqCJ5kkP8Asrtb71ULDWL7+2b6Sa38pmXaqKv3q1YPE8L3C28kMyLu+b5fu0SpwJjUnH7RzkDzeIV8z/j3ttzLs/iarXkwwxbdreUvy7dvzUzSJo/NvNrfKs7NGv8As1anmjR9zTK/+5XFP3Zcp2xlz+8QS2dvM7Rsv/2NUbrTWs5ZZLdt/wDeStD7SvlRM2113fcp6TL8zfL5v8VPm94IxjH3pGSl4u5VkbypV/gqO/tlubO5/gZl3KiNVu4sI5vEOn+Z925kaJtv96uhn8K2ruyr8n/AvvV30+WUTGrU97lOatd1zaxSfN937z1b2fIu35KPDmiNM+oW8kzf6NctAqvWnf6C1nYNcRt5u1fu/dq6keYyjKPMYd5u/i3OzbW31tReJJNirJb7G/2azLWGN7dfvbm2/I33lptxtR9rKyN/Durn5i+UZq2pR6lf20nk+UsStuenxOqRK0e1Nv3YqiuNrrLHGy7tvzNt+9VZoW+by2b/AHKJS5viOjl5dImrLMqO0isv3azpZmtr2Kb/AFX8PzVWW8jd/LaTZKtOvZo5om+b5l+bf92s/ejrE1vGWptfaVmaJmXft/jWmt8jtt+6zbmqna3/AJ22Rfn3fe3U7zmdV/jVK05fe94yl7sfdPS7y/j021aST55fuqv95v7tRaXZyW0DNM2+5n/eyP8A3f8AZqpYQyaxqS6hMv7iLd9kidfu/wB5v96tlE/i+5uryqkZR90v4veB3b5dv8P8VVrrc8XnR/eVt33asqnzbqtWb+S32jyfNZW2xr/epRjzS94x5iSLRLp13eS23+FKgls2hlWFlZP9muztb/ybNZrpvKb721f4qxp7lrmX7Q3+tZv/AB2umpGPKOnKX2ijBprPEvmN/D9xKsrCsKttVU/26nX/AI92/jpr7UiZmb5VrivI6rGNrk2ywlVfk8z7u3+KuC1TQbxNOi1KSFktvu7ttdjpr/29LLeNteBl2wJ/s/3q7rVEtX+GVyrbdq2jfe/h2134eXMe/l2J9h7h53o3xIXTfBs+m7WllZfKjb/ZasbRoV1LQbyHb+/VlZf4a45LmTdtjX5f9v7rLXrdr4P+x+EF1KFme8aPzWT+8v8Adrv5T368adCHu/aZwvi97rzY9Puvn8hdqv8A7NdTofi23fwDqtjfN+9gjaCNG+Xd/drP8avb39/ot59+JlVZ1+7/AMBqt8V9Hj026s5rVV8i5j3KifwtS937Jny05ckJnD6ReSW17FdKq/uJFb56978WzWet+BbySPy33QeavzfdavJ/CvgO48SaNfX0LeU0f7pYttc02pXltZ3OmyNIkHzKyf7VI2xNGnia0fZy96Jko+/+Lf8Aw7P7rf71exfBHxDb22ly6bJJHbztJ5se5vvV5v4X8JXXi2/+y2artjjZmleoNU0q+8Jaytvcbop/4dv3Wq+WMjoxNOnXg6HN7x6f8f7mzTTtPh2q9zKzN97+GvFJbn+GFf4vlSr2t39xeMrTNJL5ce1W3bq7HwH8KG8VaW2rXEzW8TR7Y4ttZf3Yjoxp4DDxjVkUfht45XwlrMq3DfK3zf8A2Vd748+Kml/2DLb2cnnTzrt/3a8r8X+FbrwlrcFvN+9WT5ll/vVi72+z7l+dlbd/wKo5f7xosLQxMo1yCXdtWHb/AKz7q/3qETfFEv3F3eUqbf4v4q9B+Dug2OveIJZr6PzVtl3Kn+1XsHjLwlpuvaRPG1rDFL5bMsu37rUc0ZE1cxp0K3spRPA/D3j/AFjQYltbe4byt33GWsjXtYvNbvPtV9db5fm2pUMsPkq0e7zW3N8if+hVXRJLnyo1X+Hb/srVS5ZP3T0qeHp39rCJ3vw++FFx4tsm1CRlt4JPlWVPvNVfxv8AC6+8JRfavmu7Pdt3f3f96vXvg3rFnc+F7azWbZLaNtkieoPjT4h0u28NS6Wskct5ctuji/2V+ZmqIVPdPm/reJ+tezPnN0kdtzfdVvupVm1Tzr9YWm2KzKrNt/76ptxbRw/L8u5m/d7as2ttsXb/AMtfvU4y+yfSVLctj628OWFvpWl21rax7LZVX7leV/H/AE2xT+z9QjbZeNuiZE/iX+81ZHh74032iWa2t1H9o8pflZvlrjPFvi2+8W3n2q8b7se1YkX5VrH4pHzGCwWIp4v2k5e6Yf2n7Mu7+L5f+A1peF9bk8N+ILPUF+6rfN/tLUvhLwZfeMJ/Ls7dfKjb95K/3a0PGXw31TwrYNdSKstnu2+fF/D/AL1EqfuH0tTEYeU/YSl7x7Avxa8OppvnNdM7f88tvzbq8R8Ya3H4q1mW+2+UzfNvrnkdnVY227Wb5tv8NLK6o/l/xN/GlSqfLHmkY0sFSw0ueJJZXM1g0XlzNFLH/q3T73/fVdHf+OdWv9Oit7rUJJV2/ddvlZq9L1H4e6Lquk6C1qvlefbLB5q/xN96vG9Xs2sL+WzZdzLuXZ/u0Rpx5iaVenip/D8IWCLc6pZxzfJBLOsTf7u6vsG1s7f7LFCq/uo1+7t/h/u18dvZq+2OZW+b/wAer0bTvjBrlno32FmjuP3flLL91qv3o+6cmZ4SpieX2Rg/EaG3s/Gmr29vt+zLP8uxf++q5yLds3LHJ97cuz+Gory8a/uJ5mk2Ts3393zs1fSPwv8ADGmw+ELaSOGOVrmPzZJZV/ib+Gp5omtav9Qw8ef3j51utSurxVW4vP3Ua7Y9/wB6vRPgZ5b6jfRyRq8/lrLHK/8Ad3fdqt8ZvCVr4e1mK4tYfKgufm2p9zd/FXJeGfEN54V1Rb61VXl27WT+Fq05YqPNEPdxmH/dfaNz4oaIum+KrmONfKgZvPX+6v8Aeq9b/Eu4m8JT6PeWq3DNH5S3Fc/408VTeKr9r6SFUZo9v3ty110Hwlj1XwlFdWtwyX08fm70+6zVMve92RhOMaVOEaxwvhfQYde1yKxmuPsnn/KrqtS+JfCt54M1f7LJIzq3zQS7fvL/AHqoxPcabqiyQs0V5bSbWRvvKy13XjXxtY+LfC8ELRyRahE25v8AZ/vVEf5ToqSmpR5fhka95rem+M/BE8d5NHFfQQbtsv8AE395a8n0vSrzXrz7Lp6tLc/981q6X4M1TVdGn1K3j/0aJtrf/FVR8PeJJvB+sxXCrI+35ZIP4WWny8seY5oU40+aNOXMZ1/pt54ev1juoZrSeNvNV9v3mr0ZfHOl+JPDNzp+rKqXnl/K38O7+Fqn8YeLdB8W+Gpdu77ZF8yo6/MtcL4S8MSeLZ57FZo4p44/NV5f/Qaz+KQW9rT9pW92UQ8OJcO/mbWeBW2tt+7uro9+9F/vN93dVHRoZtNtZ7OZdjeZtba392rKP9pi8z7n+1urqp+9GJ8Xmtb2lb3Al+5t3M/y/wB2iXd9nZlb5l+f/gNRt/Eqt93+CmO/yfd+X/erTlPGJfuSt+83rTUfe7fM22oLiaP5WZZH3fL8tCP93b8jbaOUiX90s+dsVV3bG3fw05Hbcq7v9qqjTf3d2773+1Rv2Pu8tvvfM9VIOb7JoRXKv5W5t+2pYptkXzbvm+7VFvL3rt3fL83z/do3yfxNv2r8u+p5iZU4m9FqrOysv/LL/wAeqtZ2y2Dz/Y7ySJZ52nkRG+Vmb7zVmec3kfN8j/e2VOl5sVvm+Woj/MH90b4oh1i/0TyWvpJVinin/df8tGVt3zVr/wBt6xDP5n2q3liZV/dPHt/4FWfFN/Dt/wCAVOlys33v7v3q094n3SK9vLq81mLULpVdfI8hVi/3t26tOKaF2Vlk/dMu3e9ZTW3z7mb/AHVWov3lgvmKrbfvMu771Y1OWRpymhLZyJv2tvX+/Q0PyxM23d/vVWi16OaL/U3Hlbfv+XUVxr2n20DSSM3yrt2Kvzf8BqY05fCX9r3RviG2WbQbzztsKqu7+7XS6beWd/ZQN9ojf5V/irkYtNvvEO241Rfs9t96O1Vvvf73/wATWh/Y8OzdHGv3qqnL2UiKlPnib179nh1KzkWaP5ty/e+WpdlvM23asvzfN81cvLptrbeU21tvmKrbWo/s3yZ2mhkZG+Zf92t41o8pz+y+yNvNKhTxBfRrH8m1Zf8AZ+ahNNh+Vdv3vm/3ag+xyQ3DXUczStt+ZG/iq5a6kt/tZVZG/iV/vLXPL+Y64x5Y8pA2mxp+5VpNyr96qn2ORHZYZG2/xM9aUvyS7v4f4qZL5kysq/e27vkrn5pc3vGsYx3Mq/tpkSCSS6/1E6yq392uqebVHliWNY3Vv4mX71c/f+XbWE8cn/LVW2763tG8Q2r6RZ+d+6lVVVlSu6jU93lOGtR/lMq1vLrTfE14ska+fqG2Xb/D8ta8+tttlt/s7PuXbWX4l1u1h1HSL5Zl3RSNEy/7LVsteW9yrbWjeWX7tdf2veMOXlOTs7xUgljmjkiaNvvr826pWuYX+ZvvVNcQwpqlzD/sq3y/w0NCr/L5a/Mv364pcvMdsebl94z/AN3uZlk/h2rvpi/8fDbZN/8Aeer8tgrxNuh37flX5tu5qhTStm7du2/dX/Zpe7zcwR5o+7EIEt316D5VeKdfK/4FXUwaDb/MrW/7pv7/APFXF39h5MErLu82P5o/96t/RoZtS0u2vvOaLzF3Mqt95q66PNIyqVOXUyvsEOm6pc2K7vLjb5WanXFmzxP5Lf3vv1FqVndW2rLcXG39/wDLvZvu1ab7QjtujZ4t38C10cplzS+I9UsrOZ02+W25f7lOg8y5eXbH8u7bvrqNZv1eDybVlS5ufmZtv8NZSzLC7Rxqu6vArcsfdidVOUpBFYLv/eNv/wDQVq2ybIl8v5Pm+9/dqCWb7rfc3VL8v/Av7tYfZLI54fl/d/O3+1SWvzwK3/fS1Lv/AIvuf7daFnoMjxNJuVNzblT+7TjT9p7wfCZ0v3F+b7tYOs3M1/L/AGfC2xZPnnf/AGa2vEDyaJpc95Iu+Nf4f/Qag0bw3fQwLNcQ/v5/3rf7NdEacg9pELe2jSKLy/kiVflWuK8earqFnFLp8cjfYZ183bXa6pcrpTRRyRt5s+7y0X+KuK8eJJcxWc0y7Ivut8396o5uSXKe9lUo+2jznCb5vsvzK395Zdvy16bonxIsYfBEul3HyXka7VTb96us8UeFbG5+H0sa2saRRWW5fl27dq/3q+dkvNjrD5io/wB1kevSX8x9hGVPHx96Pws7GW2m1VbGO3b96zfdp3jLWJL+ws7G6Xdc6erL5rfeX/ZWtzRtKk0HS9I1yTbtnnXcv91W+Wsj4oWH2PxLPt8vbPGrMq/w1fwyM4zjOrGP8pc+EHipbC8udPuv3Xn/ADLu/vVz3xGmt/8AhNbxYZFeD/nrF/erX8a+Cbew8OafrGlr5W1V8zY33d1cLYW02sX9tDCvmzz/AC/N8tHLaJdCnSdSWJR6D8HtYtbDWby1mkVJblV8hX/2avfHO2heysbhWj8/zGX/AGtv+zXHeIfCWoeD5ba4mk37m2rKi/db/erB1nWLrVbfzrqaSVom+VamXNH3YmEcPGviFiacvdM+4/0nbDH8n97/AGq93+FHiS3ufDNnZtJGlzaLtaLd8zV5fo3w91TWNJ/tCNVT938u77zVzH2y+0eS5j3fZ7zd5TJ/dolHm946sVCnjo+yjL4T0b466rb3NxplrDJG9zErM2z/AJZ15Wvz3G2pHuZPmaRvtDNt/ev95mr0vwN8JY9e0T7dq1w0Xn7tqxVEom0ZU8uoxjUOa8C+LZPBmqJcbWlgnX94v+zXf+LfjRavpLW+nx/6ZPH96X7q1wHjTwNN4S1HzI5Fls5fmVn/AIf9muLXdNPt3L81TyxF9WoYyUa8S95y+fctJJ+/Zfmq5FomoQ28V1Jbt5Dfdl8v7tavw00qHVfHMC3y71g+aCJv4q+jnsLd4ljkhjdf9Uy/3lqeaMfdMsXj5YSXsony5ZaxNprztazXETSfum2N96q1/eTX7SyXEkjyyf7W6tXx1pseg+Kr61tdqQRyfK6fw1hs7P8ANJ91vvOtLlienTcZxjVidx8NvAy+NtSaSZmisYPmZV/iavSPFfwc0/8Ashm0dfs95Gu6N3bd/vVxnwe8bW/h66nsb5o4raf5llf5drf3a9T8W/EjS9E0SWSO4huJ9vlLEjfNuqOblPmsXUxX1r3D5jeaTc1r/wAtVZl+aq0rybo/vfN8taF187+Y2397/dqi0PyKvzbt23eq1ET6mPw++e9fA/Uof+Eflt18tLmKRvMWul+JGpR23hLUFkaNN0e2NWbbuavm7SNVutB1LzrGaS3n+6zK33qtaz4q1TxJ/o99cM6r8u91+6q0f4j5+WWSqYr2vN7plROvn/N8n8OxWqe6hXym3SLK3+zWh4Q8N/8ACSeIYrWOTyoNu6TYv3Vr2ef4LaLc2e218yKdV+9/ear933T1K2Mp4eUYTPLfDnxU1Dw9oLWflrdwW3zRo/8ADWVdX7a3K140kfmz7pWX+FaqalYSaJfz2s21JY22N8vyNUNkjWay2skavEvyrLu3bq0UYxNfZ04v2sPtHqHgH4RTeJ7CK+vJGtIJF/don3mrnvHPgm48K6l5dxue2b5o22/er2T4T+M7PUtBtbdmjSeNViaJm+9XHfHjxJZ3n2PT7W4W4nj3NI0DbvIrH2nPHlPHw9fFSxXs5fCeRP8Ad3LIrru3bdv3a9E+H3xauvCtq1vdf6bZ/wAMW751/wBmuC0Hw9eeJL+LT7Nd87N/HXY+KPhLqnhXTftjNHe2ysvmMq/dpcvNHlPYxX1erL2NUg8eeOZvHOswTSW629tbL+7iX5v96uo8IfCK38Q+ElvJpJreef5oNjf6uvK/3cLp5a/uv7iV7F8J/iXZ2GjLpeqN9laD/VysvyNVc0Ye6cWJpzoUf9m05TzDV9Km0TUpbW6X7PLA33K674efFRfDdqmn6gslxYr/AKt0/h/+xrI+KGvQ694oa4s1/cbfK3bfvf7VXPC/w0uvEmif2la3C27N/qIv722lze0+Iqcqc8PGWJ6mH4m1iHXvE15eQr5UU8/7ta3vE3w3utE0aLVI5muINqsyf88//sa47UtNk0q8ns5IfJlgb5llWvXfCvj/AE/WPCE9jq22KeOBotsv/LRdv/oVHNGJnX56UITpe9E574S+NrXRPNsdQkWK2nk3xy/wq1YPxOTTZvFFy2myRyrIu5trfKrf7NZVhpU2sXi2tvGryyfKu/7rU3xH4evNBl8m6h8qVv8AgStR/eFGnTjW54y9407X4Xaprekf2lD5cu75liVvmrM8IX8nhjxBbXEn+j7ZNs+/71dZ8OfiFD4bf+z77/jx3bllX5tv+zWb4ve18Q+MJZtH2zQSbd0rL/31URlKZz1Kla8o1PhLOvXkc2qXjWrfupJPNrKbVbWF1jWTzaTxHpvk3X7vdtkXdHtrilma2uNu773+1/49XX7sT4Sco1Zykdsl4t5tXzFiX71TzwyQxNtVnib5d/8AtVzVh5iOv93b9+u40G5j2+XJ+9gZdrLVcxz+z90xfObc3zfM33qi3/7W+um8Q+FZET7RZ7nX/nlWAmlXGxv3fy/e37qJGXxAv8P3fvfeprXLb9yyfMrf3aalncPKv7n5v9upUs5t37zcjf3qX2gIk3fN/wCh1Izt83+7tqWLSrh2Xd5e7+9uol0e62L5aq9OPL9ky/vSBZt/y/L8y01Jv7zfdqRNHvv+Wiqnzf8AfVXotBb7003y/e+7V8vuhL+YqQPsTdJ95ad9pX5drL/datqLRLd/m8tn3fe31eisLdPK3Qxo39/b96olLlkHNEw7e5bbu+b5m+438NFwjeRKytvbb93bXSeTHu3bV/36VbaPzW/dru21HxEe9H3YjtEdX02zVdr/ALtdz1gfEnTW2aPNaxs8638W50X+Fq6KLan3fur/AHKlfd95q29rzRFymS9tJ8ysvzL/AArTfJkR93lt/d+StXZ8/wB7Zu+Whdz/AMP3a5/Yx+yXzSMHV9N86wZVX7zL8lQJZyWe2PazN/faujdFeVd33l+ZabLDsdd3/jtEo/ZH9rmOe8lkRVX70S/d3feqjPbbJWaH5JY13Kq11joqbtsdQNZsiN8q/N83y/fqPZyXwmvN7py+lzalf28Fw1qvlSru+781P1bUrzTbOeaTT2fb8qsrV0afuYlaNv8AdVai1KH+0rC5sZtrxTr81X7OMviJjKpGPNucnawyO/2i8kWWX+Fac8Korfedm/2fmra/sqHyl+Zvl/uf3qqy6U0yKu7ym27vn/hq4xjE1+I5zxDDHNpcq7V83buX/aqe1fzreKaP7rR/dSr11o800XzbfmXb/vVk6XZzWFhFDJu81dy7lrSPNIx5SxA/2Ofzo/kl/iZ/4q07XUlm2t/y1X/vms9vnZWj2ysq0xtyIy/c3L8rbamUoyNfZyj7yNqX+H5l2/eZ6Ivkt2by9/zbv9qszw5Z3l/BfKsi7Y5PKrV+wahCu1lV2VfvbaKlCRl7SMfhK15cw20UvmN9373y/N/wGjwvftpuk/ZZIW2qzNGv+y1VrK2kv0W4uPn+8ixN91a0FT5N0bL8v+zU80qUR+zjVKevX6vBFu3fu23L/s1PYaxb/ZYo/M2M3zbafPbK8W7+Jm3bl/hrKtbBfs+1o43l3N9z+7VSxHukRoxj7p7E9zMi/wATyqvzM1Vftk0Mu1oWdqvJteXc1SRbfm3f3a8qUve5ZF8vMUF1KREVWVk2/dqzLrf7rctTxQ/Lu3M9QXXlw2vmNGzyMyr5Sr8zM1ZRjzS5YmpPYar9sulhVvlVtzPurrm1KFIv9cu7b9ys+Lw3b2cUUfkx+b95paw9e0qHyoo7fd9suW8qP5q9SNONOPKc1SpzSNBZofE+sxbZN+mabJ5sibv9ZP8Awr/urXXxTLcpuVtm6uc0vwxZ6VZRWse792vzbW/1jf3qo+IIfsGltDDNIk9y3lKm7+H+Jqv4TD4ite3P9q63LffN5EC/ZYFb+Jd3zN/wKsrXLCPUtOnt2b5WX+CnfY7q2iVY2j2r91HprPeJL83lvEy/981xT96XMexh6nspR5TmdZ+It9D4XbR1XYqr5TS/xba88WGFGVVhV/7zN/DXUeIbNpr+eHy1/ef8Br1i3+GOk22g/ZVhXzfL3SSov8W2vTp8vxH6A8RSwdOP945zSPEljrfw3lsZG/f221V/+xrg/FD3V5qUVvI3m/8ALL+8zVTa5t7O8nt4/kWNvuJXVRXkP/Cb6DNcbk+VYmZvu/NR8Q40/ZuU16hZ+MF/4QC+0e6/4+YI/Kj3rXD6Df8A2DxDp9023bbSKzNt+8tdt8WtHj0TW4mt/wDUXMe5dn8TVleD/BkfiqwvrjztlzafKsVHw+6Zw5VSlL4VI9P+I1zb6l4DubhWjbcqsrK1fObbt7Mrb2Vdq10N/qV8lu2mzSSW8UEm1V/2qq6J4S1LW7We4t7dpbaBvm/h/wC+an4viOjB0oYWjKMpHuHw31K3v/Bun28LfNEvlSV5X8Zrazh8Xytb7fNWDfJs/hbdWHpfiTWNBVlt5mtGX5WiZfu1jXt5daxqUs0zN5ty3+tb7zUuWRz4fBeyxEq8Ze6RSwt5S/eTa3zOi17r8LfFVjeeHrazmmWK8g+Xynb+H+9Xntx8Ltam06K++y7t3zeVu+Za4795ZtujaSKVWbzE/u1FTmjLlO2tCjmMOSMj1T43a3a3NrBZwyRytu3SOn8NeSIiparJGvzL8zPVqWGZ4mZpPN3Lu+9u+X71ekfC/wCG9jr2ktqGofPG3+oi/vf7VEfd+IuMaeXUOWR5ppt/JYapFcQyMk6tuVlr023+NN59gljWxX7Sq/f/AIao/Eb4dW/hiBdQ0/zJYJW2sjfMqtXnPnLvZlk3szUctPmKjGhjo+15S5qmpSalK11NIzzs3zP/AAtW5o3w01zXrD7db2++KT/V/wB6Ra5qwhWbUYFkkbyvMXc3/stfW2k+SlrBHDtSJY/lVF+VVoqcq944sbi5YOMfZHypdW1xpt01ncLIksDbmR1qP7T5zMy/dVfm/ir0r44Q2dtqlnJCq/aZY9sjJ8rV5c7+S3lq29W/h/vVPN7Q9PDVPb0o1mbngXR18SeKLOxmZUil+ZlT+6tfR0HgnSbO1aP7DburLt3Mv3q+XtE1ibRNZs7y327oJPNXdXuv/C7NJTS2uJI5vPX5ViT+9WPvRl7x4mZ0sTVqRlR+E8v+JPhuPw34glt7dm8iVVlVUX/x2uVR96bmbZ83zfLW1408Tt4kv5brau5vlZd33VrM0bR9Q1hm/s+1kuNvzNs+7VR5pe6e5h/3VCPtZHTfC/xJD4b8RtNdLvguV8pnb+Gva73x5o+lWfnNfRvubbsibc1fN89hNpsrQ3kLJK33kaoPO85f3bNuX/nr96ly8seY4a2CpYup7XmNHxXrEmsatc3nlsm5t3/AWrNeGTd9s2yPBLH5TMn3an0TSl1jxNY2c251nba1fSlx4bsYdGihjt1+zW21li21pzR5feDF4qOC5afKfNK+ZCqrHIy7vl+981QT3Mj+a25vvfd/iavcvid4D01NDn1izjW3ni/u/wAVeJM+/cv/AI+q7mrD3Yy5onVg8THER5onofwRvIbbxftkkVGlgaJd38Lf3a9w8bXMMPhDVWuJliiWBvmb+Fq+U4LmSG4VlbymVv4/l+atC98SaprFvFb3WpSSxR/wbquXN9k5MTl0q9aNXmKT7Xbcv7r5l2p/erSfwlrSWC31xp8yQM27e33tv/xNQeGprdPEemNcL+4Wdd1fWL20d5B5Pyyxsu3d/eWsfafZHjcbLC8sFE+Pbr7qyN/3yrV698HvGdrDZf2XeTbNvzQOzfLt/u1534ysF03xBeWq7dsE7KrrWRa2FxeWW6G3k8j5tzr/AKpq196XwnRWjTxGH5ZncfGG8s9S8UK1jIsu2P8AeOjfxVi2/hXVptG/tT7G32Fm/hbcy/7VYb22yWXdu3bfv/8As1e+fCjUrXUvC8GnyNH5tsvlNF/s/wB6iPLy8sjkqzlhKMfZ+9Y8d0HXm0HXLO8aGTbG25l/iavUfig+n694I/tCGSOXb80fzfe/2a8w8ZabDpviPU7WObfBFO23/ZrMukurOzXduRdu7Y33f+A1cY8wSoxryhV+Ef4e8PXnifUVs7GP5l+aRm+6tbPhzRJofEcum3n7q5gVlbZ93dR8L9b/ALH8X2skzNFFOvlN8vy/7NdR40vFtviXFJGy/MqtI1RT+L3Tzs0xFSlzU/s2Kmo2zXOl/wAPnwNtavNNX037NdLIv8X8Kfw16/qiLba35e3Yt9Hu/wB5q47XtHXzZfM3bVX+Ba6KkeWXKfC05fynHRIsP3W/hrrdGm+9u2/7TVzjJ5Pyquxt33HroNGmV/4V2r/F/C1Ty/aOiJ6FpFzvVVb+L5dqVBqnh5URri1/1TfeWoNGf5vu/wANdVZP8v7xfm/h/wBmto+/HlPPqe7L3TjksJE+XbU6or/6yPfu/ida62/0fzlaaFm/2qy4od/ysuxqv2ZMakTJXTbeba23yvm+/F/FSvpWxV+Ztq7q04rb5927/gFXItybv7v3dlZ8pCMdbP7u37tT/ZvOX7q+b97f92tPyVd/u+VTvJX5vm/76pxj9kOblM37A33d3yt96j7G29K0khb73/oFL5P3G2/NVcsSObmkZzW3ys33/wCH/eo2fwrWh5O/b93/AIBTfJ2KzKq/7tV7OJfwlTZ975f4flpGtvk27fm/9Bq0qMj/AO8tDp/n+9WXKT8RT8n5/wC//DTdn3vm+781W9mz5WqPYu3b9z+7/tVEvdkaxjEpyps+7R/dZl+993bU+zZtVl/75pr/AO9R7wRKvy+arfLt/uf3qayN8397729KsqnkxM27Z/Fu/u0j/wCz8i1PNyxAoSo33f4WWorhN6VceFv73+7UbfOn3vm+623+Gjm5jXmKuzf8y/P83y1Aj7H3bflX5f7zVdlRnXarb2X5dtQ/9dPk3bf++qghy/mIH/i2yb/71Qb1RfLZf3rfNUs+7ZujqKXb5TL5myVv7lax1kX9grPZx723Lv2/x1RfTd+5lkrS++67fut93b/epsu3Z5bbv7yvWi+MVP4feKPhnVV0TVp4Zl/dTr/DXUPr2nu67pF+X+Na5xk/deY23d93dUE+lRoytt3/APAtqr/tVpKpzS5TOVP7Qxbn/StQjjk3xLJuVkq1YTb4l+asq4tmSKVodqSt/fqe1vNj+Tcfxfxp92uOpzc3MdXLKMTX8lX3R/cXd/HWf9m2X/8AvfwrWgs2993313VBdPsaOZvk8pvm/wBqo92XxB70Ts4vFtm7rubZ/t1eTXrOZWZZI93+3XnyOu9o22/L8rf7VGxXRf3fy7vmd2r4uOOlzcsj6aWW0/snon9twwsu6Te391aqrf3E3iG21CaNXgttzQW+7+Jv4q4dYdnzK0jt9371P+2XFtKredIy/wBx66f7Q9lLlMZZXL7Mj1OXxzsibzLfe38NZsGq3U2qfblt97Ku2Pc33Vrz6XWLqbarSb2rSi8YXEL/ADRq6/3V+9XoRzKMY+8ebUyup8R6Ta+KrhIlVrVt396sXTdYbxI8+pXHyfNsgi/urXPWvj+PYvmW8m2o9L8VWsOszyR/urOX5tv91v4v+A1tHHRq+9Ej6jUpfZO4V13KzKv3aqy7dq/32+6tVF161mby47jZuqylzHM6yeYr1r9Y973TKNGV/eOQ8a2f2Z4LrazxfNu2fw1vy/F2GHRmXb5uoeX5SpWVLMtz4g1CzZlling2qv8ACrf3q8r1F2h1LbIzfe27v/iq9qPvR94+5w1COJjGFT7JZiuWe6lkkhWV2bdvWu4vYWv4tKkt2+ZVZV2f3lp3w0+HtnrdlPqGoSSO27bAqfLVS6huPDfib7Creb5bKyqv3trVfxcvKddTEU6s/ZQ+yReOvFVx4hisVuFXdbL/AN81e+FHiGPRNUa3m2/Zrn5v91qzNSsI7nxfbRsreRPdr5nzfdrpfir4Yt9B+x6lYrHEu7ayv/F/dp/F7pzVpUuWND+Y4r4p3lrN4ol+zyfeb5tq/K1d78E9b/4lt5YzeXuVt3/fVeTWttJrerQQxrsuZJPK+f7ta+s6JrXgC6ikaaT5fmjaL+7/AHaOWP2TevRpzoxw/N7xc+NlnHpvijdbsyLcxrLIv8K1xmlv9mlikk+75isu7/eqz4j1668Q3C3F1Izzsu2rNvomoTWC3kdrJ9mb7rt8zVT973TohGVGhGlM+mtLvIZrO2kWT+Gvmjx/MqeK9ThtWjRfP/dvtqe38f6pokXk2czeUv8AA38NcrLefaZWkZvNlb5m/wB6s+X3uU48FhJYepKrIkgSN2VV+8zbZK9z+E/i3TU8OW2myTRxNbfL8/8AFXlq/DrWv7L+2SR/Z1X5tm35mrmm8y28ry5GRv8AZ+WsZR5ZHbWjTx8OXmPa/jJ4w0/+w20+3ma4uWZWbyv4VrxlIf8AWyK3+6y/xf7VIk33mkZn3fxf3q734S+DLXxD5t1fQtLbQNtjib7rM1KPLGRUKdPLqPxHn0W5Ivlk37f9r73+1Xa6R8WtW0q1W3WRX2r8u7+GvSfGnw00m50OeSzt/sl5bR7l8r5fl/u14Krx+azfNtlXaq1E483ukUK1HMY/D8Je1fWLjW7qXULybezL/wB81ueEPh1qXiqL7RH+6sW+9K/8Vcjsab+L5Yvl/wBmvpP4UalDeeErFYf4V2yRf7VROXJIjHVpYPD/ALo8f8ZfDG88HxRXTf6RZ/d81F+auQ+0/up4V+SJW3Mv8W2vo/4yalb23g2eNpPKlkbbH/FuavmxX2TszMvzfx7aPelL3S8rrVMTS5qg3/lr5cfz/N8v+1X1P4D0Sz0fwpp8NvtZWj3M/wDtV8uIjIzbdqL/AHnavSPAfxXuvDekNZ3Ef2uKL/V7vvqtEoyJzTDVq9OPsjtvjJo9nN4fW8k2pPG21X2/erwZE33TNu+83y/7tdd4y8c3Xi11jmbyolbzY1T7tY3hnw3deKrzy7FV8373my/dX/eq/wDF8IYCnUwlH98ZNrN9mnimjk2Sr91v722vV7X43zJaxLNp6vJtZW2/c/3qzPEHwZvNK06W6jmW72/eTb81cBPNs+bb/d+Soqe9L3To5aON/vHoniD4ozeIfB66KsPlT/eubjb/AA7v4a4ews/t+qRW8e3zZ2VVesy6fZf7pJNiyR+Vt/2quabftZ6pbX23fLFIvy/w0SjLmHHDxoU5eyPfIPgzo6aSsMizS3nl7WuG/vV414o8MSeFdZk0+T97FH86/L8zV75pfxI0G802K4bUPKaSPd5Uv3lrw/4g+J4fE/iW5uLNv3UX7qPf821V/io5pSl7p5GXVMTKrKNT4TnonkR2+Vkl+8u/7zf7Ndfpfxa17StNSzhmV4l+XdL/AA1P4A+G83ieD7dcTNbwM3y7P4mqt8Qfh1eeEpVmWZbu2kb5WaP546JcsvdPVqVsNUqeyqe9I5e6uWv7ie4mk2Ss25n+9X0v4L023Twlp9usce1oFb/e/vV8uI+xlbd/Dt+Wu/8ABfxU1DwrYNZ+T9rtlXcqSt/q/wD7Gsubl+EzzHDSqU4+yK3xI02Pw94tnjj/ANUq7l2fd+auft9VutKdpLW4mt2+6rRfKy1N4j8STa3q7aldSSebO3yxL91Vr1nwX4J03UvCEH2iFXa5j/1q/erWMoyFKccLRj7Y8Ye5+2XDTSN9o2svmSv/ABLXufjfw3Z+JPBsU0MavcxwebHs/wDQa8W1vR49E1y809vu20m35/4v7tXrLx5rGiaNPpcd5J5Uq7fu7tq/7NTLmj70Sa9OWJ5ZUZfCYkXmJdbfm+Vv++ami1KTUvEqySTSeYu1dzt92tfwAkN/4tgt/L3ru3bX/ib+9XOaN/yM2rr9zbeybUdv7rfdrsp8vLzHiZviI29l9o9S+KV42m+EtM1qOPzVtLtVb5vmVW+XdVW9eHW9Ng1K1kbbt/gWuh8QaPH4n+EGq6e25HltN25V/iX5lryL4S69Nps7aHqDb4m+6/8As/3a2qS5vePh6f8AKW9Ztvm3Mq7tv30WpdJm+8v8P3a2vFGmtZ3TK33du5dn8Vc9YTfvV/8AZf71ch18x3+l/wAX+s27v466rTn2f3a5DS/ueY25K6/S/kXcy04/FzHJW5eY2kdfu/3qrXlh522SP727+CmS3n3f7v8As06C/wDmb5q7OaPxGPKUYof3u2Rdkq1O9nsSrz7bmL/a+9Qqfw7flrP+8T/hKX30Xavzf7NORPutt/75qy3yU1/nVt27/eqC/iIPJ/u0eT833lerKJvXdRsXd8q0RCVMrInzbtuyj+H5asL8/wDD/FSK+9f/AGSqIiVWh+VWX5f9uo/m/u/e/wDHqt7N/wArbttRv/d3M9Pm5Q5Sq6N8v96j5U/9B/3asbGT7rN9379Rffb5fkasftF8vKVXT5vl/wDH6b5Pz7fl/wB/+7VnY25vm37qjdPnZf4an4QjylXyfk2/w1WdPlXduT/dq9s/dL/dqD7+1f7tEpB8RVZP3X3v++qbL9+X/wCJqVdzr823bTZd2/5fu/33pRlIqPulWJFTczVW2Mm7+NW3fM1Xvvv8rf7yVWf73+zS9oHKQPD/AAxqv+1v+7UDJ5MEv8bfwslW5f4du5P9moZfn2rGu9lb+Oq5v5i/dj7sSvF9/wCb7zfeRagi2+arMq7v4asbI96qv7pv9mot+99u7/Z/2q15g/ulWVPlZduzf8zLUdwjJEv+7/DUssO91Xc397dVe4RnX5Vb5f7lRzcpfKRy7ZvNZY23N95NtUbqH5NrbU3fdrS3r5Uu7dt/hqB0V32/NtZfuVtGpH4QK2gpdXN1eW7SbPIb5a2r/Srx0aH7/wAvzN96uZ07WI9H8VwLJ+5inXb89dx/atvNLEzSN+9+Vdy/dqvdic8pSP/Z"/>
  <p:tag name="MMPROD_11635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MzMzMwMCIvPg0KCQk8dWljb2xvciBuYW1lPSJnbG93IiB2YWx1ZT0iMHhGRkZGOTkiLz4NCgkJPHVpY29sb3IgbmFtZT0idGV4dCIgdmFsdWU9IjB4RkZGRkZGIi8+DQoJCTx1aWNvbG9yIG5hbWU9ImxpZ2h0IiB2YWx1ZT0iMHg2MDc4NkIiLz4NCgkJPHVpY29sb3IgbmFtZT0ic2hhZG93IiB2YWx1ZT0iMHgwMDAwMDAiLz4NCgkJPHVpY29sb3IgbmFtZT0iYmFja2dyb3VuZCIgdmFsdWU9IjB4RkZGRjk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PC9jb25maWd1cmF0aW9uPg0K"/>
  <p:tag name="MMPROD_UIDATA" val="&lt;database version=&quot;7.0&quot;&gt;&lt;object type=&quot;1&quot; unique_id=&quot;10001&quot;&gt;&lt;property id=&quot;20141&quot; value=&quot;Bài 2: các thành phần chính và dữ liệu trên trang tính&quot;/&gt;&lt;property id=&quot;20142&quot; value=&quot;Giới thiệu sơ lược về trang tính và các thành phần chính trên trang tính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D:\tổng quát\hình làm slide\&quot;/&gt;&lt;property id=&quot;20224&quot; value=&quot;D:\camtien_csi12\Bai2_Lop71&quot;/&gt;&lt;property id=&quot;20226&quot; value=&quot;D:\camtien_csi12\Bai2_Lop7\Bai2_Lop7.pptx&quot;/&gt;&lt;property id=&quot;20250&quot; value=&quot;0&quot;/&gt;&lt;property id=&quot;20251&quot; value=&quot;1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1&quot; value=&quot;Home&quot;/&gt;&lt;property id=&quot;20302&quot; value=&quot;0&quot;/&gt;&lt;property id=&quot;20303&quot; value=&quot;Duong Thi Cam Tien&quot;/&gt;&lt;property id=&quot;20307&quot; value=&quot;257&quot;/&gt;&lt;property id=&quot;20308&quot; value=&quot;24_257_2_74316.flv&quot;/&gt;&lt;property id=&quot;20309&quot; value=&quot;11635&quot;/&gt;&lt;property id=&quot;20311&quot; value=&quot;0,24174&quot;/&gt;&lt;property id=&quot;20312&quot; value=&quot;0&quot;/&gt;&lt;property id=&quot;20314&quot; value=&quot;0&quot;/&gt;&lt;property id=&quot;20315&quot; value=&quot;0&quot;/&gt;&lt;property id=&quot;20316&quot; value=&quot;24174&quot;/&gt;&lt;/object&gt;&lt;object type=&quot;3&quot; unique_id=&quot;10005&quot;&gt;&lt;property id=&quot;20148&quot; value=&quot;5&quot;/&gt;&lt;property id=&quot;20300&quot; value=&quot;Slide 2 - &amp;quot;KIỂM TRA BÀI CŨ&amp;quot;&quot;/&gt;&lt;property id=&quot;20301&quot; value=&quot;Test&quot;/&gt;&lt;property id=&quot;20302&quot; value=&quot;0&quot;/&gt;&lt;property id=&quot;20303&quot; value=&quot;Duong Thi Cam Tien&quot;/&gt;&lt;property id=&quot;20307&quot; value=&quot;276&quot;/&gt;&lt;property id=&quot;20309&quot; value=&quot;11635&quot;/&gt;&lt;property id=&quot;20312&quot; value=&quot;0&quot;/&gt;&lt;/object&gt;&lt;object type=&quot;3&quot; unique_id=&quot;10011&quot;&gt;&lt;property id=&quot;20148&quot; value=&quot;5&quot;/&gt;&lt;property id=&quot;20300&quot; value=&quot;Slide 6 - &amp;quot;NỘI DUNG&amp;quot;&quot;/&gt;&lt;property id=&quot;20301&quot; value=&quot;Data&quot;/&gt;&lt;property id=&quot;20302&quot; value=&quot;0&quot;/&gt;&lt;property id=&quot;20303&quot; value=&quot;Duong Thi Cam Tien&quot;/&gt;&lt;property id=&quot;20307&quot; value=&quot;295&quot;/&gt;&lt;property id=&quot;20309&quot; value=&quot;11635&quot;/&gt;&lt;property id=&quot;20312&quot; value=&quot;0&quot;/&gt;&lt;/object&gt;&lt;object type=&quot;3&quot; unique_id=&quot;10017&quot;&gt;&lt;property id=&quot;20148&quot; value=&quot;5&quot;/&gt;&lt;property id=&quot;20300&quot; value=&quot;Slide 11 - &amp;quot;BÀI 2: CÁC THÀNH PHẦN CHÍNH VÀ DỮ LIỆU TRÊN TRANG TÍNH&amp;quot;&quot;/&gt;&lt;property id=&quot;20301&quot; value=&quot;Rename Sheet&quot;/&gt;&lt;property id=&quot;20302&quot; value=&quot;0&quot;/&gt;&lt;property id=&quot;20303&quot; value=&quot;Duong Thi Cam Tien&quot;/&gt;&lt;property id=&quot;20307&quot; value=&quot;265&quot;/&gt;&lt;property id=&quot;20309&quot; value=&quot;11635&quot;/&gt;&lt;property id=&quot;20312&quot; value=&quot;0&quot;/&gt;&lt;/object&gt;&lt;object type=&quot;3&quot; unique_id=&quot;10152&quot;&gt;&lt;property id=&quot;20148&quot; value=&quot;5&quot;/&gt;&lt;property id=&quot;20300&quot; value=&quot;Slide 3 - &amp;quot;KIỂM TRA BÀI CŨ&amp;quot;&quot;/&gt;&lt;property id=&quot;20301&quot; value=&quot;Test&quot;/&gt;&lt;property id=&quot;20302&quot; value=&quot;0&quot;/&gt;&lt;property id=&quot;20303&quot; value=&quot;Duong Thi Cam Tien&quot;/&gt;&lt;property id=&quot;20307&quot; value=&quot;311&quot;/&gt;&lt;property id=&quot;20309&quot; value=&quot;11635&quot;/&gt;&lt;property id=&quot;20312&quot; value=&quot;0&quot;/&gt;&lt;/object&gt;&lt;object type=&quot;3&quot; unique_id=&quot;12161&quot;&gt;&lt;property id=&quot;20148&quot; value=&quot;5&quot;/&gt;&lt;property id=&quot;20300&quot; value=&quot;Slide 4 - &amp;quot;Quan Sát&amp;quot;&quot;/&gt;&lt;property id=&quot;20301&quot; value=&quot;Lookin&quot;/&gt;&lt;property id=&quot;20302&quot; value=&quot;0&quot;/&gt;&lt;property id=&quot;20303&quot; value=&quot;Duong Thi Cam Tien&quot;/&gt;&lt;property id=&quot;20307&quot; value=&quot;334&quot;/&gt;&lt;property id=&quot;20309&quot; value=&quot;11635&quot;/&gt;&lt;property id=&quot;20312&quot; value=&quot;0&quot;/&gt;&lt;/object&gt;&lt;object type=&quot;3&quot; unique_id=&quot;12438&quot;&gt;&lt;property id=&quot;20148&quot; value=&quot;5&quot;/&gt;&lt;property id=&quot;20300&quot; value=&quot;Slide 7 - &amp;quot;BÀI 2: CÁC THÀNH PHẦN CHÍNH VÀ DỮ LIỆU TRÊN TRANG TÍNH&amp;quot;&quot;/&gt;&lt;property id=&quot;20301&quot; value=&quot;Excel Information&quot;/&gt;&lt;property id=&quot;20302&quot; value=&quot;0&quot;/&gt;&lt;property id=&quot;20303&quot; value=&quot;Duong Thi Cam Tien&quot;/&gt;&lt;property id=&quot;20307&quot; value=&quot;335&quot;/&gt;&lt;property id=&quot;20309&quot; value=&quot;11635&quot;/&gt;&lt;property id=&quot;20312&quot; value=&quot;0&quot;/&gt;&lt;/object&gt;&lt;object type=&quot;3&quot; unique_id=&quot;12967&quot;&gt;&lt;property id=&quot;20148&quot; value=&quot;5&quot;/&gt;&lt;property id=&quot;20300&quot; value=&quot;Slide 10 - &amp;quot;BÀI 2: CÁC THÀNH PHẦN CHÍNH VÀ DỮ LIỆU TRÊN TRANG TÍNH&amp;quot;&quot;/&gt;&lt;property id=&quot;20301&quot; value=&quot;Write&quot;/&gt;&lt;property id=&quot;20302&quot; value=&quot;0&quot;/&gt;&lt;property id=&quot;20303&quot; value=&quot;Duong Thi Cam Tien&quot;/&gt;&lt;property id=&quot;20307&quot; value=&quot;339&quot;/&gt;&lt;property id=&quot;20309&quot; value=&quot;11635&quot;/&gt;&lt;property id=&quot;20312&quot; value=&quot;0&quot;/&gt;&lt;/object&gt;&lt;object type=&quot;3&quot; unique_id=&quot;13328&quot;&gt;&lt;property id=&quot;20148&quot; value=&quot;5&quot;/&gt;&lt;property id=&quot;20300&quot; value=&quot;Slide 13 - &amp;quot;BÀI 2: CÁC THÀNH PHẦN CHÍNH VÀ DỮ LIỆU TRÊN TRANG TÍNH&amp;quot;&quot;/&gt;&lt;property id=&quot;20301&quot; value=&quot;How to steps action&quot;/&gt;&lt;property id=&quot;20302&quot; value=&quot;0&quot;/&gt;&lt;property id=&quot;20303&quot; value=&quot;Duong Thi Cam Tien&quot;/&gt;&lt;property id=&quot;20307&quot; value=&quot;341&quot;/&gt;&lt;property id=&quot;20309&quot; value=&quot;11635&quot;/&gt;&lt;property id=&quot;20312&quot; value=&quot;0&quot;/&gt;&lt;/object&gt;&lt;object type=&quot;3&quot; unique_id=&quot;13490&quot;&gt;&lt;property id=&quot;20148&quot; value=&quot;5&quot;/&gt;&lt;property id=&quot;20300&quot; value=&quot;Slide 16 - &amp;quot;BÀI 2: CÁC THÀNH PHẦN CHÍNH VÀ DỮ LIỆU TRÊN TRANG TÍNH&amp;quot;&quot;/&gt;&lt;property id=&quot;20301&quot; value=&quot;Example&quot;/&gt;&lt;property id=&quot;20302&quot; value=&quot;0&quot;/&gt;&lt;property id=&quot;20303&quot; value=&quot;Duong Thi Cam Tien&quot;/&gt;&lt;property id=&quot;20307&quot; value=&quot;343&quot;/&gt;&lt;property id=&quot;20309&quot; value=&quot;11635&quot;/&gt;&lt;property id=&quot;20312&quot; value=&quot;0&quot;/&gt;&lt;/object&gt;&lt;object type=&quot;3&quot; unique_id=&quot;13729&quot;&gt;&lt;property id=&quot;20148&quot; value=&quot;5&quot;/&gt;&lt;property id=&quot;20300&quot; value=&quot;Slide 17 - &amp;quot;BÀI 2: CÁC THÀNH PHẦN CHÍNH VÀ DỮ LIỆU TRÊN TRANG TÍNH&amp;quot;&quot;/&gt;&lt;property id=&quot;20301&quot; value=&quot;Learn Select Sheet&quot;/&gt;&lt;property id=&quot;20302&quot; value=&quot;0&quot;/&gt;&lt;property id=&quot;20303&quot; value=&quot;Duong Thi Cam Tien&quot;/&gt;&lt;property id=&quot;20307&quot; value=&quot;344&quot;/&gt;&lt;property id=&quot;20309&quot; value=&quot;11635&quot;/&gt;&lt;property id=&quot;20312&quot; value=&quot;0&quot;/&gt;&lt;/object&gt;&lt;object type=&quot;3&quot; unique_id=&quot;13730&quot;&gt;&lt;property id=&quot;20148&quot; value=&quot;5&quot;/&gt;&lt;property id=&quot;20300&quot; value=&quot;Slide 19 - &amp;quot;BÀI 2: CÁC THÀNH PHẦN CHÍNH VÀ DỮ LIỆU TRÊN TRANG TÍNH&amp;quot;&quot;/&gt;&lt;property id=&quot;20302&quot; value=&quot;0&quot;/&gt;&lt;property id=&quot;20303&quot; value=&quot;Duong Thi Cam Tien&quot;/&gt;&lt;property id=&quot;20307&quot; value=&quot;345&quot;/&gt;&lt;property id=&quot;20309&quot; value=&quot;11635&quot;/&gt;&lt;property id=&quot;20312&quot; value=&quot;0&quot;/&gt;&lt;/object&gt;&lt;object type=&quot;3&quot; unique_id=&quot;13731&quot;&gt;&lt;property id=&quot;20148&quot; value=&quot;5&quot;/&gt;&lt;property id=&quot;20300&quot; value=&quot;Slide 20 - &amp;quot;BÀI 2: CÁC THÀNH PHẦN CHÍNH VÀ DỮ LIỆU TRÊN TRANG TÍNH&amp;quot;&quot;/&gt;&lt;property id=&quot;20302&quot; value=&quot;0&quot;/&gt;&lt;property id=&quot;20303&quot; value=&quot;Duong Thi Cam Tien&quot;/&gt;&lt;property id=&quot;20307&quot; value=&quot;346&quot;/&gt;&lt;property id=&quot;20309&quot; value=&quot;11635&quot;/&gt;&lt;property id=&quot;20312&quot; value=&quot;0&quot;/&gt;&lt;/object&gt;&lt;object type=&quot;3&quot; unique_id=&quot;13775&quot;&gt;&lt;property id=&quot;20148&quot; value=&quot;5&quot;/&gt;&lt;property id=&quot;20300&quot; value=&quot;Slide 21 - &amp;quot;BÀI 2: CÁC THÀNH PHẦN CHÍNH VÀ DỮ LIỆU TRÊN TRANG TÍNH&amp;quot;&quot;/&gt;&lt;property id=&quot;20301&quot; value=&quot;Quesion&quot;/&gt;&lt;property id=&quot;20302&quot; value=&quot;0&quot;/&gt;&lt;property id=&quot;20303&quot; value=&quot;Duong Thi Cam Tien&quot;/&gt;&lt;property id=&quot;20307&quot; value=&quot;347&quot;/&gt;&lt;property id=&quot;20309&quot; value=&quot;11635&quot;/&gt;&lt;property id=&quot;20312&quot; value=&quot;0&quot;/&gt;&lt;/object&gt;&lt;object type=&quot;3&quot; unique_id=&quot;14178&quot;&gt;&lt;property id=&quot;20148&quot; value=&quot;5&quot;/&gt;&lt;property id=&quot;20300&quot; value=&quot;Slide 31 - &amp;quot; VỀ NHÀ&amp;quot;&quot;/&gt;&lt;property id=&quot;20301&quot; value=&quot;Video&quot;/&gt;&lt;property id=&quot;20302&quot; value=&quot;0&quot;/&gt;&lt;property id=&quot;20303&quot; value=&quot;Duong Thi Cam Tien&quot;/&gt;&lt;property id=&quot;20307&quot; value=&quot;350&quot;/&gt;&lt;property id=&quot;20309&quot; value=&quot;11635&quot;/&gt;&lt;property id=&quot;20312&quot; value=&quot;0&quot;/&gt;&lt;/object&gt;&lt;object type=&quot;3&quot; unique_id=&quot;14770&quot;&gt;&lt;property id=&quot;20148&quot; value=&quot;5&quot;/&gt;&lt;property id=&quot;20300&quot; value=&quot;Slide 33&quot;/&gt;&lt;property id=&quot;20301&quot; value=&quot;End.&quot;/&gt;&lt;property id=&quot;20302&quot; value=&quot;0&quot;/&gt;&lt;property id=&quot;20303&quot; value=&quot;Duong Thi Cam Tien&quot;/&gt;&lt;property id=&quot;20307&quot; value=&quot;363&quot;/&gt;&lt;property id=&quot;20309&quot; value=&quot;11635&quot;/&gt;&lt;property id=&quot;20312&quot; value=&quot;0&quot;/&gt;&lt;/object&gt;&lt;object type=&quot;3&quot; unique_id=&quot;14910&quot;&gt;&lt;property id=&quot;20148&quot; value=&quot;5&quot;/&gt;&lt;property id=&quot;20300&quot; value=&quot;Slide 5 - &amp;quot;Tiết 5_Bài 2: &amp;#x0D;&amp;#x0A;CÁC THÀNH PHẦN CHÍNH VÀ DỮ LIỆU TRÊN TRANG TÍNH .&amp;quot;&quot;/&gt;&lt;property id=&quot;20301&quot; value=&quot;Lesson&quot;/&gt;&lt;property id=&quot;20302&quot; value=&quot;0&quot;/&gt;&lt;property id=&quot;20303&quot; value=&quot;Duong Thi Cam Tien&quot;/&gt;&lt;property id=&quot;20307&quot; value=&quot;364&quot;/&gt;&lt;property id=&quot;20309&quot; value=&quot;11635&quot;/&gt;&lt;property id=&quot;20312&quot; value=&quot;0&quot;/&gt;&lt;/object&gt;&lt;object type=&quot;3&quot; unique_id=&quot;15861&quot;&gt;&lt;property id=&quot;20148&quot; value=&quot;5&quot;/&gt;&lt;property id=&quot;20300&quot; value=&quot;Slide 23 - &amp;quot;Câu 2: Số trang tính trên một bảng tính là:&amp;quot;&quot;/&gt;&lt;property id=&quot;20301&quot; value=&quot;Quesion&quot;/&gt;&lt;property id=&quot;20302&quot; value=&quot;0&quot;/&gt;&lt;property id=&quot;20303&quot; value=&quot;Duong Thi Cam Tien&quot;/&gt;&lt;property id=&quot;20307&quot; value=&quot;365&quot;/&gt;&lt;property id=&quot;20309&quot; value=&quot;11635&quot;/&gt;&lt;property id=&quot;20312&quot; value=&quot;0&quot;/&gt;&lt;/object&gt;&lt;object type=&quot;3&quot; unique_id=&quot;15862&quot;&gt;&lt;property id=&quot;20148&quot; value=&quot;5&quot;/&gt;&lt;property id=&quot;20300&quot; value=&quot;Slide 24 - &amp;quot;Câu 3: Hộp tên hiển thị:&amp;quot;&quot;/&gt;&lt;property id=&quot;20301&quot; value=&quot;Quesion&quot;/&gt;&lt;property id=&quot;20302&quot; value=&quot;0&quot;/&gt;&lt;property id=&quot;20303&quot; value=&quot;Duong Thi Cam Tien&quot;/&gt;&lt;property id=&quot;20307&quot; value=&quot;367&quot;/&gt;&lt;property id=&quot;20309&quot; value=&quot;11635&quot;/&gt;&lt;property id=&quot;20312&quot; value=&quot;0&quot;/&gt;&lt;/object&gt;&lt;object type=&quot;3&quot; unique_id=&quot;15863&quot;&gt;&lt;property id=&quot;20148&quot; value=&quot;5&quot;/&gt;&lt;property id=&quot;20300&quot; value=&quot;Slide 25 - &amp;quot;Câu 4: Khi một ô tính được kích hoạt trên thanh công thức sẽ hiển thị:&amp;quot;&quot;/&gt;&lt;property id=&quot;20301&quot; value=&quot;Quesion&quot;/&gt;&lt;property id=&quot;20302&quot; value=&quot;0&quot;/&gt;&lt;property id=&quot;20303&quot; value=&quot;Duong Thi Cam Tien&quot;/&gt;&lt;property id=&quot;20307&quot; value=&quot;368&quot;/&gt;&lt;property id=&quot;20309&quot; value=&quot;11635&quot;/&gt;&lt;property id=&quot;20312&quot; value=&quot;0&quot;/&gt;&lt;/object&gt;&lt;object type=&quot;3&quot; unique_id=&quot;15865&quot;&gt;&lt;property id=&quot;20148&quot; value=&quot;5&quot;/&gt;&lt;property id=&quot;20300&quot; value=&quot;Slide 27 - &amp;quot;Câu 6: Hãy ghép các cụm từ ở cột A với cột B để tạo thành một ý đúng.&amp;quot;&quot;/&gt;&lt;property id=&quot;20301&quot; value=&quot;Quesion&quot;/&gt;&lt;property id=&quot;20302&quot; value=&quot;0&quot;/&gt;&lt;property id=&quot;20303&quot; value=&quot;Duong Thi Cam Tien&quot;/&gt;&lt;property id=&quot;20307&quot; value=&quot;370&quot;/&gt;&lt;property id=&quot;20309&quot; value=&quot;11635&quot;/&gt;&lt;property id=&quot;20312&quot; value=&quot;0&quot;/&gt;&lt;/object&gt;&lt;object type=&quot;3&quot; unique_id=&quot;15867&quot;&gt;&lt;property id=&quot;20148&quot; value=&quot;5&quot;/&gt;&lt;property id=&quot;20300&quot; value=&quot;Slide 28 - &amp;quot;Câu 7: Chúng ta có thể mở nhiều trang tính trên một bảng tính?&amp;quot;&quot;/&gt;&lt;property id=&quot;20301&quot; value=&quot;Quesion&quot;/&gt;&lt;property id=&quot;20302&quot; value=&quot;0&quot;/&gt;&lt;property id=&quot;20303&quot; value=&quot;Duong Thi Cam Tien&quot;/&gt;&lt;property id=&quot;20307&quot; value=&quot;372&quot;/&gt;&lt;property id=&quot;20309&quot; value=&quot;11635&quot;/&gt;&lt;property id=&quot;20312&quot; value=&quot;0&quot;/&gt;&lt;/object&gt;&lt;object type=&quot;3&quot; unique_id=&quot;15868&quot;&gt;&lt;property id=&quot;20148&quot; value=&quot;5&quot;/&gt;&lt;property id=&quot;20300&quot; value=&quot;Slide 29 - &amp;quot;Kết quả trả lời&amp;quot;&quot;/&gt;&lt;property id=&quot;20301&quot; value=&quot;Total&quot;/&gt;&lt;property id=&quot;20302&quot; value=&quot;0&quot;/&gt;&lt;property id=&quot;20303&quot; value=&quot;Duong Thi Cam Tien&quot;/&gt;&lt;property id=&quot;20307&quot; value=&quot;366&quot;/&gt;&lt;property id=&quot;20309&quot; value=&quot;11635&quot;/&gt;&lt;property id=&quot;20312&quot; value=&quot;0&quot;/&gt;&lt;/object&gt;&lt;object type=&quot;3&quot; unique_id=&quot;16164&quot;&gt;&lt;property id=&quot;20148&quot; value=&quot;5&quot;/&gt;&lt;property id=&quot;20300&quot; value=&quot;Slide 12&quot;/&gt;&lt;property id=&quot;20301&quot; value=&quot;How to rename sheet&quot;/&gt;&lt;property id=&quot;20302&quot; value=&quot;0&quot;/&gt;&lt;property id=&quot;20303&quot; value=&quot;Duong Thi Cam Tien&quot;/&gt;&lt;property id=&quot;20307&quot; value=&quot;375&quot;/&gt;&lt;property id=&quot;20309&quot; value=&quot;11635&quot;/&gt;&lt;property id=&quot;20312&quot; value=&quot;0&quot;/&gt;&lt;/object&gt;&lt;object type=&quot;3&quot; unique_id=&quot;16166&quot;&gt;&lt;property id=&quot;20148&quot; value=&quot;5&quot;/&gt;&lt;property id=&quot;20300&quot; value=&quot;Slide 18&quot;/&gt;&lt;property id=&quot;20301&quot; value=&quot;Video Select Sheet&quot;/&gt;&lt;property id=&quot;20302&quot; value=&quot;0&quot;/&gt;&lt;property id=&quot;20303&quot; value=&quot;Duong Thi Cam Tien&quot;/&gt;&lt;property id=&quot;20307&quot; value=&quot;377&quot;/&gt;&lt;property id=&quot;20309&quot; value=&quot;11635&quot;/&gt;&lt;property id=&quot;20312&quot; value=&quot;0&quot;/&gt;&lt;/object&gt;&lt;object type=&quot;3&quot; unique_id=&quot;18573&quot;&gt;&lt;property id=&quot;20148&quot; value=&quot;5&quot;/&gt;&lt;property id=&quot;20300&quot; value=&quot;Slide 14 - &amp;quot;BÀI 2: CÁC THÀNH PHẦN CHÍNH VÀ DỮ LIỆU TRÊN TRANG TÍNH&amp;quot;&quot;/&gt;&lt;property id=&quot;20301&quot; value=&quot;Information In Sheet&quot;/&gt;&lt;property id=&quot;20302&quot; value=&quot;0&quot;/&gt;&lt;property id=&quot;20303&quot; value=&quot;Duong Thi Cam Tien&quot;/&gt;&lt;property id=&quot;20307&quot; value=&quot;389&quot;/&gt;&lt;property id=&quot;20309&quot; value=&quot;11635&quot;/&gt;&lt;property id=&quot;20312&quot; value=&quot;0&quot;/&gt;&lt;/object&gt;&lt;object type=&quot;3&quot; unique_id=&quot;18688&quot;&gt;&lt;property id=&quot;20148&quot; value=&quot;5&quot;/&gt;&lt;property id=&quot;20300&quot; value=&quot;Slide 8&quot;/&gt;&lt;property id=&quot;20301&quot; value=&quot;Example&quot;/&gt;&lt;property id=&quot;20302&quot; value=&quot;0&quot;/&gt;&lt;property id=&quot;20303&quot; value=&quot;Duong Thi Cam Tien&quot;/&gt;&lt;property id=&quot;20307&quot; value=&quot;390&quot;/&gt;&lt;property id=&quot;20309&quot; value=&quot;11635&quot;/&gt;&lt;property id=&quot;20312&quot; value=&quot;0&quot;/&gt;&lt;/object&gt;&lt;object type=&quot;3&quot; unique_id=&quot;19601&quot;&gt;&lt;property id=&quot;20148&quot; value=&quot;5&quot;/&gt;&lt;property id=&quot;20300&quot; value=&quot;Slide 22 - &amp;quot;Câu 1: Em hãy phân biệt Bảng tính và Trang tính?&amp;quot;&quot;/&gt;&lt;property id=&quot;20301&quot; value=&quot;Quesion&quot;/&gt;&lt;property id=&quot;20302&quot; value=&quot;0&quot;/&gt;&lt;property id=&quot;20303&quot; value=&quot;Duong Thi Cam Tien&quot;/&gt;&lt;property id=&quot;20307&quot; value=&quot;391&quot;/&gt;&lt;property id=&quot;20309&quot; value=&quot;11635&quot;/&gt;&lt;property id=&quot;20312&quot; value=&quot;0&quot;/&gt;&lt;/object&gt;&lt;object type=&quot;3&quot; unique_id=&quot;19968&quot;&gt;&lt;property id=&quot;20148&quot; value=&quot;5&quot;/&gt;&lt;property id=&quot;20300&quot; value=&quot;Slide 26 - &amp;quot;Câu 5: Hoàn thành câu dưới đây bằng cách điền vào chỗ trống:&amp;quot;&quot;/&gt;&lt;property id=&quot;20301&quot; value=&quot;Quesion&quot;/&gt;&lt;property id=&quot;20302&quot; value=&quot;0&quot;/&gt;&lt;property id=&quot;20303&quot; value=&quot;Duong Thi Cam Tien&quot;/&gt;&lt;property id=&quot;20307&quot; value=&quot;393&quot;/&gt;&lt;property id=&quot;20309&quot; value=&quot;11635&quot;/&gt;&lt;property id=&quot;20312&quot; value=&quot;0&quot;/&gt;&lt;/object&gt;&lt;object type=&quot;3&quot; unique_id=&quot;20170&quot;&gt;&lt;property id=&quot;20148&quot; value=&quot;5&quot;/&gt;&lt;property id=&quot;20300&quot; value=&quot;Slide 15 - &amp;quot;BÀI 2: CÁC THÀNH PHẦN CHÍNH VÀ DỮ LIỆU TRÊN TRANG TÍNH&amp;quot;&quot;/&gt;&lt;property id=&quot;20301&quot; value=&quot;Quesion Groub&quot;/&gt;&lt;property id=&quot;20302&quot; value=&quot;0&quot;/&gt;&lt;property id=&quot;20303&quot; value=&quot;Duong Thi Cam Tien&quot;/&gt;&lt;property id=&quot;20307&quot; value=&quot;394&quot;/&gt;&lt;property id=&quot;20309&quot; value=&quot;11635&quot;/&gt;&lt;property id=&quot;20312&quot; value=&quot;0&quot;/&gt;&lt;/object&gt;&lt;object type=&quot;3&quot; unique_id=&quot;20702&quot;&gt;&lt;property id=&quot;20148&quot; value=&quot;5&quot;/&gt;&lt;property id=&quot;20300&quot; value=&quot;Slide 9&quot;/&gt;&lt;property id=&quot;20301&quot; value=&quot;How to Open New Sheet&quot;/&gt;&lt;property id=&quot;20302&quot; value=&quot;0&quot;/&gt;&lt;property id=&quot;20303&quot; value=&quot;Duong Thi Cam Tien&quot;/&gt;&lt;property id=&quot;20307&quot; value=&quot;395&quot;/&gt;&lt;property id=&quot;20309&quot; value=&quot;11635&quot;/&gt;&lt;property id=&quot;20312&quot; value=&quot;0&quot;/&gt;&lt;/object&gt;&lt;object type=&quot;3&quot; unique_id=&quot;20952&quot;&gt;&lt;property id=&quot;20148&quot; value=&quot;5&quot;/&gt;&lt;property id=&quot;20300&quot; value=&quot;Slide 30&quot;/&gt;&lt;property id=&quot;20301&quot; value=&quot;iminmap&quot;/&gt;&lt;property id=&quot;20302&quot; value=&quot;0&quot;/&gt;&lt;property id=&quot;20303&quot; value=&quot;Duong Thi Cam Tien&quot;/&gt;&lt;property id=&quot;20307&quot; value=&quot;396&quot;/&gt;&lt;property id=&quot;20309&quot; value=&quot;11635&quot;/&gt;&lt;property id=&quot;20312&quot; value=&quot;0&quot;/&gt;&lt;/object&gt;&lt;object type=&quot;3&quot; unique_id=&quot;21275&quot;&gt;&lt;property id=&quot;20148&quot; value=&quot;5&quot;/&gt;&lt;property id=&quot;20300&quot; value=&quot;Slide 32&quot;/&gt;&lt;property id=&quot;20301&quot; value=&quot;References&quot;/&gt;&lt;property id=&quot;20302&quot; value=&quot;0&quot;/&gt;&lt;property id=&quot;20303&quot; value=&quot;Duong Thi Cam Tien&quot;/&gt;&lt;property id=&quot;20307&quot; value=&quot;397&quot;/&gt;&lt;property id=&quot;20309&quot; value=&quot;11635&quot;/&gt;&lt;property id=&quot;20312&quot; value=&quot;0&quot;/&gt;&lt;/object&gt;&lt;/object&gt;&lt;object type=&quot;10&quot; unique_id=&quot;10887&quot;&gt;&lt;object type=&quot;11&quot; unique_id=&quot;10888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5003&quot;&gt;&lt;/object&gt;&lt;/object&gt;&lt;object type=&quot;4&quot; unique_id=&quot;10889&quot;&gt;&lt;object type=&quot;5&quot; unique_id=&quot;11635&quot;&gt;&lt;property id=&quot;20149&quot; value=&quot;Duong Thi Cam Tien&quot;/&gt;&lt;property id=&quot;20150&quot; value=&quot;Sinh Vien&quot;/&gt;&lt;property id=&quot;20151&quot; value=&quot;184586_156777721161381_2049539347_n.jpg&quot;/&gt;&lt;property id=&quot;20153&quot; value=&quot;duongthicamtien92@gmail.com&quot;/&gt;&lt;property id=&quot;20155&quot; value=&quot;Ngay sinh: 10- 07- 1992&amp;#x0D;&amp;#x0A;Quen quan: Pho Cuong- Duc Pho- Quang Ngai&amp;#x0D;&amp;#x0A;Hien la sinh vien truong dai hoc Pham Van Dong&amp;#x0D;&amp;#x0A;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F758D2-128E-4D20-88D3-06A6C7C0B639}&quot;/&gt;&lt;filename val=&quot;C:\Users\DELL\AppData\Local\Temp\PR\data\asimages\{39F758D2-128E-4D20-88D3-06A6C7C0B639}.png&quot;/&gt;&lt;hasEffects val=&quot;1&quot;/&gt;&lt;left val=&quot;100.56&quot;/&gt;&lt;top val=&quot;110.28&quot;/&gt;&lt;width val=&quot;621.36&quot;/&gt;&lt;height val=&quot;391.8&quot;/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13.04]]&gt;&lt;/Left&gt;&lt;Top&gt;&lt;![CDATA[155.3999]]&gt;&lt;/Top&gt;&lt;/ChangeData&gt;"/>
  <p:tag name="MMPROD_ABSOLUTEPOSITIONID" val="3001"/>
  <p:tag name="MMPROD_ID" val="10172"/>
  <p:tag name="MMPROD_TYPE" val="10028"/>
  <p:tag name="MMPROD_COLLECTIONCONTAINERID" val="10168"/>
  <p:tag name="MMPROD_PARENTID" val="101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13.04]]&gt;&lt;/Left&gt;&lt;Top&gt;&lt;![CDATA[190.9999]]&gt;&lt;/Top&gt;&lt;/ChangeData&gt;"/>
  <p:tag name="MMPROD_ABSOLUTEPOSITIONID" val="3002"/>
  <p:tag name="MMPROD_ID" val="10173"/>
  <p:tag name="MMPROD_TYPE" val="10028"/>
  <p:tag name="MMPROD_COLLECTIONCONTAINERID" val="10168"/>
  <p:tag name="MMPROD_PARENTID" val="101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13.04]]&gt;&lt;/Left&gt;&lt;Top&gt;&lt;![CDATA[226.5999]]&gt;&lt;/Top&gt;&lt;/ChangeData&gt;"/>
  <p:tag name="MMPROD_ABSOLUTEPOSITIONID" val="3003"/>
  <p:tag name="MMPROD_ID" val="10174"/>
  <p:tag name="MMPROD_TYPE" val="10028"/>
  <p:tag name="MMPROD_COLLECTIONCONTAINERID" val="10168"/>
  <p:tag name="MMPROD_PARENTID" val="1016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18]]&gt;&lt;/FontSize&gt;&lt;Left&gt;&lt;![CDATA[0]]&gt;&lt;/Left&gt;&lt;Top&gt;&lt;![CDATA[0]]&gt;&lt;/Top&gt;&lt;/ChangeData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ối]]&gt;&lt;/Text&gt;&lt;FontSize&gt;&lt;![CDATA[18]]&gt;&lt;/FontSize&gt;&lt;Left&gt;&lt;![CDATA[141.6399]]&gt;&lt;/Left&gt;&lt;Top&gt;&lt;![CDATA[226.5999]]&gt;&lt;/Top&gt;&lt;/ChangeData&gt;"/>
  <p:tag name="MMPROD_ABSOLUTEPOSITIONID" val="30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18]]&gt;&lt;/FontSize&gt;&lt;Left&gt;&lt;![CDATA[0]]&gt;&lt;/Left&gt;&lt;Top&gt;&lt;![CDATA[0]]&gt;&lt;/Top&gt;&lt;/ChangeData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anh công thức]]&gt;&lt;/Text&gt;&lt;FontSize&gt;&lt;![CDATA[18]]&gt;&lt;/FontSize&gt;&lt;Left&gt;&lt;![CDATA[141.6399]]&gt;&lt;/Left&gt;&lt;Top&gt;&lt;![CDATA[190.9999]]&gt;&lt;/Top&gt;&lt;/ChangeData&gt;"/>
  <p:tag name="MMPROD_ABSOLUTEPOSITIONID" val="30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A]]&gt;&lt;/Text&gt;&lt;FontSize&gt;&lt;![CDATA[18]]&gt;&lt;/FontSize&gt;&lt;Left&gt;&lt;![CDATA[0]]&gt;&lt;/Left&gt;&lt;Top&gt;&lt;![CDATA[0]]&gt;&lt;/Top&gt;&lt;/ChangeData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ộp tên]]&gt;&lt;/Text&gt;&lt;FontSize&gt;&lt;![CDATA[18]]&gt;&lt;/FontSize&gt;&lt;Left&gt;&lt;![CDATA[141.6399]]&gt;&lt;/Left&gt;&lt;Top&gt;&lt;![CDATA[155.3999]]&gt;&lt;/Top&gt;&lt;/ChangeData&gt;"/>
  <p:tag name="MMPROD_ABSOLUTEPOSITIONID" val="30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18]]&gt;&lt;/FontSize&gt;&lt;Left&gt;&lt;![CDATA[0]]&gt;&lt;/Left&gt;&lt;Top&gt;&lt;![CDATA[0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513241943,D:\camtien_csi12\Bai2_Lop7\Bai2_Lop7_pptx\Media.ppcx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o biết nội dung của ô đang được chọn.]]&gt;&lt;/Text&gt;&lt;FontSize&gt;&lt;![CDATA[18]]&gt;&lt;/FontSize&gt;&lt;Left&gt;&lt;![CDATA[0]]&gt;&lt;/Left&gt;&lt;Top&gt;&lt;![CDATA[0]]&gt;&lt;/Top&gt;&lt;/ChangeData&gt;"/>
  <p:tag name="MMPROD_ABSOLUTEPOSITIONID" val="40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18]]&gt;&lt;/FontSize&gt;&lt;Left&gt;&lt;![CDATA[0]]&gt;&lt;/Left&gt;&lt;Top&gt;&lt;![CDATA[0]]&gt;&lt;/Top&gt;&lt;/ChangeData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Là một nhóm các ô liền kề nhau tạo thành một hình chữ nhật.]]&gt;&lt;/Text&gt;&lt;FontSize&gt;&lt;![CDATA[18]]&gt;&lt;/FontSize&gt;&lt;Left&gt;&lt;![CDATA[0]]&gt;&lt;/Left&gt;&lt;Top&gt;&lt;![CDATA[0]]&gt;&lt;/Top&gt;&lt;/ChangeData&gt;"/>
  <p:tag name="MMPROD_ABSOLUTEPOSITIONID" val="40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18]]&gt;&lt;/FontSize&gt;&lt;Left&gt;&lt;![CDATA[0]]&gt;&lt;/Left&gt;&lt;Top&gt;&lt;![CDATA[0]]&gt;&lt;/Top&gt;&lt;/ChangeData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Là ô bên trái thanh công thức, hiển thị địa chỉ của ô được chọn]]&gt;&lt;/Text&gt;&lt;FontSize&gt;&lt;![CDATA[18]]&gt;&lt;/FontSize&gt;&lt;Left&gt;&lt;![CDATA[0]]&gt;&lt;/Left&gt;&lt;Top&gt;&lt;![CDATA[0]]&gt;&lt;/Top&gt;&lt;/ChangeData&gt;"/>
  <p:tag name="MMPROD_ABSOLUTEPOSITIONID" val="40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72]]&gt;&lt;/SlideID&gt;&lt;/ChangeData&gt;"/>
  <p:tag name="MMPROD_PASSDATA" val="&lt;object type=&quot;10050&quot; unique_id=&quot;10189&quot;&gt;&lt;property id=&quot;10020&quot; value=&quot;2&quot;/&gt;&lt;property id=&quot;10191&quot; value=&quot;35&quot;/&gt;&lt;/object&gt;"/>
  <p:tag name="MMPROD_FAILDATA" val="&lt;object type=&quot;10051&quot; unique_id=&quot;10190&quot;&gt;&lt;property id=&quot;10020&quot; value=&quot;2&quot;/&gt;&lt;property id=&quot;10191&quot; value=&quot;36&quot;/&gt;&lt;/object&gt;"/>
  <p:tag name="MMPROD_ID" val="10187"/>
  <p:tag name="MMPROD_TYPE" val="10055"/>
  <p:tag name="MMPROD_DATA" val="&lt;property id=&quot;10026&quot; value=&quot;10&quot;/&gt;&lt;property id=&quot;10027&quot; value=&quot;Interaction10187&quot;/&gt;&lt;property id=&quot;10028&quot; value=&quot;0&quot;/&gt;&lt;property id=&quot;10063&quot; value=&quot;1&quot;/&gt;&lt;property id=&quot;10070&quot; value=&quot;Câu hỏi đúng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MMPROD_ANSWERCOUN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7: Chúng ta có thể mở nhiều trang tính trên một bảng tính?]]&gt;&lt;/Text&gt;&lt;FontSize&gt;&lt;![CDATA[37]]&gt;&lt;/FontSize&gt;&lt;Left&gt;&lt;![CDATA[0]]&gt;&lt;/Left&gt;&lt;Top&gt;&lt;![CDATA[0]]&gt;&lt;/Top&gt;&lt;/ChangeData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.04]]&gt;&lt;/Left&gt;&lt;Top&gt;&lt;![CDATA[114.0001]]&gt;&lt;/Top&gt;&lt;/ChangeData&gt;"/>
  <p:tag name="MMPROD_ID" val="1019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92&quot;&gt;&lt;property id=&quot;10020&quot; value=&quot;9&quot;/&gt;&lt;property id=&quot;10102&quot; value=&quot;0&quot;/&gt;&lt;property id=&quot;10191&quot; value=&quot;-1&quot;/&gt;&lt;/object&gt;"/>
  <p:tag name="MMPROD_COLLECTIONCONTAINERID" val="10188"/>
  <p:tag name="MMPROD_PARENTID" val="10187"/>
  <p:tag name="MMPROD_ANSWERLETTER" val="A)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6]]&gt;&lt;/Left&gt;&lt;Top&gt;&lt;![CDATA[186]]&gt;&lt;/Top&gt;&lt;/ChangeData&gt;"/>
  <p:tag name="MMPROD_ID" val="1019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94&quot;&gt;&lt;property id=&quot;10020&quot; value=&quot;9&quot;/&gt;&lt;property id=&quot;10102&quot; value=&quot;0&quot;/&gt;&lt;property id=&quot;10191&quot; value=&quot;-1&quot;/&gt;&lt;/object&gt;"/>
  <p:tag name="MMPROD_COLLECTIONCONTAINERID" val="10188"/>
  <p:tag name="MMPROD_PARENTID" val="10187"/>
  <p:tag name="MMPROD_ANSWERLETTER" val="B) 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7ED045-42C5-41E4-8158-1F3F75DAF6A7}&quot;/&gt;&lt;filename val=&quot;C:\Users\DELL\AppData\Local\Temp\PR\data\asimages\{307ED045-42C5-41E4-8158-1F3F75DAF6A7}.png&quot;/&gt;&lt;hasEffects val=&quot;1&quot;/&gt;&lt;left val=&quot;76.56&quot;/&gt;&lt;top val=&quot;-13.56&quot;/&gt;&lt;width val=&quot;630.36&quot;/&gt;&lt;height val=&quot;89.64&quot;/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513241943,D:\camtien_csi12\Bai2_Lop7\Bai2_Lop7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513241943,D:\camtien_csi12\Bai2_Lop7\Bai2_Lop7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395"/>
  <p:tag name="MMPROD_FLV_FILE_PATH" val="D:\camtien_csi12\Bai2_Lop7\Bai2_Lop7_pptx\Assets\mosheet_395_1_40134.flv"/>
  <p:tag name="MMPROD_DURATION" val="78628"/>
  <p:tag name="MMPROD_START_TIME" val="0"/>
  <p:tag name="MMPROD_STOP_TIME" val="78628"/>
  <p:tag name="MMPROD_FADE_EFFECT_IN" val="0"/>
  <p:tag name="MMPROD_FADE_EFFECT_OUT" val="0"/>
  <p:tag name="MMPROD_FADE_SPEED" val="1"/>
  <p:tag name="MMPROD_MUTE_AUDIO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513241943,D:\camtien_csi12\Bai2_Lop7\Bai2_Lop7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27A9A-ED1A-4828-AB3A-E2BCB47AC99D}&quot;/&gt;&lt;filename val=&quot;C:\Users\DELL\AppData\Local\Temp\PR\data\asimages\{35327A9A-ED1A-4828-AB3A-E2BCB47AC99D}.png&quot;/&gt;&lt;hasEffects val=&quot;1&quot;/&gt;&lt;left val=&quot;76.56&quot;/&gt;&lt;top val=&quot;-13.56&quot;/&gt;&lt;width val=&quot;630.36&quot;/&gt;&lt;height val=&quot;89.64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513241943,D:\camtien_csi12\Bai2_Lop7\Bai2_Lop7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D1ECE6-F920-4013-9F21-9EFDAC1F4609}&quot;/&gt;&lt;filename val=&quot;C:\Users\DELL\AppData\Local\Temp\PR\data\asimages\{C8D1ECE6-F920-4013-9F21-9EFDAC1F4609}.png&quot;/&gt;&lt;hasEffects val=&quot;1&quot;/&gt;&lt;left val=&quot;76.56&quot;/&gt;&lt;top val=&quot;-7.56&quot;/&gt;&lt;width val=&quot;634.8&quot;/&gt;&lt;height val=&quot;94.92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375"/>
  <p:tag name="MMPROD_FLV_FILE_PATH" val="D:\camtien_csi12\Bai2_Lop7\Bai2_Lop7_pptx\Assets\doitensheet_375_1_17647.flv"/>
  <p:tag name="MMPROD_DURATION" val="41430"/>
  <p:tag name="MMPROD_START_TIME" val="0"/>
  <p:tag name="MMPROD_STOP_TIME" val="41430"/>
  <p:tag name="MMPROD_FADE_EFFECT_IN" val="0"/>
  <p:tag name="MMPROD_FADE_EFFECT_OUT" val="0"/>
  <p:tag name="MMPROD_FADE_SPEED" val="1"/>
  <p:tag name="MMPROD_MUTE_AUDIO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513241943,D:\camtien_csi12\Bai2_Lop7\Bai2_Lop7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513241943,D:\camtien_csi12\Bai2_Lop7\Bai2_Lop7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FB87ED-059D-4D15-A79A-DB15AFC9E93E}&quot;/&gt;&lt;filename val=&quot;C:\Users\DELL\AppData\Local\Temp\PR\data\asimages\{54FB87ED-059D-4D15-A79A-DB15AFC9E93E}.png&quot;/&gt;&lt;hasEffects val=&quot;1&quot;/&gt;&lt;left val=&quot;76.56&quot;/&gt;&lt;top val=&quot;-7.56&quot;/&gt;&lt;width val=&quot;634.8&quot;/&gt;&lt;height val=&quot;94.92&quot;/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513241943,D:\camtien_csi12\Bai2_Lop7\Bai2_Lop7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2681A3-4524-406A-8074-E7C25FFE9D8C}&quot;/&gt;&lt;filename val=&quot;C:\Users\DELL\AppData\Local\Temp\PR\data\asimages\{CF2681A3-4524-406A-8074-E7C25FFE9D8C}.png&quot;/&gt;&lt;hasEffects val=&quot;1&quot;/&gt;&lt;left val=&quot;76.56&quot;/&gt;&lt;top val=&quot;-10.56&quot;/&gt;&lt;width val=&quot;630.36&quot;/&gt;&lt;height val=&quot;91.92&quot;/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513241943,D:\camtien_csi12\Bai2_Lop7\Bai2_Lop7_pptx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8117D8-4C05-427D-9508-3B93A90A3BE0}&quot;/&gt;&lt;filename val=&quot;C:\Users\DELL\AppData\Local\Temp\PR\data\asimages\{638117D8-4C05-427D-9508-3B93A90A3BE0}.png&quot;/&gt;&lt;hasEffects val=&quot;1&quot;/&gt;&lt;left val=&quot;76.56&quot;/&gt;&lt;top val=&quot;-7.56&quot;/&gt;&lt;width val=&quot;634.8&quot;/&gt;&lt;height val=&quot;94.92&quot;/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513241943,D:\camtien_csi12\Bai2_Lop7\Bai2_Lop7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80EFFD-D0C8-4D0F-BE1B-913696B9640B}&quot;/&gt;&lt;filename val=&quot;C:\Users\DELL\AppData\Local\Temp\PR\data\asimages\{1F80EFFD-D0C8-4D0F-BE1B-913696B9640B}.png&quot;/&gt;&lt;hasEffects val=&quot;1&quot;/&gt;&lt;left val=&quot;76.56&quot;/&gt;&lt;top val=&quot;-10.56&quot;/&gt;&lt;width val=&quot;630.36&quot;/&gt;&lt;height val=&quot;91.92&quot;/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513241943,D:\camtien_csi12\Bai2_Lop7\Bai2_Lop7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5D7351-CE8F-46C8-99BF-BC85CA880927}&quot;/&gt;&lt;filename val=&quot;C:\Users\DELL\AppData\Local\Temp\PR\data\asimages\{195D7351-CE8F-46C8-99BF-BC85CA880927}.png&quot;/&gt;&lt;hasEffects val=&quot;1&quot;/&gt;&lt;left val=&quot;76.56&quot;/&gt;&lt;top val=&quot;-10.56&quot;/&gt;&lt;width val=&quot;630.36&quot;/&gt;&lt;height val=&quot;91.9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1CDCC9-BC0C-4A06-ADAE-DB03CB185C37}&quot;/&gt;&lt;filename val=&quot;C:\Users\DELL\AppData\Local\Temp\PR\data\asimages\{C41CDCC9-BC0C-4A06-ADAE-DB03CB185C37}.png&quot;/&gt;&lt;hasEffects val=&quot;1&quot;/&gt;&lt;left val=&quot;112.56&quot;/&gt;&lt;top val=&quot;21&quot;/&gt;&lt;width val=&quot;592.8&quot;/&gt;&lt;height val=&quot;92.64&quot;/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377"/>
  <p:tag name="MMPROD_FLV_FILE_PATH" val="D:\camtien_csi12\Bai2_Lop7\Bai2_Lop7_pptx\Assets\chonkhoi_377_1_23487.flv"/>
  <p:tag name="MMPROD_DURATION" val="111804"/>
  <p:tag name="MMPROD_START_TIME" val="0"/>
  <p:tag name="MMPROD_STOP_TIME" val="111804"/>
  <p:tag name="MMPROD_FADE_EFFECT_IN" val="0"/>
  <p:tag name="MMPROD_FADE_EFFECT_OUT" val="0"/>
  <p:tag name="MMPROD_FADE_SPEED" val="1"/>
  <p:tag name="MMPROD_MUTE_AUDIO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513241943,D:\camtien_csi12\Bai2_Lop7\Bai2_Lop7_pptx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F014AB-FB63-4D30-8B6D-5A8D3028B52D}&quot;/&gt;&lt;filename val=&quot;C:\Users\DELL\AppData\Local\Temp\PR\data\asimages\{D1F014AB-FB63-4D30-8B6D-5A8D3028B52D}.png&quot;/&gt;&lt;hasEffects val=&quot;1&quot;/&gt;&lt;left val=&quot;76.56&quot;/&gt;&lt;top val=&quot;-10.56&quot;/&gt;&lt;width val=&quot;630.36&quot;/&gt;&lt;height val=&quot;91.92&quot;/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513241943,D:\camtien_csi12\Bai2_Lop7\Bai2_Lop7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6CC11-D8D0-4CD6-B669-C95ACA16B126}&quot;/&gt;&lt;filename val=&quot;C:\Users\DELL\AppData\Local\Temp\PR\data\asimages\{E666CC11-D8D0-4CD6-B669-C95ACA16B126}.png&quot;/&gt;&lt;hasEffects val=&quot;1&quot;/&gt;&lt;left val=&quot;76.56&quot;/&gt;&lt;top val=&quot;-10.56&quot;/&gt;&lt;width val=&quot;630.36&quot;/&gt;&lt;height val=&quot;91.92&quot;/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513241943,D:\camtien_csi12\Bai2_Lop7\Bai2_Lop7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BD490B-F747-4902-A19C-ECF62C0F9EC1}&quot;/&gt;&lt;filename val=&quot;C:\Users\DELL\AppData\Local\Temp\PR\data\asimages\{67BD490B-F747-4902-A19C-ECF62C0F9EC1}.png&quot;/&gt;&lt;hasEffects val=&quot;1&quot;/&gt;&lt;left val=&quot;76.56&quot;/&gt;&lt;top val=&quot;-10.56&quot;/&gt;&lt;width val=&quot;630.36&quot;/&gt;&lt;height val=&quot;91.92&quot;/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5]]&gt;&lt;/SlideID&gt;&lt;/ChangeData&gt;"/>
  <p:tag name="MMPROD_PASSDATA" val="&lt;object type=&quot;10050&quot; unique_id=&quot;10100&quot;&gt;&lt;property id=&quot;10020&quot; value=&quot;2&quot;/&gt;&lt;property id=&quot;10102&quot; value=&quot;0&quot;/&gt;&lt;property id=&quot;10191&quot; value=&quot;25&quot;/&gt;&lt;/object&gt;"/>
  <p:tag name="MMPROD_FAILDATA" val="&lt;object type=&quot;10051&quot; unique_id=&quot;10101&quot;&gt;&lt;property id=&quot;10020&quot; value=&quot;2&quot;/&gt;&lt;property id=&quot;10102&quot; value=&quot;0&quot;/&gt;&lt;property id=&quot;10191&quot; value=&quot;26&quot;/&gt;&lt;/object&gt;"/>
  <p:tag name="MMPROD_ID" val="10098"/>
  <p:tag name="MMPROD_TYPE" val="10008"/>
  <p:tag name="MMPROD_DATA" val="&lt;property id=&quot;10026&quot; value=&quot;10&quot;/&gt;&lt;property id=&quot;10027&quot; value=&quot;Interaction10098&quot;/&gt;&lt;property id=&quot;10028&quot; value=&quot;0&quot;/&gt;&lt;property id=&quot;10063&quot; value=&quot;2&quot;/&gt;&lt;property id=&quot;10070&quot; value=&quot;Câu hỏi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10090"/>
  <p:tag name="QUIZCLIPSSOURCE" val="1513241943,D:\camtien_csi12\Bài 2 Tin Học 7(tiết 5)_pptx\Media.ppcx"/>
  <p:tag name="PPSNARRATION" val="41,1513241943,D:\camtien_csi12\Bai2_Lop7\Bai2_Lop7_pptx\Media.ppcx"/>
  <p:tag name="MMPROD_ANSWERCOUNT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8"/>
  <p:tag name="MMPROD_ABSOLUTEPOSITIONID" val="100"/>
  <p:tag name="MMPROD_LASTVALUES" val="&lt;ChangeData&gt;&lt;Text&gt;&lt;![CDATA[Câu 2: Số trang tính trên một bảng tính là:]]&gt;&lt;/Text&gt;&lt;FontSize&gt;&lt;![CDATA[41]]&gt;&lt;/FontSize&gt;&lt;Left&gt;&lt;![CDATA[0]]&gt;&lt;/Left&gt;&lt;Top&gt;&lt;![CDATA[0]]&gt;&lt;/Top&gt;&lt;/ChangeData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14]]&gt;&lt;/Left&gt;&lt;Top&gt;&lt;![CDATA[138]]&gt;&lt;/Top&gt;&lt;/ChangeData&gt;"/>
  <p:tag name="MMPROD_ID" val="1010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03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A)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513241943,D:\camtien_csi12\Bai2_Lop7\Bai2_Lop7_pptx\Media.ppc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14]]&gt;&lt;/Left&gt;&lt;Top&gt;&lt;![CDATA[180]]&gt;&lt;/Top&gt;&lt;/ChangeData&gt;"/>
  <p:tag name="MMPROD_ID" val="1010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05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B) 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14]]&gt;&lt;/Left&gt;&lt;Top&gt;&lt;![CDATA[222]]&gt;&lt;/Top&gt;&lt;/ChangeData&gt;"/>
  <p:tag name="MMPROD_ID" val="10106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07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C)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14]]&gt;&lt;/Left&gt;&lt;Top&gt;&lt;![CDATA[270]]&gt;&lt;/Top&gt;&lt;/ChangeData&gt;"/>
  <p:tag name="MMPROD_ID" val="10108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09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D) 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50]]&gt;&lt;/Left&gt;&lt;Top&gt;&lt;![CDATA[223.1998]]&gt;&lt;/Top&gt;&lt;/ChangeData&gt;"/>
  <p:tag name="MMPROD_ABSOLUTEPOSITIONID" val="10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 100 trang tính]]&gt;&lt;/Text&gt;&lt;FontSize&gt;&lt;![CDATA[18]]&gt;&lt;/FontSize&gt;&lt;Left&gt;&lt;![CDATA[179]]&gt;&lt;/Left&gt;&lt;Top&gt;&lt;![CDATA[223.1998]]&gt;&lt;/Top&gt;&lt;/ChangeData&gt;"/>
  <p:tag name="MMPROD_ABSOLUTEPOSITIONID" val="10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50]]&gt;&lt;/Left&gt;&lt;Top&gt;&lt;![CDATA[187.9999]]&gt;&lt;/Top&gt;&lt;/ChangeData&gt;"/>
  <p:tag name="MMPROD_ABSOLUTEPOSITIONID" val="104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 thể có nhiều trang tính]]&gt;&lt;/Text&gt;&lt;FontSize&gt;&lt;![CDATA[18]]&gt;&lt;/FontSize&gt;&lt;Left&gt;&lt;![CDATA[179]]&gt;&lt;/Left&gt;&lt;Top&gt;&lt;![CDATA[187.9999]]&gt;&lt;/Top&gt;&lt;/ChangeData&gt;"/>
  <p:tag name="MMPROD_ABSOLUTEPOSITIONID" val="10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09DBE5-E31F-4BB1-9191-1B94B20A0611}&quot;/&gt;&lt;filename val=&quot;C:\Users\DELL\AppData\Local\Temp\PR\data\asimages\{3309DBE5-E31F-4BB1-9191-1B94B20A0611}.png&quot;/&gt;&lt;hasEffects val=&quot;1&quot;/&gt;&lt;left val=&quot;35.28&quot;/&gt;&lt;top val=&quot;405.72&quot;/&gt;&lt;width val=&quot;650.64&quot;/&gt;&lt;height val=&quot;92.64&quot;/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ỉ có ba trang tính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ỉ có một trang tính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7]]&gt;&lt;/SlideID&gt;&lt;/ChangeData&gt;"/>
  <p:tag name="MMPROD_PASSDATA" val="&lt;object type=&quot;10050&quot; unique_id=&quot;10118&quot;&gt;&lt;property id=&quot;10020&quot; value=&quot;2&quot;/&gt;&lt;property id=&quot;10191&quot; value=&quot;27&quot;/&gt;&lt;/object&gt;"/>
  <p:tag name="MMPROD_FAILDATA" val="&lt;object type=&quot;10051&quot; unique_id=&quot;10119&quot;&gt;&lt;property id=&quot;10020&quot; value=&quot;2&quot;/&gt;&lt;property id=&quot;10191&quot; value=&quot;28&quot;/&gt;&lt;/object&gt;"/>
  <p:tag name="MMPROD_ID" val="10116"/>
  <p:tag name="MMPROD_TYPE" val="10008"/>
  <p:tag name="MMPROD_DATA" val="&lt;property id=&quot;10026&quot; value=&quot;10&quot;/&gt;&lt;property id=&quot;10027&quot; value=&quot;Interaction10116&quot;/&gt;&lt;property id=&quot;10028&quot; value=&quot;0&quot;/&gt;&lt;property id=&quot;10063&quot; value=&quot;2&quot;/&gt;&lt;property id=&quot;10070&quot; value=&quot;Câu hỏi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10090"/>
  <p:tag name="QUIZCLIPSSOURCE" val="1513241943,D:\camtien_csi12\Bài 2 Tin Học 7(tiết 5)_pptx\Media.ppcx"/>
  <p:tag name="PPSNARRATION" val="42,1513241943,D:\camtien_csi12\Bai2_Lop7\Bai2_Lop7_pptx\Media.ppcx"/>
  <p:tag name="MMPROD_ANSWERCOUNT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16"/>
  <p:tag name="MMPROD_ABSOLUTEPOSITIONID" val="100"/>
  <p:tag name="MMPROD_LASTVALUES" val="&lt;ChangeData&gt;&lt;Text&gt;&lt;![CDATA[Câu 3: Hộp tên hiển thị:]]&gt;&lt;/Text&gt;&lt;FontSize&gt;&lt;![CDATA[43]]&gt;&lt;/FontSize&gt;&lt;Left&gt;&lt;![CDATA[0]]&gt;&lt;/Left&gt;&lt;Top&gt;&lt;![CDATA[0]]&gt;&lt;/Top&gt;&lt;/ChangeData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8]]&gt;&lt;/Left&gt;&lt;Top&gt;&lt;![CDATA[138]]&gt;&lt;/Top&gt;&lt;/ChangeData&gt;"/>
  <p:tag name="MMPROD_ID" val="1012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21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A) 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8]]&gt;&lt;/Left&gt;&lt;Top&gt;&lt;![CDATA[186]]&gt;&lt;/Top&gt;&lt;/ChangeData&gt;"/>
  <p:tag name="MMPROD_ID" val="1012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23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B)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08]]&gt;&lt;/Left&gt;&lt;Top&gt;&lt;![CDATA[240]]&gt;&lt;/Top&gt;&lt;/ChangeData&gt;"/>
  <p:tag name="MMPROD_ID" val="1012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25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C)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513241943,D:\camtien_csi12\Bai2_Lop7\Bai2_Lop7_pptx\Media.ppcx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08]]&gt;&lt;/Left&gt;&lt;Top&gt;&lt;![CDATA[294]]&gt;&lt;/Top&gt;&lt;/ChangeData&gt;"/>
  <p:tag name="MMPROD_ID" val="10126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27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D) 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50]]&gt;&lt;/Left&gt;&lt;Top&gt;&lt;![CDATA[223.1998]]&gt;&lt;/Top&gt;&lt;/ChangeData&gt;"/>
  <p:tag name="MMPROD_ABSOLUTEPOSITIONID" val="10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ích thước của ô được kích hoạt]]&gt;&lt;/Text&gt;&lt;FontSize&gt;&lt;![CDATA[18]]&gt;&lt;/FontSize&gt;&lt;Left&gt;&lt;![CDATA[179]]&gt;&lt;/Left&gt;&lt;Top&gt;&lt;![CDATA[223.1998]]&gt;&lt;/Top&gt;&lt;/ChangeData&gt;"/>
  <p:tag name="MMPROD_ABSOLUTEPOSITIONID" val="10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50]]&gt;&lt;/Left&gt;&lt;Top&gt;&lt;![CDATA[187.9999]]&gt;&lt;/Top&gt;&lt;/ChangeData&gt;"/>
  <p:tag name="MMPROD_ABSOLUTEPOSITIONID" val="10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thức của ô đang được kích hoạt]]&gt;&lt;/Text&gt;&lt;FontSize&gt;&lt;![CDATA[18]]&gt;&lt;/FontSize&gt;&lt;Left&gt;&lt;![CDATA[179]]&gt;&lt;/Left&gt;&lt;Top&gt;&lt;![CDATA[187.9999]]&gt;&lt;/Top&gt;&lt;/ChangeData&gt;"/>
  <p:tag name="MMPROD_ABSOLUTEPOSITIONID" val="10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ội dung của ô đang được kích hoạt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BFD75F-F18F-4DFB-9814-082C344821C6}&quot;/&gt;&lt;filename val=&quot;C:\Users\DELL\AppData\Local\Temp\PR\data\asimages\{17BFD75F-F18F-4DFB-9814-082C344821C6}.png&quot;/&gt;&lt;hasEffects val=&quot;1&quot;/&gt;&lt;left val=&quot;-26.28&quot;/&gt;&lt;top val=&quot;246&quot;/&gt;&lt;width val=&quot;752.64&quot;/&gt;&lt;height val=&quot;283.92&quot;/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ịa chỉ của ô đang được kích hoạt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8]]&gt;&lt;/SlideID&gt;&lt;/ChangeData&gt;"/>
  <p:tag name="MMPROD_PASSDATA" val="&lt;object type=&quot;10050&quot; unique_id=&quot;10132&quot;&gt;&lt;property id=&quot;10020&quot; value=&quot;2&quot;/&gt;&lt;property id=&quot;10102&quot; value=&quot;0&quot;/&gt;&lt;property id=&quot;10191&quot; value=&quot;29&quot;/&gt;&lt;/object&gt;"/>
  <p:tag name="MMPROD_FAILDATA" val="&lt;object type=&quot;10051&quot; unique_id=&quot;10133&quot;&gt;&lt;property id=&quot;10020&quot; value=&quot;2&quot;/&gt;&lt;property id=&quot;10102&quot; value=&quot;0&quot;/&gt;&lt;property id=&quot;10191&quot; value=&quot;30&quot;/&gt;&lt;/object&gt;"/>
  <p:tag name="MMPROD_ID" val="10130"/>
  <p:tag name="MMPROD_TYPE" val="10008"/>
  <p:tag name="MMPROD_DATA" val="&lt;property id=&quot;10026&quot; value=&quot;10&quot;/&gt;&lt;property id=&quot;10027&quot; value=&quot;Interaction10130&quot;/&gt;&lt;property id=&quot;10028&quot; value=&quot;0&quot;/&gt;&lt;property id=&quot;10063&quot; value=&quot;2&quot;/&gt;&lt;property id=&quot;10070&quot; value=&quot;Câu hỏi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PPSNARRATION" val="43,1513241943,D:\camtien_csi12\Bai2_Lop7\Bai2_Lop7_pptx\Media.ppcx"/>
  <p:tag name="MMPROD_ANSWERCOUNT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0"/>
  <p:tag name="MMPROD_ABSOLUTEPOSITIONID" val="100"/>
  <p:tag name="MMPROD_LASTVALUES" val="&lt;ChangeData&gt;&lt;Text&gt;&lt;![CDATA[Câu 4: Khi một ô tính được kích hoạt trên thanh công thức sẽ hiển thị:]]&gt;&lt;/Text&gt;&lt;FontSize&gt;&lt;![CDATA[36]]&gt;&lt;/FontSize&gt;&lt;Left&gt;&lt;![CDATA[0]]&gt;&lt;/Left&gt;&lt;Top&gt;&lt;![CDATA[0]]&gt;&lt;/Top&gt;&lt;/ChangeData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0]]&gt;&lt;/Left&gt;&lt;Top&gt;&lt;![CDATA[156]]&gt;&lt;/Top&gt;&lt;/ChangeData&gt;"/>
  <p:tag name="MMPROD_ID" val="10134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35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A) 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0]]&gt;&lt;/Left&gt;&lt;Top&gt;&lt;![CDATA[204]]&gt;&lt;/Top&gt;&lt;/ChangeData&gt;"/>
  <p:tag name="MMPROD_ID" val="101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37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B)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0]]&gt;&lt;/Left&gt;&lt;Top&gt;&lt;![CDATA[240]]&gt;&lt;/Top&gt;&lt;/ChangeData&gt;"/>
  <p:tag name="MMPROD_ID" val="10138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39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C)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20]]&gt;&lt;/Left&gt;&lt;Top&gt;&lt;![CDATA[300]]&gt;&lt;/Top&gt;&lt;/ChangeData&gt;"/>
  <p:tag name="MMPROD_ID" val="101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41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D)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50]]&gt;&lt;/Left&gt;&lt;Top&gt;&lt;![CDATA[223.1998]]&gt;&lt;/Top&gt;&lt;/ChangeData&gt;"/>
  <p:tag name="MMPROD_ABSOLUTEPOSITIONID" val="10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13241943,D:\camtien_csi12\Bai2_Lop7\Bai2_Lop7_pptx\Media.ppcx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ịa chỉ của ô]]&gt;&lt;/Text&gt;&lt;FontSize&gt;&lt;![CDATA[18]]&gt;&lt;/FontSize&gt;&lt;Left&gt;&lt;![CDATA[179]]&gt;&lt;/Left&gt;&lt;Top&gt;&lt;![CDATA[223.1998]]&gt;&lt;/Top&gt;&lt;/ChangeData&gt;"/>
  <p:tag name="MMPROD_ABSOLUTEPOSITIONID" val="10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50]]&gt;&lt;/Left&gt;&lt;Top&gt;&lt;![CDATA[187.9999]]&gt;&lt;/Top&gt;&lt;/ChangeData&gt;"/>
  <p:tag name="MMPROD_ABSOLUTEPOSITIONID" val="104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ội dung hoặc công thức của ô]]&gt;&lt;/Text&gt;&lt;FontSize&gt;&lt;![CDATA[18]]&gt;&lt;/FontSize&gt;&lt;Left&gt;&lt;![CDATA[179]]&gt;&lt;/Left&gt;&lt;Top&gt;&lt;![CDATA[187.9999]]&gt;&lt;/Top&gt;&lt;/ChangeData&gt;"/>
  <p:tag name="MMPROD_ABSOLUTEPOSITIONID" val="10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thức chứa trong ô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ội dung của ô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097EF0-22DF-46D2-89BF-65A37E5B60EA}&quot;/&gt;&lt;filename val=&quot;C:\Users\DELL\AppData\Local\Temp\PR\data\asimages\{FD097EF0-22DF-46D2-89BF-65A37E5B60EA}.png&quot;/&gt;&lt;hasEffects val=&quot;1&quot;/&gt;&lt;left val=&quot;112.56&quot;/&gt;&lt;top val=&quot;21&quot;/&gt;&lt;width val=&quot;592.8&quot;/&gt;&lt;height val=&quot;92.64&quot;/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3]]&gt;&lt;/SlideID&gt;&lt;/ChangeData&gt;"/>
  <p:tag name="MMPROD_PASSDATA" val="&lt;object type=&quot;10050&quot; unique_id=&quot;10301&quot;&gt;&lt;property id=&quot;10020&quot; value=&quot;2&quot;/&gt;&lt;property id=&quot;10191&quot; value=&quot;31&quot;/&gt;&lt;/object&gt;"/>
  <p:tag name="MMPROD_FAILDATA" val="&lt;object type=&quot;10051&quot; unique_id=&quot;10302&quot;&gt;&lt;property id=&quot;10020&quot; value=&quot;2&quot;/&gt;&lt;property id=&quot;10191&quot; value=&quot;32&quot;/&gt;&lt;/object&gt;"/>
  <p:tag name="MMPROD_ID" val="10299"/>
  <p:tag name="MMPROD_TYPE" val="10011"/>
  <p:tag name="MMPROD_DATA" val="&lt;property id=&quot;10025&quot; value=&quot;300&quot;/&gt;&lt;property id=&quot;10026&quot; value=&quot;10&quot;/&gt;&lt;property id=&quot;10027&quot; value=&quot;Interaction10299&quot;/&gt;&lt;property id=&quot;10028&quot; value=&quot;0&quot;/&gt;&lt;property id=&quot;10070&quot; value=&quot;Dạng điền khuyết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MMPROD_ANSWERCOUNT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9"/>
  <p:tag name="MMPROD_ABSOLUTEPOSITIONID" val="100"/>
  <p:tag name="MMPROD_LASTVALUES" val="&lt;ChangeData&gt;&lt;Text&gt;&lt;![CDATA[Câu 5: Hoàn thành câu dưới đây bằng cách điền vào chỗ trống:]]&gt;&lt;/Text&gt;&lt;FontSize&gt;&lt;![CDATA[37]]&gt;&lt;/FontSize&gt;&lt;Left&gt;&lt;![CDATA[0]]&gt;&lt;/Left&gt;&lt;Top&gt;&lt;![CDATA[0]]&gt;&lt;/Top&gt;&lt;/ChangeData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70]]&gt;&lt;/SlideID&gt;&lt;/ChangeData&gt;"/>
  <p:tag name="MMPROD_PASSDATA" val="&lt;object type=&quot;10050&quot; unique_id=&quot;10166&quot;&gt;&lt;property id=&quot;10020&quot; value=&quot;2&quot;/&gt;&lt;property id=&quot;10191&quot; value=&quot;33&quot;/&gt;&lt;/object&gt;"/>
  <p:tag name="MMPROD_FAILDATA" val="&lt;object type=&quot;10051&quot; unique_id=&quot;10167&quot;&gt;&lt;property id=&quot;10020&quot; value=&quot;2&quot;/&gt;&lt;property id=&quot;10191&quot; value=&quot;34&quot;/&gt;&lt;/object&gt;"/>
  <p:tag name="MMPROD_ID" val="10164"/>
  <p:tag name="MMPROD_TYPE" val="10016"/>
  <p:tag name="MMPROD_DATA" val="&lt;property id=&quot;10026&quot; value=&quot;10&quot;/&gt;&lt;property id=&quot;10027&quot; value=&quot;Interaction10164&quot;/&gt;&lt;property id=&quot;10028&quot; value=&quot;0&quot;/&gt;&lt;property id=&quot;10070&quot; value=&quot;Dạng ghép đôi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MMPROD_ANSWERCOUNT" val="3"/>
  <p:tag name="MMPROD_ITEMCOUNT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4"/>
  <p:tag name="MMPROD_ABSOLUTEPOSITIONID" val="100"/>
  <p:tag name="MMPROD_LASTVALUES" val="&lt;ChangeData&gt;&lt;Text&gt;&lt;![CDATA[Câu 6: Hãy ghép các cụm từ ở cột A với cột B để tạo thành một ý đúng.]]&gt;&lt;/Text&gt;&lt;FontSize&gt;&lt;![CDATA[37]]&gt;&lt;/FontSize&gt;&lt;Left&gt;&lt;![CDATA[0]]&gt;&lt;/Left&gt;&lt;Top&gt;&lt;![CDATA[0]]&gt;&lt;/Top&gt;&lt;/ChangeData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5.952]]&gt;&lt;/Left&gt;&lt;Top&gt;&lt;![CDATA[155.3999]]&gt;&lt;/Top&gt;&lt;/ChangeData&gt;"/>
  <p:tag name="MMPROD_ABSOLUTEPOSITIONID" val="4001"/>
  <p:tag name="MMPROD_ID" val="10169"/>
  <p:tag name="MMPROD_TYPE" val="10023"/>
  <p:tag name="MMPROD_DATA" val="&lt;property id=&quot;10193&quot; value=&quot;A&quot;/&gt;&lt;property id=&quot;10199&quot; value=&quot;0&quot;/&gt;"/>
  <p:tag name="MMPROD_COLLECTIONCONTAINERID" val="10165"/>
  <p:tag name="MMPROD_PARENTID" val="101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5.952]]&gt;&lt;/Left&gt;&lt;Top&gt;&lt;![CDATA[233.7999]]&gt;&lt;/Top&gt;&lt;/ChangeData&gt;"/>
  <p:tag name="MMPROD_ABSOLUTEPOSITIONID" val="4002"/>
  <p:tag name="MMPROD_ID" val="10170"/>
  <p:tag name="MMPROD_TYPE" val="10023"/>
  <p:tag name="MMPROD_DATA" val="&lt;property id=&quot;10193&quot; value=&quot;B&quot;/&gt;&lt;property id=&quot;10199&quot; value=&quot;0&quot;/&gt;"/>
  <p:tag name="MMPROD_COLLECTIONCONTAINERID" val="10165"/>
  <p:tag name="MMPROD_PARENTID" val="1016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5.952]]&gt;&lt;/Left&gt;&lt;Top&gt;&lt;![CDATA[290.5999]]&gt;&lt;/Top&gt;&lt;/ChangeData&gt;"/>
  <p:tag name="MMPROD_ABSOLUTEPOSITIONID" val="4003"/>
  <p:tag name="MMPROD_ID" val="10171"/>
  <p:tag name="MMPROD_TYPE" val="10023"/>
  <p:tag name="MMPROD_DATA" val="&lt;property id=&quot;10193&quot; value=&quot;C&quot;/&gt;&lt;property id=&quot;10199&quot; value=&quot;0&quot;/&gt;"/>
  <p:tag name="MMPROD_COLLECTIONCONTAINERID" val="10165"/>
  <p:tag name="MMPROD_PARENTID" val="10164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7164</TotalTime>
  <Words>1407</Words>
  <Application>Microsoft Office PowerPoint</Application>
  <PresentationFormat>On-screen Show (4:3)</PresentationFormat>
  <Paragraphs>200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KIỂM TRA BÀI CŨ</vt:lpstr>
      <vt:lpstr>Quan Sát</vt:lpstr>
      <vt:lpstr>Tiết 5_Bài 2:  CÁC THÀNH PHẦN CHÍNH VÀ DỮ LIỆU TRÊN TRANG TÍNH .</vt:lpstr>
      <vt:lpstr>NỘI DUNG</vt:lpstr>
      <vt:lpstr>BÀI 2: CÁC THÀNH PHẦN CHÍNH VÀ DỮ LIỆU TRÊN TRANG TÍNH</vt:lpstr>
      <vt:lpstr>PowerPoint Presentation</vt:lpstr>
      <vt:lpstr>PowerPoint Presentation</vt:lpstr>
      <vt:lpstr>BÀI 2: CÁC THÀNH PHẦN CHÍNH VÀ DỮ LIỆU TRÊN TRANG TÍNH</vt:lpstr>
      <vt:lpstr>BÀI 2: CÁC THÀNH PHẦN CHÍNH VÀ DỮ LIỆU TRÊN TRANG TÍNH</vt:lpstr>
      <vt:lpstr>PowerPoint Presentation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PowerPoint Presentation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Câu 1: Số trang tính trên một bảng tính là:</vt:lpstr>
      <vt:lpstr>Câu 2: Hộp tên hiển thị:</vt:lpstr>
      <vt:lpstr>Câu 3: Khi một ô tính được kích hoạt trên thanh công thức sẽ hiển thị:</vt:lpstr>
      <vt:lpstr>Câu 4: Hoàn thành câu dưới đây bằng cách điền vào chỗ trống:</vt:lpstr>
      <vt:lpstr>Câu 6: Hãy ghép các cụm từ ở cột A với cột B để tạo thành một ý đúng.</vt:lpstr>
      <vt:lpstr>Câu 7: Chúng ta có thể mở nhiều trang tính trên một bảng tính?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CÁC THÀNH PHẦN CHÍNH VÀ DỮ LIỆU TRÊN TRANG TÍNH(t1)</dc:title>
  <dc:creator>PC</dc:creator>
  <cp:lastModifiedBy>Admin</cp:lastModifiedBy>
  <cp:revision>721</cp:revision>
  <dcterms:created xsi:type="dcterms:W3CDTF">2014-12-31T06:06:45Z</dcterms:created>
  <dcterms:modified xsi:type="dcterms:W3CDTF">2020-01-13T04:35:48Z</dcterms:modified>
</cp:coreProperties>
</file>